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ags/tag8.xml" ContentType="application/vnd.openxmlformats-officedocument.presentationml.tags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heme/themeOverride1.xml" ContentType="application/vnd.openxmlformats-officedocument.themeOverr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heme/themeOverride2.xml" ContentType="application/vnd.openxmlformats-officedocument.themeOverr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heme/theme13.xml" ContentType="application/vnd.openxmlformats-officedocument.theme+xml"/>
  <Override PartName="/ppt/theme/theme14.xml" ContentType="application/vnd.openxmlformats-officedocument.them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652" r:id="rId2"/>
    <p:sldMasterId id="2147483653" r:id="rId3"/>
    <p:sldMasterId id="2147483654" r:id="rId4"/>
    <p:sldMasterId id="2147483655" r:id="rId5"/>
    <p:sldMasterId id="2147483656" r:id="rId6"/>
    <p:sldMasterId id="2147483657" r:id="rId7"/>
    <p:sldMasterId id="2147483658" r:id="rId8"/>
    <p:sldMasterId id="2147483659" r:id="rId9"/>
    <p:sldMasterId id="2147483660" r:id="rId10"/>
    <p:sldMasterId id="2147483661" r:id="rId11"/>
    <p:sldMasterId id="2147483816" r:id="rId12"/>
  </p:sldMasterIdLst>
  <p:notesMasterIdLst>
    <p:notesMasterId r:id="rId21"/>
  </p:notesMasterIdLst>
  <p:handoutMasterIdLst>
    <p:handoutMasterId r:id="rId22"/>
  </p:handoutMasterIdLst>
  <p:sldIdLst>
    <p:sldId id="288" r:id="rId13"/>
    <p:sldId id="258" r:id="rId14"/>
    <p:sldId id="305" r:id="rId15"/>
    <p:sldId id="306" r:id="rId16"/>
    <p:sldId id="265" r:id="rId17"/>
    <p:sldId id="304" r:id="rId18"/>
    <p:sldId id="282" r:id="rId19"/>
    <p:sldId id="307" r:id="rId20"/>
  </p:sldIdLst>
  <p:sldSz cx="13004800" cy="9753600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678" y="-354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198BDBBC-A87F-4E2F-9700-847C5F8E0B23}" type="datetimeFigureOut">
              <a:rPr lang="en-US"/>
              <a:pPr>
                <a:defRPr/>
              </a:pPr>
              <a:t>5/17/2011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BD903291-AF32-4967-9921-4DBBEC8403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82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0B03CA8-8858-4737-9BA7-17D8AF2DD166}" type="datetimeFigureOut">
              <a:rPr lang="en-US"/>
              <a:pPr>
                <a:defRPr/>
              </a:pPr>
              <a:t>5/17/2011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F3AB052-4219-4E50-AC36-C94AD72842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9445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2.xml"/><Relationship Id="rId2" Type="http://schemas.openxmlformats.org/officeDocument/2006/relationships/tags" Target="../tags/tag24.xml"/><Relationship Id="rId1" Type="http://schemas.openxmlformats.org/officeDocument/2006/relationships/themeOverride" Target="../theme/themeOverride1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123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7" Type="http://schemas.openxmlformats.org/officeDocument/2006/relationships/slideMaster" Target="../slideMasters/slideMaster12.xml"/><Relationship Id="rId2" Type="http://schemas.openxmlformats.org/officeDocument/2006/relationships/tags" Target="../tags/tag32.xml"/><Relationship Id="rId1" Type="http://schemas.openxmlformats.org/officeDocument/2006/relationships/themeOverride" Target="../theme/themeOverride2.xml"/><Relationship Id="rId6" Type="http://schemas.openxmlformats.org/officeDocument/2006/relationships/tags" Target="../tags/tag36.xml"/><Relationship Id="rId5" Type="http://schemas.openxmlformats.org/officeDocument/2006/relationships/tags" Target="../tags/tag35.xml"/><Relationship Id="rId4" Type="http://schemas.openxmlformats.org/officeDocument/2006/relationships/tags" Target="../tags/tag34.xml"/></Relationships>
</file>

<file path=ppt/slideLayouts/_rels/slideLayout125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4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4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4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2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slideMaster" Target="../slideMasters/slideMaster12.xml"/><Relationship Id="rId5" Type="http://schemas.openxmlformats.org/officeDocument/2006/relationships/tags" Target="../tags/tag58.xml"/><Relationship Id="rId4" Type="http://schemas.openxmlformats.org/officeDocument/2006/relationships/tags" Target="../tags/tag57.xml"/></Relationships>
</file>

<file path=ppt/slideLayouts/_rels/slideLayout13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4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Relationship Id="rId6" Type="http://schemas.openxmlformats.org/officeDocument/2006/relationships/slideMaster" Target="../slideMasters/slideMaster12.xml"/><Relationship Id="rId5" Type="http://schemas.openxmlformats.org/officeDocument/2006/relationships/tags" Target="../tags/tag66.xml"/><Relationship Id="rId4" Type="http://schemas.openxmlformats.org/officeDocument/2006/relationships/tags" Target="../tags/tag6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65026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16977"/>
      </p:ext>
    </p:extLst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12421"/>
      </p:ext>
    </p:extLst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83802"/>
      </p:ext>
    </p:extLst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5102407"/>
      </p:ext>
    </p:extLst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2400" y="2768600"/>
            <a:ext cx="1905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29800" y="2768600"/>
            <a:ext cx="1905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641300"/>
      </p:ext>
    </p:extLst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561528"/>
      </p:ext>
    </p:extLst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351599"/>
      </p:ext>
    </p:extLst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9301031"/>
      </p:ext>
    </p:extLst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0391749"/>
      </p:ext>
    </p:extLst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2533163"/>
      </p:ext>
    </p:extLst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64469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0930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093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90120"/>
      </p:ext>
    </p:extLst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82107"/>
      </p:ext>
    </p:extLst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25118"/>
      </p:ext>
    </p:extLst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91319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6930742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172756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280250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940579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7219254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7102887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485267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169669"/>
      </p:ext>
    </p:extLst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991616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873869"/>
      </p:ext>
    </p:extLst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>
            <p:custDataLst>
              <p:tags r:id="rId2"/>
            </p:custDataLst>
          </p:nvPr>
        </p:nvSpPr>
        <p:spPr bwMode="ltGray">
          <a:xfrm>
            <a:off x="0" y="0"/>
            <a:ext cx="13004800" cy="7304088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/>
          <p:nvPr>
            <p:custDataLst>
              <p:tags r:id="rId3"/>
            </p:custDataLst>
          </p:nvPr>
        </p:nvSpPr>
        <p:spPr bwMode="invGray">
          <a:xfrm>
            <a:off x="0" y="7292975"/>
            <a:ext cx="13004800" cy="6508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4772762"/>
            <a:ext cx="11487573" cy="2379878"/>
          </a:xfrm>
        </p:spPr>
        <p:txBody>
          <a:bodyPr tIns="0" bIns="0" anchor="t"/>
          <a:lstStyle>
            <a:lvl1pPr algn="l">
              <a:defRPr sz="6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5360" y="2600960"/>
            <a:ext cx="11487573" cy="2132787"/>
          </a:xfrm>
        </p:spPr>
        <p:txBody>
          <a:bodyPr lIns="169060" tIns="0" rIns="65023" bIns="0" anchor="b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B929D-4CDD-40E2-BC39-DD729A8421EC}" type="datetimeFigureOut">
              <a:rPr lang="en-US"/>
              <a:pPr>
                <a:defRPr/>
              </a:pPr>
              <a:t>5/17/2011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17ACD-3B00-4DD7-90A0-37A3695B41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9453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221081"/>
            <a:ext cx="11704320" cy="178165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A16C4-A4D5-4767-A0F0-94FEBD5471B7}" type="datetimeFigureOut">
              <a:rPr lang="en-US"/>
              <a:pPr>
                <a:defRPr/>
              </a:pPr>
              <a:t>5/17/2011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57629-59FA-49B4-BAEC-3F174CCF38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568565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>
            <p:custDataLst>
              <p:tags r:id="rId2"/>
            </p:custDataLst>
          </p:nvPr>
        </p:nvSpPr>
        <p:spPr bwMode="ltGray">
          <a:xfrm>
            <a:off x="0" y="0"/>
            <a:ext cx="13004800" cy="370205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/>
          <p:nvPr>
            <p:custDataLst>
              <p:tags r:id="rId3"/>
            </p:custDataLst>
          </p:nvPr>
        </p:nvSpPr>
        <p:spPr bwMode="invGray">
          <a:xfrm>
            <a:off x="0" y="3702050"/>
            <a:ext cx="13004800" cy="6508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393" y="169063"/>
            <a:ext cx="11396540" cy="2327859"/>
          </a:xfrm>
        </p:spPr>
        <p:txBody>
          <a:bodyPr tIns="0" rIns="130046" bIns="0" anchor="b"/>
          <a:lstStyle>
            <a:lvl1pPr algn="l">
              <a:defRPr sz="6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3389" y="2600960"/>
            <a:ext cx="11409545" cy="975360"/>
          </a:xfrm>
        </p:spPr>
        <p:txBody>
          <a:bodyPr lIns="208074" tIns="0" rIns="65023" bIns="0"/>
          <a:lstStyle>
            <a:lvl1pPr marL="0" indent="0">
              <a:buNone/>
              <a:defRPr sz="2800">
                <a:solidFill>
                  <a:srgbClr val="FFFFFF"/>
                </a:solidFill>
              </a:defRPr>
            </a:lvl1pPr>
            <a:lvl2pPr marL="65023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49E20-3051-4443-8E06-39D25ADD9584}" type="datetimeFigureOut">
              <a:rPr lang="en-US"/>
              <a:pPr>
                <a:defRPr/>
              </a:pPr>
              <a:t>5/17/2011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28C8-73AC-45C6-950E-8C34C67209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5694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240" y="2522931"/>
            <a:ext cx="5743787" cy="6576094"/>
          </a:xfrm>
        </p:spPr>
        <p:txBody>
          <a:bodyPr lIns="130046"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0773" y="2522931"/>
            <a:ext cx="5743787" cy="6576094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EC980-5B48-4B95-9C88-6F0894FB9C14}" type="datetimeFigureOut">
              <a:rPr lang="en-US"/>
              <a:pPr>
                <a:defRPr/>
              </a:pPr>
              <a:t>5/17/2011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01EBC-64FF-4554-9422-C4BCB9F158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82245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416338"/>
            <a:ext cx="5746045" cy="1017394"/>
          </a:xfrm>
        </p:spPr>
        <p:txBody>
          <a:bodyPr lIns="208074" anchor="ctr"/>
          <a:lstStyle>
            <a:lvl1pPr marL="0" indent="0">
              <a:buNone/>
              <a:defRPr sz="3300" b="1" cap="all" baseline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483750"/>
            <a:ext cx="5746045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59" y="2416338"/>
            <a:ext cx="5748302" cy="1017394"/>
          </a:xfrm>
        </p:spPr>
        <p:txBody>
          <a:bodyPr lIns="208074" anchor="ctr"/>
          <a:lstStyle>
            <a:lvl1pPr marL="0" indent="0">
              <a:buNone/>
              <a:defRPr sz="3300" b="1" cap="all" baseline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59" y="3483750"/>
            <a:ext cx="5748302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D4321-C608-4D9D-A8E6-FA2F526C678D}" type="datetimeFigureOut">
              <a:rPr lang="en-US"/>
              <a:pPr>
                <a:defRPr/>
              </a:pPr>
              <a:t>5/17/2011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DA82E-A54B-4891-B139-403868707E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8726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3E967-7861-42BF-AEC4-9B7D9529231B}" type="datetimeFigureOut">
              <a:rPr lang="en-US"/>
              <a:pPr>
                <a:defRPr/>
              </a:pPr>
              <a:t>5/17/2011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CD55D-7E53-42B3-93D4-AE7D61B0F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024132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CBA5-FE69-4D4F-9B40-1CE8CDE2C29A}" type="datetimeFigureOut">
              <a:rPr lang="en-US"/>
              <a:pPr>
                <a:defRPr/>
              </a:pPr>
              <a:t>5/17/2011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B3C01-DA0B-4C08-A315-B9883C800C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487482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>
            <p:custDataLst>
              <p:tags r:id="rId1"/>
            </p:custDataLst>
          </p:nvPr>
        </p:nvSpPr>
        <p:spPr bwMode="invGray">
          <a:xfrm>
            <a:off x="4060825" y="0"/>
            <a:ext cx="65088" cy="2068513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/>
          <p:nvPr>
            <p:custDataLst>
              <p:tags r:id="rId2"/>
            </p:custDataLst>
          </p:nvPr>
        </p:nvSpPr>
        <p:spPr bwMode="invGray">
          <a:xfrm>
            <a:off x="4060825" y="0"/>
            <a:ext cx="65088" cy="2068513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03" y="216746"/>
            <a:ext cx="3589325" cy="1391514"/>
          </a:xfrm>
        </p:spPr>
        <p:txBody>
          <a:bodyPr lIns="104037" bIns="0" anchor="b">
            <a:sp3d prstMaterial="matte"/>
          </a:bodyPr>
          <a:lstStyle>
            <a:lvl1pPr algn="l">
              <a:defRPr sz="28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4226" y="2479123"/>
            <a:ext cx="8420467" cy="6483748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703" y="2460470"/>
            <a:ext cx="3511296" cy="6502400"/>
          </a:xfrm>
        </p:spPr>
        <p:txBody>
          <a:bodyPr/>
          <a:lstStyle>
            <a:lvl1pPr marL="0" indent="0">
              <a:buNone/>
              <a:defRPr sz="20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8D33C-1D37-4F45-AADD-EF596344538D}" type="datetimeFigureOut">
              <a:rPr lang="en-US"/>
              <a:pPr>
                <a:defRPr/>
              </a:pPr>
              <a:t>5/17/2011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83245-8D7F-4886-A47F-01B5F4BC9F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120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34914"/>
      </p:ext>
    </p:extLst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>
            <p:custDataLst>
              <p:tags r:id="rId1"/>
            </p:custDataLst>
          </p:nvPr>
        </p:nvSpPr>
        <p:spPr>
          <a:xfrm>
            <a:off x="4060825" y="0"/>
            <a:ext cx="65088" cy="97536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/>
          <p:nvPr>
            <p:custDataLst>
              <p:tags r:id="rId2"/>
            </p:custDataLst>
          </p:nvPr>
        </p:nvSpPr>
        <p:spPr bwMode="invGray">
          <a:xfrm>
            <a:off x="4060825" y="0"/>
            <a:ext cx="65088" cy="97536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087" y="221081"/>
            <a:ext cx="3591324" cy="1391514"/>
          </a:xfrm>
        </p:spPr>
        <p:txBody>
          <a:bodyPr lIns="104037" bIns="0" anchor="b">
            <a:sp3d prstMaterial="matte"/>
          </a:bodyPr>
          <a:lstStyle>
            <a:lvl1pPr algn="l">
              <a:defRPr sz="28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29857" y="2111727"/>
            <a:ext cx="8885187" cy="7641873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4600"/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4086" y="2457907"/>
            <a:ext cx="3511296" cy="6502400"/>
          </a:xfrm>
        </p:spPr>
        <p:txBody>
          <a:bodyPr/>
          <a:lstStyle>
            <a:lvl1pPr marL="0" indent="0">
              <a:buNone/>
              <a:defRPr sz="20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233363" y="1665288"/>
            <a:ext cx="3589337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C7980-999C-4708-BD49-522B905E2580}" type="datetimeFigureOut">
              <a:rPr lang="en-US"/>
              <a:pPr>
                <a:defRPr/>
              </a:pPr>
              <a:t>5/17/2011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4318000" y="1665288"/>
            <a:ext cx="7386638" cy="285750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11860213" y="1665288"/>
            <a:ext cx="1044575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DA810-C041-4F83-8127-1E31909998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1882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5D4DA-A255-4D33-AD08-D250D2AAC85D}" type="datetimeFigureOut">
              <a:rPr lang="en-US"/>
              <a:pPr>
                <a:defRPr/>
              </a:pPr>
              <a:t>5/17/2011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6D978-E590-47F0-9ED9-B2364C9781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712569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>
            <p:custDataLst>
              <p:tags r:id="rId1"/>
            </p:custDataLst>
          </p:nvPr>
        </p:nvSpPr>
        <p:spPr bwMode="invGray">
          <a:xfrm>
            <a:off x="9385300" y="0"/>
            <a:ext cx="65088" cy="97536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"/>
          <p:cNvSpPr/>
          <p:nvPr>
            <p:custDataLst>
              <p:tags r:id="rId2"/>
            </p:custDataLst>
          </p:nvPr>
        </p:nvSpPr>
        <p:spPr bwMode="ltGray">
          <a:xfrm>
            <a:off x="9455150" y="0"/>
            <a:ext cx="3575050" cy="97536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45227" y="390600"/>
            <a:ext cx="2709333" cy="832216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240" y="433494"/>
            <a:ext cx="8561493" cy="8322169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74812-0F4D-42D1-B20A-30927EB1467B}" type="datetimeFigureOut">
              <a:rPr lang="en-US"/>
              <a:pPr>
                <a:defRPr/>
              </a:pPr>
              <a:t>5/17/2011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756025" y="9069388"/>
            <a:ext cx="5456238" cy="5207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78DCD-355F-4B78-982D-1F8CF19550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601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0455761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45795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8955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05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4901101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886708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927290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8013476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31345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95341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17913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00965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63389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77608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12329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302822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876279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8361961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5744409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5091683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454159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189266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56905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622321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866084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07454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815484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4590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1270000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1270000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257740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7189885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7778226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410856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91081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05129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3998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47873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8297495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723010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34202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378477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700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4143562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3516507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6237762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61862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99262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3686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70504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2933343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16104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02160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41679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12487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2924809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7127113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400202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718554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54000"/>
            <a:ext cx="2925762" cy="845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54000"/>
            <a:ext cx="8624888" cy="8458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982936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00166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357690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470819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1150858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062072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816780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237723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0843906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4167894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9817668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621884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89014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51826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1476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4745320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214534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25794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98669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29311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7384908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7542746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1763484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20057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20558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5103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8832404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91263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191842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087014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24254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93317"/>
      </p:ext>
    </p:extLst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5036829"/>
      </p:ext>
    </p:extLst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6160449"/>
      </p:ext>
    </p:extLst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1450303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90094"/>
      </p:ext>
    </p:extLst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5454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tags" Target="../tags/tag13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Relationship Id="rId14" Type="http://schemas.openxmlformats.org/officeDocument/2006/relationships/tags" Target="../tags/tag14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tags" Target="../tags/tag15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Relationship Id="rId14" Type="http://schemas.openxmlformats.org/officeDocument/2006/relationships/tags" Target="../tags/tag16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tags" Target="../tags/tag17.xml"/><Relationship Id="rId18" Type="http://schemas.openxmlformats.org/officeDocument/2006/relationships/tags" Target="../tags/tag22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17" Type="http://schemas.openxmlformats.org/officeDocument/2006/relationships/tags" Target="../tags/tag21.xml"/><Relationship Id="rId2" Type="http://schemas.openxmlformats.org/officeDocument/2006/relationships/slideLayout" Target="../slideLayouts/slideLayout123.xml"/><Relationship Id="rId16" Type="http://schemas.openxmlformats.org/officeDocument/2006/relationships/tags" Target="../tags/tag20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5" Type="http://schemas.openxmlformats.org/officeDocument/2006/relationships/tags" Target="../tags/tag19.xml"/><Relationship Id="rId10" Type="http://schemas.openxmlformats.org/officeDocument/2006/relationships/slideLayout" Target="../slideLayouts/slideLayout131.xml"/><Relationship Id="rId19" Type="http://schemas.openxmlformats.org/officeDocument/2006/relationships/tags" Target="../tags/tag23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Relationship Id="rId14" Type="http://schemas.openxmlformats.org/officeDocument/2006/relationships/tags" Target="../tags/tag1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ags" Target="../tags/tag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ags" Target="../tags/tag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ags" Target="../tags/tag6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tags" Target="../tags/tag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tags" Target="../tags/tag8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tags" Target="../tags/tag9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tags" Target="../tags/tag10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tags" Target="../tags/tag11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tags" Target="../tags/tag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  <p:custDataLst>
              <p:tags r:id="rId13"/>
            </p:custDataLst>
          </p:nvPr>
        </p:nvSpPr>
        <p:spPr bwMode="auto">
          <a:xfrm>
            <a:off x="1270000" y="1270000"/>
            <a:ext cx="10464800" cy="721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  <p:sldLayoutId id="2147484387" r:id="rId2"/>
    <p:sldLayoutId id="2147484388" r:id="rId3"/>
    <p:sldLayoutId id="2147484389" r:id="rId4"/>
    <p:sldLayoutId id="2147484390" r:id="rId5"/>
    <p:sldLayoutId id="2147484391" r:id="rId6"/>
    <p:sldLayoutId id="2147484392" r:id="rId7"/>
    <p:sldLayoutId id="2147484393" r:id="rId8"/>
    <p:sldLayoutId id="2147484394" r:id="rId9"/>
    <p:sldLayoutId id="2147484395" r:id="rId10"/>
    <p:sldLayoutId id="2147484396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38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827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27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1717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16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0734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306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878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45000" indent="-571500" algn="l" rtl="0" fontAlgn="base">
        <a:spcBef>
          <a:spcPts val="48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7772400" y="2768600"/>
            <a:ext cx="39624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85" r:id="rId1"/>
    <p:sldLayoutId id="2147484486" r:id="rId2"/>
    <p:sldLayoutId id="2147484487" r:id="rId3"/>
    <p:sldLayoutId id="2147484488" r:id="rId4"/>
    <p:sldLayoutId id="2147484489" r:id="rId5"/>
    <p:sldLayoutId id="2147484490" r:id="rId6"/>
    <p:sldLayoutId id="2147484491" r:id="rId7"/>
    <p:sldLayoutId id="2147484492" r:id="rId8"/>
    <p:sldLayoutId id="2147484493" r:id="rId9"/>
    <p:sldLayoutId id="2147484494" r:id="rId10"/>
    <p:sldLayoutId id="214748449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96" r:id="rId1"/>
    <p:sldLayoutId id="2147484497" r:id="rId2"/>
    <p:sldLayoutId id="2147484498" r:id="rId3"/>
    <p:sldLayoutId id="2147484499" r:id="rId4"/>
    <p:sldLayoutId id="2147484500" r:id="rId5"/>
    <p:sldLayoutId id="2147484501" r:id="rId6"/>
    <p:sldLayoutId id="2147484502" r:id="rId7"/>
    <p:sldLayoutId id="2147484503" r:id="rId8"/>
    <p:sldLayoutId id="2147484504" r:id="rId9"/>
    <p:sldLayoutId id="2147484505" r:id="rId10"/>
    <p:sldLayoutId id="2147484506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>
            <p:custDataLst>
              <p:tags r:id="rId13"/>
            </p:custDataLst>
          </p:nvPr>
        </p:nvSpPr>
        <p:spPr bwMode="invGray">
          <a:xfrm>
            <a:off x="0" y="2041525"/>
            <a:ext cx="13004800" cy="6508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/>
          <p:nvPr>
            <p:custDataLst>
              <p:tags r:id="rId14"/>
            </p:custDataLst>
          </p:nvPr>
        </p:nvSpPr>
        <p:spPr bwMode="ltGray">
          <a:xfrm>
            <a:off x="0" y="0"/>
            <a:ext cx="13004800" cy="203835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5"/>
            </p:custDataLst>
          </p:nvPr>
        </p:nvSpPr>
        <p:spPr>
          <a:xfrm>
            <a:off x="650875" y="217488"/>
            <a:ext cx="11703050" cy="1778000"/>
          </a:xfrm>
          <a:prstGeom prst="rect">
            <a:avLst/>
          </a:prstGeom>
        </p:spPr>
        <p:txBody>
          <a:bodyPr vert="horz" lIns="130046" tIns="65023" rIns="65023" bIns="65023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269" name="Text Placeholder 2"/>
          <p:cNvSpPr>
            <a:spLocks noGrp="1"/>
          </p:cNvSpPr>
          <p:nvPr>
            <p:ph type="body" idx="1"/>
            <p:custDataLst>
              <p:tags r:id="rId16"/>
            </p:custDataLst>
          </p:nvPr>
        </p:nvSpPr>
        <p:spPr bwMode="auto">
          <a:xfrm>
            <a:off x="650875" y="2524125"/>
            <a:ext cx="11703050" cy="657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8028" tIns="130046" rIns="130046" bIns="650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7"/>
            </p:custDataLst>
          </p:nvPr>
        </p:nvSpPr>
        <p:spPr>
          <a:xfrm>
            <a:off x="650875" y="9212263"/>
            <a:ext cx="3033713" cy="388937"/>
          </a:xfrm>
          <a:prstGeom prst="rect">
            <a:avLst/>
          </a:prstGeom>
        </p:spPr>
        <p:txBody>
          <a:bodyPr vert="horz" lIns="156055" tIns="65023" rIns="65023" bIns="0" rtlCol="0" anchor="b"/>
          <a:lstStyle>
            <a:lvl1pPr algn="l" eaLnBrk="1" latinLnBrk="0" hangingPunct="1">
              <a:defRPr kumimoji="0" sz="17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E5655694-96CF-4E3D-9BC7-C19B5DDA328A}" type="datetimeFigureOut">
              <a:rPr lang="en-US"/>
              <a:pPr>
                <a:defRPr/>
              </a:pPr>
              <a:t>5/17/2011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8"/>
            </p:custDataLst>
          </p:nvPr>
        </p:nvSpPr>
        <p:spPr>
          <a:xfrm>
            <a:off x="3756025" y="9212263"/>
            <a:ext cx="7832725" cy="388937"/>
          </a:xfrm>
          <a:prstGeom prst="rect">
            <a:avLst/>
          </a:prstGeom>
        </p:spPr>
        <p:txBody>
          <a:bodyPr vert="horz" lIns="65023" tIns="65023" rIns="65023" bIns="0" rtlCol="0" anchor="b"/>
          <a:lstStyle>
            <a:lvl1pPr algn="l" eaLnBrk="1" latinLnBrk="0" hangingPunct="1">
              <a:defRPr kumimoji="0" sz="17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9"/>
            </p:custDataLst>
          </p:nvPr>
        </p:nvSpPr>
        <p:spPr>
          <a:xfrm>
            <a:off x="11668125" y="9212263"/>
            <a:ext cx="1044575" cy="388937"/>
          </a:xfrm>
          <a:prstGeom prst="rect">
            <a:avLst/>
          </a:prstGeom>
        </p:spPr>
        <p:txBody>
          <a:bodyPr vert="horz" lIns="130046" tIns="65023" rIns="130046" bIns="0" rtlCol="0" anchor="b"/>
          <a:lstStyle>
            <a:lvl1pPr algn="r" eaLnBrk="1" latinLnBrk="0" hangingPunct="1">
              <a:defRPr kumimoji="0" sz="17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2CFF0AB2-CA27-49B2-8D1B-17D67EEFBA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2" r:id="rId1"/>
    <p:sldLayoutId id="2147484507" r:id="rId2"/>
    <p:sldLayoutId id="2147484513" r:id="rId3"/>
    <p:sldLayoutId id="2147484508" r:id="rId4"/>
    <p:sldLayoutId id="2147484509" r:id="rId5"/>
    <p:sldLayoutId id="2147484510" r:id="rId6"/>
    <p:sldLayoutId id="2147484514" r:id="rId7"/>
    <p:sldLayoutId id="2147484515" r:id="rId8"/>
    <p:sldLayoutId id="2147484516" r:id="rId9"/>
    <p:sldLayoutId id="2147484511" r:id="rId10"/>
    <p:sldLayoutId id="214748451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64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64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64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64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64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64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64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64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64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623888" indent="-454025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3889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416050" indent="-32385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1728788" indent="-2587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027238" indent="-2587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4818" indent="-260092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600919" indent="-260092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2887020" indent="-260092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3173122" indent="-260092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7" r:id="rId1"/>
    <p:sldLayoutId id="2147484398" r:id="rId2"/>
    <p:sldLayoutId id="2147484399" r:id="rId3"/>
    <p:sldLayoutId id="2147484400" r:id="rId4"/>
    <p:sldLayoutId id="2147484401" r:id="rId5"/>
    <p:sldLayoutId id="2147484402" r:id="rId6"/>
    <p:sldLayoutId id="2147484403" r:id="rId7"/>
    <p:sldLayoutId id="2147484404" r:id="rId8"/>
    <p:sldLayoutId id="2147484405" r:id="rId9"/>
    <p:sldLayoutId id="2147484406" r:id="rId10"/>
    <p:sldLayoutId id="2147484407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  <p:sldLayoutId id="2147484415" r:id="rId8"/>
    <p:sldLayoutId id="2147484416" r:id="rId9"/>
    <p:sldLayoutId id="2147484417" r:id="rId10"/>
    <p:sldLayoutId id="2147484418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body" idx="1"/>
            <p:custDataLst>
              <p:tags r:id="rId13"/>
            </p:custDataLst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9" r:id="rId1"/>
    <p:sldLayoutId id="2147484420" r:id="rId2"/>
    <p:sldLayoutId id="2147484421" r:id="rId3"/>
    <p:sldLayoutId id="2147484422" r:id="rId4"/>
    <p:sldLayoutId id="2147484423" r:id="rId5"/>
    <p:sldLayoutId id="2147484424" r:id="rId6"/>
    <p:sldLayoutId id="2147484425" r:id="rId7"/>
    <p:sldLayoutId id="2147484426" r:id="rId8"/>
    <p:sldLayoutId id="2147484427" r:id="rId9"/>
    <p:sldLayoutId id="2147484428" r:id="rId10"/>
    <p:sldLayoutId id="214748442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body" idx="1"/>
            <p:custDataLst>
              <p:tags r:id="rId13"/>
            </p:custDataLst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0" r:id="rId1"/>
    <p:sldLayoutId id="2147484431" r:id="rId2"/>
    <p:sldLayoutId id="2147484432" r:id="rId3"/>
    <p:sldLayoutId id="2147484433" r:id="rId4"/>
    <p:sldLayoutId id="2147484434" r:id="rId5"/>
    <p:sldLayoutId id="2147484435" r:id="rId6"/>
    <p:sldLayoutId id="2147484436" r:id="rId7"/>
    <p:sldLayoutId id="2147484437" r:id="rId8"/>
    <p:sldLayoutId id="2147484438" r:id="rId9"/>
    <p:sldLayoutId id="2147484439" r:id="rId10"/>
    <p:sldLayoutId id="214748444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41" r:id="rId1"/>
    <p:sldLayoutId id="2147484442" r:id="rId2"/>
    <p:sldLayoutId id="2147484443" r:id="rId3"/>
    <p:sldLayoutId id="2147484444" r:id="rId4"/>
    <p:sldLayoutId id="2147484445" r:id="rId5"/>
    <p:sldLayoutId id="2147484446" r:id="rId6"/>
    <p:sldLayoutId id="2147484447" r:id="rId7"/>
    <p:sldLayoutId id="2147484448" r:id="rId8"/>
    <p:sldLayoutId id="2147484449" r:id="rId9"/>
    <p:sldLayoutId id="2147484450" r:id="rId10"/>
    <p:sldLayoutId id="214748445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89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333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78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222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67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452" r:id="rId1"/>
    <p:sldLayoutId id="2147484453" r:id="rId2"/>
    <p:sldLayoutId id="2147484454" r:id="rId3"/>
    <p:sldLayoutId id="2147484455" r:id="rId4"/>
    <p:sldLayoutId id="2147484456" r:id="rId5"/>
    <p:sldLayoutId id="2147484457" r:id="rId6"/>
    <p:sldLayoutId id="2147484458" r:id="rId7"/>
    <p:sldLayoutId id="2147484459" r:id="rId8"/>
    <p:sldLayoutId id="2147484460" r:id="rId9"/>
    <p:sldLayoutId id="2147484461" r:id="rId10"/>
    <p:sldLayoutId id="214748446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89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333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78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222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67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63" r:id="rId1"/>
    <p:sldLayoutId id="2147484464" r:id="rId2"/>
    <p:sldLayoutId id="2147484465" r:id="rId3"/>
    <p:sldLayoutId id="2147484466" r:id="rId4"/>
    <p:sldLayoutId id="2147484467" r:id="rId5"/>
    <p:sldLayoutId id="2147484468" r:id="rId6"/>
    <p:sldLayoutId id="2147484469" r:id="rId7"/>
    <p:sldLayoutId id="2147484470" r:id="rId8"/>
    <p:sldLayoutId id="2147484471" r:id="rId9"/>
    <p:sldLayoutId id="2147484472" r:id="rId10"/>
    <p:sldLayoutId id="214748447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title style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smtClean="0">
                <a:sym typeface="Gill Sans" charset="0"/>
              </a:rPr>
              <a:t>Second level</a:t>
            </a:r>
          </a:p>
          <a:p>
            <a:pPr lvl="2"/>
            <a:r>
              <a:rPr lang="en-US" smtClean="0">
                <a:sym typeface="Gill Sans" charset="0"/>
              </a:rPr>
              <a:t>Third level</a:t>
            </a:r>
          </a:p>
          <a:p>
            <a:pPr lvl="3"/>
            <a:r>
              <a:rPr lang="en-US" smtClean="0">
                <a:sym typeface="Gill Sans" charset="0"/>
              </a:rPr>
              <a:t>Fourth level</a:t>
            </a:r>
          </a:p>
          <a:p>
            <a:pPr lvl="4"/>
            <a:r>
              <a:rPr lang="en-US" smtClean="0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4" r:id="rId1"/>
    <p:sldLayoutId id="2147484475" r:id="rId2"/>
    <p:sldLayoutId id="2147484476" r:id="rId3"/>
    <p:sldLayoutId id="2147484477" r:id="rId4"/>
    <p:sldLayoutId id="2147484478" r:id="rId5"/>
    <p:sldLayoutId id="2147484479" r:id="rId6"/>
    <p:sldLayoutId id="2147484480" r:id="rId7"/>
    <p:sldLayoutId id="2147484481" r:id="rId8"/>
    <p:sldLayoutId id="2147484482" r:id="rId9"/>
    <p:sldLayoutId id="2147484483" r:id="rId10"/>
    <p:sldLayoutId id="214748448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4" Type="http://schemas.openxmlformats.org/officeDocument/2006/relationships/slideLayout" Target="../slideLayouts/slideLayout1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1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3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3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4" Type="http://schemas.openxmlformats.org/officeDocument/2006/relationships/slideLayout" Target="../slideLayouts/slideLayout1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" Type="http://schemas.openxmlformats.org/officeDocument/2006/relationships/tags" Target="../tags/tag80.xml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1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1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1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635000" y="2344522"/>
            <a:ext cx="11487573" cy="237987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Teacher and Principal Evaluation</a:t>
            </a:r>
          </a:p>
        </p:txBody>
      </p:sp>
      <p:sp>
        <p:nvSpPr>
          <p:cNvPr id="18435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254000" y="7545387"/>
            <a:ext cx="12573000" cy="2132013"/>
          </a:xfrm>
        </p:spPr>
        <p:txBody>
          <a:bodyPr/>
          <a:lstStyle/>
          <a:p>
            <a:pPr algn="ctr" eaLnBrk="1" hangingPunct="1"/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Annual Professional Performance Review (APPR)</a:t>
            </a:r>
          </a:p>
          <a:p>
            <a:pPr algn="ctr" eaLnBrk="1" hangingPunct="1"/>
            <a:endParaRPr lang="en-US" sz="1400" b="1" dirty="0" smtClean="0"/>
          </a:p>
          <a:p>
            <a:pPr algn="ctr" eaLnBrk="1" hangingPunct="1"/>
            <a:r>
              <a:rPr lang="en-US" sz="3600" b="1" dirty="0" smtClean="0"/>
              <a:t>Regulations adopted by Board of Regents on May 16, 2011</a:t>
            </a:r>
          </a:p>
          <a:p>
            <a:pPr algn="ctr" eaLnBrk="1" hangingPunct="1"/>
            <a:endParaRPr lang="en-US" sz="3600" b="1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736600" y="444500"/>
            <a:ext cx="11442700" cy="11557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Classroom teachers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1003300" y="2489200"/>
            <a:ext cx="10998200" cy="7264400"/>
          </a:xfrm>
        </p:spPr>
        <p:txBody>
          <a:bodyPr/>
          <a:lstStyle/>
          <a:p>
            <a:pPr marL="168275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9600" dirty="0" smtClean="0"/>
              <a:t>Annual Evaluation</a:t>
            </a:r>
          </a:p>
          <a:p>
            <a:pPr lvl="1" eaLnBrk="1" hangingPunct="1">
              <a:lnSpc>
                <a:spcPct val="80000"/>
              </a:lnSpc>
              <a:buSzPct val="77000"/>
              <a:buFont typeface="Gill Sans" charset="0"/>
              <a:buBlip>
                <a:blip r:embed="rId5"/>
              </a:buBlip>
            </a:pPr>
            <a:r>
              <a:rPr lang="en-US" sz="5800" dirty="0" smtClean="0"/>
              <a:t>100 point scale</a:t>
            </a:r>
          </a:p>
          <a:p>
            <a:pPr lvl="2" eaLnBrk="1" hangingPunct="1">
              <a:lnSpc>
                <a:spcPct val="80000"/>
              </a:lnSpc>
              <a:buSzPct val="77000"/>
              <a:buFont typeface="Gill Sans" charset="0"/>
              <a:buBlip>
                <a:blip r:embed="rId5"/>
              </a:buBlip>
            </a:pPr>
            <a:r>
              <a:rPr lang="en-US" sz="5200" dirty="0" smtClean="0"/>
              <a:t>Highly Effective</a:t>
            </a:r>
          </a:p>
          <a:p>
            <a:pPr lvl="2" eaLnBrk="1" hangingPunct="1">
              <a:lnSpc>
                <a:spcPct val="80000"/>
              </a:lnSpc>
              <a:buSzPct val="77000"/>
              <a:buFont typeface="Gill Sans" charset="0"/>
              <a:buBlip>
                <a:blip r:embed="rId5"/>
              </a:buBlip>
            </a:pPr>
            <a:r>
              <a:rPr lang="en-US" sz="5200" dirty="0" smtClean="0"/>
              <a:t>Effective</a:t>
            </a:r>
          </a:p>
          <a:p>
            <a:pPr lvl="2" eaLnBrk="1" hangingPunct="1">
              <a:lnSpc>
                <a:spcPct val="80000"/>
              </a:lnSpc>
              <a:buSzPct val="77000"/>
              <a:buFont typeface="Gill Sans" charset="0"/>
              <a:buBlip>
                <a:blip r:embed="rId5"/>
              </a:buBlip>
            </a:pPr>
            <a:r>
              <a:rPr lang="en-US" sz="5200" dirty="0" smtClean="0"/>
              <a:t>Developing</a:t>
            </a:r>
          </a:p>
          <a:p>
            <a:pPr lvl="2" eaLnBrk="1" hangingPunct="1">
              <a:lnSpc>
                <a:spcPct val="80000"/>
              </a:lnSpc>
              <a:buSzPct val="77000"/>
              <a:buFont typeface="Gill Sans" charset="0"/>
              <a:buBlip>
                <a:blip r:embed="rId5"/>
              </a:buBlip>
            </a:pPr>
            <a:r>
              <a:rPr lang="en-US" sz="5200" dirty="0" smtClean="0"/>
              <a:t>Ineffective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736600" y="444500"/>
            <a:ext cx="11442700" cy="11557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Classroom teachers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5435600" y="4419600"/>
            <a:ext cx="2286000" cy="2362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588000" y="5181600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When</a:t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Value-Added is implemented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0" y="2583597"/>
            <a:ext cx="415463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523" y="2583597"/>
            <a:ext cx="416327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120579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736600" y="444500"/>
            <a:ext cx="11442700" cy="11557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Principals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5435600" y="4419600"/>
            <a:ext cx="2286000" cy="2362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588000" y="5181600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" pitchFamily="34" charset="0"/>
                <a:cs typeface="Arial" pitchFamily="34" charset="0"/>
              </a:rPr>
              <a:t>When</a:t>
            </a:r>
            <a:br>
              <a:rPr lang="en-US" sz="1600" b="1" dirty="0" smtClean="0">
                <a:latin typeface="Arial" pitchFamily="34" charset="0"/>
                <a:cs typeface="Arial" pitchFamily="34" charset="0"/>
              </a:rPr>
            </a:b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Value-Added is implemented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2514600"/>
            <a:ext cx="413476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1200" y="2514600"/>
            <a:ext cx="413476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563628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Group 2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0062358"/>
              </p:ext>
            </p:extLst>
          </p:nvPr>
        </p:nvGraphicFramePr>
        <p:xfrm>
          <a:off x="914400" y="2997200"/>
          <a:ext cx="10882313" cy="5211763"/>
        </p:xfrm>
        <a:graphic>
          <a:graphicData uri="http://schemas.openxmlformats.org/drawingml/2006/table">
            <a:tbl>
              <a:tblPr/>
              <a:tblGrid>
                <a:gridCol w="2176463"/>
                <a:gridCol w="2176462"/>
                <a:gridCol w="2176463"/>
                <a:gridCol w="2176462"/>
                <a:gridCol w="2176463"/>
              </a:tblGrid>
              <a:tr h="10770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ヒラギノ角ゴ ProN W3" charset="0"/>
                        <a:cs typeface="ヒラギノ角ゴ ProN W3" charset="0"/>
                        <a:sym typeface="Arial Narrow" charset="0"/>
                      </a:endParaRPr>
                    </a:p>
                  </a:txBody>
                  <a:tcPr marL="50800" marR="50800" marT="50803" marB="508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CBCBC">
                        <a:alpha val="9764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Student Growth 20%</a:t>
                      </a:r>
                    </a:p>
                  </a:txBody>
                  <a:tcPr marL="50800" marR="50800" marT="50803" marB="508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>
                        <a:alpha val="9764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Achievement</a:t>
                      </a:r>
                      <a:b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</a:b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20%</a:t>
                      </a:r>
                    </a:p>
                  </a:txBody>
                  <a:tcPr marL="50800" marR="50800" marT="50803" marB="508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>
                        <a:alpha val="9764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Other 60%</a:t>
                      </a:r>
                    </a:p>
                  </a:txBody>
                  <a:tcPr marL="50800" marR="50800" marT="50803" marB="508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>
                        <a:alpha val="9764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Composite</a:t>
                      </a:r>
                    </a:p>
                  </a:txBody>
                  <a:tcPr marL="50800" marR="50800" marT="50803" marB="508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>
                        <a:alpha val="97646"/>
                      </a:srgbClr>
                    </a:solidFill>
                  </a:tcPr>
                </a:tc>
              </a:tr>
              <a:tr h="10192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Ineffective</a:t>
                      </a:r>
                    </a:p>
                  </a:txBody>
                  <a:tcPr marL="50800" marR="50800" marT="50803" marB="508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>
                        <a:alpha val="9764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0-2</a:t>
                      </a:r>
                    </a:p>
                  </a:txBody>
                  <a:tcPr marL="50800" marR="50800" marT="50803" marB="508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0-2</a:t>
                      </a:r>
                    </a:p>
                  </a:txBody>
                  <a:tcPr marL="50800" marR="50800" marT="50803" marB="508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Ranges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determined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locally</a:t>
                      </a:r>
                    </a:p>
                  </a:txBody>
                  <a:tcPr marL="50800" marR="50800" marT="50803" marB="508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0-64</a:t>
                      </a:r>
                    </a:p>
                  </a:txBody>
                  <a:tcPr marL="50800" marR="50800" marT="50803" marB="508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92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Developing</a:t>
                      </a:r>
                    </a:p>
                  </a:txBody>
                  <a:tcPr marL="50800" marR="50800" marT="50803" marB="508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>
                        <a:alpha val="9764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3-11</a:t>
                      </a:r>
                    </a:p>
                  </a:txBody>
                  <a:tcPr marL="50800" marR="50800" marT="50803" marB="508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3-11</a:t>
                      </a:r>
                    </a:p>
                  </a:txBody>
                  <a:tcPr marL="50800" marR="50800" marT="50803" marB="508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65-74</a:t>
                      </a:r>
                    </a:p>
                  </a:txBody>
                  <a:tcPr marL="50800" marR="50800" marT="50803" marB="508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92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Effective</a:t>
                      </a:r>
                    </a:p>
                  </a:txBody>
                  <a:tcPr marL="50800" marR="50800" marT="50803" marB="508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>
                        <a:alpha val="9764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12-17</a:t>
                      </a:r>
                    </a:p>
                  </a:txBody>
                  <a:tcPr marL="50800" marR="50800" marT="50803" marB="508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12-17</a:t>
                      </a:r>
                    </a:p>
                  </a:txBody>
                  <a:tcPr marL="50800" marR="50800" marT="50803" marB="508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75-90</a:t>
                      </a:r>
                    </a:p>
                  </a:txBody>
                  <a:tcPr marL="50800" marR="50800" marT="50803" marB="508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0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Highly</a:t>
                      </a:r>
                      <a:b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</a:b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Effective</a:t>
                      </a:r>
                    </a:p>
                  </a:txBody>
                  <a:tcPr marL="50800" marR="50800" marT="50803" marB="508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>
                        <a:alpha val="9764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18-20</a:t>
                      </a:r>
                    </a:p>
                  </a:txBody>
                  <a:tcPr marL="50800" marR="50800" marT="50803" marB="508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18-20</a:t>
                      </a:r>
                    </a:p>
                  </a:txBody>
                  <a:tcPr marL="50800" marR="50800" marT="50803" marB="508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  <a:sym typeface="Arial Narrow" charset="0"/>
                        </a:rPr>
                        <a:t>91-100</a:t>
                      </a:r>
                    </a:p>
                  </a:txBody>
                  <a:tcPr marL="50800" marR="50800" marT="50803" marB="50803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3" name="Rectangle 1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736600" y="444500"/>
            <a:ext cx="11442700" cy="1155700"/>
          </a:xfrm>
          <a:prstGeom prst="rect">
            <a:avLst/>
          </a:prstGeom>
          <a:ln/>
        </p:spPr>
        <p:txBody>
          <a:bodyPr lIns="130046" tIns="65023" rIns="65023" bIns="65023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64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en-US" dirty="0" smtClean="0"/>
              <a:t>Scoring and Rating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736600" y="444500"/>
            <a:ext cx="11442700" cy="11557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Evaluator Training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1003300" y="2489200"/>
            <a:ext cx="10998200" cy="7264400"/>
          </a:xfrm>
        </p:spPr>
        <p:txBody>
          <a:bodyPr/>
          <a:lstStyle/>
          <a:p>
            <a:pPr marL="168275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9600" dirty="0" smtClean="0"/>
              <a:t>Required training</a:t>
            </a:r>
          </a:p>
          <a:p>
            <a:pPr lvl="1" eaLnBrk="1" hangingPunct="1">
              <a:lnSpc>
                <a:spcPct val="80000"/>
              </a:lnSpc>
              <a:buSzPct val="77000"/>
              <a:buFont typeface="Gill Sans" charset="0"/>
              <a:buBlip>
                <a:blip r:embed="rId5"/>
              </a:buBlip>
            </a:pPr>
            <a:r>
              <a:rPr lang="en-US" sz="5800" dirty="0" smtClean="0"/>
              <a:t>Lead-evaluator certified to evaluate</a:t>
            </a:r>
          </a:p>
          <a:p>
            <a:pPr lvl="1" eaLnBrk="1" hangingPunct="1">
              <a:lnSpc>
                <a:spcPct val="80000"/>
              </a:lnSpc>
              <a:buSzPct val="77000"/>
              <a:buFont typeface="Gill Sans" charset="0"/>
              <a:buBlip>
                <a:blip r:embed="rId5"/>
              </a:buBlip>
            </a:pPr>
            <a:r>
              <a:rPr lang="en-US" sz="5800" dirty="0" smtClean="0"/>
              <a:t>All evaluators trained to observe and/or evaluate</a:t>
            </a:r>
          </a:p>
          <a:p>
            <a:pPr lvl="1" eaLnBrk="1" hangingPunct="1">
              <a:lnSpc>
                <a:spcPct val="80000"/>
              </a:lnSpc>
              <a:buSzPct val="77000"/>
              <a:buFont typeface="Gill Sans" charset="0"/>
              <a:buBlip>
                <a:blip r:embed="rId5"/>
              </a:buBlip>
            </a:pPr>
            <a:r>
              <a:rPr lang="en-US" sz="5800" dirty="0" smtClean="0"/>
              <a:t>Ongoing training and monitoring</a:t>
            </a:r>
          </a:p>
          <a:p>
            <a:pPr lvl="1" eaLnBrk="1" hangingPunct="1">
              <a:lnSpc>
                <a:spcPct val="80000"/>
              </a:lnSpc>
              <a:buSzPct val="77000"/>
              <a:buFont typeface="Gill Sans" charset="0"/>
              <a:buBlip>
                <a:blip r:embed="rId5"/>
              </a:buBlip>
            </a:pPr>
            <a:endParaRPr lang="en-US" sz="58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12946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APPR Plan Requirements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44035" name="Rectangle 1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1270000" y="2667000"/>
            <a:ext cx="10464800" cy="6477000"/>
          </a:xfrm>
        </p:spPr>
        <p:txBody>
          <a:bodyPr/>
          <a:lstStyle/>
          <a:p>
            <a:pPr marL="647700" indent="-381000" eaLnBrk="1" hangingPunct="1">
              <a:lnSpc>
                <a:spcPct val="80000"/>
              </a:lnSpc>
              <a:buSzPct val="77000"/>
              <a:buBlip>
                <a:blip r:embed="rId5"/>
              </a:buBlip>
            </a:pPr>
            <a:r>
              <a:rPr lang="en-US" sz="6400" dirty="0" smtClean="0"/>
              <a:t>Describe process</a:t>
            </a:r>
          </a:p>
          <a:p>
            <a:pPr marL="647700" indent="-381000" eaLnBrk="1" hangingPunct="1">
              <a:lnSpc>
                <a:spcPct val="80000"/>
              </a:lnSpc>
              <a:buSzPct val="77000"/>
              <a:buFont typeface="Gill Sans" charset="0"/>
              <a:buBlip>
                <a:blip r:embed="rId5"/>
              </a:buBlip>
            </a:pPr>
            <a:r>
              <a:rPr lang="en-US" sz="6400" dirty="0" smtClean="0"/>
              <a:t>Describe tools</a:t>
            </a:r>
          </a:p>
          <a:p>
            <a:pPr marL="647700" indent="-381000" eaLnBrk="1" hangingPunct="1">
              <a:lnSpc>
                <a:spcPct val="80000"/>
              </a:lnSpc>
              <a:buSzPct val="77000"/>
              <a:buFont typeface="Gill Sans" charset="0"/>
              <a:buBlip>
                <a:blip r:embed="rId5"/>
              </a:buBlip>
            </a:pPr>
            <a:r>
              <a:rPr lang="en-US" sz="6400" dirty="0" smtClean="0"/>
              <a:t>Describe reporting</a:t>
            </a:r>
          </a:p>
          <a:p>
            <a:pPr marL="647700" indent="-381000" eaLnBrk="1" hangingPunct="1">
              <a:lnSpc>
                <a:spcPct val="80000"/>
              </a:lnSpc>
              <a:buSzPct val="77000"/>
              <a:buFont typeface="Gill Sans" charset="0"/>
              <a:buBlip>
                <a:blip r:embed="rId5"/>
              </a:buBlip>
            </a:pPr>
            <a:r>
              <a:rPr lang="en-US" sz="6400" dirty="0" smtClean="0"/>
              <a:t>Describe support</a:t>
            </a:r>
          </a:p>
          <a:p>
            <a:pPr marL="647700" indent="-381000" eaLnBrk="1" hangingPunct="1">
              <a:lnSpc>
                <a:spcPct val="80000"/>
              </a:lnSpc>
              <a:buSzPct val="77000"/>
              <a:buFont typeface="Gill Sans" charset="0"/>
              <a:buBlip>
                <a:blip r:embed="rId5"/>
              </a:buBlip>
            </a:pPr>
            <a:r>
              <a:rPr lang="en-US" sz="6400" dirty="0" smtClean="0"/>
              <a:t>Describe training</a:t>
            </a:r>
          </a:p>
          <a:p>
            <a:pPr marL="647700" indent="-381000" eaLnBrk="1" hangingPunct="1">
              <a:lnSpc>
                <a:spcPct val="80000"/>
              </a:lnSpc>
              <a:buSzPct val="77000"/>
              <a:buFont typeface="Gill Sans" charset="0"/>
              <a:buBlip>
                <a:blip r:embed="rId5"/>
              </a:buBlip>
            </a:pPr>
            <a:r>
              <a:rPr lang="en-US" sz="6400" dirty="0" smtClean="0"/>
              <a:t>Describe timing</a:t>
            </a:r>
          </a:p>
          <a:p>
            <a:pPr marL="647700" indent="-381000" eaLnBrk="1" hangingPunct="1">
              <a:lnSpc>
                <a:spcPct val="80000"/>
              </a:lnSpc>
              <a:buSzPct val="77000"/>
              <a:buFont typeface="Gill Sans" charset="0"/>
              <a:buBlip>
                <a:blip r:embed="rId5"/>
              </a:buBlip>
            </a:pPr>
            <a:r>
              <a:rPr lang="en-US" sz="6400" dirty="0" smtClean="0"/>
              <a:t>Describe appeals</a:t>
            </a:r>
          </a:p>
          <a:p>
            <a:pPr marL="647700" indent="-381000" eaLnBrk="1" hangingPunct="1">
              <a:lnSpc>
                <a:spcPct val="80000"/>
              </a:lnSpc>
              <a:buSzPct val="77000"/>
              <a:buFont typeface="Gill Sans" charset="0"/>
              <a:buBlip>
                <a:blip r:embed="rId5"/>
              </a:buBlip>
            </a:pPr>
            <a:r>
              <a:rPr lang="en-US" sz="6400" dirty="0" smtClean="0"/>
              <a:t>Posted to web by 9.1.11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736600" y="444500"/>
            <a:ext cx="11442700" cy="11557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When and Who?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idx="1"/>
            <p:custDataLst>
              <p:tags r:id="rId3"/>
            </p:custDataLst>
          </p:nvPr>
        </p:nvSpPr>
        <p:spPr>
          <a:xfrm>
            <a:off x="1003300" y="2489200"/>
            <a:ext cx="10998200" cy="7264400"/>
          </a:xfrm>
        </p:spPr>
        <p:txBody>
          <a:bodyPr/>
          <a:lstStyle/>
          <a:p>
            <a:pPr marL="168275" indent="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9600" dirty="0" smtClean="0"/>
              <a:t>Phase-In</a:t>
            </a:r>
          </a:p>
          <a:p>
            <a:pPr lvl="1" eaLnBrk="1" hangingPunct="1">
              <a:lnSpc>
                <a:spcPct val="80000"/>
              </a:lnSpc>
              <a:buSzPct val="77000"/>
              <a:buFont typeface="Gill Sans" charset="0"/>
              <a:buBlip>
                <a:blip r:embed="rId5"/>
              </a:buBlip>
            </a:pPr>
            <a:r>
              <a:rPr lang="en-US" sz="5800" dirty="0" smtClean="0"/>
              <a:t>Math and ELA 4-8 2011-2012</a:t>
            </a:r>
          </a:p>
          <a:p>
            <a:pPr lvl="1" eaLnBrk="1" hangingPunct="1">
              <a:lnSpc>
                <a:spcPct val="80000"/>
              </a:lnSpc>
              <a:buSzPct val="77000"/>
              <a:buFont typeface="Gill Sans" charset="0"/>
              <a:buBlip>
                <a:blip r:embed="rId5"/>
              </a:buBlip>
            </a:pPr>
            <a:r>
              <a:rPr lang="en-US" sz="5800" dirty="0" smtClean="0"/>
              <a:t>Everyone else 2012-2013</a:t>
            </a:r>
          </a:p>
          <a:p>
            <a:pPr lvl="1" eaLnBrk="1" hangingPunct="1">
              <a:lnSpc>
                <a:spcPct val="80000"/>
              </a:lnSpc>
              <a:buSzPct val="77000"/>
              <a:buFont typeface="Gill Sans" charset="0"/>
              <a:buBlip>
                <a:blip r:embed="rId5"/>
              </a:buBlip>
            </a:pPr>
            <a:r>
              <a:rPr lang="en-US" sz="5800" dirty="0" smtClean="0"/>
              <a:t>Everyone else sooner if possible</a:t>
            </a:r>
          </a:p>
          <a:p>
            <a:pPr lvl="1" eaLnBrk="1" hangingPunct="1">
              <a:lnSpc>
                <a:spcPct val="80000"/>
              </a:lnSpc>
              <a:buSzPct val="77000"/>
              <a:buFont typeface="Gill Sans" charset="0"/>
              <a:buBlip>
                <a:blip r:embed="rId5"/>
              </a:buBlip>
            </a:pPr>
            <a:r>
              <a:rPr lang="en-US" sz="5800" dirty="0" smtClean="0"/>
              <a:t>Unless specifically addressed by a labor agreement signed prior to July 1, 2010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56421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HU8hXHgSgJ5kc8r2KvvA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OApJvudqBa17C0n8f1gX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fpj344btfd8MjGs1RhLA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KgtGWv4NNO3eOet9hxoZ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746cTjYmp5coX4UO7wdH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lhuL2TTgWTFKnqlFwuigp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v6LdDDDz9rLCg65PYCq7D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knbIhpQN4egub0W1qCWZ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CGnyMEiqwuy1WPwMwUIf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pMDpJ7LEAbjEpBy61k8X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mzNXtzf8kCvAdTK93wxLV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sGMOBZPO9nqT8FyrzUTPY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emweXFvAziR4p3BLEborR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9PnFlShCqEp4lrreBADK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J9uHxiSlnurxcHRijDiX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ElIajpzOO6EX5eaEkZJ4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CNeJnigZs5kwu9YmYsMy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TfBC8FijdOVIIUVA2gyO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tr0Wsh5X7vH7YYBBwCRMH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zzm5S4BlQVZmhY3uV8p3K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Dv3UuoOF4Jw6RrAnp1mL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9PnFlShCqEp4lrreBADK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K7kR2FGFQM9z4l1dGyJ5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J9uHxiSlnurxcHRijDiXS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ElIajpzOO6EX5eaEkZJ4g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WPPSOWWI2qRK8UW1kr5ob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2NYFUsBcKgPwBOTt7ISBk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ic1SyYGpttPo0H3Gwy12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cgdRMtPb4gKVj56filG66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Ho3EvYpenODD0LEHbdzip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9PnFlShCqEp4lrreBADK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J9uHxiSlnurxcHRijDiXS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ElIajpzOO6EX5eaEkZJ4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BGWptR7BS3cRfvqWfEgTC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9PnFlShCqEp4lrreBADK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J9uHxiSlnurxcHRijDiXS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ElIajpzOO6EX5eaEkZJ4g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9PnFlShCqEp4lrreBADK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J9uHxiSlnurxcHRijDiXS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ElIajpzOO6EX5eaEkZJ4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DURPRl3aCT7QXbcJ0EK7S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woEro6RvFC5RDEv130xIb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XiexKh1zOrhYntapXWi6d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K6xxeYAKAatyrmcQmAu6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xRyo6rRtpxXNXT4TunpQ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AFg1RE2Bq4Kry8Zc22Z4R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j3HPe4uLX1WagmsJdJv4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65qV1iGzyiDK8zp6ARxCU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8QMEGvdqEVDoWBpi2b4nt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xvdTk78EwJZMXz9nCam8D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7JCOHhOlxxRujgrNb6hZo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vb9OmyJHoyXnYL0Yijyru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vocXhQp2IJ47ZGOIi8GsP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ZScNhKrAd1SpGKBogShm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9PnFlShCqEp4lrreBADK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Yl22vjtiCBALpr9bwBMkp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J9uHxiSlnurxcHRijDiXS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ElIajpzOO6EX5eaEkZJ4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dKBqFRurf7uysGEWDk6u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m7sWh1LN4Co4Mv332IzJT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zGEqUykJ1fAGEGon5Rh7x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zgHrHbmCBZBMUZw9Y2hNJ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0e35N60bUMMQ6nJsR8no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7MNMatCKt0bfdULbvV6C8n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IjXyVNk2ywORngLW2F4f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avc3AMz5NmjOWsGNZM1q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fw1I5IIVuUG8IA8rVKwgJ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87lLf8RVexSKNGNZSLXov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Hejdr6ztYdP34VfXjEaet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nxtLjb2shLBWR5Z2NzILB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87lLf8RVexSKNGNZSLXov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Hejdr6ztYdP34VfXjEaet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87lLf8RVexSKNGNZSLXov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Hejdr6ztYdP34VfXjEaet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iQXIUUI14Wqio0qhgWI2zi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PcEBzV2Vm3Hw5ucMHFhW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LumttBJnBTsfmcMLpMPvK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T8S6CCSzBjQF6Ynog7KTV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87lLf8RVexSKNGNZSLXov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Hejdr6ztYdP34VfXjEaet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nxtLjb2shLBWR5Z2NzILB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AdG5caIe7WJb9F0iv7irLI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yQ51PdvSZFQad0iwiNUoO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2Jxw4wmcAK4bnq59d4ymi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87lLf8RVexSKNGNZSLXov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Hejdr6ztYdP34VfXjEaet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nxtLjb2shLBWR5Z2NzILB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piqSQ5HjKQrSkkePghVYD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itle &amp; Bullets - Right">
  <a:themeElements>
    <a:clrScheme name="Title &amp; Bullets - Righ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itle, Bullets &amp; Photo">
  <a:themeElements>
    <a:clrScheme name="Title, Bullets &amp;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hoto - Horizontal">
  <a:themeElements>
    <a:clrScheme name="Photo - Horizont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hoto - Horizontal Reflection">
  <a:themeElements>
    <a:clrScheme name="Photo - Horizont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hoto - Vertical">
  <a:themeElements>
    <a:clrScheme name="Photo - Vertic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hoto - Vertical Reflection">
  <a:themeElements>
    <a:clrScheme name="Photo - Vertic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Title - Top">
  <a:themeElements>
    <a:clrScheme name="Title - T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Title &amp; Bullets - Left">
  <a:themeElements>
    <a:clrScheme name="Title &amp; Bullets - Le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Pages>0</Pages>
  <Words>125</Words>
  <Characters>0</Characters>
  <Application>Microsoft Office PowerPoint</Application>
  <PresentationFormat>Custom</PresentationFormat>
  <Lines>0</Lines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12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Bullets</vt:lpstr>
      <vt:lpstr>Photo - Horizontal</vt:lpstr>
      <vt:lpstr>Photo - Horizontal Reflection</vt:lpstr>
      <vt:lpstr>Photo - Vertical</vt:lpstr>
      <vt:lpstr>Photo - Vertical Reflection</vt:lpstr>
      <vt:lpstr>Title - Top</vt:lpstr>
      <vt:lpstr>Blank</vt:lpstr>
      <vt:lpstr>Title &amp; Bullets - Left</vt:lpstr>
      <vt:lpstr>Title &amp; Bullets - 2 Column</vt:lpstr>
      <vt:lpstr>Title &amp; Bullets - Right</vt:lpstr>
      <vt:lpstr>Title, Bullets &amp; Photo</vt:lpstr>
      <vt:lpstr>Module</vt:lpstr>
      <vt:lpstr>Teacher and Principal Evaluation</vt:lpstr>
      <vt:lpstr>Classroom teachers</vt:lpstr>
      <vt:lpstr>Classroom teachers</vt:lpstr>
      <vt:lpstr>Principals</vt:lpstr>
      <vt:lpstr>PowerPoint Presentation</vt:lpstr>
      <vt:lpstr>Evaluator Training</vt:lpstr>
      <vt:lpstr>APPR Plan Requirements</vt:lpstr>
      <vt:lpstr>When and Who?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 and Principal Evaluation</dc:title>
  <dc:subject/>
  <dc:creator/>
  <cp:keywords/>
  <dc:description/>
  <cp:lastModifiedBy>Jeff Craig</cp:lastModifiedBy>
  <cp:revision>44</cp:revision>
  <cp:lastPrinted>2011-05-09T10:50:55Z</cp:lastPrinted>
  <dcterms:modified xsi:type="dcterms:W3CDTF">2011-05-17T15:52:00Z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false</vt:lpwstr>
  </property>
  <property fmtid="{D5CDD505-2E9C-101B-9397-08002B2CF9AE}" pid="3" name="Google.Documents.DocumentId">
    <vt:lpwstr>1zXN5wgTg7go3fnHGxLgZHwrtQMA_Y6ZdsIe4oNpExk4</vt:lpwstr>
  </property>
  <property fmtid="{D5CDD505-2E9C-101B-9397-08002B2CF9AE}" pid="4" name="Google.Documents.RevisionId">
    <vt:lpwstr>07209452777560275193</vt:lpwstr>
  </property>
  <property fmtid="{D5CDD505-2E9C-101B-9397-08002B2CF9AE}" pid="5" name="Google.Documents.PluginVersion">
    <vt:lpwstr>2.0.2026.3768</vt:lpwstr>
  </property>
  <property fmtid="{D5CDD505-2E9C-101B-9397-08002B2CF9AE}" pid="6" name="Google.Documents.MergeIncapabilityFlags">
    <vt:i4>0</vt:i4>
  </property>
</Properties>
</file>