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icciardelli@ocmboce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CETAS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- Present - Future</a:t>
            </a:r>
          </a:p>
        </p:txBody>
      </p:sp>
      <p:pic>
        <p:nvPicPr>
          <p:cNvPr id="161" name="Shape 161" descr="breakcheck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0">
            <a:off x="6553200" y="838200"/>
            <a:ext cx="182721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37" y="927100"/>
            <a:ext cx="2932112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00000">
            <a:off x="6324600" y="4495800"/>
            <a:ext cx="25146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Billing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Day Consultation / Workshops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</a:t>
            </a:r>
            <a:r>
              <a:rPr lang="en-US"/>
              <a:t>65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.00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Day Consultation / Workshops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/>
              <a:t>383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.00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733800"/>
            <a:ext cx="2362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Dominique Ricciardelli, Psy.D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dricciardelli@ocmboces.org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CETAS requests and forms</a:t>
            </a:r>
          </a:p>
          <a:p>
            <a:pPr marL="742950" marR="0" lvl="1" indent="-463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found on the OCMBOCES</a:t>
            </a:r>
          </a:p>
          <a:p>
            <a:pPr marL="742950" marR="0" lvl="1" indent="-463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under the special education tab</a:t>
            </a:r>
          </a:p>
          <a:p>
            <a:pPr marL="742950" marR="0" lvl="1" indent="-463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permission is required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specific request forms NOT green sheets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 descr="C:\Program Files (x86)\Microsoft Office\MEDIA\CAGCAT10\j0285410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2438400"/>
            <a:ext cx="1865733" cy="177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Currently What is CETAS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CETAS is a collaborative consultation and support service designed to assist school districts with students who require: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academic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strategies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 interventions to promote successful student outcomes. 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495800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What’s the Goal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sz="2800" b="0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collaborate with school districts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supports for students, classrooms, and building wide with positive behavioral supports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THEN: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follow-up, coaching, training,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and consultation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746875" y="3943350"/>
            <a:ext cx="2052637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Staff Development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CETAS provides district-based supports for staff, administration, students, and families in the following ways: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classroom / building climate to be more proactive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Responding effectively to students with challenging behavior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observation feedback and consultation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FBA / BIP development following NYS regulations (pre / post data collection and progress monitoring)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 Intervention Strategies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Coaching for paraprofessionals and specialized workshops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Workshop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FBA / BIP development (state regulations, data collection, progress monitoring)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 for children with Executive Functioning Deficits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Behavior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Styles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Independence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Assistive Technology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838200" y="228600"/>
            <a:ext cx="2209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60000">
            <a:off x="6705600" y="3733800"/>
            <a:ext cx="2057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Assistive Technology Services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Maureen </a:t>
            </a:r>
            <a:r>
              <a:rPr lang="en-US"/>
              <a:t>Aliani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OTR/L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Marianne Hunt, M.</a:t>
            </a:r>
            <a:r>
              <a:rPr lang="en-US"/>
              <a:t>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Speech and Lanugage Therapist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775" y="742950"/>
            <a:ext cx="2206625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0975" y="719137"/>
            <a:ext cx="2206625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AT Services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Training: integration of technology into curriculum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Training: use of technology for student support (schedules, timers, organization, and data tracking)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Training: effective use of augmentative communication devices in school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571500"/>
            <a:ext cx="2595562" cy="173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293" y="1219200"/>
            <a:ext cx="7149600" cy="30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33425" y="4800600"/>
            <a:ext cx="7953375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Technology integrated with curriculum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Services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Evaluation/consult: augmentative communication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Evaluation/consult: technological supports for struggling readers/writers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Evaluation/consult: access to technology for students with cognitive or physical disabilities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8675" y="413750"/>
            <a:ext cx="1420800" cy="16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5246687"/>
            <a:ext cx="14478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4911725"/>
            <a:ext cx="2243137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7512" y="4919662"/>
            <a:ext cx="1854200" cy="12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Default Design</vt:lpstr>
      <vt:lpstr>Default Design</vt:lpstr>
      <vt:lpstr>CETAS: </vt:lpstr>
      <vt:lpstr>Currently What is CETAS</vt:lpstr>
      <vt:lpstr>What’s the Goal</vt:lpstr>
      <vt:lpstr>Staff Development</vt:lpstr>
      <vt:lpstr>        Workshop </vt:lpstr>
      <vt:lpstr>Assistive Technology Services</vt:lpstr>
      <vt:lpstr>  AT Services </vt:lpstr>
      <vt:lpstr>Technology integrated with curriculum</vt:lpstr>
      <vt:lpstr>AT Services</vt:lpstr>
      <vt:lpstr>Billing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CETAS: </dc:title>
  <dc:creator>Brenda Cussen</dc:creator>
  <cp:lastModifiedBy>Brenda Cussen</cp:lastModifiedBy>
  <cp:revision>1</cp:revision>
  <dcterms:modified xsi:type="dcterms:W3CDTF">2017-11-08T17:32:40Z</dcterms:modified>
</cp:coreProperties>
</file>