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96396-80AB-4C3B-A54C-5B90D8ADC657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984C0-F2D7-4975-8D7B-A16D001FE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54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35792" indent="-282304" defTabSz="9054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32219" indent="-226745" defTabSz="9054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84206" indent="-225242" defTabSz="9054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2037694" indent="-226745" defTabSz="9054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70159" indent="-226745" defTabSz="9054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02625" indent="-226745" defTabSz="9054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35090" indent="-226745" defTabSz="9054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67556" indent="-226745" defTabSz="9054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76AC81-C456-4A94-995D-76E532F1254E}" type="slidenum">
              <a:rPr lang="en-US" altLang="en-US" sz="120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5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7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4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3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1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9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7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8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0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9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DBE0C-077D-41AC-B466-EAE33F64501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406DC-D2ED-482A-82BE-566540332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8382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600" b="1" smtClean="0"/>
              <a:t>Procedural Safeguards Notice, Prior Written Notice, Meeting Notice and Consent</a:t>
            </a:r>
          </a:p>
        </p:txBody>
      </p:sp>
      <p:graphicFrame>
        <p:nvGraphicFramePr>
          <p:cNvPr id="6170" name="Group 26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610600" cy="4405313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PSN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Written Notice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Meeting Notice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Consent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8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68275" indent="-5397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SED Document, without alterations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Provide in native language or mode of communication of parent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Parent may elect to receive electronically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Must provide PSN: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 least once per year</a:t>
                      </a: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initial referral or parent referral</a:t>
                      </a: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first  filing of due process complaint or State complaint in that year</a:t>
                      </a: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decision to impose suspension or removal that constitutes a disciplinary change in placement</a:t>
                      </a: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68275" marR="0" lvl="1" indent="-53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parent request for a copy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6213" indent="-61913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Provide in native language or mode of communication of parent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written notice issued during the 2011-12 school year and thereafter shall be on a form prescribed by the Commissioner.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Parent may elect to receive electronically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Must provide prior written 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recommendation a reasonable time before the district proposes or refuses to initiate or change the identification, evaluation, placement of the student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receipt of referral for initial evaluation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to graduation with a local or Regents diploma, indicating that student will no longer be eligible for special education services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to graduation </a:t>
                      </a: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with a CDOS credential</a:t>
                      </a: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indicating that the student continues to be eligible for services until the end of the year he/she turns 21 or until receipt of a high school diploma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Upon parental revocation of consent for provision of special education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6213" indent="-61913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Provide five days prior to the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Parent may elect to receive electronically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Such Notice shall: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 the parent of the purpose, date, time and location of the meeting and the names and titles of those who will attend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Indicate that the parent has the right to participate as a member of the committee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 that the parent has the right to be accompanied by individuals with knowledge or special expertise about his/her child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 the parent of their right to request in writing at least 72 hours before the meeting the presence of the school physician and parent member 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the meeting is conducted by a subcommittee, inform the parent of their right to request in writing to refer any matter the parent does not agree with to the full CSE committee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6213" indent="-61913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Obtain prior, written, informed consent for: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evaluation, including FBA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provision of services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releasing personally identifiable information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accessing parent’s private or public insurance 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conducting reevaluation, except that if parent fails to respond, district may document attempts to obtain consent and then proceed with reevaluation</a:t>
                      </a: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176213" marR="0" lvl="1" indent="-619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alt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District of location and district of residence for a student parentally placed in a private school must obtain consent prior to sharing of special education 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4" name="Text Box 233"/>
          <p:cNvSpPr txBox="1">
            <a:spLocks noChangeArrowheads="1"/>
          </p:cNvSpPr>
          <p:nvPr/>
        </p:nvSpPr>
        <p:spPr bwMode="auto">
          <a:xfrm>
            <a:off x="304800" y="5867400"/>
            <a:ext cx="8610600" cy="796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en-US" sz="100" b="1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200" b="1"/>
              <a:t>Other Required Notifications</a:t>
            </a:r>
            <a:r>
              <a:rPr lang="en-US" altLang="en-US" sz="1200"/>
              <a:t> </a:t>
            </a:r>
            <a:r>
              <a:rPr lang="en-US" altLang="en-US" sz="1200" b="1"/>
              <a:t>200.5 (a)(6):</a:t>
            </a:r>
            <a:r>
              <a:rPr lang="en-US" altLang="en-US" sz="1200"/>
              <a:t> </a:t>
            </a:r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900"/>
              <a:t>The parent shall also be provided written notification as follows: (i) Of decision that no additional assessments are needed for reevaluation; (ii) Of BOE’s disagreement with the recommendation of the committee; (iv) When student is at risk of future residential placement; (v) For students recommended for placement in an approved private school, a copy of the school’s policy on use of psychotropic medication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2412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Procedural Safeguards Notice, Prior Written Notice, Meeting Notice and Consent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Procedural Safeguards Notice, Prior Written Notice, Meeting Notice and Consent</dc:title>
  <dc:creator>ocm boces</dc:creator>
  <cp:lastModifiedBy>Susan O'Bryan</cp:lastModifiedBy>
  <cp:revision>1</cp:revision>
  <dcterms:created xsi:type="dcterms:W3CDTF">2016-09-22T17:32:37Z</dcterms:created>
  <dcterms:modified xsi:type="dcterms:W3CDTF">2016-09-22T18:00:00Z</dcterms:modified>
</cp:coreProperties>
</file>