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BB5B-EEA0-40B4-94E3-3E4ED4B3E36C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6F3BF-0A2C-456B-A8E8-F0F3ECA1F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4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BF728-4411-459D-83B1-CD91F2593A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2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B598-1D44-4893-A263-B198DCC541F4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2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B4B8-803C-4A5D-8AD9-4C34C2403142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4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413B-E7CB-4FC2-9FA8-1B992F5931A7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D2A-C90F-403A-93AE-7E5D982C5729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8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D0E1-499D-429A-B6D7-087546F41A7E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0A51-793F-4D20-B34C-AA5A65B20EE8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8AB2-4F9B-43F3-A399-183012AFD779}" type="datetime1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78A8-45EC-4698-8966-0CDCCE9D9481}" type="datetime1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4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9BEB-A893-44F9-80B7-D45890FC22C4}" type="datetime1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4EC-EB07-4375-80AC-BE957D694E2C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99AB-175E-4C4E-980E-4A1106D2D57F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9AC8-A851-440C-8ABE-3D1C96F3B8F4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Denise Pawlewicz, OCM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Ways to Offer Voice and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our Students in a PBL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Denise Pawlewicz, OCM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40"/>
          </a:xfrm>
          <a:solidFill>
            <a:srgbClr val="0033CC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Student Voice &amp; Choice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76643"/>
              </p:ext>
            </p:extLst>
          </p:nvPr>
        </p:nvGraphicFramePr>
        <p:xfrm>
          <a:off x="-1" y="685800"/>
          <a:ext cx="9144000" cy="597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50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Public Product/ Performance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Topics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Tasks Within the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Team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</a:t>
                      </a:r>
                      <a:r>
                        <a:rPr lang="en-US" sz="2000" baseline="0" dirty="0" smtClean="0"/>
                        <a:t> from:</a:t>
                      </a:r>
                    </a:p>
                    <a:p>
                      <a:endParaRPr lang="en-US" sz="20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baseline="0" dirty="0" smtClean="0"/>
                        <a:t>Product 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baseline="0" dirty="0" smtClean="0"/>
                        <a:t>Product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</a:t>
                      </a:r>
                      <a:r>
                        <a:rPr lang="en-US" sz="2000" baseline="0" dirty="0" smtClean="0"/>
                        <a:t> from:</a:t>
                      </a:r>
                    </a:p>
                    <a:p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D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“This week you</a:t>
                      </a:r>
                      <a:r>
                        <a:rPr lang="en-US" sz="2000" baseline="0" dirty="0" smtClean="0"/>
                        <a:t> must complete the following :</a:t>
                      </a:r>
                    </a:p>
                    <a:p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/>
                        <a:t>Teams decide which task they want to complete first.”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Team</a:t>
                      </a:r>
                      <a:r>
                        <a:rPr lang="en-US" sz="2000" baseline="0" dirty="0" smtClean="0"/>
                        <a:t> formed by teacher, but student choice in:</a:t>
                      </a:r>
                    </a:p>
                    <a:p>
                      <a:endParaRPr lang="en-US" sz="2000" baseline="0" dirty="0" smtClean="0"/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Roles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Responsibilities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Teams</a:t>
                      </a:r>
                      <a:r>
                        <a:rPr lang="en-US" sz="2000" baseline="0" dirty="0" smtClean="0"/>
                        <a:t> and/or </a:t>
                      </a:r>
                      <a:r>
                        <a:rPr lang="en-US" sz="2000" dirty="0" smtClean="0"/>
                        <a:t>students</a:t>
                      </a:r>
                      <a:r>
                        <a:rPr lang="en-US" sz="2000" baseline="0" dirty="0" smtClean="0"/>
                        <a:t> choose:</a:t>
                      </a:r>
                    </a:p>
                    <a:p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Due dates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Schedule conference times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Determine presentation day/time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Team/Self-Assessment Completion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29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On-screen Show (4:3)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Ways to Offer Voice and Choice</vt:lpstr>
      <vt:lpstr>Student Voice &amp; Choice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Offer Voice and Choice</dc:title>
  <dc:creator>ocm boces</dc:creator>
  <cp:lastModifiedBy>Denise Pawlewicz</cp:lastModifiedBy>
  <cp:revision>4</cp:revision>
  <dcterms:created xsi:type="dcterms:W3CDTF">2015-11-16T16:13:38Z</dcterms:created>
  <dcterms:modified xsi:type="dcterms:W3CDTF">2016-10-17T16:23:41Z</dcterms:modified>
</cp:coreProperties>
</file>