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D3BC-35E3-4CB0-91E5-5A4F0FE12DC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C13DC-6467-4D6F-A2CF-53B131BC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0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4469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88918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3367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778164" indent="-222245" defTabSz="4444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2143" algn="l"/>
                <a:tab pos="864286" algn="l"/>
                <a:tab pos="1296429" algn="l"/>
                <a:tab pos="1728572" algn="l"/>
                <a:tab pos="2160715" algn="l"/>
                <a:tab pos="2594401" algn="l"/>
                <a:tab pos="3026544" algn="l"/>
                <a:tab pos="3458687" algn="l"/>
                <a:tab pos="3890830" algn="l"/>
                <a:tab pos="4322973" algn="l"/>
                <a:tab pos="4755116" algn="l"/>
                <a:tab pos="5188802" algn="l"/>
                <a:tab pos="5620944" algn="l"/>
                <a:tab pos="6053087" algn="l"/>
                <a:tab pos="6485230" algn="l"/>
                <a:tab pos="6917373" algn="l"/>
                <a:tab pos="7351060" algn="l"/>
                <a:tab pos="7783203" algn="l"/>
                <a:tab pos="8215346" algn="l"/>
                <a:tab pos="864748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B8A7D05A-A681-415C-9573-FF6E467B5E82}" type="slidenum">
              <a:rPr lang="en-US" altLang="en-US" sz="1300">
                <a:ea typeface="MS PGothic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en-US" altLang="en-US" sz="13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32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3FA4-72B5-4F1D-9AFC-C1838ADC5C0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EBA-E91B-4587-9045-075609FCB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6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3FA4-72B5-4F1D-9AFC-C1838ADC5C0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EBA-E91B-4587-9045-075609FCB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3FA4-72B5-4F1D-9AFC-C1838ADC5C0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EBA-E91B-4587-9045-075609FCB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8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3FA4-72B5-4F1D-9AFC-C1838ADC5C0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EBA-E91B-4587-9045-075609FCB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4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3FA4-72B5-4F1D-9AFC-C1838ADC5C0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EBA-E91B-4587-9045-075609FCB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3FA4-72B5-4F1D-9AFC-C1838ADC5C0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EBA-E91B-4587-9045-075609FCB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0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3FA4-72B5-4F1D-9AFC-C1838ADC5C0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EBA-E91B-4587-9045-075609FCB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0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3FA4-72B5-4F1D-9AFC-C1838ADC5C0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EBA-E91B-4587-9045-075609FCB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8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3FA4-72B5-4F1D-9AFC-C1838ADC5C0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EBA-E91B-4587-9045-075609FCB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3FA4-72B5-4F1D-9AFC-C1838ADC5C0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EBA-E91B-4587-9045-075609FCB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3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3FA4-72B5-4F1D-9AFC-C1838ADC5C0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EBA-E91B-4587-9045-075609FCB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63FA4-72B5-4F1D-9AFC-C1838ADC5C0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79EBA-E91B-4587-9045-075609FCB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9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https://www.youtube.com/watch?v=pSt5echeRrM</a:t>
            </a:r>
            <a:endParaRPr lang="en-US" dirty="0"/>
          </a:p>
        </p:txBody>
      </p:sp>
      <p:pic>
        <p:nvPicPr>
          <p:cNvPr id="5" name="Gallery Wal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34937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76400" y="152401"/>
          <a:ext cx="8839200" cy="62750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7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</a:rPr>
                        <a:t>STUDENT PROJECT GALLERY</a:t>
                      </a:r>
                      <a:r>
                        <a:rPr lang="en-US" sz="2800" baseline="0" dirty="0" smtClean="0">
                          <a:effectLst/>
                          <a:latin typeface="Calibri" panose="020F0502020204030204" pitchFamily="34" charset="0"/>
                        </a:rPr>
                        <a:t> WALK PROTOCOL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9151" marR="49151" marT="24576" marB="24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marL="49151" marR="49151" marT="24576" marB="24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</a:rPr>
                        <a:t>Set-Up and Directions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Hang poster or arrange projects for the gallery walk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Distribute sticky notes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Assign roles (give students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specific elements of the project to critique)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Give directions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151" marR="49151" marT="24576" marB="24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min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9151" marR="49151" marT="24576" marB="24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Gallery Walk &amp;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</a:rPr>
                        <a:t>Feedback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Silently record feedback on sticky notes specific “I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</a:rPr>
                        <a:t> likes” and I wonders.”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Give one “I like” and one “I wonder” for each project.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Make sure the feedback is helpful, specific, and kind.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9151" marR="49151" marT="24576" marB="24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20 min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9151" marR="49151" marT="24576" marB="24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Reflection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Think deeply about your project using the feedback you received from your peers.</a:t>
                      </a:r>
                    </a:p>
                  </a:txBody>
                  <a:tcPr marL="49151" marR="49151" marT="24576" marB="24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min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9151" marR="49151" marT="24576" marB="24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12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9151" marR="49151" marT="24576" marB="24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30 min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9151" marR="49151" marT="24576" marB="24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Widescreen</PresentationFormat>
  <Paragraphs>20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MS PGothic</vt:lpstr>
      <vt:lpstr>Arial</vt:lpstr>
      <vt:lpstr>Calibri</vt:lpstr>
      <vt:lpstr>Calibri Light</vt:lpstr>
      <vt:lpstr>Times New Roman</vt:lpstr>
      <vt:lpstr>Office Theme</vt:lpstr>
      <vt:lpstr>https://www.youtube.com/watch?v=pSt5echeRrM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https://www.youtube.com/watch?v=pSt5echeRrM</dc:title>
  <dc:creator>Denise Pawlewicz</dc:creator>
  <cp:lastModifiedBy>Denise Pawlewicz</cp:lastModifiedBy>
  <cp:revision>1</cp:revision>
  <dcterms:created xsi:type="dcterms:W3CDTF">2017-03-06T16:12:19Z</dcterms:created>
  <dcterms:modified xsi:type="dcterms:W3CDTF">2017-03-06T16:12:30Z</dcterms:modified>
</cp:coreProperties>
</file>