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6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002" y="384"/>
      </p:cViewPr>
      <p:guideLst>
        <p:guide orient="horz" pos="2160"/>
        <p:guide pos="2880"/>
      </p:guideLst>
    </p:cSldViewPr>
  </p:slideViewPr>
  <p:notesTextViewPr>
    <p:cViewPr>
      <p:scale>
        <a:sx n="1" d="1"/>
        <a:sy n="1" d="1"/>
      </p:scale>
      <p:origin x="0" y="0"/>
    </p:cViewPr>
  </p:notesTextViewPr>
  <p:sorterViewPr>
    <p:cViewPr>
      <p:scale>
        <a:sx n="180" d="100"/>
        <a:sy n="1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416D58-B69C-4521-8664-1A5E6B829495}" type="datetimeFigureOut">
              <a:rPr lang="en-US" smtClean="0"/>
              <a:t>11/4/2015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B85037-0352-4005-9CF7-CB9531E8246A}" type="slidenum">
              <a:rPr lang="en-US" smtClean="0"/>
              <a:t>‹#›</a:t>
            </a:fld>
            <a:endParaRPr lang="en-US"/>
          </a:p>
        </p:txBody>
      </p:sp>
    </p:spTree>
    <p:extLst>
      <p:ext uri="{BB962C8B-B14F-4D97-AF65-F5344CB8AC3E}">
        <p14:creationId xmlns:p14="http://schemas.microsoft.com/office/powerpoint/2010/main" val="888128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
        <p:nvSpPr>
          <p:cNvPr id="73732" name="Slide Number Placeholder 3"/>
          <p:cNvSpPr>
            <a:spLocks noGrp="1"/>
          </p:cNvSpPr>
          <p:nvPr>
            <p:ph type="sldNum"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itchFamily="18" charset="0"/>
              <a:tabLst>
                <a:tab pos="0" algn="l"/>
                <a:tab pos="430600" algn="l"/>
                <a:tab pos="862743" algn="l"/>
                <a:tab pos="1294886" algn="l"/>
                <a:tab pos="1727029" algn="l"/>
                <a:tab pos="2159172" algn="l"/>
                <a:tab pos="2591315" algn="l"/>
                <a:tab pos="3023457" algn="l"/>
                <a:tab pos="3457143" algn="l"/>
                <a:tab pos="3889286" algn="l"/>
                <a:tab pos="4321429" algn="l"/>
                <a:tab pos="4753572" algn="l"/>
                <a:tab pos="5185715" algn="l"/>
                <a:tab pos="5617858" algn="l"/>
                <a:tab pos="6050001" algn="l"/>
                <a:tab pos="6483687" algn="l"/>
                <a:tab pos="6915830" algn="l"/>
                <a:tab pos="7347973" algn="l"/>
                <a:tab pos="7780116" algn="l"/>
                <a:tab pos="8212259" algn="l"/>
                <a:tab pos="8644402"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430600" algn="l"/>
                <a:tab pos="862743" algn="l"/>
                <a:tab pos="1294886" algn="l"/>
                <a:tab pos="1727029" algn="l"/>
                <a:tab pos="2159172" algn="l"/>
                <a:tab pos="2591315" algn="l"/>
                <a:tab pos="3023457" algn="l"/>
                <a:tab pos="3457143" algn="l"/>
                <a:tab pos="3889286" algn="l"/>
                <a:tab pos="4321429" algn="l"/>
                <a:tab pos="4753572" algn="l"/>
                <a:tab pos="5185715" algn="l"/>
                <a:tab pos="5617858" algn="l"/>
                <a:tab pos="6050001" algn="l"/>
                <a:tab pos="6483687" algn="l"/>
                <a:tab pos="6915830" algn="l"/>
                <a:tab pos="7347973" algn="l"/>
                <a:tab pos="7780116" algn="l"/>
                <a:tab pos="8212259" algn="l"/>
                <a:tab pos="8644402"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430600" algn="l"/>
                <a:tab pos="862743" algn="l"/>
                <a:tab pos="1294886" algn="l"/>
                <a:tab pos="1727029" algn="l"/>
                <a:tab pos="2159172" algn="l"/>
                <a:tab pos="2591315" algn="l"/>
                <a:tab pos="3023457" algn="l"/>
                <a:tab pos="3457143" algn="l"/>
                <a:tab pos="3889286" algn="l"/>
                <a:tab pos="4321429" algn="l"/>
                <a:tab pos="4753572" algn="l"/>
                <a:tab pos="5185715" algn="l"/>
                <a:tab pos="5617858" algn="l"/>
                <a:tab pos="6050001" algn="l"/>
                <a:tab pos="6483687" algn="l"/>
                <a:tab pos="6915830" algn="l"/>
                <a:tab pos="7347973" algn="l"/>
                <a:tab pos="7780116" algn="l"/>
                <a:tab pos="8212259" algn="l"/>
                <a:tab pos="8644402"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430600" algn="l"/>
                <a:tab pos="862743" algn="l"/>
                <a:tab pos="1294886" algn="l"/>
                <a:tab pos="1727029" algn="l"/>
                <a:tab pos="2159172" algn="l"/>
                <a:tab pos="2591315" algn="l"/>
                <a:tab pos="3023457" algn="l"/>
                <a:tab pos="3457143" algn="l"/>
                <a:tab pos="3889286" algn="l"/>
                <a:tab pos="4321429" algn="l"/>
                <a:tab pos="4753572" algn="l"/>
                <a:tab pos="5185715" algn="l"/>
                <a:tab pos="5617858" algn="l"/>
                <a:tab pos="6050001" algn="l"/>
                <a:tab pos="6483687" algn="l"/>
                <a:tab pos="6915830" algn="l"/>
                <a:tab pos="7347973" algn="l"/>
                <a:tab pos="7780116" algn="l"/>
                <a:tab pos="8212259" algn="l"/>
                <a:tab pos="8644402"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430600" algn="l"/>
                <a:tab pos="862743" algn="l"/>
                <a:tab pos="1294886" algn="l"/>
                <a:tab pos="1727029" algn="l"/>
                <a:tab pos="2159172" algn="l"/>
                <a:tab pos="2591315" algn="l"/>
                <a:tab pos="3023457" algn="l"/>
                <a:tab pos="3457143" algn="l"/>
                <a:tab pos="3889286" algn="l"/>
                <a:tab pos="4321429" algn="l"/>
                <a:tab pos="4753572" algn="l"/>
                <a:tab pos="5185715" algn="l"/>
                <a:tab pos="5617858" algn="l"/>
                <a:tab pos="6050001" algn="l"/>
                <a:tab pos="6483687" algn="l"/>
                <a:tab pos="6915830" algn="l"/>
                <a:tab pos="7347973" algn="l"/>
                <a:tab pos="7780116" algn="l"/>
                <a:tab pos="8212259" algn="l"/>
                <a:tab pos="8644402" algn="l"/>
              </a:tabLst>
              <a:defRPr sz="1200">
                <a:solidFill>
                  <a:srgbClr val="000000"/>
                </a:solidFill>
                <a:latin typeface="Times New Roman" pitchFamily="18" charset="0"/>
              </a:defRPr>
            </a:lvl5pPr>
            <a:lvl6pPr marL="2444694" indent="-222245" defTabSz="444490" eaLnBrk="0" fontAlgn="base" hangingPunct="0">
              <a:spcBef>
                <a:spcPct val="30000"/>
              </a:spcBef>
              <a:spcAft>
                <a:spcPct val="0"/>
              </a:spcAft>
              <a:buClr>
                <a:srgbClr val="000000"/>
              </a:buClr>
              <a:buSzPct val="100000"/>
              <a:buFont typeface="Times New Roman" pitchFamily="18" charset="0"/>
              <a:tabLst>
                <a:tab pos="0" algn="l"/>
                <a:tab pos="430600" algn="l"/>
                <a:tab pos="862743" algn="l"/>
                <a:tab pos="1294886" algn="l"/>
                <a:tab pos="1727029" algn="l"/>
                <a:tab pos="2159172" algn="l"/>
                <a:tab pos="2591315" algn="l"/>
                <a:tab pos="3023457" algn="l"/>
                <a:tab pos="3457143" algn="l"/>
                <a:tab pos="3889286" algn="l"/>
                <a:tab pos="4321429" algn="l"/>
                <a:tab pos="4753572" algn="l"/>
                <a:tab pos="5185715" algn="l"/>
                <a:tab pos="5617858" algn="l"/>
                <a:tab pos="6050001" algn="l"/>
                <a:tab pos="6483687" algn="l"/>
                <a:tab pos="6915830" algn="l"/>
                <a:tab pos="7347973" algn="l"/>
                <a:tab pos="7780116" algn="l"/>
                <a:tab pos="8212259" algn="l"/>
                <a:tab pos="8644402" algn="l"/>
              </a:tabLst>
              <a:defRPr sz="1200">
                <a:solidFill>
                  <a:srgbClr val="000000"/>
                </a:solidFill>
                <a:latin typeface="Times New Roman" pitchFamily="18" charset="0"/>
              </a:defRPr>
            </a:lvl6pPr>
            <a:lvl7pPr marL="2889184" indent="-222245" defTabSz="444490" eaLnBrk="0" fontAlgn="base" hangingPunct="0">
              <a:spcBef>
                <a:spcPct val="30000"/>
              </a:spcBef>
              <a:spcAft>
                <a:spcPct val="0"/>
              </a:spcAft>
              <a:buClr>
                <a:srgbClr val="000000"/>
              </a:buClr>
              <a:buSzPct val="100000"/>
              <a:buFont typeface="Times New Roman" pitchFamily="18" charset="0"/>
              <a:tabLst>
                <a:tab pos="0" algn="l"/>
                <a:tab pos="430600" algn="l"/>
                <a:tab pos="862743" algn="l"/>
                <a:tab pos="1294886" algn="l"/>
                <a:tab pos="1727029" algn="l"/>
                <a:tab pos="2159172" algn="l"/>
                <a:tab pos="2591315" algn="l"/>
                <a:tab pos="3023457" algn="l"/>
                <a:tab pos="3457143" algn="l"/>
                <a:tab pos="3889286" algn="l"/>
                <a:tab pos="4321429" algn="l"/>
                <a:tab pos="4753572" algn="l"/>
                <a:tab pos="5185715" algn="l"/>
                <a:tab pos="5617858" algn="l"/>
                <a:tab pos="6050001" algn="l"/>
                <a:tab pos="6483687" algn="l"/>
                <a:tab pos="6915830" algn="l"/>
                <a:tab pos="7347973" algn="l"/>
                <a:tab pos="7780116" algn="l"/>
                <a:tab pos="8212259" algn="l"/>
                <a:tab pos="8644402" algn="l"/>
              </a:tabLst>
              <a:defRPr sz="1200">
                <a:solidFill>
                  <a:srgbClr val="000000"/>
                </a:solidFill>
                <a:latin typeface="Times New Roman" pitchFamily="18" charset="0"/>
              </a:defRPr>
            </a:lvl7pPr>
            <a:lvl8pPr marL="3333674" indent="-222245" defTabSz="444490" eaLnBrk="0" fontAlgn="base" hangingPunct="0">
              <a:spcBef>
                <a:spcPct val="30000"/>
              </a:spcBef>
              <a:spcAft>
                <a:spcPct val="0"/>
              </a:spcAft>
              <a:buClr>
                <a:srgbClr val="000000"/>
              </a:buClr>
              <a:buSzPct val="100000"/>
              <a:buFont typeface="Times New Roman" pitchFamily="18" charset="0"/>
              <a:tabLst>
                <a:tab pos="0" algn="l"/>
                <a:tab pos="430600" algn="l"/>
                <a:tab pos="862743" algn="l"/>
                <a:tab pos="1294886" algn="l"/>
                <a:tab pos="1727029" algn="l"/>
                <a:tab pos="2159172" algn="l"/>
                <a:tab pos="2591315" algn="l"/>
                <a:tab pos="3023457" algn="l"/>
                <a:tab pos="3457143" algn="l"/>
                <a:tab pos="3889286" algn="l"/>
                <a:tab pos="4321429" algn="l"/>
                <a:tab pos="4753572" algn="l"/>
                <a:tab pos="5185715" algn="l"/>
                <a:tab pos="5617858" algn="l"/>
                <a:tab pos="6050001" algn="l"/>
                <a:tab pos="6483687" algn="l"/>
                <a:tab pos="6915830" algn="l"/>
                <a:tab pos="7347973" algn="l"/>
                <a:tab pos="7780116" algn="l"/>
                <a:tab pos="8212259" algn="l"/>
                <a:tab pos="8644402" algn="l"/>
              </a:tabLst>
              <a:defRPr sz="1200">
                <a:solidFill>
                  <a:srgbClr val="000000"/>
                </a:solidFill>
                <a:latin typeface="Times New Roman" pitchFamily="18" charset="0"/>
              </a:defRPr>
            </a:lvl8pPr>
            <a:lvl9pPr marL="3778164" indent="-222245" defTabSz="444490" eaLnBrk="0" fontAlgn="base" hangingPunct="0">
              <a:spcBef>
                <a:spcPct val="30000"/>
              </a:spcBef>
              <a:spcAft>
                <a:spcPct val="0"/>
              </a:spcAft>
              <a:buClr>
                <a:srgbClr val="000000"/>
              </a:buClr>
              <a:buSzPct val="100000"/>
              <a:buFont typeface="Times New Roman" pitchFamily="18" charset="0"/>
              <a:tabLst>
                <a:tab pos="0" algn="l"/>
                <a:tab pos="430600" algn="l"/>
                <a:tab pos="862743" algn="l"/>
                <a:tab pos="1294886" algn="l"/>
                <a:tab pos="1727029" algn="l"/>
                <a:tab pos="2159172" algn="l"/>
                <a:tab pos="2591315" algn="l"/>
                <a:tab pos="3023457" algn="l"/>
                <a:tab pos="3457143" algn="l"/>
                <a:tab pos="3889286" algn="l"/>
                <a:tab pos="4321429" algn="l"/>
                <a:tab pos="4753572" algn="l"/>
                <a:tab pos="5185715" algn="l"/>
                <a:tab pos="5617858" algn="l"/>
                <a:tab pos="6050001" algn="l"/>
                <a:tab pos="6483687" algn="l"/>
                <a:tab pos="6915830" algn="l"/>
                <a:tab pos="7347973" algn="l"/>
                <a:tab pos="7780116" algn="l"/>
                <a:tab pos="8212259" algn="l"/>
                <a:tab pos="8644402" algn="l"/>
              </a:tabLst>
              <a:defRPr sz="1200">
                <a:solidFill>
                  <a:srgbClr val="000000"/>
                </a:solidFill>
                <a:latin typeface="Times New Roman" pitchFamily="18" charset="0"/>
              </a:defRPr>
            </a:lvl9pPr>
          </a:lstStyle>
          <a:p>
            <a:pPr eaLnBrk="1" hangingPunct="1">
              <a:spcBef>
                <a:spcPct val="0"/>
              </a:spcBef>
              <a:buClrTx/>
              <a:buFontTx/>
              <a:buNone/>
              <a:defRPr/>
            </a:pPr>
            <a:fld id="{CB04FE3F-F489-4807-9FA2-7D2FAA25924B}" type="slidenum">
              <a:rPr lang="en-US" altLang="en-US" sz="1300">
                <a:ea typeface="MS PGothic" pitchFamily="34" charset="-128"/>
              </a:rPr>
              <a:pPr eaLnBrk="1" hangingPunct="1">
                <a:spcBef>
                  <a:spcPct val="0"/>
                </a:spcBef>
                <a:buClrTx/>
                <a:buFontTx/>
                <a:buNone/>
                <a:defRPr/>
              </a:pPr>
              <a:t>1</a:t>
            </a:fld>
            <a:endParaRPr lang="en-US" altLang="en-US" sz="1300">
              <a:ea typeface="MS PGothic"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84350" y="455613"/>
            <a:ext cx="2884488" cy="2163762"/>
          </a:xfrm>
        </p:spPr>
      </p:sp>
      <p:sp>
        <p:nvSpPr>
          <p:cNvPr id="3" name="Notes Placeholder 2"/>
          <p:cNvSpPr>
            <a:spLocks noGrp="1"/>
          </p:cNvSpPr>
          <p:nvPr>
            <p:ph type="body" idx="1"/>
          </p:nvPr>
        </p:nvSpPr>
        <p:spPr>
          <a:xfrm>
            <a:off x="685800" y="3075030"/>
            <a:ext cx="5486400" cy="5383172"/>
          </a:xfrm>
        </p:spPr>
        <p:txBody>
          <a:bodyPr/>
          <a:lstStyle/>
          <a:p>
            <a:r>
              <a:rPr lang="en-US" sz="1600" dirty="0"/>
              <a:t>Discuss the phases of project implementation</a:t>
            </a:r>
          </a:p>
          <a:p>
            <a:endParaRPr lang="en-US" sz="1600" dirty="0"/>
          </a:p>
          <a:p>
            <a:r>
              <a:rPr lang="en-US" sz="1600" dirty="0"/>
              <a:t>Phase 1: Project Launch</a:t>
            </a:r>
          </a:p>
          <a:p>
            <a:endParaRPr lang="en-US" sz="1600" dirty="0"/>
          </a:p>
          <a:p>
            <a:r>
              <a:rPr lang="en-US" sz="1600" dirty="0"/>
              <a:t>Phase 2: Messy Middle—Inquiry</a:t>
            </a:r>
          </a:p>
          <a:p>
            <a:endParaRPr lang="en-US" sz="1600" dirty="0"/>
          </a:p>
          <a:p>
            <a:r>
              <a:rPr lang="en-US" sz="1600" dirty="0"/>
              <a:t>Phase 3: Public Product</a:t>
            </a:r>
          </a:p>
          <a:p>
            <a:endParaRPr lang="en-US" sz="1600" dirty="0"/>
          </a:p>
          <a:p>
            <a:r>
              <a:rPr lang="en-US" sz="1600" dirty="0"/>
              <a:t>Phase 4: Reflection</a:t>
            </a:r>
          </a:p>
          <a:p>
            <a:endParaRPr lang="en-US" sz="1600" dirty="0"/>
          </a:p>
          <a:p>
            <a:r>
              <a:rPr lang="en-US" sz="1600" dirty="0"/>
              <a:t>As you go over the slide, point out the importance of having a problem or question that will sustain inquiry.</a:t>
            </a:r>
          </a:p>
          <a:p>
            <a:endParaRPr lang="en-US" sz="1600" dirty="0"/>
          </a:p>
          <a:p>
            <a:r>
              <a:rPr lang="en-US" sz="1600" dirty="0"/>
              <a:t>Additionally, point out all tasks students complete are aligned to the learning goals and lead to students creating a high-quality product at the end of the project.</a:t>
            </a:r>
          </a:p>
          <a:p>
            <a:endParaRPr lang="en-US" sz="1600" dirty="0"/>
          </a:p>
          <a:p>
            <a:r>
              <a:rPr lang="en-US" sz="1600" dirty="0"/>
              <a:t>It is worth mentioning that throughout the project, teachers are formatively assessing student learning and collecting evidence of student learning for grades, to inform instruction, and to provide the necessary support for students/teams who are struggling or require enrichment.</a:t>
            </a:r>
          </a:p>
        </p:txBody>
      </p:sp>
      <p:sp>
        <p:nvSpPr>
          <p:cNvPr id="4" name="Slide Number Placeholder 3"/>
          <p:cNvSpPr>
            <a:spLocks noGrp="1"/>
          </p:cNvSpPr>
          <p:nvPr>
            <p:ph type="sldNum" sz="quarter" idx="10"/>
          </p:nvPr>
        </p:nvSpPr>
        <p:spPr/>
        <p:txBody>
          <a:bodyPr/>
          <a:lstStyle/>
          <a:p>
            <a:fld id="{146BF728-4411-459D-83B1-CD91F2593A4D}" type="slidenum">
              <a:rPr lang="en-US" smtClean="0"/>
              <a:t>2</a:t>
            </a:fld>
            <a:endParaRPr lang="en-US" dirty="0"/>
          </a:p>
        </p:txBody>
      </p:sp>
    </p:spTree>
    <p:extLst>
      <p:ext uri="{BB962C8B-B14F-4D97-AF65-F5344CB8AC3E}">
        <p14:creationId xmlns:p14="http://schemas.microsoft.com/office/powerpoint/2010/main" val="1919840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D8D5ED-1D2C-4BF5-8B9A-711C0B170773}" type="datetime1">
              <a:rPr lang="en-US" smtClean="0"/>
              <a:t>11/4/2015</a:t>
            </a:fld>
            <a:endParaRPr lang="en-US"/>
          </a:p>
        </p:txBody>
      </p:sp>
      <p:sp>
        <p:nvSpPr>
          <p:cNvPr id="5" name="Footer Placeholder 4"/>
          <p:cNvSpPr>
            <a:spLocks noGrp="1"/>
          </p:cNvSpPr>
          <p:nvPr>
            <p:ph type="ftr" sz="quarter" idx="11"/>
          </p:nvPr>
        </p:nvSpPr>
        <p:spPr/>
        <p:txBody>
          <a:bodyPr/>
          <a:lstStyle/>
          <a:p>
            <a:r>
              <a:rPr lang="en-US" smtClean="0"/>
              <a:t>Design Inspired by New Tech Network Visuals</a:t>
            </a:r>
            <a:endParaRPr lang="en-US"/>
          </a:p>
        </p:txBody>
      </p:sp>
      <p:sp>
        <p:nvSpPr>
          <p:cNvPr id="6" name="Slide Number Placeholder 5"/>
          <p:cNvSpPr>
            <a:spLocks noGrp="1"/>
          </p:cNvSpPr>
          <p:nvPr>
            <p:ph type="sldNum" sz="quarter" idx="12"/>
          </p:nvPr>
        </p:nvSpPr>
        <p:spPr/>
        <p:txBody>
          <a:bodyPr/>
          <a:lstStyle/>
          <a:p>
            <a:fld id="{45621589-249B-4CF5-A2C6-610990981A69}" type="slidenum">
              <a:rPr lang="en-US" smtClean="0"/>
              <a:t>‹#›</a:t>
            </a:fld>
            <a:endParaRPr lang="en-US"/>
          </a:p>
        </p:txBody>
      </p:sp>
    </p:spTree>
    <p:extLst>
      <p:ext uri="{BB962C8B-B14F-4D97-AF65-F5344CB8AC3E}">
        <p14:creationId xmlns:p14="http://schemas.microsoft.com/office/powerpoint/2010/main" val="3117459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7CF5B9-B80F-48AD-8DF2-DDC73670E0B6}" type="datetime1">
              <a:rPr lang="en-US" smtClean="0"/>
              <a:t>11/4/2015</a:t>
            </a:fld>
            <a:endParaRPr lang="en-US"/>
          </a:p>
        </p:txBody>
      </p:sp>
      <p:sp>
        <p:nvSpPr>
          <p:cNvPr id="5" name="Footer Placeholder 4"/>
          <p:cNvSpPr>
            <a:spLocks noGrp="1"/>
          </p:cNvSpPr>
          <p:nvPr>
            <p:ph type="ftr" sz="quarter" idx="11"/>
          </p:nvPr>
        </p:nvSpPr>
        <p:spPr/>
        <p:txBody>
          <a:bodyPr/>
          <a:lstStyle/>
          <a:p>
            <a:r>
              <a:rPr lang="en-US" smtClean="0"/>
              <a:t>Design Inspired by New Tech Network Visuals</a:t>
            </a:r>
            <a:endParaRPr lang="en-US"/>
          </a:p>
        </p:txBody>
      </p:sp>
      <p:sp>
        <p:nvSpPr>
          <p:cNvPr id="6" name="Slide Number Placeholder 5"/>
          <p:cNvSpPr>
            <a:spLocks noGrp="1"/>
          </p:cNvSpPr>
          <p:nvPr>
            <p:ph type="sldNum" sz="quarter" idx="12"/>
          </p:nvPr>
        </p:nvSpPr>
        <p:spPr/>
        <p:txBody>
          <a:bodyPr/>
          <a:lstStyle/>
          <a:p>
            <a:fld id="{45621589-249B-4CF5-A2C6-610990981A69}" type="slidenum">
              <a:rPr lang="en-US" smtClean="0"/>
              <a:t>‹#›</a:t>
            </a:fld>
            <a:endParaRPr lang="en-US"/>
          </a:p>
        </p:txBody>
      </p:sp>
    </p:spTree>
    <p:extLst>
      <p:ext uri="{BB962C8B-B14F-4D97-AF65-F5344CB8AC3E}">
        <p14:creationId xmlns:p14="http://schemas.microsoft.com/office/powerpoint/2010/main" val="2129257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59BE6-A1EB-4F2F-B22E-80012E92570C}" type="datetime1">
              <a:rPr lang="en-US" smtClean="0"/>
              <a:t>11/4/2015</a:t>
            </a:fld>
            <a:endParaRPr lang="en-US"/>
          </a:p>
        </p:txBody>
      </p:sp>
      <p:sp>
        <p:nvSpPr>
          <p:cNvPr id="5" name="Footer Placeholder 4"/>
          <p:cNvSpPr>
            <a:spLocks noGrp="1"/>
          </p:cNvSpPr>
          <p:nvPr>
            <p:ph type="ftr" sz="quarter" idx="11"/>
          </p:nvPr>
        </p:nvSpPr>
        <p:spPr/>
        <p:txBody>
          <a:bodyPr/>
          <a:lstStyle/>
          <a:p>
            <a:r>
              <a:rPr lang="en-US" smtClean="0"/>
              <a:t>Design Inspired by New Tech Network Visuals</a:t>
            </a:r>
            <a:endParaRPr lang="en-US"/>
          </a:p>
        </p:txBody>
      </p:sp>
      <p:sp>
        <p:nvSpPr>
          <p:cNvPr id="6" name="Slide Number Placeholder 5"/>
          <p:cNvSpPr>
            <a:spLocks noGrp="1"/>
          </p:cNvSpPr>
          <p:nvPr>
            <p:ph type="sldNum" sz="quarter" idx="12"/>
          </p:nvPr>
        </p:nvSpPr>
        <p:spPr/>
        <p:txBody>
          <a:bodyPr/>
          <a:lstStyle/>
          <a:p>
            <a:fld id="{45621589-249B-4CF5-A2C6-610990981A69}" type="slidenum">
              <a:rPr lang="en-US" smtClean="0"/>
              <a:t>‹#›</a:t>
            </a:fld>
            <a:endParaRPr lang="en-US"/>
          </a:p>
        </p:txBody>
      </p:sp>
    </p:spTree>
    <p:extLst>
      <p:ext uri="{BB962C8B-B14F-4D97-AF65-F5344CB8AC3E}">
        <p14:creationId xmlns:p14="http://schemas.microsoft.com/office/powerpoint/2010/main" val="1220953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A7E915-CDD0-49E9-94B1-215192BBCEBF}" type="datetime1">
              <a:rPr lang="en-US" smtClean="0"/>
              <a:t>11/4/2015</a:t>
            </a:fld>
            <a:endParaRPr lang="en-US"/>
          </a:p>
        </p:txBody>
      </p:sp>
      <p:sp>
        <p:nvSpPr>
          <p:cNvPr id="5" name="Footer Placeholder 4"/>
          <p:cNvSpPr>
            <a:spLocks noGrp="1"/>
          </p:cNvSpPr>
          <p:nvPr>
            <p:ph type="ftr" sz="quarter" idx="11"/>
          </p:nvPr>
        </p:nvSpPr>
        <p:spPr/>
        <p:txBody>
          <a:bodyPr/>
          <a:lstStyle/>
          <a:p>
            <a:r>
              <a:rPr lang="en-US" smtClean="0"/>
              <a:t>Design Inspired by New Tech Network Visuals</a:t>
            </a:r>
            <a:endParaRPr lang="en-US"/>
          </a:p>
        </p:txBody>
      </p:sp>
      <p:sp>
        <p:nvSpPr>
          <p:cNvPr id="6" name="Slide Number Placeholder 5"/>
          <p:cNvSpPr>
            <a:spLocks noGrp="1"/>
          </p:cNvSpPr>
          <p:nvPr>
            <p:ph type="sldNum" sz="quarter" idx="12"/>
          </p:nvPr>
        </p:nvSpPr>
        <p:spPr/>
        <p:txBody>
          <a:bodyPr/>
          <a:lstStyle/>
          <a:p>
            <a:fld id="{45621589-249B-4CF5-A2C6-610990981A69}" type="slidenum">
              <a:rPr lang="en-US" smtClean="0"/>
              <a:t>‹#›</a:t>
            </a:fld>
            <a:endParaRPr lang="en-US"/>
          </a:p>
        </p:txBody>
      </p:sp>
    </p:spTree>
    <p:extLst>
      <p:ext uri="{BB962C8B-B14F-4D97-AF65-F5344CB8AC3E}">
        <p14:creationId xmlns:p14="http://schemas.microsoft.com/office/powerpoint/2010/main" val="1656899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481E70-8076-4B54-A3C0-1BA4F8C4050E}" type="datetime1">
              <a:rPr lang="en-US" smtClean="0"/>
              <a:t>11/4/2015</a:t>
            </a:fld>
            <a:endParaRPr lang="en-US"/>
          </a:p>
        </p:txBody>
      </p:sp>
      <p:sp>
        <p:nvSpPr>
          <p:cNvPr id="5" name="Footer Placeholder 4"/>
          <p:cNvSpPr>
            <a:spLocks noGrp="1"/>
          </p:cNvSpPr>
          <p:nvPr>
            <p:ph type="ftr" sz="quarter" idx="11"/>
          </p:nvPr>
        </p:nvSpPr>
        <p:spPr/>
        <p:txBody>
          <a:bodyPr/>
          <a:lstStyle/>
          <a:p>
            <a:r>
              <a:rPr lang="en-US" smtClean="0"/>
              <a:t>Design Inspired by New Tech Network Visuals</a:t>
            </a:r>
            <a:endParaRPr lang="en-US"/>
          </a:p>
        </p:txBody>
      </p:sp>
      <p:sp>
        <p:nvSpPr>
          <p:cNvPr id="6" name="Slide Number Placeholder 5"/>
          <p:cNvSpPr>
            <a:spLocks noGrp="1"/>
          </p:cNvSpPr>
          <p:nvPr>
            <p:ph type="sldNum" sz="quarter" idx="12"/>
          </p:nvPr>
        </p:nvSpPr>
        <p:spPr/>
        <p:txBody>
          <a:bodyPr/>
          <a:lstStyle/>
          <a:p>
            <a:fld id="{45621589-249B-4CF5-A2C6-610990981A69}" type="slidenum">
              <a:rPr lang="en-US" smtClean="0"/>
              <a:t>‹#›</a:t>
            </a:fld>
            <a:endParaRPr lang="en-US"/>
          </a:p>
        </p:txBody>
      </p:sp>
    </p:spTree>
    <p:extLst>
      <p:ext uri="{BB962C8B-B14F-4D97-AF65-F5344CB8AC3E}">
        <p14:creationId xmlns:p14="http://schemas.microsoft.com/office/powerpoint/2010/main" val="1744803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6566B0-FB9F-4010-AFB1-95BBB1C0CB28}" type="datetime1">
              <a:rPr lang="en-US" smtClean="0"/>
              <a:t>11/4/2015</a:t>
            </a:fld>
            <a:endParaRPr lang="en-US"/>
          </a:p>
        </p:txBody>
      </p:sp>
      <p:sp>
        <p:nvSpPr>
          <p:cNvPr id="6" name="Footer Placeholder 5"/>
          <p:cNvSpPr>
            <a:spLocks noGrp="1"/>
          </p:cNvSpPr>
          <p:nvPr>
            <p:ph type="ftr" sz="quarter" idx="11"/>
          </p:nvPr>
        </p:nvSpPr>
        <p:spPr/>
        <p:txBody>
          <a:bodyPr/>
          <a:lstStyle/>
          <a:p>
            <a:r>
              <a:rPr lang="en-US" smtClean="0"/>
              <a:t>Design Inspired by New Tech Network Visuals</a:t>
            </a:r>
            <a:endParaRPr lang="en-US"/>
          </a:p>
        </p:txBody>
      </p:sp>
      <p:sp>
        <p:nvSpPr>
          <p:cNvPr id="7" name="Slide Number Placeholder 6"/>
          <p:cNvSpPr>
            <a:spLocks noGrp="1"/>
          </p:cNvSpPr>
          <p:nvPr>
            <p:ph type="sldNum" sz="quarter" idx="12"/>
          </p:nvPr>
        </p:nvSpPr>
        <p:spPr/>
        <p:txBody>
          <a:bodyPr/>
          <a:lstStyle/>
          <a:p>
            <a:fld id="{45621589-249B-4CF5-A2C6-610990981A69}" type="slidenum">
              <a:rPr lang="en-US" smtClean="0"/>
              <a:t>‹#›</a:t>
            </a:fld>
            <a:endParaRPr lang="en-US"/>
          </a:p>
        </p:txBody>
      </p:sp>
    </p:spTree>
    <p:extLst>
      <p:ext uri="{BB962C8B-B14F-4D97-AF65-F5344CB8AC3E}">
        <p14:creationId xmlns:p14="http://schemas.microsoft.com/office/powerpoint/2010/main" val="1377017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F09C6C-4170-4898-A987-09B133529169}" type="datetime1">
              <a:rPr lang="en-US" smtClean="0"/>
              <a:t>11/4/2015</a:t>
            </a:fld>
            <a:endParaRPr lang="en-US"/>
          </a:p>
        </p:txBody>
      </p:sp>
      <p:sp>
        <p:nvSpPr>
          <p:cNvPr id="8" name="Footer Placeholder 7"/>
          <p:cNvSpPr>
            <a:spLocks noGrp="1"/>
          </p:cNvSpPr>
          <p:nvPr>
            <p:ph type="ftr" sz="quarter" idx="11"/>
          </p:nvPr>
        </p:nvSpPr>
        <p:spPr/>
        <p:txBody>
          <a:bodyPr/>
          <a:lstStyle/>
          <a:p>
            <a:r>
              <a:rPr lang="en-US" smtClean="0"/>
              <a:t>Design Inspired by New Tech Network Visuals</a:t>
            </a:r>
            <a:endParaRPr lang="en-US"/>
          </a:p>
        </p:txBody>
      </p:sp>
      <p:sp>
        <p:nvSpPr>
          <p:cNvPr id="9" name="Slide Number Placeholder 8"/>
          <p:cNvSpPr>
            <a:spLocks noGrp="1"/>
          </p:cNvSpPr>
          <p:nvPr>
            <p:ph type="sldNum" sz="quarter" idx="12"/>
          </p:nvPr>
        </p:nvSpPr>
        <p:spPr/>
        <p:txBody>
          <a:bodyPr/>
          <a:lstStyle/>
          <a:p>
            <a:fld id="{45621589-249B-4CF5-A2C6-610990981A69}" type="slidenum">
              <a:rPr lang="en-US" smtClean="0"/>
              <a:t>‹#›</a:t>
            </a:fld>
            <a:endParaRPr lang="en-US"/>
          </a:p>
        </p:txBody>
      </p:sp>
    </p:spTree>
    <p:extLst>
      <p:ext uri="{BB962C8B-B14F-4D97-AF65-F5344CB8AC3E}">
        <p14:creationId xmlns:p14="http://schemas.microsoft.com/office/powerpoint/2010/main" val="2509992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D84B07-ABF5-4A64-B57D-B60258C27630}" type="datetime1">
              <a:rPr lang="en-US" smtClean="0"/>
              <a:t>11/4/2015</a:t>
            </a:fld>
            <a:endParaRPr lang="en-US"/>
          </a:p>
        </p:txBody>
      </p:sp>
      <p:sp>
        <p:nvSpPr>
          <p:cNvPr id="4" name="Footer Placeholder 3"/>
          <p:cNvSpPr>
            <a:spLocks noGrp="1"/>
          </p:cNvSpPr>
          <p:nvPr>
            <p:ph type="ftr" sz="quarter" idx="11"/>
          </p:nvPr>
        </p:nvSpPr>
        <p:spPr/>
        <p:txBody>
          <a:bodyPr/>
          <a:lstStyle/>
          <a:p>
            <a:r>
              <a:rPr lang="en-US" smtClean="0"/>
              <a:t>Design Inspired by New Tech Network Visuals</a:t>
            </a:r>
            <a:endParaRPr lang="en-US"/>
          </a:p>
        </p:txBody>
      </p:sp>
      <p:sp>
        <p:nvSpPr>
          <p:cNvPr id="5" name="Slide Number Placeholder 4"/>
          <p:cNvSpPr>
            <a:spLocks noGrp="1"/>
          </p:cNvSpPr>
          <p:nvPr>
            <p:ph type="sldNum" sz="quarter" idx="12"/>
          </p:nvPr>
        </p:nvSpPr>
        <p:spPr/>
        <p:txBody>
          <a:bodyPr/>
          <a:lstStyle/>
          <a:p>
            <a:fld id="{45621589-249B-4CF5-A2C6-610990981A69}" type="slidenum">
              <a:rPr lang="en-US" smtClean="0"/>
              <a:t>‹#›</a:t>
            </a:fld>
            <a:endParaRPr lang="en-US"/>
          </a:p>
        </p:txBody>
      </p:sp>
    </p:spTree>
    <p:extLst>
      <p:ext uri="{BB962C8B-B14F-4D97-AF65-F5344CB8AC3E}">
        <p14:creationId xmlns:p14="http://schemas.microsoft.com/office/powerpoint/2010/main" val="735954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FD5D32-CB48-44A8-8984-26FE11FB315F}" type="datetime1">
              <a:rPr lang="en-US" smtClean="0"/>
              <a:t>11/4/2015</a:t>
            </a:fld>
            <a:endParaRPr lang="en-US"/>
          </a:p>
        </p:txBody>
      </p:sp>
      <p:sp>
        <p:nvSpPr>
          <p:cNvPr id="3" name="Footer Placeholder 2"/>
          <p:cNvSpPr>
            <a:spLocks noGrp="1"/>
          </p:cNvSpPr>
          <p:nvPr>
            <p:ph type="ftr" sz="quarter" idx="11"/>
          </p:nvPr>
        </p:nvSpPr>
        <p:spPr/>
        <p:txBody>
          <a:bodyPr/>
          <a:lstStyle/>
          <a:p>
            <a:r>
              <a:rPr lang="en-US" smtClean="0"/>
              <a:t>Design Inspired by New Tech Network Visuals</a:t>
            </a:r>
            <a:endParaRPr lang="en-US"/>
          </a:p>
        </p:txBody>
      </p:sp>
      <p:sp>
        <p:nvSpPr>
          <p:cNvPr id="4" name="Slide Number Placeholder 3"/>
          <p:cNvSpPr>
            <a:spLocks noGrp="1"/>
          </p:cNvSpPr>
          <p:nvPr>
            <p:ph type="sldNum" sz="quarter" idx="12"/>
          </p:nvPr>
        </p:nvSpPr>
        <p:spPr/>
        <p:txBody>
          <a:bodyPr/>
          <a:lstStyle/>
          <a:p>
            <a:fld id="{45621589-249B-4CF5-A2C6-610990981A69}" type="slidenum">
              <a:rPr lang="en-US" smtClean="0"/>
              <a:t>‹#›</a:t>
            </a:fld>
            <a:endParaRPr lang="en-US"/>
          </a:p>
        </p:txBody>
      </p:sp>
    </p:spTree>
    <p:extLst>
      <p:ext uri="{BB962C8B-B14F-4D97-AF65-F5344CB8AC3E}">
        <p14:creationId xmlns:p14="http://schemas.microsoft.com/office/powerpoint/2010/main" val="2751806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D3FF5C-4142-42D1-BA1F-3689157B44A7}" type="datetime1">
              <a:rPr lang="en-US" smtClean="0"/>
              <a:t>11/4/2015</a:t>
            </a:fld>
            <a:endParaRPr lang="en-US"/>
          </a:p>
        </p:txBody>
      </p:sp>
      <p:sp>
        <p:nvSpPr>
          <p:cNvPr id="6" name="Footer Placeholder 5"/>
          <p:cNvSpPr>
            <a:spLocks noGrp="1"/>
          </p:cNvSpPr>
          <p:nvPr>
            <p:ph type="ftr" sz="quarter" idx="11"/>
          </p:nvPr>
        </p:nvSpPr>
        <p:spPr/>
        <p:txBody>
          <a:bodyPr/>
          <a:lstStyle/>
          <a:p>
            <a:r>
              <a:rPr lang="en-US" smtClean="0"/>
              <a:t>Design Inspired by New Tech Network Visuals</a:t>
            </a:r>
            <a:endParaRPr lang="en-US"/>
          </a:p>
        </p:txBody>
      </p:sp>
      <p:sp>
        <p:nvSpPr>
          <p:cNvPr id="7" name="Slide Number Placeholder 6"/>
          <p:cNvSpPr>
            <a:spLocks noGrp="1"/>
          </p:cNvSpPr>
          <p:nvPr>
            <p:ph type="sldNum" sz="quarter" idx="12"/>
          </p:nvPr>
        </p:nvSpPr>
        <p:spPr/>
        <p:txBody>
          <a:bodyPr/>
          <a:lstStyle/>
          <a:p>
            <a:fld id="{45621589-249B-4CF5-A2C6-610990981A69}" type="slidenum">
              <a:rPr lang="en-US" smtClean="0"/>
              <a:t>‹#›</a:t>
            </a:fld>
            <a:endParaRPr lang="en-US"/>
          </a:p>
        </p:txBody>
      </p:sp>
    </p:spTree>
    <p:extLst>
      <p:ext uri="{BB962C8B-B14F-4D97-AF65-F5344CB8AC3E}">
        <p14:creationId xmlns:p14="http://schemas.microsoft.com/office/powerpoint/2010/main" val="2004428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D3A1A-D3D3-4F3A-AFC4-6916AF691E5D}" type="datetime1">
              <a:rPr lang="en-US" smtClean="0"/>
              <a:t>11/4/2015</a:t>
            </a:fld>
            <a:endParaRPr lang="en-US"/>
          </a:p>
        </p:txBody>
      </p:sp>
      <p:sp>
        <p:nvSpPr>
          <p:cNvPr id="6" name="Footer Placeholder 5"/>
          <p:cNvSpPr>
            <a:spLocks noGrp="1"/>
          </p:cNvSpPr>
          <p:nvPr>
            <p:ph type="ftr" sz="quarter" idx="11"/>
          </p:nvPr>
        </p:nvSpPr>
        <p:spPr/>
        <p:txBody>
          <a:bodyPr/>
          <a:lstStyle/>
          <a:p>
            <a:r>
              <a:rPr lang="en-US" smtClean="0"/>
              <a:t>Design Inspired by New Tech Network Visuals</a:t>
            </a:r>
            <a:endParaRPr lang="en-US"/>
          </a:p>
        </p:txBody>
      </p:sp>
      <p:sp>
        <p:nvSpPr>
          <p:cNvPr id="7" name="Slide Number Placeholder 6"/>
          <p:cNvSpPr>
            <a:spLocks noGrp="1"/>
          </p:cNvSpPr>
          <p:nvPr>
            <p:ph type="sldNum" sz="quarter" idx="12"/>
          </p:nvPr>
        </p:nvSpPr>
        <p:spPr/>
        <p:txBody>
          <a:bodyPr/>
          <a:lstStyle/>
          <a:p>
            <a:fld id="{45621589-249B-4CF5-A2C6-610990981A69}" type="slidenum">
              <a:rPr lang="en-US" smtClean="0"/>
              <a:t>‹#›</a:t>
            </a:fld>
            <a:endParaRPr lang="en-US"/>
          </a:p>
        </p:txBody>
      </p:sp>
    </p:spTree>
    <p:extLst>
      <p:ext uri="{BB962C8B-B14F-4D97-AF65-F5344CB8AC3E}">
        <p14:creationId xmlns:p14="http://schemas.microsoft.com/office/powerpoint/2010/main" val="2353000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A14AF1-6B30-4C43-A408-AD8CA9B71175}" type="datetime1">
              <a:rPr lang="en-US" smtClean="0"/>
              <a:t>11/4/2015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Design Inspired by New Tech Network Visuals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621589-249B-4CF5-A2C6-610990981A69}" type="slidenum">
              <a:rPr lang="en-US" smtClean="0"/>
              <a:t>‹#›</a:t>
            </a:fld>
            <a:endParaRPr lang="en-US"/>
          </a:p>
        </p:txBody>
      </p:sp>
    </p:spTree>
    <p:extLst>
      <p:ext uri="{BB962C8B-B14F-4D97-AF65-F5344CB8AC3E}">
        <p14:creationId xmlns:p14="http://schemas.microsoft.com/office/powerpoint/2010/main" val="941207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ChangeArrowheads="1"/>
          </p:cNvSpPr>
          <p:nvPr/>
        </p:nvSpPr>
        <p:spPr bwMode="auto">
          <a:xfrm>
            <a:off x="-34925" y="-22225"/>
            <a:ext cx="9178925" cy="584200"/>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sz="3200" b="1" dirty="0" smtClean="0">
                <a:solidFill>
                  <a:schemeClr val="bg1"/>
                </a:solidFill>
              </a:rPr>
              <a:t>A Traditional Unit of Instruction</a:t>
            </a:r>
            <a:endParaRPr lang="en-US" altLang="en-US" sz="3200" b="1" dirty="0">
              <a:solidFill>
                <a:schemeClr val="bg1"/>
              </a:solidFill>
            </a:endParaRPr>
          </a:p>
        </p:txBody>
      </p:sp>
      <p:grpSp>
        <p:nvGrpSpPr>
          <p:cNvPr id="10" name="Group 9"/>
          <p:cNvGrpSpPr/>
          <p:nvPr/>
        </p:nvGrpSpPr>
        <p:grpSpPr>
          <a:xfrm>
            <a:off x="384396" y="2033726"/>
            <a:ext cx="8361527" cy="1588181"/>
            <a:chOff x="384396" y="2033726"/>
            <a:chExt cx="8361527" cy="1588181"/>
          </a:xfrm>
        </p:grpSpPr>
        <p:grpSp>
          <p:nvGrpSpPr>
            <p:cNvPr id="9216" name="Group 9215"/>
            <p:cNvGrpSpPr/>
            <p:nvPr/>
          </p:nvGrpSpPr>
          <p:grpSpPr>
            <a:xfrm>
              <a:off x="384396" y="2033726"/>
              <a:ext cx="8361527" cy="1588181"/>
              <a:chOff x="192107" y="1600200"/>
              <a:chExt cx="8705705" cy="1588181"/>
            </a:xfrm>
          </p:grpSpPr>
          <p:grpSp>
            <p:nvGrpSpPr>
              <p:cNvPr id="2" name="Group 1"/>
              <p:cNvGrpSpPr/>
              <p:nvPr/>
            </p:nvGrpSpPr>
            <p:grpSpPr>
              <a:xfrm>
                <a:off x="192107" y="1600200"/>
                <a:ext cx="3151178" cy="609492"/>
                <a:chOff x="176212" y="3773425"/>
                <a:chExt cx="3151178" cy="609492"/>
              </a:xfrm>
            </p:grpSpPr>
            <p:sp>
              <p:nvSpPr>
                <p:cNvPr id="5" name="Rounded Rectangle 4"/>
                <p:cNvSpPr/>
                <p:nvPr/>
              </p:nvSpPr>
              <p:spPr>
                <a:xfrm>
                  <a:off x="176212" y="3773425"/>
                  <a:ext cx="1005840" cy="573405"/>
                </a:xfrm>
                <a:prstGeom prst="roundRect">
                  <a:avLst/>
                </a:prstGeom>
                <a:solidFill>
                  <a:srgbClr val="F96F07"/>
                </a:solidFill>
                <a:ln>
                  <a:solidFill>
                    <a:srgbClr val="F96F07"/>
                  </a:solid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b="1" dirty="0">
                      <a:effectLst/>
                      <a:ea typeface="Calibri"/>
                      <a:cs typeface="Times New Roman"/>
                    </a:rPr>
                    <a:t>Direct Instruction</a:t>
                  </a:r>
                  <a:endParaRPr lang="en-US" sz="1050" dirty="0">
                    <a:effectLst/>
                    <a:ea typeface="Calibri"/>
                    <a:cs typeface="Times New Roman"/>
                  </a:endParaRPr>
                </a:p>
              </p:txBody>
            </p:sp>
            <p:sp>
              <p:nvSpPr>
                <p:cNvPr id="6" name="Rounded Rectangle 5"/>
                <p:cNvSpPr/>
                <p:nvPr/>
              </p:nvSpPr>
              <p:spPr>
                <a:xfrm>
                  <a:off x="1457959" y="3806845"/>
                  <a:ext cx="822960" cy="576072"/>
                </a:xfrm>
                <a:prstGeom prst="roundRect">
                  <a:avLst/>
                </a:prstGeom>
                <a:solidFill>
                  <a:srgbClr val="C00000"/>
                </a:solidFill>
                <a:ln>
                  <a:solidFill>
                    <a:srgbClr val="C00000"/>
                  </a:solid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b="1" dirty="0" smtClean="0">
                      <a:ea typeface="Calibri"/>
                      <a:cs typeface="Times New Roman"/>
                    </a:rPr>
                    <a:t>In-Class Activity</a:t>
                  </a:r>
                  <a:endParaRPr lang="en-US" sz="1050" dirty="0">
                    <a:effectLst/>
                    <a:ea typeface="Calibri"/>
                    <a:cs typeface="Times New Roman"/>
                  </a:endParaRPr>
                </a:p>
              </p:txBody>
            </p:sp>
            <p:sp>
              <p:nvSpPr>
                <p:cNvPr id="8" name="Rounded Rectangle 7"/>
                <p:cNvSpPr/>
                <p:nvPr/>
              </p:nvSpPr>
              <p:spPr>
                <a:xfrm>
                  <a:off x="2595870" y="3824236"/>
                  <a:ext cx="731520" cy="541290"/>
                </a:xfrm>
                <a:prstGeom prst="roundRect">
                  <a:avLst/>
                </a:prstGeom>
                <a:solidFill>
                  <a:srgbClr val="002060"/>
                </a:solidFill>
                <a:ln>
                  <a:solidFill>
                    <a:srgbClr val="002060"/>
                  </a:solid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b="1" dirty="0">
                      <a:effectLst/>
                      <a:ea typeface="Calibri"/>
                      <a:cs typeface="Times New Roman"/>
                    </a:rPr>
                    <a:t>Quiz</a:t>
                  </a:r>
                  <a:endParaRPr lang="en-US" sz="1050" dirty="0">
                    <a:effectLst/>
                    <a:ea typeface="Calibri"/>
                    <a:cs typeface="Times New Roman"/>
                  </a:endParaRPr>
                </a:p>
              </p:txBody>
            </p:sp>
            <p:sp>
              <p:nvSpPr>
                <p:cNvPr id="7" name="Right Arrow 6"/>
                <p:cNvSpPr/>
                <p:nvPr/>
              </p:nvSpPr>
              <p:spPr>
                <a:xfrm>
                  <a:off x="1182052" y="3877025"/>
                  <a:ext cx="294957" cy="47352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600"/>
                </a:p>
              </p:txBody>
            </p:sp>
            <p:sp>
              <p:nvSpPr>
                <p:cNvPr id="9" name="Right Arrow 8"/>
                <p:cNvSpPr/>
                <p:nvPr/>
              </p:nvSpPr>
              <p:spPr>
                <a:xfrm>
                  <a:off x="2319963" y="3909397"/>
                  <a:ext cx="294957" cy="47352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600"/>
                </a:p>
              </p:txBody>
            </p:sp>
          </p:grpSp>
          <p:sp>
            <p:nvSpPr>
              <p:cNvPr id="29" name="Rounded Rectangle 28"/>
              <p:cNvSpPr/>
              <p:nvPr/>
            </p:nvSpPr>
            <p:spPr>
              <a:xfrm>
                <a:off x="7030332" y="1743148"/>
                <a:ext cx="824876" cy="576072"/>
              </a:xfrm>
              <a:prstGeom prst="roundRect">
                <a:avLst/>
              </a:prstGeom>
              <a:solidFill>
                <a:schemeClr val="accent3">
                  <a:lumMod val="75000"/>
                </a:schemeClr>
              </a:solidFill>
              <a:ln>
                <a:solidFill>
                  <a:schemeClr val="accent3">
                    <a:lumMod val="75000"/>
                  </a:schemeClr>
                </a:solid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dirty="0" smtClean="0">
                    <a:effectLst/>
                    <a:ea typeface="Calibri"/>
                    <a:cs typeface="Times New Roman"/>
                  </a:rPr>
                  <a:t>Review</a:t>
                </a:r>
                <a:endParaRPr lang="en-US" sz="1100" dirty="0">
                  <a:effectLst/>
                  <a:ea typeface="Calibri"/>
                  <a:cs typeface="Times New Roman"/>
                </a:endParaRPr>
              </a:p>
            </p:txBody>
          </p:sp>
          <p:grpSp>
            <p:nvGrpSpPr>
              <p:cNvPr id="30" name="Group 29"/>
              <p:cNvGrpSpPr/>
              <p:nvPr/>
            </p:nvGrpSpPr>
            <p:grpSpPr>
              <a:xfrm>
                <a:off x="3638242" y="1670735"/>
                <a:ext cx="3080980" cy="611005"/>
                <a:chOff x="176212" y="3773425"/>
                <a:chExt cx="3080980" cy="611005"/>
              </a:xfrm>
            </p:grpSpPr>
            <p:sp>
              <p:nvSpPr>
                <p:cNvPr id="31" name="Rounded Rectangle 30"/>
                <p:cNvSpPr/>
                <p:nvPr/>
              </p:nvSpPr>
              <p:spPr>
                <a:xfrm>
                  <a:off x="176212" y="3773425"/>
                  <a:ext cx="1005840" cy="573405"/>
                </a:xfrm>
                <a:prstGeom prst="roundRect">
                  <a:avLst/>
                </a:prstGeom>
                <a:solidFill>
                  <a:srgbClr val="F96F07"/>
                </a:solidFill>
                <a:ln>
                  <a:solidFill>
                    <a:srgbClr val="F96F07"/>
                  </a:solid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b="1" dirty="0">
                      <a:effectLst/>
                      <a:ea typeface="Calibri"/>
                      <a:cs typeface="Times New Roman"/>
                    </a:rPr>
                    <a:t>Direct Instruction</a:t>
                  </a:r>
                  <a:endParaRPr lang="en-US" sz="1050" dirty="0">
                    <a:effectLst/>
                    <a:ea typeface="Calibri"/>
                    <a:cs typeface="Times New Roman"/>
                  </a:endParaRPr>
                </a:p>
              </p:txBody>
            </p:sp>
            <p:sp>
              <p:nvSpPr>
                <p:cNvPr id="32" name="Rounded Rectangle 31"/>
                <p:cNvSpPr/>
                <p:nvPr/>
              </p:nvSpPr>
              <p:spPr>
                <a:xfrm>
                  <a:off x="1457959" y="3806845"/>
                  <a:ext cx="822960" cy="576072"/>
                </a:xfrm>
                <a:prstGeom prst="roundRect">
                  <a:avLst/>
                </a:prstGeom>
                <a:solidFill>
                  <a:srgbClr val="C00000"/>
                </a:solidFill>
                <a:ln>
                  <a:solidFill>
                    <a:srgbClr val="C00000"/>
                  </a:solid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b="1" dirty="0" smtClean="0">
                      <a:ea typeface="Calibri"/>
                      <a:cs typeface="Times New Roman"/>
                    </a:rPr>
                    <a:t>In-Class Activity</a:t>
                  </a:r>
                  <a:endParaRPr lang="en-US" sz="1050" dirty="0">
                    <a:effectLst/>
                    <a:ea typeface="Calibri"/>
                    <a:cs typeface="Times New Roman"/>
                  </a:endParaRPr>
                </a:p>
              </p:txBody>
            </p:sp>
            <p:sp>
              <p:nvSpPr>
                <p:cNvPr id="34" name="Rounded Rectangle 33"/>
                <p:cNvSpPr/>
                <p:nvPr/>
              </p:nvSpPr>
              <p:spPr>
                <a:xfrm>
                  <a:off x="2525672" y="3843140"/>
                  <a:ext cx="731520" cy="541290"/>
                </a:xfrm>
                <a:prstGeom prst="roundRect">
                  <a:avLst/>
                </a:prstGeom>
                <a:solidFill>
                  <a:srgbClr val="002060"/>
                </a:solidFill>
                <a:ln>
                  <a:solidFill>
                    <a:srgbClr val="002060"/>
                  </a:solid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b="1" dirty="0">
                      <a:effectLst/>
                      <a:ea typeface="Calibri"/>
                      <a:cs typeface="Times New Roman"/>
                    </a:rPr>
                    <a:t>Quiz</a:t>
                  </a:r>
                  <a:endParaRPr lang="en-US" sz="1050" dirty="0">
                    <a:effectLst/>
                    <a:ea typeface="Calibri"/>
                    <a:cs typeface="Times New Roman"/>
                  </a:endParaRPr>
                </a:p>
              </p:txBody>
            </p:sp>
            <p:sp>
              <p:nvSpPr>
                <p:cNvPr id="33" name="Right Arrow 32"/>
                <p:cNvSpPr/>
                <p:nvPr/>
              </p:nvSpPr>
              <p:spPr>
                <a:xfrm>
                  <a:off x="1182052" y="3877025"/>
                  <a:ext cx="294957" cy="47352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600"/>
                </a:p>
              </p:txBody>
            </p:sp>
            <p:sp>
              <p:nvSpPr>
                <p:cNvPr id="35" name="Right Arrow 34"/>
                <p:cNvSpPr/>
                <p:nvPr/>
              </p:nvSpPr>
              <p:spPr>
                <a:xfrm>
                  <a:off x="2280919" y="3909397"/>
                  <a:ext cx="294957" cy="47352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600"/>
                </a:p>
              </p:txBody>
            </p:sp>
          </p:grpSp>
          <p:sp>
            <p:nvSpPr>
              <p:cNvPr id="40" name="Rounded Rectangle 39"/>
              <p:cNvSpPr/>
              <p:nvPr/>
            </p:nvSpPr>
            <p:spPr>
              <a:xfrm>
                <a:off x="8072936" y="2612309"/>
                <a:ext cx="824876" cy="576072"/>
              </a:xfrm>
              <a:prstGeom prst="roundRect">
                <a:avLst/>
              </a:prstGeom>
              <a:solidFill>
                <a:schemeClr val="accent3">
                  <a:lumMod val="75000"/>
                </a:schemeClr>
              </a:solidFill>
              <a:ln>
                <a:solidFill>
                  <a:schemeClr val="accent3">
                    <a:lumMod val="75000"/>
                  </a:schemeClr>
                </a:solid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dirty="0" smtClean="0">
                    <a:effectLst/>
                    <a:ea typeface="Calibri"/>
                    <a:cs typeface="Times New Roman"/>
                  </a:rPr>
                  <a:t>Project</a:t>
                </a:r>
                <a:endParaRPr lang="en-US" sz="1100" dirty="0">
                  <a:effectLst/>
                  <a:ea typeface="Calibri"/>
                  <a:cs typeface="Times New Roman"/>
                </a:endParaRPr>
              </a:p>
            </p:txBody>
          </p:sp>
          <p:sp>
            <p:nvSpPr>
              <p:cNvPr id="38" name="Rounded Rectangle 37"/>
              <p:cNvSpPr/>
              <p:nvPr/>
            </p:nvSpPr>
            <p:spPr>
              <a:xfrm>
                <a:off x="8119615" y="1760539"/>
                <a:ext cx="731520" cy="541290"/>
              </a:xfrm>
              <a:prstGeom prst="roundRect">
                <a:avLst/>
              </a:prstGeom>
              <a:solidFill>
                <a:srgbClr val="002060"/>
              </a:solidFill>
              <a:ln>
                <a:solidFill>
                  <a:srgbClr val="002060"/>
                </a:solid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b="1" dirty="0" smtClean="0">
                    <a:effectLst/>
                    <a:ea typeface="Calibri"/>
                    <a:cs typeface="Times New Roman"/>
                  </a:rPr>
                  <a:t>Unit Exam</a:t>
                </a:r>
                <a:endParaRPr lang="en-US" sz="1050" dirty="0">
                  <a:effectLst/>
                  <a:ea typeface="Calibri"/>
                  <a:cs typeface="Times New Roman"/>
                </a:endParaRPr>
              </a:p>
            </p:txBody>
          </p:sp>
          <p:sp>
            <p:nvSpPr>
              <p:cNvPr id="28" name="Right Arrow 27"/>
              <p:cNvSpPr/>
              <p:nvPr/>
            </p:nvSpPr>
            <p:spPr>
              <a:xfrm>
                <a:off x="7855208" y="1840301"/>
                <a:ext cx="294957" cy="47352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6" name="Right Arrow 35"/>
              <p:cNvSpPr/>
              <p:nvPr/>
            </p:nvSpPr>
            <p:spPr>
              <a:xfrm>
                <a:off x="6735375" y="1809858"/>
                <a:ext cx="294957" cy="47352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9" name="Right Arrow 38"/>
              <p:cNvSpPr/>
              <p:nvPr/>
            </p:nvSpPr>
            <p:spPr>
              <a:xfrm rot="5400000">
                <a:off x="8338017" y="2169126"/>
                <a:ext cx="310480" cy="575886"/>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44" name="Right Arrow 43"/>
            <p:cNvSpPr/>
            <p:nvPr/>
          </p:nvSpPr>
          <p:spPr>
            <a:xfrm>
              <a:off x="3420077" y="2154203"/>
              <a:ext cx="283296" cy="47352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sz="1600"/>
            </a:p>
          </p:txBody>
        </p:sp>
        <p:sp>
          <p:nvSpPr>
            <p:cNvPr id="3" name="TextBox 2"/>
            <p:cNvSpPr txBox="1"/>
            <p:nvPr/>
          </p:nvSpPr>
          <p:spPr>
            <a:xfrm>
              <a:off x="5899551" y="3149205"/>
              <a:ext cx="2028751" cy="369332"/>
            </a:xfrm>
            <a:prstGeom prst="rect">
              <a:avLst/>
            </a:prstGeom>
            <a:noFill/>
          </p:spPr>
          <p:txBody>
            <a:bodyPr wrap="square" rtlCol="0">
              <a:spAutoFit/>
            </a:bodyPr>
            <a:lstStyle/>
            <a:p>
              <a:r>
                <a:rPr lang="en-US" dirty="0" smtClean="0"/>
                <a:t>If time permits . . .</a:t>
              </a:r>
              <a:endParaRPr lang="en-US" dirty="0"/>
            </a:p>
          </p:txBody>
        </p:sp>
      </p:grpSp>
      <p:sp>
        <p:nvSpPr>
          <p:cNvPr id="37" name="Footer Placeholder 2"/>
          <p:cNvSpPr txBox="1">
            <a:spLocks/>
          </p:cNvSpPr>
          <p:nvPr/>
        </p:nvSpPr>
        <p:spPr>
          <a:xfrm>
            <a:off x="2459037" y="6487959"/>
            <a:ext cx="41910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smtClean="0">
                <a:solidFill>
                  <a:schemeClr val="tx1"/>
                </a:solidFill>
              </a:rPr>
              <a:t>Visual Inspired by New </a:t>
            </a:r>
            <a:r>
              <a:rPr lang="en-US" sz="1600" smtClean="0">
                <a:solidFill>
                  <a:schemeClr val="tx1"/>
                </a:solidFill>
              </a:rPr>
              <a:t>Tech Network</a:t>
            </a:r>
            <a:endParaRPr lang="en-US" sz="1600" dirty="0">
              <a:solidFill>
                <a:schemeClr val="tx1"/>
              </a:solidFill>
            </a:endParaRPr>
          </a:p>
        </p:txBody>
      </p:sp>
    </p:spTree>
    <p:extLst>
      <p:ext uri="{BB962C8B-B14F-4D97-AF65-F5344CB8AC3E}">
        <p14:creationId xmlns:p14="http://schemas.microsoft.com/office/powerpoint/2010/main" val="30181311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4925" y="-22225"/>
            <a:ext cx="9178925" cy="584200"/>
          </a:xfrm>
          <a:prstGeom prst="rect">
            <a:avLst/>
          </a:prstGeom>
          <a:solidFill>
            <a:srgbClr val="0000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sz="3200" b="1" dirty="0">
                <a:solidFill>
                  <a:schemeClr val="bg1"/>
                </a:solidFill>
              </a:rPr>
              <a:t>A PBL Experience</a:t>
            </a:r>
          </a:p>
        </p:txBody>
      </p:sp>
      <p:sp>
        <p:nvSpPr>
          <p:cNvPr id="5" name="Rounded Rectangle 4"/>
          <p:cNvSpPr/>
          <p:nvPr/>
        </p:nvSpPr>
        <p:spPr>
          <a:xfrm>
            <a:off x="334586" y="2162188"/>
            <a:ext cx="636270" cy="3014980"/>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vert270"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800" b="1" kern="1200" dirty="0" smtClean="0">
                <a:solidFill>
                  <a:srgbClr val="FFFFFF"/>
                </a:solidFill>
                <a:effectLst/>
                <a:ea typeface="Calibri"/>
              </a:rPr>
              <a:t>Project </a:t>
            </a:r>
            <a:r>
              <a:rPr lang="en-US" sz="1800" b="1" kern="1200" dirty="0">
                <a:solidFill>
                  <a:srgbClr val="FFFFFF"/>
                </a:solidFill>
                <a:effectLst/>
                <a:ea typeface="Calibri"/>
              </a:rPr>
              <a:t>Launch</a:t>
            </a:r>
            <a:endParaRPr lang="en-US" sz="1200" dirty="0">
              <a:effectLst/>
              <a:latin typeface="Times New Roman"/>
              <a:ea typeface="Times New Roman"/>
            </a:endParaRPr>
          </a:p>
        </p:txBody>
      </p:sp>
      <p:grpSp>
        <p:nvGrpSpPr>
          <p:cNvPr id="6" name="Group 5"/>
          <p:cNvGrpSpPr/>
          <p:nvPr/>
        </p:nvGrpSpPr>
        <p:grpSpPr>
          <a:xfrm>
            <a:off x="1576100" y="2162188"/>
            <a:ext cx="1142365" cy="3155951"/>
            <a:chOff x="1368302" y="1990335"/>
            <a:chExt cx="1118870" cy="2995120"/>
          </a:xfrm>
        </p:grpSpPr>
        <p:sp>
          <p:nvSpPr>
            <p:cNvPr id="7" name="Rounded Rectangle 6"/>
            <p:cNvSpPr/>
            <p:nvPr/>
          </p:nvSpPr>
          <p:spPr>
            <a:xfrm>
              <a:off x="1368302" y="1990335"/>
              <a:ext cx="1118870" cy="409575"/>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kern="1200">
                  <a:solidFill>
                    <a:srgbClr val="FFFFFF"/>
                  </a:solidFill>
                  <a:effectLst/>
                  <a:ea typeface="Calibri"/>
                </a:rPr>
                <a:t>Activities</a:t>
              </a:r>
              <a:endParaRPr lang="en-US" sz="1200">
                <a:effectLst/>
                <a:latin typeface="Times New Roman"/>
                <a:ea typeface="Times New Roman"/>
              </a:endParaRPr>
            </a:p>
          </p:txBody>
        </p:sp>
        <p:sp>
          <p:nvSpPr>
            <p:cNvPr id="8" name="Rounded Rectangle 7"/>
            <p:cNvSpPr/>
            <p:nvPr/>
          </p:nvSpPr>
          <p:spPr>
            <a:xfrm>
              <a:off x="1368302" y="2463300"/>
              <a:ext cx="1118870" cy="409575"/>
            </a:xfrm>
            <a:prstGeom prst="roundRect">
              <a:avLst/>
            </a:prstGeom>
            <a:solidFill>
              <a:srgbClr val="00206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kern="1200" dirty="0" smtClean="0">
                  <a:solidFill>
                    <a:srgbClr val="FFFFFF"/>
                  </a:solidFill>
                  <a:effectLst/>
                  <a:ea typeface="Calibri"/>
                </a:rPr>
                <a:t>Modeling</a:t>
              </a:r>
              <a:endParaRPr lang="en-US" sz="1200" dirty="0">
                <a:effectLst/>
                <a:latin typeface="Times New Roman"/>
                <a:ea typeface="Times New Roman"/>
              </a:endParaRPr>
            </a:p>
          </p:txBody>
        </p:sp>
        <p:sp>
          <p:nvSpPr>
            <p:cNvPr id="9" name="Rounded Rectangle 8"/>
            <p:cNvSpPr/>
            <p:nvPr/>
          </p:nvSpPr>
          <p:spPr>
            <a:xfrm>
              <a:off x="1368302" y="2952031"/>
              <a:ext cx="1118870" cy="409575"/>
            </a:xfrm>
            <a:prstGeom prst="roundRect">
              <a:avLst/>
            </a:prstGeom>
            <a:solidFill>
              <a:schemeClr val="accent3">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kern="1200" dirty="0" smtClean="0">
                  <a:solidFill>
                    <a:srgbClr val="FFFFFF"/>
                  </a:solidFill>
                  <a:effectLst/>
                  <a:ea typeface="Calibri"/>
                </a:rPr>
                <a:t>Reading</a:t>
              </a:r>
              <a:endParaRPr lang="en-US" sz="1200" dirty="0">
                <a:effectLst/>
                <a:latin typeface="Times New Roman"/>
                <a:ea typeface="Times New Roman"/>
              </a:endParaRPr>
            </a:p>
          </p:txBody>
        </p:sp>
        <p:sp>
          <p:nvSpPr>
            <p:cNvPr id="10" name="Rounded Rectangle 9"/>
            <p:cNvSpPr/>
            <p:nvPr/>
          </p:nvSpPr>
          <p:spPr>
            <a:xfrm>
              <a:off x="1368302" y="3424997"/>
              <a:ext cx="1118870" cy="598805"/>
            </a:xfrm>
            <a:prstGeom prst="roundRect">
              <a:avLst/>
            </a:prstGeom>
            <a:solidFill>
              <a:schemeClr val="accent6">
                <a:lumMod val="75000"/>
              </a:schemeClr>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kern="1200" dirty="0">
                  <a:solidFill>
                    <a:srgbClr val="FFFFFF"/>
                  </a:solidFill>
                  <a:effectLst/>
                  <a:ea typeface="Calibri"/>
                </a:rPr>
                <a:t>Direct Instruction</a:t>
              </a:r>
              <a:endParaRPr lang="en-US" sz="1200" dirty="0">
                <a:effectLst/>
                <a:latin typeface="Times New Roman"/>
                <a:ea typeface="Times New Roman"/>
              </a:endParaRPr>
            </a:p>
          </p:txBody>
        </p:sp>
        <p:sp>
          <p:nvSpPr>
            <p:cNvPr id="11" name="Rounded Rectangle 10"/>
            <p:cNvSpPr/>
            <p:nvPr/>
          </p:nvSpPr>
          <p:spPr>
            <a:xfrm>
              <a:off x="1368302" y="4087149"/>
              <a:ext cx="1118870" cy="409575"/>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kern="1200">
                  <a:solidFill>
                    <a:srgbClr val="FFFFFF"/>
                  </a:solidFill>
                  <a:effectLst/>
                  <a:ea typeface="Calibri"/>
                </a:rPr>
                <a:t>Labs</a:t>
              </a:r>
              <a:endParaRPr lang="en-US" sz="1200">
                <a:effectLst/>
                <a:latin typeface="Times New Roman"/>
                <a:ea typeface="Times New Roman"/>
              </a:endParaRPr>
            </a:p>
          </p:txBody>
        </p:sp>
        <p:sp>
          <p:nvSpPr>
            <p:cNvPr id="12" name="Rounded Rectangle 11"/>
            <p:cNvSpPr/>
            <p:nvPr/>
          </p:nvSpPr>
          <p:spPr>
            <a:xfrm>
              <a:off x="1368302" y="4575880"/>
              <a:ext cx="1118870" cy="409575"/>
            </a:xfrm>
            <a:prstGeom prst="roundRect">
              <a:avLst/>
            </a:prstGeom>
            <a:solidFill>
              <a:srgbClr val="00206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kern="1200">
                  <a:solidFill>
                    <a:srgbClr val="FFFFFF"/>
                  </a:solidFill>
                  <a:effectLst/>
                  <a:ea typeface="Calibri"/>
                </a:rPr>
                <a:t>Homework</a:t>
              </a:r>
              <a:endParaRPr lang="en-US" sz="1200">
                <a:effectLst/>
                <a:latin typeface="Times New Roman"/>
                <a:ea typeface="Times New Roman"/>
              </a:endParaRPr>
            </a:p>
          </p:txBody>
        </p:sp>
      </p:grpSp>
      <p:grpSp>
        <p:nvGrpSpPr>
          <p:cNvPr id="13" name="Group 12"/>
          <p:cNvGrpSpPr/>
          <p:nvPr/>
        </p:nvGrpSpPr>
        <p:grpSpPr>
          <a:xfrm>
            <a:off x="3329970" y="2170342"/>
            <a:ext cx="1142365" cy="3155951"/>
            <a:chOff x="3238045" y="1990335"/>
            <a:chExt cx="1118870" cy="2995120"/>
          </a:xfrm>
        </p:grpSpPr>
        <p:sp>
          <p:nvSpPr>
            <p:cNvPr id="14" name="Rounded Rectangle 13"/>
            <p:cNvSpPr/>
            <p:nvPr/>
          </p:nvSpPr>
          <p:spPr>
            <a:xfrm>
              <a:off x="3238045" y="1990335"/>
              <a:ext cx="1118870" cy="409575"/>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kern="1200">
                  <a:solidFill>
                    <a:srgbClr val="FFFFFF"/>
                  </a:solidFill>
                  <a:effectLst/>
                  <a:ea typeface="Calibri"/>
                </a:rPr>
                <a:t>Discussions</a:t>
              </a:r>
              <a:endParaRPr lang="en-US" sz="1200">
                <a:effectLst/>
                <a:latin typeface="Times New Roman"/>
                <a:ea typeface="Times New Roman"/>
              </a:endParaRPr>
            </a:p>
          </p:txBody>
        </p:sp>
        <p:sp>
          <p:nvSpPr>
            <p:cNvPr id="15" name="Rounded Rectangle 14"/>
            <p:cNvSpPr/>
            <p:nvPr/>
          </p:nvSpPr>
          <p:spPr>
            <a:xfrm>
              <a:off x="3238045" y="2463300"/>
              <a:ext cx="1118870" cy="409575"/>
            </a:xfrm>
            <a:prstGeom prst="roundRect">
              <a:avLst/>
            </a:prstGeom>
            <a:solidFill>
              <a:srgbClr val="00206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kern="1200" dirty="0" smtClean="0">
                  <a:solidFill>
                    <a:srgbClr val="FFFFFF"/>
                  </a:solidFill>
                  <a:effectLst/>
                  <a:ea typeface="Calibri"/>
                </a:rPr>
                <a:t>Workshops</a:t>
              </a:r>
              <a:endParaRPr lang="en-US" sz="1200" dirty="0">
                <a:effectLst/>
                <a:latin typeface="Times New Roman"/>
                <a:ea typeface="Times New Roman"/>
              </a:endParaRPr>
            </a:p>
          </p:txBody>
        </p:sp>
        <p:sp>
          <p:nvSpPr>
            <p:cNvPr id="16" name="Rounded Rectangle 15"/>
            <p:cNvSpPr/>
            <p:nvPr/>
          </p:nvSpPr>
          <p:spPr>
            <a:xfrm>
              <a:off x="3238045" y="2952031"/>
              <a:ext cx="1118870" cy="409575"/>
            </a:xfrm>
            <a:prstGeom prst="roundRect">
              <a:avLst/>
            </a:prstGeom>
            <a:solidFill>
              <a:schemeClr val="accent3">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kern="1200" dirty="0" smtClean="0">
                  <a:solidFill>
                    <a:srgbClr val="FFFFFF"/>
                  </a:solidFill>
                  <a:effectLst/>
                  <a:ea typeface="Calibri"/>
                </a:rPr>
                <a:t>Research</a:t>
              </a:r>
              <a:endParaRPr lang="en-US" sz="1200" dirty="0">
                <a:effectLst/>
                <a:latin typeface="Times New Roman"/>
                <a:ea typeface="Times New Roman"/>
              </a:endParaRPr>
            </a:p>
          </p:txBody>
        </p:sp>
        <p:sp>
          <p:nvSpPr>
            <p:cNvPr id="17" name="Rounded Rectangle 16"/>
            <p:cNvSpPr/>
            <p:nvPr/>
          </p:nvSpPr>
          <p:spPr>
            <a:xfrm>
              <a:off x="3238045" y="3424997"/>
              <a:ext cx="1118870" cy="598805"/>
            </a:xfrm>
            <a:prstGeom prst="roundRect">
              <a:avLst/>
            </a:prstGeom>
            <a:solidFill>
              <a:schemeClr val="accent6">
                <a:lumMod val="75000"/>
              </a:schemeClr>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kern="1200">
                  <a:solidFill>
                    <a:srgbClr val="FFFFFF"/>
                  </a:solidFill>
                  <a:effectLst/>
                  <a:ea typeface="Calibri"/>
                </a:rPr>
                <a:t>Direct Instruction</a:t>
              </a:r>
              <a:endParaRPr lang="en-US" sz="1200">
                <a:effectLst/>
                <a:latin typeface="Times New Roman"/>
                <a:ea typeface="Times New Roman"/>
              </a:endParaRPr>
            </a:p>
          </p:txBody>
        </p:sp>
        <p:sp>
          <p:nvSpPr>
            <p:cNvPr id="18" name="Rounded Rectangle 17"/>
            <p:cNvSpPr/>
            <p:nvPr/>
          </p:nvSpPr>
          <p:spPr>
            <a:xfrm>
              <a:off x="3238045" y="4087149"/>
              <a:ext cx="1118870" cy="409575"/>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kern="1200">
                  <a:solidFill>
                    <a:srgbClr val="FFFFFF"/>
                  </a:solidFill>
                  <a:effectLst/>
                  <a:ea typeface="Calibri"/>
                </a:rPr>
                <a:t>Interviews</a:t>
              </a:r>
              <a:endParaRPr lang="en-US" sz="1200">
                <a:effectLst/>
                <a:latin typeface="Times New Roman"/>
                <a:ea typeface="Times New Roman"/>
              </a:endParaRPr>
            </a:p>
          </p:txBody>
        </p:sp>
        <p:sp>
          <p:nvSpPr>
            <p:cNvPr id="19" name="Rounded Rectangle 18"/>
            <p:cNvSpPr/>
            <p:nvPr/>
          </p:nvSpPr>
          <p:spPr>
            <a:xfrm>
              <a:off x="3238045" y="4575880"/>
              <a:ext cx="1118870" cy="409575"/>
            </a:xfrm>
            <a:prstGeom prst="roundRect">
              <a:avLst/>
            </a:prstGeom>
            <a:solidFill>
              <a:srgbClr val="00206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kern="1200">
                  <a:solidFill>
                    <a:srgbClr val="FFFFFF"/>
                  </a:solidFill>
                  <a:effectLst/>
                  <a:ea typeface="Calibri"/>
                </a:rPr>
                <a:t>Quiz</a:t>
              </a:r>
              <a:endParaRPr lang="en-US" sz="1200">
                <a:effectLst/>
                <a:latin typeface="Times New Roman"/>
                <a:ea typeface="Times New Roman"/>
              </a:endParaRPr>
            </a:p>
          </p:txBody>
        </p:sp>
      </p:grpSp>
      <p:grpSp>
        <p:nvGrpSpPr>
          <p:cNvPr id="20" name="Group 19"/>
          <p:cNvGrpSpPr/>
          <p:nvPr/>
        </p:nvGrpSpPr>
        <p:grpSpPr>
          <a:xfrm>
            <a:off x="5083840" y="2183189"/>
            <a:ext cx="1142365" cy="3155951"/>
            <a:chOff x="5094141" y="2003983"/>
            <a:chExt cx="1118870" cy="2995120"/>
          </a:xfrm>
        </p:grpSpPr>
        <p:sp>
          <p:nvSpPr>
            <p:cNvPr id="21" name="Rounded Rectangle 20"/>
            <p:cNvSpPr/>
            <p:nvPr/>
          </p:nvSpPr>
          <p:spPr>
            <a:xfrm>
              <a:off x="5094141" y="2003983"/>
              <a:ext cx="1118870" cy="409575"/>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kern="1200">
                  <a:solidFill>
                    <a:srgbClr val="FFFFFF"/>
                  </a:solidFill>
                  <a:effectLst/>
                  <a:ea typeface="Calibri"/>
                </a:rPr>
                <a:t>Creating</a:t>
              </a:r>
              <a:endParaRPr lang="en-US" sz="1200">
                <a:effectLst/>
                <a:latin typeface="Times New Roman"/>
                <a:ea typeface="Times New Roman"/>
              </a:endParaRPr>
            </a:p>
          </p:txBody>
        </p:sp>
        <p:sp>
          <p:nvSpPr>
            <p:cNvPr id="22" name="Rounded Rectangle 21"/>
            <p:cNvSpPr/>
            <p:nvPr/>
          </p:nvSpPr>
          <p:spPr>
            <a:xfrm>
              <a:off x="5094141" y="2476948"/>
              <a:ext cx="1118870" cy="409575"/>
            </a:xfrm>
            <a:prstGeom prst="roundRect">
              <a:avLst/>
            </a:prstGeom>
            <a:solidFill>
              <a:srgbClr val="00206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kern="1200">
                  <a:solidFill>
                    <a:srgbClr val="FFFFFF"/>
                  </a:solidFill>
                  <a:effectLst/>
                  <a:ea typeface="Calibri"/>
                </a:rPr>
                <a:t>Feedback</a:t>
              </a:r>
              <a:endParaRPr lang="en-US" sz="1200">
                <a:effectLst/>
                <a:latin typeface="Times New Roman"/>
                <a:ea typeface="Times New Roman"/>
              </a:endParaRPr>
            </a:p>
          </p:txBody>
        </p:sp>
        <p:sp>
          <p:nvSpPr>
            <p:cNvPr id="23" name="Rounded Rectangle 22"/>
            <p:cNvSpPr/>
            <p:nvPr/>
          </p:nvSpPr>
          <p:spPr>
            <a:xfrm>
              <a:off x="5094141" y="2965679"/>
              <a:ext cx="1118870" cy="409575"/>
            </a:xfrm>
            <a:prstGeom prst="roundRect">
              <a:avLst/>
            </a:prstGeom>
            <a:solidFill>
              <a:schemeClr val="accent3">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kern="1200" dirty="0">
                  <a:solidFill>
                    <a:srgbClr val="FFFFFF"/>
                  </a:solidFill>
                  <a:effectLst/>
                  <a:ea typeface="Calibri"/>
                </a:rPr>
                <a:t>Revision</a:t>
              </a:r>
              <a:endParaRPr lang="en-US" sz="1200" dirty="0">
                <a:effectLst/>
                <a:latin typeface="Times New Roman"/>
                <a:ea typeface="Times New Roman"/>
              </a:endParaRPr>
            </a:p>
          </p:txBody>
        </p:sp>
        <p:sp>
          <p:nvSpPr>
            <p:cNvPr id="24" name="Rounded Rectangle 23"/>
            <p:cNvSpPr/>
            <p:nvPr/>
          </p:nvSpPr>
          <p:spPr>
            <a:xfrm>
              <a:off x="5094141" y="3438645"/>
              <a:ext cx="1118870" cy="598805"/>
            </a:xfrm>
            <a:prstGeom prst="roundRect">
              <a:avLst/>
            </a:prstGeom>
            <a:solidFill>
              <a:schemeClr val="accent6">
                <a:lumMod val="75000"/>
              </a:schemeClr>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kern="1200">
                  <a:solidFill>
                    <a:srgbClr val="FFFFFF"/>
                  </a:solidFill>
                  <a:effectLst/>
                  <a:ea typeface="Calibri"/>
                </a:rPr>
                <a:t>Direct Instruction</a:t>
              </a:r>
              <a:endParaRPr lang="en-US" sz="1200">
                <a:effectLst/>
                <a:latin typeface="Times New Roman"/>
                <a:ea typeface="Times New Roman"/>
              </a:endParaRPr>
            </a:p>
          </p:txBody>
        </p:sp>
        <p:sp>
          <p:nvSpPr>
            <p:cNvPr id="25" name="Rounded Rectangle 24"/>
            <p:cNvSpPr/>
            <p:nvPr/>
          </p:nvSpPr>
          <p:spPr>
            <a:xfrm>
              <a:off x="5094141" y="4100797"/>
              <a:ext cx="1118870" cy="409575"/>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kern="1200">
                  <a:solidFill>
                    <a:srgbClr val="FFFFFF"/>
                  </a:solidFill>
                  <a:effectLst/>
                  <a:ea typeface="Calibri"/>
                </a:rPr>
                <a:t>Writing</a:t>
              </a:r>
              <a:endParaRPr lang="en-US" sz="1200">
                <a:effectLst/>
                <a:latin typeface="Times New Roman"/>
                <a:ea typeface="Times New Roman"/>
              </a:endParaRPr>
            </a:p>
          </p:txBody>
        </p:sp>
        <p:sp>
          <p:nvSpPr>
            <p:cNvPr id="26" name="Rounded Rectangle 25"/>
            <p:cNvSpPr/>
            <p:nvPr/>
          </p:nvSpPr>
          <p:spPr>
            <a:xfrm>
              <a:off x="5094141" y="4589528"/>
              <a:ext cx="1118870" cy="409575"/>
            </a:xfrm>
            <a:prstGeom prst="roundRect">
              <a:avLst/>
            </a:prstGeom>
            <a:solidFill>
              <a:srgbClr val="00206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b="1" kern="1200" dirty="0">
                  <a:solidFill>
                    <a:srgbClr val="FFFFFF"/>
                  </a:solidFill>
                  <a:effectLst/>
                  <a:ea typeface="Calibri"/>
                </a:rPr>
                <a:t>Preparing</a:t>
              </a:r>
              <a:endParaRPr lang="en-US" sz="1200" dirty="0">
                <a:effectLst/>
                <a:latin typeface="Times New Roman"/>
                <a:ea typeface="Times New Roman"/>
              </a:endParaRPr>
            </a:p>
          </p:txBody>
        </p:sp>
      </p:grpSp>
      <p:sp>
        <p:nvSpPr>
          <p:cNvPr id="27" name="Rounded Rectangle 26"/>
          <p:cNvSpPr/>
          <p:nvPr/>
        </p:nvSpPr>
        <p:spPr>
          <a:xfrm>
            <a:off x="8151064" y="2153740"/>
            <a:ext cx="636270" cy="3014980"/>
          </a:xfrm>
          <a:prstGeom prst="round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vert270"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800" b="1" kern="1200">
                <a:solidFill>
                  <a:srgbClr val="FFFFFF"/>
                </a:solidFill>
                <a:effectLst/>
                <a:ea typeface="Calibri"/>
              </a:rPr>
              <a:t>Reflection on Learning</a:t>
            </a:r>
            <a:endParaRPr lang="en-US" sz="1200">
              <a:effectLst/>
              <a:latin typeface="Times New Roman"/>
              <a:ea typeface="Times New Roman"/>
            </a:endParaRPr>
          </a:p>
        </p:txBody>
      </p:sp>
      <p:sp>
        <p:nvSpPr>
          <p:cNvPr id="28" name="Rounded Rectangle 27"/>
          <p:cNvSpPr/>
          <p:nvPr/>
        </p:nvSpPr>
        <p:spPr>
          <a:xfrm>
            <a:off x="6849267" y="2216762"/>
            <a:ext cx="674370" cy="3014980"/>
          </a:xfrm>
          <a:prstGeom prst="round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vert270"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800" b="1" kern="1200">
                <a:solidFill>
                  <a:srgbClr val="FFFFFF"/>
                </a:solidFill>
                <a:effectLst/>
                <a:ea typeface="Calibri"/>
              </a:rPr>
              <a:t>Presentation of Learning</a:t>
            </a:r>
            <a:endParaRPr lang="en-US" sz="1200">
              <a:effectLst/>
              <a:latin typeface="Times New Roman"/>
              <a:ea typeface="Times New Roman"/>
            </a:endParaRPr>
          </a:p>
        </p:txBody>
      </p:sp>
      <p:sp>
        <p:nvSpPr>
          <p:cNvPr id="29" name="Right Arrow 28"/>
          <p:cNvSpPr/>
          <p:nvPr/>
        </p:nvSpPr>
        <p:spPr>
          <a:xfrm>
            <a:off x="970856" y="3421354"/>
            <a:ext cx="611505" cy="49784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0" name="Right Arrow 29"/>
          <p:cNvSpPr/>
          <p:nvPr/>
        </p:nvSpPr>
        <p:spPr>
          <a:xfrm>
            <a:off x="2730975" y="3441759"/>
            <a:ext cx="611505" cy="49784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1" name="Right Arrow 30"/>
          <p:cNvSpPr/>
          <p:nvPr/>
        </p:nvSpPr>
        <p:spPr>
          <a:xfrm>
            <a:off x="4472335" y="3441759"/>
            <a:ext cx="611505" cy="49784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2" name="Right Arrow 31"/>
          <p:cNvSpPr/>
          <p:nvPr/>
        </p:nvSpPr>
        <p:spPr>
          <a:xfrm>
            <a:off x="6237762" y="3475332"/>
            <a:ext cx="611505" cy="49784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3" name="Right Arrow 32"/>
          <p:cNvSpPr/>
          <p:nvPr/>
        </p:nvSpPr>
        <p:spPr>
          <a:xfrm>
            <a:off x="7523637" y="3412310"/>
            <a:ext cx="611505" cy="49784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4" name="Down Arrow 33"/>
          <p:cNvSpPr/>
          <p:nvPr/>
        </p:nvSpPr>
        <p:spPr bwMode="auto">
          <a:xfrm rot="16200000">
            <a:off x="5143105" y="2885538"/>
            <a:ext cx="1055370" cy="5879630"/>
          </a:xfrm>
          <a:prstGeom prst="downArrow">
            <a:avLst/>
          </a:prstGeom>
          <a:solidFill>
            <a:schemeClr val="tx1"/>
          </a:solidFill>
          <a:ln w="9525" cap="flat" cmpd="sng" algn="ctr">
            <a:solidFill>
              <a:schemeClr val="tx1"/>
            </a:solidFill>
            <a:prstDash val="solid"/>
            <a:round/>
            <a:headEnd type="none" w="med" len="med"/>
            <a:tailEnd type="none" w="med" len="med"/>
          </a:ln>
          <a:effectLst/>
          <a:extLst/>
        </p:spPr>
        <p:txBody>
          <a:bodyPr vert="vert" wrap="square"/>
          <a:lstStyle/>
          <a:p>
            <a:pPr marL="0" marR="0" algn="ctr" fontAlgn="base">
              <a:spcBef>
                <a:spcPts val="0"/>
              </a:spcBef>
              <a:spcAft>
                <a:spcPts val="0"/>
              </a:spcAft>
            </a:pPr>
            <a:r>
              <a:rPr lang="en-US" sz="2400" b="1" kern="1200">
                <a:solidFill>
                  <a:srgbClr val="FFFFFF"/>
                </a:solidFill>
                <a:effectLst/>
                <a:latin typeface="Calibri"/>
                <a:ea typeface="MS PGothic"/>
              </a:rPr>
              <a:t>Sustained Inquiry</a:t>
            </a:r>
            <a:endParaRPr lang="en-US" sz="1200">
              <a:effectLst/>
              <a:latin typeface="Times New Roman"/>
              <a:ea typeface="Times New Roman"/>
            </a:endParaRPr>
          </a:p>
        </p:txBody>
      </p:sp>
      <p:sp>
        <p:nvSpPr>
          <p:cNvPr id="35" name="Down Arrow 34"/>
          <p:cNvSpPr/>
          <p:nvPr/>
        </p:nvSpPr>
        <p:spPr bwMode="auto">
          <a:xfrm rot="16200000">
            <a:off x="3907445" y="-2560791"/>
            <a:ext cx="1130300" cy="8276015"/>
          </a:xfrm>
          <a:prstGeom prst="downArrow">
            <a:avLst/>
          </a:prstGeom>
          <a:solidFill>
            <a:schemeClr val="tx1"/>
          </a:solidFill>
          <a:ln w="9525" cap="flat" cmpd="sng" algn="ctr">
            <a:solidFill>
              <a:schemeClr val="tx1"/>
            </a:solidFill>
            <a:prstDash val="solid"/>
            <a:round/>
            <a:headEnd type="none" w="med" len="med"/>
            <a:tailEnd type="none" w="med" len="med"/>
          </a:ln>
          <a:effectLst/>
          <a:extLst/>
        </p:spPr>
        <p:txBody>
          <a:bodyPr vert="vert" wrap="square"/>
          <a:lstStyle/>
          <a:p>
            <a:pPr marL="0" marR="0" algn="ctr" fontAlgn="base">
              <a:spcBef>
                <a:spcPts val="0"/>
              </a:spcBef>
              <a:spcAft>
                <a:spcPts val="0"/>
              </a:spcAft>
            </a:pPr>
            <a:r>
              <a:rPr lang="en-US" sz="2400" b="1" kern="1200">
                <a:solidFill>
                  <a:srgbClr val="FFFFFF"/>
                </a:solidFill>
                <a:effectLst/>
                <a:latin typeface="Calibri"/>
                <a:ea typeface="MS PGothic"/>
              </a:rPr>
              <a:t>Challenging Problem or Question</a:t>
            </a:r>
            <a:endParaRPr lang="en-US" sz="1200">
              <a:effectLst/>
              <a:latin typeface="Times New Roman"/>
              <a:ea typeface="Times New Roman"/>
            </a:endParaRPr>
          </a:p>
        </p:txBody>
      </p:sp>
      <p:sp>
        <p:nvSpPr>
          <p:cNvPr id="36" name="Down Arrow 35"/>
          <p:cNvSpPr/>
          <p:nvPr/>
        </p:nvSpPr>
        <p:spPr bwMode="auto">
          <a:xfrm rot="16200000">
            <a:off x="977288" y="4663231"/>
            <a:ext cx="1055370" cy="2426985"/>
          </a:xfrm>
          <a:prstGeom prst="downArrow">
            <a:avLst/>
          </a:prstGeom>
          <a:solidFill>
            <a:schemeClr val="tx1"/>
          </a:solidFill>
          <a:ln w="9525" cap="flat" cmpd="sng" algn="ctr">
            <a:solidFill>
              <a:schemeClr val="tx1"/>
            </a:solidFill>
            <a:prstDash val="solid"/>
            <a:round/>
            <a:headEnd type="none" w="med" len="med"/>
            <a:tailEnd type="none" w="med" len="med"/>
          </a:ln>
          <a:effectLst/>
          <a:extLst/>
        </p:spPr>
        <p:txBody>
          <a:bodyPr vert="vert" wrap="square"/>
          <a:lstStyle/>
          <a:p>
            <a:pPr marL="0" marR="0" algn="ctr" fontAlgn="base">
              <a:spcBef>
                <a:spcPts val="0"/>
              </a:spcBef>
              <a:spcAft>
                <a:spcPts val="0"/>
              </a:spcAft>
            </a:pPr>
            <a:r>
              <a:rPr lang="en-US" sz="2400" b="1" kern="1200" dirty="0" smtClean="0">
                <a:solidFill>
                  <a:srgbClr val="FFFFFF"/>
                </a:solidFill>
                <a:effectLst/>
                <a:latin typeface="Calibri"/>
                <a:ea typeface="MS PGothic"/>
              </a:rPr>
              <a:t>Initiate</a:t>
            </a:r>
            <a:r>
              <a:rPr lang="en-US" sz="2400" b="1" dirty="0" smtClean="0">
                <a:solidFill>
                  <a:srgbClr val="FFFFFF"/>
                </a:solidFill>
                <a:latin typeface="Calibri"/>
                <a:ea typeface="MS PGothic"/>
              </a:rPr>
              <a:t> </a:t>
            </a:r>
            <a:r>
              <a:rPr lang="en-US" sz="2400" b="1" kern="1200" dirty="0" smtClean="0">
                <a:solidFill>
                  <a:srgbClr val="FFFFFF"/>
                </a:solidFill>
                <a:effectLst/>
                <a:latin typeface="Calibri"/>
                <a:ea typeface="MS PGothic"/>
              </a:rPr>
              <a:t>Inquiry</a:t>
            </a:r>
            <a:endParaRPr lang="en-US" sz="1200" dirty="0">
              <a:effectLst/>
              <a:latin typeface="Times New Roman"/>
              <a:ea typeface="Times New Roman"/>
            </a:endParaRPr>
          </a:p>
        </p:txBody>
      </p:sp>
    </p:spTree>
    <p:extLst>
      <p:ext uri="{BB962C8B-B14F-4D97-AF65-F5344CB8AC3E}">
        <p14:creationId xmlns:p14="http://schemas.microsoft.com/office/powerpoint/2010/main" val="21962403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fade">
                                      <p:cBhvr>
                                        <p:cTn id="21" dur="500"/>
                                        <p:tgtEl>
                                          <p:spTgt spid="29"/>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ppt_x"/>
                                          </p:val>
                                        </p:tav>
                                        <p:tav tm="100000">
                                          <p:val>
                                            <p:strVal val="#ppt_x"/>
                                          </p:val>
                                        </p:tav>
                                      </p:tavLst>
                                    </p:anim>
                                    <p:anim calcmode="lin" valueType="num">
                                      <p:cBhvr additive="base">
                                        <p:cTn id="2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fade">
                                      <p:cBhvr>
                                        <p:cTn id="32" dur="500"/>
                                        <p:tgtEl>
                                          <p:spTgt spid="30"/>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ppt_x"/>
                                          </p:val>
                                        </p:tav>
                                        <p:tav tm="100000">
                                          <p:val>
                                            <p:strVal val="#ppt_x"/>
                                          </p:val>
                                        </p:tav>
                                      </p:tavLst>
                                    </p:anim>
                                    <p:anim calcmode="lin" valueType="num">
                                      <p:cBhvr additive="base">
                                        <p:cTn id="4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fade">
                                      <p:cBhvr>
                                        <p:cTn id="47" dur="500"/>
                                        <p:tgtEl>
                                          <p:spTgt spid="31"/>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20"/>
                                        </p:tgtEl>
                                        <p:attrNameLst>
                                          <p:attrName>style.visibility</p:attrName>
                                        </p:attrNameLst>
                                      </p:cBhvr>
                                      <p:to>
                                        <p:strVal val="visible"/>
                                      </p:to>
                                    </p:set>
                                    <p:anim calcmode="lin" valueType="num">
                                      <p:cBhvr additive="base">
                                        <p:cTn id="52" dur="500" fill="hold"/>
                                        <p:tgtEl>
                                          <p:spTgt spid="20"/>
                                        </p:tgtEl>
                                        <p:attrNameLst>
                                          <p:attrName>ppt_x</p:attrName>
                                        </p:attrNameLst>
                                      </p:cBhvr>
                                      <p:tavLst>
                                        <p:tav tm="0">
                                          <p:val>
                                            <p:strVal val="#ppt_x"/>
                                          </p:val>
                                        </p:tav>
                                        <p:tav tm="100000">
                                          <p:val>
                                            <p:strVal val="#ppt_x"/>
                                          </p:val>
                                        </p:tav>
                                      </p:tavLst>
                                    </p:anim>
                                    <p:anim calcmode="lin" valueType="num">
                                      <p:cBhvr additive="base">
                                        <p:cTn id="53"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32"/>
                                        </p:tgtEl>
                                        <p:attrNameLst>
                                          <p:attrName>style.visibility</p:attrName>
                                        </p:attrNameLst>
                                      </p:cBhvr>
                                      <p:to>
                                        <p:strVal val="visible"/>
                                      </p:to>
                                    </p:set>
                                    <p:animEffect transition="in" filter="fade">
                                      <p:cBhvr>
                                        <p:cTn id="58" dur="500"/>
                                        <p:tgtEl>
                                          <p:spTgt spid="32"/>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28"/>
                                        </p:tgtEl>
                                        <p:attrNameLst>
                                          <p:attrName>style.visibility</p:attrName>
                                        </p:attrNameLst>
                                      </p:cBhvr>
                                      <p:to>
                                        <p:strVal val="visible"/>
                                      </p:to>
                                    </p:set>
                                    <p:anim calcmode="lin" valueType="num">
                                      <p:cBhvr additive="base">
                                        <p:cTn id="63" dur="500" fill="hold"/>
                                        <p:tgtEl>
                                          <p:spTgt spid="28"/>
                                        </p:tgtEl>
                                        <p:attrNameLst>
                                          <p:attrName>ppt_x</p:attrName>
                                        </p:attrNameLst>
                                      </p:cBhvr>
                                      <p:tavLst>
                                        <p:tav tm="0">
                                          <p:val>
                                            <p:strVal val="#ppt_x"/>
                                          </p:val>
                                        </p:tav>
                                        <p:tav tm="100000">
                                          <p:val>
                                            <p:strVal val="#ppt_x"/>
                                          </p:val>
                                        </p:tav>
                                      </p:tavLst>
                                    </p:anim>
                                    <p:anim calcmode="lin" valueType="num">
                                      <p:cBhvr additive="base">
                                        <p:cTn id="6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3"/>
                                        </p:tgtEl>
                                        <p:attrNameLst>
                                          <p:attrName>style.visibility</p:attrName>
                                        </p:attrNameLst>
                                      </p:cBhvr>
                                      <p:to>
                                        <p:strVal val="visible"/>
                                      </p:to>
                                    </p:set>
                                    <p:animEffect transition="in" filter="fade">
                                      <p:cBhvr>
                                        <p:cTn id="69" dur="500"/>
                                        <p:tgtEl>
                                          <p:spTgt spid="33"/>
                                        </p:tgtEl>
                                      </p:cBhvr>
                                    </p:animEffect>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27"/>
                                        </p:tgtEl>
                                        <p:attrNameLst>
                                          <p:attrName>style.visibility</p:attrName>
                                        </p:attrNameLst>
                                      </p:cBhvr>
                                      <p:to>
                                        <p:strVal val="visible"/>
                                      </p:to>
                                    </p:set>
                                    <p:anim calcmode="lin" valueType="num">
                                      <p:cBhvr additive="base">
                                        <p:cTn id="74" dur="500" fill="hold"/>
                                        <p:tgtEl>
                                          <p:spTgt spid="27"/>
                                        </p:tgtEl>
                                        <p:attrNameLst>
                                          <p:attrName>ppt_x</p:attrName>
                                        </p:attrNameLst>
                                      </p:cBhvr>
                                      <p:tavLst>
                                        <p:tav tm="0">
                                          <p:val>
                                            <p:strVal val="#ppt_x"/>
                                          </p:val>
                                        </p:tav>
                                        <p:tav tm="100000">
                                          <p:val>
                                            <p:strVal val="#ppt_x"/>
                                          </p:val>
                                        </p:tav>
                                      </p:tavLst>
                                    </p:anim>
                                    <p:anim calcmode="lin" valueType="num">
                                      <p:cBhvr additive="base">
                                        <p:cTn id="75"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192</Words>
  <Application>Microsoft Office PowerPoint</Application>
  <PresentationFormat>On-screen Show (4:3)</PresentationFormat>
  <Paragraphs>54</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ocm boces</dc:creator>
  <cp:lastModifiedBy>ocm boces</cp:lastModifiedBy>
  <cp:revision>15</cp:revision>
  <dcterms:created xsi:type="dcterms:W3CDTF">2015-07-31T16:21:58Z</dcterms:created>
  <dcterms:modified xsi:type="dcterms:W3CDTF">2015-11-04T10:17:06Z</dcterms:modified>
</cp:coreProperties>
</file>