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200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F0BF8-0B02-47C7-B4AB-62B7A4E05AAF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92C6B-2D39-4063-80C5-BEC5B70D7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8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lIns="93300" tIns="46650" rIns="93300" bIns="46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more authentic the project the more likely that students will be motivated and engaged to achieve at higher levels.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Context: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Bringing learning to life, why do I need to know this?  And matches what happens in the real world.  This is where you could have a simulation as means to reach this type of authenticity.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 &amp; Tools: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 what people do in the real world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on the world: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Making a difference in their community or the world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Impact: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Speaks to students’ personal concerns, interests or issues in their lives or cultural community.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sldNum" idx="12"/>
          </p:nvPr>
        </p:nvSpPr>
        <p:spPr>
          <a:xfrm>
            <a:off x="3978132" y="8842028"/>
            <a:ext cx="3043343" cy="465454"/>
          </a:xfrm>
          <a:prstGeom prst="rect">
            <a:avLst/>
          </a:prstGeom>
          <a:noFill/>
          <a:ln>
            <a:noFill/>
          </a:ln>
        </p:spPr>
        <p:txBody>
          <a:bodyPr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988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lIns="93300" tIns="46650" rIns="93300" bIns="46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are ways we can create both Individual and Team Products/Performances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 might write an argument to prepare for a team debate…etc (Work across)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3978132" y="8842028"/>
            <a:ext cx="3043343" cy="465454"/>
          </a:xfrm>
          <a:prstGeom prst="rect">
            <a:avLst/>
          </a:prstGeom>
          <a:noFill/>
          <a:ln>
            <a:noFill/>
          </a:ln>
        </p:spPr>
        <p:txBody>
          <a:bodyPr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393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4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6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3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5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6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8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9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8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2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0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0F136-BA44-4888-A809-520E8491F84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20C9-7789-4FB4-BB5A-D4C3620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0" y="0"/>
            <a:ext cx="9144000" cy="5202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3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Authenticity</a:t>
            </a:r>
          </a:p>
        </p:txBody>
      </p:sp>
      <p:pic>
        <p:nvPicPr>
          <p:cNvPr id="324" name="Shape 3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628" y="736979"/>
            <a:ext cx="7710984" cy="612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25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ahoma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Selecting Products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2"/>
          </p:nvPr>
        </p:nvSpPr>
        <p:spPr>
          <a:xfrm>
            <a:off x="914400" y="914400"/>
            <a:ext cx="3200399" cy="507952"/>
          </a:xfrm>
          <a:prstGeom prst="rect">
            <a:avLst/>
          </a:prstGeom>
          <a:solidFill>
            <a:srgbClr val="D6DCE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Individual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914400" y="1698956"/>
            <a:ext cx="3200399" cy="507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Written Argument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5029200" y="1698956"/>
            <a:ext cx="3200399" cy="507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6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Team Debate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914400" y="2594508"/>
            <a:ext cx="3200399" cy="507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Research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5010150" y="2594508"/>
            <a:ext cx="3200399" cy="507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Infographic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914400" y="3428055"/>
            <a:ext cx="3200399" cy="507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6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Process Report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5029200" y="3428055"/>
            <a:ext cx="3200399" cy="507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Flow Chart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5029200" y="914400"/>
            <a:ext cx="3200399" cy="507952"/>
          </a:xfrm>
          <a:prstGeom prst="rect">
            <a:avLst/>
          </a:prstGeom>
          <a:solidFill>
            <a:srgbClr val="D6DCE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Team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895350" y="4255450"/>
            <a:ext cx="3200399" cy="507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6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Blog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4972050" y="4255450"/>
            <a:ext cx="3638549" cy="507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Interactive Timeline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914400" y="5011169"/>
            <a:ext cx="3200399" cy="507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6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Reflection Paper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5029200" y="5030651"/>
            <a:ext cx="3886200" cy="507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buClr>
                <a:schemeClr val="dk1"/>
              </a:buClr>
              <a:buSzPct val="100000"/>
              <a:buFont typeface="Tahoma"/>
              <a:buChar char="•"/>
            </a:pPr>
            <a:r>
              <a:rPr lang="en-US" sz="2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Proposal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176819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158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Selecting Products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Pawlewicz</dc:creator>
  <cp:lastModifiedBy>Denise Pawlewicz</cp:lastModifiedBy>
  <cp:revision>2</cp:revision>
  <dcterms:created xsi:type="dcterms:W3CDTF">2017-10-05T15:13:00Z</dcterms:created>
  <dcterms:modified xsi:type="dcterms:W3CDTF">2017-10-05T15:27:25Z</dcterms:modified>
</cp:coreProperties>
</file>