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3" r:id="rId2"/>
    <p:sldId id="268" r:id="rId3"/>
    <p:sldId id="274" r:id="rId4"/>
    <p:sldId id="275" r:id="rId5"/>
    <p:sldId id="276" r:id="rId6"/>
    <p:sldId id="27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5" autoAdjust="0"/>
    <p:restoredTop sz="84014" autoAdjust="0"/>
  </p:normalViewPr>
  <p:slideViewPr>
    <p:cSldViewPr>
      <p:cViewPr varScale="1">
        <p:scale>
          <a:sx n="57" d="100"/>
          <a:sy n="57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735" cy="464503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1" y="0"/>
            <a:ext cx="3037735" cy="464503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3E0C1627-438A-4384-B2AE-AE9F7DD1E40D}" type="datetimeFigureOut">
              <a:rPr lang="en-US" smtClean="0"/>
              <a:pPr/>
              <a:t>6/15/2016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12"/>
            <a:ext cx="3037735" cy="464503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1" y="8830312"/>
            <a:ext cx="3037735" cy="464503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29FC8CB6-3165-40FA-802C-8100C4ACFB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64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_MainTemplate_OC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65"/>
            <a:ext cx="7772400" cy="1470025"/>
          </a:xfrm>
        </p:spPr>
        <p:txBody>
          <a:bodyPr>
            <a:normAutofit/>
          </a:bodyPr>
          <a:lstStyle>
            <a:lvl1pPr>
              <a:defRPr sz="4400" b="1" i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334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0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81630"/>
            <a:ext cx="8229600" cy="452596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384B94D-DEB1-4D56-888F-4975FCD368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23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384B94D-DEB1-4D56-888F-4975FCD368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384B94D-DEB1-4D56-888F-4975FCD368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661" y="5791200"/>
            <a:ext cx="154450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50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384B94D-DEB1-4D56-888F-4975FCD368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78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384B94D-DEB1-4D56-888F-4975FCD368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0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_BodyTempla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58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4448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582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630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384B94D-DEB1-4D56-888F-4975FCD368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1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384B94D-DEB1-4D56-888F-4975FCD368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9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BodyTempla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384B94D-DEB1-4D56-888F-4975FCD368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4480"/>
            <a:ext cx="5111750" cy="5853113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653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384B94D-DEB1-4D56-888F-4975FCD368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3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384B94D-DEB1-4D56-888F-4975FCD368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8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34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3384B94D-DEB1-4D56-888F-4975FCD368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54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to One Teaching Assistant Support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478082"/>
            <a:ext cx="6034616" cy="4525962"/>
          </a:xfrm>
        </p:spPr>
      </p:pic>
    </p:spTree>
    <p:extLst>
      <p:ext uri="{BB962C8B-B14F-4D97-AF65-F5344CB8AC3E}">
        <p14:creationId xmlns:p14="http://schemas.microsoft.com/office/powerpoint/2010/main" val="26698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1:1 TA Process in OCM BOCES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Three forms: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 Requesting TA support: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	</a:t>
            </a:r>
            <a:r>
              <a:rPr lang="en-US" dirty="0" smtClean="0"/>
              <a:t> Reviewing annually TA support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 smtClean="0"/>
              <a:t> Students </a:t>
            </a:r>
            <a:r>
              <a:rPr lang="en-US" dirty="0" smtClean="0"/>
              <a:t>entering a BOCES program with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adult </a:t>
            </a:r>
            <a:r>
              <a:rPr lang="en-US" dirty="0" smtClean="0"/>
              <a:t>support.</a:t>
            </a:r>
          </a:p>
          <a:p>
            <a:r>
              <a:rPr lang="en-US" dirty="0" smtClean="0"/>
              <a:t>All forms have a review process with the teacher, direct supervisor, and special </a:t>
            </a:r>
            <a:r>
              <a:rPr lang="en-US" dirty="0" err="1"/>
              <a:t>e</a:t>
            </a:r>
            <a:r>
              <a:rPr lang="en-US" dirty="0" err="1" smtClean="0"/>
              <a:t>d</a:t>
            </a:r>
            <a:r>
              <a:rPr lang="en-US" dirty="0" smtClean="0"/>
              <a:t> director’s signature .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for 1:1 TA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1534449"/>
            <a:ext cx="6248400" cy="4853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239000" y="1752600"/>
            <a:ext cx="1600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Administrator observation</a:t>
            </a:r>
          </a:p>
          <a:p>
            <a:endParaRPr lang="en-US" dirty="0"/>
          </a:p>
          <a:p>
            <a:r>
              <a:rPr lang="en-US" dirty="0" smtClean="0"/>
              <a:t>Plan to fade support</a:t>
            </a:r>
          </a:p>
          <a:p>
            <a:endParaRPr lang="en-US" dirty="0"/>
          </a:p>
          <a:p>
            <a:r>
              <a:rPr lang="en-US" dirty="0" smtClean="0"/>
              <a:t>Rubric for targeting student independence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1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with 1:1 TA Support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08353"/>
            <a:ext cx="5507235" cy="4708297"/>
          </a:xfrm>
        </p:spPr>
      </p:pic>
      <p:sp>
        <p:nvSpPr>
          <p:cNvPr id="5" name="TextBox 4"/>
          <p:cNvSpPr txBox="1"/>
          <p:nvPr/>
        </p:nvSpPr>
        <p:spPr>
          <a:xfrm>
            <a:off x="6629400" y="1676400"/>
            <a:ext cx="228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 areas or skills to promote  student independence based on the rubric</a:t>
            </a:r>
          </a:p>
          <a:p>
            <a:endParaRPr lang="en-US" dirty="0" smtClean="0"/>
          </a:p>
          <a:p>
            <a:r>
              <a:rPr lang="en-US" dirty="0" smtClean="0"/>
              <a:t>Observation checklist</a:t>
            </a:r>
          </a:p>
          <a:p>
            <a:endParaRPr lang="en-US" dirty="0"/>
          </a:p>
          <a:p>
            <a:r>
              <a:rPr lang="en-US" dirty="0" smtClean="0"/>
              <a:t>Reviewed annually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59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Students who enter the program with a 1:1 TA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676400"/>
            <a:ext cx="5181600" cy="4540250"/>
          </a:xfrm>
        </p:spPr>
      </p:pic>
      <p:sp>
        <p:nvSpPr>
          <p:cNvPr id="5" name="TextBox 4"/>
          <p:cNvSpPr txBox="1"/>
          <p:nvPr/>
        </p:nvSpPr>
        <p:spPr>
          <a:xfrm>
            <a:off x="6400800" y="1828800"/>
            <a:ext cx="2209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Review of classroom student is entering from</a:t>
            </a:r>
          </a:p>
          <a:p>
            <a:endParaRPr lang="en-US" dirty="0"/>
          </a:p>
          <a:p>
            <a:r>
              <a:rPr lang="en-US" dirty="0" smtClean="0"/>
              <a:t>Review of staffing in the current classroom</a:t>
            </a:r>
          </a:p>
          <a:p>
            <a:endParaRPr lang="en-US" dirty="0"/>
          </a:p>
          <a:p>
            <a:r>
              <a:rPr lang="en-US" dirty="0" smtClean="0"/>
              <a:t>Review of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71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Forms should be sent to the district prior to the scheduled CSE meeting for review</a:t>
            </a:r>
          </a:p>
          <a:p>
            <a:r>
              <a:rPr lang="en-US" dirty="0" smtClean="0"/>
              <a:t>Forms should have all necessary signatures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4257334631"/>
      </p:ext>
    </p:extLst>
  </p:cSld>
  <p:clrMapOvr>
    <a:masterClrMapping/>
  </p:clrMapOvr>
</p:sld>
</file>

<file path=ppt/theme/theme1.xml><?xml version="1.0" encoding="utf-8"?>
<a:theme xmlns:a="http://schemas.openxmlformats.org/drawingml/2006/main" name="0812_OCM_PP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Draft Project Update 10 January 2015</Template>
  <TotalTime>911</TotalTime>
  <Words>108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0812_OCM_PPtemplate</vt:lpstr>
      <vt:lpstr>One to One Teaching Assistant Support </vt:lpstr>
      <vt:lpstr> 1:1 TA Process in OCM BOCES</vt:lpstr>
      <vt:lpstr>Request for 1:1 TA </vt:lpstr>
      <vt:lpstr>Students with 1:1 TA Support </vt:lpstr>
      <vt:lpstr>Students who enter the program with a 1:1 TA</vt:lpstr>
      <vt:lpstr>Forms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Day</dc:title>
  <dc:creator>Sheena Russell</dc:creator>
  <cp:lastModifiedBy>Susan O'Bryan</cp:lastModifiedBy>
  <cp:revision>97</cp:revision>
  <cp:lastPrinted>2015-09-08T13:53:53Z</cp:lastPrinted>
  <dcterms:created xsi:type="dcterms:W3CDTF">2015-08-28T12:55:10Z</dcterms:created>
  <dcterms:modified xsi:type="dcterms:W3CDTF">2016-06-15T12:40:32Z</dcterms:modified>
</cp:coreProperties>
</file>