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5" r:id="rId6"/>
    <p:sldId id="264" r:id="rId7"/>
    <p:sldId id="261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yocc.edu/opc" TargetMode="External"/><Relationship Id="rId7" Type="http://schemas.openxmlformats.org/officeDocument/2006/relationships/image" Target="../media/image2.jpg"/><Relationship Id="rId2" Type="http://schemas.openxmlformats.org/officeDocument/2006/relationships/hyperlink" Target="mailto:OPC@sunyocc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.r.harrison2@sunyocc.edu" TargetMode="External"/><Relationship Id="rId5" Type="http://schemas.openxmlformats.org/officeDocument/2006/relationships/hyperlink" Target="mailto:c.m.johnson1770@sunyocc.edu" TargetMode="External"/><Relationship Id="rId4" Type="http://schemas.openxmlformats.org/officeDocument/2006/relationships/hyperlink" Target="mailto:myhill.w@sunyoc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048000"/>
          </a:xfrm>
        </p:spPr>
        <p:txBody>
          <a:bodyPr/>
          <a:lstStyle/>
          <a:p>
            <a:r>
              <a:rPr lang="en-US" sz="4800" dirty="0" smtClean="0"/>
              <a:t>Preparation for Youths with Disabilities to Enter the World of Technology Careers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BOCES </a:t>
            </a:r>
            <a:r>
              <a:rPr lang="en-US" dirty="0" smtClean="0">
                <a:solidFill>
                  <a:schemeClr val="tx2"/>
                </a:solidFill>
              </a:rPr>
              <a:t>Special Education Council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November 19, 2015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2145" y="4038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William N. </a:t>
            </a:r>
            <a:r>
              <a:rPr lang="en-US" dirty="0" err="1" smtClean="0">
                <a:latin typeface="+mj-lt"/>
              </a:rPr>
              <a:t>Myhill</a:t>
            </a:r>
            <a:r>
              <a:rPr lang="en-US" dirty="0" smtClean="0">
                <a:latin typeface="+mj-lt"/>
              </a:rPr>
              <a:t>, M.Ed. J.D.</a:t>
            </a:r>
          </a:p>
          <a:p>
            <a:pPr algn="ctr"/>
            <a:r>
              <a:rPr lang="en-US" dirty="0" smtClean="0">
                <a:latin typeface="+mj-lt"/>
              </a:rPr>
              <a:t>Onondaga Pathways to Careers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9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OPC </a:t>
            </a:r>
            <a:r>
              <a:rPr lang="en-US" sz="3200" dirty="0">
                <a:effectLst/>
              </a:rPr>
              <a:t>P</a:t>
            </a:r>
            <a:r>
              <a:rPr lang="en-US" sz="3200" dirty="0" smtClean="0">
                <a:effectLst/>
              </a:rPr>
              <a:t>urpose </a:t>
            </a:r>
            <a:r>
              <a:rPr lang="en-US" sz="3200" dirty="0">
                <a:effectLst/>
              </a:rPr>
              <a:t>and </a:t>
            </a:r>
            <a:r>
              <a:rPr lang="en-US" sz="3200" dirty="0" smtClean="0">
                <a:effectLst/>
              </a:rPr>
              <a:t>Goals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665" y="15240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Onondaga Pathways to Careers (OPC) demonstration project provides an opportunity for young people with disabilities to enroll at Onondaga Community College (OCC), earn an industry-recognized credential, and acquire a job that pays a living wage in the local workforce. </a:t>
            </a: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9200" y="4572000"/>
            <a:ext cx="6537382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OPC is funded </a:t>
            </a:r>
            <a:r>
              <a:rPr lang="en-US" i="1" dirty="0"/>
              <a:t>by the Office of Disability Employment Policy, U.S. Department of Labor, Award No. OD-26453-14-75-4-36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65179"/>
            <a:ext cx="82296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en-US" sz="2400" dirty="0"/>
              <a:t>Health Information Technology, A.A.S</a:t>
            </a:r>
            <a:r>
              <a:rPr lang="en-US" sz="2400" dirty="0" smtClean="0"/>
              <a:t>.</a:t>
            </a:r>
            <a:endParaRPr lang="en-US" altLang="en-US" sz="2400" dirty="0">
              <a:ea typeface="ＭＳ Ｐゴシック" pitchFamily="34" charset="-128"/>
            </a:endParaRPr>
          </a:p>
          <a:p>
            <a:pPr fontAlgn="base">
              <a:spcAft>
                <a:spcPts val="600"/>
              </a:spcAft>
            </a:pPr>
            <a:r>
              <a:rPr lang="en-US" sz="2400" dirty="0"/>
              <a:t>Mechanical Technology, A.A.S</a:t>
            </a:r>
            <a:r>
              <a:rPr lang="en-US" sz="2400" dirty="0" smtClean="0"/>
              <a:t>.</a:t>
            </a:r>
          </a:p>
          <a:p>
            <a:pPr fontAlgn="base">
              <a:spcAft>
                <a:spcPts val="600"/>
              </a:spcAft>
            </a:pPr>
            <a:r>
              <a:rPr lang="en-US" sz="2400" dirty="0" smtClean="0"/>
              <a:t>Advanced </a:t>
            </a:r>
            <a:r>
              <a:rPr lang="en-US" sz="2400" dirty="0"/>
              <a:t>Manufacturing </a:t>
            </a:r>
            <a:r>
              <a:rPr lang="en-US" sz="2400" dirty="0" smtClean="0"/>
              <a:t>Certificate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Electrical Technology, A.A.S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ffectLst/>
              </a:rPr>
              <a:t>OPC Purpose and Goals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71600"/>
            <a:ext cx="4724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ＭＳ Ｐゴシック" pitchFamily="34" charset="-128"/>
              </a:rPr>
              <a:t>OPC Academic Programs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478" y="3676590"/>
            <a:ext cx="7924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u="sng" dirty="0" smtClean="0"/>
              <a:t>Careers</a:t>
            </a:r>
          </a:p>
          <a:p>
            <a:pPr fontAlgn="base"/>
            <a:endParaRPr lang="en-US" dirty="0" smtClean="0"/>
          </a:p>
          <a:p>
            <a:pPr algn="ctr" fontAlgn="base">
              <a:spcAft>
                <a:spcPts val="600"/>
              </a:spcAft>
            </a:pPr>
            <a:r>
              <a:rPr lang="en-US" dirty="0"/>
              <a:t>Health Information </a:t>
            </a:r>
            <a:r>
              <a:rPr lang="en-US" dirty="0" smtClean="0"/>
              <a:t>Technician	Electrical Engineer</a:t>
            </a:r>
          </a:p>
          <a:p>
            <a:pPr algn="ctr" fontAlgn="base">
              <a:spcAft>
                <a:spcPts val="600"/>
              </a:spcAft>
            </a:pPr>
            <a:r>
              <a:rPr lang="en-US" dirty="0" smtClean="0"/>
              <a:t>Electrical Technician	CAD Drafter	CAD </a:t>
            </a:r>
            <a:r>
              <a:rPr lang="en-US" dirty="0"/>
              <a:t>Designer</a:t>
            </a:r>
          </a:p>
          <a:p>
            <a:pPr algn="ctr" fontAlgn="base">
              <a:spcAft>
                <a:spcPts val="600"/>
              </a:spcAft>
            </a:pPr>
            <a:r>
              <a:rPr lang="en-US" dirty="0" smtClean="0"/>
              <a:t>Test Control Technician	Quality Control Technician</a:t>
            </a:r>
          </a:p>
          <a:p>
            <a:pPr algn="ctr" fontAlgn="base">
              <a:spcAft>
                <a:spcPts val="600"/>
              </a:spcAft>
            </a:pPr>
            <a:r>
              <a:rPr lang="en-US" dirty="0" smtClean="0"/>
              <a:t>Mechanical </a:t>
            </a:r>
            <a:r>
              <a:rPr lang="en-US" dirty="0"/>
              <a:t>Lab </a:t>
            </a:r>
            <a:r>
              <a:rPr lang="en-US" dirty="0" smtClean="0"/>
              <a:t>Technician		Materials </a:t>
            </a:r>
            <a:r>
              <a:rPr lang="en-US" dirty="0"/>
              <a:t>Lab Technician</a:t>
            </a:r>
          </a:p>
          <a:p>
            <a:pPr algn="ctr" fontAlgn="base">
              <a:spcAft>
                <a:spcPts val="600"/>
              </a:spcAft>
            </a:pPr>
            <a:r>
              <a:rPr lang="en-US" dirty="0" smtClean="0"/>
              <a:t>Machinist	Machine Operator</a:t>
            </a:r>
          </a:p>
          <a:p>
            <a:pPr algn="ctr" fontAlgn="base">
              <a:spcAft>
                <a:spcPts val="600"/>
              </a:spcAft>
            </a:pPr>
            <a:r>
              <a:rPr lang="en-US" dirty="0" smtClean="0"/>
              <a:t>Tool </a:t>
            </a:r>
            <a:r>
              <a:rPr lang="en-US" dirty="0"/>
              <a:t>&amp; Die </a:t>
            </a:r>
            <a:r>
              <a:rPr lang="en-US" dirty="0" smtClean="0"/>
              <a:t>Maker		Machine Setter</a:t>
            </a:r>
          </a:p>
        </p:txBody>
      </p:sp>
    </p:spTree>
    <p:extLst>
      <p:ext uri="{BB962C8B-B14F-4D97-AF65-F5344CB8AC3E}">
        <p14:creationId xmlns:p14="http://schemas.microsoft.com/office/powerpoint/2010/main" val="696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89891"/>
            <a:ext cx="8229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en-US" sz="2400" dirty="0" smtClean="0"/>
              <a:t>Computer </a:t>
            </a:r>
            <a:r>
              <a:rPr lang="en-US" sz="2400" dirty="0"/>
              <a:t>Information Systems, A.A.S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Computer </a:t>
            </a:r>
            <a:r>
              <a:rPr lang="en-US" sz="2400" dirty="0"/>
              <a:t>Science, A.S</a:t>
            </a:r>
            <a:r>
              <a:rPr lang="en-US" sz="2400" dirty="0" smtClean="0"/>
              <a:t>.</a:t>
            </a:r>
          </a:p>
          <a:p>
            <a:pPr fontAlgn="base">
              <a:spcAft>
                <a:spcPts val="600"/>
              </a:spcAft>
            </a:pPr>
            <a:r>
              <a:rPr lang="en-US" sz="2400" dirty="0" smtClean="0"/>
              <a:t>Computer </a:t>
            </a:r>
            <a:r>
              <a:rPr lang="en-US" sz="2400" dirty="0"/>
              <a:t>Forensics, A.S.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ffectLst/>
              </a:rPr>
              <a:t>OPC Purpose and Goals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82038"/>
            <a:ext cx="4724400" cy="685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ＭＳ Ｐゴシック" pitchFamily="34" charset="-128"/>
              </a:rPr>
              <a:t>OPC Academic Programs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858" y="35814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u="sng" dirty="0" smtClean="0"/>
              <a:t>Careers</a:t>
            </a:r>
          </a:p>
          <a:p>
            <a:pPr fontAlgn="base"/>
            <a:endParaRPr lang="en-US" dirty="0" smtClean="0"/>
          </a:p>
          <a:p>
            <a:pPr algn="ctr" fontAlgn="base"/>
            <a:r>
              <a:rPr lang="en-US" dirty="0" smtClean="0"/>
              <a:t>Computer Programmer	Scientific Programmer	Business </a:t>
            </a:r>
            <a:r>
              <a:rPr lang="en-US" dirty="0"/>
              <a:t>Programmer</a:t>
            </a:r>
          </a:p>
          <a:p>
            <a:pPr algn="ctr" fontAlgn="base"/>
            <a:endParaRPr lang="en-US" dirty="0" smtClean="0"/>
          </a:p>
          <a:p>
            <a:pPr algn="ctr" fontAlgn="base"/>
            <a:r>
              <a:rPr lang="en-US" dirty="0" smtClean="0"/>
              <a:t>Network </a:t>
            </a:r>
            <a:r>
              <a:rPr lang="en-US" dirty="0"/>
              <a:t>Support </a:t>
            </a:r>
            <a:r>
              <a:rPr lang="en-US" dirty="0" smtClean="0"/>
              <a:t>Provider		Technical </a:t>
            </a:r>
            <a:r>
              <a:rPr lang="en-US" dirty="0"/>
              <a:t>Support </a:t>
            </a:r>
            <a:r>
              <a:rPr lang="en-US" dirty="0" smtClean="0"/>
              <a:t>Provider</a:t>
            </a:r>
          </a:p>
          <a:p>
            <a:pPr algn="ctr" fontAlgn="base"/>
            <a:endParaRPr lang="en-US" dirty="0" smtClean="0"/>
          </a:p>
          <a:p>
            <a:pPr algn="ctr" fontAlgn="base"/>
            <a:r>
              <a:rPr lang="en-US" dirty="0" smtClean="0"/>
              <a:t>Web </a:t>
            </a:r>
            <a:r>
              <a:rPr lang="en-US" dirty="0"/>
              <a:t>Maintenance </a:t>
            </a:r>
            <a:r>
              <a:rPr lang="en-US" dirty="0" smtClean="0"/>
              <a:t>Provider	Web Designer	Webmaster</a:t>
            </a:r>
            <a:endParaRPr lang="en-US" dirty="0"/>
          </a:p>
          <a:p>
            <a:pPr algn="ctr" fontAlgn="base"/>
            <a:endParaRPr lang="en-US" dirty="0" smtClean="0"/>
          </a:p>
          <a:p>
            <a:pPr algn="ctr" fontAlgn="base"/>
            <a:r>
              <a:rPr lang="en-US" dirty="0" smtClean="0"/>
              <a:t>Computer </a:t>
            </a:r>
            <a:r>
              <a:rPr lang="en-US" dirty="0"/>
              <a:t>Forensics </a:t>
            </a:r>
            <a:r>
              <a:rPr lang="en-US" dirty="0" smtClean="0"/>
              <a:t>Investigator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209800"/>
            <a:ext cx="77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altLang="en-US" sz="2000" dirty="0">
                <a:ea typeface="ＭＳ Ｐゴシック" pitchFamily="34" charset="-128"/>
              </a:rPr>
              <a:t>The </a:t>
            </a:r>
            <a:r>
              <a:rPr lang="en-US" altLang="en-US" sz="2000" dirty="0" smtClean="0">
                <a:ea typeface="ＭＳ Ｐゴシック" pitchFamily="34" charset="-128"/>
              </a:rPr>
              <a:t>Educational Coordinator </a:t>
            </a:r>
            <a:r>
              <a:rPr lang="en-US" altLang="en-US" sz="2000" dirty="0">
                <a:ea typeface="ＭＳ Ｐゴシック" pitchFamily="34" charset="-128"/>
              </a:rPr>
              <a:t>works individually with OPC students </a:t>
            </a:r>
            <a:r>
              <a:rPr lang="en-US" altLang="en-US" sz="2000" dirty="0" smtClean="0">
                <a:ea typeface="ＭＳ Ｐゴシック" pitchFamily="34" charset="-128"/>
              </a:rPr>
              <a:t>to i</a:t>
            </a:r>
            <a:r>
              <a:rPr lang="en-US" sz="2000" dirty="0" smtClean="0"/>
              <a:t>ncrease self-awareness through: Intake process, Casey Life Skills Assessment, Strengths Quest, Goal setting, and Lifelong learning workshops, i</a:t>
            </a:r>
            <a:r>
              <a:rPr lang="en-US" sz="2000" dirty="0" smtClean="0">
                <a:ea typeface="ＭＳ Ｐゴシック" pitchFamily="34" charset="-128"/>
              </a:rPr>
              <a:t>ncluding </a:t>
            </a:r>
            <a:r>
              <a:rPr lang="en-US" altLang="en-US" sz="2000" dirty="0" smtClean="0">
                <a:ea typeface="ＭＳ Ｐゴシック" pitchFamily="34" charset="-128"/>
              </a:rPr>
              <a:t>financial </a:t>
            </a:r>
            <a:r>
              <a:rPr lang="en-US" altLang="en-US" sz="2000" dirty="0">
                <a:ea typeface="ＭＳ Ｐゴシック" pitchFamily="34" charset="-128"/>
              </a:rPr>
              <a:t>literacy, </a:t>
            </a:r>
            <a:r>
              <a:rPr lang="en-US" altLang="en-US" sz="2000" dirty="0" smtClean="0">
                <a:ea typeface="ＭＳ Ｐゴシック" pitchFamily="34" charset="-128"/>
              </a:rPr>
              <a:t>self-advocacy development, and healthy relationships.</a:t>
            </a:r>
          </a:p>
          <a:p>
            <a:pPr lvl="1">
              <a:spcAft>
                <a:spcPts val="600"/>
              </a:spcAft>
            </a:pPr>
            <a:endParaRPr lang="en-US" altLang="en-US" sz="2000" dirty="0" smtClean="0">
              <a:ea typeface="ＭＳ Ｐゴシック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en-US" altLang="en-US" sz="2000" dirty="0" smtClean="0">
                <a:ea typeface="ＭＳ Ｐゴシック" pitchFamily="34" charset="-128"/>
              </a:rPr>
              <a:t>The Educational Coordinator further supports the educational planning of OPC students with access to advising, tutoring, adaptive technology, retention alert, </a:t>
            </a:r>
            <a:r>
              <a:rPr lang="en-US" altLang="en-US" sz="2000" dirty="0">
                <a:ea typeface="ＭＳ Ｐゴシック" pitchFamily="34" charset="-128"/>
              </a:rPr>
              <a:t>leadership development, and referral to community resources, such as: CENTRO, St Joseph’s Outpatient Clinic, OCC’s Food Pantry, ACCES-VR, Counseling Center, Book and Smart Card Food </a:t>
            </a:r>
            <a:r>
              <a:rPr lang="en-US" altLang="en-US" sz="2000" dirty="0" smtClean="0">
                <a:ea typeface="ＭＳ Ｐゴシック" pitchFamily="34" charset="-128"/>
              </a:rPr>
              <a:t>Vouchers, and others.</a:t>
            </a:r>
            <a:endParaRPr lang="en-US" altLang="en-US" sz="2000" dirty="0">
              <a:ea typeface="ＭＳ Ｐゴシック" pitchFamily="34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33528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ＭＳ Ｐゴシック" pitchFamily="34" charset="-128"/>
              </a:rPr>
              <a:t>Educational Access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dirty="0" smtClean="0">
                <a:effectLst/>
              </a:rPr>
              <a:t>Building Sustainable Pathways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in the CNY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66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209800"/>
            <a:ext cx="7848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altLang="en-US" sz="2000" dirty="0" smtClean="0">
                <a:ea typeface="ＭＳ Ｐゴシック" pitchFamily="34" charset="-128"/>
              </a:rPr>
              <a:t>The Employment Coordinator works individually with OPC students to:</a:t>
            </a:r>
            <a:r>
              <a:rPr lang="en-US" sz="2000" dirty="0" smtClean="0"/>
              <a:t> </a:t>
            </a:r>
            <a:r>
              <a:rPr lang="en-US" sz="2000" dirty="0"/>
              <a:t>Develop job search </a:t>
            </a:r>
            <a:r>
              <a:rPr lang="en-US" sz="2000" dirty="0" smtClean="0"/>
              <a:t>skills, Create short- &amp; long-term career goals, </a:t>
            </a:r>
            <a:r>
              <a:rPr lang="en-US" sz="2000" dirty="0"/>
              <a:t>Build awareness and knowledge of the chosen career </a:t>
            </a:r>
            <a:r>
              <a:rPr lang="en-US" sz="2000" dirty="0" smtClean="0"/>
              <a:t>fields, </a:t>
            </a:r>
            <a:r>
              <a:rPr lang="en-US" sz="2000" dirty="0"/>
              <a:t>Develop </a:t>
            </a:r>
            <a:r>
              <a:rPr lang="en-US" sz="2000" dirty="0" smtClean="0"/>
              <a:t>employability </a:t>
            </a:r>
            <a:r>
              <a:rPr lang="en-US" sz="2000" dirty="0"/>
              <a:t>and s</a:t>
            </a:r>
            <a:r>
              <a:rPr lang="en-US" sz="2000" dirty="0" smtClean="0"/>
              <a:t>oft skills, </a:t>
            </a:r>
            <a:r>
              <a:rPr lang="en-US" sz="2000" dirty="0"/>
              <a:t>Gain </a:t>
            </a:r>
            <a:r>
              <a:rPr lang="en-US" sz="2000" dirty="0" smtClean="0"/>
              <a:t>experience through work-based </a:t>
            </a:r>
            <a:r>
              <a:rPr lang="en-US" sz="2000" dirty="0"/>
              <a:t>learning </a:t>
            </a:r>
            <a:r>
              <a:rPr lang="en-US" sz="2000" dirty="0" smtClean="0"/>
              <a:t>opportunities. These opportunities include: industry site visits, job shadowing, volunteering, service learning, and internships.</a:t>
            </a:r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Tools of the Employment Coordinator: Purple Briefcase</a:t>
            </a:r>
            <a:r>
              <a:rPr lang="en-US" sz="2000" dirty="0"/>
              <a:t>, Focus 2, Follow your inner Heroes to Work You  </a:t>
            </a:r>
            <a:r>
              <a:rPr lang="en-US" sz="2000" dirty="0" smtClean="0"/>
              <a:t>Love, Skills to Pay the Bills, Mynextmove.org, Big Future, </a:t>
            </a:r>
            <a:r>
              <a:rPr lang="en-US" sz="2000" dirty="0" err="1" smtClean="0"/>
              <a:t>WinWay</a:t>
            </a:r>
            <a:r>
              <a:rPr lang="en-US" sz="2000" dirty="0" smtClean="0"/>
              <a:t> Resume Deluxe, and Career Coach.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36576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ＭＳ Ｐゴシック" pitchFamily="34" charset="-128"/>
              </a:rPr>
              <a:t>Employment Pathways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dirty="0" smtClean="0">
                <a:effectLst/>
              </a:rPr>
              <a:t>Building Sustainable Pathways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in the CNY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2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362201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000" u="sng" dirty="0" smtClean="0">
                <a:ea typeface="ＭＳ Ｐゴシック" pitchFamily="34" charset="-128"/>
              </a:rPr>
              <a:t>OPC Scholars Program for SCSD High School Seniors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Career </a:t>
            </a:r>
            <a:r>
              <a:rPr lang="en-US" altLang="en-US" sz="2000" dirty="0">
                <a:ea typeface="ＭＳ Ｐゴシック" pitchFamily="34" charset="-128"/>
              </a:rPr>
              <a:t>awareness </a:t>
            </a:r>
            <a:r>
              <a:rPr lang="en-US" altLang="en-US" sz="2000" dirty="0" smtClean="0">
                <a:ea typeface="ＭＳ Ｐゴシック" pitchFamily="34" charset="-128"/>
              </a:rPr>
              <a:t>and exploration, Self-advocacy, Financial planning, College culture, Admission, Financial Aid and Housing applications, Disability rights and responsibilities.</a:t>
            </a:r>
            <a:endParaRPr lang="en-US" altLang="en-US" sz="2000" dirty="0">
              <a:ea typeface="ＭＳ Ｐゴシック" pitchFamily="34" charset="-128"/>
            </a:endParaRPr>
          </a:p>
          <a:p>
            <a:pPr lvl="1"/>
            <a:endParaRPr lang="en-US" altLang="en-US" sz="2000" dirty="0" smtClean="0">
              <a:ea typeface="ＭＳ Ｐゴシック" pitchFamily="34" charset="-128"/>
            </a:endParaRPr>
          </a:p>
          <a:p>
            <a:pPr lvl="1"/>
            <a:r>
              <a:rPr lang="en-US" altLang="en-US" sz="2000" u="sng" dirty="0" smtClean="0">
                <a:ea typeface="ＭＳ Ｐゴシック" pitchFamily="34" charset="-128"/>
              </a:rPr>
              <a:t>OPC Youth Services for High School Students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Outreach to families of students with disabilities </a:t>
            </a:r>
            <a:r>
              <a:rPr lang="en-US" altLang="en-US" sz="2000" dirty="0">
                <a:ea typeface="ＭＳ Ｐゴシック" pitchFamily="34" charset="-128"/>
              </a:rPr>
              <a:t>in </a:t>
            </a:r>
            <a:r>
              <a:rPr lang="en-US" altLang="en-US" sz="2000" dirty="0" smtClean="0">
                <a:ea typeface="ＭＳ Ｐゴシック" pitchFamily="34" charset="-128"/>
              </a:rPr>
              <a:t>CNY to learn about OPC career pathways, the OCC community, and to coordinate IEP / 504 </a:t>
            </a:r>
            <a:r>
              <a:rPr lang="en-US" altLang="en-US" sz="2000" dirty="0">
                <a:ea typeface="ＭＳ Ｐゴシック" pitchFamily="34" charset="-128"/>
              </a:rPr>
              <a:t>transition </a:t>
            </a:r>
            <a:r>
              <a:rPr lang="en-US" altLang="en-US" sz="2000" dirty="0" smtClean="0">
                <a:ea typeface="ＭＳ Ｐゴシック" pitchFamily="34" charset="-128"/>
              </a:rPr>
              <a:t>planning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dirty="0" smtClean="0">
                <a:ea typeface="ＭＳ Ｐゴシック" pitchFamily="34" charset="-128"/>
              </a:rPr>
              <a:t>with their schools.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33528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ＭＳ Ｐゴシック" pitchFamily="34" charset="-128"/>
              </a:rPr>
              <a:t>Transition Planning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81000"/>
            <a:ext cx="82296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dirty="0" smtClean="0">
                <a:effectLst/>
              </a:rPr>
              <a:t>Building Sustainable Pathways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in the CNY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09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7924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Questions?</a:t>
            </a:r>
          </a:p>
          <a:p>
            <a:endParaRPr lang="en-US" dirty="0"/>
          </a:p>
          <a:p>
            <a:r>
              <a:rPr lang="en-US" dirty="0" smtClean="0"/>
              <a:t>Contacts:</a:t>
            </a:r>
          </a:p>
          <a:p>
            <a:endParaRPr lang="en-US" dirty="0"/>
          </a:p>
          <a:p>
            <a:r>
              <a:rPr lang="en-US" dirty="0" smtClean="0"/>
              <a:t>OPC </a:t>
            </a:r>
            <a:r>
              <a:rPr lang="en-US" dirty="0"/>
              <a:t>Main Line: </a:t>
            </a:r>
            <a:r>
              <a:rPr lang="en-US" dirty="0" smtClean="0"/>
              <a:t>(315</a:t>
            </a:r>
            <a:r>
              <a:rPr lang="en-US" dirty="0"/>
              <a:t>) </a:t>
            </a:r>
            <a:r>
              <a:rPr lang="en-US" dirty="0" smtClean="0"/>
              <a:t>498-2945 </a:t>
            </a:r>
            <a:r>
              <a:rPr lang="en-US" dirty="0"/>
              <a:t>and Email: </a:t>
            </a:r>
            <a:r>
              <a:rPr lang="en-US" dirty="0" smtClean="0">
                <a:hlinkClick r:id="rId2"/>
              </a:rPr>
              <a:t>OPC@sunyocc.edu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OPC </a:t>
            </a:r>
            <a:r>
              <a:rPr lang="en-US" dirty="0"/>
              <a:t>Website: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www.sunyocc.edu/opc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OPC Project Director, William </a:t>
            </a:r>
            <a:r>
              <a:rPr lang="en-US" dirty="0" err="1" smtClean="0"/>
              <a:t>Myhill</a:t>
            </a:r>
            <a:r>
              <a:rPr lang="en-US" dirty="0" smtClean="0"/>
              <a:t>: (315) 498-2739 and Email: </a:t>
            </a:r>
            <a:r>
              <a:rPr lang="en-US" dirty="0" smtClean="0">
                <a:hlinkClick r:id="rId4"/>
              </a:rPr>
              <a:t>myhill.w@sunyocc.edu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OPC Educational Coordinator, Candace Johnson: </a:t>
            </a:r>
            <a:r>
              <a:rPr lang="en-US" dirty="0"/>
              <a:t>(315) </a:t>
            </a:r>
            <a:r>
              <a:rPr lang="en-US" dirty="0" smtClean="0"/>
              <a:t>498-2389 </a:t>
            </a:r>
            <a:r>
              <a:rPr lang="en-US" dirty="0"/>
              <a:t>and Email: </a:t>
            </a:r>
            <a:r>
              <a:rPr lang="en-US" dirty="0" smtClean="0">
                <a:hlinkClick r:id="rId5"/>
              </a:rPr>
              <a:t>c.m.johnson1770@sunyocc.edu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OPC Employment Coordinator, Jay Harrison, </a:t>
            </a:r>
            <a:r>
              <a:rPr lang="en-US" dirty="0"/>
              <a:t>(315) </a:t>
            </a:r>
            <a:r>
              <a:rPr lang="en-US" dirty="0" smtClean="0"/>
              <a:t>498-2571 </a:t>
            </a:r>
            <a:r>
              <a:rPr lang="en-US" dirty="0"/>
              <a:t>and Email: </a:t>
            </a:r>
            <a:r>
              <a:rPr lang="en-US" dirty="0" smtClean="0">
                <a:hlinkClick r:id="rId6"/>
              </a:rPr>
              <a:t>j.r.harrison2@sunyocc.edu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Thank You!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04800"/>
            <a:ext cx="1524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1027</TotalTime>
  <Words>536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Preparation for Youths with Disabilities to Enter the World of Technology Careers</vt:lpstr>
      <vt:lpstr>OPC Purpose and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Onondaga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Myhill, William</dc:creator>
  <cp:lastModifiedBy>Sue O'Bryan</cp:lastModifiedBy>
  <cp:revision>27</cp:revision>
  <dcterms:created xsi:type="dcterms:W3CDTF">2015-10-27T13:52:14Z</dcterms:created>
  <dcterms:modified xsi:type="dcterms:W3CDTF">2015-11-19T14:25:15Z</dcterms:modified>
</cp:coreProperties>
</file>