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5E3A06-8307-417A-BAC3-16F62130C2CD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C88003-28AD-4819-A7C6-5F6291543231}">
      <dgm:prSet phldrT="[Text]"/>
      <dgm:spPr>
        <a:solidFill>
          <a:schemeClr val="accent4">
            <a:lumMod val="65000"/>
            <a:lumOff val="35000"/>
          </a:schemeClr>
        </a:solidFill>
      </dgm:spPr>
      <dgm:t>
        <a:bodyPr/>
        <a:lstStyle/>
        <a:p>
          <a:r>
            <a:rPr lang="en-US" dirty="0" smtClean="0"/>
            <a:t>4+1 Assessment Pathway</a:t>
          </a:r>
          <a:endParaRPr lang="en-US" dirty="0"/>
        </a:p>
      </dgm:t>
    </dgm:pt>
    <dgm:pt modelId="{8DB13D0C-49C5-4A62-B386-C1A135DB05AB}" type="parTrans" cxnId="{4F3229B0-7B77-439C-85F7-3A72B80622E5}">
      <dgm:prSet/>
      <dgm:spPr/>
      <dgm:t>
        <a:bodyPr/>
        <a:lstStyle/>
        <a:p>
          <a:endParaRPr lang="en-US"/>
        </a:p>
      </dgm:t>
    </dgm:pt>
    <dgm:pt modelId="{333EE898-1D29-4CD8-9B93-56A9408DE30D}" type="sibTrans" cxnId="{4F3229B0-7B77-439C-85F7-3A72B80622E5}">
      <dgm:prSet/>
      <dgm:spPr/>
      <dgm:t>
        <a:bodyPr/>
        <a:lstStyle/>
        <a:p>
          <a:endParaRPr lang="en-US"/>
        </a:p>
      </dgm:t>
    </dgm:pt>
    <dgm:pt modelId="{A429A068-5687-4231-9E78-7131C5F4D19C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Humanities</a:t>
          </a:r>
          <a:endParaRPr lang="en-US" dirty="0">
            <a:solidFill>
              <a:schemeClr val="tx1"/>
            </a:solidFill>
          </a:endParaRPr>
        </a:p>
      </dgm:t>
    </dgm:pt>
    <dgm:pt modelId="{EB51819F-686E-4EC3-9920-AFD6DD0A41BA}" type="parTrans" cxnId="{DE3709D0-EF0C-4B91-8038-5F806349F174}">
      <dgm:prSet/>
      <dgm:spPr/>
      <dgm:t>
        <a:bodyPr/>
        <a:lstStyle/>
        <a:p>
          <a:endParaRPr lang="en-US"/>
        </a:p>
      </dgm:t>
    </dgm:pt>
    <dgm:pt modelId="{8DF7D4E7-DAC9-4687-93C0-D06F80191157}" type="sibTrans" cxnId="{DE3709D0-EF0C-4B91-8038-5F806349F174}">
      <dgm:prSet/>
      <dgm:spPr/>
      <dgm:t>
        <a:bodyPr/>
        <a:lstStyle/>
        <a:p>
          <a:endParaRPr lang="en-US"/>
        </a:p>
      </dgm:t>
    </dgm:pt>
    <dgm:pt modelId="{67753EC5-C8F4-4850-A755-2A18A133580C}">
      <dgm:prSet phldrT="[Text]"/>
      <dgm:spPr>
        <a:solidFill>
          <a:srgbClr val="92D050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STEM</a:t>
          </a:r>
          <a:endParaRPr lang="en-US" dirty="0">
            <a:solidFill>
              <a:schemeClr val="tx1"/>
            </a:solidFill>
          </a:endParaRPr>
        </a:p>
      </dgm:t>
    </dgm:pt>
    <dgm:pt modelId="{93BD5173-83CD-4719-8579-EC2FF0284B7A}" type="parTrans" cxnId="{5096D4A3-E851-4087-A346-AC63C78F3452}">
      <dgm:prSet/>
      <dgm:spPr/>
      <dgm:t>
        <a:bodyPr/>
        <a:lstStyle/>
        <a:p>
          <a:endParaRPr lang="en-US"/>
        </a:p>
      </dgm:t>
    </dgm:pt>
    <dgm:pt modelId="{EFF01F86-D54A-4E26-9EFF-E2F02F5FD4C6}" type="sibTrans" cxnId="{5096D4A3-E851-4087-A346-AC63C78F3452}">
      <dgm:prSet/>
      <dgm:spPr/>
      <dgm:t>
        <a:bodyPr/>
        <a:lstStyle/>
        <a:p>
          <a:endParaRPr lang="en-US"/>
        </a:p>
      </dgm:t>
    </dgm:pt>
    <dgm:pt modelId="{2BA73EA4-D538-402B-91AA-16CDA58ED34E}">
      <dgm:prSet phldrT="[Text]"/>
      <dgm:spPr>
        <a:solidFill>
          <a:schemeClr val="accent3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Biliteracy</a:t>
          </a:r>
        </a:p>
        <a:p>
          <a:r>
            <a:rPr lang="en-US" dirty="0" smtClean="0">
              <a:solidFill>
                <a:schemeClr val="tx1"/>
              </a:solidFill>
            </a:rPr>
            <a:t>(LOTE)</a:t>
          </a:r>
          <a:endParaRPr lang="en-US" dirty="0">
            <a:solidFill>
              <a:schemeClr val="tx1"/>
            </a:solidFill>
          </a:endParaRPr>
        </a:p>
      </dgm:t>
    </dgm:pt>
    <dgm:pt modelId="{7B75A4FF-784E-45A2-8421-9D85436B17C4}" type="parTrans" cxnId="{5283CD49-47EC-4348-8A41-B2DEFF3E046C}">
      <dgm:prSet/>
      <dgm:spPr/>
      <dgm:t>
        <a:bodyPr/>
        <a:lstStyle/>
        <a:p>
          <a:endParaRPr lang="en-US"/>
        </a:p>
      </dgm:t>
    </dgm:pt>
    <dgm:pt modelId="{60C1A6B0-4505-495F-9821-419115C37593}" type="sibTrans" cxnId="{5283CD49-47EC-4348-8A41-B2DEFF3E046C}">
      <dgm:prSet/>
      <dgm:spPr/>
      <dgm:t>
        <a:bodyPr/>
        <a:lstStyle/>
        <a:p>
          <a:endParaRPr lang="en-US"/>
        </a:p>
      </dgm:t>
    </dgm:pt>
    <dgm:pt modelId="{81A5E74E-0E58-429B-BCB8-8DC67CF5254D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Arts</a:t>
          </a:r>
          <a:endParaRPr lang="en-US" dirty="0">
            <a:solidFill>
              <a:schemeClr val="tx1"/>
            </a:solidFill>
          </a:endParaRPr>
        </a:p>
      </dgm:t>
    </dgm:pt>
    <dgm:pt modelId="{60072472-FDBE-4729-96C3-E936179FD4C5}" type="parTrans" cxnId="{C3629AC6-AF9B-42B2-94A7-934036D6E86F}">
      <dgm:prSet/>
      <dgm:spPr/>
      <dgm:t>
        <a:bodyPr/>
        <a:lstStyle/>
        <a:p>
          <a:endParaRPr lang="en-US"/>
        </a:p>
      </dgm:t>
    </dgm:pt>
    <dgm:pt modelId="{0A1DAFC9-DE47-4B5B-9D18-9E005AE17217}" type="sibTrans" cxnId="{C3629AC6-AF9B-42B2-94A7-934036D6E86F}">
      <dgm:prSet/>
      <dgm:spPr/>
      <dgm:t>
        <a:bodyPr/>
        <a:lstStyle/>
        <a:p>
          <a:endParaRPr lang="en-US"/>
        </a:p>
      </dgm:t>
    </dgm:pt>
    <dgm:pt modelId="{9219D40F-A9FB-4F3C-B952-760C087F5D3C}">
      <dgm:prSet phldrT="[Text]"/>
      <dgm:spPr>
        <a:solidFill>
          <a:srgbClr val="92D050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CTE</a:t>
          </a:r>
          <a:endParaRPr lang="en-US" dirty="0">
            <a:solidFill>
              <a:schemeClr val="tx1"/>
            </a:solidFill>
          </a:endParaRPr>
        </a:p>
      </dgm:t>
    </dgm:pt>
    <dgm:pt modelId="{A72C8A9C-B1BB-403C-912E-C9A7BD6DC5B5}" type="parTrans" cxnId="{BE8FB52B-7AF5-4FE2-8821-75B1BA36EC33}">
      <dgm:prSet/>
      <dgm:spPr/>
      <dgm:t>
        <a:bodyPr/>
        <a:lstStyle/>
        <a:p>
          <a:endParaRPr lang="en-US"/>
        </a:p>
      </dgm:t>
    </dgm:pt>
    <dgm:pt modelId="{B0292E12-F5D2-4B7B-BEC6-BFBE892EE736}" type="sibTrans" cxnId="{BE8FB52B-7AF5-4FE2-8821-75B1BA36EC33}">
      <dgm:prSet/>
      <dgm:spPr/>
      <dgm:t>
        <a:bodyPr/>
        <a:lstStyle/>
        <a:p>
          <a:endParaRPr lang="en-US"/>
        </a:p>
      </dgm:t>
    </dgm:pt>
    <dgm:pt modelId="{DCBC25A6-742E-4285-9C3D-AFEF9253EA34}" type="pres">
      <dgm:prSet presAssocID="{705E3A06-8307-417A-BAC3-16F62130C2CD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3A2849C-221D-4657-96BB-8BD402EDF6BE}" type="pres">
      <dgm:prSet presAssocID="{63C88003-28AD-4819-A7C6-5F6291543231}" presName="roof" presStyleLbl="dkBgShp" presStyleIdx="0" presStyleCnt="2" custLinFactNeighborX="980" custLinFactNeighborY="-12346"/>
      <dgm:spPr/>
      <dgm:t>
        <a:bodyPr/>
        <a:lstStyle/>
        <a:p>
          <a:endParaRPr lang="en-US"/>
        </a:p>
      </dgm:t>
    </dgm:pt>
    <dgm:pt modelId="{F79EE796-F09F-4E7A-B02D-2E501DA3A668}" type="pres">
      <dgm:prSet presAssocID="{63C88003-28AD-4819-A7C6-5F6291543231}" presName="pillars" presStyleCnt="0"/>
      <dgm:spPr/>
    </dgm:pt>
    <dgm:pt modelId="{D9661860-50F5-49FF-8B5B-06584C70EC50}" type="pres">
      <dgm:prSet presAssocID="{63C88003-28AD-4819-A7C6-5F6291543231}" presName="pillar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CD20B9-B7A6-4D7C-980B-1B721A3ADABB}" type="pres">
      <dgm:prSet presAssocID="{67753EC5-C8F4-4850-A755-2A18A133580C}" presName="pillar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3D96FE-88D5-44E2-B296-60E3052D74D1}" type="pres">
      <dgm:prSet presAssocID="{2BA73EA4-D538-402B-91AA-16CDA58ED34E}" presName="pillar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22884F-926A-40D4-B833-B2C9CED43983}" type="pres">
      <dgm:prSet presAssocID="{9219D40F-A9FB-4F3C-B952-760C087F5D3C}" presName="pillar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10915B-788D-4F3E-8246-61757A16B11B}" type="pres">
      <dgm:prSet presAssocID="{81A5E74E-0E58-429B-BCB8-8DC67CF5254D}" presName="pillar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F52AB2-28F4-4A4F-84EB-4D78085A2E0D}" type="pres">
      <dgm:prSet presAssocID="{63C88003-28AD-4819-A7C6-5F6291543231}" presName="base" presStyleLbl="dkBgShp" presStyleIdx="1" presStyleCnt="2"/>
      <dgm:spPr>
        <a:solidFill>
          <a:schemeClr val="accent4">
            <a:lumMod val="65000"/>
            <a:lumOff val="35000"/>
          </a:schemeClr>
        </a:solidFill>
      </dgm:spPr>
    </dgm:pt>
  </dgm:ptLst>
  <dgm:cxnLst>
    <dgm:cxn modelId="{07AC9C43-69E3-4B6A-88FD-0F86CA6F9805}" type="presOf" srcId="{2BA73EA4-D538-402B-91AA-16CDA58ED34E}" destId="{CF3D96FE-88D5-44E2-B296-60E3052D74D1}" srcOrd="0" destOrd="0" presId="urn:microsoft.com/office/officeart/2005/8/layout/hList3"/>
    <dgm:cxn modelId="{5096D4A3-E851-4087-A346-AC63C78F3452}" srcId="{63C88003-28AD-4819-A7C6-5F6291543231}" destId="{67753EC5-C8F4-4850-A755-2A18A133580C}" srcOrd="1" destOrd="0" parTransId="{93BD5173-83CD-4719-8579-EC2FF0284B7A}" sibTransId="{EFF01F86-D54A-4E26-9EFF-E2F02F5FD4C6}"/>
    <dgm:cxn modelId="{5283CD49-47EC-4348-8A41-B2DEFF3E046C}" srcId="{63C88003-28AD-4819-A7C6-5F6291543231}" destId="{2BA73EA4-D538-402B-91AA-16CDA58ED34E}" srcOrd="2" destOrd="0" parTransId="{7B75A4FF-784E-45A2-8421-9D85436B17C4}" sibTransId="{60C1A6B0-4505-495F-9821-419115C37593}"/>
    <dgm:cxn modelId="{4F3229B0-7B77-439C-85F7-3A72B80622E5}" srcId="{705E3A06-8307-417A-BAC3-16F62130C2CD}" destId="{63C88003-28AD-4819-A7C6-5F6291543231}" srcOrd="0" destOrd="0" parTransId="{8DB13D0C-49C5-4A62-B386-C1A135DB05AB}" sibTransId="{333EE898-1D29-4CD8-9B93-56A9408DE30D}"/>
    <dgm:cxn modelId="{DE3709D0-EF0C-4B91-8038-5F806349F174}" srcId="{63C88003-28AD-4819-A7C6-5F6291543231}" destId="{A429A068-5687-4231-9E78-7131C5F4D19C}" srcOrd="0" destOrd="0" parTransId="{EB51819F-686E-4EC3-9920-AFD6DD0A41BA}" sibTransId="{8DF7D4E7-DAC9-4687-93C0-D06F80191157}"/>
    <dgm:cxn modelId="{FFC1F9BA-0B6E-4AF0-975B-CC0F30EB92C5}" type="presOf" srcId="{81A5E74E-0E58-429B-BCB8-8DC67CF5254D}" destId="{B710915B-788D-4F3E-8246-61757A16B11B}" srcOrd="0" destOrd="0" presId="urn:microsoft.com/office/officeart/2005/8/layout/hList3"/>
    <dgm:cxn modelId="{C3629AC6-AF9B-42B2-94A7-934036D6E86F}" srcId="{63C88003-28AD-4819-A7C6-5F6291543231}" destId="{81A5E74E-0E58-429B-BCB8-8DC67CF5254D}" srcOrd="4" destOrd="0" parTransId="{60072472-FDBE-4729-96C3-E936179FD4C5}" sibTransId="{0A1DAFC9-DE47-4B5B-9D18-9E005AE17217}"/>
    <dgm:cxn modelId="{D656F7F6-4C46-46A0-9730-586030BC58A6}" type="presOf" srcId="{A429A068-5687-4231-9E78-7131C5F4D19C}" destId="{D9661860-50F5-49FF-8B5B-06584C70EC50}" srcOrd="0" destOrd="0" presId="urn:microsoft.com/office/officeart/2005/8/layout/hList3"/>
    <dgm:cxn modelId="{238D1F0E-FA7C-40EF-AD1B-E7A661E420AB}" type="presOf" srcId="{63C88003-28AD-4819-A7C6-5F6291543231}" destId="{E3A2849C-221D-4657-96BB-8BD402EDF6BE}" srcOrd="0" destOrd="0" presId="urn:microsoft.com/office/officeart/2005/8/layout/hList3"/>
    <dgm:cxn modelId="{BE8FB52B-7AF5-4FE2-8821-75B1BA36EC33}" srcId="{63C88003-28AD-4819-A7C6-5F6291543231}" destId="{9219D40F-A9FB-4F3C-B952-760C087F5D3C}" srcOrd="3" destOrd="0" parTransId="{A72C8A9C-B1BB-403C-912E-C9A7BD6DC5B5}" sibTransId="{B0292E12-F5D2-4B7B-BEC6-BFBE892EE736}"/>
    <dgm:cxn modelId="{1839BD9C-AA51-4CE1-9B6C-7A8576D955E3}" type="presOf" srcId="{67753EC5-C8F4-4850-A755-2A18A133580C}" destId="{1DCD20B9-B7A6-4D7C-980B-1B721A3ADABB}" srcOrd="0" destOrd="0" presId="urn:microsoft.com/office/officeart/2005/8/layout/hList3"/>
    <dgm:cxn modelId="{6884119F-0DAD-413D-B49A-289CFD5FFA01}" type="presOf" srcId="{9219D40F-A9FB-4F3C-B952-760C087F5D3C}" destId="{1122884F-926A-40D4-B833-B2C9CED43983}" srcOrd="0" destOrd="0" presId="urn:microsoft.com/office/officeart/2005/8/layout/hList3"/>
    <dgm:cxn modelId="{4B410933-640A-404E-A433-0460BA57FE02}" type="presOf" srcId="{705E3A06-8307-417A-BAC3-16F62130C2CD}" destId="{DCBC25A6-742E-4285-9C3D-AFEF9253EA34}" srcOrd="0" destOrd="0" presId="urn:microsoft.com/office/officeart/2005/8/layout/hList3"/>
    <dgm:cxn modelId="{DC3D2B97-B36C-45DC-9D1C-3941933B69DF}" type="presParOf" srcId="{DCBC25A6-742E-4285-9C3D-AFEF9253EA34}" destId="{E3A2849C-221D-4657-96BB-8BD402EDF6BE}" srcOrd="0" destOrd="0" presId="urn:microsoft.com/office/officeart/2005/8/layout/hList3"/>
    <dgm:cxn modelId="{0C164CE6-C150-4DAE-B052-8D7B41617C20}" type="presParOf" srcId="{DCBC25A6-742E-4285-9C3D-AFEF9253EA34}" destId="{F79EE796-F09F-4E7A-B02D-2E501DA3A668}" srcOrd="1" destOrd="0" presId="urn:microsoft.com/office/officeart/2005/8/layout/hList3"/>
    <dgm:cxn modelId="{AC95134A-7430-45C0-80C7-14EA8C7F1D7B}" type="presParOf" srcId="{F79EE796-F09F-4E7A-B02D-2E501DA3A668}" destId="{D9661860-50F5-49FF-8B5B-06584C70EC50}" srcOrd="0" destOrd="0" presId="urn:microsoft.com/office/officeart/2005/8/layout/hList3"/>
    <dgm:cxn modelId="{778A76AF-DF72-49D3-81EE-E1B838B85513}" type="presParOf" srcId="{F79EE796-F09F-4E7A-B02D-2E501DA3A668}" destId="{1DCD20B9-B7A6-4D7C-980B-1B721A3ADABB}" srcOrd="1" destOrd="0" presId="urn:microsoft.com/office/officeart/2005/8/layout/hList3"/>
    <dgm:cxn modelId="{F725F0AB-C634-4A6F-8E56-2B46E0F359CD}" type="presParOf" srcId="{F79EE796-F09F-4E7A-B02D-2E501DA3A668}" destId="{CF3D96FE-88D5-44E2-B296-60E3052D74D1}" srcOrd="2" destOrd="0" presId="urn:microsoft.com/office/officeart/2005/8/layout/hList3"/>
    <dgm:cxn modelId="{559BE3AF-22F5-43AF-90F9-D5B2801751AE}" type="presParOf" srcId="{F79EE796-F09F-4E7A-B02D-2E501DA3A668}" destId="{1122884F-926A-40D4-B833-B2C9CED43983}" srcOrd="3" destOrd="0" presId="urn:microsoft.com/office/officeart/2005/8/layout/hList3"/>
    <dgm:cxn modelId="{7E2CF7BB-7948-4DCE-8634-35E02B74A9F1}" type="presParOf" srcId="{F79EE796-F09F-4E7A-B02D-2E501DA3A668}" destId="{B710915B-788D-4F3E-8246-61757A16B11B}" srcOrd="4" destOrd="0" presId="urn:microsoft.com/office/officeart/2005/8/layout/hList3"/>
    <dgm:cxn modelId="{E5F8C4E0-F94A-46F1-A34E-584BD0FFD524}" type="presParOf" srcId="{DCBC25A6-742E-4285-9C3D-AFEF9253EA34}" destId="{7AF52AB2-28F4-4A4F-84EB-4D78085A2E0D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A2849C-221D-4657-96BB-8BD402EDF6BE}">
      <dsp:nvSpPr>
        <dsp:cNvPr id="0" name=""/>
        <dsp:cNvSpPr/>
      </dsp:nvSpPr>
      <dsp:spPr>
        <a:xfrm>
          <a:off x="0" y="0"/>
          <a:ext cx="7772400" cy="1234440"/>
        </a:xfrm>
        <a:prstGeom prst="rect">
          <a:avLst/>
        </a:prstGeom>
        <a:solidFill>
          <a:schemeClr val="accent4">
            <a:lumMod val="65000"/>
            <a:lumOff val="3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600" kern="1200" dirty="0" smtClean="0"/>
            <a:t>4+1 Assessment Pathway</a:t>
          </a:r>
          <a:endParaRPr lang="en-US" sz="5600" kern="1200" dirty="0"/>
        </a:p>
      </dsp:txBody>
      <dsp:txXfrm>
        <a:off x="0" y="0"/>
        <a:ext cx="7772400" cy="1234440"/>
      </dsp:txXfrm>
    </dsp:sp>
    <dsp:sp modelId="{D9661860-50F5-49FF-8B5B-06584C70EC50}">
      <dsp:nvSpPr>
        <dsp:cNvPr id="0" name=""/>
        <dsp:cNvSpPr/>
      </dsp:nvSpPr>
      <dsp:spPr>
        <a:xfrm>
          <a:off x="948" y="1234440"/>
          <a:ext cx="1554100" cy="2592324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chemeClr val="tx1"/>
              </a:solidFill>
            </a:rPr>
            <a:t>Humanities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948" y="1234440"/>
        <a:ext cx="1554100" cy="2592324"/>
      </dsp:txXfrm>
    </dsp:sp>
    <dsp:sp modelId="{1DCD20B9-B7A6-4D7C-980B-1B721A3ADABB}">
      <dsp:nvSpPr>
        <dsp:cNvPr id="0" name=""/>
        <dsp:cNvSpPr/>
      </dsp:nvSpPr>
      <dsp:spPr>
        <a:xfrm>
          <a:off x="1555049" y="1234440"/>
          <a:ext cx="1554100" cy="2592324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chemeClr val="tx1"/>
              </a:solidFill>
            </a:rPr>
            <a:t>STEM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1555049" y="1234440"/>
        <a:ext cx="1554100" cy="2592324"/>
      </dsp:txXfrm>
    </dsp:sp>
    <dsp:sp modelId="{CF3D96FE-88D5-44E2-B296-60E3052D74D1}">
      <dsp:nvSpPr>
        <dsp:cNvPr id="0" name=""/>
        <dsp:cNvSpPr/>
      </dsp:nvSpPr>
      <dsp:spPr>
        <a:xfrm>
          <a:off x="3109149" y="1234440"/>
          <a:ext cx="1554100" cy="2592324"/>
        </a:xfrm>
        <a:prstGeom prst="rect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chemeClr val="tx1"/>
              </a:solidFill>
            </a:rPr>
            <a:t>Biliteracy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chemeClr val="tx1"/>
              </a:solidFill>
            </a:rPr>
            <a:t>(LOTE)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3109149" y="1234440"/>
        <a:ext cx="1554100" cy="2592324"/>
      </dsp:txXfrm>
    </dsp:sp>
    <dsp:sp modelId="{1122884F-926A-40D4-B833-B2C9CED43983}">
      <dsp:nvSpPr>
        <dsp:cNvPr id="0" name=""/>
        <dsp:cNvSpPr/>
      </dsp:nvSpPr>
      <dsp:spPr>
        <a:xfrm>
          <a:off x="4663250" y="1234440"/>
          <a:ext cx="1554100" cy="2592324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chemeClr val="tx1"/>
              </a:solidFill>
            </a:rPr>
            <a:t>CTE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4663250" y="1234440"/>
        <a:ext cx="1554100" cy="2592324"/>
      </dsp:txXfrm>
    </dsp:sp>
    <dsp:sp modelId="{B710915B-788D-4F3E-8246-61757A16B11B}">
      <dsp:nvSpPr>
        <dsp:cNvPr id="0" name=""/>
        <dsp:cNvSpPr/>
      </dsp:nvSpPr>
      <dsp:spPr>
        <a:xfrm>
          <a:off x="6217350" y="1234440"/>
          <a:ext cx="1554100" cy="2592324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chemeClr val="tx1"/>
              </a:solidFill>
            </a:rPr>
            <a:t>Arts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6217350" y="1234440"/>
        <a:ext cx="1554100" cy="2592324"/>
      </dsp:txXfrm>
    </dsp:sp>
    <dsp:sp modelId="{7AF52AB2-28F4-4A4F-84EB-4D78085A2E0D}">
      <dsp:nvSpPr>
        <dsp:cNvPr id="0" name=""/>
        <dsp:cNvSpPr/>
      </dsp:nvSpPr>
      <dsp:spPr>
        <a:xfrm>
          <a:off x="0" y="3826764"/>
          <a:ext cx="7772400" cy="288036"/>
        </a:xfrm>
        <a:prstGeom prst="rect">
          <a:avLst/>
        </a:prstGeom>
        <a:solidFill>
          <a:schemeClr val="accent4">
            <a:lumMod val="65000"/>
            <a:lumOff val="3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shape">
            <a:fillToRect l="7500" t="23332" r="7501" b="60001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3416300"/>
            <a:ext cx="9167813" cy="3457575"/>
            <a:chOff x="0" y="2152"/>
            <a:chExt cx="5775" cy="2178"/>
          </a:xfrm>
        </p:grpSpPr>
        <p:sp>
          <p:nvSpPr>
            <p:cNvPr id="3075" name="Freeform 3"/>
            <p:cNvSpPr>
              <a:spLocks/>
            </p:cNvSpPr>
            <p:nvPr/>
          </p:nvSpPr>
          <p:spPr bwMode="auto">
            <a:xfrm>
              <a:off x="92" y="2152"/>
              <a:ext cx="5665" cy="2165"/>
            </a:xfrm>
            <a:custGeom>
              <a:avLst/>
              <a:gdLst>
                <a:gd name="T0" fmla="*/ 0 w 5665"/>
                <a:gd name="T1" fmla="*/ 2123 h 2165"/>
                <a:gd name="T2" fmla="*/ 5650 w 5665"/>
                <a:gd name="T3" fmla="*/ 94 h 2165"/>
                <a:gd name="T4" fmla="*/ 5460 w 5665"/>
                <a:gd name="T5" fmla="*/ 94 h 2165"/>
                <a:gd name="T6" fmla="*/ 5270 w 5665"/>
                <a:gd name="T7" fmla="*/ 94 h 2165"/>
                <a:gd name="T8" fmla="*/ 5080 w 5665"/>
                <a:gd name="T9" fmla="*/ 94 h 2165"/>
                <a:gd name="T10" fmla="*/ 4891 w 5665"/>
                <a:gd name="T11" fmla="*/ 94 h 2165"/>
                <a:gd name="T12" fmla="*/ 4700 w 5665"/>
                <a:gd name="T13" fmla="*/ 94 h 2165"/>
                <a:gd name="T14" fmla="*/ 4510 w 5665"/>
                <a:gd name="T15" fmla="*/ 94 h 2165"/>
                <a:gd name="T16" fmla="*/ 4320 w 5665"/>
                <a:gd name="T17" fmla="*/ 94 h 2165"/>
                <a:gd name="T18" fmla="*/ 4131 w 5665"/>
                <a:gd name="T19" fmla="*/ 94 h 2165"/>
                <a:gd name="T20" fmla="*/ 3941 w 5665"/>
                <a:gd name="T21" fmla="*/ 94 h 2165"/>
                <a:gd name="T22" fmla="*/ 3750 w 5665"/>
                <a:gd name="T23" fmla="*/ 94 h 2165"/>
                <a:gd name="T24" fmla="*/ 3560 w 5665"/>
                <a:gd name="T25" fmla="*/ 94 h 2165"/>
                <a:gd name="T26" fmla="*/ 3371 w 5665"/>
                <a:gd name="T27" fmla="*/ 94 h 2165"/>
                <a:gd name="T28" fmla="*/ 3258 w 5665"/>
                <a:gd name="T29" fmla="*/ 77 h 2165"/>
                <a:gd name="T30" fmla="*/ 3223 w 5665"/>
                <a:gd name="T31" fmla="*/ 235 h 2165"/>
                <a:gd name="T32" fmla="*/ 3127 w 5665"/>
                <a:gd name="T33" fmla="*/ 382 h 2165"/>
                <a:gd name="T34" fmla="*/ 2932 w 5665"/>
                <a:gd name="T35" fmla="*/ 488 h 2165"/>
                <a:gd name="T36" fmla="*/ 2724 w 5665"/>
                <a:gd name="T37" fmla="*/ 476 h 2165"/>
                <a:gd name="T38" fmla="*/ 2534 w 5665"/>
                <a:gd name="T39" fmla="*/ 352 h 2165"/>
                <a:gd name="T40" fmla="*/ 2451 w 5665"/>
                <a:gd name="T41" fmla="*/ 171 h 2165"/>
                <a:gd name="T42" fmla="*/ 2373 w 5665"/>
                <a:gd name="T43" fmla="*/ 0 h 2165"/>
                <a:gd name="T44" fmla="*/ 2184 w 5665"/>
                <a:gd name="T45" fmla="*/ 0 h 2165"/>
                <a:gd name="T46" fmla="*/ 1994 w 5665"/>
                <a:gd name="T47" fmla="*/ 0 h 2165"/>
                <a:gd name="T48" fmla="*/ 1804 w 5665"/>
                <a:gd name="T49" fmla="*/ 0 h 2165"/>
                <a:gd name="T50" fmla="*/ 1614 w 5665"/>
                <a:gd name="T51" fmla="*/ 0 h 2165"/>
                <a:gd name="T52" fmla="*/ 1424 w 5665"/>
                <a:gd name="T53" fmla="*/ 0 h 2165"/>
                <a:gd name="T54" fmla="*/ 1220 w 5665"/>
                <a:gd name="T55" fmla="*/ 0 h 2165"/>
                <a:gd name="T56" fmla="*/ 1044 w 5665"/>
                <a:gd name="T57" fmla="*/ 0 h 2165"/>
                <a:gd name="T58" fmla="*/ 854 w 5665"/>
                <a:gd name="T59" fmla="*/ 0 h 2165"/>
                <a:gd name="T60" fmla="*/ 665 w 5665"/>
                <a:gd name="T61" fmla="*/ 0 h 2165"/>
                <a:gd name="T62" fmla="*/ 474 w 5665"/>
                <a:gd name="T63" fmla="*/ 0 h 2165"/>
                <a:gd name="T64" fmla="*/ 284 w 5665"/>
                <a:gd name="T65" fmla="*/ 0 h 2165"/>
                <a:gd name="T66" fmla="*/ 94 w 5665"/>
                <a:gd name="T67" fmla="*/ 0 h 2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665" h="2165">
                  <a:moveTo>
                    <a:pt x="0" y="94"/>
                  </a:moveTo>
                  <a:lnTo>
                    <a:pt x="0" y="2123"/>
                  </a:lnTo>
                  <a:lnTo>
                    <a:pt x="5664" y="2164"/>
                  </a:lnTo>
                  <a:lnTo>
                    <a:pt x="5650" y="94"/>
                  </a:lnTo>
                  <a:lnTo>
                    <a:pt x="5555" y="0"/>
                  </a:lnTo>
                  <a:lnTo>
                    <a:pt x="5460" y="94"/>
                  </a:lnTo>
                  <a:lnTo>
                    <a:pt x="5366" y="0"/>
                  </a:lnTo>
                  <a:lnTo>
                    <a:pt x="5270" y="94"/>
                  </a:lnTo>
                  <a:lnTo>
                    <a:pt x="5175" y="0"/>
                  </a:lnTo>
                  <a:lnTo>
                    <a:pt x="5080" y="94"/>
                  </a:lnTo>
                  <a:lnTo>
                    <a:pt x="4985" y="0"/>
                  </a:lnTo>
                  <a:lnTo>
                    <a:pt x="4891" y="94"/>
                  </a:lnTo>
                  <a:lnTo>
                    <a:pt x="4795" y="0"/>
                  </a:lnTo>
                  <a:lnTo>
                    <a:pt x="4700" y="94"/>
                  </a:lnTo>
                  <a:lnTo>
                    <a:pt x="4606" y="0"/>
                  </a:lnTo>
                  <a:lnTo>
                    <a:pt x="4510" y="94"/>
                  </a:lnTo>
                  <a:lnTo>
                    <a:pt x="4416" y="0"/>
                  </a:lnTo>
                  <a:lnTo>
                    <a:pt x="4320" y="94"/>
                  </a:lnTo>
                  <a:lnTo>
                    <a:pt x="4225" y="0"/>
                  </a:lnTo>
                  <a:lnTo>
                    <a:pt x="4131" y="94"/>
                  </a:lnTo>
                  <a:lnTo>
                    <a:pt x="4035" y="0"/>
                  </a:lnTo>
                  <a:lnTo>
                    <a:pt x="3941" y="94"/>
                  </a:lnTo>
                  <a:lnTo>
                    <a:pt x="3846" y="0"/>
                  </a:lnTo>
                  <a:lnTo>
                    <a:pt x="3750" y="94"/>
                  </a:lnTo>
                  <a:lnTo>
                    <a:pt x="3656" y="0"/>
                  </a:lnTo>
                  <a:lnTo>
                    <a:pt x="3560" y="94"/>
                  </a:lnTo>
                  <a:lnTo>
                    <a:pt x="3466" y="0"/>
                  </a:lnTo>
                  <a:lnTo>
                    <a:pt x="3371" y="94"/>
                  </a:lnTo>
                  <a:lnTo>
                    <a:pt x="3275" y="0"/>
                  </a:lnTo>
                  <a:lnTo>
                    <a:pt x="3258" y="77"/>
                  </a:lnTo>
                  <a:lnTo>
                    <a:pt x="3252" y="159"/>
                  </a:lnTo>
                  <a:lnTo>
                    <a:pt x="3223" y="235"/>
                  </a:lnTo>
                  <a:lnTo>
                    <a:pt x="3187" y="318"/>
                  </a:lnTo>
                  <a:lnTo>
                    <a:pt x="3127" y="382"/>
                  </a:lnTo>
                  <a:lnTo>
                    <a:pt x="3056" y="441"/>
                  </a:lnTo>
                  <a:lnTo>
                    <a:pt x="2932" y="488"/>
                  </a:lnTo>
                  <a:lnTo>
                    <a:pt x="2825" y="500"/>
                  </a:lnTo>
                  <a:lnTo>
                    <a:pt x="2724" y="476"/>
                  </a:lnTo>
                  <a:lnTo>
                    <a:pt x="2629" y="441"/>
                  </a:lnTo>
                  <a:lnTo>
                    <a:pt x="2534" y="352"/>
                  </a:lnTo>
                  <a:lnTo>
                    <a:pt x="2475" y="259"/>
                  </a:lnTo>
                  <a:lnTo>
                    <a:pt x="2451" y="171"/>
                  </a:lnTo>
                  <a:lnTo>
                    <a:pt x="2433" y="95"/>
                  </a:lnTo>
                  <a:lnTo>
                    <a:pt x="2373" y="0"/>
                  </a:lnTo>
                  <a:lnTo>
                    <a:pt x="2279" y="94"/>
                  </a:lnTo>
                  <a:lnTo>
                    <a:pt x="2184" y="0"/>
                  </a:lnTo>
                  <a:lnTo>
                    <a:pt x="2089" y="94"/>
                  </a:lnTo>
                  <a:lnTo>
                    <a:pt x="1994" y="0"/>
                  </a:lnTo>
                  <a:lnTo>
                    <a:pt x="1898" y="94"/>
                  </a:lnTo>
                  <a:lnTo>
                    <a:pt x="1804" y="0"/>
                  </a:lnTo>
                  <a:lnTo>
                    <a:pt x="1709" y="94"/>
                  </a:lnTo>
                  <a:lnTo>
                    <a:pt x="1614" y="0"/>
                  </a:lnTo>
                  <a:lnTo>
                    <a:pt x="1519" y="94"/>
                  </a:lnTo>
                  <a:lnTo>
                    <a:pt x="1424" y="0"/>
                  </a:lnTo>
                  <a:lnTo>
                    <a:pt x="1329" y="94"/>
                  </a:lnTo>
                  <a:lnTo>
                    <a:pt x="1220" y="0"/>
                  </a:lnTo>
                  <a:lnTo>
                    <a:pt x="1139" y="94"/>
                  </a:lnTo>
                  <a:lnTo>
                    <a:pt x="1044" y="0"/>
                  </a:lnTo>
                  <a:lnTo>
                    <a:pt x="949" y="94"/>
                  </a:lnTo>
                  <a:lnTo>
                    <a:pt x="854" y="0"/>
                  </a:lnTo>
                  <a:lnTo>
                    <a:pt x="759" y="94"/>
                  </a:lnTo>
                  <a:lnTo>
                    <a:pt x="665" y="0"/>
                  </a:lnTo>
                  <a:lnTo>
                    <a:pt x="569" y="94"/>
                  </a:lnTo>
                  <a:lnTo>
                    <a:pt x="474" y="0"/>
                  </a:lnTo>
                  <a:lnTo>
                    <a:pt x="379" y="94"/>
                  </a:lnTo>
                  <a:lnTo>
                    <a:pt x="284" y="0"/>
                  </a:lnTo>
                  <a:lnTo>
                    <a:pt x="195" y="94"/>
                  </a:lnTo>
                  <a:lnTo>
                    <a:pt x="94" y="0"/>
                  </a:lnTo>
                  <a:lnTo>
                    <a:pt x="0" y="94"/>
                  </a:lnTo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6" name="Freeform 4"/>
            <p:cNvSpPr>
              <a:spLocks/>
            </p:cNvSpPr>
            <p:nvPr/>
          </p:nvSpPr>
          <p:spPr bwMode="auto">
            <a:xfrm>
              <a:off x="0" y="2159"/>
              <a:ext cx="5775" cy="2171"/>
            </a:xfrm>
            <a:custGeom>
              <a:avLst/>
              <a:gdLst>
                <a:gd name="T0" fmla="*/ 0 w 5775"/>
                <a:gd name="T1" fmla="*/ 2170 h 2171"/>
                <a:gd name="T2" fmla="*/ 5772 w 5775"/>
                <a:gd name="T3" fmla="*/ 0 h 2171"/>
                <a:gd name="T4" fmla="*/ 5615 w 5775"/>
                <a:gd name="T5" fmla="*/ 0 h 2171"/>
                <a:gd name="T6" fmla="*/ 5424 w 5775"/>
                <a:gd name="T7" fmla="*/ 0 h 2171"/>
                <a:gd name="T8" fmla="*/ 5232 w 5775"/>
                <a:gd name="T9" fmla="*/ 0 h 2171"/>
                <a:gd name="T10" fmla="*/ 5039 w 5775"/>
                <a:gd name="T11" fmla="*/ 0 h 2171"/>
                <a:gd name="T12" fmla="*/ 4847 w 5775"/>
                <a:gd name="T13" fmla="*/ 0 h 2171"/>
                <a:gd name="T14" fmla="*/ 4656 w 5775"/>
                <a:gd name="T15" fmla="*/ 0 h 2171"/>
                <a:gd name="T16" fmla="*/ 4464 w 5775"/>
                <a:gd name="T17" fmla="*/ 0 h 2171"/>
                <a:gd name="T18" fmla="*/ 4271 w 5775"/>
                <a:gd name="T19" fmla="*/ 0 h 2171"/>
                <a:gd name="T20" fmla="*/ 4079 w 5775"/>
                <a:gd name="T21" fmla="*/ 0 h 2171"/>
                <a:gd name="T22" fmla="*/ 3888 w 5775"/>
                <a:gd name="T23" fmla="*/ 0 h 2171"/>
                <a:gd name="T24" fmla="*/ 3696 w 5775"/>
                <a:gd name="T25" fmla="*/ 1 h 2171"/>
                <a:gd name="T26" fmla="*/ 3503 w 5775"/>
                <a:gd name="T27" fmla="*/ 0 h 2171"/>
                <a:gd name="T28" fmla="*/ 3311 w 5775"/>
                <a:gd name="T29" fmla="*/ 1 h 2171"/>
                <a:gd name="T30" fmla="*/ 3287 w 5775"/>
                <a:gd name="T31" fmla="*/ 162 h 2171"/>
                <a:gd name="T32" fmla="*/ 3222 w 5775"/>
                <a:gd name="T33" fmla="*/ 325 h 2171"/>
                <a:gd name="T34" fmla="*/ 3089 w 5775"/>
                <a:gd name="T35" fmla="*/ 451 h 2171"/>
                <a:gd name="T36" fmla="*/ 2856 w 5775"/>
                <a:gd name="T37" fmla="*/ 511 h 2171"/>
                <a:gd name="T38" fmla="*/ 2657 w 5775"/>
                <a:gd name="T39" fmla="*/ 451 h 2171"/>
                <a:gd name="T40" fmla="*/ 2502 w 5775"/>
                <a:gd name="T41" fmla="*/ 265 h 2171"/>
                <a:gd name="T42" fmla="*/ 2460 w 5775"/>
                <a:gd name="T43" fmla="*/ 97 h 2171"/>
                <a:gd name="T44" fmla="*/ 2304 w 5775"/>
                <a:gd name="T45" fmla="*/ 96 h 2171"/>
                <a:gd name="T46" fmla="*/ 2111 w 5775"/>
                <a:gd name="T47" fmla="*/ 96 h 2171"/>
                <a:gd name="T48" fmla="*/ 1919 w 5775"/>
                <a:gd name="T49" fmla="*/ 96 h 2171"/>
                <a:gd name="T50" fmla="*/ 1728 w 5775"/>
                <a:gd name="T51" fmla="*/ 96 h 2171"/>
                <a:gd name="T52" fmla="*/ 1536 w 5775"/>
                <a:gd name="T53" fmla="*/ 96 h 2171"/>
                <a:gd name="T54" fmla="*/ 1343 w 5775"/>
                <a:gd name="T55" fmla="*/ 96 h 2171"/>
                <a:gd name="T56" fmla="*/ 1151 w 5775"/>
                <a:gd name="T57" fmla="*/ 96 h 2171"/>
                <a:gd name="T58" fmla="*/ 960 w 5775"/>
                <a:gd name="T59" fmla="*/ 96 h 2171"/>
                <a:gd name="T60" fmla="*/ 768 w 5775"/>
                <a:gd name="T61" fmla="*/ 96 h 2171"/>
                <a:gd name="T62" fmla="*/ 575 w 5775"/>
                <a:gd name="T63" fmla="*/ 96 h 2171"/>
                <a:gd name="T64" fmla="*/ 383 w 5775"/>
                <a:gd name="T65" fmla="*/ 96 h 2171"/>
                <a:gd name="T66" fmla="*/ 197 w 5775"/>
                <a:gd name="T67" fmla="*/ 96 h 2171"/>
                <a:gd name="T68" fmla="*/ 0 w 5775"/>
                <a:gd name="T69" fmla="*/ 96 h 2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775" h="2171">
                  <a:moveTo>
                    <a:pt x="0" y="96"/>
                  </a:moveTo>
                  <a:lnTo>
                    <a:pt x="0" y="2170"/>
                  </a:lnTo>
                  <a:lnTo>
                    <a:pt x="5774" y="2170"/>
                  </a:lnTo>
                  <a:lnTo>
                    <a:pt x="5772" y="0"/>
                  </a:lnTo>
                  <a:lnTo>
                    <a:pt x="5712" y="96"/>
                  </a:lnTo>
                  <a:lnTo>
                    <a:pt x="5615" y="0"/>
                  </a:lnTo>
                  <a:lnTo>
                    <a:pt x="5520" y="96"/>
                  </a:lnTo>
                  <a:lnTo>
                    <a:pt x="5424" y="0"/>
                  </a:lnTo>
                  <a:lnTo>
                    <a:pt x="5327" y="96"/>
                  </a:lnTo>
                  <a:lnTo>
                    <a:pt x="5232" y="0"/>
                  </a:lnTo>
                  <a:lnTo>
                    <a:pt x="5135" y="96"/>
                  </a:lnTo>
                  <a:lnTo>
                    <a:pt x="5039" y="0"/>
                  </a:lnTo>
                  <a:lnTo>
                    <a:pt x="4944" y="96"/>
                  </a:lnTo>
                  <a:lnTo>
                    <a:pt x="4847" y="0"/>
                  </a:lnTo>
                  <a:lnTo>
                    <a:pt x="4752" y="96"/>
                  </a:lnTo>
                  <a:lnTo>
                    <a:pt x="4656" y="0"/>
                  </a:lnTo>
                  <a:lnTo>
                    <a:pt x="4559" y="96"/>
                  </a:lnTo>
                  <a:lnTo>
                    <a:pt x="4464" y="0"/>
                  </a:lnTo>
                  <a:lnTo>
                    <a:pt x="4367" y="96"/>
                  </a:lnTo>
                  <a:lnTo>
                    <a:pt x="4271" y="0"/>
                  </a:lnTo>
                  <a:lnTo>
                    <a:pt x="4176" y="96"/>
                  </a:lnTo>
                  <a:lnTo>
                    <a:pt x="4079" y="0"/>
                  </a:lnTo>
                  <a:lnTo>
                    <a:pt x="3984" y="96"/>
                  </a:lnTo>
                  <a:lnTo>
                    <a:pt x="3888" y="0"/>
                  </a:lnTo>
                  <a:lnTo>
                    <a:pt x="3791" y="96"/>
                  </a:lnTo>
                  <a:lnTo>
                    <a:pt x="3696" y="1"/>
                  </a:lnTo>
                  <a:lnTo>
                    <a:pt x="3599" y="96"/>
                  </a:lnTo>
                  <a:lnTo>
                    <a:pt x="3503" y="0"/>
                  </a:lnTo>
                  <a:lnTo>
                    <a:pt x="3408" y="96"/>
                  </a:lnTo>
                  <a:lnTo>
                    <a:pt x="3311" y="1"/>
                  </a:lnTo>
                  <a:lnTo>
                    <a:pt x="3294" y="79"/>
                  </a:lnTo>
                  <a:lnTo>
                    <a:pt x="3287" y="162"/>
                  </a:lnTo>
                  <a:lnTo>
                    <a:pt x="3258" y="241"/>
                  </a:lnTo>
                  <a:lnTo>
                    <a:pt x="3222" y="325"/>
                  </a:lnTo>
                  <a:lnTo>
                    <a:pt x="3161" y="390"/>
                  </a:lnTo>
                  <a:lnTo>
                    <a:pt x="3089" y="451"/>
                  </a:lnTo>
                  <a:lnTo>
                    <a:pt x="2964" y="499"/>
                  </a:lnTo>
                  <a:lnTo>
                    <a:pt x="2856" y="511"/>
                  </a:lnTo>
                  <a:lnTo>
                    <a:pt x="2754" y="487"/>
                  </a:lnTo>
                  <a:lnTo>
                    <a:pt x="2657" y="451"/>
                  </a:lnTo>
                  <a:lnTo>
                    <a:pt x="2562" y="360"/>
                  </a:lnTo>
                  <a:lnTo>
                    <a:pt x="2502" y="265"/>
                  </a:lnTo>
                  <a:lnTo>
                    <a:pt x="2477" y="174"/>
                  </a:lnTo>
                  <a:lnTo>
                    <a:pt x="2460" y="97"/>
                  </a:lnTo>
                  <a:lnTo>
                    <a:pt x="2399" y="0"/>
                  </a:lnTo>
                  <a:lnTo>
                    <a:pt x="2304" y="96"/>
                  </a:lnTo>
                  <a:lnTo>
                    <a:pt x="2208" y="0"/>
                  </a:lnTo>
                  <a:lnTo>
                    <a:pt x="2111" y="96"/>
                  </a:lnTo>
                  <a:lnTo>
                    <a:pt x="2016" y="0"/>
                  </a:lnTo>
                  <a:lnTo>
                    <a:pt x="1919" y="96"/>
                  </a:lnTo>
                  <a:lnTo>
                    <a:pt x="1823" y="0"/>
                  </a:lnTo>
                  <a:lnTo>
                    <a:pt x="1728" y="96"/>
                  </a:lnTo>
                  <a:lnTo>
                    <a:pt x="1631" y="0"/>
                  </a:lnTo>
                  <a:lnTo>
                    <a:pt x="1536" y="96"/>
                  </a:lnTo>
                  <a:lnTo>
                    <a:pt x="1440" y="0"/>
                  </a:lnTo>
                  <a:lnTo>
                    <a:pt x="1343" y="96"/>
                  </a:lnTo>
                  <a:lnTo>
                    <a:pt x="1233" y="0"/>
                  </a:lnTo>
                  <a:lnTo>
                    <a:pt x="1151" y="96"/>
                  </a:lnTo>
                  <a:lnTo>
                    <a:pt x="1055" y="0"/>
                  </a:lnTo>
                  <a:lnTo>
                    <a:pt x="960" y="96"/>
                  </a:lnTo>
                  <a:lnTo>
                    <a:pt x="863" y="0"/>
                  </a:lnTo>
                  <a:lnTo>
                    <a:pt x="768" y="96"/>
                  </a:lnTo>
                  <a:lnTo>
                    <a:pt x="672" y="0"/>
                  </a:lnTo>
                  <a:lnTo>
                    <a:pt x="575" y="96"/>
                  </a:lnTo>
                  <a:lnTo>
                    <a:pt x="480" y="0"/>
                  </a:lnTo>
                  <a:lnTo>
                    <a:pt x="383" y="96"/>
                  </a:lnTo>
                  <a:lnTo>
                    <a:pt x="287" y="0"/>
                  </a:lnTo>
                  <a:lnTo>
                    <a:pt x="197" y="96"/>
                  </a:lnTo>
                  <a:lnTo>
                    <a:pt x="95" y="0"/>
                  </a:lnTo>
                  <a:lnTo>
                    <a:pt x="0" y="96"/>
                  </a:lnTo>
                </a:path>
              </a:pathLst>
            </a:cu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648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0E6F32A-D093-4960-9504-D0164D4D2069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830D769-0EC0-4DBD-99C9-E31F887CB01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E6F32A-D093-4960-9504-D0164D4D2069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30D769-0EC0-4DBD-99C9-E31F887CB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172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E6F32A-D093-4960-9504-D0164D4D2069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30D769-0EC0-4DBD-99C9-E31F887CB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44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E6F32A-D093-4960-9504-D0164D4D2069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30D769-0EC0-4DBD-99C9-E31F887CB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76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E6F32A-D093-4960-9504-D0164D4D2069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30D769-0EC0-4DBD-99C9-E31F887CB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703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E6F32A-D093-4960-9504-D0164D4D2069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30D769-0EC0-4DBD-99C9-E31F887CB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77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E6F32A-D093-4960-9504-D0164D4D2069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30D769-0EC0-4DBD-99C9-E31F887CB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09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E6F32A-D093-4960-9504-D0164D4D2069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30D769-0EC0-4DBD-99C9-E31F887CB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199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E6F32A-D093-4960-9504-D0164D4D2069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30D769-0EC0-4DBD-99C9-E31F887CB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E6F32A-D093-4960-9504-D0164D4D2069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30D769-0EC0-4DBD-99C9-E31F887CB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416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E6F32A-D093-4960-9504-D0164D4D2069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30D769-0EC0-4DBD-99C9-E31F887CB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97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shape">
            <a:fillToRect l="7500" t="8888" r="7501" b="74445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12700" y="5702300"/>
            <a:ext cx="9175750" cy="1171575"/>
            <a:chOff x="-8" y="3592"/>
            <a:chExt cx="5780" cy="738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70" y="3592"/>
              <a:ext cx="5668" cy="585"/>
            </a:xfrm>
            <a:custGeom>
              <a:avLst/>
              <a:gdLst>
                <a:gd name="T0" fmla="*/ 4 w 5668"/>
                <a:gd name="T1" fmla="*/ 584 h 585"/>
                <a:gd name="T2" fmla="*/ 5650 w 5668"/>
                <a:gd name="T3" fmla="*/ 94 h 585"/>
                <a:gd name="T4" fmla="*/ 5460 w 5668"/>
                <a:gd name="T5" fmla="*/ 94 h 585"/>
                <a:gd name="T6" fmla="*/ 5270 w 5668"/>
                <a:gd name="T7" fmla="*/ 94 h 585"/>
                <a:gd name="T8" fmla="*/ 5080 w 5668"/>
                <a:gd name="T9" fmla="*/ 94 h 585"/>
                <a:gd name="T10" fmla="*/ 4890 w 5668"/>
                <a:gd name="T11" fmla="*/ 94 h 585"/>
                <a:gd name="T12" fmla="*/ 4700 w 5668"/>
                <a:gd name="T13" fmla="*/ 94 h 585"/>
                <a:gd name="T14" fmla="*/ 4510 w 5668"/>
                <a:gd name="T15" fmla="*/ 94 h 585"/>
                <a:gd name="T16" fmla="*/ 4320 w 5668"/>
                <a:gd name="T17" fmla="*/ 94 h 585"/>
                <a:gd name="T18" fmla="*/ 4131 w 5668"/>
                <a:gd name="T19" fmla="*/ 94 h 585"/>
                <a:gd name="T20" fmla="*/ 3941 w 5668"/>
                <a:gd name="T21" fmla="*/ 94 h 585"/>
                <a:gd name="T22" fmla="*/ 3750 w 5668"/>
                <a:gd name="T23" fmla="*/ 94 h 585"/>
                <a:gd name="T24" fmla="*/ 3560 w 5668"/>
                <a:gd name="T25" fmla="*/ 94 h 585"/>
                <a:gd name="T26" fmla="*/ 3371 w 5668"/>
                <a:gd name="T27" fmla="*/ 94 h 585"/>
                <a:gd name="T28" fmla="*/ 3258 w 5668"/>
                <a:gd name="T29" fmla="*/ 77 h 585"/>
                <a:gd name="T30" fmla="*/ 3223 w 5668"/>
                <a:gd name="T31" fmla="*/ 235 h 585"/>
                <a:gd name="T32" fmla="*/ 3127 w 5668"/>
                <a:gd name="T33" fmla="*/ 382 h 585"/>
                <a:gd name="T34" fmla="*/ 2932 w 5668"/>
                <a:gd name="T35" fmla="*/ 488 h 585"/>
                <a:gd name="T36" fmla="*/ 2724 w 5668"/>
                <a:gd name="T37" fmla="*/ 476 h 585"/>
                <a:gd name="T38" fmla="*/ 2534 w 5668"/>
                <a:gd name="T39" fmla="*/ 352 h 585"/>
                <a:gd name="T40" fmla="*/ 2451 w 5668"/>
                <a:gd name="T41" fmla="*/ 171 h 585"/>
                <a:gd name="T42" fmla="*/ 2373 w 5668"/>
                <a:gd name="T43" fmla="*/ 0 h 585"/>
                <a:gd name="T44" fmla="*/ 2184 w 5668"/>
                <a:gd name="T45" fmla="*/ 0 h 585"/>
                <a:gd name="T46" fmla="*/ 1994 w 5668"/>
                <a:gd name="T47" fmla="*/ 0 h 585"/>
                <a:gd name="T48" fmla="*/ 1804 w 5668"/>
                <a:gd name="T49" fmla="*/ 0 h 585"/>
                <a:gd name="T50" fmla="*/ 1614 w 5668"/>
                <a:gd name="T51" fmla="*/ 0 h 585"/>
                <a:gd name="T52" fmla="*/ 1424 w 5668"/>
                <a:gd name="T53" fmla="*/ 0 h 585"/>
                <a:gd name="T54" fmla="*/ 1220 w 5668"/>
                <a:gd name="T55" fmla="*/ 0 h 585"/>
                <a:gd name="T56" fmla="*/ 1044 w 5668"/>
                <a:gd name="T57" fmla="*/ 0 h 585"/>
                <a:gd name="T58" fmla="*/ 854 w 5668"/>
                <a:gd name="T59" fmla="*/ 0 h 585"/>
                <a:gd name="T60" fmla="*/ 665 w 5668"/>
                <a:gd name="T61" fmla="*/ 0 h 585"/>
                <a:gd name="T62" fmla="*/ 474 w 5668"/>
                <a:gd name="T63" fmla="*/ 0 h 585"/>
                <a:gd name="T64" fmla="*/ 284 w 5668"/>
                <a:gd name="T65" fmla="*/ 0 h 585"/>
                <a:gd name="T66" fmla="*/ 94 w 5668"/>
                <a:gd name="T67" fmla="*/ 0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668" h="585">
                  <a:moveTo>
                    <a:pt x="0" y="94"/>
                  </a:moveTo>
                  <a:lnTo>
                    <a:pt x="4" y="584"/>
                  </a:lnTo>
                  <a:lnTo>
                    <a:pt x="5667" y="584"/>
                  </a:lnTo>
                  <a:lnTo>
                    <a:pt x="5650" y="94"/>
                  </a:lnTo>
                  <a:lnTo>
                    <a:pt x="5555" y="0"/>
                  </a:lnTo>
                  <a:lnTo>
                    <a:pt x="5460" y="94"/>
                  </a:lnTo>
                  <a:lnTo>
                    <a:pt x="5365" y="0"/>
                  </a:lnTo>
                  <a:lnTo>
                    <a:pt x="5270" y="94"/>
                  </a:lnTo>
                  <a:lnTo>
                    <a:pt x="5175" y="0"/>
                  </a:lnTo>
                  <a:lnTo>
                    <a:pt x="5080" y="94"/>
                  </a:lnTo>
                  <a:lnTo>
                    <a:pt x="4985" y="0"/>
                  </a:lnTo>
                  <a:lnTo>
                    <a:pt x="4890" y="94"/>
                  </a:lnTo>
                  <a:lnTo>
                    <a:pt x="4795" y="0"/>
                  </a:lnTo>
                  <a:lnTo>
                    <a:pt x="4700" y="94"/>
                  </a:lnTo>
                  <a:lnTo>
                    <a:pt x="4606" y="0"/>
                  </a:lnTo>
                  <a:lnTo>
                    <a:pt x="4510" y="94"/>
                  </a:lnTo>
                  <a:lnTo>
                    <a:pt x="4416" y="0"/>
                  </a:lnTo>
                  <a:lnTo>
                    <a:pt x="4320" y="94"/>
                  </a:lnTo>
                  <a:lnTo>
                    <a:pt x="4225" y="0"/>
                  </a:lnTo>
                  <a:lnTo>
                    <a:pt x="4131" y="94"/>
                  </a:lnTo>
                  <a:lnTo>
                    <a:pt x="4035" y="0"/>
                  </a:lnTo>
                  <a:lnTo>
                    <a:pt x="3941" y="94"/>
                  </a:lnTo>
                  <a:lnTo>
                    <a:pt x="3846" y="0"/>
                  </a:lnTo>
                  <a:lnTo>
                    <a:pt x="3750" y="94"/>
                  </a:lnTo>
                  <a:lnTo>
                    <a:pt x="3656" y="0"/>
                  </a:lnTo>
                  <a:lnTo>
                    <a:pt x="3560" y="94"/>
                  </a:lnTo>
                  <a:lnTo>
                    <a:pt x="3466" y="0"/>
                  </a:lnTo>
                  <a:lnTo>
                    <a:pt x="3371" y="94"/>
                  </a:lnTo>
                  <a:lnTo>
                    <a:pt x="3275" y="0"/>
                  </a:lnTo>
                  <a:lnTo>
                    <a:pt x="3258" y="77"/>
                  </a:lnTo>
                  <a:lnTo>
                    <a:pt x="3252" y="159"/>
                  </a:lnTo>
                  <a:lnTo>
                    <a:pt x="3223" y="235"/>
                  </a:lnTo>
                  <a:lnTo>
                    <a:pt x="3187" y="318"/>
                  </a:lnTo>
                  <a:lnTo>
                    <a:pt x="3127" y="382"/>
                  </a:lnTo>
                  <a:lnTo>
                    <a:pt x="3056" y="441"/>
                  </a:lnTo>
                  <a:lnTo>
                    <a:pt x="2932" y="488"/>
                  </a:lnTo>
                  <a:lnTo>
                    <a:pt x="2825" y="500"/>
                  </a:lnTo>
                  <a:lnTo>
                    <a:pt x="2724" y="476"/>
                  </a:lnTo>
                  <a:lnTo>
                    <a:pt x="2629" y="441"/>
                  </a:lnTo>
                  <a:lnTo>
                    <a:pt x="2534" y="352"/>
                  </a:lnTo>
                  <a:lnTo>
                    <a:pt x="2475" y="259"/>
                  </a:lnTo>
                  <a:lnTo>
                    <a:pt x="2451" y="171"/>
                  </a:lnTo>
                  <a:lnTo>
                    <a:pt x="2433" y="95"/>
                  </a:lnTo>
                  <a:lnTo>
                    <a:pt x="2373" y="0"/>
                  </a:lnTo>
                  <a:lnTo>
                    <a:pt x="2279" y="94"/>
                  </a:lnTo>
                  <a:lnTo>
                    <a:pt x="2184" y="0"/>
                  </a:lnTo>
                  <a:lnTo>
                    <a:pt x="2089" y="94"/>
                  </a:lnTo>
                  <a:lnTo>
                    <a:pt x="1994" y="0"/>
                  </a:lnTo>
                  <a:lnTo>
                    <a:pt x="1898" y="94"/>
                  </a:lnTo>
                  <a:lnTo>
                    <a:pt x="1804" y="0"/>
                  </a:lnTo>
                  <a:lnTo>
                    <a:pt x="1709" y="94"/>
                  </a:lnTo>
                  <a:lnTo>
                    <a:pt x="1614" y="0"/>
                  </a:lnTo>
                  <a:lnTo>
                    <a:pt x="1519" y="94"/>
                  </a:lnTo>
                  <a:lnTo>
                    <a:pt x="1424" y="0"/>
                  </a:lnTo>
                  <a:lnTo>
                    <a:pt x="1329" y="94"/>
                  </a:lnTo>
                  <a:lnTo>
                    <a:pt x="1220" y="0"/>
                  </a:lnTo>
                  <a:lnTo>
                    <a:pt x="1139" y="94"/>
                  </a:lnTo>
                  <a:lnTo>
                    <a:pt x="1044" y="0"/>
                  </a:lnTo>
                  <a:lnTo>
                    <a:pt x="949" y="94"/>
                  </a:lnTo>
                  <a:lnTo>
                    <a:pt x="854" y="0"/>
                  </a:lnTo>
                  <a:lnTo>
                    <a:pt x="759" y="94"/>
                  </a:lnTo>
                  <a:lnTo>
                    <a:pt x="665" y="0"/>
                  </a:lnTo>
                  <a:lnTo>
                    <a:pt x="569" y="94"/>
                  </a:lnTo>
                  <a:lnTo>
                    <a:pt x="474" y="0"/>
                  </a:lnTo>
                  <a:lnTo>
                    <a:pt x="379" y="94"/>
                  </a:lnTo>
                  <a:lnTo>
                    <a:pt x="284" y="0"/>
                  </a:lnTo>
                  <a:lnTo>
                    <a:pt x="195" y="94"/>
                  </a:lnTo>
                  <a:lnTo>
                    <a:pt x="94" y="0"/>
                  </a:lnTo>
                  <a:lnTo>
                    <a:pt x="0" y="94"/>
                  </a:lnTo>
                </a:path>
              </a:pathLst>
            </a:custGeom>
            <a:solidFill>
              <a:schemeClr val="bg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" name="Freeform 4"/>
            <p:cNvSpPr>
              <a:spLocks/>
            </p:cNvSpPr>
            <p:nvPr/>
          </p:nvSpPr>
          <p:spPr bwMode="auto">
            <a:xfrm>
              <a:off x="-8" y="3618"/>
              <a:ext cx="5780" cy="712"/>
            </a:xfrm>
            <a:custGeom>
              <a:avLst/>
              <a:gdLst>
                <a:gd name="T0" fmla="*/ 0 w 5780"/>
                <a:gd name="T1" fmla="*/ 711 h 712"/>
                <a:gd name="T2" fmla="*/ 5779 w 5780"/>
                <a:gd name="T3" fmla="*/ 0 h 712"/>
                <a:gd name="T4" fmla="*/ 5621 w 5780"/>
                <a:gd name="T5" fmla="*/ 0 h 712"/>
                <a:gd name="T6" fmla="*/ 5430 w 5780"/>
                <a:gd name="T7" fmla="*/ 0 h 712"/>
                <a:gd name="T8" fmla="*/ 5237 w 5780"/>
                <a:gd name="T9" fmla="*/ 0 h 712"/>
                <a:gd name="T10" fmla="*/ 5045 w 5780"/>
                <a:gd name="T11" fmla="*/ 0 h 712"/>
                <a:gd name="T12" fmla="*/ 4852 w 5780"/>
                <a:gd name="T13" fmla="*/ 0 h 712"/>
                <a:gd name="T14" fmla="*/ 4661 w 5780"/>
                <a:gd name="T15" fmla="*/ 0 h 712"/>
                <a:gd name="T16" fmla="*/ 4468 w 5780"/>
                <a:gd name="T17" fmla="*/ 0 h 712"/>
                <a:gd name="T18" fmla="*/ 4276 w 5780"/>
                <a:gd name="T19" fmla="*/ 0 h 712"/>
                <a:gd name="T20" fmla="*/ 4083 w 5780"/>
                <a:gd name="T21" fmla="*/ 0 h 712"/>
                <a:gd name="T22" fmla="*/ 3892 w 5780"/>
                <a:gd name="T23" fmla="*/ 0 h 712"/>
                <a:gd name="T24" fmla="*/ 3700 w 5780"/>
                <a:gd name="T25" fmla="*/ 1 h 712"/>
                <a:gd name="T26" fmla="*/ 3507 w 5780"/>
                <a:gd name="T27" fmla="*/ 0 h 712"/>
                <a:gd name="T28" fmla="*/ 3315 w 5780"/>
                <a:gd name="T29" fmla="*/ 1 h 712"/>
                <a:gd name="T30" fmla="*/ 3291 w 5780"/>
                <a:gd name="T31" fmla="*/ 162 h 712"/>
                <a:gd name="T32" fmla="*/ 3225 w 5780"/>
                <a:gd name="T33" fmla="*/ 325 h 712"/>
                <a:gd name="T34" fmla="*/ 3092 w 5780"/>
                <a:gd name="T35" fmla="*/ 450 h 712"/>
                <a:gd name="T36" fmla="*/ 2859 w 5780"/>
                <a:gd name="T37" fmla="*/ 511 h 712"/>
                <a:gd name="T38" fmla="*/ 2660 w 5780"/>
                <a:gd name="T39" fmla="*/ 450 h 712"/>
                <a:gd name="T40" fmla="*/ 2505 w 5780"/>
                <a:gd name="T41" fmla="*/ 265 h 712"/>
                <a:gd name="T42" fmla="*/ 2462 w 5780"/>
                <a:gd name="T43" fmla="*/ 97 h 712"/>
                <a:gd name="T44" fmla="*/ 2306 w 5780"/>
                <a:gd name="T45" fmla="*/ 96 h 712"/>
                <a:gd name="T46" fmla="*/ 2113 w 5780"/>
                <a:gd name="T47" fmla="*/ 96 h 712"/>
                <a:gd name="T48" fmla="*/ 1921 w 5780"/>
                <a:gd name="T49" fmla="*/ 96 h 712"/>
                <a:gd name="T50" fmla="*/ 1730 w 5780"/>
                <a:gd name="T51" fmla="*/ 96 h 712"/>
                <a:gd name="T52" fmla="*/ 1537 w 5780"/>
                <a:gd name="T53" fmla="*/ 96 h 712"/>
                <a:gd name="T54" fmla="*/ 1345 w 5780"/>
                <a:gd name="T55" fmla="*/ 96 h 712"/>
                <a:gd name="T56" fmla="*/ 1152 w 5780"/>
                <a:gd name="T57" fmla="*/ 96 h 712"/>
                <a:gd name="T58" fmla="*/ 961 w 5780"/>
                <a:gd name="T59" fmla="*/ 96 h 712"/>
                <a:gd name="T60" fmla="*/ 768 w 5780"/>
                <a:gd name="T61" fmla="*/ 96 h 712"/>
                <a:gd name="T62" fmla="*/ 576 w 5780"/>
                <a:gd name="T63" fmla="*/ 96 h 712"/>
                <a:gd name="T64" fmla="*/ 383 w 5780"/>
                <a:gd name="T65" fmla="*/ 96 h 712"/>
                <a:gd name="T66" fmla="*/ 197 w 5780"/>
                <a:gd name="T67" fmla="*/ 96 h 712"/>
                <a:gd name="T68" fmla="*/ 0 w 5780"/>
                <a:gd name="T69" fmla="*/ 96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780" h="712">
                  <a:moveTo>
                    <a:pt x="0" y="96"/>
                  </a:moveTo>
                  <a:lnTo>
                    <a:pt x="0" y="711"/>
                  </a:lnTo>
                  <a:lnTo>
                    <a:pt x="5777" y="711"/>
                  </a:lnTo>
                  <a:lnTo>
                    <a:pt x="5779" y="0"/>
                  </a:lnTo>
                  <a:lnTo>
                    <a:pt x="5718" y="96"/>
                  </a:lnTo>
                  <a:lnTo>
                    <a:pt x="5621" y="0"/>
                  </a:lnTo>
                  <a:lnTo>
                    <a:pt x="5525" y="96"/>
                  </a:lnTo>
                  <a:lnTo>
                    <a:pt x="5430" y="0"/>
                  </a:lnTo>
                  <a:lnTo>
                    <a:pt x="5333" y="96"/>
                  </a:lnTo>
                  <a:lnTo>
                    <a:pt x="5237" y="0"/>
                  </a:lnTo>
                  <a:lnTo>
                    <a:pt x="5140" y="96"/>
                  </a:lnTo>
                  <a:lnTo>
                    <a:pt x="5045" y="0"/>
                  </a:lnTo>
                  <a:lnTo>
                    <a:pt x="4949" y="96"/>
                  </a:lnTo>
                  <a:lnTo>
                    <a:pt x="4852" y="0"/>
                  </a:lnTo>
                  <a:lnTo>
                    <a:pt x="4756" y="96"/>
                  </a:lnTo>
                  <a:lnTo>
                    <a:pt x="4661" y="0"/>
                  </a:lnTo>
                  <a:lnTo>
                    <a:pt x="4564" y="96"/>
                  </a:lnTo>
                  <a:lnTo>
                    <a:pt x="4468" y="0"/>
                  </a:lnTo>
                  <a:lnTo>
                    <a:pt x="4372" y="96"/>
                  </a:lnTo>
                  <a:lnTo>
                    <a:pt x="4276" y="0"/>
                  </a:lnTo>
                  <a:lnTo>
                    <a:pt x="4180" y="96"/>
                  </a:lnTo>
                  <a:lnTo>
                    <a:pt x="4083" y="0"/>
                  </a:lnTo>
                  <a:lnTo>
                    <a:pt x="3988" y="96"/>
                  </a:lnTo>
                  <a:lnTo>
                    <a:pt x="3892" y="0"/>
                  </a:lnTo>
                  <a:lnTo>
                    <a:pt x="3795" y="96"/>
                  </a:lnTo>
                  <a:lnTo>
                    <a:pt x="3700" y="1"/>
                  </a:lnTo>
                  <a:lnTo>
                    <a:pt x="3603" y="96"/>
                  </a:lnTo>
                  <a:lnTo>
                    <a:pt x="3507" y="0"/>
                  </a:lnTo>
                  <a:lnTo>
                    <a:pt x="3411" y="96"/>
                  </a:lnTo>
                  <a:lnTo>
                    <a:pt x="3315" y="1"/>
                  </a:lnTo>
                  <a:lnTo>
                    <a:pt x="3297" y="79"/>
                  </a:lnTo>
                  <a:lnTo>
                    <a:pt x="3291" y="162"/>
                  </a:lnTo>
                  <a:lnTo>
                    <a:pt x="3261" y="241"/>
                  </a:lnTo>
                  <a:lnTo>
                    <a:pt x="3225" y="325"/>
                  </a:lnTo>
                  <a:lnTo>
                    <a:pt x="3164" y="390"/>
                  </a:lnTo>
                  <a:lnTo>
                    <a:pt x="3092" y="450"/>
                  </a:lnTo>
                  <a:lnTo>
                    <a:pt x="2967" y="499"/>
                  </a:lnTo>
                  <a:lnTo>
                    <a:pt x="2859" y="511"/>
                  </a:lnTo>
                  <a:lnTo>
                    <a:pt x="2757" y="487"/>
                  </a:lnTo>
                  <a:lnTo>
                    <a:pt x="2660" y="450"/>
                  </a:lnTo>
                  <a:lnTo>
                    <a:pt x="2564" y="360"/>
                  </a:lnTo>
                  <a:lnTo>
                    <a:pt x="2505" y="265"/>
                  </a:lnTo>
                  <a:lnTo>
                    <a:pt x="2480" y="174"/>
                  </a:lnTo>
                  <a:lnTo>
                    <a:pt x="2462" y="97"/>
                  </a:lnTo>
                  <a:lnTo>
                    <a:pt x="2402" y="0"/>
                  </a:lnTo>
                  <a:lnTo>
                    <a:pt x="2306" y="96"/>
                  </a:lnTo>
                  <a:lnTo>
                    <a:pt x="2210" y="0"/>
                  </a:lnTo>
                  <a:lnTo>
                    <a:pt x="2113" y="96"/>
                  </a:lnTo>
                  <a:lnTo>
                    <a:pt x="2018" y="0"/>
                  </a:lnTo>
                  <a:lnTo>
                    <a:pt x="1921" y="96"/>
                  </a:lnTo>
                  <a:lnTo>
                    <a:pt x="1825" y="0"/>
                  </a:lnTo>
                  <a:lnTo>
                    <a:pt x="1730" y="96"/>
                  </a:lnTo>
                  <a:lnTo>
                    <a:pt x="1633" y="0"/>
                  </a:lnTo>
                  <a:lnTo>
                    <a:pt x="1537" y="96"/>
                  </a:lnTo>
                  <a:lnTo>
                    <a:pt x="1441" y="0"/>
                  </a:lnTo>
                  <a:lnTo>
                    <a:pt x="1345" y="96"/>
                  </a:lnTo>
                  <a:lnTo>
                    <a:pt x="1235" y="0"/>
                  </a:lnTo>
                  <a:lnTo>
                    <a:pt x="1152" y="96"/>
                  </a:lnTo>
                  <a:lnTo>
                    <a:pt x="1056" y="0"/>
                  </a:lnTo>
                  <a:lnTo>
                    <a:pt x="961" y="96"/>
                  </a:lnTo>
                  <a:lnTo>
                    <a:pt x="864" y="0"/>
                  </a:lnTo>
                  <a:lnTo>
                    <a:pt x="768" y="96"/>
                  </a:lnTo>
                  <a:lnTo>
                    <a:pt x="673" y="0"/>
                  </a:lnTo>
                  <a:lnTo>
                    <a:pt x="576" y="96"/>
                  </a:lnTo>
                  <a:lnTo>
                    <a:pt x="480" y="0"/>
                  </a:lnTo>
                  <a:lnTo>
                    <a:pt x="383" y="96"/>
                  </a:lnTo>
                  <a:lnTo>
                    <a:pt x="288" y="0"/>
                  </a:lnTo>
                  <a:lnTo>
                    <a:pt x="197" y="96"/>
                  </a:lnTo>
                  <a:lnTo>
                    <a:pt x="95" y="0"/>
                  </a:lnTo>
                  <a:lnTo>
                    <a:pt x="0" y="96"/>
                  </a:lnTo>
                </a:path>
              </a:pathLst>
            </a:cu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fld id="{20E6F32A-D093-4960-9504-D0164D4D2069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C830D769-0EC0-4DBD-99C9-E31F887CB01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Pathways to Graduation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6504665"/>
              </p:ext>
            </p:extLst>
          </p:nvPr>
        </p:nvGraphicFramePr>
        <p:xfrm>
          <a:off x="685800" y="16764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159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Pathways to Graduation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Currently in effect for students graduation in 2015 and there after</a:t>
            </a:r>
          </a:p>
          <a:p>
            <a:r>
              <a:rPr lang="en-US" dirty="0" smtClean="0"/>
              <a:t>Students still have to earn 22 credits</a:t>
            </a:r>
          </a:p>
          <a:p>
            <a:r>
              <a:rPr lang="en-US" dirty="0" smtClean="0"/>
              <a:t>Required four (4): ELA Regents exam, 1 math Regents exam, 1 science Regents exam, 1 social studies Regents exam (or a Department Approved Alternative for any of the four required exams)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03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Pathways and SWDs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with Disabilities can use the “Safety Net” options with the 4+1 pathway but only on Regents exams</a:t>
            </a:r>
          </a:p>
          <a:p>
            <a:r>
              <a:rPr lang="en-US" dirty="0" smtClean="0"/>
              <a:t>The Compensatory Option can be used on an additional math exam if the STEM pathway is used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07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sz="quarter" idx="1"/>
          </p:nvPr>
        </p:nvSpPr>
        <p:spPr>
          <a:xfrm>
            <a:off x="0" y="4648200"/>
            <a:ext cx="9144000" cy="17526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10000"/>
                  </a:schemeClr>
                </a:solidFill>
              </a:rPr>
              <a:t>Colleen Crisell &amp; Patty Ordway-Bennett</a:t>
            </a:r>
          </a:p>
          <a:p>
            <a:r>
              <a:rPr lang="en-US" dirty="0" smtClean="0">
                <a:solidFill>
                  <a:schemeClr val="bg1">
                    <a:lumMod val="10000"/>
                  </a:schemeClr>
                </a:solidFill>
              </a:rPr>
              <a:t>Transition Specialists</a:t>
            </a:r>
          </a:p>
          <a:p>
            <a:r>
              <a:rPr lang="en-US" sz="2800" dirty="0" smtClean="0">
                <a:solidFill>
                  <a:schemeClr val="bg1">
                    <a:lumMod val="10000"/>
                  </a:schemeClr>
                </a:solidFill>
              </a:rPr>
              <a:t>ccrisell@ocmboces.org/pordway-bennett@ocmboces.org</a:t>
            </a:r>
            <a:endParaRPr lang="en-US" sz="2800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52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own bag design template">
  <a:themeElements>
    <a:clrScheme name="Office Theme 1">
      <a:dk1>
        <a:srgbClr val="000000"/>
      </a:dk1>
      <a:lt1>
        <a:srgbClr val="E1D5B9"/>
      </a:lt1>
      <a:dk2>
        <a:srgbClr val="996600"/>
      </a:dk2>
      <a:lt2>
        <a:srgbClr val="868686"/>
      </a:lt2>
      <a:accent1>
        <a:srgbClr val="CC9900"/>
      </a:accent1>
      <a:accent2>
        <a:srgbClr val="669900"/>
      </a:accent2>
      <a:accent3>
        <a:srgbClr val="EEE7D9"/>
      </a:accent3>
      <a:accent4>
        <a:srgbClr val="000000"/>
      </a:accent4>
      <a:accent5>
        <a:srgbClr val="E2CAAA"/>
      </a:accent5>
      <a:accent6>
        <a:srgbClr val="5C8A00"/>
      </a:accent6>
      <a:hlink>
        <a:srgbClr val="FF6633"/>
      </a:hlink>
      <a:folHlink>
        <a:srgbClr val="FFFFFF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E1D5B9"/>
        </a:lt1>
        <a:dk2>
          <a:srgbClr val="996600"/>
        </a:dk2>
        <a:lt2>
          <a:srgbClr val="868686"/>
        </a:lt2>
        <a:accent1>
          <a:srgbClr val="CC9900"/>
        </a:accent1>
        <a:accent2>
          <a:srgbClr val="669900"/>
        </a:accent2>
        <a:accent3>
          <a:srgbClr val="EEE7D9"/>
        </a:accent3>
        <a:accent4>
          <a:srgbClr val="000000"/>
        </a:accent4>
        <a:accent5>
          <a:srgbClr val="E2CAAA"/>
        </a:accent5>
        <a:accent6>
          <a:srgbClr val="5C8A00"/>
        </a:accent6>
        <a:hlink>
          <a:srgbClr val="FF6633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E1D5B9"/>
        </a:lt1>
        <a:dk2>
          <a:srgbClr val="996600"/>
        </a:dk2>
        <a:lt2>
          <a:srgbClr val="868686"/>
        </a:lt2>
        <a:accent1>
          <a:srgbClr val="FFCC66"/>
        </a:accent1>
        <a:accent2>
          <a:srgbClr val="00CC66"/>
        </a:accent2>
        <a:accent3>
          <a:srgbClr val="EEE7D9"/>
        </a:accent3>
        <a:accent4>
          <a:srgbClr val="000000"/>
        </a:accent4>
        <a:accent5>
          <a:srgbClr val="FFE2B8"/>
        </a:accent5>
        <a:accent6>
          <a:srgbClr val="00B95C"/>
        </a:accent6>
        <a:hlink>
          <a:srgbClr val="FF9999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CBCBCB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969696"/>
        </a:accent2>
        <a:accent3>
          <a:srgbClr val="E2E2E2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Brown bag design template</Template>
  <TotalTime>6</TotalTime>
  <Words>126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Brown bag design template</vt:lpstr>
      <vt:lpstr>Multiple Pathways to Graduation</vt:lpstr>
      <vt:lpstr>Multiple Pathways to Graduation</vt:lpstr>
      <vt:lpstr>Multiple Pathways and SWDs</vt:lpstr>
      <vt:lpstr>Questions?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Multiple Pathways to Graduation</dc:title>
  <dc:creator>ocm boces</dc:creator>
  <cp:lastModifiedBy>Sue O'Bryan</cp:lastModifiedBy>
  <cp:revision>1</cp:revision>
  <dcterms:created xsi:type="dcterms:W3CDTF">2015-09-21T20:22:46Z</dcterms:created>
  <dcterms:modified xsi:type="dcterms:W3CDTF">2015-09-25T14:55:42Z</dcterms:modified>
</cp:coreProperties>
</file>