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8" r:id="rId1"/>
  </p:sldMasterIdLst>
  <p:notesMasterIdLst>
    <p:notesMasterId r:id="rId4"/>
  </p:notesMasterIdLst>
  <p:sldIdLst>
    <p:sldId id="258" r:id="rId2"/>
    <p:sldId id="257"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344" y="6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D18B14F-85C7-40FB-9CB7-FC063DF4A7F8}" type="datetimeFigureOut">
              <a:rPr lang="en-US" smtClean="0"/>
              <a:t>6/20/2016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E9FF7C3-4C1A-431E-BA94-2955245284D9}" type="slidenum">
              <a:rPr lang="en-US" smtClean="0"/>
              <a:t>‹#›</a:t>
            </a:fld>
            <a:endParaRPr lang="en-US"/>
          </a:p>
        </p:txBody>
      </p:sp>
    </p:spTree>
    <p:extLst>
      <p:ext uri="{BB962C8B-B14F-4D97-AF65-F5344CB8AC3E}">
        <p14:creationId xmlns:p14="http://schemas.microsoft.com/office/powerpoint/2010/main" val="9101403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29057" indent="-280406" eaLnBrk="0" hangingPunct="0">
              <a:defRPr>
                <a:solidFill>
                  <a:schemeClr val="tx1"/>
                </a:solidFill>
                <a:latin typeface="Arial" charset="0"/>
              </a:defRPr>
            </a:lvl2pPr>
            <a:lvl3pPr marL="1121626" indent="-224325" eaLnBrk="0" hangingPunct="0">
              <a:defRPr>
                <a:solidFill>
                  <a:schemeClr val="tx1"/>
                </a:solidFill>
                <a:latin typeface="Arial" charset="0"/>
              </a:defRPr>
            </a:lvl3pPr>
            <a:lvl4pPr marL="1570276" indent="-224325" eaLnBrk="0" hangingPunct="0">
              <a:defRPr>
                <a:solidFill>
                  <a:schemeClr val="tx1"/>
                </a:solidFill>
                <a:latin typeface="Arial" charset="0"/>
              </a:defRPr>
            </a:lvl4pPr>
            <a:lvl5pPr marL="2018927" indent="-224325" eaLnBrk="0" hangingPunct="0">
              <a:defRPr>
                <a:solidFill>
                  <a:schemeClr val="tx1"/>
                </a:solidFill>
                <a:latin typeface="Arial" charset="0"/>
              </a:defRPr>
            </a:lvl5pPr>
            <a:lvl6pPr marL="2467577" indent="-224325" eaLnBrk="0" fontAlgn="base" hangingPunct="0">
              <a:spcBef>
                <a:spcPct val="0"/>
              </a:spcBef>
              <a:spcAft>
                <a:spcPct val="0"/>
              </a:spcAft>
              <a:defRPr>
                <a:solidFill>
                  <a:schemeClr val="tx1"/>
                </a:solidFill>
                <a:latin typeface="Arial" charset="0"/>
              </a:defRPr>
            </a:lvl6pPr>
            <a:lvl7pPr marL="2916227" indent="-224325" eaLnBrk="0" fontAlgn="base" hangingPunct="0">
              <a:spcBef>
                <a:spcPct val="0"/>
              </a:spcBef>
              <a:spcAft>
                <a:spcPct val="0"/>
              </a:spcAft>
              <a:defRPr>
                <a:solidFill>
                  <a:schemeClr val="tx1"/>
                </a:solidFill>
                <a:latin typeface="Arial" charset="0"/>
              </a:defRPr>
            </a:lvl7pPr>
            <a:lvl8pPr marL="3364878" indent="-224325" eaLnBrk="0" fontAlgn="base" hangingPunct="0">
              <a:spcBef>
                <a:spcPct val="0"/>
              </a:spcBef>
              <a:spcAft>
                <a:spcPct val="0"/>
              </a:spcAft>
              <a:defRPr>
                <a:solidFill>
                  <a:schemeClr val="tx1"/>
                </a:solidFill>
                <a:latin typeface="Arial" charset="0"/>
              </a:defRPr>
            </a:lvl8pPr>
            <a:lvl9pPr marL="3813528" indent="-224325" eaLnBrk="0" fontAlgn="base" hangingPunct="0">
              <a:spcBef>
                <a:spcPct val="0"/>
              </a:spcBef>
              <a:spcAft>
                <a:spcPct val="0"/>
              </a:spcAft>
              <a:defRPr>
                <a:solidFill>
                  <a:schemeClr val="tx1"/>
                </a:solidFill>
                <a:latin typeface="Arial" charset="0"/>
              </a:defRPr>
            </a:lvl9pPr>
          </a:lstStyle>
          <a:p>
            <a:pPr eaLnBrk="1" hangingPunct="1"/>
            <a:fld id="{B4EA9909-DDC5-4DE6-8F93-3DEFF2CEFF75}" type="slidenum">
              <a:rPr lang="en-US" altLang="en-US">
                <a:solidFill>
                  <a:prstClr val="black"/>
                </a:solidFill>
              </a:rPr>
              <a:pPr eaLnBrk="1" hangingPunct="1"/>
              <a:t>1</a:t>
            </a:fld>
            <a:endParaRPr lang="en-US" altLang="en-US">
              <a:solidFill>
                <a:prstClr val="black"/>
              </a:solidFill>
            </a:endParaRPr>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42141755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p:cNvSpPr>
            <a:spLocks noGrp="1" noRot="1" noChangeAspect="1" noTextEdit="1"/>
          </p:cNvSpPr>
          <p:nvPr>
            <p:ph type="sldImg"/>
          </p:nvPr>
        </p:nvSpPr>
        <p:spPr>
          <a:ln/>
        </p:spPr>
      </p:sp>
      <p:sp>
        <p:nvSpPr>
          <p:cNvPr id="9523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9523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29057" indent="-280406" eaLnBrk="0" hangingPunct="0">
              <a:defRPr>
                <a:solidFill>
                  <a:schemeClr val="tx1"/>
                </a:solidFill>
                <a:latin typeface="Arial" charset="0"/>
              </a:defRPr>
            </a:lvl2pPr>
            <a:lvl3pPr marL="1121626" indent="-224325" eaLnBrk="0" hangingPunct="0">
              <a:defRPr>
                <a:solidFill>
                  <a:schemeClr val="tx1"/>
                </a:solidFill>
                <a:latin typeface="Arial" charset="0"/>
              </a:defRPr>
            </a:lvl3pPr>
            <a:lvl4pPr marL="1570276" indent="-224325" eaLnBrk="0" hangingPunct="0">
              <a:defRPr>
                <a:solidFill>
                  <a:schemeClr val="tx1"/>
                </a:solidFill>
                <a:latin typeface="Arial" charset="0"/>
              </a:defRPr>
            </a:lvl4pPr>
            <a:lvl5pPr marL="2018927" indent="-224325" eaLnBrk="0" hangingPunct="0">
              <a:defRPr>
                <a:solidFill>
                  <a:schemeClr val="tx1"/>
                </a:solidFill>
                <a:latin typeface="Arial" charset="0"/>
              </a:defRPr>
            </a:lvl5pPr>
            <a:lvl6pPr marL="2467577" indent="-224325" eaLnBrk="0" fontAlgn="base" hangingPunct="0">
              <a:spcBef>
                <a:spcPct val="0"/>
              </a:spcBef>
              <a:spcAft>
                <a:spcPct val="0"/>
              </a:spcAft>
              <a:defRPr>
                <a:solidFill>
                  <a:schemeClr val="tx1"/>
                </a:solidFill>
                <a:latin typeface="Arial" charset="0"/>
              </a:defRPr>
            </a:lvl6pPr>
            <a:lvl7pPr marL="2916227" indent="-224325" eaLnBrk="0" fontAlgn="base" hangingPunct="0">
              <a:spcBef>
                <a:spcPct val="0"/>
              </a:spcBef>
              <a:spcAft>
                <a:spcPct val="0"/>
              </a:spcAft>
              <a:defRPr>
                <a:solidFill>
                  <a:schemeClr val="tx1"/>
                </a:solidFill>
                <a:latin typeface="Arial" charset="0"/>
              </a:defRPr>
            </a:lvl7pPr>
            <a:lvl8pPr marL="3364878" indent="-224325" eaLnBrk="0" fontAlgn="base" hangingPunct="0">
              <a:spcBef>
                <a:spcPct val="0"/>
              </a:spcBef>
              <a:spcAft>
                <a:spcPct val="0"/>
              </a:spcAft>
              <a:defRPr>
                <a:solidFill>
                  <a:schemeClr val="tx1"/>
                </a:solidFill>
                <a:latin typeface="Arial" charset="0"/>
              </a:defRPr>
            </a:lvl8pPr>
            <a:lvl9pPr marL="3813528" indent="-224325" eaLnBrk="0" fontAlgn="base" hangingPunct="0">
              <a:spcBef>
                <a:spcPct val="0"/>
              </a:spcBef>
              <a:spcAft>
                <a:spcPct val="0"/>
              </a:spcAft>
              <a:defRPr>
                <a:solidFill>
                  <a:schemeClr val="tx1"/>
                </a:solidFill>
                <a:latin typeface="Arial" charset="0"/>
              </a:defRPr>
            </a:lvl9pPr>
          </a:lstStyle>
          <a:p>
            <a:pPr eaLnBrk="1" hangingPunct="1"/>
            <a:fld id="{13B7A218-6CD8-46BF-95D7-3F585B48E8A8}" type="slidenum">
              <a:rPr lang="en-US" altLang="en-US">
                <a:solidFill>
                  <a:prstClr val="black"/>
                </a:solidFill>
              </a:rPr>
              <a:pPr eaLnBrk="1" hangingPunct="1"/>
              <a:t>2</a:t>
            </a:fld>
            <a:endParaRPr lang="en-US" altLang="en-US">
              <a:solidFill>
                <a:prstClr val="black"/>
              </a:solidFill>
            </a:endParaRPr>
          </a:p>
        </p:txBody>
      </p:sp>
    </p:spTree>
    <p:extLst>
      <p:ext uri="{BB962C8B-B14F-4D97-AF65-F5344CB8AC3E}">
        <p14:creationId xmlns:p14="http://schemas.microsoft.com/office/powerpoint/2010/main" val="8009743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pPr>
              <a:defRPr/>
            </a:pPr>
            <a:endParaRPr lang="en-US">
              <a:solidFill>
                <a:srgbClr val="000000"/>
              </a:solidFill>
            </a:endParaRPr>
          </a:p>
        </p:txBody>
      </p:sp>
      <p:sp>
        <p:nvSpPr>
          <p:cNvPr id="20" name="Footer Placeholder 19"/>
          <p:cNvSpPr>
            <a:spLocks noGrp="1"/>
          </p:cNvSpPr>
          <p:nvPr>
            <p:ph type="ftr" sz="quarter" idx="11"/>
          </p:nvPr>
        </p:nvSpPr>
        <p:spPr/>
        <p:txBody>
          <a:bodyPr/>
          <a:lstStyle>
            <a:extLst/>
          </a:lstStyle>
          <a:p>
            <a:pPr>
              <a:defRPr/>
            </a:pPr>
            <a:endParaRPr lang="en-US">
              <a:solidFill>
                <a:srgbClr val="000000"/>
              </a:solidFill>
            </a:endParaRPr>
          </a:p>
        </p:txBody>
      </p:sp>
      <p:sp>
        <p:nvSpPr>
          <p:cNvPr id="10" name="Slide Number Placeholder 9"/>
          <p:cNvSpPr>
            <a:spLocks noGrp="1"/>
          </p:cNvSpPr>
          <p:nvPr>
            <p:ph type="sldNum" sz="quarter" idx="12"/>
          </p:nvPr>
        </p:nvSpPr>
        <p:spPr/>
        <p:txBody>
          <a:bodyPr/>
          <a:lstStyle>
            <a:extLst/>
          </a:lstStyle>
          <a:p>
            <a:pPr>
              <a:defRPr/>
            </a:pPr>
            <a:fld id="{105FB0AC-87F2-4442-B16B-F0352353BC67}" type="slidenum">
              <a:rPr lang="en-US" smtClean="0">
                <a:solidFill>
                  <a:srgbClr val="000000"/>
                </a:solidFill>
              </a:rPr>
              <a:pPr>
                <a:defRPr/>
              </a:pPr>
              <a:t>‹#›</a:t>
            </a:fld>
            <a:endParaRPr lang="en-US">
              <a:solidFill>
                <a:srgbClr val="000000"/>
              </a:solidFill>
            </a:endParaRPr>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endParaRPr lang="en-US">
              <a:solidFill>
                <a:srgbClr val="000000"/>
              </a:solidFill>
            </a:endParaRPr>
          </a:p>
        </p:txBody>
      </p:sp>
      <p:sp>
        <p:nvSpPr>
          <p:cNvPr id="5" name="Footer Placeholder 4"/>
          <p:cNvSpPr>
            <a:spLocks noGrp="1"/>
          </p:cNvSpPr>
          <p:nvPr>
            <p:ph type="ftr" sz="quarter" idx="11"/>
          </p:nvPr>
        </p:nvSpPr>
        <p:spPr/>
        <p:txBody>
          <a:bodyPr/>
          <a:lstStyle>
            <a:extLst/>
          </a:lstStyle>
          <a:p>
            <a:pPr>
              <a:defRPr/>
            </a:pPr>
            <a:endParaRPr lang="en-US">
              <a:solidFill>
                <a:srgbClr val="000000"/>
              </a:solidFill>
            </a:endParaRPr>
          </a:p>
        </p:txBody>
      </p:sp>
      <p:sp>
        <p:nvSpPr>
          <p:cNvPr id="6" name="Slide Number Placeholder 5"/>
          <p:cNvSpPr>
            <a:spLocks noGrp="1"/>
          </p:cNvSpPr>
          <p:nvPr>
            <p:ph type="sldNum" sz="quarter" idx="12"/>
          </p:nvPr>
        </p:nvSpPr>
        <p:spPr/>
        <p:txBody>
          <a:bodyPr/>
          <a:lstStyle>
            <a:extLst/>
          </a:lstStyle>
          <a:p>
            <a:pPr>
              <a:defRPr/>
            </a:pPr>
            <a:fld id="{6ABC0CEF-C9C2-47E9-A77D-E027AD6E9953}" type="slidenum">
              <a:rPr lang="en-US" smtClean="0">
                <a:solidFill>
                  <a:srgbClr val="000000"/>
                </a:solidFill>
              </a:rPr>
              <a:pPr>
                <a:defRPr/>
              </a:pPr>
              <a:t>‹#›</a:t>
            </a:fld>
            <a:endParaRPr lang="en-US">
              <a:solidFill>
                <a:srgbClr val="000000"/>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endParaRPr lang="en-US">
              <a:solidFill>
                <a:srgbClr val="000000"/>
              </a:solidFill>
            </a:endParaRPr>
          </a:p>
        </p:txBody>
      </p:sp>
      <p:sp>
        <p:nvSpPr>
          <p:cNvPr id="5" name="Footer Placeholder 4"/>
          <p:cNvSpPr>
            <a:spLocks noGrp="1"/>
          </p:cNvSpPr>
          <p:nvPr>
            <p:ph type="ftr" sz="quarter" idx="11"/>
          </p:nvPr>
        </p:nvSpPr>
        <p:spPr/>
        <p:txBody>
          <a:bodyPr/>
          <a:lstStyle>
            <a:extLst/>
          </a:lstStyle>
          <a:p>
            <a:pPr>
              <a:defRPr/>
            </a:pPr>
            <a:endParaRPr lang="en-US">
              <a:solidFill>
                <a:srgbClr val="000000"/>
              </a:solidFill>
            </a:endParaRPr>
          </a:p>
        </p:txBody>
      </p:sp>
      <p:sp>
        <p:nvSpPr>
          <p:cNvPr id="6" name="Slide Number Placeholder 5"/>
          <p:cNvSpPr>
            <a:spLocks noGrp="1"/>
          </p:cNvSpPr>
          <p:nvPr>
            <p:ph type="sldNum" sz="quarter" idx="12"/>
          </p:nvPr>
        </p:nvSpPr>
        <p:spPr/>
        <p:txBody>
          <a:bodyPr/>
          <a:lstStyle>
            <a:extLst/>
          </a:lstStyle>
          <a:p>
            <a:pPr>
              <a:defRPr/>
            </a:pPr>
            <a:fld id="{2AF6780B-EF9F-4D29-844B-8D8AC0894247}" type="slidenum">
              <a:rPr lang="en-US" smtClean="0">
                <a:solidFill>
                  <a:srgbClr val="000000"/>
                </a:solidFill>
              </a:rPr>
              <a:pPr>
                <a:defRPr/>
              </a:pPr>
              <a:t>‹#›</a:t>
            </a:fld>
            <a:endParaRPr lang="en-US">
              <a:solidFill>
                <a:srgbClr val="000000"/>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endParaRPr lang="en-US">
              <a:solidFill>
                <a:srgbClr val="000000"/>
              </a:solidFill>
            </a:endParaRPr>
          </a:p>
        </p:txBody>
      </p:sp>
      <p:sp>
        <p:nvSpPr>
          <p:cNvPr id="5" name="Footer Placeholder 4"/>
          <p:cNvSpPr>
            <a:spLocks noGrp="1"/>
          </p:cNvSpPr>
          <p:nvPr>
            <p:ph type="ftr" sz="quarter" idx="11"/>
          </p:nvPr>
        </p:nvSpPr>
        <p:spPr/>
        <p:txBody>
          <a:bodyPr/>
          <a:lstStyle>
            <a:extLst/>
          </a:lstStyle>
          <a:p>
            <a:pPr>
              <a:defRPr/>
            </a:pPr>
            <a:endParaRPr lang="en-US">
              <a:solidFill>
                <a:srgbClr val="000000"/>
              </a:solidFill>
            </a:endParaRPr>
          </a:p>
        </p:txBody>
      </p:sp>
      <p:sp>
        <p:nvSpPr>
          <p:cNvPr id="6" name="Slide Number Placeholder 5"/>
          <p:cNvSpPr>
            <a:spLocks noGrp="1"/>
          </p:cNvSpPr>
          <p:nvPr>
            <p:ph type="sldNum" sz="quarter" idx="12"/>
          </p:nvPr>
        </p:nvSpPr>
        <p:spPr/>
        <p:txBody>
          <a:bodyPr/>
          <a:lstStyle>
            <a:extLst/>
          </a:lstStyle>
          <a:p>
            <a:pPr>
              <a:defRPr/>
            </a:pPr>
            <a:fld id="{4539DA0F-6667-405C-8901-A285B33BB68A}" type="slidenum">
              <a:rPr lang="en-US" smtClean="0">
                <a:solidFill>
                  <a:srgbClr val="000000"/>
                </a:solidFill>
              </a:rPr>
              <a:pPr>
                <a:defRPr/>
              </a:pPr>
              <a:t>‹#›</a:t>
            </a:fld>
            <a:endParaRPr lang="en-US">
              <a:solidFill>
                <a:srgbClr val="000000"/>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pPr>
              <a:defRPr/>
            </a:pPr>
            <a:endParaRPr lang="en-US">
              <a:solidFill>
                <a:srgbClr val="000000"/>
              </a:solidFill>
            </a:endParaRPr>
          </a:p>
        </p:txBody>
      </p:sp>
      <p:sp>
        <p:nvSpPr>
          <p:cNvPr id="5" name="Footer Placeholder 4"/>
          <p:cNvSpPr>
            <a:spLocks noGrp="1"/>
          </p:cNvSpPr>
          <p:nvPr>
            <p:ph type="ftr" sz="quarter" idx="11"/>
          </p:nvPr>
        </p:nvSpPr>
        <p:spPr/>
        <p:txBody>
          <a:bodyPr/>
          <a:lstStyle>
            <a:extLst/>
          </a:lstStyle>
          <a:p>
            <a:pPr>
              <a:defRPr/>
            </a:pPr>
            <a:endParaRPr lang="en-US">
              <a:solidFill>
                <a:srgbClr val="000000"/>
              </a:solidFill>
            </a:endParaRPr>
          </a:p>
        </p:txBody>
      </p:sp>
      <p:sp>
        <p:nvSpPr>
          <p:cNvPr id="6" name="Slide Number Placeholder 5"/>
          <p:cNvSpPr>
            <a:spLocks noGrp="1"/>
          </p:cNvSpPr>
          <p:nvPr>
            <p:ph type="sldNum" sz="quarter" idx="12"/>
          </p:nvPr>
        </p:nvSpPr>
        <p:spPr/>
        <p:txBody>
          <a:bodyPr/>
          <a:lstStyle>
            <a:extLst/>
          </a:lstStyle>
          <a:p>
            <a:pPr>
              <a:defRPr/>
            </a:pPr>
            <a:fld id="{78AF5E16-0714-47AA-A9CD-1B4B511DDDA2}" type="slidenum">
              <a:rPr lang="en-US" smtClean="0">
                <a:solidFill>
                  <a:srgbClr val="000000"/>
                </a:solidFill>
              </a:rPr>
              <a:pPr>
                <a:defRPr/>
              </a:pPr>
              <a:t>‹#›</a:t>
            </a:fld>
            <a:endParaRPr lang="en-US">
              <a:solidFill>
                <a:srgbClr val="000000"/>
              </a:solidFill>
            </a:endParaRPr>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a:defRPr/>
            </a:pPr>
            <a:endParaRPr lang="en-US">
              <a:solidFill>
                <a:srgbClr val="000000"/>
              </a:solidFill>
            </a:endParaRPr>
          </a:p>
        </p:txBody>
      </p:sp>
      <p:sp>
        <p:nvSpPr>
          <p:cNvPr id="6" name="Footer Placeholder 5"/>
          <p:cNvSpPr>
            <a:spLocks noGrp="1"/>
          </p:cNvSpPr>
          <p:nvPr>
            <p:ph type="ftr" sz="quarter" idx="11"/>
          </p:nvPr>
        </p:nvSpPr>
        <p:spPr/>
        <p:txBody>
          <a:bodyPr/>
          <a:lstStyle>
            <a:extLst/>
          </a:lstStyle>
          <a:p>
            <a:pPr>
              <a:defRPr/>
            </a:pPr>
            <a:endParaRPr lang="en-US">
              <a:solidFill>
                <a:srgbClr val="000000"/>
              </a:solidFill>
            </a:endParaRPr>
          </a:p>
        </p:txBody>
      </p:sp>
      <p:sp>
        <p:nvSpPr>
          <p:cNvPr id="7" name="Slide Number Placeholder 6"/>
          <p:cNvSpPr>
            <a:spLocks noGrp="1"/>
          </p:cNvSpPr>
          <p:nvPr>
            <p:ph type="sldNum" sz="quarter" idx="12"/>
          </p:nvPr>
        </p:nvSpPr>
        <p:spPr/>
        <p:txBody>
          <a:bodyPr/>
          <a:lstStyle>
            <a:extLst/>
          </a:lstStyle>
          <a:p>
            <a:pPr>
              <a:defRPr/>
            </a:pPr>
            <a:fld id="{CC81FE77-A02C-4A95-A23C-BF71F668C968}" type="slidenum">
              <a:rPr lang="en-US" smtClean="0">
                <a:solidFill>
                  <a:srgbClr val="000000"/>
                </a:solidFill>
              </a:rPr>
              <a:pPr>
                <a:defRPr/>
              </a:pPr>
              <a:t>‹#›</a:t>
            </a:fld>
            <a:endParaRPr lang="en-US">
              <a:solidFill>
                <a:srgbClr val="000000"/>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pPr>
              <a:defRPr/>
            </a:pPr>
            <a:endParaRPr lang="en-US">
              <a:solidFill>
                <a:srgbClr val="000000"/>
              </a:solidFill>
            </a:endParaRPr>
          </a:p>
        </p:txBody>
      </p:sp>
      <p:sp>
        <p:nvSpPr>
          <p:cNvPr id="8" name="Footer Placeholder 7"/>
          <p:cNvSpPr>
            <a:spLocks noGrp="1"/>
          </p:cNvSpPr>
          <p:nvPr>
            <p:ph type="ftr" sz="quarter" idx="11"/>
          </p:nvPr>
        </p:nvSpPr>
        <p:spPr/>
        <p:txBody>
          <a:bodyPr/>
          <a:lstStyle>
            <a:extLst/>
          </a:lstStyle>
          <a:p>
            <a:pPr>
              <a:defRPr/>
            </a:pPr>
            <a:endParaRPr lang="en-US">
              <a:solidFill>
                <a:srgbClr val="000000"/>
              </a:solidFill>
            </a:endParaRPr>
          </a:p>
        </p:txBody>
      </p:sp>
      <p:sp>
        <p:nvSpPr>
          <p:cNvPr id="9" name="Slide Number Placeholder 8"/>
          <p:cNvSpPr>
            <a:spLocks noGrp="1"/>
          </p:cNvSpPr>
          <p:nvPr>
            <p:ph type="sldNum" sz="quarter" idx="12"/>
          </p:nvPr>
        </p:nvSpPr>
        <p:spPr/>
        <p:txBody>
          <a:bodyPr/>
          <a:lstStyle>
            <a:extLst/>
          </a:lstStyle>
          <a:p>
            <a:pPr>
              <a:defRPr/>
            </a:pPr>
            <a:fld id="{F9A9DDFA-97C1-4CBB-8AE8-06FC31959884}" type="slidenum">
              <a:rPr lang="en-US" smtClean="0">
                <a:solidFill>
                  <a:srgbClr val="000000"/>
                </a:solidFill>
              </a:rPr>
              <a:pPr>
                <a:defRPr/>
              </a:pPr>
              <a:t>‹#›</a:t>
            </a:fld>
            <a:endParaRPr lang="en-US">
              <a:solidFill>
                <a:srgbClr val="000000"/>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pPr>
              <a:defRPr/>
            </a:pPr>
            <a:endParaRPr lang="en-US">
              <a:solidFill>
                <a:srgbClr val="000000"/>
              </a:solidFill>
            </a:endParaRPr>
          </a:p>
        </p:txBody>
      </p:sp>
      <p:sp>
        <p:nvSpPr>
          <p:cNvPr id="4" name="Footer Placeholder 3"/>
          <p:cNvSpPr>
            <a:spLocks noGrp="1"/>
          </p:cNvSpPr>
          <p:nvPr>
            <p:ph type="ftr" sz="quarter" idx="11"/>
          </p:nvPr>
        </p:nvSpPr>
        <p:spPr/>
        <p:txBody>
          <a:bodyPr/>
          <a:lstStyle>
            <a:extLst/>
          </a:lstStyle>
          <a:p>
            <a:pPr>
              <a:defRPr/>
            </a:pPr>
            <a:endParaRPr lang="en-US">
              <a:solidFill>
                <a:srgbClr val="000000"/>
              </a:solidFill>
            </a:endParaRPr>
          </a:p>
        </p:txBody>
      </p:sp>
      <p:sp>
        <p:nvSpPr>
          <p:cNvPr id="5" name="Slide Number Placeholder 4"/>
          <p:cNvSpPr>
            <a:spLocks noGrp="1"/>
          </p:cNvSpPr>
          <p:nvPr>
            <p:ph type="sldNum" sz="quarter" idx="12"/>
          </p:nvPr>
        </p:nvSpPr>
        <p:spPr/>
        <p:txBody>
          <a:bodyPr/>
          <a:lstStyle>
            <a:extLst/>
          </a:lstStyle>
          <a:p>
            <a:pPr>
              <a:defRPr/>
            </a:pPr>
            <a:fld id="{B48BE1C6-1454-4253-8F9F-04D2AF04DC80}" type="slidenum">
              <a:rPr lang="en-US" smtClean="0">
                <a:solidFill>
                  <a:srgbClr val="000000"/>
                </a:solidFill>
              </a:rPr>
              <a:pPr>
                <a:defRPr/>
              </a:pPr>
              <a:t>‹#›</a:t>
            </a:fld>
            <a:endParaRPr lang="en-US">
              <a:solidFill>
                <a:srgbClr val="000000"/>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pPr>
              <a:defRPr/>
            </a:pPr>
            <a:endParaRPr lang="en-US">
              <a:solidFill>
                <a:srgbClr val="000000"/>
              </a:solidFill>
            </a:endParaRPr>
          </a:p>
        </p:txBody>
      </p:sp>
      <p:sp>
        <p:nvSpPr>
          <p:cNvPr id="3" name="Footer Placeholder 2"/>
          <p:cNvSpPr>
            <a:spLocks noGrp="1"/>
          </p:cNvSpPr>
          <p:nvPr>
            <p:ph type="ftr" sz="quarter" idx="11"/>
          </p:nvPr>
        </p:nvSpPr>
        <p:spPr/>
        <p:txBody>
          <a:bodyPr/>
          <a:lstStyle>
            <a:extLst/>
          </a:lstStyle>
          <a:p>
            <a:pPr>
              <a:defRPr/>
            </a:pPr>
            <a:endParaRPr lang="en-US">
              <a:solidFill>
                <a:srgbClr val="000000"/>
              </a:solidFill>
            </a:endParaRPr>
          </a:p>
        </p:txBody>
      </p:sp>
      <p:sp>
        <p:nvSpPr>
          <p:cNvPr id="4" name="Slide Number Placeholder 3"/>
          <p:cNvSpPr>
            <a:spLocks noGrp="1"/>
          </p:cNvSpPr>
          <p:nvPr>
            <p:ph type="sldNum" sz="quarter" idx="12"/>
          </p:nvPr>
        </p:nvSpPr>
        <p:spPr/>
        <p:txBody>
          <a:bodyPr/>
          <a:lstStyle>
            <a:extLst/>
          </a:lstStyle>
          <a:p>
            <a:pPr>
              <a:defRPr/>
            </a:pPr>
            <a:fld id="{A0E1FD23-C5D2-4BD6-9EE5-40633528C1EA}" type="slidenum">
              <a:rPr lang="en-US" smtClean="0">
                <a:solidFill>
                  <a:srgbClr val="000000"/>
                </a:solidFill>
              </a:rPr>
              <a:pPr>
                <a:defRPr/>
              </a:pPr>
              <a:t>‹#›</a:t>
            </a:fld>
            <a:endParaRPr lang="en-US">
              <a:solidFill>
                <a:srgbClr val="000000"/>
              </a:solidFill>
            </a:endParaRPr>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a:defRPr/>
            </a:pPr>
            <a:endParaRPr lang="en-US">
              <a:solidFill>
                <a:srgbClr val="000000"/>
              </a:solidFill>
            </a:endParaRPr>
          </a:p>
        </p:txBody>
      </p:sp>
      <p:sp>
        <p:nvSpPr>
          <p:cNvPr id="6" name="Footer Placeholder 5"/>
          <p:cNvSpPr>
            <a:spLocks noGrp="1"/>
          </p:cNvSpPr>
          <p:nvPr>
            <p:ph type="ftr" sz="quarter" idx="11"/>
          </p:nvPr>
        </p:nvSpPr>
        <p:spPr/>
        <p:txBody>
          <a:bodyPr/>
          <a:lstStyle>
            <a:extLst/>
          </a:lstStyle>
          <a:p>
            <a:pPr>
              <a:defRPr/>
            </a:pPr>
            <a:endParaRPr lang="en-US">
              <a:solidFill>
                <a:srgbClr val="000000"/>
              </a:solidFill>
            </a:endParaRPr>
          </a:p>
        </p:txBody>
      </p:sp>
      <p:sp>
        <p:nvSpPr>
          <p:cNvPr id="7" name="Slide Number Placeholder 6"/>
          <p:cNvSpPr>
            <a:spLocks noGrp="1"/>
          </p:cNvSpPr>
          <p:nvPr>
            <p:ph type="sldNum" sz="quarter" idx="12"/>
          </p:nvPr>
        </p:nvSpPr>
        <p:spPr/>
        <p:txBody>
          <a:bodyPr/>
          <a:lstStyle>
            <a:extLst/>
          </a:lstStyle>
          <a:p>
            <a:pPr>
              <a:defRPr/>
            </a:pPr>
            <a:fld id="{5A3ADDDD-D75F-45EC-937A-FAA3F95B99DC}" type="slidenum">
              <a:rPr lang="en-US" smtClean="0">
                <a:solidFill>
                  <a:srgbClr val="000000"/>
                </a:solidFill>
              </a:rPr>
              <a:pPr>
                <a:defRPr/>
              </a:pPr>
              <a:t>‹#›</a:t>
            </a:fld>
            <a:endParaRPr lang="en-US">
              <a:solidFill>
                <a:srgbClr val="000000"/>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pPr>
              <a:defRPr/>
            </a:pPr>
            <a:endParaRPr lang="en-US">
              <a:solidFill>
                <a:srgbClr val="000000"/>
              </a:solidFill>
            </a:endParaRPr>
          </a:p>
        </p:txBody>
      </p:sp>
      <p:sp>
        <p:nvSpPr>
          <p:cNvPr id="6" name="Footer Placeholder 5"/>
          <p:cNvSpPr>
            <a:spLocks noGrp="1"/>
          </p:cNvSpPr>
          <p:nvPr>
            <p:ph type="ftr" sz="quarter" idx="11"/>
          </p:nvPr>
        </p:nvSpPr>
        <p:spPr/>
        <p:txBody>
          <a:bodyPr/>
          <a:lstStyle>
            <a:extLst/>
          </a:lstStyle>
          <a:p>
            <a:pPr>
              <a:defRPr/>
            </a:pPr>
            <a:endParaRPr lang="en-US">
              <a:solidFill>
                <a:srgbClr val="000000"/>
              </a:solidFill>
            </a:endParaRPr>
          </a:p>
        </p:txBody>
      </p:sp>
      <p:sp>
        <p:nvSpPr>
          <p:cNvPr id="7" name="Slide Number Placeholder 6"/>
          <p:cNvSpPr>
            <a:spLocks noGrp="1"/>
          </p:cNvSpPr>
          <p:nvPr>
            <p:ph type="sldNum" sz="quarter" idx="12"/>
          </p:nvPr>
        </p:nvSpPr>
        <p:spPr/>
        <p:txBody>
          <a:bodyPr/>
          <a:lstStyle>
            <a:extLst/>
          </a:lstStyle>
          <a:p>
            <a:pPr>
              <a:defRPr/>
            </a:pPr>
            <a:fld id="{6ED83A1B-DE47-4EE5-BEA2-860A73175E68}" type="slidenum">
              <a:rPr lang="en-US" smtClean="0">
                <a:solidFill>
                  <a:srgbClr val="000000"/>
                </a:solidFill>
              </a:rPr>
              <a:pPr>
                <a:defRPr/>
              </a:pPr>
              <a:t>‹#›</a:t>
            </a:fld>
            <a:endParaRPr lang="en-US">
              <a:solidFill>
                <a:srgbClr val="000000"/>
              </a:solidFill>
            </a:endParaRPr>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pPr fontAlgn="base">
              <a:spcBef>
                <a:spcPct val="0"/>
              </a:spcBef>
              <a:spcAft>
                <a:spcPct val="0"/>
              </a:spcAft>
              <a:defRPr/>
            </a:pPr>
            <a:endParaRPr lang="en-US">
              <a:solidFill>
                <a:srgbClr val="000000"/>
              </a:solidFill>
            </a:endParaRPr>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pPr fontAlgn="base">
              <a:spcBef>
                <a:spcPct val="0"/>
              </a:spcBef>
              <a:spcAft>
                <a:spcPct val="0"/>
              </a:spcAft>
              <a:defRPr/>
            </a:pPr>
            <a:endParaRPr lang="en-US">
              <a:solidFill>
                <a:srgbClr val="000000"/>
              </a:solidFill>
            </a:endParaRPr>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pPr fontAlgn="base">
              <a:spcBef>
                <a:spcPct val="0"/>
              </a:spcBef>
              <a:spcAft>
                <a:spcPct val="0"/>
              </a:spcAft>
              <a:defRPr/>
            </a:pPr>
            <a:fld id="{DC3A683D-9660-472A-B970-EA80994BF29B}" type="slidenum">
              <a:rPr lang="en-US" smtClean="0">
                <a:solidFill>
                  <a:srgbClr val="000000"/>
                </a:solidFill>
              </a:rPr>
              <a:pPr fontAlgn="base">
                <a:spcBef>
                  <a:spcPct val="0"/>
                </a:spcBef>
                <a:spcAft>
                  <a:spcPct val="0"/>
                </a:spcAft>
                <a:defRPr/>
              </a:pPr>
              <a:t>‹#›</a:t>
            </a:fld>
            <a:endParaRPr lang="en-US">
              <a:solidFill>
                <a:srgbClr val="000000"/>
              </a:solidFill>
            </a:endParaRPr>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hf sldNum="0" hdr="0" ft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533400" y="152400"/>
            <a:ext cx="8229600" cy="639763"/>
          </a:xfrm>
        </p:spPr>
        <p:txBody>
          <a:bodyPr>
            <a:normAutofit fontScale="90000"/>
          </a:bodyPr>
          <a:lstStyle/>
          <a:p>
            <a:pPr algn="ctr" eaLnBrk="1" hangingPunct="1"/>
            <a:r>
              <a:rPr lang="en-US" altLang="en-US" sz="2800" b="1" dirty="0" smtClean="0"/>
              <a:t>Accessible Instructional Materials (AIM)</a:t>
            </a:r>
            <a:br>
              <a:rPr lang="en-US" altLang="en-US" sz="2800" b="1" dirty="0" smtClean="0"/>
            </a:br>
            <a:r>
              <a:rPr lang="en-US" altLang="en-US" sz="2000" b="1" dirty="0" smtClean="0">
                <a:solidFill>
                  <a:schemeClr val="tx1"/>
                </a:solidFill>
              </a:rPr>
              <a:t>www.p12.nysed.gov/specialed/aim/</a:t>
            </a:r>
            <a:endParaRPr lang="en-US" altLang="en-US" sz="2000" dirty="0" smtClean="0">
              <a:solidFill>
                <a:schemeClr val="tx1"/>
              </a:solidFill>
            </a:endParaRPr>
          </a:p>
        </p:txBody>
      </p:sp>
      <p:sp>
        <p:nvSpPr>
          <p:cNvPr id="18435" name="Rectangle 3"/>
          <p:cNvSpPr>
            <a:spLocks noGrp="1" noChangeArrowheads="1"/>
          </p:cNvSpPr>
          <p:nvPr>
            <p:ph idx="1"/>
          </p:nvPr>
        </p:nvSpPr>
        <p:spPr>
          <a:xfrm>
            <a:off x="914400" y="838200"/>
            <a:ext cx="8001000" cy="6019800"/>
          </a:xfrm>
        </p:spPr>
        <p:txBody>
          <a:bodyPr>
            <a:normAutofit lnSpcReduction="10000"/>
          </a:bodyPr>
          <a:lstStyle/>
          <a:p>
            <a:pPr>
              <a:buFontTx/>
              <a:buNone/>
            </a:pPr>
            <a:r>
              <a:rPr lang="en-US" altLang="en-US" sz="1400" dirty="0" smtClean="0"/>
              <a:t> </a:t>
            </a:r>
          </a:p>
          <a:p>
            <a:pPr eaLnBrk="1" hangingPunct="1"/>
            <a:r>
              <a:rPr lang="en-US" altLang="en-US" sz="2400" dirty="0" smtClean="0"/>
              <a:t>Each Board of Education must establish a plan to ensure that all instructional materials to be used in the schools of the district are available in a usable alternative format (Section 200.2(b)(10))</a:t>
            </a:r>
          </a:p>
          <a:p>
            <a:pPr eaLnBrk="1" hangingPunct="1">
              <a:buFontTx/>
              <a:buNone/>
            </a:pPr>
            <a:endParaRPr lang="en-US" altLang="en-US" sz="2400" dirty="0" smtClean="0"/>
          </a:p>
          <a:p>
            <a:pPr eaLnBrk="1" hangingPunct="1"/>
            <a:r>
              <a:rPr lang="en-US" altLang="en-US" sz="2400" dirty="0" smtClean="0"/>
              <a:t>The plan shall:</a:t>
            </a:r>
          </a:p>
          <a:p>
            <a:pPr lvl="1" eaLnBrk="1" hangingPunct="1"/>
            <a:r>
              <a:rPr lang="en-US" altLang="en-US" sz="1600" dirty="0" smtClean="0"/>
              <a:t>Ensure that the district gives a preference in the purchase of the instructional materials it has selected for its students to those vendors who agree to provide such instructional materials in alternative formats;</a:t>
            </a:r>
          </a:p>
          <a:p>
            <a:pPr lvl="1" eaLnBrk="1" hangingPunct="1"/>
            <a:r>
              <a:rPr lang="en-US" altLang="en-US" sz="1600" dirty="0" smtClean="0"/>
              <a:t>Specify when an electronic files is provided, how the format will be accessed by students and/or how the district will convert to an accessible format;</a:t>
            </a:r>
          </a:p>
          <a:p>
            <a:pPr lvl="1" eaLnBrk="1" hangingPunct="1"/>
            <a:r>
              <a:rPr lang="en-US" altLang="en-US" sz="1600" dirty="0" smtClean="0"/>
              <a:t>Specify the process to be used when ordering materials to identify the needs of students with disabilities residing in the district for alternative format materials;</a:t>
            </a:r>
          </a:p>
          <a:p>
            <a:pPr lvl="1" eaLnBrk="1" hangingPunct="1"/>
            <a:r>
              <a:rPr lang="en-US" altLang="en-US" sz="1600" dirty="0" smtClean="0"/>
              <a:t>Specify ordering timelines to ensure that alternative format materials are available at the same time as regular format materials are available; and</a:t>
            </a:r>
          </a:p>
          <a:p>
            <a:pPr lvl="1" eaLnBrk="1" hangingPunct="1"/>
            <a:r>
              <a:rPr lang="en-US" altLang="en-US" sz="1600" dirty="0" smtClean="0"/>
              <a:t>Include procedures so that when students with disabilities move into the school district during the school year, the process to obtain needed materials in alternative formats for such students in initiated without delay.</a:t>
            </a:r>
          </a:p>
          <a:p>
            <a:pPr eaLnBrk="1" hangingPunct="1"/>
            <a:endParaRPr lang="en-US" altLang="en-US" dirty="0" smtClean="0"/>
          </a:p>
        </p:txBody>
      </p:sp>
    </p:spTree>
    <p:extLst>
      <p:ext uri="{BB962C8B-B14F-4D97-AF65-F5344CB8AC3E}">
        <p14:creationId xmlns:p14="http://schemas.microsoft.com/office/powerpoint/2010/main" val="30749857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Title 2"/>
          <p:cNvSpPr>
            <a:spLocks noGrp="1"/>
          </p:cNvSpPr>
          <p:nvPr>
            <p:ph type="title"/>
          </p:nvPr>
        </p:nvSpPr>
        <p:spPr>
          <a:xfrm>
            <a:off x="457200" y="0"/>
            <a:ext cx="8991600" cy="914400"/>
          </a:xfrm>
        </p:spPr>
        <p:txBody>
          <a:bodyPr>
            <a:noAutofit/>
          </a:bodyPr>
          <a:lstStyle/>
          <a:p>
            <a:pPr algn="ctr"/>
            <a:r>
              <a:rPr lang="en-US" altLang="en-US" sz="1600" b="1" dirty="0" smtClean="0"/>
              <a:t>Questions the CSE district teams should consider regarding Assistive Technology:</a:t>
            </a:r>
            <a:r>
              <a:rPr lang="en-US" altLang="en-US" sz="4000" dirty="0" smtClean="0"/>
              <a:t> </a:t>
            </a:r>
            <a:br>
              <a:rPr lang="en-US" altLang="en-US" sz="4000" dirty="0" smtClean="0"/>
            </a:br>
            <a:endParaRPr lang="en-US" altLang="en-US" sz="4000" dirty="0" smtClean="0"/>
          </a:p>
        </p:txBody>
      </p:sp>
      <p:sp>
        <p:nvSpPr>
          <p:cNvPr id="35843" name="Rectangle 3"/>
          <p:cNvSpPr>
            <a:spLocks noGrp="1" noChangeArrowheads="1"/>
          </p:cNvSpPr>
          <p:nvPr>
            <p:ph idx="1"/>
          </p:nvPr>
        </p:nvSpPr>
        <p:spPr>
          <a:xfrm>
            <a:off x="1066800" y="533400"/>
            <a:ext cx="7620000" cy="6248400"/>
          </a:xfrm>
        </p:spPr>
        <p:txBody>
          <a:bodyPr>
            <a:normAutofit lnSpcReduction="10000"/>
          </a:bodyPr>
          <a:lstStyle/>
          <a:p>
            <a:pPr>
              <a:defRPr/>
            </a:pPr>
            <a:r>
              <a:rPr lang="en-US" sz="1600" dirty="0" smtClean="0"/>
              <a:t>What </a:t>
            </a:r>
            <a:r>
              <a:rPr lang="en-US" sz="1600" dirty="0"/>
              <a:t>can the student do now with and without assistive technology devices and services? </a:t>
            </a:r>
          </a:p>
          <a:p>
            <a:pPr>
              <a:defRPr/>
            </a:pPr>
            <a:r>
              <a:rPr lang="en-US" sz="1600" dirty="0"/>
              <a:t>What does the student need to be able to do? </a:t>
            </a:r>
          </a:p>
          <a:p>
            <a:pPr>
              <a:defRPr/>
            </a:pPr>
            <a:r>
              <a:rPr lang="en-US" sz="1600" dirty="0"/>
              <a:t>Can assistive technology devices and services facilitate student success in a less restrictive environment? </a:t>
            </a:r>
          </a:p>
          <a:p>
            <a:pPr>
              <a:defRPr/>
            </a:pPr>
            <a:r>
              <a:rPr lang="en-US" sz="1600" dirty="0"/>
              <a:t>Does the student need assistive technology devices and services to access the general curriculum or to participate in nonacademic and extracurricular activities? </a:t>
            </a:r>
          </a:p>
          <a:p>
            <a:pPr>
              <a:defRPr/>
            </a:pPr>
            <a:r>
              <a:rPr lang="en-US" sz="1600" dirty="0"/>
              <a:t>What assistive technology services would help the student participate in the general curriculum and/or classes? </a:t>
            </a:r>
          </a:p>
          <a:p>
            <a:pPr>
              <a:defRPr/>
            </a:pPr>
            <a:r>
              <a:rPr lang="en-US" sz="1600" dirty="0"/>
              <a:t>Does the student need assistive technology devices and services to benefit from educational/printed materials in alternative formats? </a:t>
            </a:r>
          </a:p>
          <a:p>
            <a:pPr>
              <a:defRPr/>
            </a:pPr>
            <a:r>
              <a:rPr lang="en-US" sz="1600" dirty="0"/>
              <a:t>Does the student need assistive technology devices and services to access auditory information? </a:t>
            </a:r>
          </a:p>
          <a:p>
            <a:pPr>
              <a:defRPr/>
            </a:pPr>
            <a:r>
              <a:rPr lang="en-US" sz="1600" dirty="0"/>
              <a:t>Does the student need assistive technology devices and services for written communication/computer access? </a:t>
            </a:r>
          </a:p>
          <a:p>
            <a:pPr>
              <a:defRPr/>
            </a:pPr>
            <a:r>
              <a:rPr lang="en-US" sz="1600" dirty="0"/>
              <a:t>Does the student need an assistive technology device or service for communication? </a:t>
            </a:r>
          </a:p>
          <a:p>
            <a:pPr>
              <a:defRPr/>
            </a:pPr>
            <a:r>
              <a:rPr lang="en-US" sz="1600" dirty="0"/>
              <a:t>Does the student need assistive technology devices to participate in State and district-wide testing? </a:t>
            </a:r>
          </a:p>
          <a:p>
            <a:pPr>
              <a:defRPr/>
            </a:pPr>
            <a:r>
              <a:rPr lang="en-US" sz="1600" dirty="0"/>
              <a:t>Will the student, staff and/or parents need training to facilitate the student’s use of the assistive technology devices? </a:t>
            </a:r>
          </a:p>
          <a:p>
            <a:pPr>
              <a:defRPr/>
            </a:pPr>
            <a:r>
              <a:rPr lang="en-US" sz="1600" dirty="0"/>
              <a:t>How can assistive technology devices and services be integrated into the student’s program across settings such as work placements and for homework? </a:t>
            </a:r>
          </a:p>
          <a:p>
            <a:pPr marL="0" indent="0">
              <a:buFontTx/>
              <a:buNone/>
              <a:defRPr/>
            </a:pPr>
            <a:endParaRPr lang="en-US" dirty="0"/>
          </a:p>
          <a:p>
            <a:pPr eaLnBrk="1" hangingPunct="1">
              <a:defRPr/>
            </a:pPr>
            <a:endParaRPr lang="en-US" dirty="0" smtClean="0"/>
          </a:p>
        </p:txBody>
      </p:sp>
    </p:spTree>
    <p:extLst>
      <p:ext uri="{BB962C8B-B14F-4D97-AF65-F5344CB8AC3E}">
        <p14:creationId xmlns:p14="http://schemas.microsoft.com/office/powerpoint/2010/main" val="298355160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TotalTime>
  <Words>216</Words>
  <Application>Microsoft Office PowerPoint</Application>
  <PresentationFormat>On-screen Show (4:3)</PresentationFormat>
  <Paragraphs>25</Paragraphs>
  <Slides>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Gill Sans MT</vt:lpstr>
      <vt:lpstr>Verdana</vt:lpstr>
      <vt:lpstr>Wingdings 2</vt:lpstr>
      <vt:lpstr>Solstice</vt:lpstr>
      <vt:lpstr>Accessible Instructional Materials (AIM) www.p12.nysed.gov/specialed/aim/</vt:lpstr>
      <vt:lpstr>Questions the CSE district teams should consider regarding Assistive Technology:  </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Accessible Instructional Materials (AIM) www.p12.nysed.gov/specialed/aim/</dc:title>
  <dc:creator>ocm boces</dc:creator>
  <cp:lastModifiedBy>Susan O'Bryan</cp:lastModifiedBy>
  <cp:revision>1</cp:revision>
  <dcterms:created xsi:type="dcterms:W3CDTF">2016-05-05T13:34:59Z</dcterms:created>
  <dcterms:modified xsi:type="dcterms:W3CDTF">2016-06-20T14:35:40Z</dcterms:modified>
</cp:coreProperties>
</file>