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09" r:id="rId3"/>
    <p:sldMasterId id="2147483722" r:id="rId4"/>
    <p:sldMasterId id="2147484016" r:id="rId5"/>
    <p:sldMasterId id="2147484028" r:id="rId6"/>
    <p:sldMasterId id="2147484047" r:id="rId7"/>
    <p:sldMasterId id="2147484066" r:id="rId8"/>
    <p:sldMasterId id="2147484105" r:id="rId9"/>
    <p:sldMasterId id="2147484143" r:id="rId10"/>
    <p:sldMasterId id="2147484162" r:id="rId11"/>
    <p:sldMasterId id="2147484186" r:id="rId12"/>
    <p:sldMasterId id="2147484211" r:id="rId13"/>
    <p:sldMasterId id="2147484485" r:id="rId14"/>
  </p:sldMasterIdLst>
  <p:notesMasterIdLst>
    <p:notesMasterId r:id="rId56"/>
  </p:notesMasterIdLst>
  <p:sldIdLst>
    <p:sldId id="464" r:id="rId15"/>
    <p:sldId id="436" r:id="rId16"/>
    <p:sldId id="465" r:id="rId17"/>
    <p:sldId id="287" r:id="rId18"/>
    <p:sldId id="319" r:id="rId19"/>
    <p:sldId id="289" r:id="rId20"/>
    <p:sldId id="468" r:id="rId21"/>
    <p:sldId id="469" r:id="rId22"/>
    <p:sldId id="470" r:id="rId23"/>
    <p:sldId id="472" r:id="rId24"/>
    <p:sldId id="290" r:id="rId25"/>
    <p:sldId id="291" r:id="rId26"/>
    <p:sldId id="292" r:id="rId27"/>
    <p:sldId id="303" r:id="rId28"/>
    <p:sldId id="293" r:id="rId29"/>
    <p:sldId id="304" r:id="rId30"/>
    <p:sldId id="305" r:id="rId31"/>
    <p:sldId id="379" r:id="rId32"/>
    <p:sldId id="380" r:id="rId33"/>
    <p:sldId id="384" r:id="rId34"/>
    <p:sldId id="341" r:id="rId35"/>
    <p:sldId id="422" r:id="rId36"/>
    <p:sldId id="377" r:id="rId37"/>
    <p:sldId id="344" r:id="rId38"/>
    <p:sldId id="345" r:id="rId39"/>
    <p:sldId id="346" r:id="rId40"/>
    <p:sldId id="378" r:id="rId41"/>
    <p:sldId id="473" r:id="rId42"/>
    <p:sldId id="349" r:id="rId43"/>
    <p:sldId id="389" r:id="rId44"/>
    <p:sldId id="474" r:id="rId45"/>
    <p:sldId id="353" r:id="rId46"/>
    <p:sldId id="355" r:id="rId47"/>
    <p:sldId id="356" r:id="rId48"/>
    <p:sldId id="357" r:id="rId49"/>
    <p:sldId id="359" r:id="rId50"/>
    <p:sldId id="361" r:id="rId51"/>
    <p:sldId id="443" r:id="rId52"/>
    <p:sldId id="363" r:id="rId53"/>
    <p:sldId id="365" r:id="rId54"/>
    <p:sldId id="471" r:id="rId55"/>
  </p:sldIdLst>
  <p:sldSz cx="9144000" cy="6858000" type="screen4x3"/>
  <p:notesSz cx="6858000" cy="9144000"/>
  <p:defaultTextStyle>
    <a:defPPr>
      <a:defRPr lang="en-US"/>
    </a:defPPr>
    <a:lvl1pPr marL="0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6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96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50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98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45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098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941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795" algn="l" defTabSz="9136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557" autoAdjust="0"/>
  </p:normalViewPr>
  <p:slideViewPr>
    <p:cSldViewPr>
      <p:cViewPr varScale="1">
        <p:scale>
          <a:sx n="86" d="100"/>
          <a:sy n="86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76FFA-7D51-884B-9496-00A320770C66}" type="doc">
      <dgm:prSet loTypeId="urn:microsoft.com/office/officeart/2005/8/layout/vList5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4BAB97-62A9-AA42-AC98-BA81E6126F36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1-PS4-2</a:t>
          </a:r>
          <a:endParaRPr lang="en-US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775C5E-8F37-414E-A896-798125F7918E}" type="parTrans" cxnId="{C8D9D707-9207-E14F-AD6F-1EFD27ADC44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841D7B-A82B-3E44-A8A3-6EBE5063938D}" type="sibTrans" cxnId="{C8D9D707-9207-E14F-AD6F-1EFD27ADC44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266B3-2846-AE4F-8AA7-FABEFAF330F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FF"/>
              </a:solidFill>
            </a:rPr>
            <a:t>Make observations to construct an evidence-based account </a:t>
          </a:r>
          <a:r>
            <a:rPr lang="en-US" sz="1800" b="1" dirty="0" smtClean="0">
              <a:solidFill>
                <a:srgbClr val="FF6600"/>
              </a:solidFill>
            </a:rPr>
            <a:t>that objects in darkness can be seen </a:t>
          </a:r>
          <a:r>
            <a:rPr lang="en-US" sz="1800" b="1" dirty="0" smtClean="0">
              <a:solidFill>
                <a:srgbClr val="008000"/>
              </a:solidFill>
            </a:rPr>
            <a:t>only when illuminated. </a:t>
          </a:r>
          <a:endParaRPr lang="en-US" sz="1800" b="1" dirty="0">
            <a:solidFill>
              <a:srgbClr val="008000"/>
            </a:solidFill>
            <a:effectLst/>
          </a:endParaRPr>
        </a:p>
      </dgm:t>
    </dgm:pt>
    <dgm:pt modelId="{8B8C2037-24EC-AB41-BD13-10122F570AED}" type="parTrans" cxnId="{E9DA8A8A-C6CC-E043-99C8-49F0D1F67E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BE450-9665-0A47-9B97-C96800AD7D94}" type="sibTrans" cxnId="{E9DA8A8A-C6CC-E043-99C8-49F0D1F67E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644F0C-2BC1-4540-924B-F95E4D029DC4}">
      <dgm:prSet phldrT="[Text]" custT="1"/>
      <dgm:spPr/>
      <dgm:t>
        <a:bodyPr/>
        <a:lstStyle/>
        <a:p>
          <a:r>
            <a:rPr lang="en-US" sz="2000" b="1" dirty="0" smtClean="0"/>
            <a:t>1-PS4-3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EE74F-63B5-BD4F-B4E5-227FCF3B2FD5}" type="parTrans" cxnId="{C15A3115-7F3F-B743-B6DD-7B22FE18B14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CA79BA-D1C0-F64E-A00C-4824ABBBB017}" type="sibTrans" cxnId="{C15A3115-7F3F-B743-B6DD-7B22FE18B14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86EBCF-A763-524D-A981-E0D4CE49DF83}">
      <dgm:prSet phldrT="[Text]" custT="1"/>
      <dgm:spPr/>
      <dgm:t>
        <a:bodyPr/>
        <a:lstStyle/>
        <a:p>
          <a:r>
            <a:rPr lang="en-US" sz="1800" b="0" dirty="0" smtClean="0"/>
            <a:t>Plan and conduct investigations to determine the effect of placing objects made with different materials in the path of a beam of light. </a:t>
          </a:r>
          <a:endParaRPr lang="en-US" sz="1800" b="0" dirty="0">
            <a:effectLst/>
          </a:endParaRPr>
        </a:p>
      </dgm:t>
    </dgm:pt>
    <dgm:pt modelId="{71769F11-D8A0-8046-8274-FD606472E7B2}" type="parTrans" cxnId="{7543F20E-D046-7249-9CE9-0164FAC39E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8C6B1-E293-7441-B6B7-1861AD95C2AC}" type="sibTrans" cxnId="{7543F20E-D046-7249-9CE9-0164FAC39E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CEE5AA-810D-1A4C-B994-B8D16979DCE5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4-PS4-2</a:t>
          </a:r>
          <a:endParaRPr lang="en-US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052E07-0EC0-AE4B-9E03-DED215196F35}" type="parTrans" cxnId="{29570A38-5B02-3C4B-A73B-0985E7015BB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37BBE0-CFF7-AE4B-B312-48CB801A3F7D}" type="sibTrans" cxnId="{29570A38-5B02-3C4B-A73B-0985E7015BB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34DBCA-AA38-C84C-97D4-CF195A5FFBE7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FF"/>
              </a:solidFill>
            </a:rPr>
            <a:t>Develop a model to describe </a:t>
          </a:r>
          <a:r>
            <a:rPr lang="en-US" sz="1800" b="1" dirty="0" smtClean="0"/>
            <a:t>that </a:t>
          </a:r>
          <a:r>
            <a:rPr lang="en-US" sz="1800" b="1" dirty="0" smtClean="0">
              <a:solidFill>
                <a:srgbClr val="FF9900"/>
              </a:solidFill>
            </a:rPr>
            <a:t>light reflecting from objects and entering the eye</a:t>
          </a:r>
          <a:r>
            <a:rPr lang="en-US" sz="1800" b="1" dirty="0" smtClean="0"/>
            <a:t> </a:t>
          </a:r>
          <a:r>
            <a:rPr lang="en-US" sz="1800" b="1" dirty="0" smtClean="0">
              <a:solidFill>
                <a:srgbClr val="00B050"/>
              </a:solidFill>
            </a:rPr>
            <a:t>allows objects to be seen</a:t>
          </a:r>
          <a:r>
            <a:rPr lang="en-US" sz="1800" b="1" dirty="0" smtClean="0"/>
            <a:t>. </a:t>
          </a:r>
          <a:endParaRPr lang="en-US" sz="1800" b="1" dirty="0">
            <a:effectLst/>
          </a:endParaRPr>
        </a:p>
      </dgm:t>
    </dgm:pt>
    <dgm:pt modelId="{A70DCD8B-BDA3-5A41-84B7-44593510AC07}" type="parTrans" cxnId="{E7FEB494-7B89-4848-B362-F1D4CFB079E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377D49-2624-4E41-9C96-652889279CC2}" type="sibTrans" cxnId="{E7FEB494-7B89-4848-B362-F1D4CFB079E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EFB4E-5B60-2345-A971-F0328F31C2A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MS-PS4-2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43CD2D-F6A4-AC4B-BF08-FE149B552311}" type="parTrans" cxnId="{5C9789B9-E877-E646-8325-F83A0FBAE19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392FF-1C02-524B-8FDA-FE5EA775C446}" type="sibTrans" cxnId="{5C9789B9-E877-E646-8325-F83A0FBAE19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AF76ED-F983-D542-A9FE-C58343828391}">
      <dgm:prSet phldrT="[Text]" custT="1"/>
      <dgm:spPr>
        <a:solidFill>
          <a:srgbClr val="D2E4E2">
            <a:alpha val="90000"/>
          </a:srgbClr>
        </a:solidFill>
      </dgm:spPr>
      <dgm:t>
        <a:bodyPr/>
        <a:lstStyle/>
        <a:p>
          <a:r>
            <a:rPr lang="en-US" sz="1800" b="0" dirty="0" smtClean="0"/>
            <a:t>Develop and use a model to describe that waves are reflected, absorbed, or transmitted through various materials. </a:t>
          </a:r>
          <a:endParaRPr lang="en-US" sz="1800" b="0" strike="sngStrike" dirty="0">
            <a:effectLst/>
          </a:endParaRPr>
        </a:p>
      </dgm:t>
    </dgm:pt>
    <dgm:pt modelId="{4384B489-C62E-4341-9E56-0071DF4BFFD6}" type="parTrans" cxnId="{DF59558E-28B6-C14F-9F5E-240F19551B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DE2A5-E512-1C40-A14B-F8BB34013027}" type="sibTrans" cxnId="{DF59558E-28B6-C14F-9F5E-240F19551B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8A116F-62FB-A242-966B-37ED224D0572}">
      <dgm:prSet phldrT="[Text]" custT="1"/>
      <dgm:spPr/>
      <dgm:t>
        <a:bodyPr/>
        <a:lstStyle/>
        <a:p>
          <a:r>
            <a:rPr lang="en-US" sz="2000" b="1" dirty="0" smtClean="0"/>
            <a:t>HS-PS4-3</a:t>
          </a:r>
          <a:r>
            <a:rPr lang="en-US" sz="2000" dirty="0" smtClean="0"/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9A953-3D6E-6548-BE0B-41E99ED89FCE}" type="parTrans" cxnId="{F176158B-3FE4-6A42-9907-6102C18BB47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6C054B-78A1-5742-B7C0-CDF6E6FF448D}" type="sibTrans" cxnId="{F176158B-3FE4-6A42-9907-6102C18BB47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E4B5C-421D-1E46-9B1F-6736E26AC2BE}">
      <dgm:prSet phldrT="[Text]" custT="1"/>
      <dgm:spPr/>
      <dgm:t>
        <a:bodyPr/>
        <a:lstStyle/>
        <a:p>
          <a:r>
            <a:rPr lang="en-US" sz="1800" b="0" dirty="0" smtClean="0"/>
            <a:t>Evaluate the claims, evidence, and reasoning behind the idea that electromagnetic radiation can be described either by a wave model or a particle model, and that for some situations one model is more useful than the other. </a:t>
          </a:r>
          <a:endParaRPr lang="en-US" sz="1800" b="0" dirty="0">
            <a:effectLst/>
          </a:endParaRPr>
        </a:p>
      </dgm:t>
    </dgm:pt>
    <dgm:pt modelId="{B6344293-B161-8244-AEC7-8EB7D1D3AFA5}" type="parTrans" cxnId="{368576C3-4829-CD40-926E-33926D628B0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7E199-E231-4047-8340-8F996574AC02}" type="sibTrans" cxnId="{368576C3-4829-CD40-926E-33926D628B0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A759B-6F0F-D341-8C83-2FD08C8F4E48}" type="pres">
      <dgm:prSet presAssocID="{8D576FFA-7D51-884B-9496-00A320770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868C36-8E3C-3F47-9493-65E8FC7EEBC4}" type="pres">
      <dgm:prSet presAssocID="{2B4BAB97-62A9-AA42-AC98-BA81E6126F36}" presName="linNode" presStyleCnt="0"/>
      <dgm:spPr/>
      <dgm:t>
        <a:bodyPr/>
        <a:lstStyle/>
        <a:p>
          <a:endParaRPr lang="en-US"/>
        </a:p>
      </dgm:t>
    </dgm:pt>
    <dgm:pt modelId="{F82D8E0F-2341-3141-BB97-087E7012913D}" type="pres">
      <dgm:prSet presAssocID="{2B4BAB97-62A9-AA42-AC98-BA81E6126F36}" presName="parentText" presStyleLbl="node1" presStyleIdx="0" presStyleCnt="5" custFlipHor="1" custScaleX="51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9BFA5-FCDA-E24C-B8E4-769A3187D8DF}" type="pres">
      <dgm:prSet presAssocID="{2B4BAB97-62A9-AA42-AC98-BA81E6126F36}" presName="descendantText" presStyleLbl="alignAccFollowNode1" presStyleIdx="0" presStyleCnt="5" custAng="0" custScaleX="127383" custLinFactNeighborX="-1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94A5D-A080-244D-AD4E-9CBBACB08995}" type="pres">
      <dgm:prSet presAssocID="{D1841D7B-A82B-3E44-A8A3-6EBE5063938D}" presName="sp" presStyleCnt="0"/>
      <dgm:spPr/>
      <dgm:t>
        <a:bodyPr/>
        <a:lstStyle/>
        <a:p>
          <a:endParaRPr lang="en-US"/>
        </a:p>
      </dgm:t>
    </dgm:pt>
    <dgm:pt modelId="{A0F6ADBC-16AA-9F42-A22C-7BF602394126}" type="pres">
      <dgm:prSet presAssocID="{56644F0C-2BC1-4540-924B-F95E4D029DC4}" presName="linNode" presStyleCnt="0"/>
      <dgm:spPr/>
      <dgm:t>
        <a:bodyPr/>
        <a:lstStyle/>
        <a:p>
          <a:endParaRPr lang="en-US"/>
        </a:p>
      </dgm:t>
    </dgm:pt>
    <dgm:pt modelId="{2CF7ACDF-CC2D-E346-8BD9-47979F1D9153}" type="pres">
      <dgm:prSet presAssocID="{56644F0C-2BC1-4540-924B-F95E4D029DC4}" presName="parentText" presStyleLbl="node1" presStyleIdx="1" presStyleCnt="5" custScaleX="51229" custLinFactNeighborX="-3297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387ED-B01D-3341-BA1C-3FC578E9E8C7}" type="pres">
      <dgm:prSet presAssocID="{56644F0C-2BC1-4540-924B-F95E4D029DC4}" presName="descendantText" presStyleLbl="alignAccFollowNode1" presStyleIdx="1" presStyleCnt="5" custScaleX="13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CAEC2-C729-5C41-B4CB-31EE30D44361}" type="pres">
      <dgm:prSet presAssocID="{74CA79BA-D1C0-F64E-A00C-4824ABBBB017}" presName="sp" presStyleCnt="0"/>
      <dgm:spPr/>
      <dgm:t>
        <a:bodyPr/>
        <a:lstStyle/>
        <a:p>
          <a:endParaRPr lang="en-US"/>
        </a:p>
      </dgm:t>
    </dgm:pt>
    <dgm:pt modelId="{5B4EF40B-7189-5748-A42A-E0175B05A03E}" type="pres">
      <dgm:prSet presAssocID="{82CEE5AA-810D-1A4C-B994-B8D16979DCE5}" presName="linNode" presStyleCnt="0"/>
      <dgm:spPr/>
      <dgm:t>
        <a:bodyPr/>
        <a:lstStyle/>
        <a:p>
          <a:endParaRPr lang="en-US"/>
        </a:p>
      </dgm:t>
    </dgm:pt>
    <dgm:pt modelId="{1418D59E-40A7-F347-BFA9-98066ABA4C4E}" type="pres">
      <dgm:prSet presAssocID="{82CEE5AA-810D-1A4C-B994-B8D16979DCE5}" presName="parentText" presStyleLbl="node1" presStyleIdx="2" presStyleCnt="5" custScaleX="51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FBC98-9352-2540-B4D6-91B8CF4B7FF0}" type="pres">
      <dgm:prSet presAssocID="{82CEE5AA-810D-1A4C-B994-B8D16979DCE5}" presName="descendantText" presStyleLbl="alignAccFollowNode1" presStyleIdx="2" presStyleCnt="5" custScaleX="126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F8F82-78B4-804D-8927-67A42047B779}" type="pres">
      <dgm:prSet presAssocID="{CC37BBE0-CFF7-AE4B-B312-48CB801A3F7D}" presName="sp" presStyleCnt="0"/>
      <dgm:spPr/>
      <dgm:t>
        <a:bodyPr/>
        <a:lstStyle/>
        <a:p>
          <a:endParaRPr lang="en-US"/>
        </a:p>
      </dgm:t>
    </dgm:pt>
    <dgm:pt modelId="{D07CAA54-6DD3-9D43-A629-0413E1550515}" type="pres">
      <dgm:prSet presAssocID="{D70EFB4E-5B60-2345-A971-F0328F31C2AB}" presName="linNode" presStyleCnt="0"/>
      <dgm:spPr/>
      <dgm:t>
        <a:bodyPr/>
        <a:lstStyle/>
        <a:p>
          <a:endParaRPr lang="en-US"/>
        </a:p>
      </dgm:t>
    </dgm:pt>
    <dgm:pt modelId="{271B36AE-1A2C-A14F-A75A-B4D19ADC11C6}" type="pres">
      <dgm:prSet presAssocID="{D70EFB4E-5B60-2345-A971-F0328F31C2AB}" presName="parentText" presStyleLbl="node1" presStyleIdx="3" presStyleCnt="5" custScaleX="51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1693-278C-8843-959F-76C94ABA989E}" type="pres">
      <dgm:prSet presAssocID="{D70EFB4E-5B60-2345-A971-F0328F31C2AB}" presName="descendantText" presStyleLbl="alignAccFollowNode1" presStyleIdx="3" presStyleCnt="5" custScaleX="126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AFC51-4593-9140-94F7-2AA65C703152}" type="pres">
      <dgm:prSet presAssocID="{326392FF-1C02-524B-8FDA-FE5EA775C446}" presName="sp" presStyleCnt="0"/>
      <dgm:spPr/>
      <dgm:t>
        <a:bodyPr/>
        <a:lstStyle/>
        <a:p>
          <a:endParaRPr lang="en-US"/>
        </a:p>
      </dgm:t>
    </dgm:pt>
    <dgm:pt modelId="{F8265210-475A-6D42-AD87-F61C2F642560}" type="pres">
      <dgm:prSet presAssocID="{C38A116F-62FB-A242-966B-37ED224D0572}" presName="linNode" presStyleCnt="0"/>
      <dgm:spPr/>
      <dgm:t>
        <a:bodyPr/>
        <a:lstStyle/>
        <a:p>
          <a:endParaRPr lang="en-US"/>
        </a:p>
      </dgm:t>
    </dgm:pt>
    <dgm:pt modelId="{769B8812-917F-3343-B283-6B237A9A5186}" type="pres">
      <dgm:prSet presAssocID="{C38A116F-62FB-A242-966B-37ED224D0572}" presName="parentText" presStyleLbl="node1" presStyleIdx="4" presStyleCnt="5" custScaleX="51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BC20B-474D-424D-8CD7-9445011CD177}" type="pres">
      <dgm:prSet presAssocID="{C38A116F-62FB-A242-966B-37ED224D0572}" presName="descendantText" presStyleLbl="alignAccFollowNode1" presStyleIdx="4" presStyleCnt="5" custScaleX="126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2ACD7-7961-4E26-991F-99D69BB8A490}" type="presOf" srcId="{AAAF76ED-F983-D542-A9FE-C58343828391}" destId="{79CC1693-278C-8843-959F-76C94ABA989E}" srcOrd="0" destOrd="0" presId="urn:microsoft.com/office/officeart/2005/8/layout/vList5"/>
    <dgm:cxn modelId="{C8D9D707-9207-E14F-AD6F-1EFD27ADC440}" srcId="{8D576FFA-7D51-884B-9496-00A320770C66}" destId="{2B4BAB97-62A9-AA42-AC98-BA81E6126F36}" srcOrd="0" destOrd="0" parTransId="{28775C5E-8F37-414E-A896-798125F7918E}" sibTransId="{D1841D7B-A82B-3E44-A8A3-6EBE5063938D}"/>
    <dgm:cxn modelId="{DF59558E-28B6-C14F-9F5E-240F19551B65}" srcId="{D70EFB4E-5B60-2345-A971-F0328F31C2AB}" destId="{AAAF76ED-F983-D542-A9FE-C58343828391}" srcOrd="0" destOrd="0" parTransId="{4384B489-C62E-4341-9E56-0071DF4BFFD6}" sibTransId="{AE0DE2A5-E512-1C40-A14B-F8BB34013027}"/>
    <dgm:cxn modelId="{06D19F0B-390E-407B-BBB3-628EE89A8C0D}" type="presOf" srcId="{C38A116F-62FB-A242-966B-37ED224D0572}" destId="{769B8812-917F-3343-B283-6B237A9A5186}" srcOrd="0" destOrd="0" presId="urn:microsoft.com/office/officeart/2005/8/layout/vList5"/>
    <dgm:cxn modelId="{0BF8C7EA-4435-4EAC-A9FA-006E01F6F8C0}" type="presOf" srcId="{8D576FFA-7D51-884B-9496-00A320770C66}" destId="{5DDA759B-6F0F-D341-8C83-2FD08C8F4E48}" srcOrd="0" destOrd="0" presId="urn:microsoft.com/office/officeart/2005/8/layout/vList5"/>
    <dgm:cxn modelId="{8428A64C-348D-4B2F-BBFD-FEC5803CB5B0}" type="presOf" srcId="{56644F0C-2BC1-4540-924B-F95E4D029DC4}" destId="{2CF7ACDF-CC2D-E346-8BD9-47979F1D9153}" srcOrd="0" destOrd="0" presId="urn:microsoft.com/office/officeart/2005/8/layout/vList5"/>
    <dgm:cxn modelId="{29570A38-5B02-3C4B-A73B-0985E7015BB1}" srcId="{8D576FFA-7D51-884B-9496-00A320770C66}" destId="{82CEE5AA-810D-1A4C-B994-B8D16979DCE5}" srcOrd="2" destOrd="0" parTransId="{F3052E07-0EC0-AE4B-9E03-DED215196F35}" sibTransId="{CC37BBE0-CFF7-AE4B-B312-48CB801A3F7D}"/>
    <dgm:cxn modelId="{368576C3-4829-CD40-926E-33926D628B0B}" srcId="{C38A116F-62FB-A242-966B-37ED224D0572}" destId="{5F2E4B5C-421D-1E46-9B1F-6736E26AC2BE}" srcOrd="0" destOrd="0" parTransId="{B6344293-B161-8244-AEC7-8EB7D1D3AFA5}" sibTransId="{6A67E199-E231-4047-8340-8F996574AC02}"/>
    <dgm:cxn modelId="{F176158B-3FE4-6A42-9907-6102C18BB473}" srcId="{8D576FFA-7D51-884B-9496-00A320770C66}" destId="{C38A116F-62FB-A242-966B-37ED224D0572}" srcOrd="4" destOrd="0" parTransId="{3319A953-3D6E-6548-BE0B-41E99ED89FCE}" sibTransId="{176C054B-78A1-5742-B7C0-CDF6E6FF448D}"/>
    <dgm:cxn modelId="{CC3E1C7F-F1CF-4219-8EC3-204ABA26D5B2}" type="presOf" srcId="{5F2E4B5C-421D-1E46-9B1F-6736E26AC2BE}" destId="{ADBBC20B-474D-424D-8CD7-9445011CD177}" srcOrd="0" destOrd="0" presId="urn:microsoft.com/office/officeart/2005/8/layout/vList5"/>
    <dgm:cxn modelId="{2A8758D0-6853-45DF-BF4C-765E60736647}" type="presOf" srcId="{2B4BAB97-62A9-AA42-AC98-BA81E6126F36}" destId="{F82D8E0F-2341-3141-BB97-087E7012913D}" srcOrd="0" destOrd="0" presId="urn:microsoft.com/office/officeart/2005/8/layout/vList5"/>
    <dgm:cxn modelId="{7543F20E-D046-7249-9CE9-0164FAC39EB5}" srcId="{56644F0C-2BC1-4540-924B-F95E4D029DC4}" destId="{9786EBCF-A763-524D-A981-E0D4CE49DF83}" srcOrd="0" destOrd="0" parTransId="{71769F11-D8A0-8046-8274-FD606472E7B2}" sibTransId="{3218C6B1-E293-7441-B6B7-1861AD95C2AC}"/>
    <dgm:cxn modelId="{AEC05179-623D-44E4-8216-D815CBCD7D5E}" type="presOf" srcId="{82CEE5AA-810D-1A4C-B994-B8D16979DCE5}" destId="{1418D59E-40A7-F347-BFA9-98066ABA4C4E}" srcOrd="0" destOrd="0" presId="urn:microsoft.com/office/officeart/2005/8/layout/vList5"/>
    <dgm:cxn modelId="{6C0DDC20-0B0F-4BF8-A020-3EFCB67204EE}" type="presOf" srcId="{9786EBCF-A763-524D-A981-E0D4CE49DF83}" destId="{F30387ED-B01D-3341-BA1C-3FC578E9E8C7}" srcOrd="0" destOrd="0" presId="urn:microsoft.com/office/officeart/2005/8/layout/vList5"/>
    <dgm:cxn modelId="{1B302E90-A94D-4B14-8003-88142C4436A9}" type="presOf" srcId="{076266B3-2846-AE4F-8AA7-FABEFAF330F5}" destId="{EF79BFA5-FCDA-E24C-B8E4-769A3187D8DF}" srcOrd="0" destOrd="0" presId="urn:microsoft.com/office/officeart/2005/8/layout/vList5"/>
    <dgm:cxn modelId="{C15A3115-7F3F-B743-B6DD-7B22FE18B142}" srcId="{8D576FFA-7D51-884B-9496-00A320770C66}" destId="{56644F0C-2BC1-4540-924B-F95E4D029DC4}" srcOrd="1" destOrd="0" parTransId="{F24EE74F-63B5-BD4F-B4E5-227FCF3B2FD5}" sibTransId="{74CA79BA-D1C0-F64E-A00C-4824ABBBB017}"/>
    <dgm:cxn modelId="{E7FEB494-7B89-4848-B362-F1D4CFB079E3}" srcId="{82CEE5AA-810D-1A4C-B994-B8D16979DCE5}" destId="{4534DBCA-AA38-C84C-97D4-CF195A5FFBE7}" srcOrd="0" destOrd="0" parTransId="{A70DCD8B-BDA3-5A41-84B7-44593510AC07}" sibTransId="{EE377D49-2624-4E41-9C96-652889279CC2}"/>
    <dgm:cxn modelId="{E9DA8A8A-C6CC-E043-99C8-49F0D1F67E82}" srcId="{2B4BAB97-62A9-AA42-AC98-BA81E6126F36}" destId="{076266B3-2846-AE4F-8AA7-FABEFAF330F5}" srcOrd="0" destOrd="0" parTransId="{8B8C2037-24EC-AB41-BD13-10122F570AED}" sibTransId="{ED3BE450-9665-0A47-9B97-C96800AD7D94}"/>
    <dgm:cxn modelId="{5C9789B9-E877-E646-8325-F83A0FBAE194}" srcId="{8D576FFA-7D51-884B-9496-00A320770C66}" destId="{D70EFB4E-5B60-2345-A971-F0328F31C2AB}" srcOrd="3" destOrd="0" parTransId="{C743CD2D-F6A4-AC4B-BF08-FE149B552311}" sibTransId="{326392FF-1C02-524B-8FDA-FE5EA775C446}"/>
    <dgm:cxn modelId="{12A3F89B-A9AF-4D21-8F4C-D30097CC1E3C}" type="presOf" srcId="{4534DBCA-AA38-C84C-97D4-CF195A5FFBE7}" destId="{67BFBC98-9352-2540-B4D6-91B8CF4B7FF0}" srcOrd="0" destOrd="0" presId="urn:microsoft.com/office/officeart/2005/8/layout/vList5"/>
    <dgm:cxn modelId="{B1AB058A-9C03-4B7F-91B2-7DC18D803537}" type="presOf" srcId="{D70EFB4E-5B60-2345-A971-F0328F31C2AB}" destId="{271B36AE-1A2C-A14F-A75A-B4D19ADC11C6}" srcOrd="0" destOrd="0" presId="urn:microsoft.com/office/officeart/2005/8/layout/vList5"/>
    <dgm:cxn modelId="{5DC655DC-1ACF-421C-9018-73E4B6DB7627}" type="presParOf" srcId="{5DDA759B-6F0F-D341-8C83-2FD08C8F4E48}" destId="{0A868C36-8E3C-3F47-9493-65E8FC7EEBC4}" srcOrd="0" destOrd="0" presId="urn:microsoft.com/office/officeart/2005/8/layout/vList5"/>
    <dgm:cxn modelId="{C8BD3C24-0F10-4648-AB76-5F1B4117295D}" type="presParOf" srcId="{0A868C36-8E3C-3F47-9493-65E8FC7EEBC4}" destId="{F82D8E0F-2341-3141-BB97-087E7012913D}" srcOrd="0" destOrd="0" presId="urn:microsoft.com/office/officeart/2005/8/layout/vList5"/>
    <dgm:cxn modelId="{794A8E98-01D3-4C39-B5E3-D49F12296554}" type="presParOf" srcId="{0A868C36-8E3C-3F47-9493-65E8FC7EEBC4}" destId="{EF79BFA5-FCDA-E24C-B8E4-769A3187D8DF}" srcOrd="1" destOrd="0" presId="urn:microsoft.com/office/officeart/2005/8/layout/vList5"/>
    <dgm:cxn modelId="{26FBB451-A125-46C7-92AB-C640B88E0C27}" type="presParOf" srcId="{5DDA759B-6F0F-D341-8C83-2FD08C8F4E48}" destId="{57694A5D-A080-244D-AD4E-9CBBACB08995}" srcOrd="1" destOrd="0" presId="urn:microsoft.com/office/officeart/2005/8/layout/vList5"/>
    <dgm:cxn modelId="{A26EF1E1-9621-45A2-9E60-512253F126FD}" type="presParOf" srcId="{5DDA759B-6F0F-D341-8C83-2FD08C8F4E48}" destId="{A0F6ADBC-16AA-9F42-A22C-7BF602394126}" srcOrd="2" destOrd="0" presId="urn:microsoft.com/office/officeart/2005/8/layout/vList5"/>
    <dgm:cxn modelId="{18A89E2D-C1B9-4D16-A502-728294FEFA03}" type="presParOf" srcId="{A0F6ADBC-16AA-9F42-A22C-7BF602394126}" destId="{2CF7ACDF-CC2D-E346-8BD9-47979F1D9153}" srcOrd="0" destOrd="0" presId="urn:microsoft.com/office/officeart/2005/8/layout/vList5"/>
    <dgm:cxn modelId="{CDB3F9BA-17B3-41F0-8D06-3B9FC01B7AD0}" type="presParOf" srcId="{A0F6ADBC-16AA-9F42-A22C-7BF602394126}" destId="{F30387ED-B01D-3341-BA1C-3FC578E9E8C7}" srcOrd="1" destOrd="0" presId="urn:microsoft.com/office/officeart/2005/8/layout/vList5"/>
    <dgm:cxn modelId="{C879A7DE-77EA-490B-BA2E-8A90221E6B54}" type="presParOf" srcId="{5DDA759B-6F0F-D341-8C83-2FD08C8F4E48}" destId="{A34CAEC2-C729-5C41-B4CB-31EE30D44361}" srcOrd="3" destOrd="0" presId="urn:microsoft.com/office/officeart/2005/8/layout/vList5"/>
    <dgm:cxn modelId="{8932FD52-BB44-4E2E-B56E-FBD7D66C78D4}" type="presParOf" srcId="{5DDA759B-6F0F-D341-8C83-2FD08C8F4E48}" destId="{5B4EF40B-7189-5748-A42A-E0175B05A03E}" srcOrd="4" destOrd="0" presId="urn:microsoft.com/office/officeart/2005/8/layout/vList5"/>
    <dgm:cxn modelId="{ECC41707-C4B8-418A-8ECB-11501A03396A}" type="presParOf" srcId="{5B4EF40B-7189-5748-A42A-E0175B05A03E}" destId="{1418D59E-40A7-F347-BFA9-98066ABA4C4E}" srcOrd="0" destOrd="0" presId="urn:microsoft.com/office/officeart/2005/8/layout/vList5"/>
    <dgm:cxn modelId="{275DF15C-90D5-40EC-AD66-B277469EEE6F}" type="presParOf" srcId="{5B4EF40B-7189-5748-A42A-E0175B05A03E}" destId="{67BFBC98-9352-2540-B4D6-91B8CF4B7FF0}" srcOrd="1" destOrd="0" presId="urn:microsoft.com/office/officeart/2005/8/layout/vList5"/>
    <dgm:cxn modelId="{65F57F9F-9D99-4A52-874D-6F2D8DEB5877}" type="presParOf" srcId="{5DDA759B-6F0F-D341-8C83-2FD08C8F4E48}" destId="{A6EF8F82-78B4-804D-8927-67A42047B779}" srcOrd="5" destOrd="0" presId="urn:microsoft.com/office/officeart/2005/8/layout/vList5"/>
    <dgm:cxn modelId="{CD6809B9-F2CE-4D33-A9D0-A798909ECEEA}" type="presParOf" srcId="{5DDA759B-6F0F-D341-8C83-2FD08C8F4E48}" destId="{D07CAA54-6DD3-9D43-A629-0413E1550515}" srcOrd="6" destOrd="0" presId="urn:microsoft.com/office/officeart/2005/8/layout/vList5"/>
    <dgm:cxn modelId="{43755A89-9696-4C41-974A-720691BCC3E3}" type="presParOf" srcId="{D07CAA54-6DD3-9D43-A629-0413E1550515}" destId="{271B36AE-1A2C-A14F-A75A-B4D19ADC11C6}" srcOrd="0" destOrd="0" presId="urn:microsoft.com/office/officeart/2005/8/layout/vList5"/>
    <dgm:cxn modelId="{DA9E51C4-4862-4247-8164-4D406E33C899}" type="presParOf" srcId="{D07CAA54-6DD3-9D43-A629-0413E1550515}" destId="{79CC1693-278C-8843-959F-76C94ABA989E}" srcOrd="1" destOrd="0" presId="urn:microsoft.com/office/officeart/2005/8/layout/vList5"/>
    <dgm:cxn modelId="{A356482A-BEC8-42B1-AB37-78C08440C958}" type="presParOf" srcId="{5DDA759B-6F0F-D341-8C83-2FD08C8F4E48}" destId="{004AFC51-4593-9140-94F7-2AA65C703152}" srcOrd="7" destOrd="0" presId="urn:microsoft.com/office/officeart/2005/8/layout/vList5"/>
    <dgm:cxn modelId="{F3D0363C-EEF2-43DB-962E-18A0FA66357D}" type="presParOf" srcId="{5DDA759B-6F0F-D341-8C83-2FD08C8F4E48}" destId="{F8265210-475A-6D42-AD87-F61C2F642560}" srcOrd="8" destOrd="0" presId="urn:microsoft.com/office/officeart/2005/8/layout/vList5"/>
    <dgm:cxn modelId="{6DB3CCB3-A1AC-4ACB-8898-9FD0129FEFFC}" type="presParOf" srcId="{F8265210-475A-6D42-AD87-F61C2F642560}" destId="{769B8812-917F-3343-B283-6B237A9A5186}" srcOrd="0" destOrd="0" presId="urn:microsoft.com/office/officeart/2005/8/layout/vList5"/>
    <dgm:cxn modelId="{CFDBC8F0-E3E4-4E13-9C80-35ED32414420}" type="presParOf" srcId="{F8265210-475A-6D42-AD87-F61C2F642560}" destId="{ADBBC20B-474D-424D-8CD7-9445011CD1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9BFA5-FCDA-E24C-B8E4-769A3187D8DF}">
      <dsp:nvSpPr>
        <dsp:cNvPr id="0" name=""/>
        <dsp:cNvSpPr/>
      </dsp:nvSpPr>
      <dsp:spPr>
        <a:xfrm rot="5400000">
          <a:off x="4114383" y="-2604226"/>
          <a:ext cx="878458" cy="63115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FF"/>
              </a:solidFill>
            </a:rPr>
            <a:t>Make observations to construct an evidence-based account </a:t>
          </a:r>
          <a:r>
            <a:rPr lang="en-US" sz="1800" b="1" kern="1200" dirty="0" smtClean="0">
              <a:solidFill>
                <a:srgbClr val="FF6600"/>
              </a:solidFill>
            </a:rPr>
            <a:t>that objects in darkness can be seen </a:t>
          </a:r>
          <a:r>
            <a:rPr lang="en-US" sz="1800" b="1" kern="1200" dirty="0" smtClean="0">
              <a:solidFill>
                <a:srgbClr val="008000"/>
              </a:solidFill>
            </a:rPr>
            <a:t>only when illuminated. </a:t>
          </a:r>
          <a:endParaRPr lang="en-US" sz="1800" b="1" kern="1200" dirty="0">
            <a:solidFill>
              <a:srgbClr val="008000"/>
            </a:solidFill>
            <a:effectLst/>
          </a:endParaRPr>
        </a:p>
      </dsp:txBody>
      <dsp:txXfrm rot="-5400000">
        <a:off x="1397839" y="155201"/>
        <a:ext cx="6268665" cy="792692"/>
      </dsp:txXfrm>
    </dsp:sp>
    <dsp:sp modelId="{F82D8E0F-2341-3141-BB97-087E7012913D}">
      <dsp:nvSpPr>
        <dsp:cNvPr id="0" name=""/>
        <dsp:cNvSpPr/>
      </dsp:nvSpPr>
      <dsp:spPr>
        <a:xfrm flipH="1">
          <a:off x="431" y="2511"/>
          <a:ext cx="1427785" cy="10980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1-PS4-2</a:t>
          </a:r>
          <a:endParaRPr lang="en-US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34" y="56114"/>
        <a:ext cx="1320579" cy="990866"/>
      </dsp:txXfrm>
    </dsp:sp>
    <dsp:sp modelId="{F30387ED-B01D-3341-BA1C-3FC578E9E8C7}">
      <dsp:nvSpPr>
        <dsp:cNvPr id="0" name=""/>
        <dsp:cNvSpPr/>
      </dsp:nvSpPr>
      <dsp:spPr>
        <a:xfrm rot="5400000">
          <a:off x="4119791" y="-1477869"/>
          <a:ext cx="878458" cy="6364786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Plan and conduct investigations to determine the effect of placing objects made with different materials in the path of a beam of light. </a:t>
          </a:r>
          <a:endParaRPr lang="en-US" sz="1800" b="0" kern="1200" dirty="0">
            <a:effectLst/>
          </a:endParaRPr>
        </a:p>
      </dsp:txBody>
      <dsp:txXfrm rot="-5400000">
        <a:off x="1376628" y="1308177"/>
        <a:ext cx="6321903" cy="792692"/>
      </dsp:txXfrm>
    </dsp:sp>
    <dsp:sp modelId="{2CF7ACDF-CC2D-E346-8BD9-47979F1D9153}">
      <dsp:nvSpPr>
        <dsp:cNvPr id="0" name=""/>
        <dsp:cNvSpPr/>
      </dsp:nvSpPr>
      <dsp:spPr>
        <a:xfrm>
          <a:off x="0" y="1143002"/>
          <a:ext cx="1376195" cy="109807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1-PS4-3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03" y="1196605"/>
        <a:ext cx="1268989" cy="990866"/>
      </dsp:txXfrm>
    </dsp:sp>
    <dsp:sp modelId="{67BFBC98-9352-2540-B4D6-91B8CF4B7FF0}">
      <dsp:nvSpPr>
        <dsp:cNvPr id="0" name=""/>
        <dsp:cNvSpPr/>
      </dsp:nvSpPr>
      <dsp:spPr>
        <a:xfrm rot="5400000">
          <a:off x="4132530" y="-283533"/>
          <a:ext cx="878458" cy="6282067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FF"/>
              </a:solidFill>
            </a:rPr>
            <a:t>Develop a model to describe </a:t>
          </a:r>
          <a:r>
            <a:rPr lang="en-US" sz="1800" b="1" kern="1200" dirty="0" smtClean="0"/>
            <a:t>that </a:t>
          </a:r>
          <a:r>
            <a:rPr lang="en-US" sz="1800" b="1" kern="1200" dirty="0" smtClean="0">
              <a:solidFill>
                <a:srgbClr val="FF9900"/>
              </a:solidFill>
            </a:rPr>
            <a:t>light reflecting from objects and entering the eye</a:t>
          </a:r>
          <a:r>
            <a:rPr lang="en-US" sz="1800" b="1" kern="1200" dirty="0" smtClean="0"/>
            <a:t> </a:t>
          </a:r>
          <a:r>
            <a:rPr lang="en-US" sz="1800" b="1" kern="1200" dirty="0" smtClean="0">
              <a:solidFill>
                <a:srgbClr val="00B050"/>
              </a:solidFill>
            </a:rPr>
            <a:t>allows objects to be seen</a:t>
          </a:r>
          <a:r>
            <a:rPr lang="en-US" sz="1800" b="1" kern="1200" dirty="0" smtClean="0"/>
            <a:t>. </a:t>
          </a:r>
          <a:endParaRPr lang="en-US" sz="1800" b="1" kern="1200" dirty="0">
            <a:effectLst/>
          </a:endParaRPr>
        </a:p>
      </dsp:txBody>
      <dsp:txXfrm rot="-5400000">
        <a:off x="1430726" y="2461154"/>
        <a:ext cx="6239184" cy="792692"/>
      </dsp:txXfrm>
    </dsp:sp>
    <dsp:sp modelId="{1418D59E-40A7-F347-BFA9-98066ABA4C4E}">
      <dsp:nvSpPr>
        <dsp:cNvPr id="0" name=""/>
        <dsp:cNvSpPr/>
      </dsp:nvSpPr>
      <dsp:spPr>
        <a:xfrm>
          <a:off x="431" y="2308463"/>
          <a:ext cx="1430293" cy="109807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4-PS4-2</a:t>
          </a:r>
          <a:endParaRPr lang="en-US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34" y="2362066"/>
        <a:ext cx="1323087" cy="990866"/>
      </dsp:txXfrm>
    </dsp:sp>
    <dsp:sp modelId="{79CC1693-278C-8843-959F-76C94ABA989E}">
      <dsp:nvSpPr>
        <dsp:cNvPr id="0" name=""/>
        <dsp:cNvSpPr/>
      </dsp:nvSpPr>
      <dsp:spPr>
        <a:xfrm rot="5400000">
          <a:off x="4132530" y="869442"/>
          <a:ext cx="878458" cy="6282067"/>
        </a:xfrm>
        <a:prstGeom prst="round2SameRect">
          <a:avLst/>
        </a:prstGeom>
        <a:solidFill>
          <a:srgbClr val="D2E4E2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Develop and use a model to describe that waves are reflected, absorbed, or transmitted through various materials. </a:t>
          </a:r>
          <a:endParaRPr lang="en-US" sz="1800" b="0" strike="sngStrike" kern="1200" dirty="0">
            <a:effectLst/>
          </a:endParaRPr>
        </a:p>
      </dsp:txBody>
      <dsp:txXfrm rot="-5400000">
        <a:off x="1430726" y="3614130"/>
        <a:ext cx="6239184" cy="792692"/>
      </dsp:txXfrm>
    </dsp:sp>
    <dsp:sp modelId="{271B36AE-1A2C-A14F-A75A-B4D19ADC11C6}">
      <dsp:nvSpPr>
        <dsp:cNvPr id="0" name=""/>
        <dsp:cNvSpPr/>
      </dsp:nvSpPr>
      <dsp:spPr>
        <a:xfrm>
          <a:off x="431" y="3461439"/>
          <a:ext cx="1430293" cy="1098072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MS-PS4-2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34" y="3515042"/>
        <a:ext cx="1323087" cy="990866"/>
      </dsp:txXfrm>
    </dsp:sp>
    <dsp:sp modelId="{ADBBC20B-474D-424D-8CD7-9445011CD177}">
      <dsp:nvSpPr>
        <dsp:cNvPr id="0" name=""/>
        <dsp:cNvSpPr/>
      </dsp:nvSpPr>
      <dsp:spPr>
        <a:xfrm rot="5400000">
          <a:off x="4132523" y="2019916"/>
          <a:ext cx="878458" cy="6287071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Evaluate the claims, evidence, and reasoning behind the idea that electromagnetic radiation can be described either by a wave model or a particle model, and that for some situations one model is more useful than the other. </a:t>
          </a:r>
          <a:endParaRPr lang="en-US" sz="1800" b="0" kern="1200" dirty="0">
            <a:effectLst/>
          </a:endParaRPr>
        </a:p>
      </dsp:txBody>
      <dsp:txXfrm rot="-5400000">
        <a:off x="1428217" y="4767106"/>
        <a:ext cx="6244188" cy="792692"/>
      </dsp:txXfrm>
    </dsp:sp>
    <dsp:sp modelId="{769B8812-917F-3343-B283-6B237A9A5186}">
      <dsp:nvSpPr>
        <dsp:cNvPr id="0" name=""/>
        <dsp:cNvSpPr/>
      </dsp:nvSpPr>
      <dsp:spPr>
        <a:xfrm>
          <a:off x="431" y="4614416"/>
          <a:ext cx="1427785" cy="109807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HS-PS4-3</a:t>
          </a:r>
          <a:r>
            <a:rPr lang="en-US" sz="2000" kern="1200" dirty="0" smtClean="0"/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34" y="4668019"/>
        <a:ext cx="1320579" cy="990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CB46-E972-45F5-8ABC-A36DAB2D9E7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8DB6-EB10-4FB6-AD65-7379CE6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6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96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50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98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45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98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41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95" algn="l" defTabSz="913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200" b="1" u="sng" kern="1200" baseline="0" dirty="0" smtClean="0">
              <a:solidFill>
                <a:srgbClr val="572E2D"/>
              </a:solidFill>
              <a:latin typeface="Arial" pitchFamily="34" charset="0"/>
              <a:ea typeface="Noteworthy Bold" charset="0"/>
              <a:cs typeface="Arial" pitchFamily="34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6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9836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lIns="92885" tIns="46442" rIns="92885" bIns="46442"/>
          <a:lstStyle/>
          <a:p>
            <a:fld id="{C8F05E4C-3759-E940-AFFD-75F0DC8AF08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7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kern="1200" dirty="0" smtClean="0">
              <a:solidFill>
                <a:srgbClr val="572E2D"/>
              </a:solidFill>
              <a:effectLst/>
              <a:latin typeface="Noteworthy Bold"/>
              <a:ea typeface="Noteworthy Bold" charset="0"/>
              <a:cs typeface="Arial" pitchFamily="34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8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399" cy="3085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>
              <a:solidFill>
                <a:srgbClr val="57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7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399" cy="3085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>
              <a:solidFill>
                <a:srgbClr val="57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3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B3D03-3F7B-4447-AF00-828C75A940C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7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6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8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8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200" b="1" u="sng" kern="1200" baseline="0" dirty="0" smtClean="0">
              <a:solidFill>
                <a:srgbClr val="572E2D"/>
              </a:solidFill>
              <a:latin typeface="Arial" pitchFamily="34" charset="0"/>
              <a:ea typeface="Noteworthy Bold" charset="0"/>
              <a:cs typeface="Arial" pitchFamily="34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6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3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5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7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56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91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8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58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9F04-A7D0-49D5-94BD-9017E0F6FE4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68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8DB6-EB10-4FB6-AD65-7379CE680378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3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5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30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2900" indent="-342900" eaLnBrk="1">
              <a:lnSpc>
                <a:spcPct val="100000"/>
              </a:lnSpc>
              <a:buNone/>
            </a:pPr>
            <a:endParaRPr lang="en-US" sz="14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239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2900" indent="-342900" eaLnBrk="1">
              <a:lnSpc>
                <a:spcPct val="100000"/>
              </a:lnSpc>
              <a:buNone/>
            </a:pPr>
            <a:endParaRPr lang="en-US" sz="14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239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2900" indent="-342900" eaLnBrk="1">
              <a:lnSpc>
                <a:spcPct val="100000"/>
              </a:lnSpc>
              <a:buNone/>
            </a:pPr>
            <a:endParaRPr lang="en-US" sz="14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239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342900" indent="-342900" eaLnBrk="1">
              <a:lnSpc>
                <a:spcPct val="100000"/>
              </a:lnSpc>
              <a:buNone/>
            </a:pPr>
            <a:endParaRPr lang="en-US" sz="14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239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1473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2" y="2131086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6" y="3888171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6785" indent="0" algn="ctr">
              <a:buNone/>
              <a:defRPr/>
            </a:lvl2pPr>
            <a:lvl3pPr marL="653614" indent="0" algn="ctr">
              <a:buNone/>
              <a:defRPr/>
            </a:lvl3pPr>
            <a:lvl4pPr marL="980421" indent="0" algn="ctr">
              <a:buNone/>
              <a:defRPr/>
            </a:lvl4pPr>
            <a:lvl5pPr marL="1307218" indent="0" algn="ctr">
              <a:buNone/>
              <a:defRPr/>
            </a:lvl5pPr>
            <a:lvl6pPr marL="1634010" indent="0" algn="ctr">
              <a:buNone/>
              <a:defRPr/>
            </a:lvl6pPr>
            <a:lvl7pPr marL="1960806" indent="0" algn="ctr">
              <a:buNone/>
              <a:defRPr/>
            </a:lvl7pPr>
            <a:lvl8pPr marL="2287615" indent="0" algn="ctr">
              <a:buNone/>
              <a:defRPr/>
            </a:lvl8pPr>
            <a:lvl9pPr marL="26144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982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802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8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5" y="157802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747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0065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9671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75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56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47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082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6063557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4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38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5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186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77157"/>
      </p:ext>
    </p:extLst>
  </p:cSld>
  <p:clrMapOvr>
    <a:masterClrMapping/>
  </p:clrMapOvr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75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56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9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6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6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08196"/>
      </p:ext>
    </p:extLst>
  </p:cSld>
  <p:clrMapOvr>
    <a:masterClrMapping/>
  </p:clrMapOvr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02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88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972" y="285762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90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66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1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717" y="229021"/>
            <a:ext cx="1753567" cy="1168673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363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438563" hangingPunct="0">
              <a:defRPr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87E80834-AFC1-4A48-8546-EDF20F8A6F1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566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704" y="268069"/>
            <a:ext cx="1739635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BA4A1D-554E-4DB6-B8B9-2F43671125A9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11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199999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3352803" y="6096152"/>
            <a:ext cx="5714999" cy="723619"/>
          </a:xfrm>
          <a:prstGeom prst="rect">
            <a:avLst/>
          </a:prstGeom>
          <a:solidFill>
            <a:srgbClr val="0D46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>
              <a:solidFill>
                <a:srgbClr val="6189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371676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3810076" y="6115062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700"/>
              </a:spcBef>
              <a:buClr>
                <a:srgbClr val="0D467A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50"/>
              </a:spcBef>
              <a:buClr>
                <a:srgbClr val="61893C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500"/>
              </a:spcBef>
              <a:buClr>
                <a:srgbClr val="5F74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5F74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5F74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4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085392" y="236689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001076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 indent="-88900">
              <a:buClr>
                <a:srgbClr val="000000"/>
              </a:buClr>
              <a:buFont typeface="Courier New"/>
              <a:buChar char="o"/>
            </a:pPr>
            <a:endParaRPr>
              <a:solidFill>
                <a:prstClr val="black"/>
              </a:solidFill>
            </a:endParaRPr>
          </a:p>
          <a:p>
            <a:pPr lvl="2" indent="-88900">
              <a:buClr>
                <a:srgbClr val="000000"/>
              </a:buClr>
              <a:buFont typeface="Wingdings"/>
              <a:buChar char="§"/>
            </a:pPr>
            <a:endParaRPr>
              <a:solidFill>
                <a:prstClr val="black"/>
              </a:solidFill>
            </a:endParaRPr>
          </a:p>
          <a:p>
            <a:pPr lvl="3" indent="-88900">
              <a:buClr>
                <a:srgbClr val="000000"/>
              </a:buClr>
              <a:buFont typeface="Arial"/>
              <a:buChar char="●"/>
            </a:pPr>
            <a:endParaRPr>
              <a:solidFill>
                <a:prstClr val="black"/>
              </a:solidFill>
            </a:endParaRPr>
          </a:p>
          <a:p>
            <a:pPr lvl="4" indent="-88900">
              <a:buClr>
                <a:srgbClr val="000000"/>
              </a:buClr>
              <a:buFont typeface="Courier New"/>
              <a:buChar char="o"/>
            </a:pPr>
            <a:endParaRPr>
              <a:solidFill>
                <a:prstClr val="black"/>
              </a:solidFill>
            </a:endParaRPr>
          </a:p>
          <a:p>
            <a:pPr lvl="5" indent="-88900">
              <a:buClr>
                <a:srgbClr val="000000"/>
              </a:buClr>
              <a:buFont typeface="Wingdings"/>
              <a:buChar char="§"/>
            </a:pPr>
            <a:endParaRPr>
              <a:solidFill>
                <a:prstClr val="black"/>
              </a:solidFill>
            </a:endParaRPr>
          </a:p>
          <a:p>
            <a:pPr lvl="6" indent="-88900">
              <a:buClr>
                <a:srgbClr val="000000"/>
              </a:buClr>
              <a:buFont typeface="Arial"/>
              <a:buChar char="●"/>
            </a:pPr>
            <a:endParaRPr>
              <a:solidFill>
                <a:prstClr val="black"/>
              </a:solidFill>
            </a:endParaRPr>
          </a:p>
          <a:p>
            <a:pPr lvl="7" indent="-88900">
              <a:buClr>
                <a:srgbClr val="000000"/>
              </a:buClr>
              <a:buFont typeface="Courier New"/>
              <a:buChar char="o"/>
            </a:pPr>
            <a:endParaRPr>
              <a:solidFill>
                <a:prstClr val="black"/>
              </a:solidFill>
            </a:endParaRPr>
          </a:p>
          <a:p>
            <a:pPr lvl="8" indent="-88900">
              <a:buClr>
                <a:srgbClr val="000000"/>
              </a:buClr>
              <a:buFont typeface="Wingdings"/>
              <a:buChar char="§"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743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4524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524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525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6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524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57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2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524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93" y="444732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551644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09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0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209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808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427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80209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90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209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56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14917"/>
      </p:ext>
    </p:extLst>
  </p:cSld>
  <p:clrMapOvr>
    <a:masterClrMapping/>
  </p:clrMapOvr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157836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08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836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2" y="2131082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94" y="3887630"/>
            <a:ext cx="640035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48791" indent="0" algn="ctr">
              <a:buNone/>
              <a:defRPr/>
            </a:lvl2pPr>
            <a:lvl3pPr marL="697609" indent="0" algn="ctr">
              <a:buNone/>
              <a:defRPr/>
            </a:lvl3pPr>
            <a:lvl4pPr marL="1046412" indent="0" algn="ctr">
              <a:buNone/>
              <a:defRPr/>
            </a:lvl4pPr>
            <a:lvl5pPr marL="1395213" indent="0" algn="ctr">
              <a:buNone/>
              <a:defRPr/>
            </a:lvl5pPr>
            <a:lvl6pPr marL="1744011" indent="0" algn="ctr">
              <a:buNone/>
              <a:defRPr/>
            </a:lvl6pPr>
            <a:lvl7pPr marL="2092826" indent="0" algn="ctr">
              <a:buNone/>
              <a:defRPr/>
            </a:lvl7pPr>
            <a:lvl8pPr marL="2441649" indent="0" algn="ctr">
              <a:buNone/>
              <a:defRPr/>
            </a:lvl8pPr>
            <a:lvl9pPr marL="27904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10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5" y="157836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320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7784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7412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09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0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94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116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9209215"/>
      </p:ext>
    </p:extLst>
  </p:cSld>
  <p:clrMapOvr>
    <a:masterClrMapping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4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72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6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2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220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50140"/>
      </p:ext>
    </p:extLst>
  </p:cSld>
  <p:clrMapOvr>
    <a:masterClrMapping/>
  </p:clrMapOvr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209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0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47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6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6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2348031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6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76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4142" y="285779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624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3667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887" y="229361"/>
            <a:ext cx="1753567" cy="1168673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363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438563" hangingPunct="0">
              <a:defRPr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87E80834-AFC1-4A48-8546-EDF20F8A6F1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2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603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874" y="268409"/>
            <a:ext cx="1739635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BA4A1D-554E-4DB6-B8B9-2F43671125A9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760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4523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523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791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55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828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523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566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2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523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87" y="444732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8619547"/>
      </p:ext>
    </p:extLst>
  </p:cSld>
  <p:clrMapOvr>
    <a:masterClrMapping/>
  </p:clrMapOvr>
  <p:hf sldNum="0"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08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89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20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865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4262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80208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897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20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555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980675"/>
      </p:ext>
    </p:extLst>
  </p:cSld>
  <p:clrMapOvr>
    <a:masterClrMapping/>
  </p:clrMapOvr>
  <p:hf sldNum="0"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1578355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20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8355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305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5" y="1578355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89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8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4" y="4407038"/>
            <a:ext cx="7772176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94" y="2906613"/>
            <a:ext cx="7772176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48791" indent="0">
              <a:buNone/>
              <a:defRPr sz="1500"/>
            </a:lvl2pPr>
            <a:lvl3pPr marL="697609" indent="0">
              <a:buNone/>
              <a:defRPr sz="1300"/>
            </a:lvl3pPr>
            <a:lvl4pPr marL="1046412" indent="0">
              <a:buNone/>
              <a:defRPr sz="1200"/>
            </a:lvl4pPr>
            <a:lvl5pPr marL="1395213" indent="0">
              <a:buNone/>
              <a:defRPr sz="1200"/>
            </a:lvl5pPr>
            <a:lvl6pPr marL="1744011" indent="0">
              <a:buNone/>
              <a:defRPr sz="1200"/>
            </a:lvl6pPr>
            <a:lvl7pPr marL="2092826" indent="0">
              <a:buNone/>
              <a:defRPr sz="1200"/>
            </a:lvl7pPr>
            <a:lvl8pPr marL="2441649" indent="0">
              <a:buNone/>
              <a:defRPr sz="1200"/>
            </a:lvl8pPr>
            <a:lvl9pPr marL="279045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7863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0401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08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89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93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1155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8141974"/>
      </p:ext>
    </p:extLst>
  </p:cSld>
  <p:clrMapOvr>
    <a:masterClrMapping/>
  </p:clrMapOvr>
  <p:hf sldNum="0"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4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708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55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18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2190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243763"/>
      </p:ext>
    </p:extLst>
  </p:cSld>
  <p:clrMapOvr>
    <a:masterClrMapping/>
  </p:clrMapOvr>
  <p:hf sldNum="0"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2083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89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47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6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6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4176721"/>
      </p:ext>
    </p:extLst>
  </p:cSld>
  <p:clrMapOvr>
    <a:masterClrMapping/>
  </p:clrMapOvr>
  <p:hf sldNum="0"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55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635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4136" y="2857789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6231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500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881" y="229349"/>
            <a:ext cx="1753567" cy="1168673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363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438563" hangingPunct="0">
              <a:defRPr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87E80834-AFC1-4A48-8546-EDF20F8A6F1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61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868" y="268397"/>
            <a:ext cx="1739635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BA4A1D-554E-4DB6-B8B9-2F43671125A9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59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4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3" y="1947453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453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01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765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4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71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00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05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19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709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83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516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2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60" y="1534806"/>
            <a:ext cx="4039568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8791" indent="0">
              <a:buNone/>
              <a:defRPr sz="1700" b="1"/>
            </a:lvl2pPr>
            <a:lvl3pPr marL="697609" indent="0">
              <a:buNone/>
              <a:defRPr sz="1500" b="1"/>
            </a:lvl3pPr>
            <a:lvl4pPr marL="1046412" indent="0">
              <a:buNone/>
              <a:defRPr sz="1300" b="1"/>
            </a:lvl4pPr>
            <a:lvl5pPr marL="1395213" indent="0">
              <a:buNone/>
              <a:defRPr sz="1300" b="1"/>
            </a:lvl5pPr>
            <a:lvl6pPr marL="1744011" indent="0">
              <a:buNone/>
              <a:defRPr sz="1300" b="1"/>
            </a:lvl6pPr>
            <a:lvl7pPr marL="2092826" indent="0">
              <a:buNone/>
              <a:defRPr sz="1300" b="1"/>
            </a:lvl7pPr>
            <a:lvl8pPr marL="2441649" indent="0">
              <a:buNone/>
              <a:defRPr sz="1300" b="1"/>
            </a:lvl8pPr>
            <a:lvl9pPr marL="279045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60" y="2174382"/>
            <a:ext cx="4039568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75" y="1534806"/>
            <a:ext cx="4041799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8791" indent="0">
              <a:buNone/>
              <a:defRPr sz="1700" b="1"/>
            </a:lvl2pPr>
            <a:lvl3pPr marL="697609" indent="0">
              <a:buNone/>
              <a:defRPr sz="1500" b="1"/>
            </a:lvl3pPr>
            <a:lvl4pPr marL="1046412" indent="0">
              <a:buNone/>
              <a:defRPr sz="1300" b="1"/>
            </a:lvl4pPr>
            <a:lvl5pPr marL="1395213" indent="0">
              <a:buNone/>
              <a:defRPr sz="1300" b="1"/>
            </a:lvl5pPr>
            <a:lvl6pPr marL="1744011" indent="0">
              <a:buNone/>
              <a:defRPr sz="1300" b="1"/>
            </a:lvl6pPr>
            <a:lvl7pPr marL="2092826" indent="0">
              <a:buNone/>
              <a:defRPr sz="1300" b="1"/>
            </a:lvl7pPr>
            <a:lvl8pPr marL="2441649" indent="0">
              <a:buNone/>
              <a:defRPr sz="1300" b="1"/>
            </a:lvl8pPr>
            <a:lvl9pPr marL="279045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75" y="2174382"/>
            <a:ext cx="4041799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14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93184" y="178593"/>
            <a:ext cx="7358063" cy="17145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350095" algn="ctr" rtl="0">
              <a:spcBef>
                <a:spcPts val="0"/>
              </a:spcBef>
              <a:spcAft>
                <a:spcPts val="0"/>
              </a:spcAft>
              <a:defRPr/>
            </a:lvl6pPr>
            <a:lvl7pPr marL="700220" algn="ctr" rtl="0">
              <a:spcBef>
                <a:spcPts val="0"/>
              </a:spcBef>
              <a:spcAft>
                <a:spcPts val="0"/>
              </a:spcAft>
              <a:defRPr/>
            </a:lvl7pPr>
            <a:lvl8pPr marL="1050339" algn="ctr" rtl="0">
              <a:spcBef>
                <a:spcPts val="0"/>
              </a:spcBef>
              <a:spcAft>
                <a:spcPts val="0"/>
              </a:spcAft>
              <a:defRPr/>
            </a:lvl8pPr>
            <a:lvl9pPr marL="140047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93184" y="1947316"/>
            <a:ext cx="7358063" cy="4018358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291765" indent="-90083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1pPr>
            <a:lvl2pPr marL="583492" indent="-91930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2pPr>
            <a:lvl3pPr marL="875279" indent="-93799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3pPr>
            <a:lvl4pPr marL="1167037" indent="-95676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4pPr>
            <a:lvl5pPr marL="1458809" indent="-9756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5pPr>
            <a:lvl6pPr marL="1808938" indent="-94751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6pPr>
            <a:lvl7pPr marL="2159042" indent="-91965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7pPr>
            <a:lvl8pPr marL="2509189" indent="-101790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8pPr>
            <a:lvl9pPr marL="2859269" indent="-9897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2864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3184" y="178593"/>
            <a:ext cx="7358063" cy="17145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350095" algn="ctr" rtl="0">
              <a:spcBef>
                <a:spcPts val="0"/>
              </a:spcBef>
              <a:spcAft>
                <a:spcPts val="0"/>
              </a:spcAft>
              <a:defRPr/>
            </a:lvl6pPr>
            <a:lvl7pPr marL="700220" algn="ctr" rtl="0">
              <a:spcBef>
                <a:spcPts val="0"/>
              </a:spcBef>
              <a:spcAft>
                <a:spcPts val="0"/>
              </a:spcAft>
              <a:defRPr/>
            </a:lvl7pPr>
            <a:lvl8pPr marL="1050339" algn="ctr" rtl="0">
              <a:spcBef>
                <a:spcPts val="0"/>
              </a:spcBef>
              <a:spcAft>
                <a:spcPts val="0"/>
              </a:spcAft>
              <a:defRPr/>
            </a:lvl8pPr>
            <a:lvl9pPr marL="140047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3072" y="1947316"/>
            <a:ext cx="3625453" cy="4018358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25781" y="1947316"/>
            <a:ext cx="3625453" cy="4018358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0640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648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657" y="1534806"/>
            <a:ext cx="4039568" cy="639589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350095" indent="-9857" rtl="0">
              <a:spcBef>
                <a:spcPts val="0"/>
              </a:spcBef>
              <a:buFont typeface="Helvetica Neue"/>
              <a:buNone/>
              <a:defRPr/>
            </a:lvl2pPr>
            <a:lvl3pPr marL="700220" indent="-7048" rtl="0">
              <a:spcBef>
                <a:spcPts val="0"/>
              </a:spcBef>
              <a:buFont typeface="Helvetica Neue"/>
              <a:buNone/>
              <a:defRPr/>
            </a:lvl3pPr>
            <a:lvl4pPr marL="1050339" indent="-4228" rtl="0">
              <a:spcBef>
                <a:spcPts val="0"/>
              </a:spcBef>
              <a:buFont typeface="Helvetica Neue"/>
              <a:buNone/>
              <a:defRPr/>
            </a:lvl4pPr>
            <a:lvl5pPr marL="1400473" indent="-1413" rtl="0">
              <a:spcBef>
                <a:spcPts val="0"/>
              </a:spcBef>
              <a:buFont typeface="Helvetica Neue"/>
              <a:buNone/>
              <a:defRPr/>
            </a:lvl5pPr>
            <a:lvl6pPr marL="1750574" indent="-11290" rtl="0">
              <a:spcBef>
                <a:spcPts val="0"/>
              </a:spcBef>
              <a:buFont typeface="Helvetica Neue"/>
              <a:buNone/>
              <a:defRPr/>
            </a:lvl6pPr>
            <a:lvl7pPr marL="2100700" indent="-8470" rtl="0">
              <a:spcBef>
                <a:spcPts val="0"/>
              </a:spcBef>
              <a:buFont typeface="Helvetica Neue"/>
              <a:buNone/>
              <a:defRPr/>
            </a:lvl7pPr>
            <a:lvl8pPr marL="2450822" indent="-5656" rtl="0">
              <a:spcBef>
                <a:spcPts val="0"/>
              </a:spcBef>
              <a:buFont typeface="Helvetica Neue"/>
              <a:buNone/>
              <a:defRPr/>
            </a:lvl8pPr>
            <a:lvl9pPr marL="2800929" indent="-283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657" y="2174382"/>
            <a:ext cx="4039568" cy="3951387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4644559" y="1534806"/>
            <a:ext cx="4041800" cy="639589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350095" indent="-9857" rtl="0">
              <a:spcBef>
                <a:spcPts val="0"/>
              </a:spcBef>
              <a:buFont typeface="Helvetica Neue"/>
              <a:buNone/>
              <a:defRPr/>
            </a:lvl2pPr>
            <a:lvl3pPr marL="700220" indent="-7048" rtl="0">
              <a:spcBef>
                <a:spcPts val="0"/>
              </a:spcBef>
              <a:buFont typeface="Helvetica Neue"/>
              <a:buNone/>
              <a:defRPr/>
            </a:lvl3pPr>
            <a:lvl4pPr marL="1050339" indent="-4228" rtl="0">
              <a:spcBef>
                <a:spcPts val="0"/>
              </a:spcBef>
              <a:buFont typeface="Helvetica Neue"/>
              <a:buNone/>
              <a:defRPr/>
            </a:lvl4pPr>
            <a:lvl5pPr marL="1400473" indent="-1413" rtl="0">
              <a:spcBef>
                <a:spcPts val="0"/>
              </a:spcBef>
              <a:buFont typeface="Helvetica Neue"/>
              <a:buNone/>
              <a:defRPr/>
            </a:lvl5pPr>
            <a:lvl6pPr marL="1750574" indent="-11290" rtl="0">
              <a:spcBef>
                <a:spcPts val="0"/>
              </a:spcBef>
              <a:buFont typeface="Helvetica Neue"/>
              <a:buNone/>
              <a:defRPr/>
            </a:lvl6pPr>
            <a:lvl7pPr marL="2100700" indent="-8470" rtl="0">
              <a:spcBef>
                <a:spcPts val="0"/>
              </a:spcBef>
              <a:buFont typeface="Helvetica Neue"/>
              <a:buNone/>
              <a:defRPr/>
            </a:lvl7pPr>
            <a:lvl8pPr marL="2450822" indent="-5656" rtl="0">
              <a:spcBef>
                <a:spcPts val="0"/>
              </a:spcBef>
              <a:buFont typeface="Helvetica Neue"/>
              <a:buNone/>
              <a:defRPr/>
            </a:lvl8pPr>
            <a:lvl9pPr marL="2800929" indent="-283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4644559" y="2174382"/>
            <a:ext cx="4041800" cy="3951387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7454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93184" y="178593"/>
            <a:ext cx="7358063" cy="17145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350095" algn="ctr" rtl="0">
              <a:spcBef>
                <a:spcPts val="0"/>
              </a:spcBef>
              <a:spcAft>
                <a:spcPts val="0"/>
              </a:spcAft>
              <a:defRPr/>
            </a:lvl6pPr>
            <a:lvl7pPr marL="700220" algn="ctr" rtl="0">
              <a:spcBef>
                <a:spcPts val="0"/>
              </a:spcBef>
              <a:spcAft>
                <a:spcPts val="0"/>
              </a:spcAft>
              <a:defRPr/>
            </a:lvl7pPr>
            <a:lvl8pPr marL="1050339" algn="ctr" rtl="0">
              <a:spcBef>
                <a:spcPts val="0"/>
              </a:spcBef>
              <a:spcAft>
                <a:spcPts val="0"/>
              </a:spcAft>
              <a:defRPr/>
            </a:lvl8pPr>
            <a:lvl9pPr marL="140047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4511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689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8076" y="274154"/>
            <a:ext cx="3008188" cy="116197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575406" y="274025"/>
            <a:ext cx="5111129" cy="5852293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8076" y="1435449"/>
            <a:ext cx="3008188" cy="4690318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350095" indent="-9857" rtl="0">
              <a:spcBef>
                <a:spcPts val="0"/>
              </a:spcBef>
              <a:buFont typeface="Helvetica Neue"/>
              <a:buNone/>
              <a:defRPr/>
            </a:lvl2pPr>
            <a:lvl3pPr marL="700220" indent="-7048" rtl="0">
              <a:spcBef>
                <a:spcPts val="0"/>
              </a:spcBef>
              <a:buFont typeface="Helvetica Neue"/>
              <a:buNone/>
              <a:defRPr/>
            </a:lvl3pPr>
            <a:lvl4pPr marL="1050339" indent="-4228" rtl="0">
              <a:spcBef>
                <a:spcPts val="0"/>
              </a:spcBef>
              <a:buFont typeface="Helvetica Neue"/>
              <a:buNone/>
              <a:defRPr/>
            </a:lvl4pPr>
            <a:lvl5pPr marL="1400473" indent="-1413" rtl="0">
              <a:spcBef>
                <a:spcPts val="0"/>
              </a:spcBef>
              <a:buFont typeface="Helvetica Neue"/>
              <a:buNone/>
              <a:defRPr/>
            </a:lvl5pPr>
            <a:lvl6pPr marL="1750574" indent="-11290" rtl="0">
              <a:spcBef>
                <a:spcPts val="0"/>
              </a:spcBef>
              <a:buFont typeface="Helvetica Neue"/>
              <a:buNone/>
              <a:defRPr/>
            </a:lvl6pPr>
            <a:lvl7pPr marL="2100700" indent="-8470" rtl="0">
              <a:spcBef>
                <a:spcPts val="0"/>
              </a:spcBef>
              <a:buFont typeface="Helvetica Neue"/>
              <a:buNone/>
              <a:defRPr/>
            </a:lvl7pPr>
            <a:lvl8pPr marL="2450822" indent="-5656" rtl="0">
              <a:spcBef>
                <a:spcPts val="0"/>
              </a:spcBef>
              <a:buFont typeface="Helvetica Neue"/>
              <a:buNone/>
              <a:defRPr/>
            </a:lvl8pPr>
            <a:lvl9pPr marL="2800929" indent="-283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4091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3478" y="4800823"/>
            <a:ext cx="5486177" cy="567034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3478" y="612800"/>
            <a:ext cx="5486177" cy="4114354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3478" y="5368266"/>
            <a:ext cx="5486177" cy="804787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350095" indent="-9857" rtl="0">
              <a:spcBef>
                <a:spcPts val="0"/>
              </a:spcBef>
              <a:buFont typeface="Helvetica Neue"/>
              <a:buNone/>
              <a:defRPr/>
            </a:lvl2pPr>
            <a:lvl3pPr marL="700220" indent="-7048" rtl="0">
              <a:spcBef>
                <a:spcPts val="0"/>
              </a:spcBef>
              <a:buFont typeface="Helvetica Neue"/>
              <a:buNone/>
              <a:defRPr/>
            </a:lvl3pPr>
            <a:lvl4pPr marL="1050339" indent="-4228" rtl="0">
              <a:spcBef>
                <a:spcPts val="0"/>
              </a:spcBef>
              <a:buFont typeface="Helvetica Neue"/>
              <a:buNone/>
              <a:defRPr/>
            </a:lvl4pPr>
            <a:lvl5pPr marL="1400473" indent="-1413" rtl="0">
              <a:spcBef>
                <a:spcPts val="0"/>
              </a:spcBef>
              <a:buFont typeface="Helvetica Neue"/>
              <a:buNone/>
              <a:defRPr/>
            </a:lvl5pPr>
            <a:lvl6pPr marL="1750574" indent="-11290" rtl="0">
              <a:spcBef>
                <a:spcPts val="0"/>
              </a:spcBef>
              <a:buFont typeface="Helvetica Neue"/>
              <a:buNone/>
              <a:defRPr/>
            </a:lvl6pPr>
            <a:lvl7pPr marL="2100700" indent="-8470" rtl="0">
              <a:spcBef>
                <a:spcPts val="0"/>
              </a:spcBef>
              <a:buFont typeface="Helvetica Neue"/>
              <a:buNone/>
              <a:defRPr/>
            </a:lvl7pPr>
            <a:lvl8pPr marL="2450822" indent="-5656" rtl="0">
              <a:spcBef>
                <a:spcPts val="0"/>
              </a:spcBef>
              <a:buFont typeface="Helvetica Neue"/>
              <a:buNone/>
              <a:defRPr/>
            </a:lvl8pPr>
            <a:lvl9pPr marL="2800929" indent="-283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162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93184" y="178593"/>
            <a:ext cx="7358063" cy="17145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350095" algn="ctr" rtl="0">
              <a:spcBef>
                <a:spcPts val="0"/>
              </a:spcBef>
              <a:spcAft>
                <a:spcPts val="0"/>
              </a:spcAft>
              <a:defRPr/>
            </a:lvl6pPr>
            <a:lvl7pPr marL="700220" algn="ctr" rtl="0">
              <a:spcBef>
                <a:spcPts val="0"/>
              </a:spcBef>
              <a:spcAft>
                <a:spcPts val="0"/>
              </a:spcAft>
              <a:defRPr/>
            </a:lvl7pPr>
            <a:lvl8pPr marL="1050339" algn="ctr" rtl="0">
              <a:spcBef>
                <a:spcPts val="0"/>
              </a:spcBef>
              <a:spcAft>
                <a:spcPts val="0"/>
              </a:spcAft>
              <a:defRPr/>
            </a:lvl8pPr>
            <a:lvl9pPr marL="140047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562822" y="277620"/>
            <a:ext cx="4018358" cy="7358063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291765" indent="-90083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1pPr>
            <a:lvl2pPr marL="583492" indent="-91930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2pPr>
            <a:lvl3pPr marL="875279" indent="-93799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3pPr>
            <a:lvl4pPr marL="1167037" indent="-95676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4pPr>
            <a:lvl5pPr marL="1458809" indent="-9756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5pPr>
            <a:lvl6pPr marL="1808938" indent="-94751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6pPr>
            <a:lvl7pPr marL="2159042" indent="-91965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7pPr>
            <a:lvl8pPr marL="2509189" indent="-101790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8pPr>
            <a:lvl9pPr marL="2859269" indent="-9897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3746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5400000">
            <a:off x="4438405" y="2152607"/>
            <a:ext cx="5786437" cy="1839515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350095" algn="ctr" rtl="0">
              <a:spcBef>
                <a:spcPts val="0"/>
              </a:spcBef>
              <a:spcAft>
                <a:spcPts val="0"/>
              </a:spcAft>
              <a:defRPr/>
            </a:lvl6pPr>
            <a:lvl7pPr marL="700220" algn="ctr" rtl="0">
              <a:spcBef>
                <a:spcPts val="0"/>
              </a:spcBef>
              <a:spcAft>
                <a:spcPts val="0"/>
              </a:spcAft>
              <a:defRPr/>
            </a:lvl7pPr>
            <a:lvl8pPr marL="1050339" algn="ctr" rtl="0">
              <a:spcBef>
                <a:spcPts val="0"/>
              </a:spcBef>
              <a:spcAft>
                <a:spcPts val="0"/>
              </a:spcAft>
              <a:defRPr/>
            </a:lvl8pPr>
            <a:lvl9pPr marL="140047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705800" y="366468"/>
            <a:ext cx="5786437" cy="5411391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291765" indent="-90083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1pPr>
            <a:lvl2pPr marL="583492" indent="-91930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2pPr>
            <a:lvl3pPr marL="875279" indent="-93799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3pPr>
            <a:lvl4pPr marL="1167037" indent="-95676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4pPr>
            <a:lvl5pPr marL="1458809" indent="-9756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5pPr>
            <a:lvl6pPr marL="1808938" indent="-94751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6pPr>
            <a:lvl7pPr marL="2159042" indent="-91965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7pPr>
            <a:lvl8pPr marL="2509189" indent="-101790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8pPr>
            <a:lvl9pPr marL="2859269" indent="-9897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9200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036" y="268569"/>
            <a:ext cx="1739636" cy="1125140"/>
          </a:xfrm>
          <a:prstGeom prst="rect">
            <a:avLst/>
          </a:prstGeom>
          <a:noFill/>
          <a:ln w="9525" cap="flat">
            <a:solidFill>
              <a:srgbClr val="303A9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3184" y="178593"/>
            <a:ext cx="7358063" cy="17145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350095" algn="ctr" rtl="0">
              <a:spcBef>
                <a:spcPts val="0"/>
              </a:spcBef>
              <a:spcAft>
                <a:spcPts val="0"/>
              </a:spcAft>
              <a:defRPr/>
            </a:lvl6pPr>
            <a:lvl7pPr marL="700220" algn="ctr" rtl="0">
              <a:spcBef>
                <a:spcPts val="0"/>
              </a:spcBef>
              <a:spcAft>
                <a:spcPts val="0"/>
              </a:spcAft>
              <a:defRPr/>
            </a:lvl7pPr>
            <a:lvl8pPr marL="1050339" algn="ctr" rtl="0">
              <a:spcBef>
                <a:spcPts val="0"/>
              </a:spcBef>
              <a:spcAft>
                <a:spcPts val="0"/>
              </a:spcAft>
              <a:defRPr/>
            </a:lvl8pPr>
            <a:lvl9pPr marL="140047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33475" y="1601042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86476" y="6494051"/>
            <a:ext cx="457729" cy="364628"/>
          </a:xfrm>
          <a:prstGeom prst="rect">
            <a:avLst/>
          </a:prstGeom>
          <a:noFill/>
          <a:ln>
            <a:noFill/>
          </a:ln>
        </p:spPr>
        <p:txBody>
          <a:bodyPr lIns="87198" tIns="43786" rIns="87198" bIns="43786" anchor="t" anchorCtr="0">
            <a:noAutofit/>
          </a:bodyPr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07479">
              <a:buSzPct val="25000"/>
            </a:pPr>
            <a:fld id="{00000000-1234-1234-1234-123412341234}" type="slidenum">
              <a:rPr lang="en-US" kern="0" smtClean="0">
                <a:rtl val="0"/>
              </a:rPr>
              <a:pPr defTabSz="907479">
                <a:buSzPct val="25000"/>
              </a:pPr>
              <a:t>‹#›</a:t>
            </a:fld>
            <a:endParaRPr lang="en-US" kern="0"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4101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78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2800" y="6096000"/>
            <a:ext cx="5715000" cy="723620"/>
          </a:xfrm>
          <a:prstGeom prst="rect">
            <a:avLst/>
          </a:prstGeom>
          <a:solidFill>
            <a:srgbClr val="0D467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srgbClr val="61893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0" y="6115043"/>
            <a:ext cx="5105400" cy="685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67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00"/>
            <a:fld id="{72AC53DF-4216-466D-99A7-94400E6C2A25}" type="slidenum">
              <a:rPr lang="en-US" smtClean="0">
                <a:solidFill>
                  <a:srgbClr val="444D26"/>
                </a:solidFill>
              </a:rPr>
              <a:pPr defTabSz="914400"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71641" y="3886332"/>
            <a:ext cx="6553201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371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D467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577D3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61893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67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00"/>
            <a:fld id="{72AC53DF-4216-466D-99A7-94400E6C2A25}" type="slidenum">
              <a:rPr lang="en-US" smtClean="0">
                <a:solidFill>
                  <a:srgbClr val="444D26"/>
                </a:solidFill>
              </a:rPr>
              <a:pPr defTabSz="914400"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71641" y="3886332"/>
            <a:ext cx="6553201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32"/>
            <a:ext cx="4923263" cy="15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84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9924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444D26"/>
                </a:solidFill>
              </a:rPr>
              <a:pPr/>
              <a:t>4/4/2016 2:33 PM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320040">
              <a:buSzPct val="100000"/>
              <a:buFont typeface="Lucida Grande"/>
              <a:buChar char="■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85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0D467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577D3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444D26"/>
                </a:solidFill>
              </a:rPr>
              <a:pPr/>
              <a:t>4/4/2016 2:33 PM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984611"/>
            <a:ext cx="1676400" cy="17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4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320040" indent="-320040">
              <a:buFont typeface="Lucida Grande"/>
              <a:buChar char="■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marL="320040" indent="-320040">
              <a:buFont typeface="Lucida Grande"/>
              <a:buChar char="■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444D26"/>
                </a:solidFill>
              </a:rPr>
              <a:pPr/>
              <a:t>4/4/2016 2:33 PM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2133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defTabSz="914400"/>
            <a:fld id="{1AD93096-5B34-4342-9326-69289CEAE4C2}" type="slidenum">
              <a:rPr lang="en-US" smtClean="0">
                <a:solidFill>
                  <a:prstClr val="black"/>
                </a:solidFill>
              </a:rPr>
              <a:pPr algn="ctr"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10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 marL="320040" indent="-320040">
              <a:buFont typeface="Lucida Grande"/>
              <a:buChar char="■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 marL="320040" indent="-320040">
              <a:buFont typeface="Lucida Grande"/>
              <a:buChar char="■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444D26"/>
                </a:solidFill>
              </a:rPr>
              <a:pPr/>
              <a:t>4/4/2016 2:33 PM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2133600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defTabSz="914400"/>
            <a:fld id="{1AD93096-5B34-4342-9326-69289CEAE4C2}" type="slidenum">
              <a:rPr lang="en-US" smtClean="0">
                <a:solidFill>
                  <a:prstClr val="black"/>
                </a:solidFill>
              </a:rPr>
              <a:pPr algn="ctr"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5F7488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A4B595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8582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444D26"/>
                </a:solidFill>
              </a:rPr>
              <a:pPr/>
              <a:t>4/4/2016 2:33 PM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60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7" y="1006419"/>
            <a:ext cx="8017063" cy="1016312"/>
          </a:xfrm>
          <a:prstGeom prst="rect">
            <a:avLst/>
          </a:prstGeom>
        </p:spPr>
        <p:txBody>
          <a:bodyPr lIns="80010" tIns="40005" rIns="80010" bIns="4000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66" y="2332169"/>
            <a:ext cx="8017933" cy="4024313"/>
          </a:xfrm>
          <a:prstGeom prst="rect">
            <a:avLst/>
          </a:prstGeom>
        </p:spPr>
        <p:txBody>
          <a:bodyPr lIns="80010" tIns="40005" rIns="80010" bIns="40005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482"/>
            <a:ext cx="2133600" cy="365125"/>
          </a:xfrm>
          <a:prstGeom prst="rect">
            <a:avLst/>
          </a:prstGeom>
        </p:spPr>
        <p:txBody>
          <a:bodyPr rtlCol="0"/>
          <a:lstStyle>
            <a:lvl1pPr hangingPunct="1">
              <a:defRPr/>
            </a:lvl1pPr>
          </a:lstStyle>
          <a:p>
            <a:pPr defTabSz="914400">
              <a:defRPr/>
            </a:pPr>
            <a:fld id="{78ECEBD1-2260-A74B-A954-37B28A775737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4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95757"/>
      </p:ext>
    </p:extLst>
  </p:cSld>
  <p:clrMapOvr>
    <a:masterClrMapping/>
  </p:clrMapOvr>
  <p:transition spd="slow">
    <p:zo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093B8-CC4B-6A4F-8238-BCA97FA86FFF}" type="datetimeFigureOut">
              <a:rPr lang="en-US">
                <a:solidFill>
                  <a:srgbClr val="444D26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8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484DC35-0865-7147-8018-5D145D3147B8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583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726-0941-444E-B5C4-DCB55E839A76}" type="datetimeFigureOut">
              <a:rPr lang="en-US" smtClean="0">
                <a:solidFill>
                  <a:srgbClr val="444D26"/>
                </a:solidFill>
              </a:rPr>
              <a:pPr/>
              <a:t>4/4/2016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483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E620DF1-42AB-4A23-BEDC-8E39DDD30078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2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2" y="2130980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77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39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648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4406933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4804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035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644" y="1946675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31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2174382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1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1" y="2174382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855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07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1536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3" y="273605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13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9474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01" y="4800956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01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01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798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39" y="274456"/>
            <a:ext cx="3008188" cy="11619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61" y="273473"/>
            <a:ext cx="5111131" cy="585229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39" y="1435449"/>
            <a:ext cx="300818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48791" indent="0">
              <a:buNone/>
              <a:defRPr sz="900"/>
            </a:lvl2pPr>
            <a:lvl3pPr marL="697609" indent="0">
              <a:buNone/>
              <a:defRPr sz="800"/>
            </a:lvl3pPr>
            <a:lvl4pPr marL="1046412" indent="0">
              <a:buNone/>
              <a:defRPr sz="800"/>
            </a:lvl4pPr>
            <a:lvl5pPr marL="1395213" indent="0">
              <a:buNone/>
              <a:defRPr sz="800"/>
            </a:lvl5pPr>
            <a:lvl6pPr marL="1744011" indent="0">
              <a:buNone/>
              <a:defRPr sz="800"/>
            </a:lvl6pPr>
            <a:lvl7pPr marL="2092826" indent="0">
              <a:buNone/>
              <a:defRPr sz="800"/>
            </a:lvl7pPr>
            <a:lvl8pPr marL="2441649" indent="0">
              <a:buNone/>
              <a:defRPr sz="800"/>
            </a:lvl8pPr>
            <a:lvl9pPr marL="279045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1738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47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91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681" y="268022"/>
            <a:ext cx="1739635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>
            <a:normAutofit/>
          </a:bodyPr>
          <a:lstStyle>
            <a:lvl1pPr>
              <a:defRPr sz="2812"/>
            </a:lvl1pPr>
            <a:lvl2pPr>
              <a:defRPr sz="2391"/>
            </a:lvl2pPr>
            <a:lvl3pPr>
              <a:defRPr sz="1898"/>
            </a:lvl3pPr>
            <a:lvl4pPr>
              <a:defRPr sz="1828"/>
            </a:lvl4pPr>
            <a:lvl5pPr>
              <a:defRPr sz="182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338" y="6493504"/>
            <a:ext cx="457729" cy="364629"/>
          </a:xfrm>
          <a:prstGeom prst="rect">
            <a:avLst/>
          </a:prstGeom>
        </p:spPr>
        <p:txBody>
          <a:bodyPr lIns="113788" tIns="56894" rIns="113788" bIns="56894"/>
          <a:lstStyle>
            <a:lvl1pPr hangingPunct="1">
              <a:defRPr>
                <a:latin typeface="Calibri" pitchFamily="34" charset="0"/>
              </a:defRPr>
            </a:lvl1pPr>
          </a:lstStyle>
          <a:p>
            <a:pPr algn="ctr" defTabSz="410625" fontAlgn="base">
              <a:spcBef>
                <a:spcPct val="0"/>
              </a:spcBef>
              <a:spcAft>
                <a:spcPct val="0"/>
              </a:spcAft>
              <a:defRPr/>
            </a:pPr>
            <a:fld id="{98BA4A1D-554E-4DB6-B8B9-2F43671125A9}" type="slidenum">
              <a:rPr lang="en-US" sz="2531" smtClean="0">
                <a:solidFill>
                  <a:srgbClr val="000000"/>
                </a:solidFill>
                <a:sym typeface="Helvetica Light" charset="0"/>
              </a:rPr>
              <a:pPr algn="ctr" defTabSz="4106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531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337" y="4801058"/>
            <a:ext cx="5486177" cy="56703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337" y="612800"/>
            <a:ext cx="5486177" cy="4114354"/>
          </a:xfrm>
        </p:spPr>
        <p:txBody>
          <a:bodyPr/>
          <a:lstStyle>
            <a:lvl1pPr marL="0" indent="0">
              <a:buNone/>
              <a:defRPr sz="2600"/>
            </a:lvl1pPr>
            <a:lvl2pPr marL="348791" indent="0">
              <a:buNone/>
              <a:defRPr sz="2300"/>
            </a:lvl2pPr>
            <a:lvl3pPr marL="697609" indent="0">
              <a:buNone/>
              <a:defRPr sz="2000"/>
            </a:lvl3pPr>
            <a:lvl4pPr marL="1046412" indent="0">
              <a:buNone/>
              <a:defRPr sz="1700"/>
            </a:lvl4pPr>
            <a:lvl5pPr marL="1395213" indent="0">
              <a:buNone/>
              <a:defRPr sz="1700"/>
            </a:lvl5pPr>
            <a:lvl6pPr marL="1744011" indent="0">
              <a:buNone/>
              <a:defRPr sz="1700"/>
            </a:lvl6pPr>
            <a:lvl7pPr marL="2092826" indent="0">
              <a:buNone/>
              <a:defRPr sz="1700"/>
            </a:lvl7pPr>
            <a:lvl8pPr marL="2441649" indent="0">
              <a:buNone/>
              <a:defRPr sz="1700"/>
            </a:lvl8pPr>
            <a:lvl9pPr marL="2790453" indent="0">
              <a:buNone/>
              <a:defRPr sz="1700"/>
            </a:lvl9pPr>
          </a:lstStyle>
          <a:p>
            <a:pPr lvl="0"/>
            <a:endParaRPr lang="en-US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337" y="5367860"/>
            <a:ext cx="5486177" cy="804788"/>
          </a:xfrm>
        </p:spPr>
        <p:txBody>
          <a:bodyPr/>
          <a:lstStyle>
            <a:lvl1pPr marL="0" indent="0">
              <a:buNone/>
              <a:defRPr sz="1200"/>
            </a:lvl1pPr>
            <a:lvl2pPr marL="348791" indent="0">
              <a:buNone/>
              <a:defRPr sz="900"/>
            </a:lvl2pPr>
            <a:lvl3pPr marL="697609" indent="0">
              <a:buNone/>
              <a:defRPr sz="800"/>
            </a:lvl3pPr>
            <a:lvl4pPr marL="1046412" indent="0">
              <a:buNone/>
              <a:defRPr sz="800"/>
            </a:lvl4pPr>
            <a:lvl5pPr marL="1395213" indent="0">
              <a:buNone/>
              <a:defRPr sz="800"/>
            </a:lvl5pPr>
            <a:lvl6pPr marL="1744011" indent="0">
              <a:buNone/>
              <a:defRPr sz="800"/>
            </a:lvl6pPr>
            <a:lvl7pPr marL="2092826" indent="0">
              <a:buNone/>
              <a:defRPr sz="800"/>
            </a:lvl7pPr>
            <a:lvl8pPr marL="2441649" indent="0">
              <a:buNone/>
              <a:defRPr sz="800"/>
            </a:lvl8pPr>
            <a:lvl9pPr marL="279045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38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2" y="2131051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4" y="388719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65812" indent="0" algn="ctr">
              <a:buNone/>
              <a:defRPr/>
            </a:lvl2pPr>
            <a:lvl3pPr marL="731687" indent="0" algn="ctr">
              <a:buNone/>
              <a:defRPr/>
            </a:lvl3pPr>
            <a:lvl4pPr marL="1097533" indent="0" algn="ctr">
              <a:buNone/>
              <a:defRPr/>
            </a:lvl4pPr>
            <a:lvl5pPr marL="1463388" indent="0" algn="ctr">
              <a:buNone/>
              <a:defRPr/>
            </a:lvl5pPr>
            <a:lvl6pPr marL="1829229" indent="0" algn="ctr">
              <a:buNone/>
              <a:defRPr/>
            </a:lvl6pPr>
            <a:lvl7pPr marL="2195075" indent="0" algn="ctr">
              <a:buNone/>
              <a:defRPr/>
            </a:lvl7pPr>
            <a:lvl8pPr marL="2560926" indent="0" algn="ctr">
              <a:buNone/>
              <a:defRPr/>
            </a:lvl8pPr>
            <a:lvl9pPr marL="29267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2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3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8" y="4407005"/>
            <a:ext cx="7772177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8" y="2906613"/>
            <a:ext cx="7772177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65812" indent="0">
              <a:buNone/>
              <a:defRPr sz="1500"/>
            </a:lvl2pPr>
            <a:lvl3pPr marL="731687" indent="0">
              <a:buNone/>
              <a:defRPr sz="1300"/>
            </a:lvl3pPr>
            <a:lvl4pPr marL="1097533" indent="0">
              <a:buNone/>
              <a:defRPr sz="1200"/>
            </a:lvl4pPr>
            <a:lvl5pPr marL="1463388" indent="0">
              <a:buNone/>
              <a:defRPr sz="1200"/>
            </a:lvl5pPr>
            <a:lvl6pPr marL="1829229" indent="0">
              <a:buNone/>
              <a:defRPr sz="1200"/>
            </a:lvl6pPr>
            <a:lvl7pPr marL="2195075" indent="0">
              <a:buNone/>
              <a:defRPr sz="1200"/>
            </a:lvl7pPr>
            <a:lvl8pPr marL="2560926" indent="0">
              <a:buNone/>
              <a:defRPr sz="1200"/>
            </a:lvl8pPr>
            <a:lvl9pPr marL="292676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422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3" y="1947049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049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54" y="1534791"/>
            <a:ext cx="4039568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65812" indent="0">
              <a:buNone/>
              <a:defRPr sz="1700" b="1"/>
            </a:lvl2pPr>
            <a:lvl3pPr marL="731687" indent="0">
              <a:buNone/>
              <a:defRPr sz="1500" b="1"/>
            </a:lvl3pPr>
            <a:lvl4pPr marL="1097533" indent="0">
              <a:buNone/>
              <a:defRPr sz="1300" b="1"/>
            </a:lvl4pPr>
            <a:lvl5pPr marL="1463388" indent="0">
              <a:buNone/>
              <a:defRPr sz="1300" b="1"/>
            </a:lvl5pPr>
            <a:lvl6pPr marL="1829229" indent="0">
              <a:buNone/>
              <a:defRPr sz="1300" b="1"/>
            </a:lvl6pPr>
            <a:lvl7pPr marL="2195075" indent="0">
              <a:buNone/>
              <a:defRPr sz="1300" b="1"/>
            </a:lvl7pPr>
            <a:lvl8pPr marL="2560926" indent="0">
              <a:buNone/>
              <a:defRPr sz="1300" b="1"/>
            </a:lvl8pPr>
            <a:lvl9pPr marL="292676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54" y="2174382"/>
            <a:ext cx="4039568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800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65812" indent="0">
              <a:buNone/>
              <a:defRPr sz="1700" b="1"/>
            </a:lvl2pPr>
            <a:lvl3pPr marL="731687" indent="0">
              <a:buNone/>
              <a:defRPr sz="1500" b="1"/>
            </a:lvl3pPr>
            <a:lvl4pPr marL="1097533" indent="0">
              <a:buNone/>
              <a:defRPr sz="1300" b="1"/>
            </a:lvl4pPr>
            <a:lvl5pPr marL="1463388" indent="0">
              <a:buNone/>
              <a:defRPr sz="1300" b="1"/>
            </a:lvl5pPr>
            <a:lvl6pPr marL="1829229" indent="0">
              <a:buNone/>
              <a:defRPr sz="1300" b="1"/>
            </a:lvl6pPr>
            <a:lvl7pPr marL="2195075" indent="0">
              <a:buNone/>
              <a:defRPr sz="1300" b="1"/>
            </a:lvl7pPr>
            <a:lvl8pPr marL="2560926" indent="0">
              <a:buNone/>
              <a:defRPr sz="1300" b="1"/>
            </a:lvl8pPr>
            <a:lvl9pPr marL="292676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2174382"/>
            <a:ext cx="404180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1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6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1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4" y="4407043"/>
            <a:ext cx="7772176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94" y="2906613"/>
            <a:ext cx="7772176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26785" indent="0">
              <a:buNone/>
              <a:defRPr sz="1500"/>
            </a:lvl2pPr>
            <a:lvl3pPr marL="653614" indent="0">
              <a:buNone/>
              <a:defRPr sz="1300"/>
            </a:lvl3pPr>
            <a:lvl4pPr marL="980421" indent="0">
              <a:buNone/>
              <a:defRPr sz="1200"/>
            </a:lvl4pPr>
            <a:lvl5pPr marL="1307218" indent="0">
              <a:buNone/>
              <a:defRPr sz="1200"/>
            </a:lvl5pPr>
            <a:lvl6pPr marL="1634010" indent="0">
              <a:buNone/>
              <a:defRPr sz="1200"/>
            </a:lvl6pPr>
            <a:lvl7pPr marL="1960806" indent="0">
              <a:buNone/>
              <a:defRPr sz="1200"/>
            </a:lvl7pPr>
            <a:lvl8pPr marL="2287615" indent="0">
              <a:buNone/>
              <a:defRPr sz="1200"/>
            </a:lvl8pPr>
            <a:lvl9pPr marL="26144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094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2" y="274017"/>
            <a:ext cx="3008189" cy="11619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62" y="273473"/>
            <a:ext cx="5111129" cy="58522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52" y="1435448"/>
            <a:ext cx="3008189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65812" indent="0">
              <a:buNone/>
              <a:defRPr sz="1000"/>
            </a:lvl2pPr>
            <a:lvl3pPr marL="731687" indent="0">
              <a:buNone/>
              <a:defRPr sz="800"/>
            </a:lvl3pPr>
            <a:lvl4pPr marL="1097533" indent="0">
              <a:buNone/>
              <a:defRPr sz="800"/>
            </a:lvl4pPr>
            <a:lvl5pPr marL="1463388" indent="0">
              <a:buNone/>
              <a:defRPr sz="800"/>
            </a:lvl5pPr>
            <a:lvl6pPr marL="1829229" indent="0">
              <a:buNone/>
              <a:defRPr sz="800"/>
            </a:lvl6pPr>
            <a:lvl7pPr marL="2195075" indent="0">
              <a:buNone/>
              <a:defRPr sz="800"/>
            </a:lvl7pPr>
            <a:lvl8pPr marL="2560926" indent="0">
              <a:buNone/>
              <a:defRPr sz="800"/>
            </a:lvl8pPr>
            <a:lvl9pPr marL="29267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12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22" y="4801027"/>
            <a:ext cx="5486177" cy="56703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022" y="612800"/>
            <a:ext cx="5486177" cy="4114354"/>
          </a:xfrm>
        </p:spPr>
        <p:txBody>
          <a:bodyPr/>
          <a:lstStyle>
            <a:lvl1pPr marL="0" indent="0">
              <a:buNone/>
              <a:defRPr sz="2700"/>
            </a:lvl1pPr>
            <a:lvl2pPr marL="365812" indent="0">
              <a:buNone/>
              <a:defRPr sz="2300"/>
            </a:lvl2pPr>
            <a:lvl3pPr marL="731687" indent="0">
              <a:buNone/>
              <a:defRPr sz="2000"/>
            </a:lvl3pPr>
            <a:lvl4pPr marL="1097533" indent="0">
              <a:buNone/>
              <a:defRPr sz="1700"/>
            </a:lvl4pPr>
            <a:lvl5pPr marL="1463388" indent="0">
              <a:buNone/>
              <a:defRPr sz="1700"/>
            </a:lvl5pPr>
            <a:lvl6pPr marL="1829229" indent="0">
              <a:buNone/>
              <a:defRPr sz="1700"/>
            </a:lvl6pPr>
            <a:lvl7pPr marL="2195075" indent="0">
              <a:buNone/>
              <a:defRPr sz="1700"/>
            </a:lvl7pPr>
            <a:lvl8pPr marL="2560926" indent="0">
              <a:buNone/>
              <a:defRPr sz="1700"/>
            </a:lvl8pPr>
            <a:lvl9pPr marL="2926766" indent="0">
              <a:buNone/>
              <a:defRPr sz="1700"/>
            </a:lvl9pPr>
          </a:lstStyle>
          <a:p>
            <a:pPr lvl="0"/>
            <a:endParaRPr lang="en-US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022" y="5367860"/>
            <a:ext cx="5486177" cy="804788"/>
          </a:xfrm>
        </p:spPr>
        <p:txBody>
          <a:bodyPr/>
          <a:lstStyle>
            <a:lvl1pPr marL="0" indent="0">
              <a:buNone/>
              <a:defRPr sz="1200"/>
            </a:lvl1pPr>
            <a:lvl2pPr marL="365812" indent="0">
              <a:buNone/>
              <a:defRPr sz="1000"/>
            </a:lvl2pPr>
            <a:lvl3pPr marL="731687" indent="0">
              <a:buNone/>
              <a:defRPr sz="800"/>
            </a:lvl3pPr>
            <a:lvl4pPr marL="1097533" indent="0">
              <a:buNone/>
              <a:defRPr sz="800"/>
            </a:lvl4pPr>
            <a:lvl5pPr marL="1463388" indent="0">
              <a:buNone/>
              <a:defRPr sz="800"/>
            </a:lvl5pPr>
            <a:lvl6pPr marL="1829229" indent="0">
              <a:buNone/>
              <a:defRPr sz="800"/>
            </a:lvl6pPr>
            <a:lvl7pPr marL="2195075" indent="0">
              <a:buNone/>
              <a:defRPr sz="800"/>
            </a:lvl7pPr>
            <a:lvl8pPr marL="2560926" indent="0">
              <a:buNone/>
              <a:defRPr sz="800"/>
            </a:lvl8pPr>
            <a:lvl9pPr marL="29267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681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5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0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616" y="268438"/>
            <a:ext cx="1739636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599"/>
            <a:ext cx="8229600" cy="4525963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273" y="6493957"/>
            <a:ext cx="457730" cy="364629"/>
          </a:xfrm>
          <a:prstGeom prst="rect">
            <a:avLst/>
          </a:prstGeom>
        </p:spPr>
        <p:txBody>
          <a:bodyPr lIns="91073" tIns="45690" rIns="91073" bIns="45690"/>
          <a:lstStyle>
            <a:lvl1pPr hangingPunct="1">
              <a:defRPr>
                <a:latin typeface="Calibri" pitchFamily="34" charset="0"/>
              </a:defRPr>
            </a:lvl1pPr>
          </a:lstStyle>
          <a:p>
            <a:pPr algn="ctr" defTabSz="467337" fontAlgn="base">
              <a:spcBef>
                <a:spcPct val="0"/>
              </a:spcBef>
              <a:spcAft>
                <a:spcPct val="0"/>
              </a:spcAft>
              <a:defRPr/>
            </a:pPr>
            <a:fld id="{98BA4A1D-554E-4DB6-B8B9-2F43671125A9}" type="slidenum">
              <a:rPr lang="en-US" sz="3000" smtClean="0">
                <a:solidFill>
                  <a:srgbClr val="000000"/>
                </a:solidFill>
                <a:sym typeface="Helvetica Light" charset="0"/>
              </a:rPr>
              <a:pPr algn="ctr" defTabSz="46733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0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0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2" y="2131041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4" y="38871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66999" indent="0" algn="ctr">
              <a:buNone/>
              <a:defRPr/>
            </a:lvl2pPr>
            <a:lvl3pPr marL="734060" indent="0" algn="ctr">
              <a:buNone/>
              <a:defRPr/>
            </a:lvl3pPr>
            <a:lvl4pPr marL="1101086" indent="0" algn="ctr">
              <a:buNone/>
              <a:defRPr/>
            </a:lvl4pPr>
            <a:lvl5pPr marL="1468129" indent="0" algn="ctr">
              <a:buNone/>
              <a:defRPr/>
            </a:lvl5pPr>
            <a:lvl6pPr marL="1835159" indent="0" algn="ctr">
              <a:buNone/>
              <a:defRPr/>
            </a:lvl6pPr>
            <a:lvl7pPr marL="2202190" indent="0" algn="ctr">
              <a:buNone/>
              <a:defRPr/>
            </a:lvl7pPr>
            <a:lvl8pPr marL="2569227" indent="0" algn="ctr">
              <a:buNone/>
              <a:defRPr/>
            </a:lvl8pPr>
            <a:lvl9pPr marL="29362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4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1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8" y="4406996"/>
            <a:ext cx="7772177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8" y="2906613"/>
            <a:ext cx="7772177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66999" indent="0">
              <a:buNone/>
              <a:defRPr sz="1500"/>
            </a:lvl2pPr>
            <a:lvl3pPr marL="734060" indent="0">
              <a:buNone/>
              <a:defRPr sz="1300"/>
            </a:lvl3pPr>
            <a:lvl4pPr marL="1101086" indent="0">
              <a:buNone/>
              <a:defRPr sz="1200"/>
            </a:lvl4pPr>
            <a:lvl5pPr marL="1468129" indent="0">
              <a:buNone/>
              <a:defRPr sz="1200"/>
            </a:lvl5pPr>
            <a:lvl6pPr marL="1835159" indent="0">
              <a:buNone/>
              <a:defRPr sz="1200"/>
            </a:lvl6pPr>
            <a:lvl7pPr marL="2202190" indent="0">
              <a:buNone/>
              <a:defRPr sz="1200"/>
            </a:lvl7pPr>
            <a:lvl8pPr marL="2569227" indent="0">
              <a:buNone/>
              <a:defRPr sz="1200"/>
            </a:lvl8pPr>
            <a:lvl9pPr marL="293624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485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3" y="1947040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040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9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54" y="1534791"/>
            <a:ext cx="4039568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66999" indent="0">
              <a:buNone/>
              <a:defRPr sz="1700" b="1"/>
            </a:lvl2pPr>
            <a:lvl3pPr marL="734060" indent="0">
              <a:buNone/>
              <a:defRPr sz="1500" b="1"/>
            </a:lvl3pPr>
            <a:lvl4pPr marL="1101086" indent="0">
              <a:buNone/>
              <a:defRPr sz="1300" b="1"/>
            </a:lvl4pPr>
            <a:lvl5pPr marL="1468129" indent="0">
              <a:buNone/>
              <a:defRPr sz="1300" b="1"/>
            </a:lvl5pPr>
            <a:lvl6pPr marL="1835159" indent="0">
              <a:buNone/>
              <a:defRPr sz="1300" b="1"/>
            </a:lvl6pPr>
            <a:lvl7pPr marL="2202190" indent="0">
              <a:buNone/>
              <a:defRPr sz="1300" b="1"/>
            </a:lvl7pPr>
            <a:lvl8pPr marL="2569227" indent="0">
              <a:buNone/>
              <a:defRPr sz="1300" b="1"/>
            </a:lvl8pPr>
            <a:lvl9pPr marL="293624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54" y="2174382"/>
            <a:ext cx="4039568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800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66999" indent="0">
              <a:buNone/>
              <a:defRPr sz="1700" b="1"/>
            </a:lvl2pPr>
            <a:lvl3pPr marL="734060" indent="0">
              <a:buNone/>
              <a:defRPr sz="1500" b="1"/>
            </a:lvl3pPr>
            <a:lvl4pPr marL="1101086" indent="0">
              <a:buNone/>
              <a:defRPr sz="1300" b="1"/>
            </a:lvl4pPr>
            <a:lvl5pPr marL="1468129" indent="0">
              <a:buNone/>
              <a:defRPr sz="1300" b="1"/>
            </a:lvl5pPr>
            <a:lvl6pPr marL="1835159" indent="0">
              <a:buNone/>
              <a:defRPr sz="1300" b="1"/>
            </a:lvl6pPr>
            <a:lvl7pPr marL="2202190" indent="0">
              <a:buNone/>
              <a:defRPr sz="1300" b="1"/>
            </a:lvl7pPr>
            <a:lvl8pPr marL="2569227" indent="0">
              <a:buNone/>
              <a:defRPr sz="1300" b="1"/>
            </a:lvl8pPr>
            <a:lvl9pPr marL="293624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2174382"/>
            <a:ext cx="404180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3" y="1947670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670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6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4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092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" y="273985"/>
            <a:ext cx="3008189" cy="11619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62" y="273473"/>
            <a:ext cx="5111129" cy="58522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" y="1435448"/>
            <a:ext cx="3008189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66999" indent="0">
              <a:buNone/>
              <a:defRPr sz="1000"/>
            </a:lvl2pPr>
            <a:lvl3pPr marL="734060" indent="0">
              <a:buNone/>
              <a:defRPr sz="800"/>
            </a:lvl3pPr>
            <a:lvl4pPr marL="1101086" indent="0">
              <a:buNone/>
              <a:defRPr sz="800"/>
            </a:lvl4pPr>
            <a:lvl5pPr marL="1468129" indent="0">
              <a:buNone/>
              <a:defRPr sz="800"/>
            </a:lvl5pPr>
            <a:lvl6pPr marL="1835159" indent="0">
              <a:buNone/>
              <a:defRPr sz="800"/>
            </a:lvl6pPr>
            <a:lvl7pPr marL="2202190" indent="0">
              <a:buNone/>
              <a:defRPr sz="800"/>
            </a:lvl7pPr>
            <a:lvl8pPr marL="2569227" indent="0">
              <a:buNone/>
              <a:defRPr sz="800"/>
            </a:lvl8pPr>
            <a:lvl9pPr marL="293624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839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89" y="4801018"/>
            <a:ext cx="5486177" cy="56703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89" y="612800"/>
            <a:ext cx="5486177" cy="4114354"/>
          </a:xfrm>
        </p:spPr>
        <p:txBody>
          <a:bodyPr/>
          <a:lstStyle>
            <a:lvl1pPr marL="0" indent="0">
              <a:buNone/>
              <a:defRPr sz="2700"/>
            </a:lvl1pPr>
            <a:lvl2pPr marL="366999" indent="0">
              <a:buNone/>
              <a:defRPr sz="2300"/>
            </a:lvl2pPr>
            <a:lvl3pPr marL="734060" indent="0">
              <a:buNone/>
              <a:defRPr sz="2000"/>
            </a:lvl3pPr>
            <a:lvl4pPr marL="1101086" indent="0">
              <a:buNone/>
              <a:defRPr sz="1700"/>
            </a:lvl4pPr>
            <a:lvl5pPr marL="1468129" indent="0">
              <a:buNone/>
              <a:defRPr sz="1700"/>
            </a:lvl5pPr>
            <a:lvl6pPr marL="1835159" indent="0">
              <a:buNone/>
              <a:defRPr sz="1700"/>
            </a:lvl6pPr>
            <a:lvl7pPr marL="2202190" indent="0">
              <a:buNone/>
              <a:defRPr sz="1700"/>
            </a:lvl7pPr>
            <a:lvl8pPr marL="2569227" indent="0">
              <a:buNone/>
              <a:defRPr sz="1700"/>
            </a:lvl8pPr>
            <a:lvl9pPr marL="2936248" indent="0">
              <a:buNone/>
              <a:defRPr sz="1700"/>
            </a:lvl9pPr>
          </a:lstStyle>
          <a:p>
            <a:pPr lvl="0"/>
            <a:endParaRPr lang="en-US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89" y="5367860"/>
            <a:ext cx="5486177" cy="804788"/>
          </a:xfrm>
        </p:spPr>
        <p:txBody>
          <a:bodyPr/>
          <a:lstStyle>
            <a:lvl1pPr marL="0" indent="0">
              <a:buNone/>
              <a:defRPr sz="1200"/>
            </a:lvl1pPr>
            <a:lvl2pPr marL="366999" indent="0">
              <a:buNone/>
              <a:defRPr sz="1000"/>
            </a:lvl2pPr>
            <a:lvl3pPr marL="734060" indent="0">
              <a:buNone/>
              <a:defRPr sz="800"/>
            </a:lvl3pPr>
            <a:lvl4pPr marL="1101086" indent="0">
              <a:buNone/>
              <a:defRPr sz="800"/>
            </a:lvl4pPr>
            <a:lvl5pPr marL="1468129" indent="0">
              <a:buNone/>
              <a:defRPr sz="800"/>
            </a:lvl5pPr>
            <a:lvl6pPr marL="1835159" indent="0">
              <a:buNone/>
              <a:defRPr sz="800"/>
            </a:lvl6pPr>
            <a:lvl7pPr marL="2202190" indent="0">
              <a:buNone/>
              <a:defRPr sz="800"/>
            </a:lvl7pPr>
            <a:lvl8pPr marL="2569227" indent="0">
              <a:buNone/>
              <a:defRPr sz="800"/>
            </a:lvl8pPr>
            <a:lvl9pPr marL="293624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6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1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1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616" y="268400"/>
            <a:ext cx="1739636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570"/>
            <a:ext cx="8229600" cy="4525963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273" y="6493920"/>
            <a:ext cx="457730" cy="364629"/>
          </a:xfrm>
          <a:prstGeom prst="rect">
            <a:avLst/>
          </a:prstGeom>
        </p:spPr>
        <p:txBody>
          <a:bodyPr lIns="91369" tIns="45827" rIns="91369" bIns="45827"/>
          <a:lstStyle>
            <a:lvl1pPr hangingPunct="1">
              <a:defRPr>
                <a:latin typeface="Calibri" pitchFamily="34" charset="0"/>
              </a:defRPr>
            </a:lvl1pPr>
          </a:lstStyle>
          <a:p>
            <a:pPr algn="ctr" defTabSz="468856" fontAlgn="base">
              <a:spcBef>
                <a:spcPct val="0"/>
              </a:spcBef>
              <a:spcAft>
                <a:spcPct val="0"/>
              </a:spcAft>
              <a:defRPr/>
            </a:pPr>
            <a:fld id="{98BA4A1D-554E-4DB6-B8B9-2F43671125A9}" type="slidenum">
              <a:rPr lang="en-US" sz="3000" smtClean="0">
                <a:solidFill>
                  <a:srgbClr val="000000"/>
                </a:solidFill>
                <a:sym typeface="Helvetica Light" charset="0"/>
              </a:rPr>
              <a:pPr algn="ctr" defTabSz="4688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0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15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2" y="2131481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4" y="388802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50223" indent="0" algn="ctr">
              <a:buNone/>
              <a:defRPr/>
            </a:lvl2pPr>
            <a:lvl3pPr marL="700473" indent="0" algn="ctr">
              <a:buNone/>
              <a:defRPr/>
            </a:lvl3pPr>
            <a:lvl4pPr marL="1050713" indent="0" algn="ctr">
              <a:buNone/>
              <a:defRPr/>
            </a:lvl4pPr>
            <a:lvl5pPr marL="1400960" indent="0" algn="ctr">
              <a:buNone/>
              <a:defRPr/>
            </a:lvl5pPr>
            <a:lvl6pPr marL="1751196" indent="0" algn="ctr">
              <a:buNone/>
              <a:defRPr/>
            </a:lvl6pPr>
            <a:lvl7pPr marL="2101451" indent="0" algn="ctr">
              <a:buNone/>
              <a:defRPr/>
            </a:lvl7pPr>
            <a:lvl8pPr marL="2451698" indent="0" algn="ctr">
              <a:buNone/>
              <a:defRPr/>
            </a:lvl8pPr>
            <a:lvl9pPr marL="28019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7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6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82" y="4407435"/>
            <a:ext cx="7772177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82" y="2906613"/>
            <a:ext cx="7772177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50223" indent="0">
              <a:buNone/>
              <a:defRPr sz="1500"/>
            </a:lvl2pPr>
            <a:lvl3pPr marL="700473" indent="0">
              <a:buNone/>
              <a:defRPr sz="1300"/>
            </a:lvl3pPr>
            <a:lvl4pPr marL="1050713" indent="0">
              <a:buNone/>
              <a:defRPr sz="1200"/>
            </a:lvl4pPr>
            <a:lvl5pPr marL="1400960" indent="0">
              <a:buNone/>
              <a:defRPr sz="1200"/>
            </a:lvl5pPr>
            <a:lvl6pPr marL="1751196" indent="0">
              <a:buNone/>
              <a:defRPr sz="1200"/>
            </a:lvl6pPr>
            <a:lvl7pPr marL="2101451" indent="0">
              <a:buNone/>
              <a:defRPr sz="1200"/>
            </a:lvl7pPr>
            <a:lvl8pPr marL="2451698" indent="0">
              <a:buNone/>
              <a:defRPr sz="1200"/>
            </a:lvl8pPr>
            <a:lvl9pPr marL="2801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6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60" y="1534806"/>
            <a:ext cx="4039568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26785" indent="0">
              <a:buNone/>
              <a:defRPr sz="1700" b="1"/>
            </a:lvl2pPr>
            <a:lvl3pPr marL="653614" indent="0">
              <a:buNone/>
              <a:defRPr sz="1500" b="1"/>
            </a:lvl3pPr>
            <a:lvl4pPr marL="980421" indent="0">
              <a:buNone/>
              <a:defRPr sz="1300" b="1"/>
            </a:lvl4pPr>
            <a:lvl5pPr marL="1307218" indent="0">
              <a:buNone/>
              <a:defRPr sz="1300" b="1"/>
            </a:lvl5pPr>
            <a:lvl6pPr marL="1634010" indent="0">
              <a:buNone/>
              <a:defRPr sz="1300" b="1"/>
            </a:lvl6pPr>
            <a:lvl7pPr marL="1960806" indent="0">
              <a:buNone/>
              <a:defRPr sz="1300" b="1"/>
            </a:lvl7pPr>
            <a:lvl8pPr marL="2287615" indent="0">
              <a:buNone/>
              <a:defRPr sz="1300" b="1"/>
            </a:lvl8pPr>
            <a:lvl9pPr marL="261442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60" y="2174382"/>
            <a:ext cx="4039568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9" y="1534806"/>
            <a:ext cx="4041800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26785" indent="0">
              <a:buNone/>
              <a:defRPr sz="1700" b="1"/>
            </a:lvl2pPr>
            <a:lvl3pPr marL="653614" indent="0">
              <a:buNone/>
              <a:defRPr sz="1500" b="1"/>
            </a:lvl3pPr>
            <a:lvl4pPr marL="980421" indent="0">
              <a:buNone/>
              <a:defRPr sz="1300" b="1"/>
            </a:lvl4pPr>
            <a:lvl5pPr marL="1307218" indent="0">
              <a:buNone/>
              <a:defRPr sz="1300" b="1"/>
            </a:lvl5pPr>
            <a:lvl6pPr marL="1634010" indent="0">
              <a:buNone/>
              <a:defRPr sz="1300" b="1"/>
            </a:lvl6pPr>
            <a:lvl7pPr marL="1960806" indent="0">
              <a:buNone/>
              <a:defRPr sz="1300" b="1"/>
            </a:lvl7pPr>
            <a:lvl8pPr marL="2287615" indent="0">
              <a:buNone/>
              <a:defRPr sz="1300" b="1"/>
            </a:lvl8pPr>
            <a:lvl9pPr marL="261442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9" y="2174382"/>
            <a:ext cx="404180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7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3" y="1947443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443"/>
            <a:ext cx="3625454" cy="4018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0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54" y="1534791"/>
            <a:ext cx="4039568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50223" indent="0">
              <a:buNone/>
              <a:defRPr sz="1700" b="1"/>
            </a:lvl2pPr>
            <a:lvl3pPr marL="700473" indent="0">
              <a:buNone/>
              <a:defRPr sz="1500" b="1"/>
            </a:lvl3pPr>
            <a:lvl4pPr marL="1050713" indent="0">
              <a:buNone/>
              <a:defRPr sz="1300" b="1"/>
            </a:lvl4pPr>
            <a:lvl5pPr marL="1400960" indent="0">
              <a:buNone/>
              <a:defRPr sz="1300" b="1"/>
            </a:lvl5pPr>
            <a:lvl6pPr marL="1751196" indent="0">
              <a:buNone/>
              <a:defRPr sz="1300" b="1"/>
            </a:lvl6pPr>
            <a:lvl7pPr marL="2101451" indent="0">
              <a:buNone/>
              <a:defRPr sz="1300" b="1"/>
            </a:lvl7pPr>
            <a:lvl8pPr marL="2451698" indent="0">
              <a:buNone/>
              <a:defRPr sz="1300" b="1"/>
            </a:lvl8pPr>
            <a:lvl9pPr marL="280192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54" y="2174382"/>
            <a:ext cx="4039568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534791"/>
            <a:ext cx="4041800" cy="63958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50223" indent="0">
              <a:buNone/>
              <a:defRPr sz="1700" b="1"/>
            </a:lvl2pPr>
            <a:lvl3pPr marL="700473" indent="0">
              <a:buNone/>
              <a:defRPr sz="1500" b="1"/>
            </a:lvl3pPr>
            <a:lvl4pPr marL="1050713" indent="0">
              <a:buNone/>
              <a:defRPr sz="1300" b="1"/>
            </a:lvl4pPr>
            <a:lvl5pPr marL="1400960" indent="0">
              <a:buNone/>
              <a:defRPr sz="1300" b="1"/>
            </a:lvl5pPr>
            <a:lvl6pPr marL="1751196" indent="0">
              <a:buNone/>
              <a:defRPr sz="1300" b="1"/>
            </a:lvl6pPr>
            <a:lvl7pPr marL="2101451" indent="0">
              <a:buNone/>
              <a:defRPr sz="1300" b="1"/>
            </a:lvl7pPr>
            <a:lvl8pPr marL="2451698" indent="0">
              <a:buNone/>
              <a:defRPr sz="1300" b="1"/>
            </a:lvl8pPr>
            <a:lvl9pPr marL="280192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2174382"/>
            <a:ext cx="404180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5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4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775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00" y="274845"/>
            <a:ext cx="3008189" cy="11619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06" y="273473"/>
            <a:ext cx="5111129" cy="58522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000" y="1435448"/>
            <a:ext cx="3008189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50223" indent="0">
              <a:buNone/>
              <a:defRPr sz="1000"/>
            </a:lvl2pPr>
            <a:lvl3pPr marL="700473" indent="0">
              <a:buNone/>
              <a:defRPr sz="800"/>
            </a:lvl3pPr>
            <a:lvl4pPr marL="1050713" indent="0">
              <a:buNone/>
              <a:defRPr sz="800"/>
            </a:lvl4pPr>
            <a:lvl5pPr marL="1400960" indent="0">
              <a:buNone/>
              <a:defRPr sz="800"/>
            </a:lvl5pPr>
            <a:lvl6pPr marL="1751196" indent="0">
              <a:buNone/>
              <a:defRPr sz="800"/>
            </a:lvl6pPr>
            <a:lvl7pPr marL="2101451" indent="0">
              <a:buNone/>
              <a:defRPr sz="800"/>
            </a:lvl7pPr>
            <a:lvl8pPr marL="2451698" indent="0">
              <a:buNone/>
              <a:defRPr sz="800"/>
            </a:lvl8pPr>
            <a:lvl9pPr marL="2801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189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22" y="4801457"/>
            <a:ext cx="5486177" cy="56703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522" y="612800"/>
            <a:ext cx="5486177" cy="4114354"/>
          </a:xfrm>
        </p:spPr>
        <p:txBody>
          <a:bodyPr/>
          <a:lstStyle>
            <a:lvl1pPr marL="0" indent="0">
              <a:buNone/>
              <a:defRPr sz="2700"/>
            </a:lvl1pPr>
            <a:lvl2pPr marL="350223" indent="0">
              <a:buNone/>
              <a:defRPr sz="2300"/>
            </a:lvl2pPr>
            <a:lvl3pPr marL="700473" indent="0">
              <a:buNone/>
              <a:defRPr sz="2000"/>
            </a:lvl3pPr>
            <a:lvl4pPr marL="1050713" indent="0">
              <a:buNone/>
              <a:defRPr sz="1700"/>
            </a:lvl4pPr>
            <a:lvl5pPr marL="1400960" indent="0">
              <a:buNone/>
              <a:defRPr sz="1700"/>
            </a:lvl5pPr>
            <a:lvl6pPr marL="1751196" indent="0">
              <a:buNone/>
              <a:defRPr sz="1700"/>
            </a:lvl6pPr>
            <a:lvl7pPr marL="2101451" indent="0">
              <a:buNone/>
              <a:defRPr sz="1700"/>
            </a:lvl7pPr>
            <a:lvl8pPr marL="2451698" indent="0">
              <a:buNone/>
              <a:defRPr sz="1700"/>
            </a:lvl8pPr>
            <a:lvl9pPr marL="2801929" indent="0">
              <a:buNone/>
              <a:defRPr sz="1700"/>
            </a:lvl9pPr>
          </a:lstStyle>
          <a:p>
            <a:pPr lvl="0"/>
            <a:endParaRPr lang="en-US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522" y="5367860"/>
            <a:ext cx="5486177" cy="804788"/>
          </a:xfrm>
        </p:spPr>
        <p:txBody>
          <a:bodyPr/>
          <a:lstStyle>
            <a:lvl1pPr marL="0" indent="0">
              <a:buNone/>
              <a:defRPr sz="1200"/>
            </a:lvl1pPr>
            <a:lvl2pPr marL="350223" indent="0">
              <a:buNone/>
              <a:defRPr sz="1000"/>
            </a:lvl2pPr>
            <a:lvl3pPr marL="700473" indent="0">
              <a:buNone/>
              <a:defRPr sz="800"/>
            </a:lvl3pPr>
            <a:lvl4pPr marL="1050713" indent="0">
              <a:buNone/>
              <a:defRPr sz="800"/>
            </a:lvl4pPr>
            <a:lvl5pPr marL="1400960" indent="0">
              <a:buNone/>
              <a:defRPr sz="800"/>
            </a:lvl5pPr>
            <a:lvl6pPr marL="1751196" indent="0">
              <a:buNone/>
              <a:defRPr sz="800"/>
            </a:lvl6pPr>
            <a:lvl7pPr marL="2101451" indent="0">
              <a:buNone/>
              <a:defRPr sz="800"/>
            </a:lvl7pPr>
            <a:lvl8pPr marL="2451698" indent="0">
              <a:buNone/>
              <a:defRPr sz="800"/>
            </a:lvl8pPr>
            <a:lvl9pPr marL="2801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807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4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6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452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527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20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95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3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52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606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2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527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07" y="444732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8595626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12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3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212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46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4302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80212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937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212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595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799750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1578395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2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8395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12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5" y="1578395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05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107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21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12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3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43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1195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410806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96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4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748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75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38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2230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455412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2123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3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47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6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6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6625508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95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29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4156" y="2857809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6271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373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901" y="229389"/>
            <a:ext cx="1753567" cy="1168673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363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438563" hangingPunct="0">
              <a:defRPr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87E80834-AFC1-4A48-8546-EDF20F8A6F1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32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888" y="268437"/>
            <a:ext cx="1739635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BA4A1D-554E-4DB6-B8B9-2F43671125A9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85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4526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526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3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85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7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526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596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2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5266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02" y="444732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3241262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11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2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211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39" y="274916"/>
            <a:ext cx="3008188" cy="11619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62" y="273473"/>
            <a:ext cx="5111129" cy="58522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39" y="1435449"/>
            <a:ext cx="300818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26785" indent="0">
              <a:buNone/>
              <a:defRPr sz="1000"/>
            </a:lvl2pPr>
            <a:lvl3pPr marL="653614" indent="0">
              <a:buNone/>
              <a:defRPr sz="800"/>
            </a:lvl3pPr>
            <a:lvl4pPr marL="980421" indent="0">
              <a:buNone/>
              <a:defRPr sz="800"/>
            </a:lvl4pPr>
            <a:lvl5pPr marL="1307218" indent="0">
              <a:buNone/>
              <a:defRPr sz="800"/>
            </a:lvl5pPr>
            <a:lvl6pPr marL="1634010" indent="0">
              <a:buNone/>
              <a:defRPr sz="800"/>
            </a:lvl6pPr>
            <a:lvl7pPr marL="1960806" indent="0">
              <a:buNone/>
              <a:defRPr sz="800"/>
            </a:lvl7pPr>
            <a:lvl8pPr marL="2287615" indent="0">
              <a:buNone/>
              <a:defRPr sz="800"/>
            </a:lvl8pPr>
            <a:lvl9pPr marL="2614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673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4292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80211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927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211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585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526593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1578385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8385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07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5" y="1578385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07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6974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742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2113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2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6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1185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07829032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4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738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70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33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2220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795475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2113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92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47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6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6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849935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724" y="4801063"/>
            <a:ext cx="5486177" cy="56703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724" y="612800"/>
            <a:ext cx="5486177" cy="4114354"/>
          </a:xfrm>
        </p:spPr>
        <p:txBody>
          <a:bodyPr/>
          <a:lstStyle>
            <a:lvl1pPr marL="0" indent="0">
              <a:buNone/>
              <a:defRPr sz="2700"/>
            </a:lvl1pPr>
            <a:lvl2pPr marL="326785" indent="0">
              <a:buNone/>
              <a:defRPr sz="2300"/>
            </a:lvl2pPr>
            <a:lvl3pPr marL="653614" indent="0">
              <a:buNone/>
              <a:defRPr sz="2000"/>
            </a:lvl3pPr>
            <a:lvl4pPr marL="980421" indent="0">
              <a:buNone/>
              <a:defRPr sz="1700"/>
            </a:lvl4pPr>
            <a:lvl5pPr marL="1307218" indent="0">
              <a:buNone/>
              <a:defRPr sz="1700"/>
            </a:lvl5pPr>
            <a:lvl6pPr marL="1634010" indent="0">
              <a:buNone/>
              <a:defRPr sz="1700"/>
            </a:lvl6pPr>
            <a:lvl7pPr marL="1960806" indent="0">
              <a:buNone/>
              <a:defRPr sz="1700"/>
            </a:lvl7pPr>
            <a:lvl8pPr marL="2287615" indent="0">
              <a:buNone/>
              <a:defRPr sz="1700"/>
            </a:lvl8pPr>
            <a:lvl9pPr marL="2614429" indent="0">
              <a:buNone/>
              <a:defRPr sz="1700"/>
            </a:lvl9pPr>
          </a:lstStyle>
          <a:p>
            <a:pPr lvl="0"/>
            <a:endParaRPr lang="en-US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724" y="5367860"/>
            <a:ext cx="5486177" cy="804788"/>
          </a:xfrm>
        </p:spPr>
        <p:txBody>
          <a:bodyPr/>
          <a:lstStyle>
            <a:lvl1pPr marL="0" indent="0">
              <a:buNone/>
              <a:defRPr sz="1200"/>
            </a:lvl1pPr>
            <a:lvl2pPr marL="326785" indent="0">
              <a:buNone/>
              <a:defRPr sz="1000"/>
            </a:lvl2pPr>
            <a:lvl3pPr marL="653614" indent="0">
              <a:buNone/>
              <a:defRPr sz="800"/>
            </a:lvl3pPr>
            <a:lvl4pPr marL="980421" indent="0">
              <a:buNone/>
              <a:defRPr sz="800"/>
            </a:lvl4pPr>
            <a:lvl5pPr marL="1307218" indent="0">
              <a:buNone/>
              <a:defRPr sz="800"/>
            </a:lvl5pPr>
            <a:lvl6pPr marL="1634010" indent="0">
              <a:buNone/>
              <a:defRPr sz="800"/>
            </a:lvl6pPr>
            <a:lvl7pPr marL="1960806" indent="0">
              <a:buNone/>
              <a:defRPr sz="800"/>
            </a:lvl7pPr>
            <a:lvl8pPr marL="2287615" indent="0">
              <a:buNone/>
              <a:defRPr sz="800"/>
            </a:lvl8pPr>
            <a:lvl9pPr marL="2614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763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385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78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4151" y="2857804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6261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0603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896" y="229379"/>
            <a:ext cx="1753567" cy="1168673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363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438563" hangingPunct="0">
              <a:defRPr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87E80834-AFC1-4A48-8546-EDF20F8A6F1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584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Communications &amp; Outreach\Stock Photos\NGSS\8649166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883" y="268427"/>
            <a:ext cx="1739635" cy="1125141"/>
          </a:xfrm>
          <a:prstGeom prst="rect">
            <a:avLst/>
          </a:prstGeom>
          <a:noFill/>
          <a:ln w="9525">
            <a:solidFill>
              <a:srgbClr val="303A96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531"/>
            </a:lvl2pPr>
            <a:lvl3pPr>
              <a:defRPr sz="2063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BA4A1D-554E-4DB6-B8B9-2F43671125A9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053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4490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90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92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157802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9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90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23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2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6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90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23" y="444732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9935695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75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56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75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34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93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rgbClr val="EAE7E4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5" y="480175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56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75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22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546606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157802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EBD0-0B0F-4C7A-88AB-3416FF9020B2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34C-5250-4A01-9076-6CFFDB307CBA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40" y="178594"/>
            <a:ext cx="7358063" cy="1714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36058" tIns="36058" rIns="36058" bIns="360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40" y="1947670"/>
            <a:ext cx="7358063" cy="40183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36058" tIns="36058" rIns="36058" bIns="360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17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1758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758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758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758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758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6785" algn="ctr" defTabSz="41758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53614" algn="ctr" defTabSz="41758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80421" algn="ctr" defTabSz="41758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307218" algn="ctr" defTabSz="41758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72315" indent="-272315" algn="l" defTabSz="41758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44634" indent="-272315" algn="l" defTabSz="41758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17001" indent="-272315" algn="l" defTabSz="41758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89325" indent="-272315" algn="l" defTabSz="41758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61678" indent="-272315" algn="l" defTabSz="41758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88474" indent="-272315" algn="l" defTabSz="41758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015273" indent="-272315" algn="l" defTabSz="41758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42075" indent="-272315" algn="l" defTabSz="41758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68887" indent="-272315" algn="l" defTabSz="41758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6785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53614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0421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07218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34010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960806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287615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4429" algn="l" defTabSz="6536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53" y="2133603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5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4251665B-C24A-4702-B522-6A4334602E0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540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00"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69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161" r:id="rId1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B3FE5F-F933-F44B-94C3-70EFBC35C3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19DAB54-3B64-624D-83EE-9C247B0C4A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4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93184" y="178593"/>
            <a:ext cx="7358063" cy="1714500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352759" marR="0" indent="-9858" algn="ctr" rtl="0">
              <a:spcBef>
                <a:spcPts val="0"/>
              </a:spcBef>
              <a:spcAft>
                <a:spcPts val="0"/>
              </a:spcAft>
              <a:defRPr/>
            </a:lvl6pPr>
            <a:lvl7pPr marL="705548" marR="0" indent="-7048" algn="ctr" rtl="0">
              <a:spcBef>
                <a:spcPts val="0"/>
              </a:spcBef>
              <a:spcAft>
                <a:spcPts val="0"/>
              </a:spcAft>
              <a:defRPr/>
            </a:lvl7pPr>
            <a:lvl8pPr marL="1058330" marR="0" indent="-4229" algn="ctr" rtl="0">
              <a:spcBef>
                <a:spcPts val="0"/>
              </a:spcBef>
              <a:spcAft>
                <a:spcPts val="0"/>
              </a:spcAft>
              <a:defRPr/>
            </a:lvl8pPr>
            <a:lvl9pPr marL="1411114" marR="0" indent="-1413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93184" y="1947316"/>
            <a:ext cx="7358063" cy="4018358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lvl1pPr marL="293985" marR="0" indent="-90785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1pPr>
            <a:lvl2pPr marL="587932" marR="0" indent="-92631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2pPr>
            <a:lvl3pPr marL="881939" marR="0" indent="-94539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3pPr>
            <a:lvl4pPr marL="1175916" marR="0" indent="-96416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4pPr>
            <a:lvl5pPr marL="1469908" marR="0" indent="-9830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5pPr>
            <a:lvl6pPr marL="1822691" marR="0" indent="-95491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6pPr>
            <a:lvl7pPr marL="2175466" marR="0" indent="-92666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7pPr>
            <a:lvl8pPr marL="2528255" marR="0" indent="-102554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8pPr>
            <a:lvl9pPr marL="2881018" marR="0" indent="-99717" algn="l" rtl="0"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912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87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11784"/>
            <a:ext cx="7772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53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4400"/>
            <a:fld id="{8D3816DF-213E-421B-92D3-C068DBB023D6}" type="datetime8">
              <a:rPr lang="en-US" smtClean="0">
                <a:solidFill>
                  <a:srgbClr val="444D26"/>
                </a:solidFill>
              </a:rPr>
              <a:pPr defTabSz="914400"/>
              <a:t>4/4/2016 2:33 PM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66" y="624833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533400" cy="228600"/>
          </a:xfrm>
          <a:prstGeom prst="rect">
            <a:avLst/>
          </a:prstGeom>
          <a:solidFill>
            <a:srgbClr val="61893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66800"/>
            <a:ext cx="8553450" cy="228600"/>
          </a:xfrm>
          <a:prstGeom prst="rect">
            <a:avLst/>
          </a:prstGeom>
          <a:solidFill>
            <a:srgbClr val="0D467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6248532"/>
            <a:ext cx="1143000" cy="4374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0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D467A"/>
        </a:buClr>
        <a:buSzPct val="100000"/>
        <a:buFont typeface="Lucida Grande"/>
        <a:buChar char="■"/>
        <a:defRPr sz="2900" kern="1200">
          <a:solidFill>
            <a:schemeClr val="tx1"/>
          </a:solidFill>
          <a:latin typeface="Arial"/>
          <a:ea typeface="+mn-ea"/>
          <a:cs typeface="Arial"/>
        </a:defRPr>
      </a:lvl1pPr>
      <a:lvl2pPr marL="640080" indent="-274320" algn="l" rtl="0" eaLnBrk="1" latinLnBrk="0" hangingPunct="1">
        <a:spcBef>
          <a:spcPts val="550"/>
        </a:spcBef>
        <a:buClr>
          <a:srgbClr val="61893C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-228600" algn="l" rtl="0" eaLnBrk="1" latinLnBrk="0" hangingPunct="1">
        <a:spcBef>
          <a:spcPts val="500"/>
        </a:spcBef>
        <a:buClr>
          <a:srgbClr val="5F7488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-228600" algn="l" rtl="0" eaLnBrk="1" latinLnBrk="0" hangingPunct="1">
        <a:spcBef>
          <a:spcPts val="400"/>
        </a:spcBef>
        <a:buClr>
          <a:srgbClr val="5F7488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-228600" algn="l" rtl="0" eaLnBrk="1" latinLnBrk="0" hangingPunct="1">
        <a:spcBef>
          <a:spcPts val="400"/>
        </a:spcBef>
        <a:buClr>
          <a:srgbClr val="5F7488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675"/>
            <a:ext cx="7358063" cy="40183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3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40" y="178594"/>
            <a:ext cx="7358063" cy="1714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38675" tIns="38675" rIns="38675" bIns="38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40" y="1947453"/>
            <a:ext cx="7358063" cy="40183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38675" tIns="38675" rIns="38675" bIns="38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6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5690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45690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45690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45690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45690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48791" algn="ctr" defTabSz="445690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97609" algn="ctr" defTabSz="445690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046412" algn="ctr" defTabSz="445690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395213" algn="ctr" defTabSz="445690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90664" indent="-290664" algn="l" defTabSz="445690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81317" indent="-290664" algn="l" defTabSz="445690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72011" indent="-290664" algn="l" defTabSz="445690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162695" indent="-290664" algn="l" defTabSz="445690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453351" indent="-290664" algn="l" defTabSz="445690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02166" indent="-290664" algn="l" defTabSz="445690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150959" indent="-290664" algn="l" defTabSz="445690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499771" indent="-290664" algn="l" defTabSz="445690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848579" indent="-290664" algn="l" defTabSz="445690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791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97609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46412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95213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011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92826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41649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90453" algn="l" defTabSz="697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40647" tIns="40647" rIns="40647" bIns="40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7049"/>
            <a:ext cx="7358063" cy="40183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40647" tIns="40647" rIns="40647" bIns="40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2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6748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6748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6748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6748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6748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65812" algn="ctr" defTabSz="46748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731687" algn="ctr" defTabSz="46748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097533" algn="ctr" defTabSz="46748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463388" algn="ctr" defTabSz="46748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04904" indent="-304904" algn="l" defTabSz="46748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609717" indent="-304904" algn="l" defTabSz="46748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914614" indent="-304904" algn="l" defTabSz="46748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219480" indent="-304904" algn="l" defTabSz="46748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524360" indent="-304904" algn="l" defTabSz="46748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90204" indent="-304904" algn="l" defTabSz="46748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56036" indent="-304904" algn="l" defTabSz="46748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621896" indent="-304904" algn="l" defTabSz="46748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987732" indent="-304904" algn="l" defTabSz="46748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5812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687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533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388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29229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95075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926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766" algn="l" defTabSz="73168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40781" tIns="40781" rIns="40781" bIns="407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7040"/>
            <a:ext cx="7358063" cy="40183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40781" tIns="40781" rIns="40781" bIns="407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1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6899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6899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6899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6899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68999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66999" algn="ctr" defTabSz="46899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734060" algn="ctr" defTabSz="46899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101086" algn="ctr" defTabSz="46899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468129" algn="ctr" defTabSz="468999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05878" indent="-305878" algn="l" defTabSz="46899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611693" indent="-305878" algn="l" defTabSz="46899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917579" indent="-305878" algn="l" defTabSz="46899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223431" indent="-305878" algn="l" defTabSz="46899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529302" indent="-305878" algn="l" defTabSz="468999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96327" indent="-305878" algn="l" defTabSz="46899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63354" indent="-305878" algn="l" defTabSz="46899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630386" indent="-305878" algn="l" defTabSz="46899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997410" indent="-305878" algn="l" defTabSz="468999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6999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406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1086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129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35159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2190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227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36248" algn="l" defTabSz="7340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40" y="178594"/>
            <a:ext cx="7358063" cy="1714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38846" tIns="38846" rIns="38846" bIns="38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40" y="1947443"/>
            <a:ext cx="7358063" cy="40183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38846" tIns="38846" rIns="38846" bIns="38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9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44753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4753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4753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4753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47531" rtl="0" eaLnBrk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50223" algn="ctr" defTabSz="44753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700473" algn="ctr" defTabSz="44753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050713" algn="ctr" defTabSz="44753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400960" algn="ctr" defTabSz="447531" rtl="0" fontAlgn="base" hangingPunct="0">
        <a:spcBef>
          <a:spcPct val="0"/>
        </a:spcBef>
        <a:spcAft>
          <a:spcPct val="0"/>
        </a:spcAft>
        <a:defRPr sz="67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91859" indent="-291859" algn="l" defTabSz="44753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83701" indent="-291859" algn="l" defTabSz="44753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75592" indent="-291859" algn="l" defTabSz="44753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167457" indent="-291859" algn="l" defTabSz="44753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459337" indent="-291859" algn="l" defTabSz="447531" rtl="0" eaLnBrk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09587" indent="-291859" algn="l" defTabSz="44753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159818" indent="-291859" algn="l" defTabSz="44753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510071" indent="-291859" algn="l" defTabSz="44753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860290" indent="-291859" algn="l" defTabSz="447531" rtl="0" fontAlgn="base" hangingPunct="0">
        <a:spcBef>
          <a:spcPts val="3515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0223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0473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713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00960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51196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451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51698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01929" algn="l" defTabSz="7004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53" y="2133603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4251665B-C24A-4702-B522-6A4334602E0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580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00"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549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53" y="2133603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5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4251665B-C24A-4702-B522-6A4334602E0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570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00"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30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53" y="2133603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2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4251665B-C24A-4702-B522-6A4334602E0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21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00"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842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53" y="2133603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4251665B-C24A-4702-B522-6A4334602E0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4/4/2016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55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00">
              <a:defRPr/>
            </a:pPr>
            <a:fld id="{43EBC684-0657-417C-B065-337AA0B0C91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sym typeface="Helvetica Light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Helvetica Light"/>
              <a:sym typeface="Helvetica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311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  <p:sldLayoutId id="2147484123" r:id="rId1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5.jpeg"/><Relationship Id="rId11" Type="http://schemas.openxmlformats.org/officeDocument/2006/relationships/image" Target="../media/image16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York State Science Learning 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4202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16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769067" y="44724"/>
            <a:ext cx="1596087" cy="1532707"/>
            <a:chOff x="3769064" y="45255"/>
            <a:chExt cx="1596087" cy="1532707"/>
          </a:xfrm>
        </p:grpSpPr>
        <p:sp>
          <p:nvSpPr>
            <p:cNvPr id="48" name="Oval 47"/>
            <p:cNvSpPr/>
            <p:nvPr/>
          </p:nvSpPr>
          <p:spPr>
            <a:xfrm>
              <a:off x="3769064" y="45255"/>
              <a:ext cx="1596087" cy="1532707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tint val="95000"/>
                    <a:shade val="70000"/>
                    <a:satMod val="150000"/>
                  </a:srgbClr>
                </a:gs>
                <a:gs pos="100000">
                  <a:srgbClr val="99CC00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49" name="Oval 4"/>
            <p:cNvSpPr/>
            <p:nvPr/>
          </p:nvSpPr>
          <p:spPr>
            <a:xfrm>
              <a:off x="4002806" y="269715"/>
              <a:ext cx="1128603" cy="1083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Asking questions and                      defining problems</a:t>
              </a:r>
              <a:endParaRPr lang="en-US" sz="1400" b="1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06592" y="660464"/>
            <a:ext cx="1547510" cy="1579076"/>
            <a:chOff x="5706590" y="661145"/>
            <a:chExt cx="1547510" cy="1579076"/>
          </a:xfrm>
        </p:grpSpPr>
        <p:sp>
          <p:nvSpPr>
            <p:cNvPr id="46" name="Oval 45"/>
            <p:cNvSpPr/>
            <p:nvPr/>
          </p:nvSpPr>
          <p:spPr>
            <a:xfrm>
              <a:off x="5706590" y="661145"/>
              <a:ext cx="1547510" cy="1579076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tint val="95000"/>
                    <a:shade val="70000"/>
                    <a:satMod val="150000"/>
                  </a:srgbClr>
                </a:gs>
                <a:gs pos="100000">
                  <a:srgbClr val="FF6600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47" name="Oval 6"/>
            <p:cNvSpPr/>
            <p:nvPr/>
          </p:nvSpPr>
          <p:spPr>
            <a:xfrm>
              <a:off x="5933218" y="892395"/>
              <a:ext cx="1094254" cy="11165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Developing and Using Models</a:t>
              </a:r>
              <a:endParaRPr lang="en-US" sz="1400" b="1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39915" y="2527523"/>
            <a:ext cx="1665842" cy="1671733"/>
            <a:chOff x="6439913" y="2528054"/>
            <a:chExt cx="1665842" cy="1671733"/>
          </a:xfrm>
        </p:grpSpPr>
        <p:sp>
          <p:nvSpPr>
            <p:cNvPr id="44" name="Oval 43"/>
            <p:cNvSpPr/>
            <p:nvPr/>
          </p:nvSpPr>
          <p:spPr>
            <a:xfrm>
              <a:off x="6439913" y="2528054"/>
              <a:ext cx="1665842" cy="1671733"/>
            </a:xfrm>
            <a:prstGeom prst="ellipse">
              <a:avLst/>
            </a:prstGeom>
            <a:gradFill rotWithShape="1">
              <a:gsLst>
                <a:gs pos="0">
                  <a:srgbClr val="FFBA00">
                    <a:tint val="95000"/>
                    <a:shade val="70000"/>
                    <a:satMod val="150000"/>
                  </a:srgbClr>
                </a:gs>
                <a:gs pos="100000">
                  <a:srgbClr val="FFBA00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45" name="Oval 8"/>
            <p:cNvSpPr/>
            <p:nvPr/>
          </p:nvSpPr>
          <p:spPr>
            <a:xfrm>
              <a:off x="6683870" y="2772874"/>
              <a:ext cx="1177928" cy="1182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Planning and carrying out    investigations</a:t>
              </a:r>
              <a:endParaRPr lang="en-US" sz="1400" b="1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90464" y="4449231"/>
            <a:ext cx="1579766" cy="1654791"/>
            <a:chOff x="5690462" y="4449762"/>
            <a:chExt cx="1579766" cy="1654791"/>
          </a:xfrm>
        </p:grpSpPr>
        <p:sp>
          <p:nvSpPr>
            <p:cNvPr id="42" name="Oval 41"/>
            <p:cNvSpPr/>
            <p:nvPr/>
          </p:nvSpPr>
          <p:spPr>
            <a:xfrm>
              <a:off x="5690462" y="4449762"/>
              <a:ext cx="1579766" cy="1654791"/>
            </a:xfrm>
            <a:prstGeom prst="ellipse">
              <a:avLst/>
            </a:prstGeom>
            <a:gradFill rotWithShape="1">
              <a:gsLst>
                <a:gs pos="0">
                  <a:srgbClr val="528A02">
                    <a:tint val="95000"/>
                    <a:shade val="70000"/>
                    <a:satMod val="150000"/>
                  </a:srgbClr>
                </a:gs>
                <a:gs pos="100000">
                  <a:srgbClr val="528A02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43" name="Oval 10"/>
            <p:cNvSpPr/>
            <p:nvPr/>
          </p:nvSpPr>
          <p:spPr>
            <a:xfrm>
              <a:off x="5921813" y="4692101"/>
              <a:ext cx="1117064" cy="11701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Analyzing and interpreting data</a:t>
              </a:r>
              <a:endParaRPr lang="en-US" sz="1400" b="1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05326" y="5149322"/>
            <a:ext cx="1723566" cy="1664255"/>
            <a:chOff x="3705325" y="5149853"/>
            <a:chExt cx="1723566" cy="1664255"/>
          </a:xfrm>
        </p:grpSpPr>
        <p:sp>
          <p:nvSpPr>
            <p:cNvPr id="40" name="Oval 39"/>
            <p:cNvSpPr/>
            <p:nvPr/>
          </p:nvSpPr>
          <p:spPr>
            <a:xfrm>
              <a:off x="3705325" y="5149853"/>
              <a:ext cx="1723566" cy="1664255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tint val="95000"/>
                    <a:shade val="70000"/>
                    <a:satMod val="150000"/>
                  </a:srgbClr>
                </a:gs>
                <a:gs pos="100000">
                  <a:srgbClr val="333333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41" name="Oval 12"/>
            <p:cNvSpPr/>
            <p:nvPr/>
          </p:nvSpPr>
          <p:spPr>
            <a:xfrm>
              <a:off x="3957735" y="5393578"/>
              <a:ext cx="1218746" cy="11768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Using mathematics and  computational thinking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15414" y="4504060"/>
            <a:ext cx="1676920" cy="1544834"/>
            <a:chOff x="1815411" y="4504741"/>
            <a:chExt cx="1676920" cy="1544834"/>
          </a:xfrm>
        </p:grpSpPr>
        <p:sp>
          <p:nvSpPr>
            <p:cNvPr id="38" name="Oval 37"/>
            <p:cNvSpPr/>
            <p:nvPr/>
          </p:nvSpPr>
          <p:spPr>
            <a:xfrm>
              <a:off x="1815411" y="4504741"/>
              <a:ext cx="1676920" cy="1544834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tint val="95000"/>
                    <a:shade val="70000"/>
                    <a:satMod val="150000"/>
                  </a:srgbClr>
                </a:gs>
                <a:gs pos="100000">
                  <a:srgbClr val="FF6600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39" name="Oval 14"/>
            <p:cNvSpPr/>
            <p:nvPr/>
          </p:nvSpPr>
          <p:spPr>
            <a:xfrm>
              <a:off x="2060990" y="4730977"/>
              <a:ext cx="1185762" cy="10923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Construction explanations and  designing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38245" y="2516584"/>
            <a:ext cx="1646278" cy="1693310"/>
            <a:chOff x="1038243" y="2517265"/>
            <a:chExt cx="1646278" cy="1693310"/>
          </a:xfrm>
        </p:grpSpPr>
        <p:sp>
          <p:nvSpPr>
            <p:cNvPr id="36" name="Oval 35"/>
            <p:cNvSpPr/>
            <p:nvPr/>
          </p:nvSpPr>
          <p:spPr>
            <a:xfrm>
              <a:off x="1038243" y="2517265"/>
              <a:ext cx="1646278" cy="1693310"/>
            </a:xfrm>
            <a:prstGeom prst="ellipse">
              <a:avLst/>
            </a:prstGeom>
            <a:gradFill rotWithShape="1">
              <a:gsLst>
                <a:gs pos="0">
                  <a:srgbClr val="FFBA00">
                    <a:tint val="95000"/>
                    <a:shade val="70000"/>
                    <a:satMod val="150000"/>
                  </a:srgbClr>
                </a:gs>
                <a:gs pos="100000">
                  <a:srgbClr val="FFBA00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37" name="Oval 16"/>
            <p:cNvSpPr/>
            <p:nvPr/>
          </p:nvSpPr>
          <p:spPr>
            <a:xfrm>
              <a:off x="1279335" y="2765245"/>
              <a:ext cx="1164094" cy="1197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Engaging in argument from evidence</a:t>
              </a:r>
              <a:endParaRPr lang="en-US" sz="1400" b="1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0579" y="655233"/>
            <a:ext cx="1666587" cy="1589837"/>
            <a:chOff x="1820577" y="655764"/>
            <a:chExt cx="1666587" cy="1589837"/>
          </a:xfrm>
        </p:grpSpPr>
        <p:sp>
          <p:nvSpPr>
            <p:cNvPr id="34" name="Oval 33"/>
            <p:cNvSpPr/>
            <p:nvPr/>
          </p:nvSpPr>
          <p:spPr>
            <a:xfrm>
              <a:off x="1820577" y="655764"/>
              <a:ext cx="1666587" cy="1589837"/>
            </a:xfrm>
            <a:prstGeom prst="ellipse">
              <a:avLst/>
            </a:prstGeom>
            <a:gradFill rotWithShape="1">
              <a:gsLst>
                <a:gs pos="0">
                  <a:srgbClr val="528A02">
                    <a:tint val="95000"/>
                    <a:shade val="70000"/>
                    <a:satMod val="150000"/>
                  </a:srgbClr>
                </a:gs>
                <a:gs pos="100000">
                  <a:srgbClr val="528A02">
                    <a:tint val="100000"/>
                    <a:shade val="100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r="5400000" sx="105000" sy="1050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4800000"/>
              </a:lightRig>
            </a:scene3d>
            <a:sp3d prstMaterial="matte">
              <a:bevelT w="63500" h="50800" prst="angle"/>
            </a:sp3d>
          </p:spPr>
        </p:sp>
        <p:sp>
          <p:nvSpPr>
            <p:cNvPr id="35" name="Oval 18"/>
            <p:cNvSpPr/>
            <p:nvPr/>
          </p:nvSpPr>
          <p:spPr>
            <a:xfrm>
              <a:off x="2064643" y="888590"/>
              <a:ext cx="1178455" cy="11241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 smtClean="0">
                  <a:solidFill>
                    <a:sysClr val="window" lastClr="FFFFFF"/>
                  </a:solidFill>
                </a:rPr>
                <a:t>Obtaining, evaluating, and communicating information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H="1" flipV="1">
            <a:off x="4452323" y="1662811"/>
            <a:ext cx="1480963" cy="2841381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835319" y="1650994"/>
            <a:ext cx="871274" cy="261313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801922" y="2263468"/>
            <a:ext cx="281761" cy="922927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401130" y="3715404"/>
            <a:ext cx="3079283" cy="97603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801922" y="3414338"/>
            <a:ext cx="352274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605655" y="3831779"/>
            <a:ext cx="1585347" cy="131754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401064" y="2133600"/>
            <a:ext cx="2923536" cy="97471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00644" y="2133605"/>
            <a:ext cx="1066759" cy="2906995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500859" y="620052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Credit – </a:t>
            </a:r>
            <a:r>
              <a:rPr lang="en-US" dirty="0" err="1"/>
              <a:t>Okhee</a:t>
            </a:r>
            <a:r>
              <a:rPr lang="en-US" dirty="0"/>
              <a:t> Lee</a:t>
            </a:r>
          </a:p>
        </p:txBody>
      </p:sp>
    </p:spTree>
    <p:extLst>
      <p:ext uri="{BB962C8B-B14F-4D97-AF65-F5344CB8AC3E}">
        <p14:creationId xmlns:p14="http://schemas.microsoft.com/office/powerpoint/2010/main" val="5787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68035" y="1599538"/>
            <a:ext cx="7700963" cy="4526235"/>
          </a:xfrm>
        </p:spPr>
        <p:txBody>
          <a:bodyPr lIns="101501" tIns="57998" rIns="101501" bIns="57998" anchor="t"/>
          <a:lstStyle/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Patterns</a:t>
            </a:r>
          </a:p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Cause and effect</a:t>
            </a:r>
          </a:p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Scale, proportion, and quantity  </a:t>
            </a:r>
          </a:p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Systems and system models </a:t>
            </a:r>
          </a:p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Energy and matter</a:t>
            </a:r>
          </a:p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Structure and function </a:t>
            </a:r>
          </a:p>
          <a:p>
            <a:pPr marL="439982" indent="-439982" defTabSz="1041068" eaLnBrk="1">
              <a:spcBef>
                <a:spcPts val="502"/>
              </a:spcBef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Stability and change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0" y="161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6242" defTabSz="27499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Dimension 2:</a:t>
            </a:r>
          </a:p>
          <a:p>
            <a:pPr marL="456242" defTabSz="27499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Crosscutting Concepts</a:t>
            </a:r>
          </a:p>
        </p:txBody>
      </p:sp>
      <p:pic>
        <p:nvPicPr>
          <p:cNvPr id="8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704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319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33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67930" y="1599538"/>
            <a:ext cx="8042670" cy="4526235"/>
          </a:xfrm>
        </p:spPr>
        <p:txBody>
          <a:bodyPr lIns="101501" tIns="57998" rIns="101501" bIns="57998" anchor="t"/>
          <a:lstStyle/>
          <a:p>
            <a:pPr marL="282541" indent="-282541" defTabSz="1044515" eaLnBrk="1">
              <a:lnSpc>
                <a:spcPct val="90000"/>
              </a:lnSpc>
              <a:spcBef>
                <a:spcPts val="1339"/>
              </a:spcBef>
              <a:buFont typeface="ArialMT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Physical sciences</a:t>
            </a:r>
          </a:p>
          <a:p>
            <a:pPr marL="282541" indent="-282541" defTabSz="1044515" eaLnBrk="1">
              <a:lnSpc>
                <a:spcPct val="90000"/>
              </a:lnSpc>
              <a:spcBef>
                <a:spcPts val="1339"/>
              </a:spcBef>
              <a:buFont typeface="ArialMT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Life sciences</a:t>
            </a:r>
          </a:p>
          <a:p>
            <a:pPr marL="282541" indent="-282541" defTabSz="1044515" eaLnBrk="1">
              <a:lnSpc>
                <a:spcPct val="90000"/>
              </a:lnSpc>
              <a:spcBef>
                <a:spcPts val="1339"/>
              </a:spcBef>
              <a:buFont typeface="ArialMT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Earth and space sciences</a:t>
            </a:r>
          </a:p>
          <a:p>
            <a:pPr marL="282541" indent="-282541" defTabSz="1044515" eaLnBrk="1">
              <a:lnSpc>
                <a:spcPct val="90000"/>
              </a:lnSpc>
              <a:spcBef>
                <a:spcPts val="1339"/>
              </a:spcBef>
              <a:buFont typeface="ArialMT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Engineering, technology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applications 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of science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0" y="152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6242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Dimension 3:</a:t>
            </a:r>
          </a:p>
          <a:p>
            <a:pPr marL="456242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Disciplinary Core Ideas</a:t>
            </a:r>
          </a:p>
        </p:txBody>
      </p:sp>
    </p:spTree>
    <p:extLst>
      <p:ext uri="{BB962C8B-B14F-4D97-AF65-F5344CB8AC3E}">
        <p14:creationId xmlns:p14="http://schemas.microsoft.com/office/powerpoint/2010/main" val="3269850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0" y="0"/>
            <a:ext cx="9144000" cy="910828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9619"/>
            <a:r>
              <a:rPr lang="en-US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Dimension 3:</a:t>
            </a:r>
          </a:p>
          <a:p>
            <a:pPr marL="459619"/>
            <a:r>
              <a:rPr lang="en-US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Disciplinary Core Ideas</a:t>
            </a:r>
            <a:endParaRPr lang="en-US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060" y="1085580"/>
            <a:ext cx="8337884" cy="5569790"/>
          </a:xfrm>
          <a:prstGeom prst="rect">
            <a:avLst/>
          </a:prstGeom>
        </p:spPr>
        <p:txBody>
          <a:bodyPr wrap="square" lIns="90346" tIns="45207" rIns="90346" bIns="45207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Physical Sciences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PS 1: Matter and its interactions 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PS 2: Motion and stability: Forces and interactions 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PS 3: Energy 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PS 4: Waves and their applications in technologies for information transfer</a:t>
            </a:r>
          </a:p>
          <a:p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Life Sciences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LS 1: From molecules to organisms: Structures and processes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LS 2: Ecosystems: Interactions, energy, and dynamics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LS 3: Heredity: Inheritance and variation of traits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LS 4: Biological Evolution: unity and diversity</a:t>
            </a:r>
          </a:p>
          <a:p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Earth and Space Sciences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ESS 1: Earth’s place in the universe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ESS 2: Earth’s systems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ESS 3: Earth and human activity</a:t>
            </a:r>
          </a:p>
          <a:p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Engineering, Technology, and the Applications of Science 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ETS 1: Engineering design</a:t>
            </a:r>
          </a:p>
          <a:p>
            <a:pPr marL="459619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ETS 2: Links among engineering, technology, science, and society</a:t>
            </a:r>
          </a:p>
        </p:txBody>
      </p:sp>
    </p:spTree>
    <p:extLst>
      <p:ext uri="{BB962C8B-B14F-4D97-AF65-F5344CB8AC3E}">
        <p14:creationId xmlns:p14="http://schemas.microsoft.com/office/powerpoint/2010/main" val="20226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152401" y="219076"/>
            <a:ext cx="4251722" cy="6486525"/>
          </a:xfrm>
          <a:prstGeom prst="rect">
            <a:avLst/>
          </a:prstGeom>
        </p:spPr>
        <p:txBody>
          <a:bodyPr lIns="89990" tIns="45034" rIns="89990" bIns="45034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Scientific and Engineering Practices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1. Asking questions (for science) and defining problems (for engineering)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2. Developing and using models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3. Planning and carrying out investigations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4. Analyzing and interpreting data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5. Using mathematics and computational thinking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6. Constructing explanations (for science) and designing solutions (for engineering)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7. Engaging in argument from evidence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8. Obtaining, evaluating, and communicating information</a:t>
            </a:r>
          </a:p>
          <a:p>
            <a:pPr marL="506179" indent="-27965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Crosscutting Concepts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1. Patterns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2. Cause and effect: Mechanism and explanation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3. Scale, proportion, and quantity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4. Systems and system models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5. Energy and matter: Flows, cycles, and conservation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6. Structure and function</a:t>
            </a:r>
          </a:p>
          <a:p>
            <a:pPr marL="506179" indent="-28590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7. Stability and change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485566" y="219074"/>
            <a:ext cx="4419600" cy="6518798"/>
          </a:xfrm>
          <a:prstGeom prst="rect">
            <a:avLst/>
          </a:prstGeom>
        </p:spPr>
        <p:txBody>
          <a:bodyPr lIns="89990" tIns="45034" rIns="89990" bIns="45034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Disciplinary Core Ideas</a:t>
            </a:r>
          </a:p>
          <a:p>
            <a:pPr marL="268724" indent="-4842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u="sng" dirty="0">
                <a:solidFill>
                  <a:srgbClr val="000000"/>
                </a:solidFill>
              </a:rPr>
              <a:t>Physical Sciences</a:t>
            </a:r>
          </a:p>
          <a:p>
            <a:pPr marL="1124872" indent="-66710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PS 1:	Matter and its interactions</a:t>
            </a:r>
          </a:p>
          <a:p>
            <a:pPr marL="1124872" indent="-66710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PS 2:	Motion and stability: Forces and interactions</a:t>
            </a:r>
          </a:p>
          <a:p>
            <a:pPr marL="1124872" indent="-66710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PS 3:	Energy</a:t>
            </a:r>
          </a:p>
          <a:p>
            <a:pPr marL="1124872" indent="-667109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PS 4:	Waves and their applications in technologies for information transfer</a:t>
            </a:r>
          </a:p>
          <a:p>
            <a:pPr marL="268724" indent="-4842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u="sng" dirty="0">
                <a:solidFill>
                  <a:srgbClr val="000000"/>
                </a:solidFill>
              </a:rPr>
              <a:t>Life Sciences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LS 1:	From molecules to organisms: Structures and processes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LS 2:	Ecosystems: Interactions, energy, and dynamics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LS 3:	Heredity: Inheritance and variation of traits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LS 4:	Biological evolution: Unity and diversity</a:t>
            </a:r>
          </a:p>
          <a:p>
            <a:pPr marL="268724" indent="-48422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u="sng" dirty="0">
                <a:solidFill>
                  <a:srgbClr val="000000"/>
                </a:solidFill>
              </a:rPr>
              <a:t>Earth and Space Sciences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ESS 1: Earth’s place in the universe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ESS 2: Earth’s systems</a:t>
            </a:r>
          </a:p>
          <a:p>
            <a:pPr marL="1124872" indent="-674908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ESS 3: Earth and human activity</a:t>
            </a:r>
          </a:p>
          <a:p>
            <a:pPr marL="224981" indent="-4763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u="sng" dirty="0">
                <a:solidFill>
                  <a:srgbClr val="000000"/>
                </a:solidFill>
              </a:rPr>
              <a:t>Engineering, Technology, and Applications of Science</a:t>
            </a:r>
          </a:p>
          <a:p>
            <a:pPr marL="1124872" indent="-681190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ETS 1: Engineering design</a:t>
            </a:r>
          </a:p>
          <a:p>
            <a:pPr marL="1124872" indent="-681190" defTabSz="817457">
              <a:spcBef>
                <a:spcPts val="200"/>
              </a:spcBef>
              <a:buClr>
                <a:srgbClr val="333399"/>
              </a:buClr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ETS 2: Links among engineering, technology, science, and society</a:t>
            </a:r>
          </a:p>
        </p:txBody>
      </p:sp>
    </p:spTree>
    <p:extLst>
      <p:ext uri="{BB962C8B-B14F-4D97-AF65-F5344CB8AC3E}">
        <p14:creationId xmlns:p14="http://schemas.microsoft.com/office/powerpoint/2010/main" val="1106316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0-19 at 2.2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328" y="-192505"/>
            <a:ext cx="6748872" cy="7521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7852" y="1684589"/>
            <a:ext cx="6605148" cy="3064041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646" tIns="41871" rIns="83646" bIns="41871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186070" y="2280930"/>
            <a:ext cx="1768830" cy="670392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369" tIns="45685" rIns="91369" bIns="456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MS Mincho"/>
                <a:cs typeface="Helvetica" panose="020B0604020202020204" pitchFamily="34" charset="0"/>
              </a:rPr>
              <a:t>Foundation Boxes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86137" y="602429"/>
            <a:ext cx="1768829" cy="720763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369" tIns="45685" rIns="91369" bIns="456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  <a:ea typeface="MS Mincho"/>
                <a:cs typeface="Helvetica" panose="020B0604020202020204" pitchFamily="34" charset="0"/>
              </a:rPr>
              <a:t>Performance Expectations</a:t>
            </a:r>
          </a:p>
        </p:txBody>
      </p:sp>
      <p:sp>
        <p:nvSpPr>
          <p:cNvPr id="14" name="Text Box 7"/>
          <p:cNvSpPr txBox="1"/>
          <p:nvPr/>
        </p:nvSpPr>
        <p:spPr>
          <a:xfrm>
            <a:off x="186070" y="5109679"/>
            <a:ext cx="1768830" cy="68988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369" tIns="45685" rIns="91369" bIns="456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Helvetica" panose="020B0604020202020204" pitchFamily="34" charset="0"/>
                <a:ea typeface="MS Mincho"/>
                <a:cs typeface="Helvetica" panose="020B0604020202020204" pitchFamily="34" charset="0"/>
              </a:rPr>
              <a:t>Connection Boxes</a:t>
            </a:r>
            <a:endParaRPr lang="en-US" sz="2000" b="1" kern="0" dirty="0">
              <a:solidFill>
                <a:sysClr val="windowText" lastClr="000000"/>
              </a:solidFill>
              <a:latin typeface="Helvetica" panose="020B0604020202020204" pitchFamily="34" charset="0"/>
              <a:ea typeface="MS Mincho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7852" y="241198"/>
            <a:ext cx="6605148" cy="1443224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46" tIns="41871" rIns="83646" bIns="41871" rtlCol="0" anchor="ctr"/>
          <a:lstStyle/>
          <a:p>
            <a:pPr algn="ctr" defTabSz="889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7852" y="4748463"/>
            <a:ext cx="6605148" cy="258035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46" tIns="41871" rIns="83646" bIns="41871" rtlCol="0" anchor="ctr"/>
          <a:lstStyle/>
          <a:p>
            <a:pPr algn="ctr" defTabSz="889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1175" y="64505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– </a:t>
            </a:r>
            <a:r>
              <a:rPr lang="en-US" dirty="0" err="1" smtClean="0"/>
              <a:t>Okhee</a:t>
            </a:r>
            <a:r>
              <a:rPr lang="en-US" dirty="0" smtClean="0"/>
              <a:t>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43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21" y="8"/>
            <a:ext cx="8105931" cy="704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1" y="215154"/>
            <a:ext cx="2672604" cy="363070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027" y="5398994"/>
            <a:ext cx="544807" cy="282388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5995" y="5997388"/>
            <a:ext cx="544807" cy="23308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092" y="5540188"/>
            <a:ext cx="544807" cy="23308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284" y="1738464"/>
            <a:ext cx="7587604" cy="684767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1753634"/>
            <a:ext cx="1600200" cy="32721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753636"/>
            <a:ext cx="1676400" cy="327213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760530"/>
            <a:ext cx="1219200" cy="320316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1315" y="2667000"/>
            <a:ext cx="1349374" cy="160158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2796" y="2827158"/>
            <a:ext cx="1326103" cy="160158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926" y="4876800"/>
            <a:ext cx="1488075" cy="304800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8" y="5187462"/>
            <a:ext cx="1314887" cy="15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0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39" y="2514600"/>
            <a:ext cx="8534399" cy="228594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39" y="2743348"/>
            <a:ext cx="8534399" cy="336183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1" y="3079377"/>
            <a:ext cx="8534400" cy="1304366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39" y="4383743"/>
            <a:ext cx="8534399" cy="1748116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9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549"/>
            <a:ext cx="9144000" cy="1209899"/>
          </a:xfrm>
          <a:prstGeom prst="rect">
            <a:avLst/>
          </a:prstGeom>
          <a:gradFill>
            <a:gsLst>
              <a:gs pos="0">
                <a:srgbClr val="9ACA3C"/>
              </a:gs>
              <a:gs pos="100000">
                <a:srgbClr val="EBF4D8"/>
              </a:gs>
            </a:gsLst>
            <a:lin ang="18900043" scaled="0"/>
          </a:gradFill>
          <a:ln w="54175" cap="flat">
            <a:solidFill>
              <a:srgbClr val="303A9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defTabSz="907479"/>
            <a:endParaRPr sz="30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" y="0"/>
            <a:ext cx="9144000" cy="1189800"/>
          </a:xfrm>
          <a:prstGeom prst="rect">
            <a:avLst/>
          </a:prstGeom>
          <a:noFill/>
          <a:ln>
            <a:noFill/>
          </a:ln>
        </p:spPr>
        <p:txBody>
          <a:bodyPr lIns="94785" tIns="54146" rIns="94785" bIns="54146" anchor="ctr" anchorCtr="0">
            <a:noAutofit/>
          </a:bodyPr>
          <a:lstStyle/>
          <a:p>
            <a:pPr marL="230007" indent="-3174" algn="l">
              <a:buSzPct val="25000"/>
            </a:pPr>
            <a:r>
              <a:rPr lang="en-US" sz="3600" b="1" dirty="0">
                <a:latin typeface="Tahoma"/>
                <a:cs typeface="Tahoma"/>
              </a:rPr>
              <a:t>3</a:t>
            </a:r>
            <a:r>
              <a:rPr lang="en-US" sz="3600" b="1" dirty="0" smtClean="0">
                <a:latin typeface="Tahoma"/>
                <a:cs typeface="Tahoma"/>
              </a:rPr>
              <a:t>-Dimensional </a:t>
            </a:r>
            <a:r>
              <a:rPr lang="en-US" sz="3600" b="1" dirty="0">
                <a:latin typeface="Tahoma"/>
                <a:cs typeface="Tahoma"/>
              </a:rPr>
              <a:t>Learning Analogy</a:t>
            </a:r>
            <a:endParaRPr lang="en-US" sz="36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3857" y="4485216"/>
            <a:ext cx="2683850" cy="757497"/>
          </a:xfrm>
          <a:prstGeom prst="rect">
            <a:avLst/>
          </a:prstGeom>
          <a:noFill/>
          <a:ln>
            <a:noFill/>
          </a:ln>
        </p:spPr>
        <p:txBody>
          <a:bodyPr lIns="90725" tIns="90725" rIns="90725" bIns="907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93640" marR="0" indent="-90675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587242" marR="0" indent="-92522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0904" marR="0" indent="-94424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74536" marR="0" indent="-96301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468181" marR="0" indent="-98192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820546" marR="0" indent="-95376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172907" marR="0" indent="-92557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525280" marR="0" indent="-102436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877635" marR="0" indent="-99602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 algn="ctr" defTabSz="906779">
              <a:spcBef>
                <a:spcPts val="0"/>
              </a:spcBef>
              <a:buFont typeface="Helvetica Neue"/>
              <a:buNone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Golf Tools &amp; Techniques</a:t>
            </a:r>
            <a:b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(Practices)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90801" y="2728457"/>
            <a:ext cx="1524002" cy="7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7" tIns="45320" rIns="90627" bIns="4532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08554">
              <a:buClr>
                <a:srgbClr val="CC3300"/>
              </a:buClr>
              <a:buSzPct val="60000"/>
            </a:pPr>
            <a:r>
              <a:rPr lang="en-US" sz="2000" dirty="0">
                <a:solidFill>
                  <a:srgbClr val="FF6600"/>
                </a:solidFill>
                <a:latin typeface="Calibri"/>
              </a:rPr>
              <a:t>Game Basics</a:t>
            </a:r>
          </a:p>
          <a:p>
            <a:pPr algn="ctr" defTabSz="908554">
              <a:buClr>
                <a:srgbClr val="CC3300"/>
              </a:buClr>
              <a:buSzPct val="60000"/>
            </a:pPr>
            <a:r>
              <a:rPr lang="en-US" sz="2000" dirty="0">
                <a:solidFill>
                  <a:srgbClr val="FF6600"/>
                </a:solidFill>
                <a:latin typeface="Calibri"/>
              </a:rPr>
              <a:t>(Core Ideas</a:t>
            </a:r>
            <a:r>
              <a:rPr lang="en-US" sz="2000" dirty="0">
                <a:solidFill>
                  <a:srgbClr val="FF6600"/>
                </a:solidFill>
                <a:latin typeface="Calibri" charset="0"/>
              </a:rPr>
              <a:t>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26486" y="4051997"/>
            <a:ext cx="2636514" cy="12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7" tIns="45320" rIns="90627" bIns="4532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08554">
              <a:buClr>
                <a:srgbClr val="CC3300"/>
              </a:buClr>
              <a:buSzPct val="60000"/>
            </a:pPr>
            <a:r>
              <a:rPr lang="en-US" sz="2000" dirty="0">
                <a:solidFill>
                  <a:srgbClr val="008000"/>
                </a:solidFill>
                <a:latin typeface="Calibri"/>
              </a:rPr>
              <a:t>Sportsmanship, Following Rules, Keeping Score</a:t>
            </a:r>
          </a:p>
          <a:p>
            <a:pPr algn="ctr" defTabSz="908554">
              <a:buClr>
                <a:srgbClr val="CC3300"/>
              </a:buClr>
              <a:buSzPct val="60000"/>
            </a:pPr>
            <a:r>
              <a:rPr lang="en-US" sz="2000" dirty="0">
                <a:solidFill>
                  <a:srgbClr val="008000"/>
                </a:solidFill>
                <a:latin typeface="Calibri"/>
              </a:rPr>
              <a:t>(Crosscutting Concepts)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87706" y="6064667"/>
            <a:ext cx="3332163" cy="79333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627" tIns="45320" rIns="90627" bIns="4532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08554">
              <a:buClr>
                <a:srgbClr val="CC3300"/>
              </a:buClr>
              <a:buSzPct val="60000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Playing the Game</a:t>
            </a:r>
          </a:p>
          <a:p>
            <a:pPr algn="ctr" defTabSz="908554">
              <a:buClr>
                <a:srgbClr val="CC3300"/>
              </a:buClr>
              <a:buSzPct val="60000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(Three-dimensional Learning)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1746" y="1448367"/>
            <a:ext cx="1196339" cy="2126826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9777" y="1562234"/>
            <a:ext cx="1497080" cy="974146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59049" y="2099912"/>
            <a:ext cx="1562097" cy="124970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4503" y="1417091"/>
            <a:ext cx="1130300" cy="11303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37801" y="1647487"/>
            <a:ext cx="1266265" cy="2154555"/>
            <a:chOff x="1105646" y="1899285"/>
            <a:chExt cx="1688353" cy="264688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05646" y="1899285"/>
              <a:ext cx="1688353" cy="26468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889760" y="3190240"/>
              <a:ext cx="365760" cy="2844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8554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8811" y="2659241"/>
            <a:ext cx="889189" cy="159509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7493" y="2586122"/>
            <a:ext cx="2002114" cy="134112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9886" y="3754143"/>
            <a:ext cx="1447800" cy="2219130"/>
          </a:xfrm>
          <a:prstGeom prst="rect">
            <a:avLst/>
          </a:prstGeom>
          <a:noFill/>
          <a:ln w="57150" cmpd="sng">
            <a:gradFill flip="none" rotWithShape="1">
              <a:gsLst>
                <a:gs pos="0">
                  <a:srgbClr val="3366FF"/>
                </a:gs>
                <a:gs pos="54000">
                  <a:srgbClr val="FF6600"/>
                </a:gs>
                <a:gs pos="81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oter Placeholder 1"/>
          <p:cNvSpPr txBox="1">
            <a:spLocks/>
          </p:cNvSpPr>
          <p:nvPr/>
        </p:nvSpPr>
        <p:spPr>
          <a:xfrm>
            <a:off x="6909561" y="6398797"/>
            <a:ext cx="2209800" cy="441832"/>
          </a:xfrm>
          <a:prstGeom prst="rect">
            <a:avLst/>
          </a:prstGeom>
        </p:spPr>
        <p:txBody>
          <a:bodyPr lIns="90848" tIns="45424" rIns="90848" bIns="45424"/>
          <a:lstStyle>
            <a:defPPr>
              <a:defRPr lang="en-US"/>
            </a:defPPr>
            <a:lvl1pPr marL="0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301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620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940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248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554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875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183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0494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Source: Rita Januszyk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" name="Picture 6" descr="image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669915" y="615021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– </a:t>
            </a:r>
            <a:r>
              <a:rPr lang="en-US" dirty="0" err="1" smtClean="0"/>
              <a:t>Okhee</a:t>
            </a:r>
            <a:r>
              <a:rPr lang="en-US" dirty="0" smtClean="0"/>
              <a:t>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85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549"/>
            <a:ext cx="9144000" cy="1209899"/>
          </a:xfrm>
          <a:prstGeom prst="rect">
            <a:avLst/>
          </a:prstGeom>
          <a:gradFill>
            <a:gsLst>
              <a:gs pos="0">
                <a:srgbClr val="9ACA3C"/>
              </a:gs>
              <a:gs pos="100000">
                <a:srgbClr val="EBF4D8"/>
              </a:gs>
            </a:gsLst>
            <a:lin ang="18900043" scaled="0"/>
          </a:gradFill>
          <a:ln w="54175" cap="flat">
            <a:solidFill>
              <a:srgbClr val="303A9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defTabSz="907479"/>
            <a:endParaRPr sz="30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" y="0"/>
            <a:ext cx="9144000" cy="1189800"/>
          </a:xfrm>
          <a:prstGeom prst="rect">
            <a:avLst/>
          </a:prstGeom>
          <a:noFill/>
          <a:ln>
            <a:noFill/>
          </a:ln>
        </p:spPr>
        <p:txBody>
          <a:bodyPr lIns="94785" tIns="54146" rIns="94785" bIns="54146" anchor="ctr" anchorCtr="0">
            <a:noAutofit/>
          </a:bodyPr>
          <a:lstStyle/>
          <a:p>
            <a:pPr marL="230007" indent="-3174" algn="l">
              <a:buSzPct val="25000"/>
            </a:pPr>
            <a:r>
              <a:rPr lang="en-US" sz="3600" b="1" dirty="0">
                <a:latin typeface="Tahoma"/>
                <a:cs typeface="Tahoma"/>
              </a:rPr>
              <a:t>3</a:t>
            </a:r>
            <a:r>
              <a:rPr lang="en-US" sz="3600" b="1" dirty="0" smtClean="0">
                <a:latin typeface="Tahoma"/>
                <a:cs typeface="Tahoma"/>
              </a:rPr>
              <a:t>-Dimensional </a:t>
            </a:r>
            <a:r>
              <a:rPr lang="en-US" sz="3600" b="1" dirty="0">
                <a:latin typeface="Tahoma"/>
                <a:cs typeface="Tahoma"/>
              </a:rPr>
              <a:t>Learning Analogy</a:t>
            </a:r>
            <a:endParaRPr lang="en-US" sz="36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" name="Footer Placeholder 1"/>
          <p:cNvSpPr txBox="1">
            <a:spLocks/>
          </p:cNvSpPr>
          <p:nvPr/>
        </p:nvSpPr>
        <p:spPr>
          <a:xfrm>
            <a:off x="7510482" y="6469716"/>
            <a:ext cx="1608943" cy="371045"/>
          </a:xfrm>
          <a:prstGeom prst="rect">
            <a:avLst/>
          </a:prstGeom>
        </p:spPr>
        <p:txBody>
          <a:bodyPr lIns="90848" tIns="45424" rIns="90848" bIns="45424"/>
          <a:lstStyle>
            <a:defPPr>
              <a:defRPr lang="en-US"/>
            </a:defPPr>
            <a:lvl1pPr marL="0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301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620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940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248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554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875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183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0494" algn="l" defTabSz="91262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Source: NSTA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" name="Picture 4" descr="http://www.shutterbean.com/wp-content/uploads/kitchentoolsguid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69" y="2133601"/>
            <a:ext cx="2484438" cy="2286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teeswater.ca/tswwp1/wp-content/uploads/raw_chick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51" y="1768765"/>
            <a:ext cx="2111375" cy="14732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g3.etsystatic.com/il_fullxfull.2787973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70" y="1905000"/>
            <a:ext cx="2543130" cy="201561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us.123rf.com/400wm/400/400/tobi/tobi1204/tobi120400153/13368838-roasted-chicken-seasoned-with-herbs-and-spic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176" y="4147844"/>
            <a:ext cx="313372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5733" y="4596069"/>
            <a:ext cx="3114669" cy="55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91765" marR="0" indent="-90083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583492" marR="0" indent="-91930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75279" marR="0" indent="-93799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67037" marR="0" indent="-95676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458809" marR="0" indent="-97567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808938" marR="0" indent="-94751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159042" marR="0" indent="-91965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509189" marR="0" indent="-101790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859269" marR="0" indent="-98977" algn="l" rtl="0">
              <a:lnSpc>
                <a:spcPct val="100000"/>
              </a:lnSpc>
              <a:spcBef>
                <a:spcPts val="3515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 algn="ctr" defTabSz="914400">
              <a:spcBef>
                <a:spcPts val="0"/>
              </a:spcBef>
              <a:buFont typeface="Helvetica Neue"/>
              <a:buNone/>
            </a:pPr>
            <a:r>
              <a:rPr lang="en-US" sz="2000" kern="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Kitchen Tools &amp; Techniques</a:t>
            </a:r>
            <a:br>
              <a:rPr lang="en-US" sz="2000" kern="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</a:br>
            <a:r>
              <a:rPr lang="en-US" sz="2000" kern="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(Practices)</a:t>
            </a:r>
            <a:endParaRPr lang="en-US" sz="2000" kern="0" dirty="0">
              <a:solidFill>
                <a:srgbClr val="0000FF"/>
              </a:solidFill>
              <a:latin typeface="Calibri" panose="020F050202020403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516351" y="3435504"/>
            <a:ext cx="2111375" cy="7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8" tIns="45424" rIns="90848" bIns="4542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4264" fontAlgn="base">
              <a:spcAft>
                <a:spcPct val="0"/>
              </a:spcAft>
              <a:buClr>
                <a:srgbClr val="99CC00"/>
              </a:buClr>
              <a:buSzPct val="60000"/>
            </a:pPr>
            <a:r>
              <a:rPr lang="en-US" sz="2000" dirty="0">
                <a:solidFill>
                  <a:srgbClr val="FF6600"/>
                </a:solidFill>
                <a:latin typeface="Calibri" charset="0"/>
              </a:rPr>
              <a:t>Basic Ingredients</a:t>
            </a:r>
          </a:p>
          <a:p>
            <a:pPr algn="ctr" defTabSz="454264" fontAlgn="base">
              <a:spcAft>
                <a:spcPct val="0"/>
              </a:spcAft>
              <a:buClr>
                <a:srgbClr val="99CC00"/>
              </a:buClr>
              <a:buSzPct val="60000"/>
            </a:pPr>
            <a:r>
              <a:rPr lang="en-US" sz="2000" dirty="0">
                <a:solidFill>
                  <a:srgbClr val="FF6600"/>
                </a:solidFill>
                <a:latin typeface="Calibri" charset="0"/>
              </a:rPr>
              <a:t>(Core Ideas)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920924" y="4147976"/>
            <a:ext cx="30924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8" tIns="45424" rIns="90848" bIns="4542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4264" fontAlgn="base">
              <a:spcAft>
                <a:spcPct val="0"/>
              </a:spcAft>
              <a:buClr>
                <a:srgbClr val="99CC00"/>
              </a:buClr>
              <a:buSzPct val="60000"/>
            </a:pPr>
            <a:r>
              <a:rPr lang="en-US" sz="2000" dirty="0">
                <a:solidFill>
                  <a:srgbClr val="008000"/>
                </a:solidFill>
                <a:latin typeface="Calibri" charset="0"/>
              </a:rPr>
              <a:t>Herbs, Spices, &amp; Seasonings</a:t>
            </a:r>
          </a:p>
          <a:p>
            <a:pPr algn="ctr" defTabSz="454264" fontAlgn="base">
              <a:spcAft>
                <a:spcPct val="0"/>
              </a:spcAft>
              <a:buClr>
                <a:srgbClr val="99CC00"/>
              </a:buClr>
              <a:buSzPct val="60000"/>
            </a:pPr>
            <a:r>
              <a:rPr lang="en-US" sz="2000" dirty="0">
                <a:solidFill>
                  <a:srgbClr val="008000"/>
                </a:solidFill>
                <a:latin typeface="Calibri" charset="0"/>
              </a:rPr>
              <a:t>(Crosscutting Concepts)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95702" y="6063606"/>
            <a:ext cx="3209925" cy="6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8" tIns="45424" rIns="90848" bIns="4542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4264" fontAlgn="base">
              <a:spcAft>
                <a:spcPct val="0"/>
              </a:spcAft>
              <a:buClr>
                <a:srgbClr val="99CC00"/>
              </a:buClr>
              <a:buSzPct val="60000"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Preparing a Meal</a:t>
            </a:r>
          </a:p>
          <a:p>
            <a:pPr algn="ctr" defTabSz="454264" fontAlgn="base">
              <a:spcAft>
                <a:spcPct val="0"/>
              </a:spcAft>
              <a:buClr>
                <a:srgbClr val="99CC00"/>
              </a:buClr>
              <a:buSzPct val="60000"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(Three dimensional Learning)</a:t>
            </a:r>
          </a:p>
        </p:txBody>
      </p:sp>
      <p:pic>
        <p:nvPicPr>
          <p:cNvPr id="18" name="Picture 6" descr="imag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577786" y="616684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– </a:t>
            </a:r>
            <a:r>
              <a:rPr lang="en-US" dirty="0" err="1" smtClean="0"/>
              <a:t>Okhee</a:t>
            </a:r>
            <a:r>
              <a:rPr lang="en-US" dirty="0" smtClean="0"/>
              <a:t>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18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5"/>
          <p:cNvSpPr>
            <a:spLocks/>
          </p:cNvSpPr>
          <p:nvPr/>
        </p:nvSpPr>
        <p:spPr bwMode="auto">
          <a:xfrm>
            <a:off x="0" y="17669"/>
            <a:ext cx="9144000" cy="1306716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5425" defTabSz="40883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Building on the Past; </a:t>
            </a:r>
            <a:br>
              <a:rPr lang="en-US" sz="3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</a:br>
            <a:r>
              <a:rPr lang="en-US" sz="3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Preparing for the Future</a:t>
            </a:r>
            <a:endParaRPr lang="en-US" sz="36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0" name="Right Arrow 26"/>
          <p:cNvSpPr>
            <a:spLocks noChangeArrowheads="1"/>
          </p:cNvSpPr>
          <p:nvPr/>
        </p:nvSpPr>
        <p:spPr bwMode="auto">
          <a:xfrm>
            <a:off x="4600272" y="3672864"/>
            <a:ext cx="657528" cy="3657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35974" y="4369818"/>
            <a:ext cx="1675535" cy="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141" tIns="32073" rIns="64141" bIns="32073">
            <a:spAutoFit/>
          </a:bodyPr>
          <a:lstStyle/>
          <a:p>
            <a:pPr algn="ctr" defTabSz="40883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6" dirty="0">
                <a:solidFill>
                  <a:srgbClr val="000000"/>
                </a:solidFill>
                <a:latin typeface="Helvetica" charset="0"/>
                <a:sym typeface="Helvetica Light"/>
              </a:rPr>
              <a:t>7/2011 – April 2013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811379" y="2985788"/>
            <a:ext cx="1525837" cy="2303405"/>
            <a:chOff x="304800" y="3962400"/>
            <a:chExt cx="1776610" cy="2639746"/>
          </a:xfrm>
        </p:grpSpPr>
        <p:pic>
          <p:nvPicPr>
            <p:cNvPr id="53275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962400"/>
              <a:ext cx="1723534" cy="208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6" name="TextBox 24"/>
            <p:cNvSpPr txBox="1">
              <a:spLocks noChangeArrowheads="1"/>
            </p:cNvSpPr>
            <p:nvPr/>
          </p:nvSpPr>
          <p:spPr bwMode="auto">
            <a:xfrm>
              <a:off x="405628" y="6248400"/>
              <a:ext cx="1675782" cy="35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0883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6" dirty="0">
                  <a:solidFill>
                    <a:srgbClr val="000000"/>
                  </a:solidFill>
                  <a:latin typeface="Helvetica" charset="0"/>
                  <a:sym typeface="Helvetica Light"/>
                </a:rPr>
                <a:t>1/2010 - 7/2011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684" y="1961599"/>
            <a:ext cx="1910538" cy="1752792"/>
            <a:chOff x="38100" y="1295400"/>
            <a:chExt cx="2648141" cy="2404671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8100" y="1295400"/>
              <a:ext cx="2648141" cy="1978640"/>
              <a:chOff x="38100" y="1295400"/>
              <a:chExt cx="2648141" cy="1978640"/>
            </a:xfrm>
          </p:grpSpPr>
          <p:pic>
            <p:nvPicPr>
              <p:cNvPr id="53273" name="Picture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" y="1295400"/>
                <a:ext cx="175260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74" name="Picture 3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1600200"/>
                <a:ext cx="1619441" cy="167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272" name="TextBox 28"/>
            <p:cNvSpPr txBox="1">
              <a:spLocks noChangeArrowheads="1"/>
            </p:cNvSpPr>
            <p:nvPr/>
          </p:nvSpPr>
          <p:spPr bwMode="auto">
            <a:xfrm>
              <a:off x="961024" y="3276598"/>
              <a:ext cx="940299" cy="42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0883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6" dirty="0">
                  <a:solidFill>
                    <a:srgbClr val="000000"/>
                  </a:solidFill>
                  <a:latin typeface="Helvetica" charset="0"/>
                  <a:sym typeface="Helvetica Light"/>
                </a:rPr>
                <a:t>1990s</a:t>
              </a:r>
            </a:p>
          </p:txBody>
        </p:sp>
      </p:grpSp>
      <p:sp>
        <p:nvSpPr>
          <p:cNvPr id="32" name="Right Arrow 26"/>
          <p:cNvSpPr>
            <a:spLocks noChangeArrowheads="1"/>
          </p:cNvSpPr>
          <p:nvPr/>
        </p:nvSpPr>
        <p:spPr bwMode="auto">
          <a:xfrm rot="10800000" flipH="1">
            <a:off x="2213851" y="4636056"/>
            <a:ext cx="457646" cy="359420"/>
          </a:xfrm>
          <a:prstGeom prst="rightArrow">
            <a:avLst>
              <a:gd name="adj1" fmla="val 50000"/>
              <a:gd name="adj2" fmla="val 5004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5918" y="4423378"/>
            <a:ext cx="1986630" cy="1607951"/>
            <a:chOff x="118647" y="966403"/>
            <a:chExt cx="2472153" cy="2159723"/>
          </a:xfrm>
        </p:grpSpPr>
        <p:pic>
          <p:nvPicPr>
            <p:cNvPr id="53267" name="Picture 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0"/>
              <a:ext cx="961021" cy="137431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53268" name="Picture 3" descr="LSIE Report Cover.pd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023140"/>
              <a:ext cx="990600" cy="141526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3269" name="TextBox 35"/>
            <p:cNvSpPr txBox="1">
              <a:spLocks noChangeArrowheads="1"/>
            </p:cNvSpPr>
            <p:nvPr/>
          </p:nvSpPr>
          <p:spPr bwMode="auto">
            <a:xfrm>
              <a:off x="118647" y="966403"/>
              <a:ext cx="1420675" cy="41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0883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6" dirty="0">
                  <a:solidFill>
                    <a:srgbClr val="000000"/>
                  </a:solidFill>
                  <a:latin typeface="Helvetica" charset="0"/>
                  <a:sym typeface="Helvetica Light"/>
                </a:rPr>
                <a:t>1990s-2009</a:t>
              </a:r>
            </a:p>
          </p:txBody>
        </p:sp>
        <p:pic>
          <p:nvPicPr>
            <p:cNvPr id="53270" name="Picture 3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76400"/>
              <a:ext cx="956129" cy="1449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9" name="Right Arrow 26"/>
          <p:cNvSpPr>
            <a:spLocks noChangeArrowheads="1"/>
          </p:cNvSpPr>
          <p:nvPr/>
        </p:nvSpPr>
        <p:spPr bwMode="auto">
          <a:xfrm>
            <a:off x="2213852" y="2849111"/>
            <a:ext cx="494481" cy="343794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886172" y="1973369"/>
            <a:ext cx="1066800" cy="3109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64141" tIns="32073" rIns="64141" bIns="32073">
            <a:spAutoFit/>
          </a:bodyPr>
          <a:lstStyle/>
          <a:p>
            <a:pPr algn="ctr" defTabSz="40883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 charset="0"/>
                <a:sym typeface="Helvetica Light"/>
              </a:rPr>
              <a:t>Phase </a:t>
            </a:r>
            <a:r>
              <a:rPr lang="en-US" sz="1600" b="1" dirty="0">
                <a:solidFill>
                  <a:srgbClr val="000000"/>
                </a:solidFill>
                <a:latin typeface="Helvetica" charset="0"/>
                <a:sym typeface="Helvetica Light"/>
              </a:rPr>
              <a:t>II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981674" y="1973369"/>
            <a:ext cx="1139789" cy="3109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64141" tIns="32073" rIns="64141" bIns="32073">
            <a:spAutoFit/>
          </a:bodyPr>
          <a:lstStyle/>
          <a:p>
            <a:pPr algn="ctr" defTabSz="40883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Helvetica" charset="0"/>
                <a:sym typeface="Helvetica Light"/>
              </a:rPr>
              <a:t>Phase I</a:t>
            </a:r>
          </a:p>
        </p:txBody>
      </p:sp>
      <p:pic>
        <p:nvPicPr>
          <p:cNvPr id="53266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974" y="3337837"/>
            <a:ext cx="1767197" cy="8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53200" y="63246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– </a:t>
            </a:r>
            <a:r>
              <a:rPr lang="en-US" dirty="0" err="1" smtClean="0"/>
              <a:t>Okhee</a:t>
            </a:r>
            <a:r>
              <a:rPr lang="en-US" dirty="0" smtClean="0"/>
              <a:t>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48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1" y="1676405"/>
            <a:ext cx="5867400" cy="462690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sz="2800" dirty="0" smtClean="0"/>
              <a:t>Focus </a:t>
            </a:r>
            <a:r>
              <a:rPr lang="en-US" sz="2800" dirty="0"/>
              <a:t>on explaining </a:t>
            </a:r>
            <a:r>
              <a:rPr lang="en-US" sz="2800" dirty="0" smtClean="0"/>
              <a:t>phenomena or designing solutions to problems</a:t>
            </a:r>
            <a:endParaRPr lang="en-US" sz="2800" dirty="0"/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sz="2800" dirty="0" smtClean="0"/>
              <a:t>Three-dimensional </a:t>
            </a:r>
            <a:r>
              <a:rPr lang="en-US" sz="2800" dirty="0"/>
              <a:t>l</a:t>
            </a:r>
            <a:r>
              <a:rPr lang="en-US" sz="2800" dirty="0" smtClean="0"/>
              <a:t>earning</a:t>
            </a:r>
          </a:p>
          <a:p>
            <a:pPr marL="801688" lvl="1" indent="-336550" eaLnBrk="1" hangingPunct="1">
              <a:buClrTx/>
              <a:buFont typeface="+mj-lt"/>
              <a:buAutoNum type="arabicParenR"/>
              <a:defRPr/>
            </a:pPr>
            <a:r>
              <a:rPr lang="en-US" sz="2400" dirty="0"/>
              <a:t>D</a:t>
            </a:r>
            <a:r>
              <a:rPr lang="en-US" sz="2400" dirty="0" smtClean="0"/>
              <a:t>isciplinary core ideas</a:t>
            </a:r>
          </a:p>
          <a:p>
            <a:pPr marL="801688" lvl="1" indent="-336550" eaLnBrk="1" hangingPunct="1">
              <a:buClrTx/>
              <a:buFont typeface="+mj-lt"/>
              <a:buAutoNum type="arabicParenR"/>
              <a:defRPr/>
            </a:pPr>
            <a:r>
              <a:rPr lang="en-US" sz="2400" dirty="0" smtClean="0"/>
              <a:t>Science and engineering practices</a:t>
            </a:r>
          </a:p>
          <a:p>
            <a:pPr marL="801688" lvl="1" indent="-336550" eaLnBrk="1" hangingPunct="1">
              <a:buClrTx/>
              <a:buFont typeface="+mj-lt"/>
              <a:buAutoNum type="arabicParenR"/>
              <a:defRPr/>
            </a:pPr>
            <a:r>
              <a:rPr lang="en-US" sz="2400" dirty="0"/>
              <a:t>C</a:t>
            </a:r>
            <a:r>
              <a:rPr lang="en-US" sz="2400" dirty="0" smtClean="0"/>
              <a:t>rosscutting concepts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sz="2800" dirty="0" smtClean="0"/>
              <a:t>Coherence (i.e., learning progressions): build </a:t>
            </a:r>
            <a:r>
              <a:rPr lang="en-US" sz="2800" dirty="0"/>
              <a:t>and </a:t>
            </a:r>
            <a:r>
              <a:rPr lang="en-US" sz="2800" dirty="0" smtClean="0"/>
              <a:t>apply </a:t>
            </a:r>
            <a:r>
              <a:rPr lang="en-US" sz="2800" dirty="0"/>
              <a:t>ideas across </a:t>
            </a:r>
            <a:r>
              <a:rPr lang="en-US" sz="2800" dirty="0" smtClean="0"/>
              <a:t>time</a:t>
            </a:r>
          </a:p>
        </p:txBody>
      </p:sp>
      <p:pic>
        <p:nvPicPr>
          <p:cNvPr id="22531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2879"/>
            <a:ext cx="2001838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79" y="4745038"/>
            <a:ext cx="27162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" name="Shape 85"/>
          <p:cNvSpPr/>
          <p:nvPr/>
        </p:nvSpPr>
        <p:spPr>
          <a:xfrm>
            <a:off x="0" y="549"/>
            <a:ext cx="9144000" cy="1209899"/>
          </a:xfrm>
          <a:prstGeom prst="rect">
            <a:avLst/>
          </a:prstGeom>
          <a:solidFill>
            <a:srgbClr val="FF6600"/>
          </a:solidFill>
          <a:ln w="54175" cap="flat">
            <a:solidFill>
              <a:srgbClr val="303A9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457200" algn="ctr" defTabSz="907479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NGSS Instructional Shifts</a:t>
            </a:r>
            <a:endParaRPr sz="40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9299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2667000" cy="11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133603"/>
            <a:ext cx="8229600" cy="4129956"/>
          </a:xfrm>
          <a:prstGeom prst="rect">
            <a:avLst/>
          </a:prstGeom>
          <a:noFill/>
        </p:spPr>
        <p:txBody>
          <a:bodyPr wrap="square" lIns="91037" tIns="45519" rIns="91037" bIns="45519" rtlCol="0">
            <a:spAutoFit/>
          </a:bodyPr>
          <a:lstStyle/>
          <a:p>
            <a:pPr defTabSz="912620">
              <a:spcAft>
                <a:spcPts val="1200"/>
              </a:spcAft>
              <a:buSzPct val="125000"/>
            </a:pPr>
            <a:r>
              <a:rPr lang="en-US" sz="2800" b="1" dirty="0" smtClean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As </a:t>
            </a:r>
            <a:r>
              <a:rPr lang="en-US" sz="2800" b="1" dirty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you engage in </a:t>
            </a:r>
            <a:r>
              <a:rPr lang="en-US" sz="2800" b="1" dirty="0" smtClean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two related investigations, </a:t>
            </a:r>
            <a:r>
              <a:rPr lang="en-US" sz="2800" b="1" dirty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consider:</a:t>
            </a:r>
          </a:p>
          <a:p>
            <a:pPr marL="692150" indent="-454025" defTabSz="912620">
              <a:lnSpc>
                <a:spcPct val="90000"/>
              </a:lnSpc>
              <a:spcAft>
                <a:spcPts val="1200"/>
              </a:spcAft>
              <a:buSzPct val="100000"/>
              <a:buFontTx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How students explore anchoring </a:t>
            </a:r>
            <a:r>
              <a:rPr lang="en-US" sz="2800" dirty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phenomena and driving questions in a local context of home and community</a:t>
            </a:r>
          </a:p>
          <a:p>
            <a:pPr marL="692150" indent="-454025" defTabSz="912620">
              <a:lnSpc>
                <a:spcPct val="90000"/>
              </a:lnSpc>
              <a:spcAft>
                <a:spcPts val="1200"/>
              </a:spcAft>
              <a:buSzPct val="100000"/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How students engage in </a:t>
            </a:r>
            <a:r>
              <a:rPr lang="en-US" sz="2800" dirty="0" smtClean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3-dimensional </a:t>
            </a:r>
            <a:r>
              <a:rPr lang="en-US" sz="2800" dirty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learning</a:t>
            </a:r>
          </a:p>
          <a:p>
            <a:pPr marL="692150" indent="-454025" defTabSz="912620">
              <a:lnSpc>
                <a:spcPct val="90000"/>
              </a:lnSpc>
              <a:spcAft>
                <a:spcPts val="1200"/>
              </a:spcAft>
              <a:buSzPct val="100000"/>
              <a:buFontTx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How students build and apply ideas over time (i.e., coherence or learning progressions)</a:t>
            </a:r>
            <a:endParaRPr lang="en-US" sz="2800" dirty="0">
              <a:solidFill>
                <a:prstClr val="black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629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" y="5638800"/>
            <a:ext cx="9143999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 smtClean="0">
                <a:solidFill>
                  <a:prstClr val="white"/>
                </a:solidFill>
              </a:rPr>
              <a:t>Developed </a:t>
            </a:r>
            <a:r>
              <a:rPr lang="en-US" sz="2400" b="1" dirty="0" err="1" smtClean="0">
                <a:solidFill>
                  <a:prstClr val="white"/>
                </a:solidFill>
              </a:rPr>
              <a:t>Okhee</a:t>
            </a:r>
            <a:r>
              <a:rPr lang="en-US" sz="2400" b="1" dirty="0" smtClean="0">
                <a:solidFill>
                  <a:prstClr val="white"/>
                </a:solidFill>
              </a:rPr>
              <a:t> Lee &amp; Rita </a:t>
            </a:r>
            <a:r>
              <a:rPr lang="en-US" sz="2400" b="1" dirty="0" err="1" smtClean="0">
                <a:solidFill>
                  <a:prstClr val="white"/>
                </a:solidFill>
              </a:rPr>
              <a:t>Januszyk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n-US" sz="2000" dirty="0" smtClean="0">
                <a:solidFill>
                  <a:prstClr val="white"/>
                </a:solidFill>
              </a:rPr>
              <a:t>Former Elementary School Teacher</a:t>
            </a:r>
          </a:p>
          <a:p>
            <a:pPr algn="ctr" defTabSz="914400"/>
            <a:r>
              <a:rPr lang="en-US" sz="2000" dirty="0" smtClean="0">
                <a:solidFill>
                  <a:prstClr val="white"/>
                </a:solidFill>
              </a:rPr>
              <a:t>NGSS Writer and NGSS Diversity and Equity Team Member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7" name="Picture 6" descr="chidlren light box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51155" y="1457253"/>
            <a:ext cx="4708340" cy="4286250"/>
          </a:xfrm>
          <a:prstGeom prst="rect">
            <a:avLst/>
          </a:prstGeom>
          <a:ln>
            <a:noFill/>
          </a:ln>
          <a:effectLst>
            <a:softEdge rad="584200"/>
          </a:effectLst>
        </p:spPr>
      </p:pic>
      <p:sp>
        <p:nvSpPr>
          <p:cNvPr id="3" name="Rectangle 2"/>
          <p:cNvSpPr/>
          <p:nvPr/>
        </p:nvSpPr>
        <p:spPr>
          <a:xfrm>
            <a:off x="304800" y="611945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321"/>
            <a:r>
              <a:rPr lang="en-US" sz="4400" b="1" dirty="0">
                <a:solidFill>
                  <a:srgbClr val="FF9933"/>
                </a:solidFill>
                <a:latin typeface="Corbel"/>
                <a:sym typeface="Helvetica Neue"/>
                <a:rtl val="0"/>
              </a:rPr>
              <a:t>How do you see an object?</a:t>
            </a:r>
            <a:endParaRPr lang="en-US" sz="4400" kern="0" dirty="0">
              <a:solidFill>
                <a:srgbClr val="000000"/>
              </a:solidFill>
              <a:latin typeface="Corbel"/>
              <a:ea typeface="Helvetica Neue"/>
              <a:cs typeface="Helvetica Neue"/>
              <a:sym typeface="Helvetica Neue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806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2635" y="2286000"/>
            <a:ext cx="82788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000" dirty="0" smtClean="0">
                <a:solidFill>
                  <a:prstClr val="black"/>
                </a:solidFill>
              </a:rPr>
              <a:t>What phenomena would you consider using to teach this NGSS performance expectation (PE) to first grade students? The phenomena need to be:</a:t>
            </a:r>
          </a:p>
          <a:p>
            <a:pPr defTabSz="914400"/>
            <a:endParaRPr lang="en-US" sz="3000" dirty="0" smtClean="0">
              <a:solidFill>
                <a:prstClr val="black"/>
              </a:solidFill>
            </a:endParaRPr>
          </a:p>
          <a:p>
            <a:pPr marL="463550" indent="-463550" defTabSz="9144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Student-centered based on prior experience or knowledge</a:t>
            </a:r>
          </a:p>
          <a:p>
            <a:pPr marL="463550" indent="-463550" defTabSz="9144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In a context</a:t>
            </a:r>
            <a:endParaRPr lang="en-US" sz="3000" dirty="0">
              <a:solidFill>
                <a:prstClr val="black"/>
              </a:solidFill>
            </a:endParaRPr>
          </a:p>
          <a:p>
            <a:pPr marL="463550" indent="-463550" defTabSz="9144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Generative over a period of instruction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8" y="457202"/>
            <a:ext cx="8534401" cy="114299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FF9933"/>
                </a:solidFill>
              </a:rPr>
              <a:t>Can you see an object in the dark?</a:t>
            </a:r>
            <a:endParaRPr lang="en-US" sz="44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059" y="2209800"/>
            <a:ext cx="82788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u="sng" dirty="0" smtClean="0">
                <a:solidFill>
                  <a:prstClr val="black"/>
                </a:solidFill>
              </a:rPr>
              <a:t>Step 1</a:t>
            </a:r>
          </a:p>
          <a:p>
            <a:pPr defTabSz="914400"/>
            <a:r>
              <a:rPr lang="en-US" sz="3200" dirty="0" smtClean="0">
                <a:solidFill>
                  <a:prstClr val="black"/>
                </a:solidFill>
              </a:rPr>
              <a:t>Look </a:t>
            </a:r>
            <a:r>
              <a:rPr lang="en-US" sz="3200" dirty="0">
                <a:solidFill>
                  <a:prstClr val="black"/>
                </a:solidFill>
              </a:rPr>
              <a:t>into the </a:t>
            </a:r>
            <a:r>
              <a:rPr lang="en-US" sz="3200" dirty="0" smtClean="0">
                <a:solidFill>
                  <a:prstClr val="black"/>
                </a:solidFill>
              </a:rPr>
              <a:t>shoebox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with the flap closed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  <a:p>
            <a:pPr marL="347663" indent="-347663" defTabSz="9144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do you </a:t>
            </a:r>
            <a:r>
              <a:rPr lang="en-US" sz="2800" dirty="0" smtClean="0">
                <a:solidFill>
                  <a:prstClr val="black"/>
                </a:solidFill>
              </a:rPr>
              <a:t>observe?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8" y="457202"/>
            <a:ext cx="8534401" cy="114299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9933"/>
                </a:solidFill>
              </a:rPr>
              <a:t>Can you see an object in the dark?</a:t>
            </a:r>
            <a:endParaRPr lang="en-US" sz="4400" b="1" dirty="0">
              <a:solidFill>
                <a:srgbClr val="FF9900"/>
              </a:solidFill>
            </a:endParaRPr>
          </a:p>
        </p:txBody>
      </p:sp>
      <p:pic>
        <p:nvPicPr>
          <p:cNvPr id="4" name="Picture 3" descr="photo-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0756" y="2134545"/>
            <a:ext cx="5181601" cy="4265316"/>
          </a:xfrm>
          <a:prstGeom prst="rect">
            <a:avLst/>
          </a:prstGeom>
          <a:ln>
            <a:solidFill>
              <a:srgbClr val="BBE0E3"/>
            </a:solidFill>
          </a:ln>
          <a:effectLst>
            <a:softEdge rad="723900"/>
          </a:effectLst>
        </p:spPr>
      </p:pic>
    </p:spTree>
    <p:extLst>
      <p:ext uri="{BB962C8B-B14F-4D97-AF65-F5344CB8AC3E}">
        <p14:creationId xmlns:p14="http://schemas.microsoft.com/office/powerpoint/2010/main" val="4787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-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0756" y="2134545"/>
            <a:ext cx="5181601" cy="4265316"/>
          </a:xfrm>
          <a:prstGeom prst="rect">
            <a:avLst/>
          </a:prstGeom>
          <a:ln>
            <a:solidFill>
              <a:srgbClr val="BBE0E3"/>
            </a:solidFill>
          </a:ln>
          <a:effectLst>
            <a:softEdge rad="723900"/>
          </a:effectLst>
        </p:spPr>
      </p:pic>
      <p:sp>
        <p:nvSpPr>
          <p:cNvPr id="7" name="Rectangle 6"/>
          <p:cNvSpPr/>
          <p:nvPr/>
        </p:nvSpPr>
        <p:spPr>
          <a:xfrm>
            <a:off x="408059" y="2209800"/>
            <a:ext cx="49260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u="sng" dirty="0" smtClean="0">
                <a:solidFill>
                  <a:prstClr val="black"/>
                </a:solidFill>
              </a:rPr>
              <a:t>Step 2</a:t>
            </a:r>
          </a:p>
          <a:p>
            <a:pPr defTabSz="914400"/>
            <a:r>
              <a:rPr lang="en-US" sz="3200" dirty="0" smtClean="0">
                <a:solidFill>
                  <a:prstClr val="black"/>
                </a:solidFill>
              </a:rPr>
              <a:t>Look </a:t>
            </a:r>
            <a:r>
              <a:rPr lang="en-US" sz="3200" dirty="0">
                <a:solidFill>
                  <a:prstClr val="black"/>
                </a:solidFill>
              </a:rPr>
              <a:t>into the </a:t>
            </a:r>
            <a:r>
              <a:rPr lang="en-US" sz="3200" dirty="0" smtClean="0">
                <a:solidFill>
                  <a:prstClr val="black"/>
                </a:solidFill>
              </a:rPr>
              <a:t>shoebox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with </a:t>
            </a:r>
            <a:r>
              <a:rPr lang="en-US" sz="3200" b="1" dirty="0">
                <a:solidFill>
                  <a:prstClr val="black"/>
                </a:solidFill>
              </a:rPr>
              <a:t>the flap </a:t>
            </a:r>
            <a:r>
              <a:rPr lang="en-US" sz="3200" b="1" dirty="0" smtClean="0">
                <a:solidFill>
                  <a:prstClr val="black"/>
                </a:solidFill>
              </a:rPr>
              <a:t>open</a:t>
            </a:r>
            <a:endParaRPr lang="en-US" sz="3200" b="1" dirty="0">
              <a:solidFill>
                <a:prstClr val="black"/>
              </a:solidFill>
            </a:endParaRP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  <a:p>
            <a:pPr marL="347663" indent="-347663" defTabSz="9144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do you observe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8" y="457202"/>
            <a:ext cx="8534401" cy="114299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9933"/>
                </a:solidFill>
              </a:rPr>
              <a:t>Can you see an object in the dark?</a:t>
            </a:r>
            <a:endParaRPr lang="en-US" sz="4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-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0756" y="2134545"/>
            <a:ext cx="5181601" cy="4265316"/>
          </a:xfrm>
          <a:prstGeom prst="rect">
            <a:avLst/>
          </a:prstGeom>
          <a:ln>
            <a:solidFill>
              <a:srgbClr val="BBE0E3"/>
            </a:solidFill>
          </a:ln>
          <a:effectLst>
            <a:softEdge rad="723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8" y="457202"/>
            <a:ext cx="8534401" cy="114299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9933"/>
                </a:solidFill>
              </a:rPr>
              <a:t>Can you see an object in the dark?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059" y="2209803"/>
            <a:ext cx="492600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u="sng" dirty="0" smtClean="0">
                <a:solidFill>
                  <a:prstClr val="black"/>
                </a:solidFill>
              </a:rPr>
              <a:t>Step 3</a:t>
            </a:r>
          </a:p>
          <a:p>
            <a:pPr defTabSz="914400"/>
            <a:r>
              <a:rPr lang="en-US" sz="3200" dirty="0">
                <a:solidFill>
                  <a:prstClr val="black"/>
                </a:solidFill>
              </a:rPr>
              <a:t>Look into the shoebox with the </a:t>
            </a:r>
            <a:r>
              <a:rPr lang="en-US" sz="3200" b="1" dirty="0">
                <a:solidFill>
                  <a:prstClr val="black"/>
                </a:solidFill>
              </a:rPr>
              <a:t>flashlight</a:t>
            </a:r>
            <a:r>
              <a:rPr lang="en-US" sz="3200" dirty="0">
                <a:solidFill>
                  <a:prstClr val="black"/>
                </a:solidFill>
              </a:rPr>
              <a:t> shining through the flap</a:t>
            </a:r>
          </a:p>
          <a:p>
            <a:pPr defTabSz="914400"/>
            <a:endParaRPr lang="en-US" sz="3200" dirty="0">
              <a:solidFill>
                <a:prstClr val="black"/>
              </a:solidFill>
            </a:endParaRPr>
          </a:p>
          <a:p>
            <a:pPr marL="347663" indent="-347663" defTabSz="9144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What do you observe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-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0756" y="2134545"/>
            <a:ext cx="5181601" cy="4265316"/>
          </a:xfrm>
          <a:prstGeom prst="rect">
            <a:avLst/>
          </a:prstGeom>
          <a:ln>
            <a:solidFill>
              <a:srgbClr val="BBE0E3"/>
            </a:solidFill>
          </a:ln>
          <a:effectLst>
            <a:softEdge rad="723900"/>
          </a:effectLst>
        </p:spPr>
      </p:pic>
      <p:sp>
        <p:nvSpPr>
          <p:cNvPr id="7" name="Rectangle 6"/>
          <p:cNvSpPr/>
          <p:nvPr/>
        </p:nvSpPr>
        <p:spPr>
          <a:xfrm>
            <a:off x="304838" y="2286000"/>
            <a:ext cx="49365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black"/>
                </a:solidFill>
              </a:rPr>
              <a:t>Discuss with your partner the cause and effect relationships between:</a:t>
            </a:r>
          </a:p>
          <a:p>
            <a:pPr marL="803275" indent="-457200" defTabSz="91262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An object</a:t>
            </a:r>
          </a:p>
          <a:p>
            <a:pPr marL="803275" indent="-457200" defTabSz="91262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Light source</a:t>
            </a:r>
          </a:p>
          <a:p>
            <a:pPr marL="803275" indent="-457200" defTabSz="91262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Open space or view not blocked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8" y="457202"/>
            <a:ext cx="8534401" cy="114299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9933"/>
                </a:solidFill>
              </a:rPr>
              <a:t>Can you see an object in the dark?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64608"/>
            <a:ext cx="447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you see an object in the dark?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2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81204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-</a:t>
            </a:r>
            <a:r>
              <a:rPr lang="en-US" sz="2800" dirty="0">
                <a:solidFill>
                  <a:prstClr val="black"/>
                </a:solidFill>
              </a:rPr>
              <a:t>PS4 (Grade </a:t>
            </a:r>
            <a:r>
              <a:rPr lang="en-US" sz="2800" dirty="0" smtClean="0">
                <a:solidFill>
                  <a:prstClr val="black"/>
                </a:solidFill>
              </a:rPr>
              <a:t>1, </a:t>
            </a:r>
            <a:r>
              <a:rPr lang="en-US" sz="2800" dirty="0">
                <a:solidFill>
                  <a:prstClr val="black"/>
                </a:solidFill>
              </a:rPr>
              <a:t>Physical Science, </a:t>
            </a:r>
            <a:r>
              <a:rPr lang="en-US" sz="2800" dirty="0" smtClean="0">
                <a:solidFill>
                  <a:prstClr val="black"/>
                </a:solidFill>
              </a:rPr>
              <a:t>Core Idea 4</a:t>
            </a:r>
            <a:r>
              <a:rPr lang="en-US" sz="2800" dirty="0">
                <a:solidFill>
                  <a:prstClr val="black"/>
                </a:solidFill>
              </a:rPr>
              <a:t>): Waves and their Applications in Technologies for Information </a:t>
            </a:r>
            <a:r>
              <a:rPr lang="en-US" sz="2800" dirty="0" smtClean="0">
                <a:solidFill>
                  <a:prstClr val="black"/>
                </a:solidFill>
              </a:rPr>
              <a:t>Transfer</a:t>
            </a:r>
          </a:p>
          <a:p>
            <a:pPr defTabSz="914400"/>
            <a:endParaRPr lang="en-US" sz="2800" dirty="0">
              <a:solidFill>
                <a:prstClr val="black"/>
              </a:solidFill>
            </a:endParaRPr>
          </a:p>
          <a:p>
            <a:pPr defTabSz="912620"/>
            <a:r>
              <a:rPr lang="en-US" sz="2800" b="1" dirty="0">
                <a:solidFill>
                  <a:prstClr val="black"/>
                </a:solidFill>
              </a:rPr>
              <a:t>1-PS4-2. </a:t>
            </a:r>
            <a:r>
              <a:rPr lang="en-US" sz="2800" b="1" dirty="0">
                <a:solidFill>
                  <a:srgbClr val="0000FF"/>
                </a:solidFill>
              </a:rPr>
              <a:t>Make observations to construct an evidence-based account </a:t>
            </a:r>
            <a:r>
              <a:rPr lang="en-US" sz="2800" b="1" dirty="0">
                <a:solidFill>
                  <a:srgbClr val="FF9900"/>
                </a:solidFill>
              </a:rPr>
              <a:t>that objects can be seen </a:t>
            </a:r>
            <a:r>
              <a:rPr lang="en-US" sz="2800" b="1" dirty="0">
                <a:solidFill>
                  <a:srgbClr val="008000"/>
                </a:solidFill>
              </a:rPr>
              <a:t>only when illuminated.</a:t>
            </a:r>
            <a:r>
              <a:rPr lang="en-US" sz="2800" b="1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[Clarification Statement: Examples of observations could include those made in a completely dark room, a pinhole box, and a video of a cave explorer with a flashlight. Illumination could be from an external light source or by an object giving off its own light</a:t>
            </a:r>
            <a:r>
              <a:rPr lang="en-US" sz="2400" dirty="0" smtClean="0">
                <a:solidFill>
                  <a:srgbClr val="C00000"/>
                </a:solidFill>
              </a:rPr>
              <a:t>.]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5" y="457200"/>
            <a:ext cx="8574087" cy="11554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9900"/>
                </a:solidFill>
              </a:rPr>
              <a:t>NGSS Performance Expectation – Grade 1</a:t>
            </a:r>
            <a:endParaRPr lang="en-US" sz="4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24 at 5.3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"/>
            <a:ext cx="9144000" cy="6208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029" y="1447800"/>
            <a:ext cx="8807572" cy="47928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029" y="4267200"/>
            <a:ext cx="3092572" cy="1066800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576576"/>
            <a:ext cx="2971800" cy="462024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200401"/>
            <a:ext cx="2590800" cy="645288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966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5"/>
          <p:cNvSpPr>
            <a:spLocks/>
          </p:cNvSpPr>
          <p:nvPr/>
        </p:nvSpPr>
        <p:spPr bwMode="auto">
          <a:xfrm>
            <a:off x="0" y="17669"/>
            <a:ext cx="9144000" cy="1306716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25425" algn="ctr" defTabSz="40883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NYSSLS</a:t>
            </a:r>
            <a:endParaRPr lang="en-US" sz="36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53266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93" y="3450284"/>
            <a:ext cx="1713681" cy="7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ight Arrow 26"/>
          <p:cNvSpPr>
            <a:spLocks noChangeArrowheads="1"/>
          </p:cNvSpPr>
          <p:nvPr/>
        </p:nvSpPr>
        <p:spPr bwMode="auto">
          <a:xfrm>
            <a:off x="5886514" y="3678184"/>
            <a:ext cx="1428685" cy="343794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66" name="Right Arrow 26"/>
          <p:cNvSpPr>
            <a:spLocks noChangeArrowheads="1"/>
          </p:cNvSpPr>
          <p:nvPr/>
        </p:nvSpPr>
        <p:spPr bwMode="auto">
          <a:xfrm>
            <a:off x="2276596" y="3606017"/>
            <a:ext cx="1185862" cy="409247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751" y="352020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by Science Steering Committee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6174" y="2695919"/>
            <a:ext cx="179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Edits made by First Standards Writing Team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9924" y="3417811"/>
            <a:ext cx="113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Draft NYSSLS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799" y="177754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2013 Survey</a:t>
            </a:r>
            <a:endParaRPr lang="en-US"/>
          </a:p>
        </p:txBody>
      </p:sp>
      <p:sp>
        <p:nvSpPr>
          <p:cNvPr id="67" name="Right Arrow 26"/>
          <p:cNvSpPr>
            <a:spLocks noChangeArrowheads="1"/>
          </p:cNvSpPr>
          <p:nvPr/>
        </p:nvSpPr>
        <p:spPr bwMode="auto">
          <a:xfrm rot="2409804">
            <a:off x="1121470" y="2321572"/>
            <a:ext cx="1023496" cy="389746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4147" y="475251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 Survey</a:t>
            </a:r>
            <a:endParaRPr lang="en-US" dirty="0"/>
          </a:p>
        </p:txBody>
      </p:sp>
      <p:sp>
        <p:nvSpPr>
          <p:cNvPr id="68" name="Right Arrow 26"/>
          <p:cNvSpPr>
            <a:spLocks noChangeArrowheads="1"/>
          </p:cNvSpPr>
          <p:nvPr/>
        </p:nvSpPr>
        <p:spPr bwMode="auto">
          <a:xfrm rot="5400000">
            <a:off x="7472257" y="4278496"/>
            <a:ext cx="736458" cy="325650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98249" y="57973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by Science Steering Committee</a:t>
            </a:r>
            <a:endParaRPr lang="en-US" dirty="0"/>
          </a:p>
        </p:txBody>
      </p:sp>
      <p:sp>
        <p:nvSpPr>
          <p:cNvPr id="70" name="Right Arrow 26"/>
          <p:cNvSpPr>
            <a:spLocks noChangeArrowheads="1"/>
          </p:cNvSpPr>
          <p:nvPr/>
        </p:nvSpPr>
        <p:spPr bwMode="auto">
          <a:xfrm rot="5400000">
            <a:off x="7486707" y="5230161"/>
            <a:ext cx="681947" cy="351263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8876" y="5797369"/>
            <a:ext cx="1827638" cy="64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SED Finalizing NYSSLS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319" y="58540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Reviewed by BOR</a:t>
            </a:r>
            <a:endParaRPr lang="en-US" dirty="0"/>
          </a:p>
        </p:txBody>
      </p:sp>
      <p:sp>
        <p:nvSpPr>
          <p:cNvPr id="71" name="Right Arrow 26"/>
          <p:cNvSpPr>
            <a:spLocks noChangeArrowheads="1"/>
          </p:cNvSpPr>
          <p:nvPr/>
        </p:nvSpPr>
        <p:spPr bwMode="auto">
          <a:xfrm rot="10800000">
            <a:off x="5680635" y="5948637"/>
            <a:ext cx="1036665" cy="343794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72" name="Right Arrow 26"/>
          <p:cNvSpPr>
            <a:spLocks noChangeArrowheads="1"/>
          </p:cNvSpPr>
          <p:nvPr/>
        </p:nvSpPr>
        <p:spPr bwMode="auto">
          <a:xfrm rot="10800000">
            <a:off x="2840656" y="5854008"/>
            <a:ext cx="1036665" cy="343794"/>
          </a:xfrm>
          <a:prstGeom prst="rightArrow">
            <a:avLst>
              <a:gd name="adj1" fmla="val 50000"/>
              <a:gd name="adj2" fmla="val 498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4141" tIns="32073" rIns="64141" bIns="32073"/>
          <a:lstStyle/>
          <a:p>
            <a:pPr algn="ctr" defTabSz="4088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 dirty="0">
              <a:solidFill>
                <a:srgbClr val="000000"/>
              </a:solidFill>
              <a:latin typeface="Times" pitchFamily="18" charset="0"/>
              <a:sym typeface="Helvetica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41283" y="2561167"/>
            <a:ext cx="1698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Edits made by Second Standards Writing Team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9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66" y="1905113"/>
            <a:ext cx="89153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Group Investigation (4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3200" b="1" dirty="0" smtClean="0">
                <a:solidFill>
                  <a:prstClr val="black"/>
                </a:solidFill>
              </a:rPr>
              <a:t> grade)</a:t>
            </a:r>
          </a:p>
          <a:p>
            <a:pPr defTabSz="914400"/>
            <a:endParaRPr lang="en-US" b="1" dirty="0" smtClean="0">
              <a:solidFill>
                <a:prstClr val="black"/>
              </a:solidFill>
            </a:endParaRP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Talk </a:t>
            </a:r>
            <a:r>
              <a:rPr lang="en-US" sz="2800" dirty="0">
                <a:solidFill>
                  <a:prstClr val="black"/>
                </a:solidFill>
              </a:rPr>
              <a:t>with your group before </a:t>
            </a:r>
            <a:r>
              <a:rPr lang="en-US" sz="2800" dirty="0" smtClean="0">
                <a:solidFill>
                  <a:prstClr val="black"/>
                </a:solidFill>
              </a:rPr>
              <a:t>developing the </a:t>
            </a:r>
            <a:r>
              <a:rPr lang="en-US" sz="2800" dirty="0">
                <a:solidFill>
                  <a:prstClr val="black"/>
                </a:solidFill>
              </a:rPr>
              <a:t>model that explains how you see the object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Make sure </a:t>
            </a:r>
            <a:r>
              <a:rPr lang="en-US" sz="2800" dirty="0" smtClean="0">
                <a:solidFill>
                  <a:prstClr val="black"/>
                </a:solidFill>
              </a:rPr>
              <a:t>your group’s </a:t>
            </a:r>
            <a:r>
              <a:rPr lang="en-US" sz="2800" dirty="0">
                <a:solidFill>
                  <a:prstClr val="black"/>
                </a:solidFill>
              </a:rPr>
              <a:t>model shows relationships between </a:t>
            </a:r>
            <a:r>
              <a:rPr lang="en-US" sz="2800" b="1" dirty="0" smtClean="0">
                <a:solidFill>
                  <a:prstClr val="black"/>
                </a:solidFill>
              </a:rPr>
              <a:t>(1) the eye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</a:rPr>
              <a:t>(2) object, (3) path </a:t>
            </a:r>
            <a:r>
              <a:rPr lang="en-US" sz="2800" b="1" dirty="0">
                <a:solidFill>
                  <a:prstClr val="black"/>
                </a:solidFill>
              </a:rPr>
              <a:t>of </a:t>
            </a:r>
            <a:r>
              <a:rPr lang="en-US" sz="2800" b="1" dirty="0" smtClean="0">
                <a:solidFill>
                  <a:prstClr val="black"/>
                </a:solidFill>
              </a:rPr>
              <a:t>light, </a:t>
            </a:r>
            <a:r>
              <a:rPr lang="en-US" sz="2800" b="1" dirty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(4) open </a:t>
            </a:r>
            <a:r>
              <a:rPr lang="en-US" sz="2800" b="1" dirty="0">
                <a:solidFill>
                  <a:prstClr val="black"/>
                </a:solidFill>
              </a:rPr>
              <a:t>space. </a:t>
            </a: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Draw only one model per group. </a:t>
            </a:r>
          </a:p>
          <a:p>
            <a:pPr marL="342900" indent="-3429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Be ready to share your group’s model with all the participants.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3341" y="457201"/>
            <a:ext cx="8574087" cy="111216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92D050"/>
                </a:solidFill>
              </a:rPr>
              <a:t>How </a:t>
            </a:r>
            <a:r>
              <a:rPr lang="en-US" sz="4400" b="1" dirty="0">
                <a:solidFill>
                  <a:srgbClr val="92D050"/>
                </a:solidFill>
              </a:rPr>
              <a:t>do you </a:t>
            </a:r>
            <a:r>
              <a:rPr lang="en-US" sz="4400" b="1" dirty="0" smtClean="0">
                <a:solidFill>
                  <a:srgbClr val="92D050"/>
                </a:solidFill>
              </a:rPr>
              <a:t>see </a:t>
            </a:r>
            <a:r>
              <a:rPr lang="en-US" sz="4400" b="1" dirty="0">
                <a:solidFill>
                  <a:srgbClr val="92D050"/>
                </a:solidFill>
              </a:rPr>
              <a:t>an object</a:t>
            </a:r>
            <a:r>
              <a:rPr lang="en-US" sz="4400" b="1" dirty="0" smtClean="0">
                <a:solidFill>
                  <a:srgbClr val="92D050"/>
                </a:solidFill>
              </a:rPr>
              <a:t>?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09804"/>
            <a:ext cx="8458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</a:rPr>
              <a:t>4-PS4 (Grade 4, Physical Science, </a:t>
            </a:r>
            <a:r>
              <a:rPr lang="en-US" sz="2800" dirty="0" smtClean="0">
                <a:solidFill>
                  <a:prstClr val="black"/>
                </a:solidFill>
              </a:rPr>
              <a:t>Core Idea 4</a:t>
            </a:r>
            <a:r>
              <a:rPr lang="en-US" sz="2800" dirty="0">
                <a:solidFill>
                  <a:prstClr val="black"/>
                </a:solidFill>
              </a:rPr>
              <a:t>): Waves and their Applications in Technologies for Information Transfer</a:t>
            </a:r>
          </a:p>
          <a:p>
            <a:pPr defTabSz="914400"/>
            <a:endParaRPr lang="en-US" sz="2800" dirty="0">
              <a:solidFill>
                <a:prstClr val="black"/>
              </a:solidFill>
            </a:endParaRPr>
          </a:p>
          <a:p>
            <a:pPr defTabSz="914400"/>
            <a:r>
              <a:rPr lang="en-US" sz="2800" dirty="0">
                <a:solidFill>
                  <a:prstClr val="black"/>
                </a:solidFill>
              </a:rPr>
              <a:t>4-PS4-2 </a:t>
            </a:r>
            <a:r>
              <a:rPr lang="en-US" sz="2800" dirty="0">
                <a:solidFill>
                  <a:srgbClr val="0000FF"/>
                </a:solidFill>
              </a:rPr>
              <a:t>Develop a model to describe </a:t>
            </a:r>
            <a:r>
              <a:rPr lang="en-US" sz="2800" dirty="0">
                <a:solidFill>
                  <a:prstClr val="black"/>
                </a:solidFill>
              </a:rPr>
              <a:t>that </a:t>
            </a:r>
            <a:r>
              <a:rPr lang="en-US" sz="2800" dirty="0">
                <a:solidFill>
                  <a:srgbClr val="FF6600"/>
                </a:solidFill>
              </a:rPr>
              <a:t>light reflecting from objects and entering the eye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allows objects to be seen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>
                <a:solidFill>
                  <a:srgbClr val="C00000"/>
                </a:solidFill>
              </a:rPr>
              <a:t>Assessment Boundary: Assessment does not include knowledge of specific colors reflected and seen, the cellular mechanisms of vision, or how the retina works.]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5" y="457200"/>
            <a:ext cx="8574087" cy="11554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92D050"/>
                </a:solidFill>
              </a:rPr>
              <a:t>NGSS Performance Expectation – Grade 4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905009"/>
            <a:ext cx="8534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How does “draw a picture” change into “develop a model”?</a:t>
            </a:r>
          </a:p>
          <a:p>
            <a:pPr defTabSz="914400"/>
            <a:endParaRPr lang="en-US" sz="2400" b="1" dirty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Develop </a:t>
            </a:r>
            <a:r>
              <a:rPr lang="en-US" sz="3200" b="1" dirty="0">
                <a:solidFill>
                  <a:prstClr val="black"/>
                </a:solidFill>
              </a:rPr>
              <a:t>a model </a:t>
            </a:r>
            <a:r>
              <a:rPr lang="en-US" sz="3200" dirty="0">
                <a:solidFill>
                  <a:prstClr val="black"/>
                </a:solidFill>
              </a:rPr>
              <a:t>to explain how you see the object in the shoebox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marL="909638" indent="-457200" defTabSz="9144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odels </a:t>
            </a:r>
            <a:r>
              <a:rPr lang="en-US" sz="2800" dirty="0">
                <a:solidFill>
                  <a:srgbClr val="000000"/>
                </a:solidFill>
              </a:rPr>
              <a:t>show </a:t>
            </a:r>
            <a:r>
              <a:rPr lang="en-US" sz="2800" b="1" dirty="0" smtClean="0">
                <a:solidFill>
                  <a:srgbClr val="000000"/>
                </a:solidFill>
              </a:rPr>
              <a:t>relationships</a:t>
            </a:r>
            <a:endParaRPr lang="en-US" sz="2800" dirty="0">
              <a:solidFill>
                <a:srgbClr val="000000"/>
              </a:solidFill>
            </a:endParaRPr>
          </a:p>
          <a:p>
            <a:pPr marL="909638" indent="-457200" defTabSz="9144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Models help </a:t>
            </a:r>
            <a:r>
              <a:rPr lang="en-US" sz="2800" dirty="0">
                <a:solidFill>
                  <a:prstClr val="black"/>
                </a:solidFill>
              </a:rPr>
              <a:t>to </a:t>
            </a:r>
            <a:r>
              <a:rPr lang="en-US" sz="2800" b="1" dirty="0">
                <a:solidFill>
                  <a:prstClr val="black"/>
                </a:solidFill>
              </a:rPr>
              <a:t>explain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phenomena</a:t>
            </a:r>
          </a:p>
          <a:p>
            <a:pPr marL="909638" indent="-457200" defTabSz="9144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Models specify the </a:t>
            </a:r>
            <a:r>
              <a:rPr lang="en-US" sz="2800" b="1" dirty="0" smtClean="0">
                <a:solidFill>
                  <a:prstClr val="black"/>
                </a:solidFill>
              </a:rPr>
              <a:t>cause and effect</a:t>
            </a:r>
            <a:endParaRPr lang="en-US" sz="2800" b="1" dirty="0">
              <a:solidFill>
                <a:prstClr val="black"/>
              </a:solidFill>
            </a:endParaRPr>
          </a:p>
          <a:p>
            <a:pPr marL="909638" indent="-457200" defTabSz="9144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Models can be used to make </a:t>
            </a:r>
            <a:r>
              <a:rPr lang="en-US" sz="2800" b="1" dirty="0">
                <a:solidFill>
                  <a:prstClr val="black"/>
                </a:solidFill>
              </a:rPr>
              <a:t>predictions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5" y="457200"/>
            <a:ext cx="8574087" cy="114102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92D050"/>
                </a:solidFill>
              </a:rPr>
              <a:t>How do you see an object?</a:t>
            </a:r>
          </a:p>
        </p:txBody>
      </p:sp>
    </p:spTree>
    <p:extLst>
      <p:ext uri="{BB962C8B-B14F-4D97-AF65-F5344CB8AC3E}">
        <p14:creationId xmlns:p14="http://schemas.microsoft.com/office/powerpoint/2010/main" val="42300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hee Lee\Desktop\B Initial .JPG"/>
          <p:cNvPicPr>
            <a:picLocks noChangeAspect="1" noChangeArrowheads="1"/>
          </p:cNvPicPr>
          <p:nvPr/>
        </p:nvPicPr>
        <p:blipFill>
          <a:blip r:embed="rId2">
            <a:lum bright="15000" contras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1189463"/>
            <a:ext cx="10072255" cy="8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 rot="5400000">
            <a:off x="3966990" y="-3577519"/>
            <a:ext cx="1004712" cy="8159752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ctr" defTabSz="91042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prstClr val="black"/>
                </a:solidFill>
              </a:rPr>
              <a:t>Initial Model</a:t>
            </a:r>
            <a:endParaRPr 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1793" y="4572595"/>
            <a:ext cx="1754033" cy="768329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pic>
        <p:nvPicPr>
          <p:cNvPr id="2" name="Picture 1" descr="B Revised  .JPG"/>
          <p:cNvPicPr>
            <a:picLocks noChangeAspect="1"/>
          </p:cNvPicPr>
          <p:nvPr/>
        </p:nvPicPr>
        <p:blipFill rotWithShape="1">
          <a:blip r:embed="rId3" cstate="screen">
            <a:lum bright="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2"/>
            <a:ext cx="9144000" cy="685799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 rot="5400000">
            <a:off x="4175683" y="-3671911"/>
            <a:ext cx="815928" cy="8159752"/>
          </a:xfrm>
          <a:prstGeom prst="rect">
            <a:avLst/>
          </a:prstGeom>
          <a:noFill/>
        </p:spPr>
        <p:txBody>
          <a:bodyPr vert="vert270" lIns="91440" tIns="45720" rIns="91440" bIns="4572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Revised Model</a:t>
            </a:r>
            <a:endParaRPr 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 Revised 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685800"/>
            <a:ext cx="9169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07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11" y="885236"/>
            <a:ext cx="9036172" cy="40308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440" y="3338630"/>
            <a:ext cx="3354582" cy="931228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1518" y="3338630"/>
            <a:ext cx="3130040" cy="599952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9484" y="3338636"/>
            <a:ext cx="2352706" cy="599953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9" tIns="45663" rIns="91319" bIns="45663"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532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1421752"/>
              </p:ext>
            </p:extLst>
          </p:nvPr>
        </p:nvGraphicFramePr>
        <p:xfrm>
          <a:off x="701078" y="1143000"/>
          <a:ext cx="77418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hape 85"/>
          <p:cNvSpPr/>
          <p:nvPr/>
        </p:nvSpPr>
        <p:spPr>
          <a:xfrm>
            <a:off x="0" y="-5644"/>
            <a:ext cx="9144000" cy="996244"/>
          </a:xfrm>
          <a:prstGeom prst="rect">
            <a:avLst/>
          </a:prstGeom>
          <a:gradFill>
            <a:gsLst>
              <a:gs pos="0">
                <a:srgbClr val="9ACA3C"/>
              </a:gs>
              <a:gs pos="100000">
                <a:srgbClr val="EBF4D8"/>
              </a:gs>
            </a:gsLst>
            <a:lin ang="18900043" scaled="0"/>
          </a:gradFill>
          <a:ln w="54175" cap="flat">
            <a:solidFill>
              <a:srgbClr val="303A9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defTabSz="914400"/>
            <a:r>
              <a:rPr lang="en-US" sz="3600" b="1" dirty="0"/>
              <a:t>Coherence (or Learning Progressions</a:t>
            </a:r>
            <a:r>
              <a:rPr lang="en-US" sz="3600" b="1" dirty="0" smtClean="0"/>
              <a:t>) – </a:t>
            </a:r>
            <a:endParaRPr lang="en-US" sz="3600" b="1" dirty="0"/>
          </a:p>
          <a:p>
            <a:pPr algn="ctr" defTabSz="914400"/>
            <a:r>
              <a:rPr lang="en-US" sz="3600" b="1" dirty="0" smtClean="0"/>
              <a:t>Performance Expectations</a:t>
            </a:r>
          </a:p>
        </p:txBody>
      </p:sp>
    </p:spTree>
    <p:extLst>
      <p:ext uri="{BB962C8B-B14F-4D97-AF65-F5344CB8AC3E}">
        <p14:creationId xmlns:p14="http://schemas.microsoft.com/office/powerpoint/2010/main" val="39391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1466"/>
            <a:ext cx="8686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400" b="1" dirty="0" smtClean="0">
                <a:solidFill>
                  <a:srgbClr val="FF6600"/>
                </a:solidFill>
              </a:rPr>
              <a:t>Disciplinary Core Ideas: </a:t>
            </a:r>
            <a:r>
              <a:rPr lang="en-US" sz="3400" b="1" dirty="0">
                <a:solidFill>
                  <a:prstClr val="black"/>
                </a:solidFill>
              </a:rPr>
              <a:t>Learning </a:t>
            </a:r>
            <a:r>
              <a:rPr lang="en-US" sz="3400" b="1" dirty="0" smtClean="0">
                <a:solidFill>
                  <a:prstClr val="black"/>
                </a:solidFill>
              </a:rPr>
              <a:t>Progressions</a:t>
            </a:r>
          </a:p>
          <a:p>
            <a:pPr defTabSz="457200"/>
            <a:r>
              <a:rPr lang="en-US" sz="2800" b="1" dirty="0" smtClean="0">
                <a:solidFill>
                  <a:srgbClr val="FF6600"/>
                </a:solidFill>
              </a:rPr>
              <a:t>(NGSS </a:t>
            </a:r>
            <a:r>
              <a:rPr lang="en-US" sz="2800" b="1" dirty="0">
                <a:solidFill>
                  <a:srgbClr val="FF6600"/>
                </a:solidFill>
              </a:rPr>
              <a:t>Appendix </a:t>
            </a:r>
            <a:r>
              <a:rPr lang="en-US" sz="2800" b="1" dirty="0" smtClean="0">
                <a:solidFill>
                  <a:srgbClr val="FF6600"/>
                </a:solidFill>
              </a:rPr>
              <a:t>E)</a:t>
            </a:r>
            <a:endParaRPr lang="en-US" sz="2800" b="1" dirty="0">
              <a:solidFill>
                <a:srgbClr val="FF6600"/>
              </a:solidFill>
            </a:endParaRPr>
          </a:p>
          <a:p>
            <a:pPr defTabSz="457200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49572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defTabSz="457200"/>
            <a:r>
              <a:rPr lang="en-US" sz="2400" b="1" i="1" dirty="0" smtClean="0">
                <a:solidFill>
                  <a:prstClr val="black"/>
                </a:solidFill>
              </a:rPr>
              <a:t>Greater Sophistication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3733800" y="1491251"/>
            <a:ext cx="4953000" cy="0"/>
          </a:xfrm>
          <a:prstGeom prst="straightConnector1">
            <a:avLst/>
          </a:prstGeom>
          <a:noFill/>
          <a:ln w="57150">
            <a:solidFill>
              <a:srgbClr val="006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Screen Shot 2015-06-24 at 5.53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79" y="1750481"/>
            <a:ext cx="9527557" cy="59202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2362200"/>
            <a:ext cx="8915400" cy="228600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" y="5334000"/>
            <a:ext cx="8915400" cy="762000"/>
          </a:xfrm>
          <a:prstGeom prst="rect">
            <a:avLst/>
          </a:prstGeom>
          <a:solidFill>
            <a:srgbClr val="333399">
              <a:alpha val="18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83675" tIns="41885" rIns="83675" bIns="41885" rtlCol="0" anchor="ctr"/>
          <a:lstStyle/>
          <a:p>
            <a:pPr algn="ctr" defTabSz="889715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7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2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defTabSz="457200"/>
            <a:r>
              <a:rPr lang="en-US" sz="3200" b="1" dirty="0" smtClean="0">
                <a:solidFill>
                  <a:srgbClr val="0000FF"/>
                </a:solidFill>
              </a:rPr>
              <a:t>Develop a Model: </a:t>
            </a:r>
            <a:r>
              <a:rPr lang="en-US" sz="3200" b="1" dirty="0" smtClean="0">
                <a:solidFill>
                  <a:prstClr val="black"/>
                </a:solidFill>
              </a:rPr>
              <a:t>Learning Progressions</a:t>
            </a:r>
          </a:p>
          <a:p>
            <a:pPr marL="228600" defTabSz="457200"/>
            <a:r>
              <a:rPr lang="en-US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</a:rPr>
              <a:t>NGSS </a:t>
            </a:r>
            <a:r>
              <a:rPr lang="en-US" sz="2400" b="1" dirty="0">
                <a:solidFill>
                  <a:srgbClr val="0000FF"/>
                </a:solidFill>
              </a:rPr>
              <a:t>Appendix </a:t>
            </a:r>
            <a:r>
              <a:rPr lang="en-US" sz="2400" b="1" dirty="0" smtClean="0">
                <a:solidFill>
                  <a:srgbClr val="0000FF"/>
                </a:solidFill>
              </a:rPr>
              <a:t>F)</a:t>
            </a:r>
            <a:endParaRPr lang="en-US" sz="2400" b="1" dirty="0">
              <a:solidFill>
                <a:srgbClr val="0000FF"/>
              </a:solidFill>
            </a:endParaRPr>
          </a:p>
          <a:p>
            <a:pPr marL="228600" defTabSz="457200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733800" y="1491251"/>
            <a:ext cx="4953000" cy="0"/>
          </a:xfrm>
          <a:prstGeom prst="straightConnector1">
            <a:avLst/>
          </a:prstGeom>
          <a:noFill/>
          <a:ln w="57150">
            <a:solidFill>
              <a:srgbClr val="006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52400" y="126055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defTabSz="457200"/>
            <a:r>
              <a:rPr lang="en-US" sz="2400" b="1" i="1" dirty="0" smtClean="0">
                <a:solidFill>
                  <a:prstClr val="black"/>
                </a:solidFill>
              </a:rPr>
              <a:t>Greater Sophistication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76238" y="1860679"/>
          <a:ext cx="8991601" cy="4720067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2091674"/>
                <a:gridCol w="1821781"/>
                <a:gridCol w="2496514"/>
                <a:gridCol w="2581632"/>
              </a:tblGrid>
              <a:tr h="4432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Grades K - 2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Grades 3 - 5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Middle School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High School</a:t>
                      </a:r>
                    </a:p>
                  </a:txBody>
                  <a:tcPr marT="45712" marB="45712"/>
                </a:tc>
              </a:tr>
              <a:tr h="4232403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and/or use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model to represent amounts, relationships, relative scales (bigger, smaller), and/or patterns in the natural and designed world(s)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82296" indent="0">
                        <a:buNone/>
                      </a:pPr>
                      <a:r>
                        <a:rPr lang="en-US" sz="2200" b="1" dirty="0" smtClean="0"/>
                        <a:t>Develop and/or revise </a:t>
                      </a:r>
                      <a:r>
                        <a:rPr lang="en-US" sz="2200" dirty="0" smtClean="0"/>
                        <a:t>a model based on evidence that shows the relationships</a:t>
                      </a:r>
                    </a:p>
                    <a:p>
                      <a:pPr marL="82296" indent="0">
                        <a:buNone/>
                      </a:pPr>
                      <a:endParaRPr lang="en-US" sz="2200" dirty="0" smtClean="0"/>
                    </a:p>
                    <a:p>
                      <a:pPr marL="82296" indent="0">
                        <a:buNone/>
                      </a:pPr>
                      <a:endParaRPr lang="en-US" sz="2200" dirty="0" smtClean="0"/>
                    </a:p>
                    <a:p>
                      <a:pPr marL="82296" indent="0">
                        <a:buNone/>
                      </a:pPr>
                      <a:endParaRPr lang="en-US" sz="2200" dirty="0" smtClean="0"/>
                    </a:p>
                    <a:p>
                      <a:r>
                        <a:rPr lang="en-US" sz="2200" u="none" strike="noStrike" kern="1200" baseline="0" dirty="0" smtClean="0"/>
                        <a:t>	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and/or use a model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predict and/or describe phenomena </a:t>
                      </a:r>
                      <a:r>
                        <a:rPr lang="en-US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(more abstract phenomena)</a:t>
                      </a:r>
                      <a:endParaRPr lang="en-US" sz="2200" i="1" dirty="0" smtClean="0">
                        <a:effectLst/>
                      </a:endParaRPr>
                    </a:p>
                    <a:p>
                      <a:pPr lvl="0"/>
                      <a:endParaRPr lang="en-US" sz="2200" kern="1200" dirty="0" smtClean="0">
                        <a:effectLst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Develop, revise, and/or use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model based on evidence to illustrate and/or predict the relationships between systems or between components of a system </a:t>
                      </a:r>
                      <a:endParaRPr lang="en-US" sz="2200" dirty="0">
                        <a:effectLst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/>
          </p:cNvSpPr>
          <p:nvPr/>
        </p:nvSpPr>
        <p:spPr bwMode="auto">
          <a:xfrm>
            <a:off x="0" y="194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45501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0286"/>
            <a:ext cx="9144000" cy="1189879"/>
          </a:xfrm>
        </p:spPr>
        <p:txBody>
          <a:bodyPr lIns="96462" tIns="55115" rIns="96462" bIns="55115"/>
          <a:lstStyle/>
          <a:p>
            <a:pPr marL="457200" algn="l" defTabSz="989386" eaLnBrk="1"/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 Shifts in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NGSS and NYSSLS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327310"/>
            <a:ext cx="8686799" cy="4997290"/>
          </a:xfrm>
        </p:spPr>
        <p:txBody>
          <a:bodyPr lIns="96462" tIns="55115" rIns="96462" bIns="55115" anchor="t"/>
          <a:lstStyle/>
          <a:p>
            <a:pPr marL="453386" indent="-453386" defTabSz="78721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K-12 science education should reflect the interconnected nature of science as it is practiced and experienced in the real world.</a:t>
            </a:r>
            <a:endParaRPr lang="en-US" sz="2400" dirty="0">
              <a:latin typeface="Helvetica" charset="0"/>
              <a:cs typeface="Helvetica" charset="0"/>
              <a:sym typeface="Helvetica" charset="0"/>
            </a:endParaRPr>
          </a:p>
          <a:p>
            <a:pPr marL="453386" indent="-453386" defTabSz="78721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Next Generation Science Standards are student performance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expectations.</a:t>
            </a:r>
            <a:endParaRPr lang="en-US" sz="24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3386" indent="-453386" defTabSz="78721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science concepts build coherently from K-12 (i.e., learning progressions).</a:t>
            </a:r>
          </a:p>
          <a:p>
            <a:pPr marL="453386" indent="-453386" defTabSz="78721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Science and engineering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practices are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integrated from K–12.</a:t>
            </a:r>
          </a:p>
          <a:p>
            <a:pPr marL="453386" indent="-453386" defTabSz="78721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NGSS content is focused on preparing students for the next generation workforce.</a:t>
            </a:r>
          </a:p>
          <a:p>
            <a:pPr marL="453386" indent="-453386" defTabSz="78721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NGSS and Common Core State Standards for English language arts and mathematics are aligned.</a:t>
            </a:r>
          </a:p>
        </p:txBody>
      </p:sp>
      <p:pic>
        <p:nvPicPr>
          <p:cNvPr id="9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63246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– </a:t>
            </a:r>
            <a:r>
              <a:rPr lang="en-US" dirty="0" err="1" smtClean="0"/>
              <a:t>Okhee</a:t>
            </a:r>
            <a:r>
              <a:rPr lang="en-US" dirty="0" smtClean="0"/>
              <a:t>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58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76238" y="1929524"/>
          <a:ext cx="8991601" cy="4651090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2091674"/>
                <a:gridCol w="1821781"/>
                <a:gridCol w="2496514"/>
                <a:gridCol w="2581632"/>
              </a:tblGrid>
              <a:tr h="43598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Grades K - 2</a:t>
                      </a:r>
                      <a:endParaRPr lang="en-US" sz="2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Grades 3 - 5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Middle School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High School</a:t>
                      </a:r>
                    </a:p>
                  </a:txBody>
                  <a:tcPr marT="45712" marB="45712"/>
                </a:tc>
              </a:tr>
              <a:tr h="4163426"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 have </a:t>
                      </a:r>
                      <a:r>
                        <a:rPr lang="en-US" sz="2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causes </a:t>
                      </a:r>
                      <a:r>
                        <a:rPr lang="en-US" sz="2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generate observable patterns</a:t>
                      </a:r>
                      <a:endParaRPr lang="en-US" sz="22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82296" indent="0">
                        <a:buNone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Cause and effect</a:t>
                      </a:r>
                      <a:r>
                        <a:rPr lang="en-US" sz="22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200" b="0" baseline="0" dirty="0" smtClean="0">
                          <a:solidFill>
                            <a:srgbClr val="000000"/>
                          </a:solidFill>
                        </a:rPr>
                        <a:t>relationships are routinely identified</a:t>
                      </a:r>
                      <a:endParaRPr lang="en-US" sz="2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82296" indent="0">
                        <a:buNone/>
                      </a:pPr>
                      <a:endParaRPr lang="en-US" sz="2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82296" indent="0">
                        <a:buNone/>
                      </a:pPr>
                      <a:endParaRPr lang="en-US" sz="2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82296" indent="0">
                        <a:buNone/>
                      </a:pPr>
                      <a:endParaRPr lang="en-US" sz="22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200" u="none" strike="noStrike" kern="1200" baseline="0" dirty="0" smtClean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 and effect </a:t>
                      </a:r>
                      <a:r>
                        <a:rPr lang="en-US" sz="2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relationships may be</a:t>
                      </a:r>
                      <a:r>
                        <a:rPr lang="en-US" sz="2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used to predict phenomena in natural or or designed systems</a:t>
                      </a:r>
                      <a:endParaRPr lang="en-US" sz="2200" b="0" i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/>
                      <a:endParaRPr lang="en-US" sz="2200" kern="120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  <a:r>
                        <a:rPr lang="en-US" sz="2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effect </a:t>
                      </a:r>
                      <a:r>
                        <a:rPr lang="en-US" sz="22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relationships can be suggested and predicted for complex natural and human designed systems by examining what is know about smaller scale mechanisms within the system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5242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defTabSz="457200"/>
            <a:r>
              <a:rPr lang="en-US" sz="3200" b="1" dirty="0" smtClean="0">
                <a:solidFill>
                  <a:srgbClr val="008000"/>
                </a:solidFill>
              </a:rPr>
              <a:t>Cause and Effect:</a:t>
            </a:r>
            <a:r>
              <a:rPr lang="en-US" sz="3200" b="1" dirty="0" smtClean="0">
                <a:solidFill>
                  <a:prstClr val="black"/>
                </a:solidFill>
              </a:rPr>
              <a:t> Learning Progressions</a:t>
            </a:r>
          </a:p>
          <a:p>
            <a:pPr marL="228600" defTabSz="457200"/>
            <a:r>
              <a:rPr lang="en-US" sz="2400" b="1" dirty="0" smtClean="0">
                <a:solidFill>
                  <a:srgbClr val="008000"/>
                </a:solidFill>
              </a:rPr>
              <a:t>(NGSS </a:t>
            </a:r>
            <a:r>
              <a:rPr lang="en-US" sz="2400" b="1" dirty="0">
                <a:solidFill>
                  <a:srgbClr val="008000"/>
                </a:solidFill>
              </a:rPr>
              <a:t>Appendix </a:t>
            </a:r>
            <a:r>
              <a:rPr lang="en-US" sz="2400" b="1" dirty="0" smtClean="0">
                <a:solidFill>
                  <a:srgbClr val="008000"/>
                </a:solidFill>
              </a:rPr>
              <a:t>G)</a:t>
            </a:r>
            <a:endParaRPr lang="en-US" sz="2400" b="1" dirty="0">
              <a:solidFill>
                <a:srgbClr val="008000"/>
              </a:solidFill>
            </a:endParaRPr>
          </a:p>
          <a:p>
            <a:pPr marL="228600" defTabSz="457200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733800" y="1491251"/>
            <a:ext cx="4953000" cy="0"/>
          </a:xfrm>
          <a:prstGeom prst="straightConnector1">
            <a:avLst/>
          </a:prstGeom>
          <a:noFill/>
          <a:ln w="57150">
            <a:solidFill>
              <a:srgbClr val="006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52400" y="122977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defTabSz="457200"/>
            <a:r>
              <a:rPr lang="en-US" sz="2400" b="1" i="1" dirty="0" smtClean="0">
                <a:solidFill>
                  <a:prstClr val="black"/>
                </a:solidFill>
              </a:rPr>
              <a:t>Greater Sophistication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4" y="3048001"/>
            <a:ext cx="7772176" cy="457199"/>
          </a:xfrm>
        </p:spPr>
        <p:txBody>
          <a:bodyPr/>
          <a:lstStyle/>
          <a:p>
            <a:r>
              <a:rPr lang="en-US" sz="1800" dirty="0" smtClean="0"/>
              <a:t>Charles K. Kettering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94" y="1066801"/>
            <a:ext cx="7772176" cy="1981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“There is a great difference between knowing and understanding: you can know a lot about something and not really understand.”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5"/>
          <p:cNvSpPr>
            <a:spLocks/>
          </p:cNvSpPr>
          <p:nvPr/>
        </p:nvSpPr>
        <p:spPr bwMode="auto">
          <a:xfrm>
            <a:off x="0" y="149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48176" defTabSz="33924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Three-Dimensional Learning</a:t>
            </a:r>
          </a:p>
        </p:txBody>
      </p:sp>
      <p:sp>
        <p:nvSpPr>
          <p:cNvPr id="65542" name="Content Placeholder 6"/>
          <p:cNvSpPr>
            <a:spLocks noGrp="1"/>
          </p:cNvSpPr>
          <p:nvPr>
            <p:ph idx="1"/>
          </p:nvPr>
        </p:nvSpPr>
        <p:spPr>
          <a:xfrm>
            <a:off x="3868476" y="1981214"/>
            <a:ext cx="5010186" cy="4114801"/>
          </a:xfrm>
          <a:ln>
            <a:solidFill>
              <a:schemeClr val="tx1"/>
            </a:solidFill>
          </a:ln>
        </p:spPr>
        <p:txBody>
          <a:bodyPr/>
          <a:lstStyle/>
          <a:p>
            <a:pPr marL="120602" indent="0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sz="2600" b="1" dirty="0">
                <a:solidFill>
                  <a:srgbClr val="262626"/>
                </a:solidFill>
                <a:latin typeface="Helvetica" pitchFamily="34" charset="0"/>
                <a:ea typeface="ＭＳ Ｐゴシック" charset="0"/>
                <a:cs typeface="Helvetica" pitchFamily="34" charset="0"/>
                <a:sym typeface="Gill Sans MT" charset="0"/>
              </a:rPr>
              <a:t>Blending of Three Dimensions</a:t>
            </a:r>
          </a:p>
          <a:p>
            <a:pPr marL="339769" indent="-275279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SzPct val="75000"/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262626"/>
                </a:solidFill>
                <a:latin typeface="Helvetica" pitchFamily="34" charset="0"/>
                <a:ea typeface="ＭＳ Ｐゴシック" charset="0"/>
                <a:cs typeface="Helvetica" pitchFamily="34" charset="0"/>
                <a:sym typeface="Gill Sans MT" charset="0"/>
              </a:rPr>
              <a:t>Science and engineering practices</a:t>
            </a:r>
          </a:p>
          <a:p>
            <a:pPr marL="339769" indent="-275279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SzPct val="75000"/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262626"/>
                </a:solidFill>
                <a:latin typeface="Helvetica" pitchFamily="34" charset="0"/>
                <a:ea typeface="ＭＳ Ｐゴシック" charset="0"/>
                <a:cs typeface="Helvetica" pitchFamily="34" charset="0"/>
                <a:sym typeface="Gill Sans MT" charset="0"/>
              </a:rPr>
              <a:t>Crosscutting concepts</a:t>
            </a:r>
          </a:p>
          <a:p>
            <a:pPr marL="339769" indent="-275279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SzPct val="75000"/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262626"/>
                </a:solidFill>
                <a:latin typeface="Helvetica" pitchFamily="34" charset="0"/>
                <a:ea typeface="ＭＳ Ｐゴシック" charset="0"/>
                <a:cs typeface="Helvetica" pitchFamily="34" charset="0"/>
                <a:sym typeface="Gill Sans MT" charset="0"/>
              </a:rPr>
              <a:t>Disciplinary core ideas</a:t>
            </a:r>
          </a:p>
        </p:txBody>
      </p:sp>
      <p:pic>
        <p:nvPicPr>
          <p:cNvPr id="14" name="Content Placeholder 8" descr="Rope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0" r="-2570"/>
          <a:stretch>
            <a:fillRect/>
          </a:stretch>
        </p:blipFill>
        <p:spPr bwMode="auto">
          <a:xfrm>
            <a:off x="228675" y="2133600"/>
            <a:ext cx="356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217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7194" y="1443315"/>
            <a:ext cx="8358188" cy="4682729"/>
          </a:xfrm>
        </p:spPr>
        <p:txBody>
          <a:bodyPr lIns="101180" tIns="57809" rIns="101180" bIns="57809" anchor="t"/>
          <a:lstStyle/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Ask questions (for science) and define problems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Plan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carry out investigations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Use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mathematics and computational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thinking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Analyze and interpret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 and use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models</a:t>
            </a:r>
            <a:endParaRPr lang="en-US" sz="28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Construct explanations (for science) and design solutions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Engage in argument from evidence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Obtain, evaluate, and communicate </a:t>
            </a:r>
            <a:r>
              <a:rPr lang="en-US" sz="3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information</a:t>
            </a:r>
          </a:p>
          <a:p>
            <a:pPr marL="0" indent="0" defTabSz="1037710" eaLnBrk="1">
              <a:lnSpc>
                <a:spcPct val="90000"/>
              </a:lnSpc>
              <a:spcBef>
                <a:spcPts val="502"/>
              </a:spcBef>
              <a:buNone/>
            </a:pPr>
            <a:endParaRPr lang="en-US" sz="3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58177" indent="-358177" defTabSz="1037710" eaLnBrk="1">
              <a:lnSpc>
                <a:spcPct val="90000"/>
              </a:lnSpc>
              <a:spcBef>
                <a:spcPts val="502"/>
              </a:spcBef>
              <a:buSzTx/>
              <a:buNone/>
            </a:pPr>
            <a:endParaRPr lang="en-US" dirty="0" smtClean="0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0" y="161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6242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Dimension 1:</a:t>
            </a:r>
          </a:p>
          <a:p>
            <a:pPr marL="457200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Science and Engineering Practices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975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7194" y="1219201"/>
            <a:ext cx="8358188" cy="4906844"/>
          </a:xfrm>
        </p:spPr>
        <p:txBody>
          <a:bodyPr lIns="101180" tIns="57809" rIns="101180" bIns="57809" anchor="t"/>
          <a:lstStyle/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Ask questions (for science) and define problems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Plan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carry out investigations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Use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mathematics and computational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thinking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Analyze and interpret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 and use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Construct explanations (for science) and design solutions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Engage in argument from evidence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Obtain, evaluate, and communicate 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information</a:t>
            </a:r>
          </a:p>
          <a:p>
            <a:pPr marL="0" indent="0" defTabSz="1037710" eaLnBrk="1">
              <a:lnSpc>
                <a:spcPct val="90000"/>
              </a:lnSpc>
              <a:spcBef>
                <a:spcPts val="502"/>
              </a:spcBef>
              <a:buNone/>
            </a:pPr>
            <a:endParaRPr lang="en-US" sz="3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58177" indent="-358177" defTabSz="1037710" eaLnBrk="1">
              <a:lnSpc>
                <a:spcPct val="90000"/>
              </a:lnSpc>
              <a:spcBef>
                <a:spcPts val="502"/>
              </a:spcBef>
              <a:buSzTx/>
              <a:buNone/>
            </a:pPr>
            <a:endParaRPr lang="en-US" dirty="0" smtClean="0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0" y="161"/>
            <a:ext cx="9144000" cy="1066639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6242" defTabSz="442903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charset="0"/>
            </a:endParaRPr>
          </a:p>
          <a:p>
            <a:pPr marL="457200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Science and Engineering Practices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57799" y="2955073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Investigation Practices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295400"/>
            <a:ext cx="8305800" cy="1659673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29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7194" y="1443315"/>
            <a:ext cx="8358188" cy="4682729"/>
          </a:xfrm>
        </p:spPr>
        <p:txBody>
          <a:bodyPr lIns="101180" tIns="57809" rIns="101180" bIns="57809" anchor="t"/>
          <a:lstStyle/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Ask questions (for science) and define problems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Plan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carry out investigations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Use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mathematics and computational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thinking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Analyze and interpret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 and use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models</a:t>
            </a:r>
            <a:endParaRPr lang="en-US" sz="28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Construct explanations (for science) and design solutions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Engage in argument from evidence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Obtain, evaluate, and communicate 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information</a:t>
            </a:r>
          </a:p>
          <a:p>
            <a:pPr marL="0" indent="0" defTabSz="1037710" eaLnBrk="1">
              <a:lnSpc>
                <a:spcPct val="90000"/>
              </a:lnSpc>
              <a:spcBef>
                <a:spcPts val="502"/>
              </a:spcBef>
              <a:buNone/>
            </a:pPr>
            <a:endParaRPr lang="en-US" sz="3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58177" indent="-358177" defTabSz="1037710" eaLnBrk="1">
              <a:lnSpc>
                <a:spcPct val="90000"/>
              </a:lnSpc>
              <a:spcBef>
                <a:spcPts val="502"/>
              </a:spcBef>
              <a:buSzTx/>
              <a:buNone/>
            </a:pPr>
            <a:endParaRPr lang="en-US" dirty="0" smtClean="0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0" y="161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6242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Dimension 1:</a:t>
            </a:r>
          </a:p>
          <a:p>
            <a:pPr marL="457200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Science and Engineering Practices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19100" y="3200400"/>
            <a:ext cx="8305800" cy="1659673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1752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Sense Making Practices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29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7194" y="1443315"/>
            <a:ext cx="8358188" cy="4682729"/>
          </a:xfrm>
        </p:spPr>
        <p:txBody>
          <a:bodyPr lIns="101180" tIns="57809" rIns="101180" bIns="57809" anchor="t"/>
          <a:lstStyle/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Ask questions (for science) and define problems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Plan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carry out investigations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Use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mathematics and computational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thinking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Analyze and interpret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 and use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Construct explanations (for science) and design solutions (for engineering)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Engage in argument from evidence</a:t>
            </a:r>
          </a:p>
          <a:p>
            <a:pPr marL="456846" indent="-456846" defTabSz="1037710" eaLnBrk="1">
              <a:lnSpc>
                <a:spcPct val="90000"/>
              </a:lnSpc>
              <a:spcBef>
                <a:spcPts val="502"/>
              </a:spcBef>
              <a:buFontTx/>
              <a:buAutoNum type="arabicPeriod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Obtain, evaluate, and communicate </a:t>
            </a:r>
            <a:r>
              <a:rPr lang="en-US" sz="3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information</a:t>
            </a:r>
          </a:p>
          <a:p>
            <a:pPr marL="0" indent="0" defTabSz="1037710" eaLnBrk="1">
              <a:lnSpc>
                <a:spcPct val="90000"/>
              </a:lnSpc>
              <a:spcBef>
                <a:spcPts val="502"/>
              </a:spcBef>
              <a:buNone/>
            </a:pPr>
            <a:endParaRPr lang="en-US" sz="3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58177" indent="-358177" defTabSz="1037710" eaLnBrk="1">
              <a:lnSpc>
                <a:spcPct val="90000"/>
              </a:lnSpc>
              <a:spcBef>
                <a:spcPts val="502"/>
              </a:spcBef>
              <a:buSzTx/>
              <a:buNone/>
            </a:pPr>
            <a:endParaRPr lang="en-US" dirty="0" smtClean="0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0" y="161"/>
            <a:ext cx="9144000" cy="1209973"/>
          </a:xfrm>
          <a:prstGeom prst="rect">
            <a:avLst/>
          </a:prstGeom>
          <a:gradFill rotWithShape="0">
            <a:gsLst>
              <a:gs pos="0">
                <a:srgbClr val="9ACA3C"/>
              </a:gs>
              <a:gs pos="100000">
                <a:srgbClr val="EBF4D8"/>
              </a:gs>
            </a:gsLst>
            <a:lin ang="18900000"/>
          </a:gradFill>
          <a:ln w="54186">
            <a:solidFill>
              <a:srgbClr val="303A9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56242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Dimension 1</a:t>
            </a:r>
            <a:r>
              <a:rPr lang="en-US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:`</a:t>
            </a:r>
            <a:endParaRPr lang="en-US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 charset="0"/>
            </a:endParaRPr>
          </a:p>
          <a:p>
            <a:pPr marL="457200" defTabSz="44290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Science and Engineering Practices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4" y="6172082"/>
            <a:ext cx="1260202" cy="60945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30251" y="4876800"/>
            <a:ext cx="8305800" cy="973873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3048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Critiquing Practices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9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4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C10352480999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32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4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1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1845</Words>
  <Application>Microsoft Office PowerPoint</Application>
  <PresentationFormat>On-screen Show (4:3)</PresentationFormat>
  <Paragraphs>315</Paragraphs>
  <Slides>41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8_Office Theme</vt:lpstr>
      <vt:lpstr>17_Office Theme</vt:lpstr>
      <vt:lpstr>12_Office Theme</vt:lpstr>
      <vt:lpstr>26_Office Theme</vt:lpstr>
      <vt:lpstr>32_Office Theme</vt:lpstr>
      <vt:lpstr>4_Spectrum</vt:lpstr>
      <vt:lpstr>10_Spectrum</vt:lpstr>
      <vt:lpstr>5_Spectrum</vt:lpstr>
      <vt:lpstr>11_Spectrum</vt:lpstr>
      <vt:lpstr>14_Spectrum</vt:lpstr>
      <vt:lpstr>7_Office Theme</vt:lpstr>
      <vt:lpstr>16_Office Theme</vt:lpstr>
      <vt:lpstr>TC103524809990</vt:lpstr>
      <vt:lpstr>1_Office Theme</vt:lpstr>
      <vt:lpstr>New York State Science Learning Standards</vt:lpstr>
      <vt:lpstr>PowerPoint Presentation</vt:lpstr>
      <vt:lpstr>PowerPoint Presentation</vt:lpstr>
      <vt:lpstr>Conceptual Shifts in the NGSS and NYSSLS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3-Dimensional Learning Analogy</vt:lpstr>
      <vt:lpstr>3-Dimensional Learning Analogy</vt:lpstr>
      <vt:lpstr>PowerPoint Presentation</vt:lpstr>
      <vt:lpstr>PowerPoint Presentation</vt:lpstr>
      <vt:lpstr>PowerPoint Presentation</vt:lpstr>
      <vt:lpstr>Can you see an object in the dark?</vt:lpstr>
      <vt:lpstr>Can you see an object in the dark?</vt:lpstr>
      <vt:lpstr>Can you see an object in the dark?</vt:lpstr>
      <vt:lpstr>Can you see an object in the dark?</vt:lpstr>
      <vt:lpstr>Can you see an object in the dark?</vt:lpstr>
      <vt:lpstr>NGSS Performance Expectation – Grade 1</vt:lpstr>
      <vt:lpstr>PowerPoint Presentation</vt:lpstr>
      <vt:lpstr>How do you see an object?</vt:lpstr>
      <vt:lpstr>NGSS Performance Expectation – Grade 4</vt:lpstr>
      <vt:lpstr>How do you see an object?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Charles K. Kettering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the standards</dc:title>
  <dc:creator>N</dc:creator>
  <cp:lastModifiedBy>ocm boces</cp:lastModifiedBy>
  <cp:revision>150</cp:revision>
  <dcterms:created xsi:type="dcterms:W3CDTF">2014-03-20T13:40:43Z</dcterms:created>
  <dcterms:modified xsi:type="dcterms:W3CDTF">2016-04-04T18:34:01Z</dcterms:modified>
</cp:coreProperties>
</file>