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20" r:id="rId4"/>
  </p:sldMasterIdLst>
  <p:notesMasterIdLst>
    <p:notesMasterId r:id="rId70"/>
  </p:notesMasterIdLst>
  <p:handoutMasterIdLst>
    <p:handoutMasterId r:id="rId71"/>
  </p:handoutMasterIdLst>
  <p:sldIdLst>
    <p:sldId id="256" r:id="rId5"/>
    <p:sldId id="257" r:id="rId6"/>
    <p:sldId id="1045" r:id="rId7"/>
    <p:sldId id="1046" r:id="rId8"/>
    <p:sldId id="1096" r:id="rId9"/>
    <p:sldId id="1117" r:id="rId10"/>
    <p:sldId id="993" r:id="rId11"/>
    <p:sldId id="1104" r:id="rId12"/>
    <p:sldId id="1105" r:id="rId13"/>
    <p:sldId id="1106" r:id="rId14"/>
    <p:sldId id="1107" r:id="rId15"/>
    <p:sldId id="1108" r:id="rId16"/>
    <p:sldId id="1109" r:id="rId17"/>
    <p:sldId id="1110" r:id="rId18"/>
    <p:sldId id="1111" r:id="rId19"/>
    <p:sldId id="1112" r:id="rId20"/>
    <p:sldId id="1113" r:id="rId21"/>
    <p:sldId id="1114" r:id="rId22"/>
    <p:sldId id="1115" r:id="rId23"/>
    <p:sldId id="1116" r:id="rId24"/>
    <p:sldId id="1121" r:id="rId25"/>
    <p:sldId id="1123" r:id="rId26"/>
    <p:sldId id="1122" r:id="rId27"/>
    <p:sldId id="278" r:id="rId28"/>
    <p:sldId id="279" r:id="rId29"/>
    <p:sldId id="489" r:id="rId30"/>
    <p:sldId id="515" r:id="rId31"/>
    <p:sldId id="285" r:id="rId32"/>
    <p:sldId id="807" r:id="rId33"/>
    <p:sldId id="905" r:id="rId34"/>
    <p:sldId id="1035" r:id="rId35"/>
    <p:sldId id="1037" r:id="rId36"/>
    <p:sldId id="1097" r:id="rId37"/>
    <p:sldId id="1098" r:id="rId38"/>
    <p:sldId id="1099" r:id="rId39"/>
    <p:sldId id="1100" r:id="rId40"/>
    <p:sldId id="1101" r:id="rId41"/>
    <p:sldId id="1102" r:id="rId42"/>
    <p:sldId id="1103" r:id="rId43"/>
    <p:sldId id="1044" r:id="rId44"/>
    <p:sldId id="853" r:id="rId45"/>
    <p:sldId id="445" r:id="rId46"/>
    <p:sldId id="999" r:id="rId47"/>
    <p:sldId id="1118" r:id="rId48"/>
    <p:sldId id="1000" r:id="rId49"/>
    <p:sldId id="1119" r:id="rId50"/>
    <p:sldId id="1073" r:id="rId51"/>
    <p:sldId id="998" r:id="rId52"/>
    <p:sldId id="983" r:id="rId53"/>
    <p:sldId id="1074" r:id="rId54"/>
    <p:sldId id="1075" r:id="rId55"/>
    <p:sldId id="981" r:id="rId56"/>
    <p:sldId id="1120" r:id="rId57"/>
    <p:sldId id="1001" r:id="rId58"/>
    <p:sldId id="1079" r:id="rId59"/>
    <p:sldId id="1080" r:id="rId60"/>
    <p:sldId id="1092" r:id="rId61"/>
    <p:sldId id="1093" r:id="rId62"/>
    <p:sldId id="1091" r:id="rId63"/>
    <p:sldId id="1088" r:id="rId64"/>
    <p:sldId id="1086" r:id="rId65"/>
    <p:sldId id="1089" r:id="rId66"/>
    <p:sldId id="1087" r:id="rId67"/>
    <p:sldId id="1081" r:id="rId68"/>
    <p:sldId id="739" r:id="rId6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1" autoAdjust="0"/>
    <p:restoredTop sz="93770" autoAdjust="0"/>
  </p:normalViewPr>
  <p:slideViewPr>
    <p:cSldViewPr snapToGrid="0" snapToObjects="1">
      <p:cViewPr>
        <p:scale>
          <a:sx n="90" d="100"/>
          <a:sy n="90" d="100"/>
        </p:scale>
        <p:origin x="-1716" y="198"/>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ED9AB582-6DC7-4419-AAB7-DCFB543E4690}" type="presOf" srcId="{15E3CACE-96D5-4A11-8DEA-7F5BBFB31C59}" destId="{24D0780B-02BC-4063-92C5-762CEA7602C1}" srcOrd="0" destOrd="0" presId="urn:microsoft.com/office/officeart/2005/8/layout/lProcess2"/>
    <dgm:cxn modelId="{B78A93B9-77DD-47C5-B64F-67DEF3F27E28}" srcId="{B0B4A088-CE6A-43E1-AC19-AA5753B070FE}" destId="{15E3CACE-96D5-4A11-8DEA-7F5BBFB31C59}" srcOrd="0" destOrd="0" parTransId="{D930A7DE-B055-4119-B987-721D0A711A02}" sibTransId="{F3E7E626-09E1-496F-B8C7-F56F1AB6AC1B}"/>
    <dgm:cxn modelId="{E840F403-C4BD-4A8F-BF41-CC71BF6C7698}" srcId="{738B1193-443A-4A1D-8145-505C46FAAE82}" destId="{8C224967-E907-41A5-A5C6-BE1EA52918DF}" srcOrd="1" destOrd="0" parTransId="{1CD74A48-144C-4A67-A515-5766B05DE7AF}" sibTransId="{BD812FB2-214B-490E-92CC-D49D98CB16AC}"/>
    <dgm:cxn modelId="{981DF9D7-CC4F-4E87-B24B-C4F0B93D5A3E}" srcId="{DA07C296-A53A-4B3F-B810-2FB339E651BB}" destId="{03622AAD-D08A-48E5-B4B6-19CEE9A2C457}" srcOrd="0" destOrd="0" parTransId="{8C9F428E-F51A-4953-93F5-B6A2FDDD2325}" sibTransId="{06D6EB88-7ABB-46DE-8F19-3CA04053C068}"/>
    <dgm:cxn modelId="{5ED5CFD1-6B38-43DC-813D-4B49044DDE99}" srcId="{738B1193-443A-4A1D-8145-505C46FAAE82}" destId="{7726EA1F-609F-4A30-B634-22368272C805}" srcOrd="0" destOrd="0" parTransId="{A4EC540E-872D-4370-BAFE-ABB9E5DCEDEC}" sibTransId="{B236DAA9-6516-49B2-AC7C-E7A89439AAB1}"/>
    <dgm:cxn modelId="{2A27E4DE-22B2-4CD5-A958-CCC60A56FCDD}" type="presOf" srcId="{8C224967-E907-41A5-A5C6-BE1EA52918DF}" destId="{B86FED4C-1FBE-43DE-85B3-387D00E8EB31}" srcOrd="0" destOrd="0" presId="urn:microsoft.com/office/officeart/2005/8/layout/lProcess2"/>
    <dgm:cxn modelId="{2A373D15-38FD-4920-92D6-2F3F3D02DCE7}" type="presOf" srcId="{7B795F7A-BE04-49E6-B067-075BAE36CAD4}" destId="{986A6B43-BE83-4938-B2C5-1B7B8B8136F9}" srcOrd="0" destOrd="0" presId="urn:microsoft.com/office/officeart/2005/8/layout/lProcess2"/>
    <dgm:cxn modelId="{1606F834-3604-4481-85E9-16D67E5032B8}" type="presOf" srcId="{03622AAD-D08A-48E5-B4B6-19CEE9A2C457}" destId="{AD8DB558-52F6-409E-B32D-EC6917C2022F}" srcOrd="0" destOrd="0" presId="urn:microsoft.com/office/officeart/2005/8/layout/lProcess2"/>
    <dgm:cxn modelId="{5E3665A0-42B6-4948-8434-A695413952DD}" type="presOf" srcId="{738B1193-443A-4A1D-8145-505C46FAAE82}" destId="{7198E9DC-875F-4BE2-817D-B13776C1B0B9}" srcOrd="1" destOrd="0" presId="urn:microsoft.com/office/officeart/2005/8/layout/lProcess2"/>
    <dgm:cxn modelId="{CA7530AF-7E83-4ADD-BD10-2D8D1F5AB982}" type="presOf" srcId="{7726EA1F-609F-4A30-B634-22368272C805}" destId="{FB4750C2-7BBE-49DE-BEC7-C1503DD3ADE9}" srcOrd="0" destOrd="0" presId="urn:microsoft.com/office/officeart/2005/8/layout/lProcess2"/>
    <dgm:cxn modelId="{961D5636-0F3D-4BC4-9B72-2657AB640E59}" type="presOf" srcId="{DA07C296-A53A-4B3F-B810-2FB339E651BB}" destId="{4D31BCA0-C8DD-4D51-95FA-78FFAF6CC42C}" srcOrd="1" destOrd="0" presId="urn:microsoft.com/office/officeart/2005/8/layout/lProcess2"/>
    <dgm:cxn modelId="{086826A4-5BF0-4D6A-91EB-41CEDC9163B3}" type="presOf" srcId="{B0B4A088-CE6A-43E1-AC19-AA5753B070FE}" destId="{F4567CED-D56B-442D-8A9A-00FFEDE1361D}" srcOrd="0" destOrd="0" presId="urn:microsoft.com/office/officeart/2005/8/layout/lProcess2"/>
    <dgm:cxn modelId="{892497C1-353D-429C-AF58-C75BA4C2D637}" type="presOf" srcId="{DA07C296-A53A-4B3F-B810-2FB339E651BB}" destId="{F2F890CB-F360-4C3C-B782-BCC6488BCC18}" srcOrd="0" destOrd="0" presId="urn:microsoft.com/office/officeart/2005/8/layout/lProcess2"/>
    <dgm:cxn modelId="{6CED33F3-D508-4A9F-9196-D464C5861107}" type="presOf" srcId="{738B1193-443A-4A1D-8145-505C46FAAE82}" destId="{31C3F820-0901-425D-8FCD-EEE0B47AC6AD}" srcOrd="0" destOrd="0" presId="urn:microsoft.com/office/officeart/2005/8/layout/lProcess2"/>
    <dgm:cxn modelId="{CD78A286-79C1-4C77-B8C6-EB1EB1951BAB}" srcId="{7B795F7A-BE04-49E6-B067-075BAE36CAD4}" destId="{B0B4A088-CE6A-43E1-AC19-AA5753B070FE}" srcOrd="0" destOrd="0" parTransId="{6AA00011-BFEE-4343-8D13-A597F659CB1E}" sibTransId="{A820E71E-492F-4A3A-8950-EE71DCC965F0}"/>
    <dgm:cxn modelId="{984DA59E-1268-4AD3-B355-37E4FDEF13EF}" type="presOf" srcId="{B0B4A088-CE6A-43E1-AC19-AA5753B070FE}" destId="{C4CBDE6C-B320-4257-B1EF-05F53616A086}" srcOrd="1"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79992228-D1FB-4561-9964-A2C0DAEE526E}" type="presParOf" srcId="{986A6B43-BE83-4938-B2C5-1B7B8B8136F9}" destId="{1A5DF7C9-7E9E-4E54-AA68-2D5F9C6D14ED}" srcOrd="0" destOrd="0" presId="urn:microsoft.com/office/officeart/2005/8/layout/lProcess2"/>
    <dgm:cxn modelId="{5CDB864D-E88D-4434-B972-A7186118A6D0}" type="presParOf" srcId="{1A5DF7C9-7E9E-4E54-AA68-2D5F9C6D14ED}" destId="{F4567CED-D56B-442D-8A9A-00FFEDE1361D}" srcOrd="0" destOrd="0" presId="urn:microsoft.com/office/officeart/2005/8/layout/lProcess2"/>
    <dgm:cxn modelId="{EE6EFD97-0DE0-4527-9BBD-E64621AE4187}" type="presParOf" srcId="{1A5DF7C9-7E9E-4E54-AA68-2D5F9C6D14ED}" destId="{C4CBDE6C-B320-4257-B1EF-05F53616A086}" srcOrd="1" destOrd="0" presId="urn:microsoft.com/office/officeart/2005/8/layout/lProcess2"/>
    <dgm:cxn modelId="{C9779FAF-22DE-4A7A-A637-CFF866DEF7BF}" type="presParOf" srcId="{1A5DF7C9-7E9E-4E54-AA68-2D5F9C6D14ED}" destId="{8203C983-39A6-4951-A689-76FD716DB27B}" srcOrd="2" destOrd="0" presId="urn:microsoft.com/office/officeart/2005/8/layout/lProcess2"/>
    <dgm:cxn modelId="{3CF2B2A8-B4E2-4964-B4B0-EA8DEC90470E}" type="presParOf" srcId="{8203C983-39A6-4951-A689-76FD716DB27B}" destId="{66EFF7F6-87DB-4DC1-BD95-A603987CA4D0}" srcOrd="0" destOrd="0" presId="urn:microsoft.com/office/officeart/2005/8/layout/lProcess2"/>
    <dgm:cxn modelId="{7AA95898-0C95-43D3-81CB-D13917CA8B06}" type="presParOf" srcId="{66EFF7F6-87DB-4DC1-BD95-A603987CA4D0}" destId="{24D0780B-02BC-4063-92C5-762CEA7602C1}" srcOrd="0" destOrd="0" presId="urn:microsoft.com/office/officeart/2005/8/layout/lProcess2"/>
    <dgm:cxn modelId="{349AE5AC-56FE-4794-B5CF-743FD979673B}" type="presParOf" srcId="{986A6B43-BE83-4938-B2C5-1B7B8B8136F9}" destId="{05367EC5-D262-4CA8-AD6A-B55D1AE36836}" srcOrd="1" destOrd="0" presId="urn:microsoft.com/office/officeart/2005/8/layout/lProcess2"/>
    <dgm:cxn modelId="{299E2A83-4A1B-47FA-8286-9CAB911DC31C}" type="presParOf" srcId="{986A6B43-BE83-4938-B2C5-1B7B8B8136F9}" destId="{1AD4F6FE-E512-481F-AF92-B7EA8C414B75}" srcOrd="2" destOrd="0" presId="urn:microsoft.com/office/officeart/2005/8/layout/lProcess2"/>
    <dgm:cxn modelId="{969DBB80-C8B8-44CE-B5F4-B034C53FAD36}" type="presParOf" srcId="{1AD4F6FE-E512-481F-AF92-B7EA8C414B75}" destId="{F2F890CB-F360-4C3C-B782-BCC6488BCC18}" srcOrd="0" destOrd="0" presId="urn:microsoft.com/office/officeart/2005/8/layout/lProcess2"/>
    <dgm:cxn modelId="{3B85B815-B2AD-4038-A23F-37AA9E19BCC7}" type="presParOf" srcId="{1AD4F6FE-E512-481F-AF92-B7EA8C414B75}" destId="{4D31BCA0-C8DD-4D51-95FA-78FFAF6CC42C}" srcOrd="1" destOrd="0" presId="urn:microsoft.com/office/officeart/2005/8/layout/lProcess2"/>
    <dgm:cxn modelId="{2A2C1F56-485B-4577-B366-98A078780082}" type="presParOf" srcId="{1AD4F6FE-E512-481F-AF92-B7EA8C414B75}" destId="{19371445-EC5B-4457-8783-4CA53F785988}" srcOrd="2" destOrd="0" presId="urn:microsoft.com/office/officeart/2005/8/layout/lProcess2"/>
    <dgm:cxn modelId="{1E4FCAE1-453A-46A8-887E-B6F73EEEAD4E}" type="presParOf" srcId="{19371445-EC5B-4457-8783-4CA53F785988}" destId="{365229EB-0D05-47F7-A32C-E5EB43CC1C71}" srcOrd="0" destOrd="0" presId="urn:microsoft.com/office/officeart/2005/8/layout/lProcess2"/>
    <dgm:cxn modelId="{54BE9618-2B22-41E6-BB71-EBCA5207B9A9}" type="presParOf" srcId="{365229EB-0D05-47F7-A32C-E5EB43CC1C71}" destId="{AD8DB558-52F6-409E-B32D-EC6917C2022F}" srcOrd="0" destOrd="0" presId="urn:microsoft.com/office/officeart/2005/8/layout/lProcess2"/>
    <dgm:cxn modelId="{BE0611DF-E25D-4492-8331-C591CD6EAAC0}" type="presParOf" srcId="{986A6B43-BE83-4938-B2C5-1B7B8B8136F9}" destId="{AB123D44-7348-49F7-9096-2343C874B9D3}" srcOrd="3" destOrd="0" presId="urn:microsoft.com/office/officeart/2005/8/layout/lProcess2"/>
    <dgm:cxn modelId="{41B0EE0E-7CCF-49F0-9877-C1C9246D9610}" type="presParOf" srcId="{986A6B43-BE83-4938-B2C5-1B7B8B8136F9}" destId="{56AAB5E6-4DAC-4453-A4C4-67C8A8163C36}" srcOrd="4" destOrd="0" presId="urn:microsoft.com/office/officeart/2005/8/layout/lProcess2"/>
    <dgm:cxn modelId="{58AEF1F0-0F50-40E0-9455-DFEA7A1C2FAE}" type="presParOf" srcId="{56AAB5E6-4DAC-4453-A4C4-67C8A8163C36}" destId="{31C3F820-0901-425D-8FCD-EEE0B47AC6AD}" srcOrd="0" destOrd="0" presId="urn:microsoft.com/office/officeart/2005/8/layout/lProcess2"/>
    <dgm:cxn modelId="{A1BA0E0E-0C27-45CB-83C1-03EF19AD1DDF}" type="presParOf" srcId="{56AAB5E6-4DAC-4453-A4C4-67C8A8163C36}" destId="{7198E9DC-875F-4BE2-817D-B13776C1B0B9}" srcOrd="1" destOrd="0" presId="urn:microsoft.com/office/officeart/2005/8/layout/lProcess2"/>
    <dgm:cxn modelId="{8DF84B25-2BB9-40D9-9CAE-10E9F93A937E}" type="presParOf" srcId="{56AAB5E6-4DAC-4453-A4C4-67C8A8163C36}" destId="{12E5F7C9-5046-491B-8E3E-C8233F280405}" srcOrd="2" destOrd="0" presId="urn:microsoft.com/office/officeart/2005/8/layout/lProcess2"/>
    <dgm:cxn modelId="{5BD960DC-09CE-4EA3-B2CF-B6A6C5C945C5}" type="presParOf" srcId="{12E5F7C9-5046-491B-8E3E-C8233F280405}" destId="{4839C975-5B7D-40AB-9E8E-D167FE52D4AD}" srcOrd="0" destOrd="0" presId="urn:microsoft.com/office/officeart/2005/8/layout/lProcess2"/>
    <dgm:cxn modelId="{D19C5F14-8EEA-40CF-BAA7-9CA164D73330}" type="presParOf" srcId="{4839C975-5B7D-40AB-9E8E-D167FE52D4AD}" destId="{FB4750C2-7BBE-49DE-BEC7-C1503DD3ADE9}" srcOrd="0" destOrd="0" presId="urn:microsoft.com/office/officeart/2005/8/layout/lProcess2"/>
    <dgm:cxn modelId="{E197A5AE-6ED6-479F-AFAA-9AA3B63B3259}" type="presParOf" srcId="{4839C975-5B7D-40AB-9E8E-D167FE52D4AD}" destId="{3717B387-03C8-48CE-A9F2-0122A7A3E41E}" srcOrd="1" destOrd="0" presId="urn:microsoft.com/office/officeart/2005/8/layout/lProcess2"/>
    <dgm:cxn modelId="{B498AB8F-C4EC-4E70-8CD0-80230E3DC391}"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2307EB88-5C68-4B39-8572-9DE989447977}" type="presOf" srcId="{738B1193-443A-4A1D-8145-505C46FAAE82}" destId="{31C3F820-0901-425D-8FCD-EEE0B47AC6AD}"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6270B9FE-87C6-4056-A474-046D31AE5040}" type="presOf" srcId="{B0B4A088-CE6A-43E1-AC19-AA5753B070FE}" destId="{C4CBDE6C-B320-4257-B1EF-05F53616A086}" srcOrd="1"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CD78A286-79C1-4C77-B8C6-EB1EB1951BAB}" srcId="{7B795F7A-BE04-49E6-B067-075BAE36CAD4}" destId="{B0B4A088-CE6A-43E1-AC19-AA5753B070FE}" srcOrd="0" destOrd="0" parTransId="{6AA00011-BFEE-4343-8D13-A597F659CB1E}" sibTransId="{A820E71E-492F-4A3A-8950-EE71DCC965F0}"/>
    <dgm:cxn modelId="{E10768FC-EE33-42B8-B08E-BC1DC0532C7D}" srcId="{7B795F7A-BE04-49E6-B067-075BAE36CAD4}" destId="{738B1193-443A-4A1D-8145-505C46FAAE82}" srcOrd="2" destOrd="0" parTransId="{90A1FBF6-C047-4090-AA67-BF945B2E00DA}" sibTransId="{127B2FC7-AD10-4161-B182-868D3772D334}"/>
    <dgm:cxn modelId="{2B35BB4C-06D8-4FA6-92A8-B5B5542ED6A7}" type="presOf" srcId="{8C224967-E907-41A5-A5C6-BE1EA52918DF}" destId="{B86FED4C-1FBE-43DE-85B3-387D00E8EB31}" srcOrd="0" destOrd="0" presId="urn:microsoft.com/office/officeart/2005/8/layout/lProcess2"/>
    <dgm:cxn modelId="{362F9AAD-394A-4A6F-A454-D419F4F60F0E}" type="presOf" srcId="{738B1193-443A-4A1D-8145-505C46FAAE82}" destId="{7198E9DC-875F-4BE2-817D-B13776C1B0B9}" srcOrd="1" destOrd="0" presId="urn:microsoft.com/office/officeart/2005/8/layout/lProcess2"/>
    <dgm:cxn modelId="{72889033-06C6-4ECD-A38D-B2C84497C12D}" type="presOf" srcId="{7B795F7A-BE04-49E6-B067-075BAE36CAD4}" destId="{986A6B43-BE83-4938-B2C5-1B7B8B8136F9}" srcOrd="0" destOrd="0" presId="urn:microsoft.com/office/officeart/2005/8/layout/lProcess2"/>
    <dgm:cxn modelId="{404C75AF-142E-4914-A3BD-35C7A87B4973}" type="presOf" srcId="{B0B4A088-CE6A-43E1-AC19-AA5753B070FE}" destId="{F4567CED-D56B-442D-8A9A-00FFEDE1361D}" srcOrd="0" destOrd="0" presId="urn:microsoft.com/office/officeart/2005/8/layout/lProcess2"/>
    <dgm:cxn modelId="{3AB123C8-A613-43C3-8CE6-B9228FDBC008}" type="presOf" srcId="{DA07C296-A53A-4B3F-B810-2FB339E651BB}" destId="{4D31BCA0-C8DD-4D51-95FA-78FFAF6CC42C}" srcOrd="1" destOrd="0" presId="urn:microsoft.com/office/officeart/2005/8/layout/lProcess2"/>
    <dgm:cxn modelId="{1B8EC833-390E-4D26-9FEC-4579DD99D3DC}" type="presOf" srcId="{15E3CACE-96D5-4A11-8DEA-7F5BBFB31C59}" destId="{24D0780B-02BC-4063-92C5-762CEA7602C1}" srcOrd="0" destOrd="0" presId="urn:microsoft.com/office/officeart/2005/8/layout/lProcess2"/>
    <dgm:cxn modelId="{2ABB9877-3DF1-43DA-9BAA-F36419BD7375}" type="presOf" srcId="{7726EA1F-609F-4A30-B634-22368272C805}" destId="{FB4750C2-7BBE-49DE-BEC7-C1503DD3ADE9}" srcOrd="0" destOrd="0" presId="urn:microsoft.com/office/officeart/2005/8/layout/lProcess2"/>
    <dgm:cxn modelId="{B78A93B9-77DD-47C5-B64F-67DEF3F27E28}" srcId="{B0B4A088-CE6A-43E1-AC19-AA5753B070FE}" destId="{15E3CACE-96D5-4A11-8DEA-7F5BBFB31C59}" srcOrd="0" destOrd="0" parTransId="{D930A7DE-B055-4119-B987-721D0A711A02}" sibTransId="{F3E7E626-09E1-496F-B8C7-F56F1AB6AC1B}"/>
    <dgm:cxn modelId="{DE7BF167-0402-4C31-AD87-8B41AD437BD9}" type="presOf" srcId="{DA07C296-A53A-4B3F-B810-2FB339E651BB}" destId="{F2F890CB-F360-4C3C-B782-BCC6488BCC18}" srcOrd="0" destOrd="0" presId="urn:microsoft.com/office/officeart/2005/8/layout/lProcess2"/>
    <dgm:cxn modelId="{35CB0095-66BD-49CC-B29E-7033ADBC582B}" type="presOf" srcId="{03622AAD-D08A-48E5-B4B6-19CEE9A2C457}" destId="{AD8DB558-52F6-409E-B32D-EC6917C2022F}" srcOrd="0" destOrd="0" presId="urn:microsoft.com/office/officeart/2005/8/layout/lProcess2"/>
    <dgm:cxn modelId="{00DB1548-C75F-40AA-B3C8-EAE57E0A48C4}" type="presParOf" srcId="{986A6B43-BE83-4938-B2C5-1B7B8B8136F9}" destId="{1A5DF7C9-7E9E-4E54-AA68-2D5F9C6D14ED}" srcOrd="0" destOrd="0" presId="urn:microsoft.com/office/officeart/2005/8/layout/lProcess2"/>
    <dgm:cxn modelId="{53CA6577-270B-4027-AB42-8DA87F058D84}" type="presParOf" srcId="{1A5DF7C9-7E9E-4E54-AA68-2D5F9C6D14ED}" destId="{F4567CED-D56B-442D-8A9A-00FFEDE1361D}" srcOrd="0" destOrd="0" presId="urn:microsoft.com/office/officeart/2005/8/layout/lProcess2"/>
    <dgm:cxn modelId="{1E836ACA-AF88-4A35-81C9-318C0191D798}" type="presParOf" srcId="{1A5DF7C9-7E9E-4E54-AA68-2D5F9C6D14ED}" destId="{C4CBDE6C-B320-4257-B1EF-05F53616A086}" srcOrd="1" destOrd="0" presId="urn:microsoft.com/office/officeart/2005/8/layout/lProcess2"/>
    <dgm:cxn modelId="{4DFBAF02-734B-4B2D-A312-A836D5966776}" type="presParOf" srcId="{1A5DF7C9-7E9E-4E54-AA68-2D5F9C6D14ED}" destId="{8203C983-39A6-4951-A689-76FD716DB27B}" srcOrd="2" destOrd="0" presId="urn:microsoft.com/office/officeart/2005/8/layout/lProcess2"/>
    <dgm:cxn modelId="{5C253EDA-5FD8-48F5-8EFB-8A763D926DF6}" type="presParOf" srcId="{8203C983-39A6-4951-A689-76FD716DB27B}" destId="{66EFF7F6-87DB-4DC1-BD95-A603987CA4D0}" srcOrd="0" destOrd="0" presId="urn:microsoft.com/office/officeart/2005/8/layout/lProcess2"/>
    <dgm:cxn modelId="{E5AE99A4-4EB1-425B-B433-5CB3CF76B5BE}" type="presParOf" srcId="{66EFF7F6-87DB-4DC1-BD95-A603987CA4D0}" destId="{24D0780B-02BC-4063-92C5-762CEA7602C1}" srcOrd="0" destOrd="0" presId="urn:microsoft.com/office/officeart/2005/8/layout/lProcess2"/>
    <dgm:cxn modelId="{5E84CC9F-628C-4DD5-953D-655BAE40E0AD}" type="presParOf" srcId="{986A6B43-BE83-4938-B2C5-1B7B8B8136F9}" destId="{05367EC5-D262-4CA8-AD6A-B55D1AE36836}" srcOrd="1" destOrd="0" presId="urn:microsoft.com/office/officeart/2005/8/layout/lProcess2"/>
    <dgm:cxn modelId="{AA8D0110-85FC-479D-85F0-31267E180650}" type="presParOf" srcId="{986A6B43-BE83-4938-B2C5-1B7B8B8136F9}" destId="{1AD4F6FE-E512-481F-AF92-B7EA8C414B75}" srcOrd="2" destOrd="0" presId="urn:microsoft.com/office/officeart/2005/8/layout/lProcess2"/>
    <dgm:cxn modelId="{8837E5E3-FE2B-4888-B031-E92871683DA2}" type="presParOf" srcId="{1AD4F6FE-E512-481F-AF92-B7EA8C414B75}" destId="{F2F890CB-F360-4C3C-B782-BCC6488BCC18}" srcOrd="0" destOrd="0" presId="urn:microsoft.com/office/officeart/2005/8/layout/lProcess2"/>
    <dgm:cxn modelId="{67D7C4EB-FEC1-4969-BDC5-7665F7E786C6}" type="presParOf" srcId="{1AD4F6FE-E512-481F-AF92-B7EA8C414B75}" destId="{4D31BCA0-C8DD-4D51-95FA-78FFAF6CC42C}" srcOrd="1" destOrd="0" presId="urn:microsoft.com/office/officeart/2005/8/layout/lProcess2"/>
    <dgm:cxn modelId="{390CC505-AD7D-4EFE-8AE4-29BA095C3A81}" type="presParOf" srcId="{1AD4F6FE-E512-481F-AF92-B7EA8C414B75}" destId="{19371445-EC5B-4457-8783-4CA53F785988}" srcOrd="2" destOrd="0" presId="urn:microsoft.com/office/officeart/2005/8/layout/lProcess2"/>
    <dgm:cxn modelId="{EFAF28BE-A56A-4E54-8753-DAC7A2BBEE79}" type="presParOf" srcId="{19371445-EC5B-4457-8783-4CA53F785988}" destId="{365229EB-0D05-47F7-A32C-E5EB43CC1C71}" srcOrd="0" destOrd="0" presId="urn:microsoft.com/office/officeart/2005/8/layout/lProcess2"/>
    <dgm:cxn modelId="{9CDA09E8-96C2-4166-BE91-50C190C84C97}" type="presParOf" srcId="{365229EB-0D05-47F7-A32C-E5EB43CC1C71}" destId="{AD8DB558-52F6-409E-B32D-EC6917C2022F}" srcOrd="0" destOrd="0" presId="urn:microsoft.com/office/officeart/2005/8/layout/lProcess2"/>
    <dgm:cxn modelId="{37D90710-8EE1-4B76-9338-88D13A72B6CA}" type="presParOf" srcId="{986A6B43-BE83-4938-B2C5-1B7B8B8136F9}" destId="{AB123D44-7348-49F7-9096-2343C874B9D3}" srcOrd="3" destOrd="0" presId="urn:microsoft.com/office/officeart/2005/8/layout/lProcess2"/>
    <dgm:cxn modelId="{4BF84094-53E6-4AD7-868D-EF2E39159409}" type="presParOf" srcId="{986A6B43-BE83-4938-B2C5-1B7B8B8136F9}" destId="{56AAB5E6-4DAC-4453-A4C4-67C8A8163C36}" srcOrd="4" destOrd="0" presId="urn:microsoft.com/office/officeart/2005/8/layout/lProcess2"/>
    <dgm:cxn modelId="{7175AF91-E6E3-4832-9595-FD0E65A492CA}" type="presParOf" srcId="{56AAB5E6-4DAC-4453-A4C4-67C8A8163C36}" destId="{31C3F820-0901-425D-8FCD-EEE0B47AC6AD}" srcOrd="0" destOrd="0" presId="urn:microsoft.com/office/officeart/2005/8/layout/lProcess2"/>
    <dgm:cxn modelId="{45B85F45-4CFE-4F3F-A438-1FAF05B05A0F}" type="presParOf" srcId="{56AAB5E6-4DAC-4453-A4C4-67C8A8163C36}" destId="{7198E9DC-875F-4BE2-817D-B13776C1B0B9}" srcOrd="1" destOrd="0" presId="urn:microsoft.com/office/officeart/2005/8/layout/lProcess2"/>
    <dgm:cxn modelId="{437FA41C-AD29-4012-BC5E-07ABC0E55407}" type="presParOf" srcId="{56AAB5E6-4DAC-4453-A4C4-67C8A8163C36}" destId="{12E5F7C9-5046-491B-8E3E-C8233F280405}" srcOrd="2" destOrd="0" presId="urn:microsoft.com/office/officeart/2005/8/layout/lProcess2"/>
    <dgm:cxn modelId="{D23187A3-ADDD-47A5-843F-4F585D4746CE}" type="presParOf" srcId="{12E5F7C9-5046-491B-8E3E-C8233F280405}" destId="{4839C975-5B7D-40AB-9E8E-D167FE52D4AD}" srcOrd="0" destOrd="0" presId="urn:microsoft.com/office/officeart/2005/8/layout/lProcess2"/>
    <dgm:cxn modelId="{18F2BB9B-E79F-4FAD-ADE8-234FC1D5FE2D}" type="presParOf" srcId="{4839C975-5B7D-40AB-9E8E-D167FE52D4AD}" destId="{FB4750C2-7BBE-49DE-BEC7-C1503DD3ADE9}" srcOrd="0" destOrd="0" presId="urn:microsoft.com/office/officeart/2005/8/layout/lProcess2"/>
    <dgm:cxn modelId="{A27DBF34-42BC-42E4-97CF-F13D1C684F45}" type="presParOf" srcId="{4839C975-5B7D-40AB-9E8E-D167FE52D4AD}" destId="{3717B387-03C8-48CE-A9F2-0122A7A3E41E}" srcOrd="1" destOrd="0" presId="urn:microsoft.com/office/officeart/2005/8/layout/lProcess2"/>
    <dgm:cxn modelId="{80EB114B-040D-4230-B66A-7E364241FF77}"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5D1E9BB-6FD0-4DA8-A379-DB38E0713201}" type="presOf" srcId="{8C224967-E907-41A5-A5C6-BE1EA52918DF}" destId="{B86FED4C-1FBE-43DE-85B3-387D00E8EB31}" srcOrd="0" destOrd="0" presId="urn:microsoft.com/office/officeart/2005/8/layout/lProcess2"/>
    <dgm:cxn modelId="{9D409B72-4E76-4BE3-A87F-6D3F3327989E}" type="presOf" srcId="{15E3CACE-96D5-4A11-8DEA-7F5BBFB31C59}" destId="{24D0780B-02BC-4063-92C5-762CEA7602C1}" srcOrd="0" destOrd="0" presId="urn:microsoft.com/office/officeart/2005/8/layout/lProcess2"/>
    <dgm:cxn modelId="{15B2D819-EC04-4FBE-93D5-6EF4A544DC26}" type="presOf" srcId="{738B1193-443A-4A1D-8145-505C46FAAE82}" destId="{31C3F820-0901-425D-8FCD-EEE0B47AC6AD}" srcOrd="0" destOrd="0" presId="urn:microsoft.com/office/officeart/2005/8/layout/lProcess2"/>
    <dgm:cxn modelId="{DD75FE8B-5864-4807-882B-DE20884BE248}" type="presOf" srcId="{B0B4A088-CE6A-43E1-AC19-AA5753B070FE}" destId="{C4CBDE6C-B320-4257-B1EF-05F53616A086}" srcOrd="1"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A6E8E2B5-9D60-40CB-9F23-9AD1C33FD0A7}"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DBB2FB6A-D0EE-4A1F-89B6-28E2CD9626C6}" type="presOf" srcId="{DA07C296-A53A-4B3F-B810-2FB339E651BB}" destId="{F2F890CB-F360-4C3C-B782-BCC6488BCC18}" srcOrd="0" destOrd="0" presId="urn:microsoft.com/office/officeart/2005/8/layout/lProcess2"/>
    <dgm:cxn modelId="{3DBB3F9E-104C-4B19-A03B-C56010D25532}" type="presOf" srcId="{7726EA1F-609F-4A30-B634-22368272C805}" destId="{FB4750C2-7BBE-49DE-BEC7-C1503DD3ADE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2F9524E7-37FB-4BB0-BAC6-520DF9E5BB75}" type="presOf" srcId="{DA07C296-A53A-4B3F-B810-2FB339E651BB}" destId="{4D31BCA0-C8DD-4D51-95FA-78FFAF6CC42C}" srcOrd="1"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3453D5F5-DECB-435A-B234-1729A3337AD4}" type="presOf" srcId="{03622AAD-D08A-48E5-B4B6-19CEE9A2C457}" destId="{AD8DB558-52F6-409E-B32D-EC6917C2022F}" srcOrd="0" destOrd="0" presId="urn:microsoft.com/office/officeart/2005/8/layout/lProcess2"/>
    <dgm:cxn modelId="{F3E4EF55-A021-467C-B57F-C19D40154C2A}" type="presOf" srcId="{7B795F7A-BE04-49E6-B067-075BAE36CAD4}" destId="{986A6B43-BE83-4938-B2C5-1B7B8B8136F9}" srcOrd="0" destOrd="0" presId="urn:microsoft.com/office/officeart/2005/8/layout/lProcess2"/>
    <dgm:cxn modelId="{280AAD14-82AC-4568-88AD-B12B3BEE40B8}" type="presOf" srcId="{B0B4A088-CE6A-43E1-AC19-AA5753B070FE}" destId="{F4567CED-D56B-442D-8A9A-00FFEDE1361D}" srcOrd="0" destOrd="0" presId="urn:microsoft.com/office/officeart/2005/8/layout/lProcess2"/>
    <dgm:cxn modelId="{EC94C14E-6DD2-4F6D-94FA-C2DC9E379D86}" type="presParOf" srcId="{986A6B43-BE83-4938-B2C5-1B7B8B8136F9}" destId="{1A5DF7C9-7E9E-4E54-AA68-2D5F9C6D14ED}" srcOrd="0" destOrd="0" presId="urn:microsoft.com/office/officeart/2005/8/layout/lProcess2"/>
    <dgm:cxn modelId="{CE80D866-F254-4F5A-A03F-32BE29CC82FB}" type="presParOf" srcId="{1A5DF7C9-7E9E-4E54-AA68-2D5F9C6D14ED}" destId="{F4567CED-D56B-442D-8A9A-00FFEDE1361D}" srcOrd="0" destOrd="0" presId="urn:microsoft.com/office/officeart/2005/8/layout/lProcess2"/>
    <dgm:cxn modelId="{BE7CA773-EE58-4BEE-95A0-00FB5EB1C4C7}" type="presParOf" srcId="{1A5DF7C9-7E9E-4E54-AA68-2D5F9C6D14ED}" destId="{C4CBDE6C-B320-4257-B1EF-05F53616A086}" srcOrd="1" destOrd="0" presId="urn:microsoft.com/office/officeart/2005/8/layout/lProcess2"/>
    <dgm:cxn modelId="{0D12E1DB-72F0-466E-AF0A-F70FCBB2ABC1}" type="presParOf" srcId="{1A5DF7C9-7E9E-4E54-AA68-2D5F9C6D14ED}" destId="{8203C983-39A6-4951-A689-76FD716DB27B}" srcOrd="2" destOrd="0" presId="urn:microsoft.com/office/officeart/2005/8/layout/lProcess2"/>
    <dgm:cxn modelId="{869B2801-F731-442D-A9B0-B536168935AA}" type="presParOf" srcId="{8203C983-39A6-4951-A689-76FD716DB27B}" destId="{66EFF7F6-87DB-4DC1-BD95-A603987CA4D0}" srcOrd="0" destOrd="0" presId="urn:microsoft.com/office/officeart/2005/8/layout/lProcess2"/>
    <dgm:cxn modelId="{8B36E6F4-4F4D-44D1-B6A8-562C4B87F185}" type="presParOf" srcId="{66EFF7F6-87DB-4DC1-BD95-A603987CA4D0}" destId="{24D0780B-02BC-4063-92C5-762CEA7602C1}" srcOrd="0" destOrd="0" presId="urn:microsoft.com/office/officeart/2005/8/layout/lProcess2"/>
    <dgm:cxn modelId="{49563C50-95EA-425B-9347-1CD55F4D2DE9}" type="presParOf" srcId="{986A6B43-BE83-4938-B2C5-1B7B8B8136F9}" destId="{05367EC5-D262-4CA8-AD6A-B55D1AE36836}" srcOrd="1" destOrd="0" presId="urn:microsoft.com/office/officeart/2005/8/layout/lProcess2"/>
    <dgm:cxn modelId="{54EF970A-20D4-46F0-B9D8-5D3528B95887}" type="presParOf" srcId="{986A6B43-BE83-4938-B2C5-1B7B8B8136F9}" destId="{1AD4F6FE-E512-481F-AF92-B7EA8C414B75}" srcOrd="2" destOrd="0" presId="urn:microsoft.com/office/officeart/2005/8/layout/lProcess2"/>
    <dgm:cxn modelId="{06CF07B6-E566-44D0-AB44-85FD1BEE4C18}" type="presParOf" srcId="{1AD4F6FE-E512-481F-AF92-B7EA8C414B75}" destId="{F2F890CB-F360-4C3C-B782-BCC6488BCC18}" srcOrd="0" destOrd="0" presId="urn:microsoft.com/office/officeart/2005/8/layout/lProcess2"/>
    <dgm:cxn modelId="{6C312B7E-2DC7-48F8-8D5F-623C8FF2F4D3}" type="presParOf" srcId="{1AD4F6FE-E512-481F-AF92-B7EA8C414B75}" destId="{4D31BCA0-C8DD-4D51-95FA-78FFAF6CC42C}" srcOrd="1" destOrd="0" presId="urn:microsoft.com/office/officeart/2005/8/layout/lProcess2"/>
    <dgm:cxn modelId="{99FC7FB3-0A1C-4BD6-B58E-CD96E8AFD1F5}" type="presParOf" srcId="{1AD4F6FE-E512-481F-AF92-B7EA8C414B75}" destId="{19371445-EC5B-4457-8783-4CA53F785988}" srcOrd="2" destOrd="0" presId="urn:microsoft.com/office/officeart/2005/8/layout/lProcess2"/>
    <dgm:cxn modelId="{1110BC34-042E-4197-8F8F-6AC5CCE73402}" type="presParOf" srcId="{19371445-EC5B-4457-8783-4CA53F785988}" destId="{365229EB-0D05-47F7-A32C-E5EB43CC1C71}" srcOrd="0" destOrd="0" presId="urn:microsoft.com/office/officeart/2005/8/layout/lProcess2"/>
    <dgm:cxn modelId="{01774815-C98D-42A5-BD8B-B464F0E53D8C}" type="presParOf" srcId="{365229EB-0D05-47F7-A32C-E5EB43CC1C71}" destId="{AD8DB558-52F6-409E-B32D-EC6917C2022F}" srcOrd="0" destOrd="0" presId="urn:microsoft.com/office/officeart/2005/8/layout/lProcess2"/>
    <dgm:cxn modelId="{C2196C05-644B-45AE-9B3A-0475C492EA99}" type="presParOf" srcId="{986A6B43-BE83-4938-B2C5-1B7B8B8136F9}" destId="{AB123D44-7348-49F7-9096-2343C874B9D3}" srcOrd="3" destOrd="0" presId="urn:microsoft.com/office/officeart/2005/8/layout/lProcess2"/>
    <dgm:cxn modelId="{21E8468D-07DD-4DEE-A8AC-E1EF62BE2A34}" type="presParOf" srcId="{986A6B43-BE83-4938-B2C5-1B7B8B8136F9}" destId="{56AAB5E6-4DAC-4453-A4C4-67C8A8163C36}" srcOrd="4" destOrd="0" presId="urn:microsoft.com/office/officeart/2005/8/layout/lProcess2"/>
    <dgm:cxn modelId="{ABF1F425-FEAD-4E62-A92A-94F3BDD80E99}" type="presParOf" srcId="{56AAB5E6-4DAC-4453-A4C4-67C8A8163C36}" destId="{31C3F820-0901-425D-8FCD-EEE0B47AC6AD}" srcOrd="0" destOrd="0" presId="urn:microsoft.com/office/officeart/2005/8/layout/lProcess2"/>
    <dgm:cxn modelId="{B4312600-DC3C-4374-A320-CD7D3D13D94F}" type="presParOf" srcId="{56AAB5E6-4DAC-4453-A4C4-67C8A8163C36}" destId="{7198E9DC-875F-4BE2-817D-B13776C1B0B9}" srcOrd="1" destOrd="0" presId="urn:microsoft.com/office/officeart/2005/8/layout/lProcess2"/>
    <dgm:cxn modelId="{64376B50-20C8-4904-8953-99E25744F982}" type="presParOf" srcId="{56AAB5E6-4DAC-4453-A4C4-67C8A8163C36}" destId="{12E5F7C9-5046-491B-8E3E-C8233F280405}" srcOrd="2" destOrd="0" presId="urn:microsoft.com/office/officeart/2005/8/layout/lProcess2"/>
    <dgm:cxn modelId="{94CE833E-BB3E-48D1-A48A-0BDFDBC86EFE}" type="presParOf" srcId="{12E5F7C9-5046-491B-8E3E-C8233F280405}" destId="{4839C975-5B7D-40AB-9E8E-D167FE52D4AD}" srcOrd="0" destOrd="0" presId="urn:microsoft.com/office/officeart/2005/8/layout/lProcess2"/>
    <dgm:cxn modelId="{72B96B01-5C73-4173-83DF-1258C90BCA71}" type="presParOf" srcId="{4839C975-5B7D-40AB-9E8E-D167FE52D4AD}" destId="{FB4750C2-7BBE-49DE-BEC7-C1503DD3ADE9}" srcOrd="0" destOrd="0" presId="urn:microsoft.com/office/officeart/2005/8/layout/lProcess2"/>
    <dgm:cxn modelId="{245FC139-6841-4A83-971B-8142D5F0F160}" type="presParOf" srcId="{4839C975-5B7D-40AB-9E8E-D167FE52D4AD}" destId="{3717B387-03C8-48CE-A9F2-0122A7A3E41E}" srcOrd="1" destOrd="0" presId="urn:microsoft.com/office/officeart/2005/8/layout/lProcess2"/>
    <dgm:cxn modelId="{2986F8A2-54A3-4F33-A403-42D5645B4CD7}"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31DE5F81-4769-4417-A51B-DC8A2C5F9934}" type="presOf" srcId="{03622AAD-D08A-48E5-B4B6-19CEE9A2C457}" destId="{AD8DB558-52F6-409E-B32D-EC6917C2022F}" srcOrd="0"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9DEC7FE9-0FC0-4E65-922D-D72097B49BC9}" type="presOf" srcId="{7726EA1F-609F-4A30-B634-22368272C805}" destId="{FB4750C2-7BBE-49DE-BEC7-C1503DD3ADE9}" srcOrd="0" destOrd="0" presId="urn:microsoft.com/office/officeart/2005/8/layout/lProcess2"/>
    <dgm:cxn modelId="{8D8374CB-EFF6-448C-A104-B9C8C3CA901C}" type="presOf" srcId="{B0B4A088-CE6A-43E1-AC19-AA5753B070FE}" destId="{C4CBDE6C-B320-4257-B1EF-05F53616A086}" srcOrd="1" destOrd="0" presId="urn:microsoft.com/office/officeart/2005/8/layout/lProcess2"/>
    <dgm:cxn modelId="{CA2C34B5-F41D-4519-95C4-5C345E7D683E}" type="presOf" srcId="{738B1193-443A-4A1D-8145-505C46FAAE82}" destId="{31C3F820-0901-425D-8FCD-EEE0B47AC6AD}" srcOrd="0" destOrd="0" presId="urn:microsoft.com/office/officeart/2005/8/layout/lProcess2"/>
    <dgm:cxn modelId="{7C6CC440-C8D3-42C5-92BA-210868057F6E}"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448A2257-D7D6-488E-A30C-2EA993A40FAF}" type="presOf" srcId="{DA07C296-A53A-4B3F-B810-2FB339E651BB}" destId="{4D31BCA0-C8DD-4D51-95FA-78FFAF6CC42C}" srcOrd="1" destOrd="0" presId="urn:microsoft.com/office/officeart/2005/8/layout/lProcess2"/>
    <dgm:cxn modelId="{539AD299-4B70-4F68-B159-B47AE740504F}" type="presOf" srcId="{8C224967-E907-41A5-A5C6-BE1EA52918DF}" destId="{B86FED4C-1FBE-43DE-85B3-387D00E8EB31}" srcOrd="0" destOrd="0" presId="urn:microsoft.com/office/officeart/2005/8/layout/lProcess2"/>
    <dgm:cxn modelId="{792D41AE-562B-4AD5-8DF1-5750C1A4BC7C}"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981DF9D7-CC4F-4E87-B24B-C4F0B93D5A3E}" srcId="{DA07C296-A53A-4B3F-B810-2FB339E651BB}" destId="{03622AAD-D08A-48E5-B4B6-19CEE9A2C457}" srcOrd="0" destOrd="0" parTransId="{8C9F428E-F51A-4953-93F5-B6A2FDDD2325}" sibTransId="{06D6EB88-7ABB-46DE-8F19-3CA04053C068}"/>
    <dgm:cxn modelId="{307A3D39-37CF-4375-9071-75AE7FC0D31C}" type="presOf" srcId="{B0B4A088-CE6A-43E1-AC19-AA5753B070FE}" destId="{F4567CED-D56B-442D-8A9A-00FFEDE1361D}" srcOrd="0" destOrd="0" presId="urn:microsoft.com/office/officeart/2005/8/layout/lProcess2"/>
    <dgm:cxn modelId="{8EE336CB-D4FC-4B21-82AF-44E3E3E58229}" type="presOf" srcId="{15E3CACE-96D5-4A11-8DEA-7F5BBFB31C59}" destId="{24D0780B-02BC-4063-92C5-762CEA7602C1}" srcOrd="0" destOrd="0" presId="urn:microsoft.com/office/officeart/2005/8/layout/lProcess2"/>
    <dgm:cxn modelId="{074B2F93-4797-4A9E-AEB9-64AB85FDD12E}" type="presOf" srcId="{DA07C296-A53A-4B3F-B810-2FB339E651BB}" destId="{F2F890CB-F360-4C3C-B782-BCC6488BCC18}" srcOrd="0" destOrd="0" presId="urn:microsoft.com/office/officeart/2005/8/layout/lProcess2"/>
    <dgm:cxn modelId="{862E44E0-5894-40C5-A090-D320AA34FBA8}" type="presParOf" srcId="{986A6B43-BE83-4938-B2C5-1B7B8B8136F9}" destId="{1A5DF7C9-7E9E-4E54-AA68-2D5F9C6D14ED}" srcOrd="0" destOrd="0" presId="urn:microsoft.com/office/officeart/2005/8/layout/lProcess2"/>
    <dgm:cxn modelId="{A20B0656-2DB0-4A19-A3FE-8551F657B7AD}" type="presParOf" srcId="{1A5DF7C9-7E9E-4E54-AA68-2D5F9C6D14ED}" destId="{F4567CED-D56B-442D-8A9A-00FFEDE1361D}" srcOrd="0" destOrd="0" presId="urn:microsoft.com/office/officeart/2005/8/layout/lProcess2"/>
    <dgm:cxn modelId="{FDB7DBCF-9B8C-4CD3-99EF-D2BF2AD3CCAE}" type="presParOf" srcId="{1A5DF7C9-7E9E-4E54-AA68-2D5F9C6D14ED}" destId="{C4CBDE6C-B320-4257-B1EF-05F53616A086}" srcOrd="1" destOrd="0" presId="urn:microsoft.com/office/officeart/2005/8/layout/lProcess2"/>
    <dgm:cxn modelId="{EE951F26-F602-465E-959D-4CB0BE7D00FE}" type="presParOf" srcId="{1A5DF7C9-7E9E-4E54-AA68-2D5F9C6D14ED}" destId="{8203C983-39A6-4951-A689-76FD716DB27B}" srcOrd="2" destOrd="0" presId="urn:microsoft.com/office/officeart/2005/8/layout/lProcess2"/>
    <dgm:cxn modelId="{40EEF6DD-1A3A-4D76-BA8A-DC1F8FB88078}" type="presParOf" srcId="{8203C983-39A6-4951-A689-76FD716DB27B}" destId="{66EFF7F6-87DB-4DC1-BD95-A603987CA4D0}" srcOrd="0" destOrd="0" presId="urn:microsoft.com/office/officeart/2005/8/layout/lProcess2"/>
    <dgm:cxn modelId="{1C1A4DCF-2079-4735-8326-D1BE37EB02D1}" type="presParOf" srcId="{66EFF7F6-87DB-4DC1-BD95-A603987CA4D0}" destId="{24D0780B-02BC-4063-92C5-762CEA7602C1}" srcOrd="0" destOrd="0" presId="urn:microsoft.com/office/officeart/2005/8/layout/lProcess2"/>
    <dgm:cxn modelId="{31FC6F3E-CF46-498D-918E-BC10B8FE537E}" type="presParOf" srcId="{986A6B43-BE83-4938-B2C5-1B7B8B8136F9}" destId="{05367EC5-D262-4CA8-AD6A-B55D1AE36836}" srcOrd="1" destOrd="0" presId="urn:microsoft.com/office/officeart/2005/8/layout/lProcess2"/>
    <dgm:cxn modelId="{A6CDB9EB-84F0-43F1-87A5-786F5C814A81}" type="presParOf" srcId="{986A6B43-BE83-4938-B2C5-1B7B8B8136F9}" destId="{1AD4F6FE-E512-481F-AF92-B7EA8C414B75}" srcOrd="2" destOrd="0" presId="urn:microsoft.com/office/officeart/2005/8/layout/lProcess2"/>
    <dgm:cxn modelId="{51E5C7C4-3DD0-4311-945C-03E5AB67B9B6}" type="presParOf" srcId="{1AD4F6FE-E512-481F-AF92-B7EA8C414B75}" destId="{F2F890CB-F360-4C3C-B782-BCC6488BCC18}" srcOrd="0" destOrd="0" presId="urn:microsoft.com/office/officeart/2005/8/layout/lProcess2"/>
    <dgm:cxn modelId="{F489CA03-1CB5-4388-9C61-BC6CD2C3C3F7}" type="presParOf" srcId="{1AD4F6FE-E512-481F-AF92-B7EA8C414B75}" destId="{4D31BCA0-C8DD-4D51-95FA-78FFAF6CC42C}" srcOrd="1" destOrd="0" presId="urn:microsoft.com/office/officeart/2005/8/layout/lProcess2"/>
    <dgm:cxn modelId="{C7DB843B-6010-4D75-AA82-4EBE3942A5A9}" type="presParOf" srcId="{1AD4F6FE-E512-481F-AF92-B7EA8C414B75}" destId="{19371445-EC5B-4457-8783-4CA53F785988}" srcOrd="2" destOrd="0" presId="urn:microsoft.com/office/officeart/2005/8/layout/lProcess2"/>
    <dgm:cxn modelId="{7FBF83B6-F417-4F39-BBEA-BBEAA4BE26F9}" type="presParOf" srcId="{19371445-EC5B-4457-8783-4CA53F785988}" destId="{365229EB-0D05-47F7-A32C-E5EB43CC1C71}" srcOrd="0" destOrd="0" presId="urn:microsoft.com/office/officeart/2005/8/layout/lProcess2"/>
    <dgm:cxn modelId="{82115CCC-ABD0-49C5-BDEC-D5B980A31B8A}" type="presParOf" srcId="{365229EB-0D05-47F7-A32C-E5EB43CC1C71}" destId="{AD8DB558-52F6-409E-B32D-EC6917C2022F}" srcOrd="0" destOrd="0" presId="urn:microsoft.com/office/officeart/2005/8/layout/lProcess2"/>
    <dgm:cxn modelId="{ADC781AF-C46D-481D-9D25-88212B57FE49}" type="presParOf" srcId="{986A6B43-BE83-4938-B2C5-1B7B8B8136F9}" destId="{AB123D44-7348-49F7-9096-2343C874B9D3}" srcOrd="3" destOrd="0" presId="urn:microsoft.com/office/officeart/2005/8/layout/lProcess2"/>
    <dgm:cxn modelId="{24E4B846-D5B5-4A3D-A48E-B273E3CEAD1B}" type="presParOf" srcId="{986A6B43-BE83-4938-B2C5-1B7B8B8136F9}" destId="{56AAB5E6-4DAC-4453-A4C4-67C8A8163C36}" srcOrd="4" destOrd="0" presId="urn:microsoft.com/office/officeart/2005/8/layout/lProcess2"/>
    <dgm:cxn modelId="{735B4216-AB17-4A27-B0F9-5876632DEAFD}" type="presParOf" srcId="{56AAB5E6-4DAC-4453-A4C4-67C8A8163C36}" destId="{31C3F820-0901-425D-8FCD-EEE0B47AC6AD}" srcOrd="0" destOrd="0" presId="urn:microsoft.com/office/officeart/2005/8/layout/lProcess2"/>
    <dgm:cxn modelId="{37E4C543-DCD5-4B7B-91CF-E7F668862046}" type="presParOf" srcId="{56AAB5E6-4DAC-4453-A4C4-67C8A8163C36}" destId="{7198E9DC-875F-4BE2-817D-B13776C1B0B9}" srcOrd="1" destOrd="0" presId="urn:microsoft.com/office/officeart/2005/8/layout/lProcess2"/>
    <dgm:cxn modelId="{4A9DF4AC-A05B-4173-8DBE-4063F7DBC5E5}" type="presParOf" srcId="{56AAB5E6-4DAC-4453-A4C4-67C8A8163C36}" destId="{12E5F7C9-5046-491B-8E3E-C8233F280405}" srcOrd="2" destOrd="0" presId="urn:microsoft.com/office/officeart/2005/8/layout/lProcess2"/>
    <dgm:cxn modelId="{2DE68F7D-05B8-4985-B99D-8C67B297F3A8}" type="presParOf" srcId="{12E5F7C9-5046-491B-8E3E-C8233F280405}" destId="{4839C975-5B7D-40AB-9E8E-D167FE52D4AD}" srcOrd="0" destOrd="0" presId="urn:microsoft.com/office/officeart/2005/8/layout/lProcess2"/>
    <dgm:cxn modelId="{C5070B35-9CB7-4F17-A339-888700DA5135}" type="presParOf" srcId="{4839C975-5B7D-40AB-9E8E-D167FE52D4AD}" destId="{FB4750C2-7BBE-49DE-BEC7-C1503DD3ADE9}" srcOrd="0" destOrd="0" presId="urn:microsoft.com/office/officeart/2005/8/layout/lProcess2"/>
    <dgm:cxn modelId="{0AE156DA-6F7C-403D-80CF-A9BECBB2A5AE}" type="presParOf" srcId="{4839C975-5B7D-40AB-9E8E-D167FE52D4AD}" destId="{3717B387-03C8-48CE-A9F2-0122A7A3E41E}" srcOrd="1" destOrd="0" presId="urn:microsoft.com/office/officeart/2005/8/layout/lProcess2"/>
    <dgm:cxn modelId="{C27145D9-6C41-4DFA-ABF6-EAA9DC304B35}"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F3462F02-4723-446F-A296-8521AAE847B4}" type="presOf" srcId="{7B795F7A-BE04-49E6-B067-075BAE36CAD4}" destId="{986A6B43-BE83-4938-B2C5-1B7B8B8136F9}"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9648F4F7-8429-4E8B-95DE-96456A2B64E0}" type="presOf" srcId="{B0B4A088-CE6A-43E1-AC19-AA5753B070FE}" destId="{C4CBDE6C-B320-4257-B1EF-05F53616A086}" srcOrd="1" destOrd="0" presId="urn:microsoft.com/office/officeart/2005/8/layout/lProcess2"/>
    <dgm:cxn modelId="{B39309A5-4D73-4953-ADEF-2C16AE456B07}" type="presOf" srcId="{738B1193-443A-4A1D-8145-505C46FAAE82}" destId="{7198E9DC-875F-4BE2-817D-B13776C1B0B9}" srcOrd="1" destOrd="0" presId="urn:microsoft.com/office/officeart/2005/8/layout/lProcess2"/>
    <dgm:cxn modelId="{42F7E7D7-7369-4A32-BA9A-179862821B41}" type="presOf" srcId="{7726EA1F-609F-4A30-B634-22368272C805}" destId="{FB4750C2-7BBE-49DE-BEC7-C1503DD3ADE9}" srcOrd="0"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E10768FC-EE33-42B8-B08E-BC1DC0532C7D}" srcId="{7B795F7A-BE04-49E6-B067-075BAE36CAD4}" destId="{738B1193-443A-4A1D-8145-505C46FAAE82}" srcOrd="2" destOrd="0" parTransId="{90A1FBF6-C047-4090-AA67-BF945B2E00DA}" sibTransId="{127B2FC7-AD10-4161-B182-868D3772D334}"/>
    <dgm:cxn modelId="{99505397-E2A3-4459-9D09-312C6F529405}" type="presOf" srcId="{DA07C296-A53A-4B3F-B810-2FB339E651BB}" destId="{4D31BCA0-C8DD-4D51-95FA-78FFAF6CC42C}" srcOrd="1" destOrd="0" presId="urn:microsoft.com/office/officeart/2005/8/layout/lProcess2"/>
    <dgm:cxn modelId="{1A75E1AE-1781-44F5-97AF-233EEF332B77}" type="presOf" srcId="{15E3CACE-96D5-4A11-8DEA-7F5BBFB31C59}" destId="{24D0780B-02BC-4063-92C5-762CEA7602C1}" srcOrd="0" destOrd="0" presId="urn:microsoft.com/office/officeart/2005/8/layout/lProcess2"/>
    <dgm:cxn modelId="{AD83A314-962D-4D4C-91A8-DF4AC6479CA1}" type="presOf" srcId="{DA07C296-A53A-4B3F-B810-2FB339E651BB}" destId="{F2F890CB-F360-4C3C-B782-BCC6488BCC18}" srcOrd="0" destOrd="0" presId="urn:microsoft.com/office/officeart/2005/8/layout/lProcess2"/>
    <dgm:cxn modelId="{02D52674-4184-4639-BE7D-E15D0C84EB6B}" type="presOf" srcId="{738B1193-443A-4A1D-8145-505C46FAAE82}" destId="{31C3F820-0901-425D-8FCD-EEE0B47AC6AD}" srcOrd="0" destOrd="0" presId="urn:microsoft.com/office/officeart/2005/8/layout/lProcess2"/>
    <dgm:cxn modelId="{CD78A286-79C1-4C77-B8C6-EB1EB1951BAB}" srcId="{7B795F7A-BE04-49E6-B067-075BAE36CAD4}" destId="{B0B4A088-CE6A-43E1-AC19-AA5753B070FE}" srcOrd="0" destOrd="0" parTransId="{6AA00011-BFEE-4343-8D13-A597F659CB1E}" sibTransId="{A820E71E-492F-4A3A-8950-EE71DCC965F0}"/>
    <dgm:cxn modelId="{57D37DED-CB58-4C30-955F-6062907348A2}" type="presOf" srcId="{B0B4A088-CE6A-43E1-AC19-AA5753B070FE}" destId="{F4567CED-D56B-442D-8A9A-00FFEDE1361D}" srcOrd="0" destOrd="0" presId="urn:microsoft.com/office/officeart/2005/8/layout/lProcess2"/>
    <dgm:cxn modelId="{B78A93B9-77DD-47C5-B64F-67DEF3F27E28}" srcId="{B0B4A088-CE6A-43E1-AC19-AA5753B070FE}" destId="{15E3CACE-96D5-4A11-8DEA-7F5BBFB31C59}" srcOrd="0" destOrd="0" parTransId="{D930A7DE-B055-4119-B987-721D0A711A02}" sibTransId="{F3E7E626-09E1-496F-B8C7-F56F1AB6AC1B}"/>
    <dgm:cxn modelId="{9AEB6DA6-730A-487B-B418-F103AF122DA1}" type="presOf" srcId="{8C224967-E907-41A5-A5C6-BE1EA52918DF}" destId="{B86FED4C-1FBE-43DE-85B3-387D00E8EB31}" srcOrd="0" destOrd="0" presId="urn:microsoft.com/office/officeart/2005/8/layout/lProcess2"/>
    <dgm:cxn modelId="{046B0A64-5493-40E4-A201-950999A10B37}" type="presOf" srcId="{03622AAD-D08A-48E5-B4B6-19CEE9A2C457}" destId="{AD8DB558-52F6-409E-B32D-EC6917C2022F}" srcOrd="0" destOrd="0" presId="urn:microsoft.com/office/officeart/2005/8/layout/lProcess2"/>
    <dgm:cxn modelId="{CC831266-EEAE-49DF-9DBD-C5BB2D009A16}" type="presParOf" srcId="{986A6B43-BE83-4938-B2C5-1B7B8B8136F9}" destId="{1A5DF7C9-7E9E-4E54-AA68-2D5F9C6D14ED}" srcOrd="0" destOrd="0" presId="urn:microsoft.com/office/officeart/2005/8/layout/lProcess2"/>
    <dgm:cxn modelId="{E0082C28-73E9-4160-91D6-A991D6D5383A}" type="presParOf" srcId="{1A5DF7C9-7E9E-4E54-AA68-2D5F9C6D14ED}" destId="{F4567CED-D56B-442D-8A9A-00FFEDE1361D}" srcOrd="0" destOrd="0" presId="urn:microsoft.com/office/officeart/2005/8/layout/lProcess2"/>
    <dgm:cxn modelId="{565D5F92-ACB8-406E-A4B2-ED72A2BE3413}" type="presParOf" srcId="{1A5DF7C9-7E9E-4E54-AA68-2D5F9C6D14ED}" destId="{C4CBDE6C-B320-4257-B1EF-05F53616A086}" srcOrd="1" destOrd="0" presId="urn:microsoft.com/office/officeart/2005/8/layout/lProcess2"/>
    <dgm:cxn modelId="{EC524727-B7D4-4E8B-90FC-6640F2B630DD}" type="presParOf" srcId="{1A5DF7C9-7E9E-4E54-AA68-2D5F9C6D14ED}" destId="{8203C983-39A6-4951-A689-76FD716DB27B}" srcOrd="2" destOrd="0" presId="urn:microsoft.com/office/officeart/2005/8/layout/lProcess2"/>
    <dgm:cxn modelId="{9F6EC664-49F1-4684-AF1A-C43F3796F99E}" type="presParOf" srcId="{8203C983-39A6-4951-A689-76FD716DB27B}" destId="{66EFF7F6-87DB-4DC1-BD95-A603987CA4D0}" srcOrd="0" destOrd="0" presId="urn:microsoft.com/office/officeart/2005/8/layout/lProcess2"/>
    <dgm:cxn modelId="{04F46D87-D190-4AE0-867B-790B27ADB9B3}" type="presParOf" srcId="{66EFF7F6-87DB-4DC1-BD95-A603987CA4D0}" destId="{24D0780B-02BC-4063-92C5-762CEA7602C1}" srcOrd="0" destOrd="0" presId="urn:microsoft.com/office/officeart/2005/8/layout/lProcess2"/>
    <dgm:cxn modelId="{8D338C45-E760-4DFC-B77D-1A21F4FDB5F4}" type="presParOf" srcId="{986A6B43-BE83-4938-B2C5-1B7B8B8136F9}" destId="{05367EC5-D262-4CA8-AD6A-B55D1AE36836}" srcOrd="1" destOrd="0" presId="urn:microsoft.com/office/officeart/2005/8/layout/lProcess2"/>
    <dgm:cxn modelId="{E51121F5-AF2C-4E82-9043-E3FA6252471E}" type="presParOf" srcId="{986A6B43-BE83-4938-B2C5-1B7B8B8136F9}" destId="{1AD4F6FE-E512-481F-AF92-B7EA8C414B75}" srcOrd="2" destOrd="0" presId="urn:microsoft.com/office/officeart/2005/8/layout/lProcess2"/>
    <dgm:cxn modelId="{10641978-1CCA-4EAC-AFB7-1E74E884692F}" type="presParOf" srcId="{1AD4F6FE-E512-481F-AF92-B7EA8C414B75}" destId="{F2F890CB-F360-4C3C-B782-BCC6488BCC18}" srcOrd="0" destOrd="0" presId="urn:microsoft.com/office/officeart/2005/8/layout/lProcess2"/>
    <dgm:cxn modelId="{B8C51C13-3F44-4D9A-9304-A2089E6E2234}" type="presParOf" srcId="{1AD4F6FE-E512-481F-AF92-B7EA8C414B75}" destId="{4D31BCA0-C8DD-4D51-95FA-78FFAF6CC42C}" srcOrd="1" destOrd="0" presId="urn:microsoft.com/office/officeart/2005/8/layout/lProcess2"/>
    <dgm:cxn modelId="{48D87F1E-C138-4EF7-9B1E-F9781C5984A3}" type="presParOf" srcId="{1AD4F6FE-E512-481F-AF92-B7EA8C414B75}" destId="{19371445-EC5B-4457-8783-4CA53F785988}" srcOrd="2" destOrd="0" presId="urn:microsoft.com/office/officeart/2005/8/layout/lProcess2"/>
    <dgm:cxn modelId="{1093D072-114D-4622-A3F1-B1B64E61C47B}" type="presParOf" srcId="{19371445-EC5B-4457-8783-4CA53F785988}" destId="{365229EB-0D05-47F7-A32C-E5EB43CC1C71}" srcOrd="0" destOrd="0" presId="urn:microsoft.com/office/officeart/2005/8/layout/lProcess2"/>
    <dgm:cxn modelId="{9B39AE0B-9FEE-4AC7-9854-D78EFF8CABCC}" type="presParOf" srcId="{365229EB-0D05-47F7-A32C-E5EB43CC1C71}" destId="{AD8DB558-52F6-409E-B32D-EC6917C2022F}" srcOrd="0" destOrd="0" presId="urn:microsoft.com/office/officeart/2005/8/layout/lProcess2"/>
    <dgm:cxn modelId="{43457898-0D81-4243-A06C-60CCE68F2CBE}" type="presParOf" srcId="{986A6B43-BE83-4938-B2C5-1B7B8B8136F9}" destId="{AB123D44-7348-49F7-9096-2343C874B9D3}" srcOrd="3" destOrd="0" presId="urn:microsoft.com/office/officeart/2005/8/layout/lProcess2"/>
    <dgm:cxn modelId="{8AE43F69-F4CC-4694-8DC2-3EAB5608E616}" type="presParOf" srcId="{986A6B43-BE83-4938-B2C5-1B7B8B8136F9}" destId="{56AAB5E6-4DAC-4453-A4C4-67C8A8163C36}" srcOrd="4" destOrd="0" presId="urn:microsoft.com/office/officeart/2005/8/layout/lProcess2"/>
    <dgm:cxn modelId="{59C129C6-6269-44B9-9519-6CE515D381DF}" type="presParOf" srcId="{56AAB5E6-4DAC-4453-A4C4-67C8A8163C36}" destId="{31C3F820-0901-425D-8FCD-EEE0B47AC6AD}" srcOrd="0" destOrd="0" presId="urn:microsoft.com/office/officeart/2005/8/layout/lProcess2"/>
    <dgm:cxn modelId="{90B696F3-4EA3-4B7C-B32F-572ADC44A6F7}" type="presParOf" srcId="{56AAB5E6-4DAC-4453-A4C4-67C8A8163C36}" destId="{7198E9DC-875F-4BE2-817D-B13776C1B0B9}" srcOrd="1" destOrd="0" presId="urn:microsoft.com/office/officeart/2005/8/layout/lProcess2"/>
    <dgm:cxn modelId="{38CBC8BA-E721-4C77-B6AB-2DC1D9B920C7}" type="presParOf" srcId="{56AAB5E6-4DAC-4453-A4C4-67C8A8163C36}" destId="{12E5F7C9-5046-491B-8E3E-C8233F280405}" srcOrd="2" destOrd="0" presId="urn:microsoft.com/office/officeart/2005/8/layout/lProcess2"/>
    <dgm:cxn modelId="{478773EE-260B-4968-A4EC-E049218A04BD}" type="presParOf" srcId="{12E5F7C9-5046-491B-8E3E-C8233F280405}" destId="{4839C975-5B7D-40AB-9E8E-D167FE52D4AD}" srcOrd="0" destOrd="0" presId="urn:microsoft.com/office/officeart/2005/8/layout/lProcess2"/>
    <dgm:cxn modelId="{B39BCF8D-A3BA-4041-AFCC-00F2BF92BCB7}" type="presParOf" srcId="{4839C975-5B7D-40AB-9E8E-D167FE52D4AD}" destId="{FB4750C2-7BBE-49DE-BEC7-C1503DD3ADE9}" srcOrd="0" destOrd="0" presId="urn:microsoft.com/office/officeart/2005/8/layout/lProcess2"/>
    <dgm:cxn modelId="{1C571F9C-F34D-4B09-B01F-23DFE292A2CE}" type="presParOf" srcId="{4839C975-5B7D-40AB-9E8E-D167FE52D4AD}" destId="{3717B387-03C8-48CE-A9F2-0122A7A3E41E}" srcOrd="1" destOrd="0" presId="urn:microsoft.com/office/officeart/2005/8/layout/lProcess2"/>
    <dgm:cxn modelId="{60ABBCC7-368B-4C17-87F3-55801C69C069}"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1B7BAEEF-6B5C-49D8-A66E-F73C94CF05F7}" type="presOf" srcId="{7B795F7A-BE04-49E6-B067-075BAE36CAD4}" destId="{986A6B43-BE83-4938-B2C5-1B7B8B8136F9}" srcOrd="0"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FE333C98-99A1-41C1-BFB6-7E8600ADF356}" type="presOf" srcId="{738B1193-443A-4A1D-8145-505C46FAAE82}" destId="{31C3F820-0901-425D-8FCD-EEE0B47AC6AD}" srcOrd="0" destOrd="0" presId="urn:microsoft.com/office/officeart/2005/8/layout/lProcess2"/>
    <dgm:cxn modelId="{C81779B7-5CC6-416E-AF81-C9D03D9B0BE5}" type="presOf" srcId="{03622AAD-D08A-48E5-B4B6-19CEE9A2C457}" destId="{AD8DB558-52F6-409E-B32D-EC6917C2022F}"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CFC0123-0370-4589-97B0-D26D9E969AA1}" type="presOf" srcId="{738B1193-443A-4A1D-8145-505C46FAAE82}" destId="{7198E9DC-875F-4BE2-817D-B13776C1B0B9}" srcOrd="1"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4155536F-6A42-4C2E-BD44-1A061D80EEAD}" type="presOf" srcId="{B0B4A088-CE6A-43E1-AC19-AA5753B070FE}" destId="{F4567CED-D56B-442D-8A9A-00FFEDE1361D}" srcOrd="0" destOrd="0" presId="urn:microsoft.com/office/officeart/2005/8/layout/lProcess2"/>
    <dgm:cxn modelId="{CD78A286-79C1-4C77-B8C6-EB1EB1951BAB}" srcId="{7B795F7A-BE04-49E6-B067-075BAE36CAD4}" destId="{B0B4A088-CE6A-43E1-AC19-AA5753B070FE}" srcOrd="0" destOrd="0" parTransId="{6AA00011-BFEE-4343-8D13-A597F659CB1E}" sibTransId="{A820E71E-492F-4A3A-8950-EE71DCC965F0}"/>
    <dgm:cxn modelId="{2804C068-4CC4-4BCD-81B2-9113FAB5C97E}" type="presOf" srcId="{DA07C296-A53A-4B3F-B810-2FB339E651BB}" destId="{4D31BCA0-C8DD-4D51-95FA-78FFAF6CC42C}" srcOrd="1"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A4B1203A-CC29-4491-9D09-E7D8294CCBFF}" type="presOf" srcId="{DA07C296-A53A-4B3F-B810-2FB339E651BB}" destId="{F2F890CB-F360-4C3C-B782-BCC6488BCC18}" srcOrd="0" destOrd="0" presId="urn:microsoft.com/office/officeart/2005/8/layout/lProcess2"/>
    <dgm:cxn modelId="{65E0DCAF-A803-46CB-A511-C87613AED02C}" type="presOf" srcId="{7726EA1F-609F-4A30-B634-22368272C805}" destId="{FB4750C2-7BBE-49DE-BEC7-C1503DD3ADE9}" srcOrd="0" destOrd="0" presId="urn:microsoft.com/office/officeart/2005/8/layout/lProcess2"/>
    <dgm:cxn modelId="{53A64E77-AB46-436D-B584-86CEF9F47EEC}" type="presOf" srcId="{B0B4A088-CE6A-43E1-AC19-AA5753B070FE}" destId="{C4CBDE6C-B320-4257-B1EF-05F53616A086}" srcOrd="1" destOrd="0" presId="urn:microsoft.com/office/officeart/2005/8/layout/lProcess2"/>
    <dgm:cxn modelId="{8CA4320B-3581-464A-8411-D0589F26C41F}" type="presOf" srcId="{8C224967-E907-41A5-A5C6-BE1EA52918DF}" destId="{B86FED4C-1FBE-43DE-85B3-387D00E8EB31}" srcOrd="0" destOrd="0" presId="urn:microsoft.com/office/officeart/2005/8/layout/lProcess2"/>
    <dgm:cxn modelId="{556CB793-3C6A-4399-ADFA-CEB46D7017F9}" type="presOf" srcId="{15E3CACE-96D5-4A11-8DEA-7F5BBFB31C59}" destId="{24D0780B-02BC-4063-92C5-762CEA7602C1}" srcOrd="0" destOrd="0" presId="urn:microsoft.com/office/officeart/2005/8/layout/lProcess2"/>
    <dgm:cxn modelId="{B78A93B9-77DD-47C5-B64F-67DEF3F27E28}" srcId="{B0B4A088-CE6A-43E1-AC19-AA5753B070FE}" destId="{15E3CACE-96D5-4A11-8DEA-7F5BBFB31C59}" srcOrd="0" destOrd="0" parTransId="{D930A7DE-B055-4119-B987-721D0A711A02}" sibTransId="{F3E7E626-09E1-496F-B8C7-F56F1AB6AC1B}"/>
    <dgm:cxn modelId="{7EB74ABF-FA99-4721-8F99-0D49206BF162}" type="presParOf" srcId="{986A6B43-BE83-4938-B2C5-1B7B8B8136F9}" destId="{1A5DF7C9-7E9E-4E54-AA68-2D5F9C6D14ED}" srcOrd="0" destOrd="0" presId="urn:microsoft.com/office/officeart/2005/8/layout/lProcess2"/>
    <dgm:cxn modelId="{A9533B77-5AB5-410A-96A8-1E6576591ED5}" type="presParOf" srcId="{1A5DF7C9-7E9E-4E54-AA68-2D5F9C6D14ED}" destId="{F4567CED-D56B-442D-8A9A-00FFEDE1361D}" srcOrd="0" destOrd="0" presId="urn:microsoft.com/office/officeart/2005/8/layout/lProcess2"/>
    <dgm:cxn modelId="{37258496-076D-48FA-B29C-AC7D8428602A}" type="presParOf" srcId="{1A5DF7C9-7E9E-4E54-AA68-2D5F9C6D14ED}" destId="{C4CBDE6C-B320-4257-B1EF-05F53616A086}" srcOrd="1" destOrd="0" presId="urn:microsoft.com/office/officeart/2005/8/layout/lProcess2"/>
    <dgm:cxn modelId="{560C586F-185D-4785-ABC5-FCD939498D38}" type="presParOf" srcId="{1A5DF7C9-7E9E-4E54-AA68-2D5F9C6D14ED}" destId="{8203C983-39A6-4951-A689-76FD716DB27B}" srcOrd="2" destOrd="0" presId="urn:microsoft.com/office/officeart/2005/8/layout/lProcess2"/>
    <dgm:cxn modelId="{10EC9B98-CDA5-421A-8A75-EBBCD9DF81B0}" type="presParOf" srcId="{8203C983-39A6-4951-A689-76FD716DB27B}" destId="{66EFF7F6-87DB-4DC1-BD95-A603987CA4D0}" srcOrd="0" destOrd="0" presId="urn:microsoft.com/office/officeart/2005/8/layout/lProcess2"/>
    <dgm:cxn modelId="{C93ECC2F-81A1-460A-9621-D1941C81155E}" type="presParOf" srcId="{66EFF7F6-87DB-4DC1-BD95-A603987CA4D0}" destId="{24D0780B-02BC-4063-92C5-762CEA7602C1}" srcOrd="0" destOrd="0" presId="urn:microsoft.com/office/officeart/2005/8/layout/lProcess2"/>
    <dgm:cxn modelId="{490D8750-8423-401F-969B-DD2AFA8C3399}" type="presParOf" srcId="{986A6B43-BE83-4938-B2C5-1B7B8B8136F9}" destId="{05367EC5-D262-4CA8-AD6A-B55D1AE36836}" srcOrd="1" destOrd="0" presId="urn:microsoft.com/office/officeart/2005/8/layout/lProcess2"/>
    <dgm:cxn modelId="{3C607E8B-3FE0-408F-93E9-5532B1BCFABB}" type="presParOf" srcId="{986A6B43-BE83-4938-B2C5-1B7B8B8136F9}" destId="{1AD4F6FE-E512-481F-AF92-B7EA8C414B75}" srcOrd="2" destOrd="0" presId="urn:microsoft.com/office/officeart/2005/8/layout/lProcess2"/>
    <dgm:cxn modelId="{9DA62829-F1FE-4F07-A7E2-A4B388DFC58E}" type="presParOf" srcId="{1AD4F6FE-E512-481F-AF92-B7EA8C414B75}" destId="{F2F890CB-F360-4C3C-B782-BCC6488BCC18}" srcOrd="0" destOrd="0" presId="urn:microsoft.com/office/officeart/2005/8/layout/lProcess2"/>
    <dgm:cxn modelId="{1EF5BA2F-099E-48EA-A336-AAC8BD8A789C}" type="presParOf" srcId="{1AD4F6FE-E512-481F-AF92-B7EA8C414B75}" destId="{4D31BCA0-C8DD-4D51-95FA-78FFAF6CC42C}" srcOrd="1" destOrd="0" presId="urn:microsoft.com/office/officeart/2005/8/layout/lProcess2"/>
    <dgm:cxn modelId="{25768313-123A-4E17-A8EE-8304D3819447}" type="presParOf" srcId="{1AD4F6FE-E512-481F-AF92-B7EA8C414B75}" destId="{19371445-EC5B-4457-8783-4CA53F785988}" srcOrd="2" destOrd="0" presId="urn:microsoft.com/office/officeart/2005/8/layout/lProcess2"/>
    <dgm:cxn modelId="{29B102AB-D785-4C93-AB93-FABA8CE697A6}" type="presParOf" srcId="{19371445-EC5B-4457-8783-4CA53F785988}" destId="{365229EB-0D05-47F7-A32C-E5EB43CC1C71}" srcOrd="0" destOrd="0" presId="urn:microsoft.com/office/officeart/2005/8/layout/lProcess2"/>
    <dgm:cxn modelId="{422DEAB3-8397-4D45-A5AB-34834E347832}" type="presParOf" srcId="{365229EB-0D05-47F7-A32C-E5EB43CC1C71}" destId="{AD8DB558-52F6-409E-B32D-EC6917C2022F}" srcOrd="0" destOrd="0" presId="urn:microsoft.com/office/officeart/2005/8/layout/lProcess2"/>
    <dgm:cxn modelId="{28AEDB4C-DA28-4B3E-95BB-8C4B3FB47F73}" type="presParOf" srcId="{986A6B43-BE83-4938-B2C5-1B7B8B8136F9}" destId="{AB123D44-7348-49F7-9096-2343C874B9D3}" srcOrd="3" destOrd="0" presId="urn:microsoft.com/office/officeart/2005/8/layout/lProcess2"/>
    <dgm:cxn modelId="{520404C9-5348-4977-A121-292B74BE269B}" type="presParOf" srcId="{986A6B43-BE83-4938-B2C5-1B7B8B8136F9}" destId="{56AAB5E6-4DAC-4453-A4C4-67C8A8163C36}" srcOrd="4" destOrd="0" presId="urn:microsoft.com/office/officeart/2005/8/layout/lProcess2"/>
    <dgm:cxn modelId="{7520F325-79CE-4EBB-B9FD-B113FB7314AC}" type="presParOf" srcId="{56AAB5E6-4DAC-4453-A4C4-67C8A8163C36}" destId="{31C3F820-0901-425D-8FCD-EEE0B47AC6AD}" srcOrd="0" destOrd="0" presId="urn:microsoft.com/office/officeart/2005/8/layout/lProcess2"/>
    <dgm:cxn modelId="{EE10876B-57EB-4CFD-8B03-066627220F39}" type="presParOf" srcId="{56AAB5E6-4DAC-4453-A4C4-67C8A8163C36}" destId="{7198E9DC-875F-4BE2-817D-B13776C1B0B9}" srcOrd="1" destOrd="0" presId="urn:microsoft.com/office/officeart/2005/8/layout/lProcess2"/>
    <dgm:cxn modelId="{BB8E2AA0-2FB5-4B67-A67D-51F00ACF13ED}" type="presParOf" srcId="{56AAB5E6-4DAC-4453-A4C4-67C8A8163C36}" destId="{12E5F7C9-5046-491B-8E3E-C8233F280405}" srcOrd="2" destOrd="0" presId="urn:microsoft.com/office/officeart/2005/8/layout/lProcess2"/>
    <dgm:cxn modelId="{5275C345-8DFE-409E-AC59-421519E3128A}" type="presParOf" srcId="{12E5F7C9-5046-491B-8E3E-C8233F280405}" destId="{4839C975-5B7D-40AB-9E8E-D167FE52D4AD}" srcOrd="0" destOrd="0" presId="urn:microsoft.com/office/officeart/2005/8/layout/lProcess2"/>
    <dgm:cxn modelId="{EB4A2D3D-4173-4236-8A8F-B63A70E71B7D}" type="presParOf" srcId="{4839C975-5B7D-40AB-9E8E-D167FE52D4AD}" destId="{FB4750C2-7BBE-49DE-BEC7-C1503DD3ADE9}" srcOrd="0" destOrd="0" presId="urn:microsoft.com/office/officeart/2005/8/layout/lProcess2"/>
    <dgm:cxn modelId="{46845099-6B21-496B-AF4C-A6A9B6A906F4}" type="presParOf" srcId="{4839C975-5B7D-40AB-9E8E-D167FE52D4AD}" destId="{3717B387-03C8-48CE-A9F2-0122A7A3E41E}" srcOrd="1" destOrd="0" presId="urn:microsoft.com/office/officeart/2005/8/layout/lProcess2"/>
    <dgm:cxn modelId="{50B60C2D-4D67-4230-89D6-8640DF0785DB}"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F7946E66-E457-4825-BA9E-FC7FCE7E5168}" type="presOf" srcId="{15E3CACE-96D5-4A11-8DEA-7F5BBFB31C59}" destId="{24D0780B-02BC-4063-92C5-762CEA7602C1}" srcOrd="0" destOrd="0" presId="urn:microsoft.com/office/officeart/2005/8/layout/lProcess2"/>
    <dgm:cxn modelId="{0E81AAC9-15BB-4E4B-8710-230B52E0A076}" type="presOf" srcId="{DA07C296-A53A-4B3F-B810-2FB339E651BB}" destId="{F2F890CB-F360-4C3C-B782-BCC6488BCC18}" srcOrd="0" destOrd="0" presId="urn:microsoft.com/office/officeart/2005/8/layout/lProcess2"/>
    <dgm:cxn modelId="{D48BC6D3-6927-4EE5-81C3-C14F91A876A1}" type="presOf" srcId="{B0B4A088-CE6A-43E1-AC19-AA5753B070FE}" destId="{C4CBDE6C-B320-4257-B1EF-05F53616A086}" srcOrd="1"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4EC4CAAE-FEF7-4F8E-9B11-2129132D3816}" type="presOf" srcId="{03622AAD-D08A-48E5-B4B6-19CEE9A2C457}" destId="{AD8DB558-52F6-409E-B32D-EC6917C2022F}" srcOrd="0" destOrd="0" presId="urn:microsoft.com/office/officeart/2005/8/layout/lProcess2"/>
    <dgm:cxn modelId="{4660DB1D-57AC-4EFF-88C7-E3EE0DA3A739}" type="presOf" srcId="{B0B4A088-CE6A-43E1-AC19-AA5753B070FE}" destId="{F4567CED-D56B-442D-8A9A-00FFEDE1361D}" srcOrd="0" destOrd="0" presId="urn:microsoft.com/office/officeart/2005/8/layout/lProcess2"/>
    <dgm:cxn modelId="{994C4C64-24F5-4309-9473-8E1F0785D600}" type="presOf" srcId="{738B1193-443A-4A1D-8145-505C46FAAE82}" destId="{31C3F820-0901-425D-8FCD-EEE0B47AC6AD}" srcOrd="0" destOrd="0" presId="urn:microsoft.com/office/officeart/2005/8/layout/lProcess2"/>
    <dgm:cxn modelId="{0E2DF205-64B7-4E50-90DC-A918718FD208}" type="presOf" srcId="{7726EA1F-609F-4A30-B634-22368272C805}" destId="{FB4750C2-7BBE-49DE-BEC7-C1503DD3ADE9}" srcOrd="0" destOrd="0" presId="urn:microsoft.com/office/officeart/2005/8/layout/lProcess2"/>
    <dgm:cxn modelId="{D41FCBEC-7B23-4035-A356-488CABE19F61}" type="presOf" srcId="{7B795F7A-BE04-49E6-B067-075BAE36CAD4}" destId="{986A6B43-BE83-4938-B2C5-1B7B8B8136F9}" srcOrd="0"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6775AF5C-6DEC-44D5-8AB6-F6407EDBFDA4}" type="presOf" srcId="{DA07C296-A53A-4B3F-B810-2FB339E651BB}" destId="{4D31BCA0-C8DD-4D51-95FA-78FFAF6CC42C}" srcOrd="1" destOrd="0" presId="urn:microsoft.com/office/officeart/2005/8/layout/lProcess2"/>
    <dgm:cxn modelId="{6C87E1A3-1A36-4B18-8A22-EC890F82CC46}" type="presOf" srcId="{8C224967-E907-41A5-A5C6-BE1EA52918DF}" destId="{B86FED4C-1FBE-43DE-85B3-387D00E8EB31}" srcOrd="0" destOrd="0" presId="urn:microsoft.com/office/officeart/2005/8/layout/lProcess2"/>
    <dgm:cxn modelId="{06B161AA-2D2C-42B0-9780-2F61EB9AEC0B}" type="presOf" srcId="{738B1193-443A-4A1D-8145-505C46FAAE82}" destId="{7198E9DC-875F-4BE2-817D-B13776C1B0B9}" srcOrd="1"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981DF9D7-CC4F-4E87-B24B-C4F0B93D5A3E}" srcId="{DA07C296-A53A-4B3F-B810-2FB339E651BB}" destId="{03622AAD-D08A-48E5-B4B6-19CEE9A2C457}" srcOrd="0" destOrd="0" parTransId="{8C9F428E-F51A-4953-93F5-B6A2FDDD2325}" sibTransId="{06D6EB88-7ABB-46DE-8F19-3CA04053C068}"/>
    <dgm:cxn modelId="{0A1C597B-0C46-41C5-A605-2F1256323C1E}" type="presParOf" srcId="{986A6B43-BE83-4938-B2C5-1B7B8B8136F9}" destId="{1A5DF7C9-7E9E-4E54-AA68-2D5F9C6D14ED}" srcOrd="0" destOrd="0" presId="urn:microsoft.com/office/officeart/2005/8/layout/lProcess2"/>
    <dgm:cxn modelId="{B0675FB7-AC15-4174-A5B1-3C22D78655F5}" type="presParOf" srcId="{1A5DF7C9-7E9E-4E54-AA68-2D5F9C6D14ED}" destId="{F4567CED-D56B-442D-8A9A-00FFEDE1361D}" srcOrd="0" destOrd="0" presId="urn:microsoft.com/office/officeart/2005/8/layout/lProcess2"/>
    <dgm:cxn modelId="{2721AAC3-4AE8-459E-8380-8952C5B0FC65}" type="presParOf" srcId="{1A5DF7C9-7E9E-4E54-AA68-2D5F9C6D14ED}" destId="{C4CBDE6C-B320-4257-B1EF-05F53616A086}" srcOrd="1" destOrd="0" presId="urn:microsoft.com/office/officeart/2005/8/layout/lProcess2"/>
    <dgm:cxn modelId="{AF5C0E8D-22C2-40FE-9354-52BF7C85B954}" type="presParOf" srcId="{1A5DF7C9-7E9E-4E54-AA68-2D5F9C6D14ED}" destId="{8203C983-39A6-4951-A689-76FD716DB27B}" srcOrd="2" destOrd="0" presId="urn:microsoft.com/office/officeart/2005/8/layout/lProcess2"/>
    <dgm:cxn modelId="{819C76E9-74E7-467F-B97B-25A4E53E62D0}" type="presParOf" srcId="{8203C983-39A6-4951-A689-76FD716DB27B}" destId="{66EFF7F6-87DB-4DC1-BD95-A603987CA4D0}" srcOrd="0" destOrd="0" presId="urn:microsoft.com/office/officeart/2005/8/layout/lProcess2"/>
    <dgm:cxn modelId="{E663D63A-BFA4-4335-88AC-B8667D41B1E4}" type="presParOf" srcId="{66EFF7F6-87DB-4DC1-BD95-A603987CA4D0}" destId="{24D0780B-02BC-4063-92C5-762CEA7602C1}" srcOrd="0" destOrd="0" presId="urn:microsoft.com/office/officeart/2005/8/layout/lProcess2"/>
    <dgm:cxn modelId="{32F75BCA-F5C2-4225-A82C-272EA6D9BBCE}" type="presParOf" srcId="{986A6B43-BE83-4938-B2C5-1B7B8B8136F9}" destId="{05367EC5-D262-4CA8-AD6A-B55D1AE36836}" srcOrd="1" destOrd="0" presId="urn:microsoft.com/office/officeart/2005/8/layout/lProcess2"/>
    <dgm:cxn modelId="{1D211DB5-3B31-4B7C-8B65-A64382C0FB68}" type="presParOf" srcId="{986A6B43-BE83-4938-B2C5-1B7B8B8136F9}" destId="{1AD4F6FE-E512-481F-AF92-B7EA8C414B75}" srcOrd="2" destOrd="0" presId="urn:microsoft.com/office/officeart/2005/8/layout/lProcess2"/>
    <dgm:cxn modelId="{4A6345C0-CB3A-445C-BD08-374AFA024B6B}" type="presParOf" srcId="{1AD4F6FE-E512-481F-AF92-B7EA8C414B75}" destId="{F2F890CB-F360-4C3C-B782-BCC6488BCC18}" srcOrd="0" destOrd="0" presId="urn:microsoft.com/office/officeart/2005/8/layout/lProcess2"/>
    <dgm:cxn modelId="{6EFD4FED-81CF-4183-88E5-A7E71DE79DC9}" type="presParOf" srcId="{1AD4F6FE-E512-481F-AF92-B7EA8C414B75}" destId="{4D31BCA0-C8DD-4D51-95FA-78FFAF6CC42C}" srcOrd="1" destOrd="0" presId="urn:microsoft.com/office/officeart/2005/8/layout/lProcess2"/>
    <dgm:cxn modelId="{11DB3DF5-58C6-41E4-A4D7-ECD04D5E8E5D}" type="presParOf" srcId="{1AD4F6FE-E512-481F-AF92-B7EA8C414B75}" destId="{19371445-EC5B-4457-8783-4CA53F785988}" srcOrd="2" destOrd="0" presId="urn:microsoft.com/office/officeart/2005/8/layout/lProcess2"/>
    <dgm:cxn modelId="{AED9DB8F-B809-42C9-8A32-A88328533620}" type="presParOf" srcId="{19371445-EC5B-4457-8783-4CA53F785988}" destId="{365229EB-0D05-47F7-A32C-E5EB43CC1C71}" srcOrd="0" destOrd="0" presId="urn:microsoft.com/office/officeart/2005/8/layout/lProcess2"/>
    <dgm:cxn modelId="{A507ABBE-780E-4FEE-9944-04D4732C4111}" type="presParOf" srcId="{365229EB-0D05-47F7-A32C-E5EB43CC1C71}" destId="{AD8DB558-52F6-409E-B32D-EC6917C2022F}" srcOrd="0" destOrd="0" presId="urn:microsoft.com/office/officeart/2005/8/layout/lProcess2"/>
    <dgm:cxn modelId="{A0C2E85C-2E74-44EF-A766-F38F97D82BDC}" type="presParOf" srcId="{986A6B43-BE83-4938-B2C5-1B7B8B8136F9}" destId="{AB123D44-7348-49F7-9096-2343C874B9D3}" srcOrd="3" destOrd="0" presId="urn:microsoft.com/office/officeart/2005/8/layout/lProcess2"/>
    <dgm:cxn modelId="{AC5E4D0B-6985-4E0D-B131-8411D638A4F6}" type="presParOf" srcId="{986A6B43-BE83-4938-B2C5-1B7B8B8136F9}" destId="{56AAB5E6-4DAC-4453-A4C4-67C8A8163C36}" srcOrd="4" destOrd="0" presId="urn:microsoft.com/office/officeart/2005/8/layout/lProcess2"/>
    <dgm:cxn modelId="{25667471-64EA-4C5E-AFFF-F3C659DF180D}" type="presParOf" srcId="{56AAB5E6-4DAC-4453-A4C4-67C8A8163C36}" destId="{31C3F820-0901-425D-8FCD-EEE0B47AC6AD}" srcOrd="0" destOrd="0" presId="urn:microsoft.com/office/officeart/2005/8/layout/lProcess2"/>
    <dgm:cxn modelId="{C78B293D-61F3-4AC0-8A0B-BF0EB65A2D3E}" type="presParOf" srcId="{56AAB5E6-4DAC-4453-A4C4-67C8A8163C36}" destId="{7198E9DC-875F-4BE2-817D-B13776C1B0B9}" srcOrd="1" destOrd="0" presId="urn:microsoft.com/office/officeart/2005/8/layout/lProcess2"/>
    <dgm:cxn modelId="{12FB9AEB-13C0-4709-85FB-204080858D95}" type="presParOf" srcId="{56AAB5E6-4DAC-4453-A4C4-67C8A8163C36}" destId="{12E5F7C9-5046-491B-8E3E-C8233F280405}" srcOrd="2" destOrd="0" presId="urn:microsoft.com/office/officeart/2005/8/layout/lProcess2"/>
    <dgm:cxn modelId="{782C82ED-B01B-485E-823F-D9C283229273}" type="presParOf" srcId="{12E5F7C9-5046-491B-8E3E-C8233F280405}" destId="{4839C975-5B7D-40AB-9E8E-D167FE52D4AD}" srcOrd="0" destOrd="0" presId="urn:microsoft.com/office/officeart/2005/8/layout/lProcess2"/>
    <dgm:cxn modelId="{C06720AD-8B45-4868-9BE6-DB081684A10F}" type="presParOf" srcId="{4839C975-5B7D-40AB-9E8E-D167FE52D4AD}" destId="{FB4750C2-7BBE-49DE-BEC7-C1503DD3ADE9}" srcOrd="0" destOrd="0" presId="urn:microsoft.com/office/officeart/2005/8/layout/lProcess2"/>
    <dgm:cxn modelId="{8DDDEB5A-A724-45EB-8BA4-6824B41BE593}" type="presParOf" srcId="{4839C975-5B7D-40AB-9E8E-D167FE52D4AD}" destId="{3717B387-03C8-48CE-A9F2-0122A7A3E41E}" srcOrd="1" destOrd="0" presId="urn:microsoft.com/office/officeart/2005/8/layout/lProcess2"/>
    <dgm:cxn modelId="{880B294D-AE50-46E0-894B-B901936C87D2}"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pPr>
            <a:spcAft>
              <a:spcPts val="0"/>
            </a:spcAft>
          </a:pPr>
          <a:r>
            <a:rPr lang="en-US" sz="1800" dirty="0" smtClean="0"/>
            <a:t>CNY New Tech High School in Cortland County</a:t>
          </a:r>
        </a:p>
        <a:p>
          <a:pPr>
            <a:spcAft>
              <a:spcPts val="0"/>
            </a:spcAft>
          </a:pPr>
          <a:r>
            <a:rPr lang="en-US" sz="1200" dirty="0" smtClean="0"/>
            <a:t>(opening September 2016)</a:t>
          </a:r>
          <a:endParaRPr lang="en-US" sz="12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 </a:t>
          </a:r>
          <a:r>
            <a:rPr lang="en-US" sz="1400" dirty="0" smtClean="0"/>
            <a:t>(opened September 2014)</a:t>
          </a:r>
          <a:endParaRPr lang="en-US" sz="14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custT="1"/>
      <dgm:spPr/>
      <dgm:t>
        <a:bodyPr/>
        <a:lstStyle/>
        <a:p>
          <a:r>
            <a:rPr lang="en-US" sz="1400" dirty="0" smtClean="0"/>
            <a:t>Integrated PBL Courses</a:t>
          </a:r>
          <a:endParaRPr lang="en-US" sz="1400"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custT="1"/>
      <dgm:spPr/>
      <dgm:t>
        <a:bodyPr/>
        <a:lstStyle/>
        <a:p>
          <a:r>
            <a:rPr lang="en-US" sz="1600" dirty="0" smtClean="0"/>
            <a:t>Future School Adoption</a:t>
          </a:r>
          <a:endParaRPr lang="en-US" sz="1600"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custLinFactNeighborX="-1627" custLinFactNeighborY="-1142">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A61DDA66-062C-40B8-A3D1-2064033F936E}" type="presOf" srcId="{7726EA1F-609F-4A30-B634-22368272C805}" destId="{FB4750C2-7BBE-49DE-BEC7-C1503DD3ADE9}" srcOrd="0" destOrd="0" presId="urn:microsoft.com/office/officeart/2005/8/layout/lProcess2"/>
    <dgm:cxn modelId="{8C688F86-F624-4096-9980-EC791A83317A}" type="presOf" srcId="{738B1193-443A-4A1D-8145-505C46FAAE82}" destId="{7198E9DC-875F-4BE2-817D-B13776C1B0B9}" srcOrd="1" destOrd="0" presId="urn:microsoft.com/office/officeart/2005/8/layout/lProcess2"/>
    <dgm:cxn modelId="{2315240E-F33E-4C63-81F1-F45AE8044971}" type="presOf" srcId="{738B1193-443A-4A1D-8145-505C46FAAE82}" destId="{31C3F820-0901-425D-8FCD-EEE0B47AC6AD}" srcOrd="0" destOrd="0" presId="urn:microsoft.com/office/officeart/2005/8/layout/lProcess2"/>
    <dgm:cxn modelId="{7908DA82-920F-44DA-AE09-97A49235F3BE}" type="presOf" srcId="{B0B4A088-CE6A-43E1-AC19-AA5753B070FE}" destId="{C4CBDE6C-B320-4257-B1EF-05F53616A086}" srcOrd="1" destOrd="0" presId="urn:microsoft.com/office/officeart/2005/8/layout/lProcess2"/>
    <dgm:cxn modelId="{7DA6D987-6261-4EA0-9D6A-5ADBB19027D6}" srcId="{7B795F7A-BE04-49E6-B067-075BAE36CAD4}" destId="{DA07C296-A53A-4B3F-B810-2FB339E651BB}" srcOrd="1" destOrd="0" parTransId="{98E45879-E648-4FFD-9203-BB22F5099C25}" sibTransId="{270938EA-A251-4A24-8FBA-46692A959FE3}"/>
    <dgm:cxn modelId="{F0E2C684-DF0D-4C73-BE37-7290F564740A}" type="presOf" srcId="{DA07C296-A53A-4B3F-B810-2FB339E651BB}" destId="{4D31BCA0-C8DD-4D51-95FA-78FFAF6CC42C}" srcOrd="1" destOrd="0" presId="urn:microsoft.com/office/officeart/2005/8/layout/lProcess2"/>
    <dgm:cxn modelId="{B78A93B9-77DD-47C5-B64F-67DEF3F27E28}" srcId="{B0B4A088-CE6A-43E1-AC19-AA5753B070FE}" destId="{15E3CACE-96D5-4A11-8DEA-7F5BBFB31C59}" srcOrd="0" destOrd="0" parTransId="{D930A7DE-B055-4119-B987-721D0A711A02}" sibTransId="{F3E7E626-09E1-496F-B8C7-F56F1AB6AC1B}"/>
    <dgm:cxn modelId="{0DF9B683-9C43-4596-A94A-E241342EB6FA}" type="presOf" srcId="{7B795F7A-BE04-49E6-B067-075BAE36CAD4}" destId="{986A6B43-BE83-4938-B2C5-1B7B8B8136F9}" srcOrd="0" destOrd="0" presId="urn:microsoft.com/office/officeart/2005/8/layout/lProcess2"/>
    <dgm:cxn modelId="{FDB80BD4-07D5-4172-A6C0-1641C299E660}" type="presOf" srcId="{B0B4A088-CE6A-43E1-AC19-AA5753B070FE}" destId="{F4567CED-D56B-442D-8A9A-00FFEDE1361D}" srcOrd="0"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E16236FB-570C-4E78-8B09-A9F6FE7108FA}" type="presOf" srcId="{8C224967-E907-41A5-A5C6-BE1EA52918DF}" destId="{B86FED4C-1FBE-43DE-85B3-387D00E8EB31}" srcOrd="0" destOrd="0" presId="urn:microsoft.com/office/officeart/2005/8/layout/lProcess2"/>
    <dgm:cxn modelId="{CD78A286-79C1-4C77-B8C6-EB1EB1951BAB}" srcId="{7B795F7A-BE04-49E6-B067-075BAE36CAD4}" destId="{B0B4A088-CE6A-43E1-AC19-AA5753B070FE}" srcOrd="0" destOrd="0" parTransId="{6AA00011-BFEE-4343-8D13-A597F659CB1E}" sibTransId="{A820E71E-492F-4A3A-8950-EE71DCC965F0}"/>
    <dgm:cxn modelId="{299AE215-0A69-4BE2-8381-CF9DDC37F661}" type="presOf" srcId="{15E3CACE-96D5-4A11-8DEA-7F5BBFB31C59}" destId="{24D0780B-02BC-4063-92C5-762CEA7602C1}"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981DF9D7-CC4F-4E87-B24B-C4F0B93D5A3E}" srcId="{DA07C296-A53A-4B3F-B810-2FB339E651BB}" destId="{03622AAD-D08A-48E5-B4B6-19CEE9A2C457}" srcOrd="0" destOrd="0" parTransId="{8C9F428E-F51A-4953-93F5-B6A2FDDD2325}" sibTransId="{06D6EB88-7ABB-46DE-8F19-3CA04053C068}"/>
    <dgm:cxn modelId="{C4182A2E-32A9-4DA7-A010-1496EA1821CB}" type="presOf" srcId="{03622AAD-D08A-48E5-B4B6-19CEE9A2C457}" destId="{AD8DB558-52F6-409E-B32D-EC6917C2022F}" srcOrd="0" destOrd="0" presId="urn:microsoft.com/office/officeart/2005/8/layout/lProcess2"/>
    <dgm:cxn modelId="{DA3FE765-FF6B-4AC2-951B-1AE33BD0955B}" type="presOf" srcId="{DA07C296-A53A-4B3F-B810-2FB339E651BB}" destId="{F2F890CB-F360-4C3C-B782-BCC6488BCC18}" srcOrd="0" destOrd="0" presId="urn:microsoft.com/office/officeart/2005/8/layout/lProcess2"/>
    <dgm:cxn modelId="{FAECABA1-9AC7-4F12-86A3-F4F8B24FF3D4}" type="presParOf" srcId="{986A6B43-BE83-4938-B2C5-1B7B8B8136F9}" destId="{1A5DF7C9-7E9E-4E54-AA68-2D5F9C6D14ED}" srcOrd="0" destOrd="0" presId="urn:microsoft.com/office/officeart/2005/8/layout/lProcess2"/>
    <dgm:cxn modelId="{DC86BB51-7CB8-4138-8260-CEE5C14FD0C3}" type="presParOf" srcId="{1A5DF7C9-7E9E-4E54-AA68-2D5F9C6D14ED}" destId="{F4567CED-D56B-442D-8A9A-00FFEDE1361D}" srcOrd="0" destOrd="0" presId="urn:microsoft.com/office/officeart/2005/8/layout/lProcess2"/>
    <dgm:cxn modelId="{8206D28C-A8F6-4C40-93E3-36D2B6AFFA58}" type="presParOf" srcId="{1A5DF7C9-7E9E-4E54-AA68-2D5F9C6D14ED}" destId="{C4CBDE6C-B320-4257-B1EF-05F53616A086}" srcOrd="1" destOrd="0" presId="urn:microsoft.com/office/officeart/2005/8/layout/lProcess2"/>
    <dgm:cxn modelId="{1268E434-777E-477E-A2CC-8BE1072FBC3B}" type="presParOf" srcId="{1A5DF7C9-7E9E-4E54-AA68-2D5F9C6D14ED}" destId="{8203C983-39A6-4951-A689-76FD716DB27B}" srcOrd="2" destOrd="0" presId="urn:microsoft.com/office/officeart/2005/8/layout/lProcess2"/>
    <dgm:cxn modelId="{DDA256AB-3904-49FE-8B9E-9132C20E9790}" type="presParOf" srcId="{8203C983-39A6-4951-A689-76FD716DB27B}" destId="{66EFF7F6-87DB-4DC1-BD95-A603987CA4D0}" srcOrd="0" destOrd="0" presId="urn:microsoft.com/office/officeart/2005/8/layout/lProcess2"/>
    <dgm:cxn modelId="{1CFFF600-0DDF-4D92-8627-F276EA2C487B}" type="presParOf" srcId="{66EFF7F6-87DB-4DC1-BD95-A603987CA4D0}" destId="{24D0780B-02BC-4063-92C5-762CEA7602C1}" srcOrd="0" destOrd="0" presId="urn:microsoft.com/office/officeart/2005/8/layout/lProcess2"/>
    <dgm:cxn modelId="{B6F2AAAC-C022-4743-A722-A916544F3D60}" type="presParOf" srcId="{986A6B43-BE83-4938-B2C5-1B7B8B8136F9}" destId="{05367EC5-D262-4CA8-AD6A-B55D1AE36836}" srcOrd="1" destOrd="0" presId="urn:microsoft.com/office/officeart/2005/8/layout/lProcess2"/>
    <dgm:cxn modelId="{EE619941-96E9-4D74-B496-442BB2C259C3}" type="presParOf" srcId="{986A6B43-BE83-4938-B2C5-1B7B8B8136F9}" destId="{1AD4F6FE-E512-481F-AF92-B7EA8C414B75}" srcOrd="2" destOrd="0" presId="urn:microsoft.com/office/officeart/2005/8/layout/lProcess2"/>
    <dgm:cxn modelId="{0E918C14-34F9-4C10-9DF4-07E9EB34FCB0}" type="presParOf" srcId="{1AD4F6FE-E512-481F-AF92-B7EA8C414B75}" destId="{F2F890CB-F360-4C3C-B782-BCC6488BCC18}" srcOrd="0" destOrd="0" presId="urn:microsoft.com/office/officeart/2005/8/layout/lProcess2"/>
    <dgm:cxn modelId="{375F898C-A34C-42F9-BBC7-104DDC5C1DEC}" type="presParOf" srcId="{1AD4F6FE-E512-481F-AF92-B7EA8C414B75}" destId="{4D31BCA0-C8DD-4D51-95FA-78FFAF6CC42C}" srcOrd="1" destOrd="0" presId="urn:microsoft.com/office/officeart/2005/8/layout/lProcess2"/>
    <dgm:cxn modelId="{C0527581-AA5C-4667-A5E0-413701273AC5}" type="presParOf" srcId="{1AD4F6FE-E512-481F-AF92-B7EA8C414B75}" destId="{19371445-EC5B-4457-8783-4CA53F785988}" srcOrd="2" destOrd="0" presId="urn:microsoft.com/office/officeart/2005/8/layout/lProcess2"/>
    <dgm:cxn modelId="{EBE057CA-4251-4659-A295-2F79A783CF74}" type="presParOf" srcId="{19371445-EC5B-4457-8783-4CA53F785988}" destId="{365229EB-0D05-47F7-A32C-E5EB43CC1C71}" srcOrd="0" destOrd="0" presId="urn:microsoft.com/office/officeart/2005/8/layout/lProcess2"/>
    <dgm:cxn modelId="{6596F522-3793-4B2A-88A1-7106FF48D984}" type="presParOf" srcId="{365229EB-0D05-47F7-A32C-E5EB43CC1C71}" destId="{AD8DB558-52F6-409E-B32D-EC6917C2022F}" srcOrd="0" destOrd="0" presId="urn:microsoft.com/office/officeart/2005/8/layout/lProcess2"/>
    <dgm:cxn modelId="{2EBD22C4-A4F3-410E-8E80-978F6E68046C}" type="presParOf" srcId="{986A6B43-BE83-4938-B2C5-1B7B8B8136F9}" destId="{AB123D44-7348-49F7-9096-2343C874B9D3}" srcOrd="3" destOrd="0" presId="urn:microsoft.com/office/officeart/2005/8/layout/lProcess2"/>
    <dgm:cxn modelId="{21864D81-579E-40D2-9544-C6874270C176}" type="presParOf" srcId="{986A6B43-BE83-4938-B2C5-1B7B8B8136F9}" destId="{56AAB5E6-4DAC-4453-A4C4-67C8A8163C36}" srcOrd="4" destOrd="0" presId="urn:microsoft.com/office/officeart/2005/8/layout/lProcess2"/>
    <dgm:cxn modelId="{D670E6D4-6B4F-4026-9887-0A7809315E12}" type="presParOf" srcId="{56AAB5E6-4DAC-4453-A4C4-67C8A8163C36}" destId="{31C3F820-0901-425D-8FCD-EEE0B47AC6AD}" srcOrd="0" destOrd="0" presId="urn:microsoft.com/office/officeart/2005/8/layout/lProcess2"/>
    <dgm:cxn modelId="{37DF5A32-45D0-41F9-ACDA-90C1CE9CF17C}" type="presParOf" srcId="{56AAB5E6-4DAC-4453-A4C4-67C8A8163C36}" destId="{7198E9DC-875F-4BE2-817D-B13776C1B0B9}" srcOrd="1" destOrd="0" presId="urn:microsoft.com/office/officeart/2005/8/layout/lProcess2"/>
    <dgm:cxn modelId="{CB279A43-64DB-4368-99F2-3219E4A9542D}" type="presParOf" srcId="{56AAB5E6-4DAC-4453-A4C4-67C8A8163C36}" destId="{12E5F7C9-5046-491B-8E3E-C8233F280405}" srcOrd="2" destOrd="0" presId="urn:microsoft.com/office/officeart/2005/8/layout/lProcess2"/>
    <dgm:cxn modelId="{9A3B2C6D-3191-461F-A3E4-FDDFF4D2BF5C}" type="presParOf" srcId="{12E5F7C9-5046-491B-8E3E-C8233F280405}" destId="{4839C975-5B7D-40AB-9E8E-D167FE52D4AD}" srcOrd="0" destOrd="0" presId="urn:microsoft.com/office/officeart/2005/8/layout/lProcess2"/>
    <dgm:cxn modelId="{1250DBE8-3366-4800-9228-2CB12AFFAD55}" type="presParOf" srcId="{4839C975-5B7D-40AB-9E8E-D167FE52D4AD}" destId="{FB4750C2-7BBE-49DE-BEC7-C1503DD3ADE9}" srcOrd="0" destOrd="0" presId="urn:microsoft.com/office/officeart/2005/8/layout/lProcess2"/>
    <dgm:cxn modelId="{715E751E-11A0-48F9-8770-C153E65E0D9C}" type="presParOf" srcId="{4839C975-5B7D-40AB-9E8E-D167FE52D4AD}" destId="{3717B387-03C8-48CE-A9F2-0122A7A3E41E}" srcOrd="1" destOrd="0" presId="urn:microsoft.com/office/officeart/2005/8/layout/lProcess2"/>
    <dgm:cxn modelId="{3CD4C018-A2E7-46D7-BF63-0A768D9D9A56}"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7CED-D56B-442D-8A9A-00FFEDE1361D}">
      <dsp:nvSpPr>
        <dsp:cNvPr id="0" name=""/>
        <dsp:cNvSpPr/>
      </dsp:nvSpPr>
      <dsp:spPr>
        <a:xfrm>
          <a:off x="562"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New Tech High School</a:t>
          </a:r>
          <a:endParaRPr lang="en-US" sz="1600" kern="1200" dirty="0"/>
        </a:p>
      </dsp:txBody>
      <dsp:txXfrm>
        <a:off x="562" y="0"/>
        <a:ext cx="1463166" cy="882650"/>
      </dsp:txXfrm>
    </dsp:sp>
    <dsp:sp modelId="{24D0780B-02BC-4063-92C5-762CEA7602C1}">
      <dsp:nvSpPr>
        <dsp:cNvPr id="0" name=""/>
        <dsp:cNvSpPr/>
      </dsp:nvSpPr>
      <dsp:spPr>
        <a:xfrm>
          <a:off x="146879" y="88265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ts val="0"/>
            </a:spcAft>
          </a:pPr>
          <a:r>
            <a:rPr lang="en-US" sz="1800" kern="1200" dirty="0" smtClean="0"/>
            <a:t>CNY New Tech High School in Cortland County</a:t>
          </a:r>
        </a:p>
        <a:p>
          <a:pPr lvl="0" algn="ctr" defTabSz="800100">
            <a:lnSpc>
              <a:spcPct val="90000"/>
            </a:lnSpc>
            <a:spcBef>
              <a:spcPct val="0"/>
            </a:spcBef>
            <a:spcAft>
              <a:spcPts val="0"/>
            </a:spcAft>
          </a:pPr>
          <a:r>
            <a:rPr lang="en-US" sz="1200" kern="1200" dirty="0" smtClean="0"/>
            <a:t>(opening September 2016)</a:t>
          </a:r>
          <a:endParaRPr lang="en-US" sz="1200" kern="1200" dirty="0"/>
        </a:p>
      </dsp:txBody>
      <dsp:txXfrm>
        <a:off x="181163" y="916934"/>
        <a:ext cx="1101965" cy="1843841"/>
      </dsp:txXfrm>
    </dsp:sp>
    <dsp:sp modelId="{F2F890CB-F360-4C3C-B782-BCC6488BCC18}">
      <dsp:nvSpPr>
        <dsp:cNvPr id="0" name=""/>
        <dsp:cNvSpPr/>
      </dsp:nvSpPr>
      <dsp:spPr>
        <a:xfrm>
          <a:off x="1573466"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OCM BOCES Programs</a:t>
          </a:r>
          <a:endParaRPr lang="en-US" sz="1600" kern="1200" dirty="0"/>
        </a:p>
      </dsp:txBody>
      <dsp:txXfrm>
        <a:off x="1573466" y="0"/>
        <a:ext cx="1463166" cy="882650"/>
      </dsp:txXfrm>
    </dsp:sp>
    <dsp:sp modelId="{AD8DB558-52F6-409E-B32D-EC6917C2022F}">
      <dsp:nvSpPr>
        <dsp:cNvPr id="0" name=""/>
        <dsp:cNvSpPr/>
      </dsp:nvSpPr>
      <dsp:spPr>
        <a:xfrm>
          <a:off x="1700738" y="860810"/>
          <a:ext cx="1170533" cy="191240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Innovation Tech at the Career Academy </a:t>
          </a:r>
          <a:r>
            <a:rPr lang="en-US" sz="1400" kern="1200" dirty="0" smtClean="0"/>
            <a:t>(opened September 2014)</a:t>
          </a:r>
          <a:endParaRPr lang="en-US" sz="1400" kern="1200" dirty="0"/>
        </a:p>
      </dsp:txBody>
      <dsp:txXfrm>
        <a:off x="1735022" y="895094"/>
        <a:ext cx="1101965" cy="1843841"/>
      </dsp:txXfrm>
    </dsp:sp>
    <dsp:sp modelId="{31C3F820-0901-425D-8FCD-EEE0B47AC6AD}">
      <dsp:nvSpPr>
        <dsp:cNvPr id="0" name=""/>
        <dsp:cNvSpPr/>
      </dsp:nvSpPr>
      <dsp:spPr>
        <a:xfrm>
          <a:off x="3146370" y="0"/>
          <a:ext cx="1463166" cy="2942168"/>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District/School-Based</a:t>
          </a:r>
          <a:endParaRPr lang="en-US" sz="1600" kern="1200" dirty="0"/>
        </a:p>
      </dsp:txBody>
      <dsp:txXfrm>
        <a:off x="3146370" y="0"/>
        <a:ext cx="1463166" cy="882650"/>
      </dsp:txXfrm>
    </dsp:sp>
    <dsp:sp modelId="{FB4750C2-7BBE-49DE-BEC7-C1503DD3ADE9}">
      <dsp:nvSpPr>
        <dsp:cNvPr id="0" name=""/>
        <dsp:cNvSpPr/>
      </dsp:nvSpPr>
      <dsp:spPr>
        <a:xfrm>
          <a:off x="3292687" y="883512"/>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Integrated PBL Courses</a:t>
          </a:r>
          <a:endParaRPr lang="en-US" sz="1400" kern="1200" dirty="0"/>
        </a:p>
      </dsp:txBody>
      <dsp:txXfrm>
        <a:off x="3318669" y="909494"/>
        <a:ext cx="1118569" cy="835139"/>
      </dsp:txXfrm>
    </dsp:sp>
    <dsp:sp modelId="{B86FED4C-1FBE-43DE-85B3-387D00E8EB31}">
      <dsp:nvSpPr>
        <dsp:cNvPr id="0" name=""/>
        <dsp:cNvSpPr/>
      </dsp:nvSpPr>
      <dsp:spPr>
        <a:xfrm>
          <a:off x="3292687" y="1907093"/>
          <a:ext cx="1170533" cy="88710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Future School Adoption</a:t>
          </a:r>
          <a:endParaRPr lang="en-US" sz="1600" kern="1200" dirty="0"/>
        </a:p>
      </dsp:txBody>
      <dsp:txXfrm>
        <a:off x="3318669" y="1933075"/>
        <a:ext cx="1118569" cy="83513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9/17/2015</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9/17/2015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7BDE2-144F-45D8-AB49-431BD150E139}" type="slidenum">
              <a:rPr lang="en-US" smtClean="0"/>
              <a:t>38</a:t>
            </a:fld>
            <a:endParaRPr lang="en-US" dirty="0"/>
          </a:p>
        </p:txBody>
      </p:sp>
    </p:spTree>
    <p:extLst>
      <p:ext uri="{BB962C8B-B14F-4D97-AF65-F5344CB8AC3E}">
        <p14:creationId xmlns:p14="http://schemas.microsoft.com/office/powerpoint/2010/main" val="52619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9610" indent="-288311" eaLnBrk="0" hangingPunct="0">
              <a:defRPr sz="2400">
                <a:solidFill>
                  <a:schemeClr val="tx1"/>
                </a:solidFill>
                <a:latin typeface="Arial" charset="0"/>
                <a:ea typeface="ＭＳ Ｐゴシック" charset="0"/>
              </a:defRPr>
            </a:lvl2pPr>
            <a:lvl3pPr marL="1153247" indent="-230649" eaLnBrk="0" hangingPunct="0">
              <a:defRPr sz="2400">
                <a:solidFill>
                  <a:schemeClr val="tx1"/>
                </a:solidFill>
                <a:latin typeface="Arial" charset="0"/>
                <a:ea typeface="ＭＳ Ｐゴシック" charset="0"/>
              </a:defRPr>
            </a:lvl3pPr>
            <a:lvl4pPr marL="1614546" indent="-230649" eaLnBrk="0" hangingPunct="0">
              <a:defRPr sz="2400">
                <a:solidFill>
                  <a:schemeClr val="tx1"/>
                </a:solidFill>
                <a:latin typeface="Arial" charset="0"/>
                <a:ea typeface="ＭＳ Ｐゴシック" charset="0"/>
              </a:defRPr>
            </a:lvl4pPr>
            <a:lvl5pPr marL="2075845" indent="-230649" eaLnBrk="0" hangingPunct="0">
              <a:defRPr sz="2400">
                <a:solidFill>
                  <a:schemeClr val="tx1"/>
                </a:solidFill>
                <a:latin typeface="Arial" charset="0"/>
                <a:ea typeface="ＭＳ Ｐゴシック" charset="0"/>
              </a:defRPr>
            </a:lvl5pPr>
            <a:lvl6pPr marL="2537144" indent="-230649" eaLnBrk="0" fontAlgn="base" hangingPunct="0">
              <a:spcBef>
                <a:spcPct val="0"/>
              </a:spcBef>
              <a:spcAft>
                <a:spcPct val="0"/>
              </a:spcAft>
              <a:defRPr sz="2400">
                <a:solidFill>
                  <a:schemeClr val="tx1"/>
                </a:solidFill>
                <a:latin typeface="Arial" charset="0"/>
                <a:ea typeface="ＭＳ Ｐゴシック" charset="0"/>
              </a:defRPr>
            </a:lvl6pPr>
            <a:lvl7pPr marL="2998442" indent="-230649" eaLnBrk="0" fontAlgn="base" hangingPunct="0">
              <a:spcBef>
                <a:spcPct val="0"/>
              </a:spcBef>
              <a:spcAft>
                <a:spcPct val="0"/>
              </a:spcAft>
              <a:defRPr sz="2400">
                <a:solidFill>
                  <a:schemeClr val="tx1"/>
                </a:solidFill>
                <a:latin typeface="Arial" charset="0"/>
                <a:ea typeface="ＭＳ Ｐゴシック" charset="0"/>
              </a:defRPr>
            </a:lvl7pPr>
            <a:lvl8pPr marL="3459741" indent="-230649" eaLnBrk="0" fontAlgn="base" hangingPunct="0">
              <a:spcBef>
                <a:spcPct val="0"/>
              </a:spcBef>
              <a:spcAft>
                <a:spcPct val="0"/>
              </a:spcAft>
              <a:defRPr sz="2400">
                <a:solidFill>
                  <a:schemeClr val="tx1"/>
                </a:solidFill>
                <a:latin typeface="Arial" charset="0"/>
                <a:ea typeface="ＭＳ Ｐゴシック" charset="0"/>
              </a:defRPr>
            </a:lvl8pPr>
            <a:lvl9pPr marL="3921040" indent="-23064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6F52AB-C677-9943-AE51-723A2FD4F6CD}" type="slidenum">
              <a:rPr lang="en-US" sz="1200">
                <a:solidFill>
                  <a:srgbClr val="000000"/>
                </a:solidFill>
              </a:rPr>
              <a:pPr eaLnBrk="1" hangingPunct="1"/>
              <a:t>53</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a:latin typeface="Arial" charset="0"/>
                <a:ea typeface="ＭＳ Ｐゴシック" charset="0"/>
                <a:cs typeface="ＭＳ Ｐゴシック" charset="0"/>
              </a:rPr>
              <a:t>Remove gradient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52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04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02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55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3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3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948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98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30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054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9/17/2015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53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9/17/2015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71670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ylearningplan.com/WebReg/ActivityProfile.asp?D=15882&amp;I=1845498" TargetMode="External"/><Relationship Id="rId2" Type="http://schemas.openxmlformats.org/officeDocument/2006/relationships/hyperlink" Target="https://www.mylearningplan.com/WebReg/ActivityProfile.asp?D=15882&amp;I=1845222"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845289" TargetMode="External"/><Relationship Id="rId5" Type="http://schemas.openxmlformats.org/officeDocument/2006/relationships/hyperlink" Target="https://www.mylearningplan.com/WebReg/ActivityProfile.asp?D=15882&amp;I=1852488" TargetMode="External"/><Relationship Id="rId4" Type="http://schemas.openxmlformats.org/officeDocument/2006/relationships/hyperlink" Target="https://www.mylearningplan.com/WebReg/ActivityProfile.asp?D=15882&amp;I=186114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ylearningplan.com/WebReg/ActivityProfile.asp?D=15882&amp;I=1790646" TargetMode="External"/><Relationship Id="rId2" Type="http://schemas.openxmlformats.org/officeDocument/2006/relationships/hyperlink" Target="https://www.mylearningplan.com/WebReg/ActivityProfile.asp?D=15882&amp;I=179735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ylearningplan.com/WebReg/ActivityProfile.asp?D=15882&amp;I=1817946" TargetMode="External"/><Relationship Id="rId2" Type="http://schemas.openxmlformats.org/officeDocument/2006/relationships/hyperlink" Target="https://www.mylearningplan.com/WebReg/ActivityProfile.asp?D=15882&amp;I=1817939"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87667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ylearningplan.com/WebReg/ActivityProfile.asp?D=15882&amp;I=1789085" TargetMode="External"/><Relationship Id="rId2" Type="http://schemas.openxmlformats.org/officeDocument/2006/relationships/hyperlink" Target="https://www.mylearningplan.com/WebReg/ActivityProfile.asp?D=15882&amp;I=178687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ylearningplan.com/WebReg/ActivityProfile.asp?D=15882&amp;I=1844973" TargetMode="External"/><Relationship Id="rId2" Type="http://schemas.openxmlformats.org/officeDocument/2006/relationships/hyperlink" Target="https://www.mylearningplan.com/WebReg/ActivityProfile.asp?D=15882&amp;I=18363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mylearningplan.com/WebReg/ActivityProfile.asp?D=15882&amp;I=1861106" TargetMode="External"/><Relationship Id="rId3" Type="http://schemas.openxmlformats.org/officeDocument/2006/relationships/hyperlink" Target="https://www.mylearningplan.com/WebReg/ActivityProfile.asp?D=15882&amp;I=1893800" TargetMode="External"/><Relationship Id="rId7" Type="http://schemas.openxmlformats.org/officeDocument/2006/relationships/hyperlink" Target="https://www.mylearningplan.com/WebReg/ActivityProfile.asp?D=15882&amp;I=1861101" TargetMode="External"/><Relationship Id="rId2" Type="http://schemas.openxmlformats.org/officeDocument/2006/relationships/hyperlink" Target="https://www.mylearningplan.com/WebReg/ActivityProfile.asp?D=15882&amp;I=1893469"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861095" TargetMode="External"/><Relationship Id="rId5" Type="http://schemas.openxmlformats.org/officeDocument/2006/relationships/hyperlink" Target="https://www.mylearningplan.com/WebReg/ActivityProfile.asp?D=15882&amp;I=1860993" TargetMode="External"/><Relationship Id="rId4" Type="http://schemas.openxmlformats.org/officeDocument/2006/relationships/hyperlink" Target="https://www.mylearningplan.com/WebReg/ActivityProfile.asp?D=15882&amp;I=1893834" TargetMode="External"/><Relationship Id="rId9" Type="http://schemas.openxmlformats.org/officeDocument/2006/relationships/hyperlink" Target="https://www.mylearningplan.com/WebReg/ActivityProfile.asp?D=15882&amp;I=1861105"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ocmboces.org/teacherpage.cfm?teacher=40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ocmboces.org/teacherpage.cfm?teacher=2911" TargetMode="External"/><Relationship Id="rId2" Type="http://schemas.openxmlformats.org/officeDocument/2006/relationships/hyperlink" Target="http://www.ocmboces.org/tfiles/folder944/1506_LLI%20brochure%202015-2016%20draft%20final.pdf" TargetMode="External"/><Relationship Id="rId1" Type="http://schemas.openxmlformats.org/officeDocument/2006/relationships/slideLayout" Target="../slideLayouts/slideLayout2.xml"/><Relationship Id="rId4" Type="http://schemas.openxmlformats.org/officeDocument/2006/relationships/hyperlink" Target="https://www.mylearningplan.com/WebReg/ActivityProfile.asp?D=15882&amp;I=183634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12.nysed.gov/biling/bilinged/CRPart154.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BCIC Meeting</a:t>
            </a:r>
            <a:endParaRPr lang="en-US" dirty="0">
              <a:effectLst/>
            </a:endParaRPr>
          </a:p>
        </p:txBody>
      </p:sp>
      <p:sp>
        <p:nvSpPr>
          <p:cNvPr id="3" name="Subtitle 2"/>
          <p:cNvSpPr>
            <a:spLocks noGrp="1"/>
          </p:cNvSpPr>
          <p:nvPr>
            <p:ph type="subTitle" idx="1"/>
          </p:nvPr>
        </p:nvSpPr>
        <p:spPr/>
        <p:txBody>
          <a:bodyPr/>
          <a:lstStyle/>
          <a:p>
            <a:r>
              <a:rPr lang="en-US" dirty="0" smtClean="0"/>
              <a:t>September 2015</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Regional Opportunities</a:t>
            </a:r>
            <a:endParaRPr lang="en-US" dirty="0"/>
          </a:p>
        </p:txBody>
      </p:sp>
      <p:sp>
        <p:nvSpPr>
          <p:cNvPr id="3" name="Content Placeholder 2"/>
          <p:cNvSpPr>
            <a:spLocks noGrp="1"/>
          </p:cNvSpPr>
          <p:nvPr>
            <p:ph idx="1"/>
          </p:nvPr>
        </p:nvSpPr>
        <p:spPr/>
        <p:txBody>
          <a:bodyPr>
            <a:normAutofit lnSpcReduction="10000"/>
          </a:bodyPr>
          <a:lstStyle/>
          <a:p>
            <a:r>
              <a:rPr lang="en-US" dirty="0" smtClean="0"/>
              <a:t>Regional events at no additional costs</a:t>
            </a:r>
          </a:p>
          <a:p>
            <a:r>
              <a:rPr lang="en-US" dirty="0" smtClean="0"/>
              <a:t>Regional events developed based on district input</a:t>
            </a:r>
          </a:p>
          <a:p>
            <a:r>
              <a:rPr lang="en-US" dirty="0" smtClean="0"/>
              <a:t>Registration is usually through My Learning Plan</a:t>
            </a:r>
          </a:p>
          <a:p>
            <a:r>
              <a:rPr lang="en-US" dirty="0" smtClean="0"/>
              <a:t>Registration is generally open until week before scheduled session</a:t>
            </a:r>
          </a:p>
          <a:p>
            <a:r>
              <a:rPr lang="en-US" dirty="0" smtClean="0"/>
              <a:t>Monthly  PD enews, MLP,  ISS weekly dispatch</a:t>
            </a:r>
            <a:endParaRPr lang="en-US" dirty="0"/>
          </a:p>
        </p:txBody>
      </p:sp>
    </p:spTree>
    <p:extLst>
      <p:ext uri="{BB962C8B-B14F-4D97-AF65-F5344CB8AC3E}">
        <p14:creationId xmlns:p14="http://schemas.microsoft.com/office/powerpoint/2010/main" val="192383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In-District Support</a:t>
            </a:r>
            <a:endParaRPr lang="en-US" dirty="0"/>
          </a:p>
        </p:txBody>
      </p:sp>
      <p:sp>
        <p:nvSpPr>
          <p:cNvPr id="3" name="Content Placeholder 2"/>
          <p:cNvSpPr>
            <a:spLocks noGrp="1"/>
          </p:cNvSpPr>
          <p:nvPr>
            <p:ph sz="half" idx="1"/>
          </p:nvPr>
        </p:nvSpPr>
        <p:spPr/>
        <p:txBody>
          <a:bodyPr>
            <a:normAutofit/>
          </a:bodyPr>
          <a:lstStyle/>
          <a:p>
            <a:r>
              <a:rPr lang="en-US" sz="3200" dirty="0" smtClean="0"/>
              <a:t>Included days</a:t>
            </a:r>
          </a:p>
          <a:p>
            <a:pPr lvl="1"/>
            <a:r>
              <a:rPr lang="en-US" sz="3200" dirty="0" smtClean="0"/>
              <a:t>4 days</a:t>
            </a:r>
          </a:p>
          <a:p>
            <a:pPr lvl="1"/>
            <a:r>
              <a:rPr lang="en-US" sz="3200" dirty="0" smtClean="0"/>
              <a:t>3 days</a:t>
            </a:r>
          </a:p>
          <a:p>
            <a:pPr lvl="1"/>
            <a:r>
              <a:rPr lang="en-US" sz="3200" dirty="0" smtClean="0"/>
              <a:t>2 days</a:t>
            </a:r>
            <a:endParaRPr lang="en-US" sz="3200" dirty="0"/>
          </a:p>
        </p:txBody>
      </p:sp>
      <p:sp>
        <p:nvSpPr>
          <p:cNvPr id="4" name="Content Placeholder 3"/>
          <p:cNvSpPr>
            <a:spLocks noGrp="1"/>
          </p:cNvSpPr>
          <p:nvPr>
            <p:ph sz="half" idx="2"/>
          </p:nvPr>
        </p:nvSpPr>
        <p:spPr/>
        <p:txBody>
          <a:bodyPr>
            <a:normAutofit/>
          </a:bodyPr>
          <a:lstStyle/>
          <a:p>
            <a:r>
              <a:rPr lang="en-US" sz="3200" dirty="0" smtClean="0"/>
              <a:t>Additional days</a:t>
            </a:r>
          </a:p>
          <a:p>
            <a:pPr lvl="1"/>
            <a:r>
              <a:rPr lang="en-US" sz="3200" dirty="0" smtClean="0"/>
              <a:t>.030 allocated funds</a:t>
            </a:r>
          </a:p>
          <a:p>
            <a:pPr lvl="1"/>
            <a:r>
              <a:rPr lang="en-US" sz="3200" dirty="0" smtClean="0"/>
              <a:t>Adjustment to contract</a:t>
            </a:r>
            <a:endParaRPr lang="en-US" sz="3200" dirty="0"/>
          </a:p>
        </p:txBody>
      </p:sp>
    </p:spTree>
    <p:extLst>
      <p:ext uri="{BB962C8B-B14F-4D97-AF65-F5344CB8AC3E}">
        <p14:creationId xmlns:p14="http://schemas.microsoft.com/office/powerpoint/2010/main" val="394326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In-district days: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Contracted through On-Site Agreement (OSA)</a:t>
            </a:r>
          </a:p>
          <a:p>
            <a:r>
              <a:rPr lang="en-US" dirty="0" smtClean="0"/>
              <a:t>If cancel within 30 days of event, half charge applies</a:t>
            </a:r>
          </a:p>
          <a:p>
            <a:r>
              <a:rPr lang="en-US" dirty="0" smtClean="0"/>
              <a:t>If contract 10 or more days, discounted pricing</a:t>
            </a:r>
          </a:p>
          <a:p>
            <a:endParaRPr lang="en-US" dirty="0"/>
          </a:p>
          <a:p>
            <a:r>
              <a:rPr lang="en-US" dirty="0" smtClean="0"/>
              <a:t>Blocks of half day minimum</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Component pricing</a:t>
            </a:r>
          </a:p>
          <a:p>
            <a:endParaRPr lang="en-US" dirty="0"/>
          </a:p>
          <a:p>
            <a:r>
              <a:rPr lang="en-US" dirty="0" smtClean="0"/>
              <a:t>$975/day</a:t>
            </a:r>
          </a:p>
          <a:p>
            <a:endParaRPr lang="en-US" dirty="0"/>
          </a:p>
          <a:p>
            <a:r>
              <a:rPr lang="en-US" dirty="0" smtClean="0"/>
              <a:t>$590/ half day</a:t>
            </a:r>
          </a:p>
          <a:p>
            <a:endParaRPr lang="en-US" dirty="0"/>
          </a:p>
          <a:p>
            <a:r>
              <a:rPr lang="en-US" dirty="0" smtClean="0"/>
              <a:t>$700/discounted pricing</a:t>
            </a:r>
            <a:endParaRPr lang="en-US" dirty="0"/>
          </a:p>
        </p:txBody>
      </p:sp>
    </p:spTree>
    <p:extLst>
      <p:ext uri="{BB962C8B-B14F-4D97-AF65-F5344CB8AC3E}">
        <p14:creationId xmlns:p14="http://schemas.microsoft.com/office/powerpoint/2010/main" val="4983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Networks- Scheduled across the year</a:t>
            </a:r>
            <a:endParaRPr lang="en-US" dirty="0"/>
          </a:p>
        </p:txBody>
      </p:sp>
      <p:sp>
        <p:nvSpPr>
          <p:cNvPr id="3" name="Content Placeholder 2"/>
          <p:cNvSpPr>
            <a:spLocks noGrp="1"/>
          </p:cNvSpPr>
          <p:nvPr>
            <p:ph idx="1"/>
          </p:nvPr>
        </p:nvSpPr>
        <p:spPr/>
        <p:txBody>
          <a:bodyPr>
            <a:normAutofit fontScale="92500" lnSpcReduction="10000"/>
          </a:bodyPr>
          <a:lstStyle/>
          <a:p>
            <a:pPr marL="0" marR="0">
              <a:lnSpc>
                <a:spcPct val="115000"/>
              </a:lnSpc>
              <a:spcBef>
                <a:spcPts val="0"/>
              </a:spcBef>
              <a:spcAft>
                <a:spcPts val="1000"/>
              </a:spcAft>
            </a:pPr>
            <a:r>
              <a:rPr lang="en-US" u="sng" dirty="0">
                <a:solidFill>
                  <a:srgbClr val="0000FF"/>
                </a:solidFill>
                <a:latin typeface="Calibri"/>
                <a:ea typeface="Calibri"/>
                <a:cs typeface="Times New Roman"/>
                <a:hlinkClick r:id="rId2"/>
              </a:rPr>
              <a:t>Literacy Leadership Network</a:t>
            </a:r>
            <a:r>
              <a:rPr lang="en-US" dirty="0">
                <a:latin typeface="Calibri"/>
                <a:ea typeface="Calibri"/>
                <a:cs typeface="Times New Roman"/>
              </a:rPr>
              <a:t>- </a:t>
            </a:r>
            <a:r>
              <a:rPr lang="en-US" dirty="0" smtClean="0">
                <a:latin typeface="Calibri"/>
                <a:ea typeface="Calibri"/>
                <a:cs typeface="Times New Roman"/>
              </a:rPr>
              <a:t>The </a:t>
            </a:r>
            <a:r>
              <a:rPr lang="en-US" dirty="0">
                <a:latin typeface="Calibri"/>
                <a:ea typeface="Calibri"/>
                <a:cs typeface="Times New Roman"/>
              </a:rPr>
              <a:t>first meeting is September 17.</a:t>
            </a:r>
          </a:p>
          <a:p>
            <a:pPr marL="0" marR="0">
              <a:lnSpc>
                <a:spcPct val="115000"/>
              </a:lnSpc>
              <a:spcBef>
                <a:spcPts val="0"/>
              </a:spcBef>
              <a:spcAft>
                <a:spcPts val="1000"/>
              </a:spcAft>
            </a:pPr>
            <a:r>
              <a:rPr lang="en-US" u="sng" dirty="0">
                <a:solidFill>
                  <a:srgbClr val="0000FF"/>
                </a:solidFill>
                <a:latin typeface="Calibri"/>
                <a:ea typeface="Calibri"/>
                <a:cs typeface="Times New Roman"/>
                <a:hlinkClick r:id="rId3"/>
              </a:rPr>
              <a:t>Responsive Roundtable</a:t>
            </a:r>
            <a:r>
              <a:rPr lang="en-US" dirty="0">
                <a:latin typeface="Calibri"/>
                <a:ea typeface="Calibri"/>
                <a:cs typeface="Times New Roman"/>
              </a:rPr>
              <a:t> </a:t>
            </a:r>
            <a:r>
              <a:rPr lang="en-US" dirty="0" smtClean="0">
                <a:latin typeface="Calibri"/>
                <a:ea typeface="Calibri"/>
                <a:cs typeface="Times New Roman"/>
              </a:rPr>
              <a:t>-This </a:t>
            </a:r>
            <a:r>
              <a:rPr lang="en-US" dirty="0">
                <a:latin typeface="Calibri"/>
                <a:ea typeface="Calibri"/>
                <a:cs typeface="Times New Roman"/>
              </a:rPr>
              <a:t>is new for 2015-16!</a:t>
            </a:r>
          </a:p>
          <a:p>
            <a:pPr marL="0" marR="0">
              <a:lnSpc>
                <a:spcPct val="115000"/>
              </a:lnSpc>
              <a:spcBef>
                <a:spcPts val="0"/>
              </a:spcBef>
              <a:spcAft>
                <a:spcPts val="1000"/>
              </a:spcAft>
            </a:pPr>
            <a:r>
              <a:rPr lang="en-US" u="sng" dirty="0" smtClean="0">
                <a:solidFill>
                  <a:srgbClr val="0000FF"/>
                </a:solidFill>
                <a:latin typeface="Calibri"/>
                <a:ea typeface="Calibri"/>
                <a:cs typeface="Times New Roman"/>
                <a:hlinkClick r:id="rId4"/>
              </a:rPr>
              <a:t>Instructional </a:t>
            </a:r>
            <a:r>
              <a:rPr lang="en-US" u="sng" dirty="0">
                <a:solidFill>
                  <a:srgbClr val="0000FF"/>
                </a:solidFill>
                <a:latin typeface="Calibri"/>
                <a:ea typeface="Calibri"/>
                <a:cs typeface="Times New Roman"/>
                <a:hlinkClick r:id="rId4"/>
              </a:rPr>
              <a:t>Coaches </a:t>
            </a:r>
            <a:r>
              <a:rPr lang="en-US" u="sng" dirty="0" smtClean="0">
                <a:solidFill>
                  <a:srgbClr val="0000FF"/>
                </a:solidFill>
                <a:latin typeface="Calibri"/>
                <a:ea typeface="Calibri"/>
                <a:cs typeface="Times New Roman"/>
                <a:hlinkClick r:id="rId4"/>
              </a:rPr>
              <a:t>Network</a:t>
            </a:r>
            <a:r>
              <a:rPr lang="en-US" u="sng" dirty="0" smtClean="0">
                <a:solidFill>
                  <a:srgbClr val="0000FF"/>
                </a:solidFill>
                <a:latin typeface="Calibri"/>
                <a:ea typeface="Calibri"/>
                <a:cs typeface="Times New Roman"/>
              </a:rPr>
              <a:t>-  </a:t>
            </a:r>
            <a:r>
              <a:rPr lang="en-US" dirty="0" smtClean="0">
                <a:latin typeface="Calibri"/>
                <a:ea typeface="Calibri"/>
                <a:cs typeface="Times New Roman"/>
              </a:rPr>
              <a:t>September </a:t>
            </a:r>
            <a:r>
              <a:rPr lang="en-US" dirty="0">
                <a:latin typeface="Calibri"/>
                <a:ea typeface="Calibri"/>
                <a:cs typeface="Times New Roman"/>
              </a:rPr>
              <a:t>21</a:t>
            </a:r>
            <a:r>
              <a:rPr lang="en-US" dirty="0" smtClean="0">
                <a:latin typeface="Calibri"/>
                <a:ea typeface="Calibri"/>
                <a:cs typeface="Times New Roman"/>
              </a:rPr>
              <a:t>. New this year!</a:t>
            </a:r>
            <a:endParaRPr lang="en-US" dirty="0">
              <a:latin typeface="Calibri"/>
              <a:ea typeface="Calibri"/>
              <a:cs typeface="Times New Roman"/>
            </a:endParaRPr>
          </a:p>
          <a:p>
            <a:pPr marL="0" marR="0">
              <a:lnSpc>
                <a:spcPct val="115000"/>
              </a:lnSpc>
              <a:spcBef>
                <a:spcPts val="0"/>
              </a:spcBef>
              <a:spcAft>
                <a:spcPts val="1000"/>
              </a:spcAft>
            </a:pPr>
            <a:r>
              <a:rPr lang="en-US" u="sng" dirty="0">
                <a:solidFill>
                  <a:srgbClr val="0000FF"/>
                </a:solidFill>
                <a:latin typeface="Calibri"/>
                <a:ea typeface="Calibri"/>
                <a:cs typeface="Times New Roman"/>
                <a:hlinkClick r:id="rId5"/>
              </a:rPr>
              <a:t>Social Studies Network</a:t>
            </a:r>
            <a:r>
              <a:rPr lang="en-US" dirty="0">
                <a:latin typeface="Calibri"/>
                <a:ea typeface="Calibri"/>
                <a:cs typeface="Times New Roman"/>
              </a:rPr>
              <a:t> </a:t>
            </a:r>
            <a:r>
              <a:rPr lang="en-US" dirty="0" smtClean="0">
                <a:latin typeface="Calibri"/>
                <a:ea typeface="Calibri"/>
                <a:cs typeface="Times New Roman"/>
              </a:rPr>
              <a:t>- </a:t>
            </a:r>
            <a:r>
              <a:rPr lang="en-US" dirty="0">
                <a:latin typeface="Calibri"/>
                <a:ea typeface="Calibri"/>
                <a:cs typeface="Times New Roman"/>
              </a:rPr>
              <a:t>September 24.</a:t>
            </a:r>
          </a:p>
          <a:p>
            <a:pPr marL="0" marR="0">
              <a:lnSpc>
                <a:spcPct val="115000"/>
              </a:lnSpc>
              <a:spcBef>
                <a:spcPts val="0"/>
              </a:spcBef>
              <a:spcAft>
                <a:spcPts val="1000"/>
              </a:spcAft>
            </a:pPr>
            <a:r>
              <a:rPr lang="en-US" dirty="0">
                <a:latin typeface="Calibri"/>
                <a:ea typeface="Calibri"/>
                <a:cs typeface="Times New Roman"/>
              </a:rPr>
              <a:t>Project Based Regional Network will </a:t>
            </a:r>
            <a:r>
              <a:rPr lang="en-US" u="sng" dirty="0">
                <a:solidFill>
                  <a:srgbClr val="0000FF"/>
                </a:solidFill>
                <a:latin typeface="Calibri"/>
                <a:ea typeface="Calibri"/>
                <a:cs typeface="Times New Roman"/>
                <a:hlinkClick r:id="rId6"/>
              </a:rPr>
              <a:t>begin October 19</a:t>
            </a:r>
            <a:r>
              <a:rPr lang="en-US" dirty="0">
                <a:latin typeface="Calibri"/>
                <a:ea typeface="Calibri"/>
                <a:cs typeface="Times New Roman"/>
              </a:rPr>
              <a:t>.  </a:t>
            </a:r>
            <a:endParaRPr lang="en-US" dirty="0"/>
          </a:p>
        </p:txBody>
      </p:sp>
    </p:spTree>
    <p:extLst>
      <p:ext uri="{BB962C8B-B14F-4D97-AF65-F5344CB8AC3E}">
        <p14:creationId xmlns:p14="http://schemas.microsoft.com/office/powerpoint/2010/main" val="9932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pPr marL="342900" lvl="0" indent="-342900">
              <a:spcBef>
                <a:spcPct val="20000"/>
              </a:spcBef>
            </a:pPr>
            <a:r>
              <a:rPr lang="en-US" dirty="0" smtClean="0"/>
              <a:t>Upcoming Regional</a:t>
            </a:r>
            <a:br>
              <a:rPr lang="en-US" dirty="0" smtClean="0"/>
            </a:br>
            <a:r>
              <a:rPr lang="en-US" sz="3200" b="0" dirty="0">
                <a:solidFill>
                  <a:prstClr val="black"/>
                </a:solidFill>
                <a:ea typeface="+mn-ea"/>
              </a:rPr>
              <a:t>Especially for Math Teachers:</a:t>
            </a:r>
            <a:br>
              <a:rPr lang="en-US" sz="3200" b="0" dirty="0">
                <a:solidFill>
                  <a:prstClr val="black"/>
                </a:solidFill>
                <a:ea typeface="+mn-ea"/>
              </a:rPr>
            </a:br>
            <a:endParaRPr lang="en-US" dirty="0"/>
          </a:p>
        </p:txBody>
      </p:sp>
      <p:sp>
        <p:nvSpPr>
          <p:cNvPr id="3" name="Content Placeholder 2"/>
          <p:cNvSpPr>
            <a:spLocks noGrp="1"/>
          </p:cNvSpPr>
          <p:nvPr>
            <p:ph idx="1"/>
          </p:nvPr>
        </p:nvSpPr>
        <p:spPr/>
        <p:txBody>
          <a:bodyPr/>
          <a:lstStyle/>
          <a:p>
            <a:r>
              <a:rPr lang="en-US" u="sng" dirty="0" smtClean="0">
                <a:hlinkClick r:id="rId2"/>
              </a:rPr>
              <a:t>Implementing </a:t>
            </a:r>
            <a:r>
              <a:rPr lang="en-US" u="sng" dirty="0">
                <a:hlinkClick r:id="rId2"/>
              </a:rPr>
              <a:t>Algebra 2 Common Core Learning Standards</a:t>
            </a:r>
            <a:r>
              <a:rPr lang="en-US" dirty="0"/>
              <a:t> will meet October 2.</a:t>
            </a:r>
          </a:p>
          <a:p>
            <a:endParaRPr lang="en-US" dirty="0"/>
          </a:p>
          <a:p>
            <a:r>
              <a:rPr lang="en-US" dirty="0"/>
              <a:t>A series of sessions will begin on October 15 for </a:t>
            </a:r>
            <a:r>
              <a:rPr lang="en-US" u="sng" dirty="0">
                <a:hlinkClick r:id="rId3"/>
              </a:rPr>
              <a:t>Providers of AIS Mathematics</a:t>
            </a:r>
            <a:r>
              <a:rPr lang="en-US" dirty="0"/>
              <a:t>.</a:t>
            </a:r>
          </a:p>
          <a:p>
            <a:endParaRPr lang="en-US" dirty="0"/>
          </a:p>
        </p:txBody>
      </p:sp>
    </p:spTree>
    <p:extLst>
      <p:ext uri="{BB962C8B-B14F-4D97-AF65-F5344CB8AC3E}">
        <p14:creationId xmlns:p14="http://schemas.microsoft.com/office/powerpoint/2010/main" val="162072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session for secondary education teachers only will be </a:t>
            </a:r>
            <a:r>
              <a:rPr lang="en-US" u="sng" dirty="0">
                <a:hlinkClick r:id="rId2"/>
              </a:rPr>
              <a:t>October 7,8,14 and 15</a:t>
            </a:r>
            <a:r>
              <a:rPr lang="en-US" dirty="0"/>
              <a:t> on the McEvoy Campus</a:t>
            </a:r>
            <a:r>
              <a:rPr lang="en-US" dirty="0" smtClean="0"/>
              <a:t>.</a:t>
            </a:r>
          </a:p>
          <a:p>
            <a:endParaRPr lang="en-US" dirty="0"/>
          </a:p>
          <a:p>
            <a:r>
              <a:rPr lang="en-US" dirty="0"/>
              <a:t>These sessions will be followed by another session on </a:t>
            </a:r>
            <a:r>
              <a:rPr lang="en-US" u="sng" dirty="0">
                <a:hlinkClick r:id="rId3"/>
              </a:rPr>
              <a:t>the Henry Campus October </a:t>
            </a:r>
            <a:r>
              <a:rPr lang="en-US" u="sng" dirty="0" smtClean="0">
                <a:hlinkClick r:id="rId3"/>
              </a:rPr>
              <a:t>21, 22, 28, 29</a:t>
            </a:r>
            <a:endParaRPr lang="en-US" u="sng" dirty="0" smtClean="0"/>
          </a:p>
          <a:p>
            <a:endParaRPr lang="en-US" dirty="0"/>
          </a:p>
          <a:p>
            <a:endParaRPr lang="en-US" dirty="0" smtClean="0"/>
          </a:p>
          <a:p>
            <a:r>
              <a:rPr lang="en-US" dirty="0" smtClean="0"/>
              <a:t>Especially </a:t>
            </a:r>
            <a:r>
              <a:rPr lang="en-US" dirty="0"/>
              <a:t>for math teachers:  Problem Based Learning- This workshop will guide math teachers through a learning process in which they will gain an understanding of the key differences between Project-Based Learning (PBL) and Problem-Based Learning (PrBL).  </a:t>
            </a:r>
            <a:r>
              <a:rPr lang="en-US" u="sng" dirty="0">
                <a:hlinkClick r:id="rId4"/>
              </a:rPr>
              <a:t>Join us Sept </a:t>
            </a:r>
            <a:r>
              <a:rPr lang="en-US" u="sng" dirty="0" smtClean="0">
                <a:hlinkClick r:id="rId4"/>
              </a:rPr>
              <a:t>2</a:t>
            </a:r>
            <a:r>
              <a:rPr lang="en-US" u="sng" dirty="0" smtClean="0">
                <a:solidFill>
                  <a:srgbClr val="7030A0"/>
                </a:solidFill>
              </a:rPr>
              <a:t>8</a:t>
            </a:r>
            <a:r>
              <a:rPr lang="en-US" dirty="0" smtClean="0"/>
              <a:t>.</a:t>
            </a:r>
            <a:endParaRPr lang="en-US" dirty="0"/>
          </a:p>
          <a:p>
            <a:endParaRPr lang="en-US" dirty="0"/>
          </a:p>
        </p:txBody>
      </p:sp>
    </p:spTree>
    <p:extLst>
      <p:ext uri="{BB962C8B-B14F-4D97-AF65-F5344CB8AC3E}">
        <p14:creationId xmlns:p14="http://schemas.microsoft.com/office/powerpoint/2010/main" val="24803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Environment</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hlinkClick r:id="rId2"/>
              </a:rPr>
              <a:t>Responsive Classroom-Fall Institute</a:t>
            </a:r>
            <a:r>
              <a:rPr lang="en-US" dirty="0"/>
              <a:t>- </a:t>
            </a:r>
            <a:r>
              <a:rPr lang="en-US" dirty="0" smtClean="0"/>
              <a:t>This </a:t>
            </a:r>
            <a:r>
              <a:rPr lang="en-US" dirty="0"/>
              <a:t>popular and effective course is October 26</a:t>
            </a:r>
            <a:r>
              <a:rPr lang="en-US" dirty="0" smtClean="0"/>
              <a:t>, 27 </a:t>
            </a:r>
            <a:r>
              <a:rPr lang="en-US" dirty="0"/>
              <a:t>and Nov 19, 20. This is for teachers and administrators new to Responsive Classroom.</a:t>
            </a:r>
          </a:p>
          <a:p>
            <a:endParaRPr lang="en-US" dirty="0"/>
          </a:p>
          <a:p>
            <a:r>
              <a:rPr lang="en-US" dirty="0"/>
              <a:t>For teachers and administrators already trained and implementing Responsive Classroom there are opportunities to extend skills in two separate times.  These sessions replace the Advanced Responsive Classroom Course previously offered.  The first opportunity is </a:t>
            </a:r>
            <a:r>
              <a:rPr lang="en-US" u="sng" dirty="0">
                <a:hlinkClick r:id="rId3"/>
              </a:rPr>
              <a:t>Engaging Academics</a:t>
            </a:r>
            <a:r>
              <a:rPr lang="en-US" dirty="0"/>
              <a:t> Oct 1 and 2.</a:t>
            </a:r>
          </a:p>
          <a:p>
            <a:endParaRPr lang="en-US" dirty="0"/>
          </a:p>
        </p:txBody>
      </p:sp>
    </p:spTree>
    <p:extLst>
      <p:ext uri="{BB962C8B-B14F-4D97-AF65-F5344CB8AC3E}">
        <p14:creationId xmlns:p14="http://schemas.microsoft.com/office/powerpoint/2010/main" val="48975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and  Instruction</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hlinkClick r:id="rId2"/>
              </a:rPr>
              <a:t>Standards Based Planning for the 21</a:t>
            </a:r>
            <a:r>
              <a:rPr lang="en-US" u="sng" baseline="30000" dirty="0">
                <a:hlinkClick r:id="rId2"/>
              </a:rPr>
              <a:t>st</a:t>
            </a:r>
            <a:r>
              <a:rPr lang="en-US" u="sng" dirty="0">
                <a:hlinkClick r:id="rId2"/>
              </a:rPr>
              <a:t> Century</a:t>
            </a:r>
            <a:r>
              <a:rPr lang="en-US" dirty="0"/>
              <a:t>- Instruction for All is a comprehensive </a:t>
            </a:r>
            <a:r>
              <a:rPr lang="en-US" dirty="0" smtClean="0"/>
              <a:t>course. The </a:t>
            </a:r>
            <a:r>
              <a:rPr lang="en-US" dirty="0"/>
              <a:t>fall sessions begin Oct 7 and run for five sessions between then and December.</a:t>
            </a:r>
          </a:p>
          <a:p>
            <a:r>
              <a:rPr lang="en-US" dirty="0" smtClean="0"/>
              <a:t>*********************************************************</a:t>
            </a:r>
            <a:r>
              <a:rPr lang="en-US" u="sng" dirty="0" smtClean="0">
                <a:hlinkClick r:id="rId3"/>
              </a:rPr>
              <a:t>The </a:t>
            </a:r>
            <a:r>
              <a:rPr lang="en-US" u="sng" dirty="0">
                <a:hlinkClick r:id="rId3"/>
              </a:rPr>
              <a:t>Teacher's Literacy Toolbox Series: Reading, Writing and Research in a Common Core Classroom</a:t>
            </a:r>
            <a:r>
              <a:rPr lang="en-US" dirty="0"/>
              <a:t> will be October 5, Nov 2 and </a:t>
            </a:r>
            <a:r>
              <a:rPr lang="en-US" dirty="0" smtClean="0"/>
              <a:t>Dec 7. The </a:t>
            </a:r>
            <a:r>
              <a:rPr lang="en-US" dirty="0"/>
              <a:t>first session will focus on making complex texts accessible through the practice of Close Reading. The second session will emphasize Writing from Evidence. The third session will wrap up the series with </a:t>
            </a:r>
            <a:r>
              <a:rPr lang="en-US" dirty="0" smtClean="0"/>
              <a:t>focus on inquiry. </a:t>
            </a:r>
            <a:endParaRPr lang="en-US" dirty="0"/>
          </a:p>
        </p:txBody>
      </p:sp>
    </p:spTree>
    <p:extLst>
      <p:ext uri="{BB962C8B-B14F-4D97-AF65-F5344CB8AC3E}">
        <p14:creationId xmlns:p14="http://schemas.microsoft.com/office/powerpoint/2010/main" val="17562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Design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Authentic </a:t>
            </a:r>
            <a:r>
              <a:rPr lang="en-US" dirty="0"/>
              <a:t>Assessment Academy will be </a:t>
            </a:r>
            <a:r>
              <a:rPr lang="en-US" dirty="0" smtClean="0"/>
              <a:t>an opportunity </a:t>
            </a:r>
            <a:r>
              <a:rPr lang="en-US" dirty="0"/>
              <a:t>for teams of teachers to explore best practices in assessment design as they experience creation/revision of authentic/performance/standards based assessments. </a:t>
            </a:r>
            <a:r>
              <a:rPr lang="en-US" dirty="0" smtClean="0"/>
              <a:t>There will be three cohorts – starting in </a:t>
            </a:r>
            <a:r>
              <a:rPr lang="en-US" dirty="0" smtClean="0">
                <a:hlinkClick r:id="rId2"/>
              </a:rPr>
              <a:t>Nov,</a:t>
            </a:r>
            <a:r>
              <a:rPr lang="en-US" dirty="0" smtClean="0"/>
              <a:t> </a:t>
            </a:r>
            <a:r>
              <a:rPr lang="en-US" dirty="0" smtClean="0">
                <a:hlinkClick r:id="rId3"/>
              </a:rPr>
              <a:t>Dec </a:t>
            </a:r>
            <a:r>
              <a:rPr lang="en-US" dirty="0" smtClean="0"/>
              <a:t>and </a:t>
            </a:r>
            <a:r>
              <a:rPr lang="en-US" dirty="0" smtClean="0">
                <a:hlinkClick r:id="rId4"/>
              </a:rPr>
              <a:t>Jan. </a:t>
            </a:r>
            <a:r>
              <a:rPr lang="en-US" dirty="0" smtClean="0"/>
              <a:t>Registration is open.</a:t>
            </a:r>
            <a:endParaRPr lang="en-US" dirty="0"/>
          </a:p>
          <a:p>
            <a:endParaRPr lang="en-US" dirty="0"/>
          </a:p>
          <a:p>
            <a:r>
              <a:rPr lang="en-US" dirty="0" smtClean="0"/>
              <a:t>World </a:t>
            </a:r>
            <a:r>
              <a:rPr lang="en-US" dirty="0"/>
              <a:t>Languages will have the opportunity to revise Checkpoint B.  Districts that send at minimum one participant will have access to the final product. Registration is open on My Learning Plan </a:t>
            </a:r>
            <a:r>
              <a:rPr lang="en-US" u="sng" dirty="0">
                <a:hlinkClick r:id="rId5"/>
              </a:rPr>
              <a:t>for </a:t>
            </a:r>
            <a:r>
              <a:rPr lang="en-US" u="sng" dirty="0" smtClean="0">
                <a:hlinkClick r:id="rId5"/>
              </a:rPr>
              <a:t>Spanish</a:t>
            </a:r>
            <a:r>
              <a:rPr lang="en-US" dirty="0"/>
              <a:t>, </a:t>
            </a:r>
            <a:r>
              <a:rPr lang="en-US" u="sng" dirty="0">
                <a:hlinkClick r:id="rId6"/>
              </a:rPr>
              <a:t>French</a:t>
            </a:r>
            <a:r>
              <a:rPr lang="en-US" dirty="0"/>
              <a:t>, </a:t>
            </a:r>
            <a:r>
              <a:rPr lang="en-US" u="sng" dirty="0">
                <a:hlinkClick r:id="rId7"/>
              </a:rPr>
              <a:t>German,</a:t>
            </a:r>
            <a:r>
              <a:rPr lang="en-US" dirty="0"/>
              <a:t> </a:t>
            </a:r>
            <a:r>
              <a:rPr lang="en-US" u="sng" dirty="0">
                <a:hlinkClick r:id="rId8"/>
              </a:rPr>
              <a:t>Latin</a:t>
            </a:r>
            <a:r>
              <a:rPr lang="en-US" dirty="0"/>
              <a:t> and </a:t>
            </a:r>
            <a:r>
              <a:rPr lang="en-US" u="sng" dirty="0">
                <a:hlinkClick r:id="rId9"/>
              </a:rPr>
              <a:t>Italian.</a:t>
            </a:r>
            <a:endParaRPr lang="en-US" dirty="0"/>
          </a:p>
          <a:p>
            <a:endParaRPr lang="en-US" dirty="0"/>
          </a:p>
          <a:p>
            <a:endParaRPr lang="en-US" dirty="0"/>
          </a:p>
        </p:txBody>
      </p:sp>
    </p:spTree>
    <p:extLst>
      <p:ext uri="{BB962C8B-B14F-4D97-AF65-F5344CB8AC3E}">
        <p14:creationId xmlns:p14="http://schemas.microsoft.com/office/powerpoint/2010/main" val="25920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Improvement</a:t>
            </a:r>
            <a:endParaRPr lang="en-US" dirty="0"/>
          </a:p>
        </p:txBody>
      </p:sp>
      <p:sp>
        <p:nvSpPr>
          <p:cNvPr id="3" name="Content Placeholder 2"/>
          <p:cNvSpPr>
            <a:spLocks noGrp="1"/>
          </p:cNvSpPr>
          <p:nvPr>
            <p:ph idx="1"/>
          </p:nvPr>
        </p:nvSpPr>
        <p:spPr/>
        <p:txBody>
          <a:bodyPr/>
          <a:lstStyle/>
          <a:p>
            <a:r>
              <a:rPr lang="en-US" dirty="0" smtClean="0"/>
              <a:t>Two or more districts share the costs</a:t>
            </a:r>
          </a:p>
          <a:p>
            <a:endParaRPr lang="en-US" dirty="0"/>
          </a:p>
          <a:p>
            <a:r>
              <a:rPr lang="en-US" dirty="0" smtClean="0"/>
              <a:t>Follow-up for 18 months is also eligible</a:t>
            </a:r>
          </a:p>
          <a:p>
            <a:endParaRPr lang="en-US" dirty="0"/>
          </a:p>
          <a:p>
            <a:r>
              <a:rPr lang="en-US" dirty="0" smtClean="0">
                <a:hlinkClick r:id="rId2"/>
              </a:rPr>
              <a:t>Further information</a:t>
            </a:r>
            <a:endParaRPr lang="en-US" dirty="0"/>
          </a:p>
        </p:txBody>
      </p:sp>
    </p:spTree>
    <p:extLst>
      <p:ext uri="{BB962C8B-B14F-4D97-AF65-F5344CB8AC3E}">
        <p14:creationId xmlns:p14="http://schemas.microsoft.com/office/powerpoint/2010/main" val="40130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 Biggies:</a:t>
            </a:r>
          </a:p>
          <a:p>
            <a:pPr lvl="1"/>
            <a:r>
              <a:rPr lang="en-US" dirty="0" smtClean="0"/>
              <a:t>Updates</a:t>
            </a:r>
          </a:p>
          <a:p>
            <a:pPr lvl="1"/>
            <a:r>
              <a:rPr lang="en-US" dirty="0" smtClean="0"/>
              <a:t>APPR</a:t>
            </a:r>
          </a:p>
          <a:p>
            <a:pPr lvl="1"/>
            <a:r>
              <a:rPr lang="en-US" dirty="0" smtClean="0"/>
              <a:t>Standards-Based Grading and Reporting</a:t>
            </a:r>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Interventions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Reading Recovery</a:t>
            </a:r>
          </a:p>
          <a:p>
            <a:endParaRPr lang="en-US" dirty="0"/>
          </a:p>
          <a:p>
            <a:r>
              <a:rPr lang="en-US" dirty="0" smtClean="0">
                <a:hlinkClick r:id="rId2"/>
              </a:rPr>
              <a:t>Leveled Literacy Interventions- </a:t>
            </a:r>
            <a:r>
              <a:rPr lang="en-US" dirty="0" smtClean="0"/>
              <a:t>K-HS</a:t>
            </a:r>
          </a:p>
          <a:p>
            <a:endParaRPr lang="en-US" dirty="0"/>
          </a:p>
          <a:p>
            <a:r>
              <a:rPr lang="en-US" dirty="0" smtClean="0">
                <a:hlinkClick r:id="rId3"/>
              </a:rPr>
              <a:t>Sonday System</a:t>
            </a:r>
            <a:r>
              <a:rPr lang="en-US" dirty="0" smtClean="0"/>
              <a:t>-Oct 15</a:t>
            </a:r>
          </a:p>
          <a:p>
            <a:endParaRPr lang="en-US" dirty="0" smtClean="0"/>
          </a:p>
          <a:p>
            <a:r>
              <a:rPr lang="en-US" dirty="0" smtClean="0">
                <a:hlinkClick r:id="rId4"/>
              </a:rPr>
              <a:t>Intervention Study Group</a:t>
            </a:r>
            <a:r>
              <a:rPr lang="en-US" dirty="0" smtClean="0"/>
              <a:t>- Oct 14</a:t>
            </a:r>
          </a:p>
          <a:p>
            <a:endParaRPr lang="en-US" dirty="0"/>
          </a:p>
          <a:p>
            <a:r>
              <a:rPr lang="en-US" dirty="0" smtClean="0"/>
              <a:t>Essential Foundations- LETRS- Cancelled</a:t>
            </a:r>
            <a:endParaRPr lang="en-US" dirty="0"/>
          </a:p>
        </p:txBody>
      </p:sp>
    </p:spTree>
    <p:extLst>
      <p:ext uri="{BB962C8B-B14F-4D97-AF65-F5344CB8AC3E}">
        <p14:creationId xmlns:p14="http://schemas.microsoft.com/office/powerpoint/2010/main" val="11722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ELLs and Part 154</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Under </a:t>
            </a:r>
            <a:r>
              <a:rPr lang="en-US" dirty="0"/>
              <a:t>the revised C.R. Part 154 </a:t>
            </a:r>
            <a:r>
              <a:rPr lang="en-US" dirty="0" err="1" smtClean="0"/>
              <a:t>regulationshere</a:t>
            </a:r>
            <a:r>
              <a:rPr lang="en-US" dirty="0" smtClean="0"/>
              <a:t> are some key areas: </a:t>
            </a:r>
            <a:endParaRPr lang="en-US" dirty="0"/>
          </a:p>
          <a:p>
            <a:r>
              <a:rPr lang="en-US" dirty="0" smtClean="0"/>
              <a:t>Changes </a:t>
            </a:r>
            <a:r>
              <a:rPr lang="en-US" dirty="0"/>
              <a:t>to the delivery of ENL services will impact all districts. These changes affect all teachers (i.e. content, ESOL</a:t>
            </a:r>
            <a:r>
              <a:rPr lang="en-US" dirty="0" smtClean="0"/>
              <a:t>)</a:t>
            </a:r>
            <a:endParaRPr lang="en-US" dirty="0"/>
          </a:p>
          <a:p>
            <a:r>
              <a:rPr lang="en-US" dirty="0"/>
              <a:t>C</a:t>
            </a:r>
            <a:r>
              <a:rPr lang="en-US" dirty="0" smtClean="0"/>
              <a:t>hanges </a:t>
            </a:r>
            <a:r>
              <a:rPr lang="en-US" dirty="0"/>
              <a:t>to how districts and school buildings support, track and monitor English Language Learners.  </a:t>
            </a:r>
          </a:p>
          <a:p>
            <a:r>
              <a:rPr lang="en-US" dirty="0"/>
              <a:t>C</a:t>
            </a:r>
            <a:r>
              <a:rPr lang="en-US" dirty="0" smtClean="0"/>
              <a:t>hanges </a:t>
            </a:r>
            <a:r>
              <a:rPr lang="en-US" dirty="0"/>
              <a:t>to PD requirements for all stake holders, even districts with no ELLs</a:t>
            </a:r>
            <a:r>
              <a:rPr lang="en-US" dirty="0" smtClean="0"/>
              <a:t>.</a:t>
            </a:r>
            <a:endParaRPr lang="en-US" dirty="0"/>
          </a:p>
          <a:p>
            <a:r>
              <a:rPr lang="en-US" dirty="0" smtClean="0"/>
              <a:t>Changes </a:t>
            </a:r>
            <a:r>
              <a:rPr lang="en-US" dirty="0"/>
              <a:t>to CEP plans for ELLs for all districts, even districts with no ELLs who must have a plan in place. </a:t>
            </a:r>
            <a:endParaRPr lang="en-US" dirty="0"/>
          </a:p>
        </p:txBody>
      </p:sp>
    </p:spTree>
    <p:extLst>
      <p:ext uri="{BB962C8B-B14F-4D97-AF65-F5344CB8AC3E}">
        <p14:creationId xmlns:p14="http://schemas.microsoft.com/office/powerpoint/2010/main" val="287113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ELLs and Part 154</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Also of note:: </a:t>
            </a:r>
            <a:endParaRPr lang="en-US" dirty="0"/>
          </a:p>
          <a:p>
            <a:r>
              <a:rPr lang="en-US" dirty="0"/>
              <a:t>CR Part 154 Data Reports All forms are due September 30, 2015. Link - </a:t>
            </a:r>
            <a:r>
              <a:rPr lang="en-US" dirty="0">
                <a:hlinkClick r:id="rId2"/>
              </a:rPr>
              <a:t>http://</a:t>
            </a:r>
            <a:r>
              <a:rPr lang="en-US" dirty="0" smtClean="0">
                <a:hlinkClick r:id="rId2"/>
              </a:rPr>
              <a:t>www.p12.nysed.gov/biling/bilinged/CRPart154.html</a:t>
            </a:r>
            <a:endParaRPr lang="en-US" dirty="0"/>
          </a:p>
          <a:p>
            <a:r>
              <a:rPr lang="en-US" dirty="0" smtClean="0"/>
              <a:t>LEAs </a:t>
            </a:r>
            <a:r>
              <a:rPr lang="en-US" dirty="0"/>
              <a:t>with ELLs must submit ALL forms in the CR Part 154 Data/Information Report. </a:t>
            </a:r>
          </a:p>
          <a:p>
            <a:r>
              <a:rPr lang="en-US" dirty="0" smtClean="0"/>
              <a:t>LEAs </a:t>
            </a:r>
            <a:r>
              <a:rPr lang="en-US" dirty="0"/>
              <a:t>with NO ELLs must submit forms A-1 and A-4. </a:t>
            </a:r>
          </a:p>
          <a:p>
            <a:r>
              <a:rPr lang="en-US" dirty="0" smtClean="0"/>
              <a:t>All </a:t>
            </a:r>
            <a:r>
              <a:rPr lang="en-US" dirty="0"/>
              <a:t>LEAs must submit the “2015-2016 CR Part 154 LEA General Information Form” signed in blue ink by the Chief District Administrative Officer (original signature required). </a:t>
            </a:r>
          </a:p>
        </p:txBody>
      </p:sp>
    </p:spTree>
    <p:extLst>
      <p:ext uri="{BB962C8B-B14F-4D97-AF65-F5344CB8AC3E}">
        <p14:creationId xmlns:p14="http://schemas.microsoft.com/office/powerpoint/2010/main" val="294635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ELLs and Part 154</a:t>
            </a:r>
            <a:endParaRPr lang="en-US" dirty="0"/>
          </a:p>
        </p:txBody>
      </p:sp>
      <p:sp>
        <p:nvSpPr>
          <p:cNvPr id="3" name="Content Placeholder 2"/>
          <p:cNvSpPr>
            <a:spLocks noGrp="1"/>
          </p:cNvSpPr>
          <p:nvPr>
            <p:ph idx="1"/>
          </p:nvPr>
        </p:nvSpPr>
        <p:spPr/>
        <p:txBody>
          <a:bodyPr/>
          <a:lstStyle/>
          <a:p>
            <a:pPr marL="0" indent="0">
              <a:buNone/>
            </a:pPr>
            <a:r>
              <a:rPr lang="en-US" dirty="0" smtClean="0"/>
              <a:t>Sessions have been scheduled:</a:t>
            </a:r>
          </a:p>
          <a:p>
            <a:r>
              <a:rPr lang="en-US" dirty="0"/>
              <a:t>Oct 19 - Rodax 8 Large  </a:t>
            </a:r>
            <a:r>
              <a:rPr lang="en-US" dirty="0" smtClean="0"/>
              <a:t>4:00p </a:t>
            </a:r>
            <a:r>
              <a:rPr lang="en-US" dirty="0"/>
              <a:t>- </a:t>
            </a:r>
            <a:r>
              <a:rPr lang="en-US" dirty="0" smtClean="0"/>
              <a:t>7:00p</a:t>
            </a:r>
          </a:p>
          <a:p>
            <a:r>
              <a:rPr lang="en-US" dirty="0" smtClean="0"/>
              <a:t>Oct </a:t>
            </a:r>
            <a:r>
              <a:rPr lang="en-US" dirty="0"/>
              <a:t>23 - Rodax 8 Large all day for 2 sessions </a:t>
            </a:r>
            <a:r>
              <a:rPr lang="en-US" dirty="0" smtClean="0"/>
              <a:t>8:30a </a:t>
            </a:r>
            <a:r>
              <a:rPr lang="en-US" dirty="0"/>
              <a:t>to </a:t>
            </a:r>
            <a:r>
              <a:rPr lang="en-US" dirty="0" smtClean="0"/>
              <a:t>11:30a </a:t>
            </a:r>
            <a:r>
              <a:rPr lang="en-US" i="1" u="sng" dirty="0" smtClean="0"/>
              <a:t>or</a:t>
            </a:r>
            <a:r>
              <a:rPr lang="en-US" i="1" dirty="0" smtClean="0"/>
              <a:t/>
            </a:r>
            <a:br>
              <a:rPr lang="en-US" i="1" dirty="0" smtClean="0"/>
            </a:br>
            <a:r>
              <a:rPr lang="en-US" dirty="0" smtClean="0"/>
              <a:t>12:30a </a:t>
            </a:r>
            <a:r>
              <a:rPr lang="en-US" dirty="0"/>
              <a:t>to </a:t>
            </a:r>
            <a:r>
              <a:rPr lang="en-US" dirty="0" smtClean="0"/>
              <a:t>3:30a</a:t>
            </a:r>
            <a:endParaRPr lang="en-US" dirty="0"/>
          </a:p>
          <a:p>
            <a:r>
              <a:rPr lang="en-US" dirty="0"/>
              <a:t>Oct 26 - McEvoy - all day for 2 sessions </a:t>
            </a:r>
            <a:r>
              <a:rPr lang="en-US" dirty="0" smtClean="0"/>
              <a:t>8:30a </a:t>
            </a:r>
            <a:r>
              <a:rPr lang="en-US" dirty="0"/>
              <a:t>to </a:t>
            </a:r>
            <a:r>
              <a:rPr lang="en-US" dirty="0" smtClean="0"/>
              <a:t>11:30a </a:t>
            </a:r>
            <a:r>
              <a:rPr lang="en-US" i="1" u="sng" dirty="0" smtClean="0"/>
              <a:t>or</a:t>
            </a:r>
            <a:r>
              <a:rPr lang="en-US" dirty="0" smtClean="0"/>
              <a:t> 12:30p  </a:t>
            </a:r>
            <a:r>
              <a:rPr lang="en-US" dirty="0"/>
              <a:t>to </a:t>
            </a:r>
            <a:r>
              <a:rPr lang="en-US" dirty="0" smtClean="0"/>
              <a:t>3:30p</a:t>
            </a:r>
            <a:endParaRPr lang="en-US" dirty="0"/>
          </a:p>
        </p:txBody>
      </p:sp>
    </p:spTree>
    <p:extLst>
      <p:ext uri="{BB962C8B-B14F-4D97-AF65-F5344CB8AC3E}">
        <p14:creationId xmlns:p14="http://schemas.microsoft.com/office/powerpoint/2010/main" val="262903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350335"/>
            <a:ext cx="8229600" cy="5146158"/>
          </a:xfrm>
        </p:spPr>
        <p:txBody>
          <a:bodyPr>
            <a:normAutofit/>
          </a:bodyPr>
          <a:lstStyle/>
          <a:p>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4" name="Oval 3"/>
          <p:cNvSpPr/>
          <p:nvPr/>
        </p:nvSpPr>
        <p:spPr>
          <a:xfrm>
            <a:off x="5465131" y="1796889"/>
            <a:ext cx="616689" cy="5422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fontScale="92500"/>
          </a:bodyPr>
          <a:lstStyle/>
          <a:p>
            <a:r>
              <a:rPr lang="en-US" dirty="0"/>
              <a:t>October 15 (Willowfield Elementary </a:t>
            </a:r>
            <a:r>
              <a:rPr lang="en-US" dirty="0" smtClean="0"/>
              <a:t>School, </a:t>
            </a:r>
            <a:r>
              <a:rPr lang="en-US" dirty="0"/>
              <a:t>Liverpool): </a:t>
            </a:r>
            <a:r>
              <a:rPr lang="en-US" b="1" dirty="0"/>
              <a:t>Talking About </a:t>
            </a:r>
            <a:r>
              <a:rPr lang="en-US" b="1" dirty="0" smtClean="0"/>
              <a:t>Coaching</a:t>
            </a:r>
            <a:endParaRPr lang="en-US" dirty="0" smtClean="0"/>
          </a:p>
          <a:p>
            <a:r>
              <a:rPr lang="en-US" dirty="0"/>
              <a:t>December 15 (ESM High School): </a:t>
            </a:r>
            <a:r>
              <a:rPr lang="en-US" b="1" dirty="0"/>
              <a:t>Talking About </a:t>
            </a:r>
            <a:r>
              <a:rPr lang="en-US" b="1" dirty="0" smtClean="0"/>
              <a:t>Homework with</a:t>
            </a:r>
            <a:r>
              <a:rPr lang="en-US" dirty="0" smtClean="0"/>
              <a:t> </a:t>
            </a:r>
            <a:r>
              <a:rPr lang="en-US" dirty="0"/>
              <a:t>Kathy </a:t>
            </a:r>
            <a:r>
              <a:rPr lang="en-US" dirty="0" smtClean="0"/>
              <a:t>Vatterot</a:t>
            </a:r>
          </a:p>
          <a:p>
            <a:r>
              <a:rPr lang="en-US" dirty="0"/>
              <a:t>March (West Genesee High School): </a:t>
            </a:r>
            <a:r>
              <a:rPr lang="en-US" b="1" dirty="0"/>
              <a:t>Talking About Standards-Based </a:t>
            </a:r>
            <a:r>
              <a:rPr lang="en-US" b="1" dirty="0" smtClean="0"/>
              <a:t>Grading</a:t>
            </a:r>
            <a:endParaRPr lang="en-US" b="1" dirty="0"/>
          </a:p>
          <a:p>
            <a:r>
              <a:rPr lang="en-US" dirty="0"/>
              <a:t>May 11 (Laci’s Tapas Bar): </a:t>
            </a:r>
            <a:r>
              <a:rPr lang="en-US" b="1" dirty="0"/>
              <a:t>Talking about CNY NYS ASCD</a:t>
            </a:r>
            <a:r>
              <a:rPr lang="en-US" dirty="0"/>
              <a:t> </a:t>
            </a:r>
            <a:endParaRPr lang="en-US" dirty="0" smtClean="0"/>
          </a:p>
          <a:p>
            <a:endParaRPr lang="en-US" dirty="0" smtClean="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a:xfrm>
            <a:off x="457199" y="1690915"/>
            <a:ext cx="8516679" cy="4709885"/>
          </a:xfrm>
        </p:spPr>
        <p:txBody>
          <a:bodyPr>
            <a:normAutofit fontScale="92500" lnSpcReduction="10000"/>
          </a:bodyPr>
          <a:lstStyle/>
          <a:p>
            <a:r>
              <a:rPr lang="en-US" dirty="0" smtClean="0"/>
              <a:t>September 17: Set schedule</a:t>
            </a:r>
          </a:p>
          <a:p>
            <a:r>
              <a:rPr lang="en-US" dirty="0" smtClean="0"/>
              <a:t>October 22: Grading and reporting group share</a:t>
            </a:r>
          </a:p>
          <a:p>
            <a:r>
              <a:rPr lang="en-US" dirty="0" smtClean="0"/>
              <a:t>December 3: __________</a:t>
            </a:r>
          </a:p>
          <a:p>
            <a:r>
              <a:rPr lang="en-US" dirty="0" smtClean="0"/>
              <a:t>January 7: __________</a:t>
            </a:r>
          </a:p>
          <a:p>
            <a:r>
              <a:rPr lang="en-US" dirty="0" smtClean="0"/>
              <a:t>February 4: __________</a:t>
            </a:r>
          </a:p>
          <a:p>
            <a:r>
              <a:rPr lang="en-US" dirty="0" smtClean="0"/>
              <a:t>March 3: __________</a:t>
            </a:r>
          </a:p>
          <a:p>
            <a:r>
              <a:rPr lang="en-US" dirty="0" smtClean="0"/>
              <a:t>April 7: __________</a:t>
            </a:r>
          </a:p>
          <a:p>
            <a:r>
              <a:rPr lang="en-US" dirty="0" smtClean="0"/>
              <a:t>May 5: __________</a:t>
            </a:r>
          </a:p>
          <a:p>
            <a:r>
              <a:rPr lang="en-US" dirty="0" smtClean="0"/>
              <a:t>June 2: __________</a:t>
            </a:r>
          </a:p>
          <a:p>
            <a:endParaRPr lang="en-US" dirty="0" smtClean="0"/>
          </a:p>
          <a:p>
            <a:endParaRPr lang="en-US" dirty="0"/>
          </a:p>
        </p:txBody>
      </p:sp>
    </p:spTree>
    <p:extLst>
      <p:ext uri="{BB962C8B-B14F-4D97-AF65-F5344CB8AC3E}">
        <p14:creationId xmlns:p14="http://schemas.microsoft.com/office/powerpoint/2010/main" val="217866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 Update</a:t>
            </a:r>
            <a:endParaRPr lang="en-US" dirty="0"/>
          </a:p>
        </p:txBody>
      </p:sp>
      <p:sp>
        <p:nvSpPr>
          <p:cNvPr id="3" name="TextBox 2"/>
          <p:cNvSpPr txBox="1"/>
          <p:nvPr/>
        </p:nvSpPr>
        <p:spPr>
          <a:xfrm>
            <a:off x="2254102" y="3413051"/>
            <a:ext cx="4614531"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September, 2015</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912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a:t>
            </a:r>
            <a:endParaRPr lang="en-US" dirty="0"/>
          </a:p>
        </p:txBody>
      </p:sp>
    </p:spTree>
    <p:extLst>
      <p:ext uri="{BB962C8B-B14F-4D97-AF65-F5344CB8AC3E}">
        <p14:creationId xmlns:p14="http://schemas.microsoft.com/office/powerpoint/2010/main" val="39447555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year’s plans:</a:t>
            </a:r>
            <a:endParaRPr lang="en-US" dirty="0"/>
          </a:p>
        </p:txBody>
      </p:sp>
    </p:spTree>
    <p:extLst>
      <p:ext uri="{BB962C8B-B14F-4D97-AF65-F5344CB8AC3E}">
        <p14:creationId xmlns:p14="http://schemas.microsoft.com/office/powerpoint/2010/main" val="301023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Arts</a:t>
            </a:r>
            <a:endParaRPr lang="en-US" dirty="0"/>
          </a:p>
        </p:txBody>
      </p:sp>
      <p:sp>
        <p:nvSpPr>
          <p:cNvPr id="3" name="Content Placeholder 2"/>
          <p:cNvSpPr>
            <a:spLocks noGrp="1"/>
          </p:cNvSpPr>
          <p:nvPr>
            <p:ph idx="1"/>
          </p:nvPr>
        </p:nvSpPr>
        <p:spPr>
          <a:xfrm>
            <a:off x="457200" y="1371599"/>
            <a:ext cx="8077200" cy="4845279"/>
          </a:xfrm>
        </p:spPr>
        <p:txBody>
          <a:bodyPr>
            <a:normAutofit/>
          </a:bodyPr>
          <a:lstStyle/>
          <a:p>
            <a:r>
              <a:rPr lang="en-US" dirty="0" smtClean="0"/>
              <a:t>In the queue; ready</a:t>
            </a:r>
          </a:p>
          <a:p>
            <a:r>
              <a:rPr lang="en-US" dirty="0" smtClean="0"/>
              <a:t>No timeline yet</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02904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New York State Science Learning Standards (NYSSLS)</a:t>
            </a:r>
            <a:endParaRPr lang="en-US" dirty="0"/>
          </a:p>
        </p:txBody>
      </p:sp>
      <p:sp>
        <p:nvSpPr>
          <p:cNvPr id="5" name="Content Placeholder 4"/>
          <p:cNvSpPr>
            <a:spLocks noGrp="1"/>
          </p:cNvSpPr>
          <p:nvPr>
            <p:ph idx="1"/>
          </p:nvPr>
        </p:nvSpPr>
        <p:spPr/>
        <p:txBody>
          <a:bodyPr/>
          <a:lstStyle/>
          <a:p>
            <a:r>
              <a:rPr lang="en-US" dirty="0" smtClean="0"/>
              <a:t>Mirror the NGSS</a:t>
            </a:r>
          </a:p>
          <a:p>
            <a:r>
              <a:rPr lang="en-US" dirty="0" smtClean="0"/>
              <a:t>First round of edits made in Summer 2015</a:t>
            </a:r>
          </a:p>
          <a:p>
            <a:r>
              <a:rPr lang="en-US" dirty="0" smtClean="0"/>
              <a:t>Reviewed by NYS Science Steering Committee</a:t>
            </a:r>
          </a:p>
          <a:p>
            <a:r>
              <a:rPr lang="en-US" dirty="0" smtClean="0"/>
              <a:t>Second round of standards writers editing standards in late September </a:t>
            </a:r>
          </a:p>
          <a:p>
            <a:r>
              <a:rPr lang="en-US" dirty="0" smtClean="0"/>
              <a:t>Draft NYSSLS expected late October</a:t>
            </a:r>
            <a:endParaRPr lang="en-US" dirty="0"/>
          </a:p>
        </p:txBody>
      </p:sp>
    </p:spTree>
    <p:extLst>
      <p:ext uri="{BB962C8B-B14F-4D97-AF65-F5344CB8AC3E}">
        <p14:creationId xmlns:p14="http://schemas.microsoft.com/office/powerpoint/2010/main" val="2900778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NYSSLS</a:t>
            </a:r>
            <a:br>
              <a:rPr lang="en-US" dirty="0" smtClean="0"/>
            </a:br>
            <a:r>
              <a:rPr lang="en-US" dirty="0" smtClean="0"/>
              <a:t>Short term</a:t>
            </a:r>
            <a:endParaRPr lang="en-US" dirty="0"/>
          </a:p>
        </p:txBody>
      </p:sp>
      <p:sp>
        <p:nvSpPr>
          <p:cNvPr id="3" name="Content Placeholder 2"/>
          <p:cNvSpPr>
            <a:spLocks noGrp="1"/>
          </p:cNvSpPr>
          <p:nvPr>
            <p:ph idx="1"/>
          </p:nvPr>
        </p:nvSpPr>
        <p:spPr/>
        <p:txBody>
          <a:bodyPr>
            <a:normAutofit/>
          </a:bodyPr>
          <a:lstStyle/>
          <a:p>
            <a:r>
              <a:rPr lang="en-US" dirty="0" smtClean="0"/>
              <a:t>Science Leadership Network – Oct. 7</a:t>
            </a:r>
            <a:r>
              <a:rPr lang="en-US" baseline="30000" dirty="0" smtClean="0"/>
              <a:t>th</a:t>
            </a:r>
            <a:endParaRPr lang="en-US" dirty="0" smtClean="0"/>
          </a:p>
          <a:p>
            <a:r>
              <a:rPr lang="en-US" dirty="0" smtClean="0"/>
              <a:t>PD focused on Framework – Oct. 20</a:t>
            </a:r>
            <a:r>
              <a:rPr lang="en-US" baseline="30000" dirty="0" smtClean="0"/>
              <a:t>th</a:t>
            </a:r>
            <a:endParaRPr lang="en-US" dirty="0" smtClean="0"/>
          </a:p>
          <a:p>
            <a:r>
              <a:rPr lang="en-US" dirty="0" smtClean="0"/>
              <a:t>Open informational review of Draft NYSSLS on Nov. 4</a:t>
            </a:r>
            <a:r>
              <a:rPr lang="en-US" baseline="30000" dirty="0" smtClean="0"/>
              <a:t>th</a:t>
            </a:r>
            <a:r>
              <a:rPr lang="en-US" dirty="0" smtClean="0"/>
              <a:t> or 18</a:t>
            </a:r>
            <a:r>
              <a:rPr lang="en-US" baseline="30000" dirty="0" smtClean="0"/>
              <a:t>th</a:t>
            </a:r>
            <a:r>
              <a:rPr lang="en-US" dirty="0" smtClean="0"/>
              <a:t> (4-6 pm)</a:t>
            </a:r>
          </a:p>
          <a:p>
            <a:r>
              <a:rPr lang="en-US" dirty="0" smtClean="0"/>
              <a:t>Pilot Study for future elementary science curriculum this year</a:t>
            </a:r>
          </a:p>
          <a:p>
            <a:pPr lvl="1"/>
            <a:r>
              <a:rPr lang="en-US" dirty="0" smtClean="0"/>
              <a:t>Using a systematic review process</a:t>
            </a:r>
            <a:endParaRPr lang="en-US" dirty="0"/>
          </a:p>
        </p:txBody>
      </p:sp>
    </p:spTree>
    <p:extLst>
      <p:ext uri="{BB962C8B-B14F-4D97-AF65-F5344CB8AC3E}">
        <p14:creationId xmlns:p14="http://schemas.microsoft.com/office/powerpoint/2010/main" val="2012918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Planning for NYSSLS</a:t>
            </a:r>
            <a:br>
              <a:rPr lang="en-US" dirty="0"/>
            </a:br>
            <a:r>
              <a:rPr lang="en-US" dirty="0" smtClean="0"/>
              <a:t>Long term</a:t>
            </a:r>
            <a:endParaRPr lang="en-US" dirty="0"/>
          </a:p>
        </p:txBody>
      </p:sp>
      <p:sp>
        <p:nvSpPr>
          <p:cNvPr id="3" name="Content Placeholder 2"/>
          <p:cNvSpPr>
            <a:spLocks noGrp="1"/>
          </p:cNvSpPr>
          <p:nvPr>
            <p:ph idx="1"/>
          </p:nvPr>
        </p:nvSpPr>
        <p:spPr/>
        <p:txBody>
          <a:bodyPr>
            <a:normAutofit lnSpcReduction="10000"/>
          </a:bodyPr>
          <a:lstStyle/>
          <a:p>
            <a:r>
              <a:rPr lang="en-US" dirty="0" smtClean="0"/>
              <a:t>Planned and deliberate phase-in of new curriculum materials informed by assessment timetable</a:t>
            </a:r>
          </a:p>
          <a:p>
            <a:r>
              <a:rPr lang="en-US" dirty="0" smtClean="0"/>
              <a:t>Compressive and cohesive professional development plan</a:t>
            </a:r>
          </a:p>
          <a:p>
            <a:r>
              <a:rPr lang="en-US" dirty="0" smtClean="0"/>
              <a:t>Continuous improvement plan – ongoing research of student and teacher learning </a:t>
            </a:r>
          </a:p>
          <a:p>
            <a:r>
              <a:rPr lang="en-US" dirty="0" smtClean="0"/>
              <a:t>Differentiated teacher professional development plan</a:t>
            </a:r>
          </a:p>
        </p:txBody>
      </p:sp>
    </p:spTree>
    <p:extLst>
      <p:ext uri="{BB962C8B-B14F-4D97-AF65-F5344CB8AC3E}">
        <p14:creationId xmlns:p14="http://schemas.microsoft.com/office/powerpoint/2010/main" val="195246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Short-term Implementation Plan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Understanding context of new standards</a:t>
            </a:r>
          </a:p>
          <a:p>
            <a:pPr marL="514350" indent="-514350">
              <a:buFont typeface="+mj-lt"/>
              <a:buAutoNum type="arabicPeriod"/>
            </a:pPr>
            <a:r>
              <a:rPr lang="en-US" dirty="0" smtClean="0"/>
              <a:t>Building regional shared understanding of standards</a:t>
            </a:r>
          </a:p>
          <a:p>
            <a:pPr marL="514350" indent="-514350">
              <a:buFont typeface="+mj-lt"/>
              <a:buAutoNum type="arabicPeriod"/>
            </a:pPr>
            <a:r>
              <a:rPr lang="en-US" dirty="0" smtClean="0"/>
              <a:t>Professional Development to understand  second order shift to new standards</a:t>
            </a:r>
          </a:p>
          <a:p>
            <a:pPr marL="514350" indent="-514350">
              <a:buFont typeface="+mj-lt"/>
              <a:buAutoNum type="arabicPeriod"/>
            </a:pPr>
            <a:r>
              <a:rPr lang="en-US" dirty="0" smtClean="0"/>
              <a:t>Transition to new science curriculum materials with associated PD</a:t>
            </a:r>
            <a:endParaRPr lang="en-US" dirty="0"/>
          </a:p>
        </p:txBody>
      </p:sp>
    </p:spTree>
    <p:extLst>
      <p:ext uri="{BB962C8B-B14F-4D97-AF65-F5344CB8AC3E}">
        <p14:creationId xmlns:p14="http://schemas.microsoft.com/office/powerpoint/2010/main" val="2611004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the Framework</a:t>
            </a:r>
            <a:endParaRPr lang="en-US" dirty="0"/>
          </a:p>
        </p:txBody>
      </p:sp>
      <p:sp>
        <p:nvSpPr>
          <p:cNvPr id="3" name="Content Placeholder 2"/>
          <p:cNvSpPr>
            <a:spLocks noGrp="1"/>
          </p:cNvSpPr>
          <p:nvPr>
            <p:ph idx="1"/>
          </p:nvPr>
        </p:nvSpPr>
        <p:spPr>
          <a:xfrm>
            <a:off x="95535" y="1228299"/>
            <a:ext cx="8898340" cy="5186149"/>
          </a:xfrm>
        </p:spPr>
        <p:txBody>
          <a:bodyPr>
            <a:normAutofit/>
          </a:bodyPr>
          <a:lstStyle/>
          <a:p>
            <a:pPr marL="0" indent="0">
              <a:buNone/>
            </a:pPr>
            <a:r>
              <a:rPr lang="en-US" i="1" dirty="0" smtClean="0"/>
              <a:t>A Framework for K-12 Science Education: Practices, Crosscutting Concepts, and Core Ideas </a:t>
            </a:r>
            <a:r>
              <a:rPr lang="en-US" dirty="0" smtClean="0"/>
              <a:t>(NRC, 2012)</a:t>
            </a:r>
          </a:p>
          <a:p>
            <a:r>
              <a:rPr lang="en-US" dirty="0" smtClean="0"/>
              <a:t>Science for ALL students to prepare them for their future</a:t>
            </a:r>
          </a:p>
          <a:p>
            <a:r>
              <a:rPr lang="en-US" dirty="0"/>
              <a:t>Science education is not about creating engineers and </a:t>
            </a:r>
            <a:r>
              <a:rPr lang="en-US" dirty="0" smtClean="0"/>
              <a:t>scientists</a:t>
            </a:r>
            <a:endParaRPr lang="en-US" dirty="0"/>
          </a:p>
        </p:txBody>
      </p:sp>
    </p:spTree>
    <p:extLst>
      <p:ext uri="{BB962C8B-B14F-4D97-AF65-F5344CB8AC3E}">
        <p14:creationId xmlns:p14="http://schemas.microsoft.com/office/powerpoint/2010/main" val="1593684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861"/>
            <a:ext cx="8229600" cy="1143000"/>
          </a:xfrm>
        </p:spPr>
        <p:txBody>
          <a:bodyPr>
            <a:normAutofit fontScale="90000"/>
          </a:bodyPr>
          <a:lstStyle/>
          <a:p>
            <a:r>
              <a:rPr lang="en-US" dirty="0" smtClean="0"/>
              <a:t>Key Aspects of the Framework</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Learning progression</a:t>
            </a:r>
          </a:p>
          <a:p>
            <a:r>
              <a:rPr lang="en-US" dirty="0" smtClean="0"/>
              <a:t>Coherent and cohesive K-12 learning experience</a:t>
            </a:r>
          </a:p>
          <a:p>
            <a:r>
              <a:rPr lang="en-US" dirty="0" smtClean="0"/>
              <a:t>Focused </a:t>
            </a:r>
            <a:r>
              <a:rPr lang="en-US" dirty="0"/>
              <a:t>on a core set of cross cutting concepts, disciplinary core ideas, and scientific and engineering </a:t>
            </a:r>
            <a:r>
              <a:rPr lang="en-US" dirty="0" smtClean="0"/>
              <a:t>practices</a:t>
            </a:r>
          </a:p>
          <a:p>
            <a:pPr lvl="1"/>
            <a:r>
              <a:rPr lang="en-US" dirty="0" smtClean="0"/>
              <a:t>NOT focused on discrete facts</a:t>
            </a:r>
          </a:p>
          <a:p>
            <a:r>
              <a:rPr lang="en-US" dirty="0" smtClean="0"/>
              <a:t>Instruction focused on understanding essential phenomena (not teaching topics)</a:t>
            </a:r>
          </a:p>
          <a:p>
            <a:pPr lvl="1"/>
            <a:r>
              <a:rPr lang="en-US" dirty="0" smtClean="0"/>
              <a:t>“The NGSS require a much deeper understanding of the phenomena as opposed to the memorization of the vocabulary alone.” (Pruitt, 2014, p. 154).</a:t>
            </a:r>
          </a:p>
          <a:p>
            <a:endParaRPr lang="en-US" dirty="0"/>
          </a:p>
        </p:txBody>
      </p:sp>
    </p:spTree>
    <p:extLst>
      <p:ext uri="{BB962C8B-B14F-4D97-AF65-F5344CB8AC3E}">
        <p14:creationId xmlns:p14="http://schemas.microsoft.com/office/powerpoint/2010/main" val="4263870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Center Plan</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Regional deep understanding of Framework</a:t>
            </a:r>
          </a:p>
          <a:p>
            <a:pPr marL="514350" indent="-514350">
              <a:buFont typeface="+mj-lt"/>
              <a:buAutoNum type="arabicPeriod"/>
            </a:pPr>
            <a:r>
              <a:rPr lang="en-US" dirty="0" smtClean="0"/>
              <a:t>Develop shared understanding of standards</a:t>
            </a:r>
          </a:p>
          <a:p>
            <a:pPr marL="514350" indent="-514350">
              <a:buFont typeface="+mj-lt"/>
              <a:buAutoNum type="arabicPeriod"/>
            </a:pPr>
            <a:r>
              <a:rPr lang="en-US" dirty="0" smtClean="0"/>
              <a:t>Assessment (state and local)</a:t>
            </a:r>
          </a:p>
          <a:p>
            <a:pPr marL="514350" indent="-514350">
              <a:buFont typeface="+mj-lt"/>
              <a:buAutoNum type="arabicPeriod"/>
            </a:pPr>
            <a:r>
              <a:rPr lang="en-US" dirty="0" smtClean="0"/>
              <a:t>Professional development – on going and differentiated</a:t>
            </a:r>
          </a:p>
          <a:p>
            <a:pPr marL="514350" indent="-514350">
              <a:buFont typeface="+mj-lt"/>
              <a:buAutoNum type="arabicPeriod"/>
            </a:pPr>
            <a:r>
              <a:rPr lang="en-US" dirty="0" smtClean="0"/>
              <a:t>Continuous improvement of curriculum materials and teacher supports</a:t>
            </a:r>
            <a:endParaRPr lang="en-US" dirty="0"/>
          </a:p>
        </p:txBody>
      </p:sp>
    </p:spTree>
    <p:extLst>
      <p:ext uri="{BB962C8B-B14F-4D97-AF65-F5344CB8AC3E}">
        <p14:creationId xmlns:p14="http://schemas.microsoft.com/office/powerpoint/2010/main" val="287420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A2T and A2 overlap</a:t>
            </a:r>
          </a:p>
          <a:p>
            <a:r>
              <a:rPr lang="en-US" dirty="0" smtClean="0"/>
              <a:t>Scale score explanation and study group</a:t>
            </a:r>
          </a:p>
          <a:p>
            <a:r>
              <a:rPr lang="en-US" dirty="0" smtClean="0"/>
              <a:t>Computer-based field testing</a:t>
            </a:r>
          </a:p>
          <a:p>
            <a:r>
              <a:rPr lang="en-US" dirty="0" smtClean="0"/>
              <a:t>Two approaches to NYSAA </a:t>
            </a:r>
          </a:p>
          <a:p>
            <a:endParaRPr lang="en-US" dirty="0"/>
          </a:p>
        </p:txBody>
      </p:sp>
    </p:spTree>
    <p:extLst>
      <p:ext uri="{BB962C8B-B14F-4D97-AF65-F5344CB8AC3E}">
        <p14:creationId xmlns:p14="http://schemas.microsoft.com/office/powerpoint/2010/main" val="93527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Project-Based Learning</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85" t="12351" r="72210" b="32912"/>
          <a:stretch/>
        </p:blipFill>
        <p:spPr bwMode="auto">
          <a:xfrm>
            <a:off x="2078384" y="1252883"/>
            <a:ext cx="4939104" cy="520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03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656"/>
            <a:ext cx="8229600" cy="4727812"/>
          </a:xfrm>
        </p:spPr>
        <p:txBody>
          <a:bodyPr>
            <a:normAutofit/>
          </a:bodyPr>
          <a:lstStyle/>
          <a:p>
            <a:pPr marL="0" indent="0">
              <a:buNone/>
            </a:pPr>
            <a:r>
              <a:rPr lang="en-US" b="1" dirty="0" smtClean="0">
                <a:latin typeface="Arial" panose="020B0604020202020204" pitchFamily="34" charset="0"/>
                <a:cs typeface="Arial" panose="020B0604020202020204" pitchFamily="34" charset="0"/>
              </a:rPr>
              <a:t>PBL</a:t>
            </a:r>
            <a:r>
              <a:rPr lang="en-US" b="1" baseline="30000" dirty="0" smtClean="0">
                <a:latin typeface="Arial" panose="020B0604020202020204" pitchFamily="34" charset="0"/>
                <a:cs typeface="Arial" panose="020B0604020202020204" pitchFamily="34" charset="0"/>
              </a:rPr>
              <a:t>NY</a:t>
            </a:r>
            <a:r>
              <a:rPr lang="en-US" b="1" dirty="0" smtClean="0">
                <a:latin typeface="Arial" panose="020B0604020202020204" pitchFamily="34" charset="0"/>
                <a:cs typeface="Arial" panose="020B0604020202020204" pitchFamily="34" charset="0"/>
              </a:rPr>
              <a:t> 2016 </a:t>
            </a:r>
            <a:r>
              <a:rPr lang="en-US" dirty="0" smtClean="0">
                <a:latin typeface="Arial" panose="020B0604020202020204" pitchFamily="34" charset="0"/>
                <a:cs typeface="Arial" panose="020B0604020202020204" pitchFamily="34" charset="0"/>
              </a:rPr>
              <a:t>is in the works… likely collaboration with Buck Institute and combined with </a:t>
            </a:r>
            <a:r>
              <a:rPr lang="en-US" b="1" dirty="0" smtClean="0">
                <a:latin typeface="Arial" panose="020B0604020202020204" pitchFamily="34" charset="0"/>
                <a:cs typeface="Arial" panose="020B0604020202020204" pitchFamily="34" charset="0"/>
              </a:rPr>
              <a:t>Making Matters</a:t>
            </a:r>
            <a:r>
              <a:rPr lang="en-US" dirty="0" smtClean="0">
                <a:latin typeface="Arial" panose="020B0604020202020204" pitchFamily="34" charset="0"/>
                <a:cs typeface="Arial" panose="020B0604020202020204" pitchFamily="34" charset="0"/>
              </a:rPr>
              <a:t> event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56254" y="4612533"/>
            <a:ext cx="3507274" cy="1589964"/>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dirty="0" smtClean="0"/>
              <a:t>PBLNY – The Event</a:t>
            </a:r>
            <a:endParaRPr lang="en-US" dirty="0"/>
          </a:p>
        </p:txBody>
      </p:sp>
    </p:spTree>
    <p:extLst>
      <p:ext uri="{BB962C8B-B14F-4D97-AF65-F5344CB8AC3E}">
        <p14:creationId xmlns:p14="http://schemas.microsoft.com/office/powerpoint/2010/main" val="178545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A2 next year</a:t>
            </a:r>
          </a:p>
          <a:p>
            <a:r>
              <a:rPr lang="en-US" dirty="0" smtClean="0"/>
              <a:t>Different transition than other math courses</a:t>
            </a:r>
            <a:endParaRPr lang="en-US" dirty="0"/>
          </a:p>
        </p:txBody>
      </p:sp>
    </p:spTree>
    <p:extLst>
      <p:ext uri="{BB962C8B-B14F-4D97-AF65-F5344CB8AC3E}">
        <p14:creationId xmlns:p14="http://schemas.microsoft.com/office/powerpoint/2010/main" val="138677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Standards-Based Grading</a:t>
            </a:r>
          </a:p>
        </p:txBody>
      </p:sp>
      <p:sp>
        <p:nvSpPr>
          <p:cNvPr id="3" name="Content Placeholder 2"/>
          <p:cNvSpPr>
            <a:spLocks noGrp="1"/>
          </p:cNvSpPr>
          <p:nvPr>
            <p:ph idx="1"/>
          </p:nvPr>
        </p:nvSpPr>
        <p:spPr/>
        <p:txBody>
          <a:bodyPr/>
          <a:lstStyle/>
          <a:p>
            <a:pPr marL="0" indent="0">
              <a:buNone/>
            </a:pPr>
            <a:r>
              <a:rPr lang="en-US" dirty="0" smtClean="0"/>
              <a:t>Getting Ready:</a:t>
            </a:r>
          </a:p>
          <a:p>
            <a:r>
              <a:rPr lang="en-US" dirty="0" smtClean="0"/>
              <a:t>Card Sort</a:t>
            </a:r>
          </a:p>
          <a:p>
            <a:pPr lvl="1"/>
            <a:r>
              <a:rPr lang="en-US" dirty="0" smtClean="0"/>
              <a:t>Experience and brainstorm how else might sort, where and when might you use</a:t>
            </a:r>
          </a:p>
          <a:p>
            <a:r>
              <a:rPr lang="en-US" dirty="0" smtClean="0"/>
              <a:t>Survey</a:t>
            </a:r>
          </a:p>
          <a:p>
            <a:r>
              <a:rPr lang="en-US" dirty="0" smtClean="0"/>
              <a:t>Collective read</a:t>
            </a:r>
          </a:p>
          <a:p>
            <a:r>
              <a:rPr lang="en-US" dirty="0" smtClean="0"/>
              <a:t>Canon</a:t>
            </a:r>
          </a:p>
          <a:p>
            <a:endParaRPr lang="en-US" dirty="0"/>
          </a:p>
          <a:p>
            <a:endParaRPr lang="en-US" dirty="0"/>
          </a:p>
        </p:txBody>
      </p:sp>
    </p:spTree>
    <p:extLst>
      <p:ext uri="{BB962C8B-B14F-4D97-AF65-F5344CB8AC3E}">
        <p14:creationId xmlns:p14="http://schemas.microsoft.com/office/powerpoint/2010/main" val="52767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Standards-Based Grading</a:t>
            </a:r>
            <a:endParaRPr lang="en-US" dirty="0"/>
          </a:p>
        </p:txBody>
      </p:sp>
      <p:sp>
        <p:nvSpPr>
          <p:cNvPr id="3" name="Content Placeholder 2"/>
          <p:cNvSpPr>
            <a:spLocks noGrp="1"/>
          </p:cNvSpPr>
          <p:nvPr>
            <p:ph idx="1"/>
          </p:nvPr>
        </p:nvSpPr>
        <p:spPr>
          <a:xfrm>
            <a:off x="457200" y="1690915"/>
            <a:ext cx="8229600" cy="4389251"/>
          </a:xfrm>
        </p:spPr>
        <p:txBody>
          <a:bodyPr>
            <a:normAutofit fontScale="92500" lnSpcReduction="10000"/>
          </a:bodyPr>
          <a:lstStyle/>
          <a:p>
            <a:pPr marL="0" indent="0">
              <a:buNone/>
            </a:pPr>
            <a:r>
              <a:rPr lang="en-US" dirty="0" smtClean="0"/>
              <a:t>Events:</a:t>
            </a:r>
          </a:p>
          <a:p>
            <a:r>
              <a:rPr lang="en-US" dirty="0" smtClean="0"/>
              <a:t>Guskey and Jun on November 3</a:t>
            </a:r>
            <a:r>
              <a:rPr lang="en-US" baseline="30000" dirty="0" smtClean="0"/>
              <a:t>rd</a:t>
            </a:r>
            <a:r>
              <a:rPr lang="en-US" dirty="0" smtClean="0"/>
              <a:t> at SRC</a:t>
            </a:r>
          </a:p>
          <a:p>
            <a:r>
              <a:rPr lang="en-US" dirty="0" smtClean="0"/>
              <a:t>Kathy Vatterott on December 16</a:t>
            </a:r>
            <a:r>
              <a:rPr lang="en-US" baseline="30000" dirty="0" smtClean="0"/>
              <a:t>th</a:t>
            </a:r>
            <a:r>
              <a:rPr lang="en-US" dirty="0" smtClean="0"/>
              <a:t>: </a:t>
            </a:r>
            <a:r>
              <a:rPr lang="en-US" i="1" dirty="0" smtClean="0"/>
              <a:t>Rethinking Homework</a:t>
            </a:r>
          </a:p>
          <a:p>
            <a:r>
              <a:rPr lang="en-US" dirty="0" smtClean="0"/>
              <a:t>Myron Dueck February 9</a:t>
            </a:r>
            <a:r>
              <a:rPr lang="en-US" baseline="30000" dirty="0" smtClean="0"/>
              <a:t>th</a:t>
            </a:r>
            <a:r>
              <a:rPr lang="en-US" dirty="0" smtClean="0"/>
              <a:t>: </a:t>
            </a:r>
            <a:r>
              <a:rPr lang="en-US" i="1" dirty="0" smtClean="0"/>
              <a:t>Grading Smarter Not Harder</a:t>
            </a:r>
          </a:p>
          <a:p>
            <a:r>
              <a:rPr lang="en-US" dirty="0" smtClean="0"/>
              <a:t>“Cannon” for each district at September BCIC meeting</a:t>
            </a:r>
          </a:p>
          <a:p>
            <a:r>
              <a:rPr lang="en-US" dirty="0" smtClean="0"/>
              <a:t>Connecting events during the year</a:t>
            </a:r>
          </a:p>
          <a:p>
            <a:endParaRPr lang="en-US" dirty="0"/>
          </a:p>
        </p:txBody>
      </p:sp>
    </p:spTree>
    <p:extLst>
      <p:ext uri="{BB962C8B-B14F-4D97-AF65-F5344CB8AC3E}">
        <p14:creationId xmlns:p14="http://schemas.microsoft.com/office/powerpoint/2010/main" val="339228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Resource collection ( the canon) are in bags</a:t>
            </a:r>
          </a:p>
          <a:p>
            <a:endParaRPr lang="en-US" dirty="0"/>
          </a:p>
          <a:p>
            <a:r>
              <a:rPr lang="en-US" dirty="0" smtClean="0"/>
              <a:t>Number of bags is according to district size</a:t>
            </a:r>
            <a:endParaRPr lang="en-US" dirty="0"/>
          </a:p>
        </p:txBody>
      </p:sp>
    </p:spTree>
    <p:extLst>
      <p:ext uri="{BB962C8B-B14F-4D97-AF65-F5344CB8AC3E}">
        <p14:creationId xmlns:p14="http://schemas.microsoft.com/office/powerpoint/2010/main" val="403513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Standards-Based Reporting</a:t>
            </a:r>
            <a:endParaRPr lang="en-US" dirty="0"/>
          </a:p>
        </p:txBody>
      </p:sp>
      <p:sp>
        <p:nvSpPr>
          <p:cNvPr id="3" name="Content Placeholder 2"/>
          <p:cNvSpPr>
            <a:spLocks noGrp="1"/>
          </p:cNvSpPr>
          <p:nvPr>
            <p:ph idx="1"/>
          </p:nvPr>
        </p:nvSpPr>
        <p:spPr>
          <a:xfrm>
            <a:off x="457200" y="1690915"/>
            <a:ext cx="8229600" cy="4389251"/>
          </a:xfrm>
        </p:spPr>
        <p:txBody>
          <a:bodyPr/>
          <a:lstStyle/>
          <a:p>
            <a:pPr marL="0" indent="0">
              <a:buNone/>
            </a:pPr>
            <a:r>
              <a:rPr lang="en-US" dirty="0" smtClean="0"/>
              <a:t>Which do you want to read first?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254" y="4138503"/>
            <a:ext cx="1522083"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18" y="4130973"/>
            <a:ext cx="1625306"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76561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909275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Counselors</a:t>
            </a:r>
            <a:endParaRPr lang="en-US" dirty="0"/>
          </a:p>
        </p:txBody>
      </p:sp>
      <p:sp>
        <p:nvSpPr>
          <p:cNvPr id="3" name="Content Placeholder 2"/>
          <p:cNvSpPr>
            <a:spLocks noGrp="1"/>
          </p:cNvSpPr>
          <p:nvPr>
            <p:ph idx="1"/>
          </p:nvPr>
        </p:nvSpPr>
        <p:spPr/>
        <p:txBody>
          <a:bodyPr/>
          <a:lstStyle/>
          <a:p>
            <a:pPr marL="0" indent="0">
              <a:buNone/>
            </a:pPr>
            <a:r>
              <a:rPr lang="en-US" dirty="0" smtClean="0"/>
              <a:t>Professional Development</a:t>
            </a:r>
          </a:p>
          <a:p>
            <a:r>
              <a:rPr lang="en-US" dirty="0" smtClean="0"/>
              <a:t>November 3</a:t>
            </a:r>
            <a:r>
              <a:rPr lang="en-US" baseline="30000" dirty="0" smtClean="0"/>
              <a:t>rd</a:t>
            </a:r>
            <a:r>
              <a:rPr lang="en-US" dirty="0" smtClean="0"/>
              <a:t> </a:t>
            </a:r>
          </a:p>
          <a:p>
            <a:r>
              <a:rPr lang="en-US" dirty="0" smtClean="0"/>
              <a:t>Likely at OCC</a:t>
            </a:r>
          </a:p>
          <a:p>
            <a:r>
              <a:rPr lang="en-US" dirty="0" smtClean="0"/>
              <a:t>Keynote: Liz Murray</a:t>
            </a:r>
          </a:p>
          <a:p>
            <a:r>
              <a:rPr lang="en-US" dirty="0" smtClean="0"/>
              <a:t>Workshops</a:t>
            </a:r>
          </a:p>
          <a:p>
            <a:pPr lvl="1"/>
            <a:r>
              <a:rPr lang="en-US" dirty="0" smtClean="0"/>
              <a:t>Regs, plans, admissions, data, panels, opportunities, future, etc.</a:t>
            </a:r>
            <a:endParaRPr lang="en-US" dirty="0"/>
          </a:p>
        </p:txBody>
      </p:sp>
    </p:spTree>
    <p:extLst>
      <p:ext uri="{BB962C8B-B14F-4D97-AF65-F5344CB8AC3E}">
        <p14:creationId xmlns:p14="http://schemas.microsoft.com/office/powerpoint/2010/main" val="128998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sp>
        <p:nvSpPr>
          <p:cNvPr id="3" name="Content Placeholder 2"/>
          <p:cNvSpPr>
            <a:spLocks noGrp="1"/>
          </p:cNvSpPr>
          <p:nvPr>
            <p:ph idx="1"/>
          </p:nvPr>
        </p:nvSpPr>
        <p:spPr/>
        <p:txBody>
          <a:bodyPr/>
          <a:lstStyle/>
          <a:p>
            <a:r>
              <a:rPr lang="en-US" dirty="0" smtClean="0"/>
              <a:t>Certification changes</a:t>
            </a:r>
          </a:p>
          <a:p>
            <a:r>
              <a:rPr lang="en-US" dirty="0" smtClean="0"/>
              <a:t>Counseling plan changes</a:t>
            </a:r>
            <a:endParaRPr lang="en-US" dirty="0"/>
          </a:p>
        </p:txBody>
      </p:sp>
    </p:spTree>
    <p:extLst>
      <p:ext uri="{BB962C8B-B14F-4D97-AF65-F5344CB8AC3E}">
        <p14:creationId xmlns:p14="http://schemas.microsoft.com/office/powerpoint/2010/main" val="149364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Counselors</a:t>
            </a:r>
            <a:endParaRPr lang="en-US" dirty="0"/>
          </a:p>
        </p:txBody>
      </p:sp>
      <p:sp>
        <p:nvSpPr>
          <p:cNvPr id="3" name="Content Placeholder 2"/>
          <p:cNvSpPr>
            <a:spLocks noGrp="1"/>
          </p:cNvSpPr>
          <p:nvPr>
            <p:ph idx="1"/>
          </p:nvPr>
        </p:nvSpPr>
        <p:spPr>
          <a:xfrm>
            <a:off x="457199" y="1690915"/>
            <a:ext cx="8399721" cy="4525963"/>
          </a:xfrm>
        </p:spPr>
        <p:txBody>
          <a:bodyPr>
            <a:normAutofit/>
          </a:bodyPr>
          <a:lstStyle/>
          <a:p>
            <a:pPr marL="0" indent="0">
              <a:buNone/>
            </a:pPr>
            <a:r>
              <a:rPr lang="en-US" dirty="0" smtClean="0"/>
              <a:t>Professional Development</a:t>
            </a:r>
          </a:p>
          <a:p>
            <a:r>
              <a:rPr lang="en-US" dirty="0" smtClean="0"/>
              <a:t>November 3</a:t>
            </a:r>
            <a:r>
              <a:rPr lang="en-US" baseline="30000" dirty="0" smtClean="0"/>
              <a:t>rd</a:t>
            </a:r>
            <a:r>
              <a:rPr lang="en-US" dirty="0" smtClean="0"/>
              <a:t> </a:t>
            </a:r>
          </a:p>
          <a:p>
            <a:r>
              <a:rPr lang="en-US" dirty="0" smtClean="0"/>
              <a:t>OCC</a:t>
            </a:r>
          </a:p>
          <a:p>
            <a:r>
              <a:rPr lang="en-US" dirty="0" smtClean="0"/>
              <a:t>Keynote: Liz Murray</a:t>
            </a:r>
          </a:p>
          <a:p>
            <a:r>
              <a:rPr lang="en-US" dirty="0" smtClean="0"/>
              <a:t>Workshops</a:t>
            </a:r>
          </a:p>
          <a:p>
            <a:pPr lvl="1"/>
            <a:r>
              <a:rPr lang="en-US" dirty="0" smtClean="0"/>
              <a:t>Regs, plans, admissions, data, panels, opportunities, future, etc.</a:t>
            </a:r>
          </a:p>
          <a:p>
            <a:r>
              <a:rPr lang="en-US" dirty="0" smtClean="0"/>
              <a:t>$65 per person (breakfast &amp; lunch included)</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44"/>
          <a:stretch/>
        </p:blipFill>
        <p:spPr bwMode="auto">
          <a:xfrm>
            <a:off x="5993440" y="1508353"/>
            <a:ext cx="269336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844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a:t>
            </a:r>
            <a:endParaRPr lang="en-US" dirty="0"/>
          </a:p>
        </p:txBody>
      </p:sp>
      <p:sp>
        <p:nvSpPr>
          <p:cNvPr id="3" name="Content Placeholder 2"/>
          <p:cNvSpPr>
            <a:spLocks noGrp="1"/>
          </p:cNvSpPr>
          <p:nvPr>
            <p:ph idx="1"/>
          </p:nvPr>
        </p:nvSpPr>
        <p:spPr/>
        <p:txBody>
          <a:bodyPr/>
          <a:lstStyle/>
          <a:p>
            <a:r>
              <a:rPr lang="en-US" dirty="0" smtClean="0"/>
              <a:t>Year One Lead Evaluator Training</a:t>
            </a:r>
          </a:p>
          <a:p>
            <a:r>
              <a:rPr lang="en-US" dirty="0" smtClean="0"/>
              <a:t>Ongoing Lead Evaluator Training</a:t>
            </a:r>
          </a:p>
          <a:p>
            <a:r>
              <a:rPr lang="en-US" dirty="0" smtClean="0"/>
              <a:t>Ongoing Principal Evaluator Training</a:t>
            </a:r>
          </a:p>
          <a:p>
            <a:r>
              <a:rPr lang="en-US" dirty="0" smtClean="0"/>
              <a:t>Year One Principal Evaluator </a:t>
            </a:r>
            <a:r>
              <a:rPr lang="en-US" dirty="0"/>
              <a:t>T</a:t>
            </a:r>
            <a:r>
              <a:rPr lang="en-US" dirty="0" smtClean="0"/>
              <a:t>raining???</a:t>
            </a:r>
            <a:endParaRPr lang="en-US" dirty="0"/>
          </a:p>
        </p:txBody>
      </p:sp>
      <p:sp>
        <p:nvSpPr>
          <p:cNvPr id="4" name="TextBox 3"/>
          <p:cNvSpPr txBox="1"/>
          <p:nvPr/>
        </p:nvSpPr>
        <p:spPr>
          <a:xfrm rot="21145034">
            <a:off x="525594" y="4270884"/>
            <a:ext cx="8044050" cy="1569660"/>
          </a:xfrm>
          <a:prstGeom prst="rect">
            <a:avLst/>
          </a:prstGeom>
          <a:noFill/>
        </p:spPr>
        <p:txBody>
          <a:bodyPr wrap="square" rtlCol="0">
            <a:spAutoFit/>
          </a:bodyPr>
          <a:lstStyle/>
          <a:p>
            <a:pPr algn="ctr"/>
            <a:r>
              <a:rPr lang="en-US" sz="3200" dirty="0" smtClean="0">
                <a:solidFill>
                  <a:srgbClr val="FF0000"/>
                </a:solidFill>
                <a:latin typeface="Stencil" panose="040409050D0802020404" pitchFamily="82" charset="0"/>
              </a:rPr>
              <a:t>Training required </a:t>
            </a:r>
            <a:endParaRPr lang="en-US" sz="3200" dirty="0">
              <a:solidFill>
                <a:srgbClr val="FF0000"/>
              </a:solidFill>
              <a:latin typeface="Stencil" panose="040409050D0802020404" pitchFamily="82" charset="0"/>
            </a:endParaRPr>
          </a:p>
          <a:p>
            <a:pPr algn="ctr"/>
            <a:r>
              <a:rPr lang="en-US" sz="3200" dirty="0" smtClean="0">
                <a:solidFill>
                  <a:srgbClr val="FF0000"/>
                </a:solidFill>
                <a:latin typeface="Stencil" panose="040409050D0802020404" pitchFamily="82" charset="0"/>
              </a:rPr>
              <a:t>Demonstrated “Good Faith Effort”</a:t>
            </a:r>
          </a:p>
          <a:p>
            <a:pPr algn="ctr"/>
            <a:endParaRPr lang="en-US" sz="3200" dirty="0">
              <a:solidFill>
                <a:srgbClr val="FF0000"/>
              </a:solidFill>
              <a:latin typeface="Stencil" panose="040409050D0802020404" pitchFamily="82" charset="0"/>
            </a:endParaRPr>
          </a:p>
        </p:txBody>
      </p:sp>
    </p:spTree>
    <p:extLst>
      <p:ext uri="{BB962C8B-B14F-4D97-AF65-F5344CB8AC3E}">
        <p14:creationId xmlns:p14="http://schemas.microsoft.com/office/powerpoint/2010/main" val="1277286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8445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descr="C:\Users\pcurtis\Desktop\New folder (2)\Stacked-Stones-wallpap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1625" y="1495425"/>
            <a:ext cx="7326313" cy="3471720"/>
          </a:xfrm>
          <a:prstGeom prst="rect">
            <a:avLst/>
          </a:prstGeom>
          <a:noFill/>
        </p:spPr>
        <p:txBody>
          <a:bodyPr>
            <a:spAutoFit/>
          </a:bodyPr>
          <a:lstStyle/>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Student Achievement</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Instruction &amp; Assessment</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Policies &amp; Structure</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Culture &amp; Relationships</a:t>
            </a:r>
          </a:p>
          <a:p>
            <a:pPr marL="458788" indent="-342900">
              <a:spcBef>
                <a:spcPct val="20000"/>
              </a:spcBef>
              <a:spcAft>
                <a:spcPct val="20000"/>
              </a:spcAft>
              <a:buClr>
                <a:prstClr val="white"/>
              </a:buClr>
              <a:buFont typeface="Arial"/>
              <a:buChar char="•"/>
              <a:defRPr/>
            </a:pPr>
            <a:r>
              <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rPr>
              <a:t>Purpose &amp; Mission</a:t>
            </a: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a:p>
            <a:pPr marL="458788" indent="-342900">
              <a:spcBef>
                <a:spcPct val="20000"/>
              </a:spcBef>
              <a:spcAft>
                <a:spcPct val="20000"/>
              </a:spcAft>
              <a:buClr>
                <a:prstClr val="white"/>
              </a:buClr>
              <a:buFont typeface="Arial"/>
              <a:buChar char="•"/>
              <a:defRPr/>
            </a:pPr>
            <a:endParaRPr lang="en-US" b="1" dirty="0">
              <a:solidFill>
                <a:prstClr val="white"/>
              </a:solidFill>
              <a:effectLst>
                <a:outerShdw blurRad="38100" dist="38100" dir="2700000" algn="tl">
                  <a:srgbClr val="000000">
                    <a:alpha val="43137"/>
                  </a:srgbClr>
                </a:outerShdw>
              </a:effectLst>
              <a:latin typeface="Avenir Heavy"/>
              <a:ea typeface="ＭＳ Ｐゴシック" pitchFamily="-106" charset="-128"/>
              <a:cs typeface="Avenir Heavy"/>
            </a:endParaRPr>
          </a:p>
        </p:txBody>
      </p:sp>
      <p:sp>
        <p:nvSpPr>
          <p:cNvPr id="13" name="Title 4"/>
          <p:cNvSpPr txBox="1">
            <a:spLocks/>
          </p:cNvSpPr>
          <p:nvPr/>
        </p:nvSpPr>
        <p:spPr bwMode="auto">
          <a:xfrm>
            <a:off x="376238" y="304800"/>
            <a:ext cx="6015037" cy="989013"/>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a:defRPr/>
            </a:pPr>
            <a:r>
              <a:rPr lang="en-US" sz="3200" b="1" kern="0" dirty="0">
                <a:solidFill>
                  <a:schemeClr val="bg1"/>
                </a:solidFill>
                <a:latin typeface="Avenir Heavy"/>
                <a:ea typeface="ＭＳ Ｐゴシック" pitchFamily="-106" charset="-128"/>
                <a:cs typeface="Avenir Heavy"/>
              </a:rPr>
              <a:t>Hierarchy of Change</a:t>
            </a:r>
          </a:p>
        </p:txBody>
      </p:sp>
      <p:pic>
        <p:nvPicPr>
          <p:cNvPr id="4" name="Picture 3" descr="Purple_Plain-1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6939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 at Work Institute?</a:t>
            </a:r>
            <a:endParaRPr lang="en-US" dirty="0"/>
          </a:p>
        </p:txBody>
      </p:sp>
      <p:sp>
        <p:nvSpPr>
          <p:cNvPr id="3" name="Content Placeholder 2"/>
          <p:cNvSpPr>
            <a:spLocks noGrp="1"/>
          </p:cNvSpPr>
          <p:nvPr>
            <p:ph idx="1"/>
          </p:nvPr>
        </p:nvSpPr>
        <p:spPr/>
        <p:txBody>
          <a:bodyPr/>
          <a:lstStyle/>
          <a:p>
            <a:pPr marL="0" indent="0">
              <a:buNone/>
            </a:pPr>
            <a:r>
              <a:rPr lang="en-US" dirty="0" smtClean="0"/>
              <a:t>It’s a go!</a:t>
            </a:r>
          </a:p>
          <a:p>
            <a:pPr lvl="1"/>
            <a:r>
              <a:rPr lang="en-US" dirty="0" smtClean="0"/>
              <a:t>June 28-30</a:t>
            </a:r>
            <a:r>
              <a:rPr lang="en-US" baseline="30000" dirty="0" smtClean="0"/>
              <a:t>th</a:t>
            </a:r>
            <a:endParaRPr lang="en-US" dirty="0" smtClean="0"/>
          </a:p>
          <a:p>
            <a:pPr lvl="1"/>
            <a:r>
              <a:rPr lang="en-US" dirty="0" smtClean="0"/>
              <a:t>Oncenter</a:t>
            </a:r>
          </a:p>
          <a:p>
            <a:pPr lvl="1"/>
            <a:r>
              <a:rPr lang="en-US" dirty="0" smtClean="0"/>
              <a:t>Will have 200 discounted seats</a:t>
            </a:r>
          </a:p>
          <a:p>
            <a:pPr lvl="1"/>
            <a:r>
              <a:rPr lang="en-US" dirty="0" smtClean="0"/>
              <a:t>Think carefully about who should go (it’s not just your IS/AIS providers)</a:t>
            </a:r>
          </a:p>
        </p:txBody>
      </p:sp>
    </p:spTree>
    <p:extLst>
      <p:ext uri="{BB962C8B-B14F-4D97-AF65-F5344CB8AC3E}">
        <p14:creationId xmlns:p14="http://schemas.microsoft.com/office/powerpoint/2010/main" val="3308839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1110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26728431"/>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Tree>
    <p:extLst>
      <p:ext uri="{BB962C8B-B14F-4D97-AF65-F5344CB8AC3E}">
        <p14:creationId xmlns:p14="http://schemas.microsoft.com/office/powerpoint/2010/main" val="3183814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2213723955"/>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a:off x="2445495" y="5220470"/>
            <a:ext cx="3211033" cy="1516175"/>
          </a:xfrm>
          <a:prstGeom prst="rightArrowCallout">
            <a:avLst>
              <a:gd name="adj1" fmla="val 25000"/>
              <a:gd name="adj2" fmla="val 25000"/>
              <a:gd name="adj3" fmla="val 25000"/>
              <a:gd name="adj4" fmla="val 64646"/>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2519874" y="5295133"/>
            <a:ext cx="1967024" cy="923330"/>
          </a:xfrm>
          <a:prstGeom prst="rect">
            <a:avLst/>
          </a:prstGeom>
          <a:noFill/>
        </p:spPr>
        <p:txBody>
          <a:bodyPr wrap="square" rtlCol="0">
            <a:spAutoFit/>
          </a:bodyPr>
          <a:lstStyle/>
          <a:p>
            <a:pPr marL="117475" indent="-117475">
              <a:buFont typeface="Arial" panose="020B0604020202020204" pitchFamily="34" charset="0"/>
              <a:buChar char="•"/>
            </a:pPr>
            <a:r>
              <a:rPr lang="en-US" dirty="0" smtClean="0"/>
              <a:t>Next: October 9</a:t>
            </a:r>
            <a:r>
              <a:rPr lang="en-US" baseline="30000" dirty="0" smtClean="0"/>
              <a:t>th</a:t>
            </a:r>
            <a:endParaRPr lang="en-US" dirty="0" smtClean="0"/>
          </a:p>
          <a:p>
            <a:pPr marL="117475" indent="-117475">
              <a:buFont typeface="Arial" panose="020B0604020202020204" pitchFamily="34" charset="0"/>
              <a:buChar char="•"/>
            </a:pPr>
            <a:r>
              <a:rPr lang="en-US" dirty="0" smtClean="0"/>
              <a:t>Cortland area businesses</a:t>
            </a:r>
          </a:p>
        </p:txBody>
      </p:sp>
    </p:spTree>
    <p:extLst>
      <p:ext uri="{BB962C8B-B14F-4D97-AF65-F5344CB8AC3E}">
        <p14:creationId xmlns:p14="http://schemas.microsoft.com/office/powerpoint/2010/main" val="1323502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3026797655"/>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a:off x="1775644" y="281063"/>
            <a:ext cx="3211033" cy="1516175"/>
          </a:xfrm>
          <a:prstGeom prst="rightArrowCallout">
            <a:avLst>
              <a:gd name="adj1" fmla="val 25000"/>
              <a:gd name="adj2" fmla="val 25000"/>
              <a:gd name="adj3" fmla="val 25000"/>
              <a:gd name="adj4" fmla="val 64646"/>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775644" y="355726"/>
            <a:ext cx="2041403" cy="1477328"/>
          </a:xfrm>
          <a:prstGeom prst="rect">
            <a:avLst/>
          </a:prstGeom>
          <a:noFill/>
        </p:spPr>
        <p:txBody>
          <a:bodyPr wrap="square" rtlCol="0">
            <a:spAutoFit/>
          </a:bodyPr>
          <a:lstStyle/>
          <a:p>
            <a:pPr marL="117475" indent="-117475">
              <a:buFont typeface="Arial" panose="020B0604020202020204" pitchFamily="34" charset="0"/>
              <a:buChar char="•"/>
            </a:pPr>
            <a:r>
              <a:rPr lang="en-US" dirty="0" smtClean="0"/>
              <a:t>Expanding choices for students</a:t>
            </a:r>
          </a:p>
          <a:p>
            <a:pPr marL="117475" indent="-117475">
              <a:buFont typeface="Arial" panose="020B0604020202020204" pitchFamily="34" charset="0"/>
              <a:buChar char="•"/>
            </a:pPr>
            <a:r>
              <a:rPr lang="en-US" dirty="0" smtClean="0"/>
              <a:t>More student/parent choice</a:t>
            </a:r>
          </a:p>
        </p:txBody>
      </p:sp>
    </p:spTree>
    <p:extLst>
      <p:ext uri="{BB962C8B-B14F-4D97-AF65-F5344CB8AC3E}">
        <p14:creationId xmlns:p14="http://schemas.microsoft.com/office/powerpoint/2010/main" val="1508334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673251003"/>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flipH="1">
            <a:off x="2791044" y="272114"/>
            <a:ext cx="3211033" cy="1516175"/>
          </a:xfrm>
          <a:prstGeom prst="rightArrowCallout">
            <a:avLst>
              <a:gd name="adj1" fmla="val 25000"/>
              <a:gd name="adj2" fmla="val 25000"/>
              <a:gd name="adj3" fmla="val 25000"/>
              <a:gd name="adj4" fmla="val 64646"/>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4008475" y="438783"/>
            <a:ext cx="1982972" cy="1200329"/>
          </a:xfrm>
          <a:prstGeom prst="rect">
            <a:avLst/>
          </a:prstGeom>
          <a:noFill/>
        </p:spPr>
        <p:txBody>
          <a:bodyPr wrap="square" rtlCol="0">
            <a:spAutoFit/>
          </a:bodyPr>
          <a:lstStyle/>
          <a:p>
            <a:pPr marL="117475" indent="-117475">
              <a:buFont typeface="Arial" panose="020B0604020202020204" pitchFamily="34" charset="0"/>
              <a:buChar char="•"/>
            </a:pPr>
            <a:r>
              <a:rPr lang="en-US" dirty="0" smtClean="0"/>
              <a:t>SUNY Cortland</a:t>
            </a:r>
          </a:p>
          <a:p>
            <a:pPr marL="117475" indent="-117475">
              <a:buFont typeface="Arial" panose="020B0604020202020204" pitchFamily="34" charset="0"/>
              <a:buChar char="•"/>
            </a:pPr>
            <a:r>
              <a:rPr lang="en-US" dirty="0" smtClean="0"/>
              <a:t>Four SUNYs</a:t>
            </a:r>
          </a:p>
          <a:p>
            <a:pPr marL="117475" indent="-117475">
              <a:buFont typeface="Arial" panose="020B0604020202020204" pitchFamily="34" charset="0"/>
              <a:buChar char="•"/>
            </a:pPr>
            <a:r>
              <a:rPr lang="en-US" dirty="0" smtClean="0"/>
              <a:t>RIT</a:t>
            </a:r>
          </a:p>
          <a:p>
            <a:pPr marL="117475" indent="-117475">
              <a:buFont typeface="Arial" panose="020B0604020202020204" pitchFamily="34" charset="0"/>
              <a:buChar char="•"/>
            </a:pPr>
            <a:r>
              <a:rPr lang="en-US" dirty="0" smtClean="0"/>
              <a:t>Consortium Event</a:t>
            </a:r>
            <a:endParaRPr lang="en-US" dirty="0"/>
          </a:p>
        </p:txBody>
      </p:sp>
    </p:spTree>
    <p:extLst>
      <p:ext uri="{BB962C8B-B14F-4D97-AF65-F5344CB8AC3E}">
        <p14:creationId xmlns:p14="http://schemas.microsoft.com/office/powerpoint/2010/main" val="391802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AIS</a:t>
            </a:r>
            <a:endParaRPr lang="en-US" dirty="0"/>
          </a:p>
        </p:txBody>
      </p:sp>
      <p:sp>
        <p:nvSpPr>
          <p:cNvPr id="3" name="Content Placeholder 2"/>
          <p:cNvSpPr>
            <a:spLocks noGrp="1"/>
          </p:cNvSpPr>
          <p:nvPr>
            <p:ph idx="1"/>
          </p:nvPr>
        </p:nvSpPr>
        <p:spPr/>
        <p:txBody>
          <a:bodyPr/>
          <a:lstStyle/>
          <a:p>
            <a:r>
              <a:rPr lang="en-US" dirty="0" smtClean="0"/>
              <a:t>Cut-points set as expected</a:t>
            </a:r>
          </a:p>
          <a:p>
            <a:endParaRPr lang="en-US" dirty="0"/>
          </a:p>
        </p:txBody>
      </p:sp>
    </p:spTree>
    <p:extLst>
      <p:ext uri="{BB962C8B-B14F-4D97-AF65-F5344CB8AC3E}">
        <p14:creationId xmlns:p14="http://schemas.microsoft.com/office/powerpoint/2010/main" val="341840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3767777147"/>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flipH="1">
            <a:off x="2738768" y="1227617"/>
            <a:ext cx="3211033" cy="2249016"/>
          </a:xfrm>
          <a:prstGeom prst="rightArrowCallout">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993409" y="1363497"/>
            <a:ext cx="1881963" cy="1200329"/>
          </a:xfrm>
          <a:prstGeom prst="rect">
            <a:avLst/>
          </a:prstGeom>
          <a:noFill/>
        </p:spPr>
        <p:txBody>
          <a:bodyPr wrap="square" rtlCol="0">
            <a:spAutoFit/>
          </a:bodyPr>
          <a:lstStyle/>
          <a:p>
            <a:pPr marL="117475" indent="-117475">
              <a:buFont typeface="Arial" panose="020B0604020202020204" pitchFamily="34" charset="0"/>
              <a:buChar char="•"/>
            </a:pPr>
            <a:r>
              <a:rPr lang="en-US" dirty="0" smtClean="0"/>
              <a:t>PBL 101 &amp; 102</a:t>
            </a:r>
          </a:p>
          <a:p>
            <a:pPr marL="117475" indent="-117475">
              <a:buFont typeface="Arial" panose="020B0604020202020204" pitchFamily="34" charset="0"/>
              <a:buChar char="•"/>
            </a:pPr>
            <a:r>
              <a:rPr lang="en-US" dirty="0" smtClean="0"/>
              <a:t>PBL 400 series</a:t>
            </a:r>
          </a:p>
          <a:p>
            <a:pPr marL="117475" indent="-117475">
              <a:buFont typeface="Arial" panose="020B0604020202020204" pitchFamily="34" charset="0"/>
              <a:buChar char="•"/>
            </a:pPr>
            <a:r>
              <a:rPr lang="en-US" dirty="0" smtClean="0"/>
              <a:t>PBLNY 2016</a:t>
            </a:r>
          </a:p>
          <a:p>
            <a:pPr marL="117475" indent="-117475">
              <a:buFont typeface="Arial" panose="020B0604020202020204" pitchFamily="34" charset="0"/>
              <a:buChar char="•"/>
            </a:pPr>
            <a:r>
              <a:rPr lang="en-US" dirty="0" smtClean="0"/>
              <a:t>Coaching</a:t>
            </a:r>
            <a:endParaRPr lang="en-US" dirty="0"/>
          </a:p>
        </p:txBody>
      </p:sp>
      <p:pic>
        <p:nvPicPr>
          <p:cNvPr id="7170" name="Picture 2" descr="PBLN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371" y="2533657"/>
            <a:ext cx="1905001"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204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1557550471"/>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a:off x="1814621" y="2740588"/>
            <a:ext cx="3211033" cy="2249016"/>
          </a:xfrm>
          <a:prstGeom prst="rightArrowCallout">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1899682" y="2987933"/>
            <a:ext cx="1881963" cy="1754326"/>
          </a:xfrm>
          <a:prstGeom prst="rect">
            <a:avLst/>
          </a:prstGeom>
          <a:noFill/>
        </p:spPr>
        <p:txBody>
          <a:bodyPr wrap="square" rtlCol="0">
            <a:spAutoFit/>
          </a:bodyPr>
          <a:lstStyle/>
          <a:p>
            <a:pPr marL="117475" indent="-117475">
              <a:buFont typeface="Arial" panose="020B0604020202020204" pitchFamily="34" charset="0"/>
              <a:buChar char="•"/>
            </a:pPr>
            <a:r>
              <a:rPr lang="en-US" dirty="0" smtClean="0"/>
              <a:t>Added another class; will be 9</a:t>
            </a:r>
            <a:r>
              <a:rPr lang="en-US" baseline="30000" dirty="0" smtClean="0"/>
              <a:t>th</a:t>
            </a:r>
            <a:r>
              <a:rPr lang="en-US" dirty="0" smtClean="0"/>
              <a:t>, 10</a:t>
            </a:r>
            <a:r>
              <a:rPr lang="en-US" baseline="30000" dirty="0" smtClean="0"/>
              <a:t>th</a:t>
            </a:r>
            <a:r>
              <a:rPr lang="en-US" dirty="0" smtClean="0"/>
              <a:t> &amp; 11</a:t>
            </a:r>
            <a:r>
              <a:rPr lang="en-US" baseline="30000" dirty="0" smtClean="0"/>
              <a:t>th</a:t>
            </a:r>
            <a:r>
              <a:rPr lang="en-US" dirty="0" smtClean="0"/>
              <a:t> grade</a:t>
            </a:r>
          </a:p>
          <a:p>
            <a:pPr marL="117475" indent="-117475">
              <a:buFont typeface="Arial" panose="020B0604020202020204" pitchFamily="34" charset="0"/>
              <a:buChar char="•"/>
            </a:pPr>
            <a:endParaRPr lang="en-US" dirty="0"/>
          </a:p>
          <a:p>
            <a:pPr marL="117475" indent="-117475">
              <a:buFont typeface="Arial" panose="020B0604020202020204" pitchFamily="34" charset="0"/>
              <a:buChar char="•"/>
            </a:pPr>
            <a:r>
              <a:rPr lang="en-US" dirty="0" smtClean="0"/>
              <a:t>Study tours each month</a:t>
            </a:r>
            <a:endParaRPr lang="en-US" dirty="0"/>
          </a:p>
        </p:txBody>
      </p:sp>
    </p:spTree>
    <p:extLst>
      <p:ext uri="{BB962C8B-B14F-4D97-AF65-F5344CB8AC3E}">
        <p14:creationId xmlns:p14="http://schemas.microsoft.com/office/powerpoint/2010/main" val="2210509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143963732"/>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a:off x="3420204" y="2687423"/>
            <a:ext cx="3211033" cy="2249016"/>
          </a:xfrm>
          <a:prstGeom prst="rightArrowCallout">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3505265" y="2934768"/>
            <a:ext cx="1881963" cy="1754326"/>
          </a:xfrm>
          <a:prstGeom prst="rect">
            <a:avLst/>
          </a:prstGeom>
          <a:noFill/>
        </p:spPr>
        <p:txBody>
          <a:bodyPr wrap="square" rtlCol="0">
            <a:spAutoFit/>
          </a:bodyPr>
          <a:lstStyle/>
          <a:p>
            <a:pPr marL="117475" indent="-117475">
              <a:buFont typeface="Arial" panose="020B0604020202020204" pitchFamily="34" charset="0"/>
              <a:buChar char="•"/>
            </a:pPr>
            <a:r>
              <a:rPr lang="en-US" dirty="0" smtClean="0"/>
              <a:t>Many projects at elementary, mid-level, and high schools</a:t>
            </a:r>
          </a:p>
          <a:p>
            <a:pPr marL="117475" indent="-117475">
              <a:buFont typeface="Arial" panose="020B0604020202020204" pitchFamily="34" charset="0"/>
              <a:buChar char="•"/>
            </a:pPr>
            <a:r>
              <a:rPr lang="en-US" dirty="0" smtClean="0"/>
              <a:t>Connections: October 9th</a:t>
            </a:r>
            <a:endParaRPr lang="en-US" dirty="0"/>
          </a:p>
        </p:txBody>
      </p:sp>
    </p:spTree>
    <p:extLst>
      <p:ext uri="{BB962C8B-B14F-4D97-AF65-F5344CB8AC3E}">
        <p14:creationId xmlns:p14="http://schemas.microsoft.com/office/powerpoint/2010/main" val="3507319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9468" y="619133"/>
            <a:ext cx="7924800" cy="5668818"/>
            <a:chOff x="609600" y="685800"/>
            <a:chExt cx="7924800" cy="5668818"/>
          </a:xfrm>
        </p:grpSpPr>
        <p:grpSp>
          <p:nvGrpSpPr>
            <p:cNvPr id="5" name="Group 4"/>
            <p:cNvGrpSpPr/>
            <p:nvPr/>
          </p:nvGrpSpPr>
          <p:grpSpPr>
            <a:xfrm>
              <a:off x="609600" y="685800"/>
              <a:ext cx="7924800" cy="5668818"/>
              <a:chOff x="609600" y="685800"/>
              <a:chExt cx="7924800" cy="5668818"/>
            </a:xfrm>
          </p:grpSpPr>
          <p:grpSp>
            <p:nvGrpSpPr>
              <p:cNvPr id="12" name="Group 11"/>
              <p:cNvGrpSpPr/>
              <p:nvPr/>
            </p:nvGrpSpPr>
            <p:grpSpPr>
              <a:xfrm>
                <a:off x="3657600" y="685800"/>
                <a:ext cx="4876800" cy="2743200"/>
                <a:chOff x="3657600" y="685800"/>
                <a:chExt cx="4876800" cy="2209800"/>
              </a:xfrm>
            </p:grpSpPr>
            <p:sp>
              <p:nvSpPr>
                <p:cNvPr id="22" name="Rounded Rectangle 21"/>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TextBox 22"/>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4" name="Group 13"/>
              <p:cNvGrpSpPr/>
              <p:nvPr/>
            </p:nvGrpSpPr>
            <p:grpSpPr>
              <a:xfrm>
                <a:off x="4648200" y="3611418"/>
                <a:ext cx="3886200" cy="2743200"/>
                <a:chOff x="4648200" y="685800"/>
                <a:chExt cx="3886200" cy="2209800"/>
              </a:xfrm>
            </p:grpSpPr>
            <p:sp>
              <p:nvSpPr>
                <p:cNvPr id="18" name="Rounded Rectangle 17"/>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5" name="Group 14"/>
              <p:cNvGrpSpPr/>
              <p:nvPr/>
            </p:nvGrpSpPr>
            <p:grpSpPr>
              <a:xfrm>
                <a:off x="609600" y="3611418"/>
                <a:ext cx="3962400" cy="2743200"/>
                <a:chOff x="4648200" y="685800"/>
                <a:chExt cx="3962400" cy="2209800"/>
              </a:xfrm>
            </p:grpSpPr>
            <p:sp>
              <p:nvSpPr>
                <p:cNvPr id="16" name="Rounded Rectangle 15"/>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6" name="Rounded Rectangle 5"/>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2895600" y="1828800"/>
              <a:ext cx="4876800" cy="3505200"/>
              <a:chOff x="2971800" y="2209800"/>
              <a:chExt cx="4876800" cy="3505200"/>
            </a:xfrm>
          </p:grpSpPr>
          <p:sp>
            <p:nvSpPr>
              <p:cNvPr id="10" name="Rounded Rectangle 9"/>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8" name="Diagram 7"/>
            <p:cNvGraphicFramePr/>
            <p:nvPr>
              <p:extLst>
                <p:ext uri="{D42A27DB-BD31-4B8C-83A1-F6EECF244321}">
                  <p14:modId xmlns:p14="http://schemas.microsoft.com/office/powerpoint/2010/main" val="318185991"/>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grpSp>
      <p:sp>
        <p:nvSpPr>
          <p:cNvPr id="3" name="Right Arrow Callout 2"/>
          <p:cNvSpPr/>
          <p:nvPr/>
        </p:nvSpPr>
        <p:spPr>
          <a:xfrm flipH="1">
            <a:off x="4418709" y="2751600"/>
            <a:ext cx="3211033" cy="2195986"/>
          </a:xfrm>
          <a:prstGeom prst="rightArrowCallout">
            <a:avLst/>
          </a:prstGeom>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5609557" y="2831043"/>
            <a:ext cx="1881963" cy="2031325"/>
          </a:xfrm>
          <a:prstGeom prst="rect">
            <a:avLst/>
          </a:prstGeom>
          <a:noFill/>
        </p:spPr>
        <p:txBody>
          <a:bodyPr wrap="square" rtlCol="0">
            <a:spAutoFit/>
          </a:bodyPr>
          <a:lstStyle/>
          <a:p>
            <a:pPr marL="117475" indent="-117475">
              <a:buFont typeface="Arial" panose="020B0604020202020204" pitchFamily="34" charset="0"/>
              <a:buChar char="•"/>
            </a:pPr>
            <a:r>
              <a:rPr lang="en-US" dirty="0" smtClean="0"/>
              <a:t>Met with Cortland businesses</a:t>
            </a:r>
          </a:p>
          <a:p>
            <a:pPr marL="117475" indent="-117475">
              <a:buFont typeface="Arial" panose="020B0604020202020204" pitchFamily="34" charset="0"/>
              <a:buChar char="•"/>
            </a:pPr>
            <a:r>
              <a:rPr lang="en-US" dirty="0" smtClean="0"/>
              <a:t>Location secured</a:t>
            </a:r>
          </a:p>
          <a:p>
            <a:pPr marL="117475" indent="-117475">
              <a:buFont typeface="Arial" panose="020B0604020202020204" pitchFamily="34" charset="0"/>
              <a:buChar char="•"/>
            </a:pPr>
            <a:r>
              <a:rPr lang="en-US" dirty="0" smtClean="0"/>
              <a:t>Information nights in the fall</a:t>
            </a:r>
          </a:p>
          <a:p>
            <a:pPr marL="117475" indent="-117475">
              <a:buFont typeface="Arial" panose="020B0604020202020204" pitchFamily="34" charset="0"/>
              <a:buChar char="•"/>
            </a:pPr>
            <a:r>
              <a:rPr lang="en-US" dirty="0" smtClean="0"/>
              <a:t>On-schedule</a:t>
            </a:r>
            <a:endParaRPr lang="en-US" dirty="0"/>
          </a:p>
        </p:txBody>
      </p:sp>
    </p:spTree>
    <p:extLst>
      <p:ext uri="{BB962C8B-B14F-4D97-AF65-F5344CB8AC3E}">
        <p14:creationId xmlns:p14="http://schemas.microsoft.com/office/powerpoint/2010/main" val="1390554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Planning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7701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October 22, 2015</a:t>
            </a:r>
          </a:p>
          <a:p>
            <a:r>
              <a:rPr lang="en-US" dirty="0" smtClean="0"/>
              <a:t>Rodax 8 </a:t>
            </a:r>
            <a:r>
              <a:rPr lang="en-US" dirty="0"/>
              <a:t>L</a:t>
            </a:r>
            <a:r>
              <a:rPr lang="en-US" dirty="0" smtClean="0"/>
              <a:t>arge Conference Room</a:t>
            </a:r>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Department Updates</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0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prstClr val="black"/>
                </a:solidFill>
              </a:rPr>
              <a:t>Curriculum, Instruction and Assessment (CI&amp;A)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Facilitates support for learning through:</a:t>
            </a:r>
          </a:p>
          <a:p>
            <a:r>
              <a:rPr lang="en-US" dirty="0" smtClean="0"/>
              <a:t>Regional workshops/courses</a:t>
            </a:r>
          </a:p>
          <a:p>
            <a:r>
              <a:rPr lang="en-US" dirty="0" smtClean="0"/>
              <a:t>Custom on-site workshops/courses</a:t>
            </a:r>
          </a:p>
          <a:p>
            <a:r>
              <a:rPr lang="en-US" dirty="0" smtClean="0"/>
              <a:t>Regional networks</a:t>
            </a:r>
          </a:p>
          <a:p>
            <a:r>
              <a:rPr lang="en-US" dirty="0" smtClean="0"/>
              <a:t>Coaching</a:t>
            </a:r>
          </a:p>
          <a:p>
            <a:r>
              <a:rPr lang="en-US" dirty="0" smtClean="0"/>
              <a:t>Facilitation of groups</a:t>
            </a:r>
          </a:p>
          <a:p>
            <a:r>
              <a:rPr lang="en-US" dirty="0" smtClean="0"/>
              <a:t>Planning</a:t>
            </a:r>
          </a:p>
          <a:p>
            <a:r>
              <a:rPr lang="en-US" dirty="0" smtClean="0"/>
              <a:t>Special projects</a:t>
            </a:r>
            <a:endParaRPr lang="en-US" dirty="0"/>
          </a:p>
        </p:txBody>
      </p:sp>
    </p:spTree>
    <p:extLst>
      <p:ext uri="{BB962C8B-B14F-4D97-AF65-F5344CB8AC3E}">
        <p14:creationId xmlns:p14="http://schemas.microsoft.com/office/powerpoint/2010/main" val="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72957" y="2489496"/>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329392"/>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 y="4572000"/>
            <a:ext cx="20955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66725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38667"/>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1603" y="2384907"/>
            <a:ext cx="1785937" cy="1852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C:\Users\lradicel\Pictures\tw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1603" y="252942"/>
            <a:ext cx="119062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232" y="3154583"/>
            <a:ext cx="9048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5131" y="4788455"/>
            <a:ext cx="2029397" cy="152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Rand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42439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ocmboces.org/tfiles/folder410/Reeve_Catie_WEB.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353" y="51551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ocmboces.org/tfiles/folder410/Walters_Kat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29239" y="4297241"/>
            <a:ext cx="2245978" cy="224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5306</TotalTime>
  <Words>2249</Words>
  <Application>Microsoft Office PowerPoint</Application>
  <PresentationFormat>On-screen Show (4:3)</PresentationFormat>
  <Paragraphs>446</Paragraphs>
  <Slides>65</Slides>
  <Notes>2</Notes>
  <HiddenSlides>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IS_template</vt:lpstr>
      <vt:lpstr>1_IS_template</vt:lpstr>
      <vt:lpstr>1211_sc_pptemplate</vt:lpstr>
      <vt:lpstr>Office Theme</vt:lpstr>
      <vt:lpstr>BCIC Meeting</vt:lpstr>
      <vt:lpstr>Welcome</vt:lpstr>
      <vt:lpstr>SED Update</vt:lpstr>
      <vt:lpstr>Assessment</vt:lpstr>
      <vt:lpstr>Counseling</vt:lpstr>
      <vt:lpstr>AIS</vt:lpstr>
      <vt:lpstr>Department Updates</vt:lpstr>
      <vt:lpstr>Curriculum, Instruction and Assessment (CI&amp;A)</vt:lpstr>
      <vt:lpstr>PowerPoint Presentation</vt:lpstr>
      <vt:lpstr>Regional Opportunities</vt:lpstr>
      <vt:lpstr>In-District Support</vt:lpstr>
      <vt:lpstr>In-district days:</vt:lpstr>
      <vt:lpstr>Networks- Scheduled across the year</vt:lpstr>
      <vt:lpstr>Upcoming Regional Especially for Math Teachers: </vt:lpstr>
      <vt:lpstr>Project Based Learning</vt:lpstr>
      <vt:lpstr>Classroom Environment</vt:lpstr>
      <vt:lpstr>Standards and  Instruction</vt:lpstr>
      <vt:lpstr>Assessment Design</vt:lpstr>
      <vt:lpstr>School Improvement</vt:lpstr>
      <vt:lpstr>Literacy Interventions</vt:lpstr>
      <vt:lpstr>ELLs and Part 154</vt:lpstr>
      <vt:lpstr>ELLs and Part 154</vt:lpstr>
      <vt:lpstr>ELLs and Part 154</vt:lpstr>
      <vt:lpstr>ITD</vt:lpstr>
      <vt:lpstr>Teacher Centers</vt:lpstr>
      <vt:lpstr>Higher Education</vt:lpstr>
      <vt:lpstr>CNY NYS ASCD</vt:lpstr>
      <vt:lpstr>District Sharing</vt:lpstr>
      <vt:lpstr>Sharing Schedule</vt:lpstr>
      <vt:lpstr>Standards</vt:lpstr>
      <vt:lpstr>Social Studies</vt:lpstr>
      <vt:lpstr>Arts</vt:lpstr>
      <vt:lpstr>New York State Science Learning Standards (NYSSLS)</vt:lpstr>
      <vt:lpstr>Planning for NYSSLS Short term</vt:lpstr>
      <vt:lpstr>Planning for NYSSLS Long term</vt:lpstr>
      <vt:lpstr>Short-term Implementation Plan</vt:lpstr>
      <vt:lpstr>Start with the Framework</vt:lpstr>
      <vt:lpstr>Key Aspects of the Framework</vt:lpstr>
      <vt:lpstr>Science Center Plan</vt:lpstr>
      <vt:lpstr>Project-Based Learning</vt:lpstr>
      <vt:lpstr>PBLNY – The Event</vt:lpstr>
      <vt:lpstr>Data</vt:lpstr>
      <vt:lpstr>Assessment</vt:lpstr>
      <vt:lpstr>Standards-Based Grading</vt:lpstr>
      <vt:lpstr>Standards-Based Grading</vt:lpstr>
      <vt:lpstr>Resources</vt:lpstr>
      <vt:lpstr>Standards-Based Reporting</vt:lpstr>
      <vt:lpstr>Professional Practice</vt:lpstr>
      <vt:lpstr>School Counselors</vt:lpstr>
      <vt:lpstr>School Counselors</vt:lpstr>
      <vt:lpstr>APPR</vt:lpstr>
      <vt:lpstr>Culture</vt:lpstr>
      <vt:lpstr>PowerPoint Presentation</vt:lpstr>
      <vt:lpstr>RTI at Work Institute?</vt:lpstr>
      <vt:lpstr>Regional 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ocm boces</cp:lastModifiedBy>
  <cp:revision>573</cp:revision>
  <cp:lastPrinted>2015-03-12T11:09:09Z</cp:lastPrinted>
  <dcterms:created xsi:type="dcterms:W3CDTF">2012-08-15T11:27:34Z</dcterms:created>
  <dcterms:modified xsi:type="dcterms:W3CDTF">2015-09-17T11:46:45Z</dcterms:modified>
</cp:coreProperties>
</file>