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720" r:id="rId4"/>
  </p:sldMasterIdLst>
  <p:notesMasterIdLst>
    <p:notesMasterId r:id="rId80"/>
  </p:notesMasterIdLst>
  <p:handoutMasterIdLst>
    <p:handoutMasterId r:id="rId81"/>
  </p:handoutMasterIdLst>
  <p:sldIdLst>
    <p:sldId id="256" r:id="rId5"/>
    <p:sldId id="257" r:id="rId6"/>
    <p:sldId id="1045" r:id="rId7"/>
    <p:sldId id="1046" r:id="rId8"/>
    <p:sldId id="1047" r:id="rId9"/>
    <p:sldId id="1048" r:id="rId10"/>
    <p:sldId id="1049" r:id="rId11"/>
    <p:sldId id="1050" r:id="rId12"/>
    <p:sldId id="1051" r:id="rId13"/>
    <p:sldId id="1052" r:id="rId14"/>
    <p:sldId id="1053" r:id="rId15"/>
    <p:sldId id="1054" r:id="rId16"/>
    <p:sldId id="1055" r:id="rId17"/>
    <p:sldId id="1056" r:id="rId18"/>
    <p:sldId id="1057" r:id="rId19"/>
    <p:sldId id="1058" r:id="rId20"/>
    <p:sldId id="1059" r:id="rId21"/>
    <p:sldId id="1060" r:id="rId22"/>
    <p:sldId id="1061" r:id="rId23"/>
    <p:sldId id="1062" r:id="rId24"/>
    <p:sldId id="1063" r:id="rId25"/>
    <p:sldId id="1064" r:id="rId26"/>
    <p:sldId id="1065" r:id="rId27"/>
    <p:sldId id="1066" r:id="rId28"/>
    <p:sldId id="1067" r:id="rId29"/>
    <p:sldId id="1068" r:id="rId30"/>
    <p:sldId id="993" r:id="rId31"/>
    <p:sldId id="1033" r:id="rId32"/>
    <p:sldId id="278" r:id="rId33"/>
    <p:sldId id="279" r:id="rId34"/>
    <p:sldId id="489" r:id="rId35"/>
    <p:sldId id="515" r:id="rId36"/>
    <p:sldId id="1069" r:id="rId37"/>
    <p:sldId id="285" r:id="rId38"/>
    <p:sldId id="807" r:id="rId39"/>
    <p:sldId id="905" r:id="rId40"/>
    <p:sldId id="1035" r:id="rId41"/>
    <p:sldId id="1070" r:id="rId42"/>
    <p:sldId id="1036" r:id="rId43"/>
    <p:sldId id="1071" r:id="rId44"/>
    <p:sldId id="1072" r:id="rId45"/>
    <p:sldId id="1038" r:id="rId46"/>
    <p:sldId id="1037" r:id="rId47"/>
    <p:sldId id="445" r:id="rId48"/>
    <p:sldId id="999" r:id="rId49"/>
    <p:sldId id="1000" r:id="rId50"/>
    <p:sldId id="1073" r:id="rId51"/>
    <p:sldId id="998" r:id="rId52"/>
    <p:sldId id="1044" r:id="rId53"/>
    <p:sldId id="853" r:id="rId54"/>
    <p:sldId id="1094" r:id="rId55"/>
    <p:sldId id="983" r:id="rId56"/>
    <p:sldId id="1074" r:id="rId57"/>
    <p:sldId id="1075" r:id="rId58"/>
    <p:sldId id="981" r:id="rId59"/>
    <p:sldId id="1077" r:id="rId60"/>
    <p:sldId id="1078" r:id="rId61"/>
    <p:sldId id="1076" r:id="rId62"/>
    <p:sldId id="987" r:id="rId63"/>
    <p:sldId id="1001" r:id="rId64"/>
    <p:sldId id="1079" r:id="rId65"/>
    <p:sldId id="1080" r:id="rId66"/>
    <p:sldId id="1090" r:id="rId67"/>
    <p:sldId id="1092" r:id="rId68"/>
    <p:sldId id="1093" r:id="rId69"/>
    <p:sldId id="1091" r:id="rId70"/>
    <p:sldId id="1088" r:id="rId71"/>
    <p:sldId id="1086" r:id="rId72"/>
    <p:sldId id="1089" r:id="rId73"/>
    <p:sldId id="1087" r:id="rId74"/>
    <p:sldId id="1081" r:id="rId75"/>
    <p:sldId id="1082" r:id="rId76"/>
    <p:sldId id="1083" r:id="rId77"/>
    <p:sldId id="1095" r:id="rId78"/>
    <p:sldId id="739" r:id="rId7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aina Renfrew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C5388"/>
    <a:srgbClr val="5C6884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7" autoAdjust="0"/>
    <p:restoredTop sz="93770" autoAdjust="0"/>
  </p:normalViewPr>
  <p:slideViewPr>
    <p:cSldViewPr snapToGrid="0" snapToObjects="1">
      <p:cViewPr>
        <p:scale>
          <a:sx n="90" d="100"/>
          <a:sy n="90" d="100"/>
        </p:scale>
        <p:origin x="-1710" y="-72"/>
      </p:cViewPr>
      <p:guideLst>
        <p:guide orient="horz" pos="215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1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commentAuthors" Target="commentAuthor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95F7A-BE04-49E6-B067-075BAE36CAD4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4A088-CE6A-43E1-AC19-AA5753B070FE}">
      <dgm:prSet phldrT="[Text]"/>
      <dgm:spPr/>
      <dgm:t>
        <a:bodyPr/>
        <a:lstStyle/>
        <a:p>
          <a:r>
            <a:rPr lang="en-US" dirty="0" smtClean="0"/>
            <a:t>New Tech High School</a:t>
          </a:r>
          <a:endParaRPr lang="en-US" dirty="0"/>
        </a:p>
      </dgm:t>
    </dgm:pt>
    <dgm:pt modelId="{6AA00011-BFEE-4343-8D13-A597F659CB1E}" type="parTrans" cxnId="{CD78A286-79C1-4C77-B8C6-EB1EB1951BAB}">
      <dgm:prSet/>
      <dgm:spPr/>
      <dgm:t>
        <a:bodyPr/>
        <a:lstStyle/>
        <a:p>
          <a:endParaRPr lang="en-US"/>
        </a:p>
      </dgm:t>
    </dgm:pt>
    <dgm:pt modelId="{A820E71E-492F-4A3A-8950-EE71DCC965F0}" type="sibTrans" cxnId="{CD78A286-79C1-4C77-B8C6-EB1EB1951BAB}">
      <dgm:prSet/>
      <dgm:spPr/>
      <dgm:t>
        <a:bodyPr/>
        <a:lstStyle/>
        <a:p>
          <a:endParaRPr lang="en-US"/>
        </a:p>
      </dgm:t>
    </dgm:pt>
    <dgm:pt modelId="{15E3CACE-96D5-4A11-8DEA-7F5BBFB31C5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CNY New Tech High School in Cortland County</a:t>
          </a:r>
        </a:p>
        <a:p>
          <a:pPr>
            <a:spcAft>
              <a:spcPts val="0"/>
            </a:spcAft>
          </a:pPr>
          <a:r>
            <a:rPr lang="en-US" sz="1200" dirty="0" smtClean="0"/>
            <a:t>(opening September 2016)</a:t>
          </a:r>
          <a:endParaRPr lang="en-US" sz="1200" dirty="0"/>
        </a:p>
      </dgm:t>
    </dgm:pt>
    <dgm:pt modelId="{D930A7DE-B055-4119-B987-721D0A711A02}" type="parTrans" cxnId="{B78A93B9-77DD-47C5-B64F-67DEF3F27E28}">
      <dgm:prSet/>
      <dgm:spPr/>
      <dgm:t>
        <a:bodyPr/>
        <a:lstStyle/>
        <a:p>
          <a:endParaRPr lang="en-US"/>
        </a:p>
      </dgm:t>
    </dgm:pt>
    <dgm:pt modelId="{F3E7E626-09E1-496F-B8C7-F56F1AB6AC1B}" type="sibTrans" cxnId="{B78A93B9-77DD-47C5-B64F-67DEF3F27E28}">
      <dgm:prSet/>
      <dgm:spPr/>
      <dgm:t>
        <a:bodyPr/>
        <a:lstStyle/>
        <a:p>
          <a:endParaRPr lang="en-US"/>
        </a:p>
      </dgm:t>
    </dgm:pt>
    <dgm:pt modelId="{DA07C296-A53A-4B3F-B810-2FB339E651BB}">
      <dgm:prSet phldrT="[Text]"/>
      <dgm:spPr/>
      <dgm:t>
        <a:bodyPr/>
        <a:lstStyle/>
        <a:p>
          <a:r>
            <a:rPr lang="en-US" dirty="0" smtClean="0"/>
            <a:t>OCM BOCES Programs</a:t>
          </a:r>
          <a:endParaRPr lang="en-US" dirty="0"/>
        </a:p>
      </dgm:t>
    </dgm:pt>
    <dgm:pt modelId="{98E45879-E648-4FFD-9203-BB22F5099C25}" type="parTrans" cxnId="{7DA6D987-6261-4EA0-9D6A-5ADBB19027D6}">
      <dgm:prSet/>
      <dgm:spPr/>
      <dgm:t>
        <a:bodyPr/>
        <a:lstStyle/>
        <a:p>
          <a:endParaRPr lang="en-US"/>
        </a:p>
      </dgm:t>
    </dgm:pt>
    <dgm:pt modelId="{270938EA-A251-4A24-8FBA-46692A959FE3}" type="sibTrans" cxnId="{7DA6D987-6261-4EA0-9D6A-5ADBB19027D6}">
      <dgm:prSet/>
      <dgm:spPr/>
      <dgm:t>
        <a:bodyPr/>
        <a:lstStyle/>
        <a:p>
          <a:endParaRPr lang="en-US"/>
        </a:p>
      </dgm:t>
    </dgm:pt>
    <dgm:pt modelId="{03622AAD-D08A-48E5-B4B6-19CEE9A2C457}">
      <dgm:prSet phldrT="[Text]" custT="1"/>
      <dgm:spPr/>
      <dgm:t>
        <a:bodyPr/>
        <a:lstStyle/>
        <a:p>
          <a:r>
            <a:rPr lang="en-US" sz="1800" dirty="0" smtClean="0"/>
            <a:t>Innovation Tech at the Career Academy </a:t>
          </a:r>
          <a:r>
            <a:rPr lang="en-US" sz="1400" dirty="0" smtClean="0"/>
            <a:t>(opened September 2014)</a:t>
          </a:r>
          <a:endParaRPr lang="en-US" sz="1400" dirty="0"/>
        </a:p>
      </dgm:t>
    </dgm:pt>
    <dgm:pt modelId="{8C9F428E-F51A-4953-93F5-B6A2FDDD2325}" type="parTrans" cxnId="{981DF9D7-CC4F-4E87-B24B-C4F0B93D5A3E}">
      <dgm:prSet/>
      <dgm:spPr/>
      <dgm:t>
        <a:bodyPr/>
        <a:lstStyle/>
        <a:p>
          <a:endParaRPr lang="en-US"/>
        </a:p>
      </dgm:t>
    </dgm:pt>
    <dgm:pt modelId="{06D6EB88-7ABB-46DE-8F19-3CA04053C068}" type="sibTrans" cxnId="{981DF9D7-CC4F-4E87-B24B-C4F0B93D5A3E}">
      <dgm:prSet/>
      <dgm:spPr/>
      <dgm:t>
        <a:bodyPr/>
        <a:lstStyle/>
        <a:p>
          <a:endParaRPr lang="en-US"/>
        </a:p>
      </dgm:t>
    </dgm:pt>
    <dgm:pt modelId="{738B1193-443A-4A1D-8145-505C46FAAE82}">
      <dgm:prSet phldrT="[Text]"/>
      <dgm:spPr/>
      <dgm:t>
        <a:bodyPr/>
        <a:lstStyle/>
        <a:p>
          <a:r>
            <a:rPr lang="en-US" dirty="0" smtClean="0"/>
            <a:t>District/School-Based</a:t>
          </a:r>
          <a:endParaRPr lang="en-US" dirty="0"/>
        </a:p>
      </dgm:t>
    </dgm:pt>
    <dgm:pt modelId="{90A1FBF6-C047-4090-AA67-BF945B2E00DA}" type="parTrans" cxnId="{E10768FC-EE33-42B8-B08E-BC1DC0532C7D}">
      <dgm:prSet/>
      <dgm:spPr/>
      <dgm:t>
        <a:bodyPr/>
        <a:lstStyle/>
        <a:p>
          <a:endParaRPr lang="en-US"/>
        </a:p>
      </dgm:t>
    </dgm:pt>
    <dgm:pt modelId="{127B2FC7-AD10-4161-B182-868D3772D334}" type="sibTrans" cxnId="{E10768FC-EE33-42B8-B08E-BC1DC0532C7D}">
      <dgm:prSet/>
      <dgm:spPr/>
      <dgm:t>
        <a:bodyPr/>
        <a:lstStyle/>
        <a:p>
          <a:endParaRPr lang="en-US"/>
        </a:p>
      </dgm:t>
    </dgm:pt>
    <dgm:pt modelId="{7726EA1F-609F-4A30-B634-22368272C805}">
      <dgm:prSet phldrT="[Text]" custT="1"/>
      <dgm:spPr/>
      <dgm:t>
        <a:bodyPr/>
        <a:lstStyle/>
        <a:p>
          <a:r>
            <a:rPr lang="en-US" sz="1400" dirty="0" smtClean="0"/>
            <a:t>Integrated PBL Courses</a:t>
          </a:r>
          <a:endParaRPr lang="en-US" sz="1400" dirty="0"/>
        </a:p>
      </dgm:t>
    </dgm:pt>
    <dgm:pt modelId="{A4EC540E-872D-4370-BAFE-ABB9E5DCEDEC}" type="parTrans" cxnId="{5ED5CFD1-6B38-43DC-813D-4B49044DDE99}">
      <dgm:prSet/>
      <dgm:spPr/>
      <dgm:t>
        <a:bodyPr/>
        <a:lstStyle/>
        <a:p>
          <a:endParaRPr lang="en-US"/>
        </a:p>
      </dgm:t>
    </dgm:pt>
    <dgm:pt modelId="{B236DAA9-6516-49B2-AC7C-E7A89439AAB1}" type="sibTrans" cxnId="{5ED5CFD1-6B38-43DC-813D-4B49044DDE99}">
      <dgm:prSet/>
      <dgm:spPr/>
      <dgm:t>
        <a:bodyPr/>
        <a:lstStyle/>
        <a:p>
          <a:endParaRPr lang="en-US"/>
        </a:p>
      </dgm:t>
    </dgm:pt>
    <dgm:pt modelId="{8C224967-E907-41A5-A5C6-BE1EA52918DF}">
      <dgm:prSet phldrT="[Text]" custT="1"/>
      <dgm:spPr/>
      <dgm:t>
        <a:bodyPr/>
        <a:lstStyle/>
        <a:p>
          <a:r>
            <a:rPr lang="en-US" sz="1600" dirty="0" smtClean="0"/>
            <a:t>Future School Adoption</a:t>
          </a:r>
          <a:endParaRPr lang="en-US" sz="1600" dirty="0"/>
        </a:p>
      </dgm:t>
    </dgm:pt>
    <dgm:pt modelId="{1CD74A48-144C-4A67-A515-5766B05DE7AF}" type="parTrans" cxnId="{E840F403-C4BD-4A8F-BF41-CC71BF6C7698}">
      <dgm:prSet/>
      <dgm:spPr/>
      <dgm:t>
        <a:bodyPr/>
        <a:lstStyle/>
        <a:p>
          <a:endParaRPr lang="en-US"/>
        </a:p>
      </dgm:t>
    </dgm:pt>
    <dgm:pt modelId="{BD812FB2-214B-490E-92CC-D49D98CB16AC}" type="sibTrans" cxnId="{E840F403-C4BD-4A8F-BF41-CC71BF6C7698}">
      <dgm:prSet/>
      <dgm:spPr/>
      <dgm:t>
        <a:bodyPr/>
        <a:lstStyle/>
        <a:p>
          <a:endParaRPr lang="en-US"/>
        </a:p>
      </dgm:t>
    </dgm:pt>
    <dgm:pt modelId="{986A6B43-BE83-4938-B2C5-1B7B8B8136F9}" type="pres">
      <dgm:prSet presAssocID="{7B795F7A-BE04-49E6-B067-075BAE36CA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DF7C9-7E9E-4E54-AA68-2D5F9C6D14ED}" type="pres">
      <dgm:prSet presAssocID="{B0B4A088-CE6A-43E1-AC19-AA5753B070FE}" presName="compNode" presStyleCnt="0"/>
      <dgm:spPr/>
    </dgm:pt>
    <dgm:pt modelId="{F4567CED-D56B-442D-8A9A-00FFEDE1361D}" type="pres">
      <dgm:prSet presAssocID="{B0B4A088-CE6A-43E1-AC19-AA5753B070FE}" presName="aNode" presStyleLbl="bgShp" presStyleIdx="0" presStyleCnt="3"/>
      <dgm:spPr/>
      <dgm:t>
        <a:bodyPr/>
        <a:lstStyle/>
        <a:p>
          <a:endParaRPr lang="en-US"/>
        </a:p>
      </dgm:t>
    </dgm:pt>
    <dgm:pt modelId="{C4CBDE6C-B320-4257-B1EF-05F53616A086}" type="pres">
      <dgm:prSet presAssocID="{B0B4A088-CE6A-43E1-AC19-AA5753B070FE}" presName="textNode" presStyleLbl="bgShp" presStyleIdx="0" presStyleCnt="3"/>
      <dgm:spPr/>
      <dgm:t>
        <a:bodyPr/>
        <a:lstStyle/>
        <a:p>
          <a:endParaRPr lang="en-US"/>
        </a:p>
      </dgm:t>
    </dgm:pt>
    <dgm:pt modelId="{8203C983-39A6-4951-A689-76FD716DB27B}" type="pres">
      <dgm:prSet presAssocID="{B0B4A088-CE6A-43E1-AC19-AA5753B070FE}" presName="compChildNode" presStyleCnt="0"/>
      <dgm:spPr/>
    </dgm:pt>
    <dgm:pt modelId="{66EFF7F6-87DB-4DC1-BD95-A603987CA4D0}" type="pres">
      <dgm:prSet presAssocID="{B0B4A088-CE6A-43E1-AC19-AA5753B070FE}" presName="theInnerList" presStyleCnt="0"/>
      <dgm:spPr/>
    </dgm:pt>
    <dgm:pt modelId="{24D0780B-02BC-4063-92C5-762CEA7602C1}" type="pres">
      <dgm:prSet presAssocID="{15E3CACE-96D5-4A11-8DEA-7F5BBFB31C5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67EC5-D262-4CA8-AD6A-B55D1AE36836}" type="pres">
      <dgm:prSet presAssocID="{B0B4A088-CE6A-43E1-AC19-AA5753B070FE}" presName="aSpace" presStyleCnt="0"/>
      <dgm:spPr/>
    </dgm:pt>
    <dgm:pt modelId="{1AD4F6FE-E512-481F-AF92-B7EA8C414B75}" type="pres">
      <dgm:prSet presAssocID="{DA07C296-A53A-4B3F-B810-2FB339E651BB}" presName="compNode" presStyleCnt="0"/>
      <dgm:spPr/>
    </dgm:pt>
    <dgm:pt modelId="{F2F890CB-F360-4C3C-B782-BCC6488BCC18}" type="pres">
      <dgm:prSet presAssocID="{DA07C296-A53A-4B3F-B810-2FB339E651BB}" presName="aNode" presStyleLbl="bgShp" presStyleIdx="1" presStyleCnt="3"/>
      <dgm:spPr/>
      <dgm:t>
        <a:bodyPr/>
        <a:lstStyle/>
        <a:p>
          <a:endParaRPr lang="en-US"/>
        </a:p>
      </dgm:t>
    </dgm:pt>
    <dgm:pt modelId="{4D31BCA0-C8DD-4D51-95FA-78FFAF6CC42C}" type="pres">
      <dgm:prSet presAssocID="{DA07C296-A53A-4B3F-B810-2FB339E651BB}" presName="textNode" presStyleLbl="bgShp" presStyleIdx="1" presStyleCnt="3"/>
      <dgm:spPr/>
      <dgm:t>
        <a:bodyPr/>
        <a:lstStyle/>
        <a:p>
          <a:endParaRPr lang="en-US"/>
        </a:p>
      </dgm:t>
    </dgm:pt>
    <dgm:pt modelId="{19371445-EC5B-4457-8783-4CA53F785988}" type="pres">
      <dgm:prSet presAssocID="{DA07C296-A53A-4B3F-B810-2FB339E651BB}" presName="compChildNode" presStyleCnt="0"/>
      <dgm:spPr/>
    </dgm:pt>
    <dgm:pt modelId="{365229EB-0D05-47F7-A32C-E5EB43CC1C71}" type="pres">
      <dgm:prSet presAssocID="{DA07C296-A53A-4B3F-B810-2FB339E651BB}" presName="theInnerList" presStyleCnt="0"/>
      <dgm:spPr/>
    </dgm:pt>
    <dgm:pt modelId="{AD8DB558-52F6-409E-B32D-EC6917C2022F}" type="pres">
      <dgm:prSet presAssocID="{03622AAD-D08A-48E5-B4B6-19CEE9A2C457}" presName="childNode" presStyleLbl="node1" presStyleIdx="1" presStyleCnt="4" custLinFactNeighborX="-1627" custLinFactNeighborY="-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3D44-7348-49F7-9096-2343C874B9D3}" type="pres">
      <dgm:prSet presAssocID="{DA07C296-A53A-4B3F-B810-2FB339E651BB}" presName="aSpace" presStyleCnt="0"/>
      <dgm:spPr/>
    </dgm:pt>
    <dgm:pt modelId="{56AAB5E6-4DAC-4453-A4C4-67C8A8163C36}" type="pres">
      <dgm:prSet presAssocID="{738B1193-443A-4A1D-8145-505C46FAAE82}" presName="compNode" presStyleCnt="0"/>
      <dgm:spPr/>
    </dgm:pt>
    <dgm:pt modelId="{31C3F820-0901-425D-8FCD-EEE0B47AC6AD}" type="pres">
      <dgm:prSet presAssocID="{738B1193-443A-4A1D-8145-505C46FAAE82}" presName="aNode" presStyleLbl="bgShp" presStyleIdx="2" presStyleCnt="3"/>
      <dgm:spPr/>
      <dgm:t>
        <a:bodyPr/>
        <a:lstStyle/>
        <a:p>
          <a:endParaRPr lang="en-US"/>
        </a:p>
      </dgm:t>
    </dgm:pt>
    <dgm:pt modelId="{7198E9DC-875F-4BE2-817D-B13776C1B0B9}" type="pres">
      <dgm:prSet presAssocID="{738B1193-443A-4A1D-8145-505C46FAAE82}" presName="textNode" presStyleLbl="bgShp" presStyleIdx="2" presStyleCnt="3"/>
      <dgm:spPr/>
      <dgm:t>
        <a:bodyPr/>
        <a:lstStyle/>
        <a:p>
          <a:endParaRPr lang="en-US"/>
        </a:p>
      </dgm:t>
    </dgm:pt>
    <dgm:pt modelId="{12E5F7C9-5046-491B-8E3E-C8233F280405}" type="pres">
      <dgm:prSet presAssocID="{738B1193-443A-4A1D-8145-505C46FAAE82}" presName="compChildNode" presStyleCnt="0"/>
      <dgm:spPr/>
    </dgm:pt>
    <dgm:pt modelId="{4839C975-5B7D-40AB-9E8E-D167FE52D4AD}" type="pres">
      <dgm:prSet presAssocID="{738B1193-443A-4A1D-8145-505C46FAAE82}" presName="theInnerList" presStyleCnt="0"/>
      <dgm:spPr/>
    </dgm:pt>
    <dgm:pt modelId="{FB4750C2-7BBE-49DE-BEC7-C1503DD3ADE9}" type="pres">
      <dgm:prSet presAssocID="{7726EA1F-609F-4A30-B634-22368272C80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B387-03C8-48CE-A9F2-0122A7A3E41E}" type="pres">
      <dgm:prSet presAssocID="{7726EA1F-609F-4A30-B634-22368272C805}" presName="aSpace2" presStyleCnt="0"/>
      <dgm:spPr/>
    </dgm:pt>
    <dgm:pt modelId="{B86FED4C-1FBE-43DE-85B3-387D00E8EB31}" type="pres">
      <dgm:prSet presAssocID="{8C224967-E907-41A5-A5C6-BE1EA52918D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6D987-6261-4EA0-9D6A-5ADBB19027D6}" srcId="{7B795F7A-BE04-49E6-B067-075BAE36CAD4}" destId="{DA07C296-A53A-4B3F-B810-2FB339E651BB}" srcOrd="1" destOrd="0" parTransId="{98E45879-E648-4FFD-9203-BB22F5099C25}" sibTransId="{270938EA-A251-4A24-8FBA-46692A959FE3}"/>
    <dgm:cxn modelId="{ED9AB582-6DC7-4419-AAB7-DCFB543E4690}" type="presOf" srcId="{15E3CACE-96D5-4A11-8DEA-7F5BBFB31C59}" destId="{24D0780B-02BC-4063-92C5-762CEA7602C1}" srcOrd="0" destOrd="0" presId="urn:microsoft.com/office/officeart/2005/8/layout/lProcess2"/>
    <dgm:cxn modelId="{B78A93B9-77DD-47C5-B64F-67DEF3F27E28}" srcId="{B0B4A088-CE6A-43E1-AC19-AA5753B070FE}" destId="{15E3CACE-96D5-4A11-8DEA-7F5BBFB31C59}" srcOrd="0" destOrd="0" parTransId="{D930A7DE-B055-4119-B987-721D0A711A02}" sibTransId="{F3E7E626-09E1-496F-B8C7-F56F1AB6AC1B}"/>
    <dgm:cxn modelId="{E840F403-C4BD-4A8F-BF41-CC71BF6C7698}" srcId="{738B1193-443A-4A1D-8145-505C46FAAE82}" destId="{8C224967-E907-41A5-A5C6-BE1EA52918DF}" srcOrd="1" destOrd="0" parTransId="{1CD74A48-144C-4A67-A515-5766B05DE7AF}" sibTransId="{BD812FB2-214B-490E-92CC-D49D98CB16AC}"/>
    <dgm:cxn modelId="{981DF9D7-CC4F-4E87-B24B-C4F0B93D5A3E}" srcId="{DA07C296-A53A-4B3F-B810-2FB339E651BB}" destId="{03622AAD-D08A-48E5-B4B6-19CEE9A2C457}" srcOrd="0" destOrd="0" parTransId="{8C9F428E-F51A-4953-93F5-B6A2FDDD2325}" sibTransId="{06D6EB88-7ABB-46DE-8F19-3CA04053C068}"/>
    <dgm:cxn modelId="{5ED5CFD1-6B38-43DC-813D-4B49044DDE99}" srcId="{738B1193-443A-4A1D-8145-505C46FAAE82}" destId="{7726EA1F-609F-4A30-B634-22368272C805}" srcOrd="0" destOrd="0" parTransId="{A4EC540E-872D-4370-BAFE-ABB9E5DCEDEC}" sibTransId="{B236DAA9-6516-49B2-AC7C-E7A89439AAB1}"/>
    <dgm:cxn modelId="{2A27E4DE-22B2-4CD5-A958-CCC60A56FCDD}" type="presOf" srcId="{8C224967-E907-41A5-A5C6-BE1EA52918DF}" destId="{B86FED4C-1FBE-43DE-85B3-387D00E8EB31}" srcOrd="0" destOrd="0" presId="urn:microsoft.com/office/officeart/2005/8/layout/lProcess2"/>
    <dgm:cxn modelId="{2A373D15-38FD-4920-92D6-2F3F3D02DCE7}" type="presOf" srcId="{7B795F7A-BE04-49E6-B067-075BAE36CAD4}" destId="{986A6B43-BE83-4938-B2C5-1B7B8B8136F9}" srcOrd="0" destOrd="0" presId="urn:microsoft.com/office/officeart/2005/8/layout/lProcess2"/>
    <dgm:cxn modelId="{1606F834-3604-4481-85E9-16D67E5032B8}" type="presOf" srcId="{03622AAD-D08A-48E5-B4B6-19CEE9A2C457}" destId="{AD8DB558-52F6-409E-B32D-EC6917C2022F}" srcOrd="0" destOrd="0" presId="urn:microsoft.com/office/officeart/2005/8/layout/lProcess2"/>
    <dgm:cxn modelId="{5E3665A0-42B6-4948-8434-A695413952DD}" type="presOf" srcId="{738B1193-443A-4A1D-8145-505C46FAAE82}" destId="{7198E9DC-875F-4BE2-817D-B13776C1B0B9}" srcOrd="1" destOrd="0" presId="urn:microsoft.com/office/officeart/2005/8/layout/lProcess2"/>
    <dgm:cxn modelId="{CA7530AF-7E83-4ADD-BD10-2D8D1F5AB982}" type="presOf" srcId="{7726EA1F-609F-4A30-B634-22368272C805}" destId="{FB4750C2-7BBE-49DE-BEC7-C1503DD3ADE9}" srcOrd="0" destOrd="0" presId="urn:microsoft.com/office/officeart/2005/8/layout/lProcess2"/>
    <dgm:cxn modelId="{961D5636-0F3D-4BC4-9B72-2657AB640E59}" type="presOf" srcId="{DA07C296-A53A-4B3F-B810-2FB339E651BB}" destId="{4D31BCA0-C8DD-4D51-95FA-78FFAF6CC42C}" srcOrd="1" destOrd="0" presId="urn:microsoft.com/office/officeart/2005/8/layout/lProcess2"/>
    <dgm:cxn modelId="{086826A4-5BF0-4D6A-91EB-41CEDC9163B3}" type="presOf" srcId="{B0B4A088-CE6A-43E1-AC19-AA5753B070FE}" destId="{F4567CED-D56B-442D-8A9A-00FFEDE1361D}" srcOrd="0" destOrd="0" presId="urn:microsoft.com/office/officeart/2005/8/layout/lProcess2"/>
    <dgm:cxn modelId="{892497C1-353D-429C-AF58-C75BA4C2D637}" type="presOf" srcId="{DA07C296-A53A-4B3F-B810-2FB339E651BB}" destId="{F2F890CB-F360-4C3C-B782-BCC6488BCC18}" srcOrd="0" destOrd="0" presId="urn:microsoft.com/office/officeart/2005/8/layout/lProcess2"/>
    <dgm:cxn modelId="{6CED33F3-D508-4A9F-9196-D464C5861107}" type="presOf" srcId="{738B1193-443A-4A1D-8145-505C46FAAE82}" destId="{31C3F820-0901-425D-8FCD-EEE0B47AC6AD}" srcOrd="0" destOrd="0" presId="urn:microsoft.com/office/officeart/2005/8/layout/lProcess2"/>
    <dgm:cxn modelId="{CD78A286-79C1-4C77-B8C6-EB1EB1951BAB}" srcId="{7B795F7A-BE04-49E6-B067-075BAE36CAD4}" destId="{B0B4A088-CE6A-43E1-AC19-AA5753B070FE}" srcOrd="0" destOrd="0" parTransId="{6AA00011-BFEE-4343-8D13-A597F659CB1E}" sibTransId="{A820E71E-492F-4A3A-8950-EE71DCC965F0}"/>
    <dgm:cxn modelId="{984DA59E-1268-4AD3-B355-37E4FDEF13EF}" type="presOf" srcId="{B0B4A088-CE6A-43E1-AC19-AA5753B070FE}" destId="{C4CBDE6C-B320-4257-B1EF-05F53616A086}" srcOrd="1" destOrd="0" presId="urn:microsoft.com/office/officeart/2005/8/layout/lProcess2"/>
    <dgm:cxn modelId="{E10768FC-EE33-42B8-B08E-BC1DC0532C7D}" srcId="{7B795F7A-BE04-49E6-B067-075BAE36CAD4}" destId="{738B1193-443A-4A1D-8145-505C46FAAE82}" srcOrd="2" destOrd="0" parTransId="{90A1FBF6-C047-4090-AA67-BF945B2E00DA}" sibTransId="{127B2FC7-AD10-4161-B182-868D3772D334}"/>
    <dgm:cxn modelId="{79992228-D1FB-4561-9964-A2C0DAEE526E}" type="presParOf" srcId="{986A6B43-BE83-4938-B2C5-1B7B8B8136F9}" destId="{1A5DF7C9-7E9E-4E54-AA68-2D5F9C6D14ED}" srcOrd="0" destOrd="0" presId="urn:microsoft.com/office/officeart/2005/8/layout/lProcess2"/>
    <dgm:cxn modelId="{5CDB864D-E88D-4434-B972-A7186118A6D0}" type="presParOf" srcId="{1A5DF7C9-7E9E-4E54-AA68-2D5F9C6D14ED}" destId="{F4567CED-D56B-442D-8A9A-00FFEDE1361D}" srcOrd="0" destOrd="0" presId="urn:microsoft.com/office/officeart/2005/8/layout/lProcess2"/>
    <dgm:cxn modelId="{EE6EFD97-0DE0-4527-9BBD-E64621AE4187}" type="presParOf" srcId="{1A5DF7C9-7E9E-4E54-AA68-2D5F9C6D14ED}" destId="{C4CBDE6C-B320-4257-B1EF-05F53616A086}" srcOrd="1" destOrd="0" presId="urn:microsoft.com/office/officeart/2005/8/layout/lProcess2"/>
    <dgm:cxn modelId="{C9779FAF-22DE-4A7A-A637-CFF866DEF7BF}" type="presParOf" srcId="{1A5DF7C9-7E9E-4E54-AA68-2D5F9C6D14ED}" destId="{8203C983-39A6-4951-A689-76FD716DB27B}" srcOrd="2" destOrd="0" presId="urn:microsoft.com/office/officeart/2005/8/layout/lProcess2"/>
    <dgm:cxn modelId="{3CF2B2A8-B4E2-4964-B4B0-EA8DEC90470E}" type="presParOf" srcId="{8203C983-39A6-4951-A689-76FD716DB27B}" destId="{66EFF7F6-87DB-4DC1-BD95-A603987CA4D0}" srcOrd="0" destOrd="0" presId="urn:microsoft.com/office/officeart/2005/8/layout/lProcess2"/>
    <dgm:cxn modelId="{7AA95898-0C95-43D3-81CB-D13917CA8B06}" type="presParOf" srcId="{66EFF7F6-87DB-4DC1-BD95-A603987CA4D0}" destId="{24D0780B-02BC-4063-92C5-762CEA7602C1}" srcOrd="0" destOrd="0" presId="urn:microsoft.com/office/officeart/2005/8/layout/lProcess2"/>
    <dgm:cxn modelId="{349AE5AC-56FE-4794-B5CF-743FD979673B}" type="presParOf" srcId="{986A6B43-BE83-4938-B2C5-1B7B8B8136F9}" destId="{05367EC5-D262-4CA8-AD6A-B55D1AE36836}" srcOrd="1" destOrd="0" presId="urn:microsoft.com/office/officeart/2005/8/layout/lProcess2"/>
    <dgm:cxn modelId="{299E2A83-4A1B-47FA-8286-9CAB911DC31C}" type="presParOf" srcId="{986A6B43-BE83-4938-B2C5-1B7B8B8136F9}" destId="{1AD4F6FE-E512-481F-AF92-B7EA8C414B75}" srcOrd="2" destOrd="0" presId="urn:microsoft.com/office/officeart/2005/8/layout/lProcess2"/>
    <dgm:cxn modelId="{969DBB80-C8B8-44CE-B5F4-B034C53FAD36}" type="presParOf" srcId="{1AD4F6FE-E512-481F-AF92-B7EA8C414B75}" destId="{F2F890CB-F360-4C3C-B782-BCC6488BCC18}" srcOrd="0" destOrd="0" presId="urn:microsoft.com/office/officeart/2005/8/layout/lProcess2"/>
    <dgm:cxn modelId="{3B85B815-B2AD-4038-A23F-37AA9E19BCC7}" type="presParOf" srcId="{1AD4F6FE-E512-481F-AF92-B7EA8C414B75}" destId="{4D31BCA0-C8DD-4D51-95FA-78FFAF6CC42C}" srcOrd="1" destOrd="0" presId="urn:microsoft.com/office/officeart/2005/8/layout/lProcess2"/>
    <dgm:cxn modelId="{2A2C1F56-485B-4577-B366-98A078780082}" type="presParOf" srcId="{1AD4F6FE-E512-481F-AF92-B7EA8C414B75}" destId="{19371445-EC5B-4457-8783-4CA53F785988}" srcOrd="2" destOrd="0" presId="urn:microsoft.com/office/officeart/2005/8/layout/lProcess2"/>
    <dgm:cxn modelId="{1E4FCAE1-453A-46A8-887E-B6F73EEEAD4E}" type="presParOf" srcId="{19371445-EC5B-4457-8783-4CA53F785988}" destId="{365229EB-0D05-47F7-A32C-E5EB43CC1C71}" srcOrd="0" destOrd="0" presId="urn:microsoft.com/office/officeart/2005/8/layout/lProcess2"/>
    <dgm:cxn modelId="{54BE9618-2B22-41E6-BB71-EBCA5207B9A9}" type="presParOf" srcId="{365229EB-0D05-47F7-A32C-E5EB43CC1C71}" destId="{AD8DB558-52F6-409E-B32D-EC6917C2022F}" srcOrd="0" destOrd="0" presId="urn:microsoft.com/office/officeart/2005/8/layout/lProcess2"/>
    <dgm:cxn modelId="{BE0611DF-E25D-4492-8331-C591CD6EAAC0}" type="presParOf" srcId="{986A6B43-BE83-4938-B2C5-1B7B8B8136F9}" destId="{AB123D44-7348-49F7-9096-2343C874B9D3}" srcOrd="3" destOrd="0" presId="urn:microsoft.com/office/officeart/2005/8/layout/lProcess2"/>
    <dgm:cxn modelId="{41B0EE0E-7CCF-49F0-9877-C1C9246D9610}" type="presParOf" srcId="{986A6B43-BE83-4938-B2C5-1B7B8B8136F9}" destId="{56AAB5E6-4DAC-4453-A4C4-67C8A8163C36}" srcOrd="4" destOrd="0" presId="urn:microsoft.com/office/officeart/2005/8/layout/lProcess2"/>
    <dgm:cxn modelId="{58AEF1F0-0F50-40E0-9455-DFEA7A1C2FAE}" type="presParOf" srcId="{56AAB5E6-4DAC-4453-A4C4-67C8A8163C36}" destId="{31C3F820-0901-425D-8FCD-EEE0B47AC6AD}" srcOrd="0" destOrd="0" presId="urn:microsoft.com/office/officeart/2005/8/layout/lProcess2"/>
    <dgm:cxn modelId="{A1BA0E0E-0C27-45CB-83C1-03EF19AD1DDF}" type="presParOf" srcId="{56AAB5E6-4DAC-4453-A4C4-67C8A8163C36}" destId="{7198E9DC-875F-4BE2-817D-B13776C1B0B9}" srcOrd="1" destOrd="0" presId="urn:microsoft.com/office/officeart/2005/8/layout/lProcess2"/>
    <dgm:cxn modelId="{8DF84B25-2BB9-40D9-9CAE-10E9F93A937E}" type="presParOf" srcId="{56AAB5E6-4DAC-4453-A4C4-67C8A8163C36}" destId="{12E5F7C9-5046-491B-8E3E-C8233F280405}" srcOrd="2" destOrd="0" presId="urn:microsoft.com/office/officeart/2005/8/layout/lProcess2"/>
    <dgm:cxn modelId="{5BD960DC-09CE-4EA3-B2CF-B6A6C5C945C5}" type="presParOf" srcId="{12E5F7C9-5046-491B-8E3E-C8233F280405}" destId="{4839C975-5B7D-40AB-9E8E-D167FE52D4AD}" srcOrd="0" destOrd="0" presId="urn:microsoft.com/office/officeart/2005/8/layout/lProcess2"/>
    <dgm:cxn modelId="{D19C5F14-8EEA-40CF-BAA7-9CA164D73330}" type="presParOf" srcId="{4839C975-5B7D-40AB-9E8E-D167FE52D4AD}" destId="{FB4750C2-7BBE-49DE-BEC7-C1503DD3ADE9}" srcOrd="0" destOrd="0" presId="urn:microsoft.com/office/officeart/2005/8/layout/lProcess2"/>
    <dgm:cxn modelId="{E197A5AE-6ED6-479F-AFAA-9AA3B63B3259}" type="presParOf" srcId="{4839C975-5B7D-40AB-9E8E-D167FE52D4AD}" destId="{3717B387-03C8-48CE-A9F2-0122A7A3E41E}" srcOrd="1" destOrd="0" presId="urn:microsoft.com/office/officeart/2005/8/layout/lProcess2"/>
    <dgm:cxn modelId="{B498AB8F-C4EC-4E70-8CD0-80230E3DC391}" type="presParOf" srcId="{4839C975-5B7D-40AB-9E8E-D167FE52D4AD}" destId="{B86FED4C-1FBE-43DE-85B3-387D00E8EB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95F7A-BE04-49E6-B067-075BAE36CAD4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4A088-CE6A-43E1-AC19-AA5753B070FE}">
      <dgm:prSet phldrT="[Text]"/>
      <dgm:spPr/>
      <dgm:t>
        <a:bodyPr/>
        <a:lstStyle/>
        <a:p>
          <a:r>
            <a:rPr lang="en-US" dirty="0" smtClean="0"/>
            <a:t>New Tech High School</a:t>
          </a:r>
          <a:endParaRPr lang="en-US" dirty="0"/>
        </a:p>
      </dgm:t>
    </dgm:pt>
    <dgm:pt modelId="{6AA00011-BFEE-4343-8D13-A597F659CB1E}" type="parTrans" cxnId="{CD78A286-79C1-4C77-B8C6-EB1EB1951BAB}">
      <dgm:prSet/>
      <dgm:spPr/>
      <dgm:t>
        <a:bodyPr/>
        <a:lstStyle/>
        <a:p>
          <a:endParaRPr lang="en-US"/>
        </a:p>
      </dgm:t>
    </dgm:pt>
    <dgm:pt modelId="{A820E71E-492F-4A3A-8950-EE71DCC965F0}" type="sibTrans" cxnId="{CD78A286-79C1-4C77-B8C6-EB1EB1951BAB}">
      <dgm:prSet/>
      <dgm:spPr/>
      <dgm:t>
        <a:bodyPr/>
        <a:lstStyle/>
        <a:p>
          <a:endParaRPr lang="en-US"/>
        </a:p>
      </dgm:t>
    </dgm:pt>
    <dgm:pt modelId="{15E3CACE-96D5-4A11-8DEA-7F5BBFB31C5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CNY New Tech High School in Cortland County</a:t>
          </a:r>
        </a:p>
        <a:p>
          <a:pPr>
            <a:spcAft>
              <a:spcPts val="0"/>
            </a:spcAft>
          </a:pPr>
          <a:r>
            <a:rPr lang="en-US" sz="1200" dirty="0" smtClean="0"/>
            <a:t>(opening September 2016)</a:t>
          </a:r>
          <a:endParaRPr lang="en-US" sz="1200" dirty="0"/>
        </a:p>
      </dgm:t>
    </dgm:pt>
    <dgm:pt modelId="{D930A7DE-B055-4119-B987-721D0A711A02}" type="parTrans" cxnId="{B78A93B9-77DD-47C5-B64F-67DEF3F27E28}">
      <dgm:prSet/>
      <dgm:spPr/>
      <dgm:t>
        <a:bodyPr/>
        <a:lstStyle/>
        <a:p>
          <a:endParaRPr lang="en-US"/>
        </a:p>
      </dgm:t>
    </dgm:pt>
    <dgm:pt modelId="{F3E7E626-09E1-496F-B8C7-F56F1AB6AC1B}" type="sibTrans" cxnId="{B78A93B9-77DD-47C5-B64F-67DEF3F27E28}">
      <dgm:prSet/>
      <dgm:spPr/>
      <dgm:t>
        <a:bodyPr/>
        <a:lstStyle/>
        <a:p>
          <a:endParaRPr lang="en-US"/>
        </a:p>
      </dgm:t>
    </dgm:pt>
    <dgm:pt modelId="{DA07C296-A53A-4B3F-B810-2FB339E651BB}">
      <dgm:prSet phldrT="[Text]"/>
      <dgm:spPr/>
      <dgm:t>
        <a:bodyPr/>
        <a:lstStyle/>
        <a:p>
          <a:r>
            <a:rPr lang="en-US" dirty="0" smtClean="0"/>
            <a:t>OCM BOCES Programs</a:t>
          </a:r>
          <a:endParaRPr lang="en-US" dirty="0"/>
        </a:p>
      </dgm:t>
    </dgm:pt>
    <dgm:pt modelId="{98E45879-E648-4FFD-9203-BB22F5099C25}" type="parTrans" cxnId="{7DA6D987-6261-4EA0-9D6A-5ADBB19027D6}">
      <dgm:prSet/>
      <dgm:spPr/>
      <dgm:t>
        <a:bodyPr/>
        <a:lstStyle/>
        <a:p>
          <a:endParaRPr lang="en-US"/>
        </a:p>
      </dgm:t>
    </dgm:pt>
    <dgm:pt modelId="{270938EA-A251-4A24-8FBA-46692A959FE3}" type="sibTrans" cxnId="{7DA6D987-6261-4EA0-9D6A-5ADBB19027D6}">
      <dgm:prSet/>
      <dgm:spPr/>
      <dgm:t>
        <a:bodyPr/>
        <a:lstStyle/>
        <a:p>
          <a:endParaRPr lang="en-US"/>
        </a:p>
      </dgm:t>
    </dgm:pt>
    <dgm:pt modelId="{03622AAD-D08A-48E5-B4B6-19CEE9A2C457}">
      <dgm:prSet phldrT="[Text]" custT="1"/>
      <dgm:spPr/>
      <dgm:t>
        <a:bodyPr/>
        <a:lstStyle/>
        <a:p>
          <a:r>
            <a:rPr lang="en-US" sz="1800" dirty="0" smtClean="0"/>
            <a:t>Innovation Tech at the Career Academy </a:t>
          </a:r>
          <a:r>
            <a:rPr lang="en-US" sz="1400" dirty="0" smtClean="0"/>
            <a:t>(opened September 2014)</a:t>
          </a:r>
          <a:endParaRPr lang="en-US" sz="1400" dirty="0"/>
        </a:p>
      </dgm:t>
    </dgm:pt>
    <dgm:pt modelId="{8C9F428E-F51A-4953-93F5-B6A2FDDD2325}" type="parTrans" cxnId="{981DF9D7-CC4F-4E87-B24B-C4F0B93D5A3E}">
      <dgm:prSet/>
      <dgm:spPr/>
      <dgm:t>
        <a:bodyPr/>
        <a:lstStyle/>
        <a:p>
          <a:endParaRPr lang="en-US"/>
        </a:p>
      </dgm:t>
    </dgm:pt>
    <dgm:pt modelId="{06D6EB88-7ABB-46DE-8F19-3CA04053C068}" type="sibTrans" cxnId="{981DF9D7-CC4F-4E87-B24B-C4F0B93D5A3E}">
      <dgm:prSet/>
      <dgm:spPr/>
      <dgm:t>
        <a:bodyPr/>
        <a:lstStyle/>
        <a:p>
          <a:endParaRPr lang="en-US"/>
        </a:p>
      </dgm:t>
    </dgm:pt>
    <dgm:pt modelId="{738B1193-443A-4A1D-8145-505C46FAAE82}">
      <dgm:prSet phldrT="[Text]"/>
      <dgm:spPr/>
      <dgm:t>
        <a:bodyPr/>
        <a:lstStyle/>
        <a:p>
          <a:r>
            <a:rPr lang="en-US" dirty="0" smtClean="0"/>
            <a:t>District/School-Based</a:t>
          </a:r>
          <a:endParaRPr lang="en-US" dirty="0"/>
        </a:p>
      </dgm:t>
    </dgm:pt>
    <dgm:pt modelId="{90A1FBF6-C047-4090-AA67-BF945B2E00DA}" type="parTrans" cxnId="{E10768FC-EE33-42B8-B08E-BC1DC0532C7D}">
      <dgm:prSet/>
      <dgm:spPr/>
      <dgm:t>
        <a:bodyPr/>
        <a:lstStyle/>
        <a:p>
          <a:endParaRPr lang="en-US"/>
        </a:p>
      </dgm:t>
    </dgm:pt>
    <dgm:pt modelId="{127B2FC7-AD10-4161-B182-868D3772D334}" type="sibTrans" cxnId="{E10768FC-EE33-42B8-B08E-BC1DC0532C7D}">
      <dgm:prSet/>
      <dgm:spPr/>
      <dgm:t>
        <a:bodyPr/>
        <a:lstStyle/>
        <a:p>
          <a:endParaRPr lang="en-US"/>
        </a:p>
      </dgm:t>
    </dgm:pt>
    <dgm:pt modelId="{7726EA1F-609F-4A30-B634-22368272C805}">
      <dgm:prSet phldrT="[Text]" custT="1"/>
      <dgm:spPr/>
      <dgm:t>
        <a:bodyPr/>
        <a:lstStyle/>
        <a:p>
          <a:r>
            <a:rPr lang="en-US" sz="1400" dirty="0" smtClean="0"/>
            <a:t>Integrated PBL Courses</a:t>
          </a:r>
          <a:endParaRPr lang="en-US" sz="1400" dirty="0"/>
        </a:p>
      </dgm:t>
    </dgm:pt>
    <dgm:pt modelId="{A4EC540E-872D-4370-BAFE-ABB9E5DCEDEC}" type="parTrans" cxnId="{5ED5CFD1-6B38-43DC-813D-4B49044DDE99}">
      <dgm:prSet/>
      <dgm:spPr/>
      <dgm:t>
        <a:bodyPr/>
        <a:lstStyle/>
        <a:p>
          <a:endParaRPr lang="en-US"/>
        </a:p>
      </dgm:t>
    </dgm:pt>
    <dgm:pt modelId="{B236DAA9-6516-49B2-AC7C-E7A89439AAB1}" type="sibTrans" cxnId="{5ED5CFD1-6B38-43DC-813D-4B49044DDE99}">
      <dgm:prSet/>
      <dgm:spPr/>
      <dgm:t>
        <a:bodyPr/>
        <a:lstStyle/>
        <a:p>
          <a:endParaRPr lang="en-US"/>
        </a:p>
      </dgm:t>
    </dgm:pt>
    <dgm:pt modelId="{8C224967-E907-41A5-A5C6-BE1EA52918DF}">
      <dgm:prSet phldrT="[Text]" custT="1"/>
      <dgm:spPr/>
      <dgm:t>
        <a:bodyPr/>
        <a:lstStyle/>
        <a:p>
          <a:r>
            <a:rPr lang="en-US" sz="1600" dirty="0" smtClean="0"/>
            <a:t>Future School Adoption</a:t>
          </a:r>
          <a:endParaRPr lang="en-US" sz="1600" dirty="0"/>
        </a:p>
      </dgm:t>
    </dgm:pt>
    <dgm:pt modelId="{1CD74A48-144C-4A67-A515-5766B05DE7AF}" type="parTrans" cxnId="{E840F403-C4BD-4A8F-BF41-CC71BF6C7698}">
      <dgm:prSet/>
      <dgm:spPr/>
      <dgm:t>
        <a:bodyPr/>
        <a:lstStyle/>
        <a:p>
          <a:endParaRPr lang="en-US"/>
        </a:p>
      </dgm:t>
    </dgm:pt>
    <dgm:pt modelId="{BD812FB2-214B-490E-92CC-D49D98CB16AC}" type="sibTrans" cxnId="{E840F403-C4BD-4A8F-BF41-CC71BF6C7698}">
      <dgm:prSet/>
      <dgm:spPr/>
      <dgm:t>
        <a:bodyPr/>
        <a:lstStyle/>
        <a:p>
          <a:endParaRPr lang="en-US"/>
        </a:p>
      </dgm:t>
    </dgm:pt>
    <dgm:pt modelId="{986A6B43-BE83-4938-B2C5-1B7B8B8136F9}" type="pres">
      <dgm:prSet presAssocID="{7B795F7A-BE04-49E6-B067-075BAE36CA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DF7C9-7E9E-4E54-AA68-2D5F9C6D14ED}" type="pres">
      <dgm:prSet presAssocID="{B0B4A088-CE6A-43E1-AC19-AA5753B070FE}" presName="compNode" presStyleCnt="0"/>
      <dgm:spPr/>
    </dgm:pt>
    <dgm:pt modelId="{F4567CED-D56B-442D-8A9A-00FFEDE1361D}" type="pres">
      <dgm:prSet presAssocID="{B0B4A088-CE6A-43E1-AC19-AA5753B070FE}" presName="aNode" presStyleLbl="bgShp" presStyleIdx="0" presStyleCnt="3"/>
      <dgm:spPr/>
      <dgm:t>
        <a:bodyPr/>
        <a:lstStyle/>
        <a:p>
          <a:endParaRPr lang="en-US"/>
        </a:p>
      </dgm:t>
    </dgm:pt>
    <dgm:pt modelId="{C4CBDE6C-B320-4257-B1EF-05F53616A086}" type="pres">
      <dgm:prSet presAssocID="{B0B4A088-CE6A-43E1-AC19-AA5753B070FE}" presName="textNode" presStyleLbl="bgShp" presStyleIdx="0" presStyleCnt="3"/>
      <dgm:spPr/>
      <dgm:t>
        <a:bodyPr/>
        <a:lstStyle/>
        <a:p>
          <a:endParaRPr lang="en-US"/>
        </a:p>
      </dgm:t>
    </dgm:pt>
    <dgm:pt modelId="{8203C983-39A6-4951-A689-76FD716DB27B}" type="pres">
      <dgm:prSet presAssocID="{B0B4A088-CE6A-43E1-AC19-AA5753B070FE}" presName="compChildNode" presStyleCnt="0"/>
      <dgm:spPr/>
    </dgm:pt>
    <dgm:pt modelId="{66EFF7F6-87DB-4DC1-BD95-A603987CA4D0}" type="pres">
      <dgm:prSet presAssocID="{B0B4A088-CE6A-43E1-AC19-AA5753B070FE}" presName="theInnerList" presStyleCnt="0"/>
      <dgm:spPr/>
    </dgm:pt>
    <dgm:pt modelId="{24D0780B-02BC-4063-92C5-762CEA7602C1}" type="pres">
      <dgm:prSet presAssocID="{15E3CACE-96D5-4A11-8DEA-7F5BBFB31C5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67EC5-D262-4CA8-AD6A-B55D1AE36836}" type="pres">
      <dgm:prSet presAssocID="{B0B4A088-CE6A-43E1-AC19-AA5753B070FE}" presName="aSpace" presStyleCnt="0"/>
      <dgm:spPr/>
    </dgm:pt>
    <dgm:pt modelId="{1AD4F6FE-E512-481F-AF92-B7EA8C414B75}" type="pres">
      <dgm:prSet presAssocID="{DA07C296-A53A-4B3F-B810-2FB339E651BB}" presName="compNode" presStyleCnt="0"/>
      <dgm:spPr/>
    </dgm:pt>
    <dgm:pt modelId="{F2F890CB-F360-4C3C-B782-BCC6488BCC18}" type="pres">
      <dgm:prSet presAssocID="{DA07C296-A53A-4B3F-B810-2FB339E651BB}" presName="aNode" presStyleLbl="bgShp" presStyleIdx="1" presStyleCnt="3"/>
      <dgm:spPr/>
      <dgm:t>
        <a:bodyPr/>
        <a:lstStyle/>
        <a:p>
          <a:endParaRPr lang="en-US"/>
        </a:p>
      </dgm:t>
    </dgm:pt>
    <dgm:pt modelId="{4D31BCA0-C8DD-4D51-95FA-78FFAF6CC42C}" type="pres">
      <dgm:prSet presAssocID="{DA07C296-A53A-4B3F-B810-2FB339E651BB}" presName="textNode" presStyleLbl="bgShp" presStyleIdx="1" presStyleCnt="3"/>
      <dgm:spPr/>
      <dgm:t>
        <a:bodyPr/>
        <a:lstStyle/>
        <a:p>
          <a:endParaRPr lang="en-US"/>
        </a:p>
      </dgm:t>
    </dgm:pt>
    <dgm:pt modelId="{19371445-EC5B-4457-8783-4CA53F785988}" type="pres">
      <dgm:prSet presAssocID="{DA07C296-A53A-4B3F-B810-2FB339E651BB}" presName="compChildNode" presStyleCnt="0"/>
      <dgm:spPr/>
    </dgm:pt>
    <dgm:pt modelId="{365229EB-0D05-47F7-A32C-E5EB43CC1C71}" type="pres">
      <dgm:prSet presAssocID="{DA07C296-A53A-4B3F-B810-2FB339E651BB}" presName="theInnerList" presStyleCnt="0"/>
      <dgm:spPr/>
    </dgm:pt>
    <dgm:pt modelId="{AD8DB558-52F6-409E-B32D-EC6917C2022F}" type="pres">
      <dgm:prSet presAssocID="{03622AAD-D08A-48E5-B4B6-19CEE9A2C457}" presName="childNode" presStyleLbl="node1" presStyleIdx="1" presStyleCnt="4" custLinFactNeighborX="-1627" custLinFactNeighborY="-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3D44-7348-49F7-9096-2343C874B9D3}" type="pres">
      <dgm:prSet presAssocID="{DA07C296-A53A-4B3F-B810-2FB339E651BB}" presName="aSpace" presStyleCnt="0"/>
      <dgm:spPr/>
    </dgm:pt>
    <dgm:pt modelId="{56AAB5E6-4DAC-4453-A4C4-67C8A8163C36}" type="pres">
      <dgm:prSet presAssocID="{738B1193-443A-4A1D-8145-505C46FAAE82}" presName="compNode" presStyleCnt="0"/>
      <dgm:spPr/>
    </dgm:pt>
    <dgm:pt modelId="{31C3F820-0901-425D-8FCD-EEE0B47AC6AD}" type="pres">
      <dgm:prSet presAssocID="{738B1193-443A-4A1D-8145-505C46FAAE82}" presName="aNode" presStyleLbl="bgShp" presStyleIdx="2" presStyleCnt="3"/>
      <dgm:spPr/>
      <dgm:t>
        <a:bodyPr/>
        <a:lstStyle/>
        <a:p>
          <a:endParaRPr lang="en-US"/>
        </a:p>
      </dgm:t>
    </dgm:pt>
    <dgm:pt modelId="{7198E9DC-875F-4BE2-817D-B13776C1B0B9}" type="pres">
      <dgm:prSet presAssocID="{738B1193-443A-4A1D-8145-505C46FAAE82}" presName="textNode" presStyleLbl="bgShp" presStyleIdx="2" presStyleCnt="3"/>
      <dgm:spPr/>
      <dgm:t>
        <a:bodyPr/>
        <a:lstStyle/>
        <a:p>
          <a:endParaRPr lang="en-US"/>
        </a:p>
      </dgm:t>
    </dgm:pt>
    <dgm:pt modelId="{12E5F7C9-5046-491B-8E3E-C8233F280405}" type="pres">
      <dgm:prSet presAssocID="{738B1193-443A-4A1D-8145-505C46FAAE82}" presName="compChildNode" presStyleCnt="0"/>
      <dgm:spPr/>
    </dgm:pt>
    <dgm:pt modelId="{4839C975-5B7D-40AB-9E8E-D167FE52D4AD}" type="pres">
      <dgm:prSet presAssocID="{738B1193-443A-4A1D-8145-505C46FAAE82}" presName="theInnerList" presStyleCnt="0"/>
      <dgm:spPr/>
    </dgm:pt>
    <dgm:pt modelId="{FB4750C2-7BBE-49DE-BEC7-C1503DD3ADE9}" type="pres">
      <dgm:prSet presAssocID="{7726EA1F-609F-4A30-B634-22368272C80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B387-03C8-48CE-A9F2-0122A7A3E41E}" type="pres">
      <dgm:prSet presAssocID="{7726EA1F-609F-4A30-B634-22368272C805}" presName="aSpace2" presStyleCnt="0"/>
      <dgm:spPr/>
    </dgm:pt>
    <dgm:pt modelId="{B86FED4C-1FBE-43DE-85B3-387D00E8EB31}" type="pres">
      <dgm:prSet presAssocID="{8C224967-E907-41A5-A5C6-BE1EA52918D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93570F-4BD9-40FC-9C95-A1F0E02A1D67}" type="presOf" srcId="{8C224967-E907-41A5-A5C6-BE1EA52918DF}" destId="{B86FED4C-1FBE-43DE-85B3-387D00E8EB31}" srcOrd="0" destOrd="0" presId="urn:microsoft.com/office/officeart/2005/8/layout/lProcess2"/>
    <dgm:cxn modelId="{7DA6D987-6261-4EA0-9D6A-5ADBB19027D6}" srcId="{7B795F7A-BE04-49E6-B067-075BAE36CAD4}" destId="{DA07C296-A53A-4B3F-B810-2FB339E651BB}" srcOrd="1" destOrd="0" parTransId="{98E45879-E648-4FFD-9203-BB22F5099C25}" sibTransId="{270938EA-A251-4A24-8FBA-46692A959FE3}"/>
    <dgm:cxn modelId="{1A52B50F-D2FC-435D-9674-A9C4C314286B}" type="presOf" srcId="{738B1193-443A-4A1D-8145-505C46FAAE82}" destId="{31C3F820-0901-425D-8FCD-EEE0B47AC6AD}" srcOrd="0" destOrd="0" presId="urn:microsoft.com/office/officeart/2005/8/layout/lProcess2"/>
    <dgm:cxn modelId="{B78A93B9-77DD-47C5-B64F-67DEF3F27E28}" srcId="{B0B4A088-CE6A-43E1-AC19-AA5753B070FE}" destId="{15E3CACE-96D5-4A11-8DEA-7F5BBFB31C59}" srcOrd="0" destOrd="0" parTransId="{D930A7DE-B055-4119-B987-721D0A711A02}" sibTransId="{F3E7E626-09E1-496F-B8C7-F56F1AB6AC1B}"/>
    <dgm:cxn modelId="{E840F403-C4BD-4A8F-BF41-CC71BF6C7698}" srcId="{738B1193-443A-4A1D-8145-505C46FAAE82}" destId="{8C224967-E907-41A5-A5C6-BE1EA52918DF}" srcOrd="1" destOrd="0" parTransId="{1CD74A48-144C-4A67-A515-5766B05DE7AF}" sibTransId="{BD812FB2-214B-490E-92CC-D49D98CB16AC}"/>
    <dgm:cxn modelId="{5741B9A4-C58E-4DFB-BC69-00CFC5BAFF49}" type="presOf" srcId="{738B1193-443A-4A1D-8145-505C46FAAE82}" destId="{7198E9DC-875F-4BE2-817D-B13776C1B0B9}" srcOrd="1" destOrd="0" presId="urn:microsoft.com/office/officeart/2005/8/layout/lProcess2"/>
    <dgm:cxn modelId="{981DF9D7-CC4F-4E87-B24B-C4F0B93D5A3E}" srcId="{DA07C296-A53A-4B3F-B810-2FB339E651BB}" destId="{03622AAD-D08A-48E5-B4B6-19CEE9A2C457}" srcOrd="0" destOrd="0" parTransId="{8C9F428E-F51A-4953-93F5-B6A2FDDD2325}" sibTransId="{06D6EB88-7ABB-46DE-8F19-3CA04053C068}"/>
    <dgm:cxn modelId="{5ED5CFD1-6B38-43DC-813D-4B49044DDE99}" srcId="{738B1193-443A-4A1D-8145-505C46FAAE82}" destId="{7726EA1F-609F-4A30-B634-22368272C805}" srcOrd="0" destOrd="0" parTransId="{A4EC540E-872D-4370-BAFE-ABB9E5DCEDEC}" sibTransId="{B236DAA9-6516-49B2-AC7C-E7A89439AAB1}"/>
    <dgm:cxn modelId="{9F931CBA-0258-437A-96DA-F10DD2BBF9EC}" type="presOf" srcId="{B0B4A088-CE6A-43E1-AC19-AA5753B070FE}" destId="{F4567CED-D56B-442D-8A9A-00FFEDE1361D}" srcOrd="0" destOrd="0" presId="urn:microsoft.com/office/officeart/2005/8/layout/lProcess2"/>
    <dgm:cxn modelId="{02360335-D4F9-4023-B441-E7BBE40AE2C1}" type="presOf" srcId="{DA07C296-A53A-4B3F-B810-2FB339E651BB}" destId="{F2F890CB-F360-4C3C-B782-BCC6488BCC18}" srcOrd="0" destOrd="0" presId="urn:microsoft.com/office/officeart/2005/8/layout/lProcess2"/>
    <dgm:cxn modelId="{6A63F9EE-9F3C-4651-9058-7392248E3F20}" type="presOf" srcId="{B0B4A088-CE6A-43E1-AC19-AA5753B070FE}" destId="{C4CBDE6C-B320-4257-B1EF-05F53616A086}" srcOrd="1" destOrd="0" presId="urn:microsoft.com/office/officeart/2005/8/layout/lProcess2"/>
    <dgm:cxn modelId="{C3E47181-AE79-426B-BDC1-C9854FD16958}" type="presOf" srcId="{15E3CACE-96D5-4A11-8DEA-7F5BBFB31C59}" destId="{24D0780B-02BC-4063-92C5-762CEA7602C1}" srcOrd="0" destOrd="0" presId="urn:microsoft.com/office/officeart/2005/8/layout/lProcess2"/>
    <dgm:cxn modelId="{90151EE5-820A-41F7-83AE-96FC98B7DD59}" type="presOf" srcId="{7B795F7A-BE04-49E6-B067-075BAE36CAD4}" destId="{986A6B43-BE83-4938-B2C5-1B7B8B8136F9}" srcOrd="0" destOrd="0" presId="urn:microsoft.com/office/officeart/2005/8/layout/lProcess2"/>
    <dgm:cxn modelId="{CD78A286-79C1-4C77-B8C6-EB1EB1951BAB}" srcId="{7B795F7A-BE04-49E6-B067-075BAE36CAD4}" destId="{B0B4A088-CE6A-43E1-AC19-AA5753B070FE}" srcOrd="0" destOrd="0" parTransId="{6AA00011-BFEE-4343-8D13-A597F659CB1E}" sibTransId="{A820E71E-492F-4A3A-8950-EE71DCC965F0}"/>
    <dgm:cxn modelId="{E3FE3E16-61C1-4622-AB42-75E752DEE9F7}" type="presOf" srcId="{03622AAD-D08A-48E5-B4B6-19CEE9A2C457}" destId="{AD8DB558-52F6-409E-B32D-EC6917C2022F}" srcOrd="0" destOrd="0" presId="urn:microsoft.com/office/officeart/2005/8/layout/lProcess2"/>
    <dgm:cxn modelId="{A3215CD4-E20C-4BFC-BDAF-3367B51DA47C}" type="presOf" srcId="{DA07C296-A53A-4B3F-B810-2FB339E651BB}" destId="{4D31BCA0-C8DD-4D51-95FA-78FFAF6CC42C}" srcOrd="1" destOrd="0" presId="urn:microsoft.com/office/officeart/2005/8/layout/lProcess2"/>
    <dgm:cxn modelId="{9E5438A8-1935-4272-BA4E-189AFA1EF229}" type="presOf" srcId="{7726EA1F-609F-4A30-B634-22368272C805}" destId="{FB4750C2-7BBE-49DE-BEC7-C1503DD3ADE9}" srcOrd="0" destOrd="0" presId="urn:microsoft.com/office/officeart/2005/8/layout/lProcess2"/>
    <dgm:cxn modelId="{E10768FC-EE33-42B8-B08E-BC1DC0532C7D}" srcId="{7B795F7A-BE04-49E6-B067-075BAE36CAD4}" destId="{738B1193-443A-4A1D-8145-505C46FAAE82}" srcOrd="2" destOrd="0" parTransId="{90A1FBF6-C047-4090-AA67-BF945B2E00DA}" sibTransId="{127B2FC7-AD10-4161-B182-868D3772D334}"/>
    <dgm:cxn modelId="{4D6C23B3-5774-491F-A8B9-F58379146EF9}" type="presParOf" srcId="{986A6B43-BE83-4938-B2C5-1B7B8B8136F9}" destId="{1A5DF7C9-7E9E-4E54-AA68-2D5F9C6D14ED}" srcOrd="0" destOrd="0" presId="urn:microsoft.com/office/officeart/2005/8/layout/lProcess2"/>
    <dgm:cxn modelId="{45E4852C-29D3-4C57-B83A-9DED94B33BF7}" type="presParOf" srcId="{1A5DF7C9-7E9E-4E54-AA68-2D5F9C6D14ED}" destId="{F4567CED-D56B-442D-8A9A-00FFEDE1361D}" srcOrd="0" destOrd="0" presId="urn:microsoft.com/office/officeart/2005/8/layout/lProcess2"/>
    <dgm:cxn modelId="{2B4EAE96-72F7-48D8-BC0E-293C84929D35}" type="presParOf" srcId="{1A5DF7C9-7E9E-4E54-AA68-2D5F9C6D14ED}" destId="{C4CBDE6C-B320-4257-B1EF-05F53616A086}" srcOrd="1" destOrd="0" presId="urn:microsoft.com/office/officeart/2005/8/layout/lProcess2"/>
    <dgm:cxn modelId="{41225C81-FF8D-42C1-B007-335F2E40EDFA}" type="presParOf" srcId="{1A5DF7C9-7E9E-4E54-AA68-2D5F9C6D14ED}" destId="{8203C983-39A6-4951-A689-76FD716DB27B}" srcOrd="2" destOrd="0" presId="urn:microsoft.com/office/officeart/2005/8/layout/lProcess2"/>
    <dgm:cxn modelId="{A73FBFE8-682C-4897-982F-D3AEE497ACE4}" type="presParOf" srcId="{8203C983-39A6-4951-A689-76FD716DB27B}" destId="{66EFF7F6-87DB-4DC1-BD95-A603987CA4D0}" srcOrd="0" destOrd="0" presId="urn:microsoft.com/office/officeart/2005/8/layout/lProcess2"/>
    <dgm:cxn modelId="{0046B792-1CEA-42A5-A995-0B36476EC851}" type="presParOf" srcId="{66EFF7F6-87DB-4DC1-BD95-A603987CA4D0}" destId="{24D0780B-02BC-4063-92C5-762CEA7602C1}" srcOrd="0" destOrd="0" presId="urn:microsoft.com/office/officeart/2005/8/layout/lProcess2"/>
    <dgm:cxn modelId="{DB40EF60-F04C-40BD-B55D-AEF5D613E0EC}" type="presParOf" srcId="{986A6B43-BE83-4938-B2C5-1B7B8B8136F9}" destId="{05367EC5-D262-4CA8-AD6A-B55D1AE36836}" srcOrd="1" destOrd="0" presId="urn:microsoft.com/office/officeart/2005/8/layout/lProcess2"/>
    <dgm:cxn modelId="{595399D0-05B4-41A4-9D3D-4EE84F7D1406}" type="presParOf" srcId="{986A6B43-BE83-4938-B2C5-1B7B8B8136F9}" destId="{1AD4F6FE-E512-481F-AF92-B7EA8C414B75}" srcOrd="2" destOrd="0" presId="urn:microsoft.com/office/officeart/2005/8/layout/lProcess2"/>
    <dgm:cxn modelId="{9AA26DE5-25A7-454B-84E8-966C126E13E1}" type="presParOf" srcId="{1AD4F6FE-E512-481F-AF92-B7EA8C414B75}" destId="{F2F890CB-F360-4C3C-B782-BCC6488BCC18}" srcOrd="0" destOrd="0" presId="urn:microsoft.com/office/officeart/2005/8/layout/lProcess2"/>
    <dgm:cxn modelId="{4DC035F4-7EA4-4410-A44E-7E4C4C99BF73}" type="presParOf" srcId="{1AD4F6FE-E512-481F-AF92-B7EA8C414B75}" destId="{4D31BCA0-C8DD-4D51-95FA-78FFAF6CC42C}" srcOrd="1" destOrd="0" presId="urn:microsoft.com/office/officeart/2005/8/layout/lProcess2"/>
    <dgm:cxn modelId="{41CC777D-E3F8-4127-80B7-0E446FB81EA6}" type="presParOf" srcId="{1AD4F6FE-E512-481F-AF92-B7EA8C414B75}" destId="{19371445-EC5B-4457-8783-4CA53F785988}" srcOrd="2" destOrd="0" presId="urn:microsoft.com/office/officeart/2005/8/layout/lProcess2"/>
    <dgm:cxn modelId="{A28EF9F9-65F8-44E2-8E1F-0521A0AE46F5}" type="presParOf" srcId="{19371445-EC5B-4457-8783-4CA53F785988}" destId="{365229EB-0D05-47F7-A32C-E5EB43CC1C71}" srcOrd="0" destOrd="0" presId="urn:microsoft.com/office/officeart/2005/8/layout/lProcess2"/>
    <dgm:cxn modelId="{D3D0F21C-AFB0-4637-94B9-BB6622DEC5B0}" type="presParOf" srcId="{365229EB-0D05-47F7-A32C-E5EB43CC1C71}" destId="{AD8DB558-52F6-409E-B32D-EC6917C2022F}" srcOrd="0" destOrd="0" presId="urn:microsoft.com/office/officeart/2005/8/layout/lProcess2"/>
    <dgm:cxn modelId="{07B1E679-0D42-4E6B-9E8A-FC107E9E993E}" type="presParOf" srcId="{986A6B43-BE83-4938-B2C5-1B7B8B8136F9}" destId="{AB123D44-7348-49F7-9096-2343C874B9D3}" srcOrd="3" destOrd="0" presId="urn:microsoft.com/office/officeart/2005/8/layout/lProcess2"/>
    <dgm:cxn modelId="{C12821E8-2423-411F-80C4-EC68D1856255}" type="presParOf" srcId="{986A6B43-BE83-4938-B2C5-1B7B8B8136F9}" destId="{56AAB5E6-4DAC-4453-A4C4-67C8A8163C36}" srcOrd="4" destOrd="0" presId="urn:microsoft.com/office/officeart/2005/8/layout/lProcess2"/>
    <dgm:cxn modelId="{72373776-B385-497A-A5E0-2A6555D5C29D}" type="presParOf" srcId="{56AAB5E6-4DAC-4453-A4C4-67C8A8163C36}" destId="{31C3F820-0901-425D-8FCD-EEE0B47AC6AD}" srcOrd="0" destOrd="0" presId="urn:microsoft.com/office/officeart/2005/8/layout/lProcess2"/>
    <dgm:cxn modelId="{7CFCCC98-3308-4ED0-A8D2-75A7E05D2242}" type="presParOf" srcId="{56AAB5E6-4DAC-4453-A4C4-67C8A8163C36}" destId="{7198E9DC-875F-4BE2-817D-B13776C1B0B9}" srcOrd="1" destOrd="0" presId="urn:microsoft.com/office/officeart/2005/8/layout/lProcess2"/>
    <dgm:cxn modelId="{37980AD9-38B5-413C-9023-52F59E176238}" type="presParOf" srcId="{56AAB5E6-4DAC-4453-A4C4-67C8A8163C36}" destId="{12E5F7C9-5046-491B-8E3E-C8233F280405}" srcOrd="2" destOrd="0" presId="urn:microsoft.com/office/officeart/2005/8/layout/lProcess2"/>
    <dgm:cxn modelId="{EFA878E5-7020-49C2-97EF-B901E232FCFA}" type="presParOf" srcId="{12E5F7C9-5046-491B-8E3E-C8233F280405}" destId="{4839C975-5B7D-40AB-9E8E-D167FE52D4AD}" srcOrd="0" destOrd="0" presId="urn:microsoft.com/office/officeart/2005/8/layout/lProcess2"/>
    <dgm:cxn modelId="{83516FC6-77EF-4F60-910D-51B74DEA775E}" type="presParOf" srcId="{4839C975-5B7D-40AB-9E8E-D167FE52D4AD}" destId="{FB4750C2-7BBE-49DE-BEC7-C1503DD3ADE9}" srcOrd="0" destOrd="0" presId="urn:microsoft.com/office/officeart/2005/8/layout/lProcess2"/>
    <dgm:cxn modelId="{6690D053-662D-4F8F-8959-51D53659259E}" type="presParOf" srcId="{4839C975-5B7D-40AB-9E8E-D167FE52D4AD}" destId="{3717B387-03C8-48CE-A9F2-0122A7A3E41E}" srcOrd="1" destOrd="0" presId="urn:microsoft.com/office/officeart/2005/8/layout/lProcess2"/>
    <dgm:cxn modelId="{14A46EF5-E991-4D00-9A47-02AD807C24F0}" type="presParOf" srcId="{4839C975-5B7D-40AB-9E8E-D167FE52D4AD}" destId="{B86FED4C-1FBE-43DE-85B3-387D00E8EB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795F7A-BE04-49E6-B067-075BAE36CAD4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4A088-CE6A-43E1-AC19-AA5753B070FE}">
      <dgm:prSet phldrT="[Text]"/>
      <dgm:spPr/>
      <dgm:t>
        <a:bodyPr/>
        <a:lstStyle/>
        <a:p>
          <a:r>
            <a:rPr lang="en-US" dirty="0" smtClean="0"/>
            <a:t>New Tech High School</a:t>
          </a:r>
          <a:endParaRPr lang="en-US" dirty="0"/>
        </a:p>
      </dgm:t>
    </dgm:pt>
    <dgm:pt modelId="{6AA00011-BFEE-4343-8D13-A597F659CB1E}" type="parTrans" cxnId="{CD78A286-79C1-4C77-B8C6-EB1EB1951BAB}">
      <dgm:prSet/>
      <dgm:spPr/>
      <dgm:t>
        <a:bodyPr/>
        <a:lstStyle/>
        <a:p>
          <a:endParaRPr lang="en-US"/>
        </a:p>
      </dgm:t>
    </dgm:pt>
    <dgm:pt modelId="{A820E71E-492F-4A3A-8950-EE71DCC965F0}" type="sibTrans" cxnId="{CD78A286-79C1-4C77-B8C6-EB1EB1951BAB}">
      <dgm:prSet/>
      <dgm:spPr/>
      <dgm:t>
        <a:bodyPr/>
        <a:lstStyle/>
        <a:p>
          <a:endParaRPr lang="en-US"/>
        </a:p>
      </dgm:t>
    </dgm:pt>
    <dgm:pt modelId="{15E3CACE-96D5-4A11-8DEA-7F5BBFB31C5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CNY New Tech High School in Cortland County</a:t>
          </a:r>
        </a:p>
        <a:p>
          <a:pPr>
            <a:spcAft>
              <a:spcPts val="0"/>
            </a:spcAft>
          </a:pPr>
          <a:r>
            <a:rPr lang="en-US" sz="1200" dirty="0" smtClean="0"/>
            <a:t>(opening September 2016)</a:t>
          </a:r>
          <a:endParaRPr lang="en-US" sz="1200" dirty="0"/>
        </a:p>
      </dgm:t>
    </dgm:pt>
    <dgm:pt modelId="{D930A7DE-B055-4119-B987-721D0A711A02}" type="parTrans" cxnId="{B78A93B9-77DD-47C5-B64F-67DEF3F27E28}">
      <dgm:prSet/>
      <dgm:spPr/>
      <dgm:t>
        <a:bodyPr/>
        <a:lstStyle/>
        <a:p>
          <a:endParaRPr lang="en-US"/>
        </a:p>
      </dgm:t>
    </dgm:pt>
    <dgm:pt modelId="{F3E7E626-09E1-496F-B8C7-F56F1AB6AC1B}" type="sibTrans" cxnId="{B78A93B9-77DD-47C5-B64F-67DEF3F27E28}">
      <dgm:prSet/>
      <dgm:spPr/>
      <dgm:t>
        <a:bodyPr/>
        <a:lstStyle/>
        <a:p>
          <a:endParaRPr lang="en-US"/>
        </a:p>
      </dgm:t>
    </dgm:pt>
    <dgm:pt modelId="{DA07C296-A53A-4B3F-B810-2FB339E651BB}">
      <dgm:prSet phldrT="[Text]"/>
      <dgm:spPr/>
      <dgm:t>
        <a:bodyPr/>
        <a:lstStyle/>
        <a:p>
          <a:r>
            <a:rPr lang="en-US" dirty="0" smtClean="0"/>
            <a:t>OCM BOCES Programs</a:t>
          </a:r>
          <a:endParaRPr lang="en-US" dirty="0"/>
        </a:p>
      </dgm:t>
    </dgm:pt>
    <dgm:pt modelId="{98E45879-E648-4FFD-9203-BB22F5099C25}" type="parTrans" cxnId="{7DA6D987-6261-4EA0-9D6A-5ADBB19027D6}">
      <dgm:prSet/>
      <dgm:spPr/>
      <dgm:t>
        <a:bodyPr/>
        <a:lstStyle/>
        <a:p>
          <a:endParaRPr lang="en-US"/>
        </a:p>
      </dgm:t>
    </dgm:pt>
    <dgm:pt modelId="{270938EA-A251-4A24-8FBA-46692A959FE3}" type="sibTrans" cxnId="{7DA6D987-6261-4EA0-9D6A-5ADBB19027D6}">
      <dgm:prSet/>
      <dgm:spPr/>
      <dgm:t>
        <a:bodyPr/>
        <a:lstStyle/>
        <a:p>
          <a:endParaRPr lang="en-US"/>
        </a:p>
      </dgm:t>
    </dgm:pt>
    <dgm:pt modelId="{03622AAD-D08A-48E5-B4B6-19CEE9A2C457}">
      <dgm:prSet phldrT="[Text]" custT="1"/>
      <dgm:spPr/>
      <dgm:t>
        <a:bodyPr/>
        <a:lstStyle/>
        <a:p>
          <a:r>
            <a:rPr lang="en-US" sz="1800" dirty="0" smtClean="0"/>
            <a:t>Innovation Tech at the Career Academy </a:t>
          </a:r>
          <a:r>
            <a:rPr lang="en-US" sz="1400" dirty="0" smtClean="0"/>
            <a:t>(opened September 2014)</a:t>
          </a:r>
          <a:endParaRPr lang="en-US" sz="1400" dirty="0"/>
        </a:p>
      </dgm:t>
    </dgm:pt>
    <dgm:pt modelId="{8C9F428E-F51A-4953-93F5-B6A2FDDD2325}" type="parTrans" cxnId="{981DF9D7-CC4F-4E87-B24B-C4F0B93D5A3E}">
      <dgm:prSet/>
      <dgm:spPr/>
      <dgm:t>
        <a:bodyPr/>
        <a:lstStyle/>
        <a:p>
          <a:endParaRPr lang="en-US"/>
        </a:p>
      </dgm:t>
    </dgm:pt>
    <dgm:pt modelId="{06D6EB88-7ABB-46DE-8F19-3CA04053C068}" type="sibTrans" cxnId="{981DF9D7-CC4F-4E87-B24B-C4F0B93D5A3E}">
      <dgm:prSet/>
      <dgm:spPr/>
      <dgm:t>
        <a:bodyPr/>
        <a:lstStyle/>
        <a:p>
          <a:endParaRPr lang="en-US"/>
        </a:p>
      </dgm:t>
    </dgm:pt>
    <dgm:pt modelId="{738B1193-443A-4A1D-8145-505C46FAAE82}">
      <dgm:prSet phldrT="[Text]"/>
      <dgm:spPr/>
      <dgm:t>
        <a:bodyPr/>
        <a:lstStyle/>
        <a:p>
          <a:r>
            <a:rPr lang="en-US" dirty="0" smtClean="0"/>
            <a:t>District/School-Based</a:t>
          </a:r>
          <a:endParaRPr lang="en-US" dirty="0"/>
        </a:p>
      </dgm:t>
    </dgm:pt>
    <dgm:pt modelId="{90A1FBF6-C047-4090-AA67-BF945B2E00DA}" type="parTrans" cxnId="{E10768FC-EE33-42B8-B08E-BC1DC0532C7D}">
      <dgm:prSet/>
      <dgm:spPr/>
      <dgm:t>
        <a:bodyPr/>
        <a:lstStyle/>
        <a:p>
          <a:endParaRPr lang="en-US"/>
        </a:p>
      </dgm:t>
    </dgm:pt>
    <dgm:pt modelId="{127B2FC7-AD10-4161-B182-868D3772D334}" type="sibTrans" cxnId="{E10768FC-EE33-42B8-B08E-BC1DC0532C7D}">
      <dgm:prSet/>
      <dgm:spPr/>
      <dgm:t>
        <a:bodyPr/>
        <a:lstStyle/>
        <a:p>
          <a:endParaRPr lang="en-US"/>
        </a:p>
      </dgm:t>
    </dgm:pt>
    <dgm:pt modelId="{7726EA1F-609F-4A30-B634-22368272C805}">
      <dgm:prSet phldrT="[Text]" custT="1"/>
      <dgm:spPr/>
      <dgm:t>
        <a:bodyPr/>
        <a:lstStyle/>
        <a:p>
          <a:r>
            <a:rPr lang="en-US" sz="1400" dirty="0" smtClean="0"/>
            <a:t>Integrated PBL Courses</a:t>
          </a:r>
          <a:endParaRPr lang="en-US" sz="1400" dirty="0"/>
        </a:p>
      </dgm:t>
    </dgm:pt>
    <dgm:pt modelId="{A4EC540E-872D-4370-BAFE-ABB9E5DCEDEC}" type="parTrans" cxnId="{5ED5CFD1-6B38-43DC-813D-4B49044DDE99}">
      <dgm:prSet/>
      <dgm:spPr/>
      <dgm:t>
        <a:bodyPr/>
        <a:lstStyle/>
        <a:p>
          <a:endParaRPr lang="en-US"/>
        </a:p>
      </dgm:t>
    </dgm:pt>
    <dgm:pt modelId="{B236DAA9-6516-49B2-AC7C-E7A89439AAB1}" type="sibTrans" cxnId="{5ED5CFD1-6B38-43DC-813D-4B49044DDE99}">
      <dgm:prSet/>
      <dgm:spPr/>
      <dgm:t>
        <a:bodyPr/>
        <a:lstStyle/>
        <a:p>
          <a:endParaRPr lang="en-US"/>
        </a:p>
      </dgm:t>
    </dgm:pt>
    <dgm:pt modelId="{8C224967-E907-41A5-A5C6-BE1EA52918DF}">
      <dgm:prSet phldrT="[Text]" custT="1"/>
      <dgm:spPr/>
      <dgm:t>
        <a:bodyPr/>
        <a:lstStyle/>
        <a:p>
          <a:r>
            <a:rPr lang="en-US" sz="1600" dirty="0" smtClean="0"/>
            <a:t>Future School Adoption</a:t>
          </a:r>
          <a:endParaRPr lang="en-US" sz="1600" dirty="0"/>
        </a:p>
      </dgm:t>
    </dgm:pt>
    <dgm:pt modelId="{1CD74A48-144C-4A67-A515-5766B05DE7AF}" type="parTrans" cxnId="{E840F403-C4BD-4A8F-BF41-CC71BF6C7698}">
      <dgm:prSet/>
      <dgm:spPr/>
      <dgm:t>
        <a:bodyPr/>
        <a:lstStyle/>
        <a:p>
          <a:endParaRPr lang="en-US"/>
        </a:p>
      </dgm:t>
    </dgm:pt>
    <dgm:pt modelId="{BD812FB2-214B-490E-92CC-D49D98CB16AC}" type="sibTrans" cxnId="{E840F403-C4BD-4A8F-BF41-CC71BF6C7698}">
      <dgm:prSet/>
      <dgm:spPr/>
      <dgm:t>
        <a:bodyPr/>
        <a:lstStyle/>
        <a:p>
          <a:endParaRPr lang="en-US"/>
        </a:p>
      </dgm:t>
    </dgm:pt>
    <dgm:pt modelId="{986A6B43-BE83-4938-B2C5-1B7B8B8136F9}" type="pres">
      <dgm:prSet presAssocID="{7B795F7A-BE04-49E6-B067-075BAE36CA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DF7C9-7E9E-4E54-AA68-2D5F9C6D14ED}" type="pres">
      <dgm:prSet presAssocID="{B0B4A088-CE6A-43E1-AC19-AA5753B070FE}" presName="compNode" presStyleCnt="0"/>
      <dgm:spPr/>
    </dgm:pt>
    <dgm:pt modelId="{F4567CED-D56B-442D-8A9A-00FFEDE1361D}" type="pres">
      <dgm:prSet presAssocID="{B0B4A088-CE6A-43E1-AC19-AA5753B070FE}" presName="aNode" presStyleLbl="bgShp" presStyleIdx="0" presStyleCnt="3"/>
      <dgm:spPr/>
      <dgm:t>
        <a:bodyPr/>
        <a:lstStyle/>
        <a:p>
          <a:endParaRPr lang="en-US"/>
        </a:p>
      </dgm:t>
    </dgm:pt>
    <dgm:pt modelId="{C4CBDE6C-B320-4257-B1EF-05F53616A086}" type="pres">
      <dgm:prSet presAssocID="{B0B4A088-CE6A-43E1-AC19-AA5753B070FE}" presName="textNode" presStyleLbl="bgShp" presStyleIdx="0" presStyleCnt="3"/>
      <dgm:spPr/>
      <dgm:t>
        <a:bodyPr/>
        <a:lstStyle/>
        <a:p>
          <a:endParaRPr lang="en-US"/>
        </a:p>
      </dgm:t>
    </dgm:pt>
    <dgm:pt modelId="{8203C983-39A6-4951-A689-76FD716DB27B}" type="pres">
      <dgm:prSet presAssocID="{B0B4A088-CE6A-43E1-AC19-AA5753B070FE}" presName="compChildNode" presStyleCnt="0"/>
      <dgm:spPr/>
    </dgm:pt>
    <dgm:pt modelId="{66EFF7F6-87DB-4DC1-BD95-A603987CA4D0}" type="pres">
      <dgm:prSet presAssocID="{B0B4A088-CE6A-43E1-AC19-AA5753B070FE}" presName="theInnerList" presStyleCnt="0"/>
      <dgm:spPr/>
    </dgm:pt>
    <dgm:pt modelId="{24D0780B-02BC-4063-92C5-762CEA7602C1}" type="pres">
      <dgm:prSet presAssocID="{15E3CACE-96D5-4A11-8DEA-7F5BBFB31C5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67EC5-D262-4CA8-AD6A-B55D1AE36836}" type="pres">
      <dgm:prSet presAssocID="{B0B4A088-CE6A-43E1-AC19-AA5753B070FE}" presName="aSpace" presStyleCnt="0"/>
      <dgm:spPr/>
    </dgm:pt>
    <dgm:pt modelId="{1AD4F6FE-E512-481F-AF92-B7EA8C414B75}" type="pres">
      <dgm:prSet presAssocID="{DA07C296-A53A-4B3F-B810-2FB339E651BB}" presName="compNode" presStyleCnt="0"/>
      <dgm:spPr/>
    </dgm:pt>
    <dgm:pt modelId="{F2F890CB-F360-4C3C-B782-BCC6488BCC18}" type="pres">
      <dgm:prSet presAssocID="{DA07C296-A53A-4B3F-B810-2FB339E651BB}" presName="aNode" presStyleLbl="bgShp" presStyleIdx="1" presStyleCnt="3"/>
      <dgm:spPr/>
      <dgm:t>
        <a:bodyPr/>
        <a:lstStyle/>
        <a:p>
          <a:endParaRPr lang="en-US"/>
        </a:p>
      </dgm:t>
    </dgm:pt>
    <dgm:pt modelId="{4D31BCA0-C8DD-4D51-95FA-78FFAF6CC42C}" type="pres">
      <dgm:prSet presAssocID="{DA07C296-A53A-4B3F-B810-2FB339E651BB}" presName="textNode" presStyleLbl="bgShp" presStyleIdx="1" presStyleCnt="3"/>
      <dgm:spPr/>
      <dgm:t>
        <a:bodyPr/>
        <a:lstStyle/>
        <a:p>
          <a:endParaRPr lang="en-US"/>
        </a:p>
      </dgm:t>
    </dgm:pt>
    <dgm:pt modelId="{19371445-EC5B-4457-8783-4CA53F785988}" type="pres">
      <dgm:prSet presAssocID="{DA07C296-A53A-4B3F-B810-2FB339E651BB}" presName="compChildNode" presStyleCnt="0"/>
      <dgm:spPr/>
    </dgm:pt>
    <dgm:pt modelId="{365229EB-0D05-47F7-A32C-E5EB43CC1C71}" type="pres">
      <dgm:prSet presAssocID="{DA07C296-A53A-4B3F-B810-2FB339E651BB}" presName="theInnerList" presStyleCnt="0"/>
      <dgm:spPr/>
    </dgm:pt>
    <dgm:pt modelId="{AD8DB558-52F6-409E-B32D-EC6917C2022F}" type="pres">
      <dgm:prSet presAssocID="{03622AAD-D08A-48E5-B4B6-19CEE9A2C457}" presName="childNode" presStyleLbl="node1" presStyleIdx="1" presStyleCnt="4" custLinFactNeighborX="-1627" custLinFactNeighborY="-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3D44-7348-49F7-9096-2343C874B9D3}" type="pres">
      <dgm:prSet presAssocID="{DA07C296-A53A-4B3F-B810-2FB339E651BB}" presName="aSpace" presStyleCnt="0"/>
      <dgm:spPr/>
    </dgm:pt>
    <dgm:pt modelId="{56AAB5E6-4DAC-4453-A4C4-67C8A8163C36}" type="pres">
      <dgm:prSet presAssocID="{738B1193-443A-4A1D-8145-505C46FAAE82}" presName="compNode" presStyleCnt="0"/>
      <dgm:spPr/>
    </dgm:pt>
    <dgm:pt modelId="{31C3F820-0901-425D-8FCD-EEE0B47AC6AD}" type="pres">
      <dgm:prSet presAssocID="{738B1193-443A-4A1D-8145-505C46FAAE82}" presName="aNode" presStyleLbl="bgShp" presStyleIdx="2" presStyleCnt="3"/>
      <dgm:spPr/>
      <dgm:t>
        <a:bodyPr/>
        <a:lstStyle/>
        <a:p>
          <a:endParaRPr lang="en-US"/>
        </a:p>
      </dgm:t>
    </dgm:pt>
    <dgm:pt modelId="{7198E9DC-875F-4BE2-817D-B13776C1B0B9}" type="pres">
      <dgm:prSet presAssocID="{738B1193-443A-4A1D-8145-505C46FAAE82}" presName="textNode" presStyleLbl="bgShp" presStyleIdx="2" presStyleCnt="3"/>
      <dgm:spPr/>
      <dgm:t>
        <a:bodyPr/>
        <a:lstStyle/>
        <a:p>
          <a:endParaRPr lang="en-US"/>
        </a:p>
      </dgm:t>
    </dgm:pt>
    <dgm:pt modelId="{12E5F7C9-5046-491B-8E3E-C8233F280405}" type="pres">
      <dgm:prSet presAssocID="{738B1193-443A-4A1D-8145-505C46FAAE82}" presName="compChildNode" presStyleCnt="0"/>
      <dgm:spPr/>
    </dgm:pt>
    <dgm:pt modelId="{4839C975-5B7D-40AB-9E8E-D167FE52D4AD}" type="pres">
      <dgm:prSet presAssocID="{738B1193-443A-4A1D-8145-505C46FAAE82}" presName="theInnerList" presStyleCnt="0"/>
      <dgm:spPr/>
    </dgm:pt>
    <dgm:pt modelId="{FB4750C2-7BBE-49DE-BEC7-C1503DD3ADE9}" type="pres">
      <dgm:prSet presAssocID="{7726EA1F-609F-4A30-B634-22368272C80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B387-03C8-48CE-A9F2-0122A7A3E41E}" type="pres">
      <dgm:prSet presAssocID="{7726EA1F-609F-4A30-B634-22368272C805}" presName="aSpace2" presStyleCnt="0"/>
      <dgm:spPr/>
    </dgm:pt>
    <dgm:pt modelId="{B86FED4C-1FBE-43DE-85B3-387D00E8EB31}" type="pres">
      <dgm:prSet presAssocID="{8C224967-E907-41A5-A5C6-BE1EA52918D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40F403-C4BD-4A8F-BF41-CC71BF6C7698}" srcId="{738B1193-443A-4A1D-8145-505C46FAAE82}" destId="{8C224967-E907-41A5-A5C6-BE1EA52918DF}" srcOrd="1" destOrd="0" parTransId="{1CD74A48-144C-4A67-A515-5766B05DE7AF}" sibTransId="{BD812FB2-214B-490E-92CC-D49D98CB16AC}"/>
    <dgm:cxn modelId="{5ED5CFD1-6B38-43DC-813D-4B49044DDE99}" srcId="{738B1193-443A-4A1D-8145-505C46FAAE82}" destId="{7726EA1F-609F-4A30-B634-22368272C805}" srcOrd="0" destOrd="0" parTransId="{A4EC540E-872D-4370-BAFE-ABB9E5DCEDEC}" sibTransId="{B236DAA9-6516-49B2-AC7C-E7A89439AAB1}"/>
    <dgm:cxn modelId="{2307EB88-5C68-4B39-8572-9DE989447977}" type="presOf" srcId="{738B1193-443A-4A1D-8145-505C46FAAE82}" destId="{31C3F820-0901-425D-8FCD-EEE0B47AC6AD}" srcOrd="0" destOrd="0" presId="urn:microsoft.com/office/officeart/2005/8/layout/lProcess2"/>
    <dgm:cxn modelId="{981DF9D7-CC4F-4E87-B24B-C4F0B93D5A3E}" srcId="{DA07C296-A53A-4B3F-B810-2FB339E651BB}" destId="{03622AAD-D08A-48E5-B4B6-19CEE9A2C457}" srcOrd="0" destOrd="0" parTransId="{8C9F428E-F51A-4953-93F5-B6A2FDDD2325}" sibTransId="{06D6EB88-7ABB-46DE-8F19-3CA04053C068}"/>
    <dgm:cxn modelId="{6270B9FE-87C6-4056-A474-046D31AE5040}" type="presOf" srcId="{B0B4A088-CE6A-43E1-AC19-AA5753B070FE}" destId="{C4CBDE6C-B320-4257-B1EF-05F53616A086}" srcOrd="1" destOrd="0" presId="urn:microsoft.com/office/officeart/2005/8/layout/lProcess2"/>
    <dgm:cxn modelId="{7DA6D987-6261-4EA0-9D6A-5ADBB19027D6}" srcId="{7B795F7A-BE04-49E6-B067-075BAE36CAD4}" destId="{DA07C296-A53A-4B3F-B810-2FB339E651BB}" srcOrd="1" destOrd="0" parTransId="{98E45879-E648-4FFD-9203-BB22F5099C25}" sibTransId="{270938EA-A251-4A24-8FBA-46692A959FE3}"/>
    <dgm:cxn modelId="{CD78A286-79C1-4C77-B8C6-EB1EB1951BAB}" srcId="{7B795F7A-BE04-49E6-B067-075BAE36CAD4}" destId="{B0B4A088-CE6A-43E1-AC19-AA5753B070FE}" srcOrd="0" destOrd="0" parTransId="{6AA00011-BFEE-4343-8D13-A597F659CB1E}" sibTransId="{A820E71E-492F-4A3A-8950-EE71DCC965F0}"/>
    <dgm:cxn modelId="{E10768FC-EE33-42B8-B08E-BC1DC0532C7D}" srcId="{7B795F7A-BE04-49E6-B067-075BAE36CAD4}" destId="{738B1193-443A-4A1D-8145-505C46FAAE82}" srcOrd="2" destOrd="0" parTransId="{90A1FBF6-C047-4090-AA67-BF945B2E00DA}" sibTransId="{127B2FC7-AD10-4161-B182-868D3772D334}"/>
    <dgm:cxn modelId="{2B35BB4C-06D8-4FA6-92A8-B5B5542ED6A7}" type="presOf" srcId="{8C224967-E907-41A5-A5C6-BE1EA52918DF}" destId="{B86FED4C-1FBE-43DE-85B3-387D00E8EB31}" srcOrd="0" destOrd="0" presId="urn:microsoft.com/office/officeart/2005/8/layout/lProcess2"/>
    <dgm:cxn modelId="{362F9AAD-394A-4A6F-A454-D419F4F60F0E}" type="presOf" srcId="{738B1193-443A-4A1D-8145-505C46FAAE82}" destId="{7198E9DC-875F-4BE2-817D-B13776C1B0B9}" srcOrd="1" destOrd="0" presId="urn:microsoft.com/office/officeart/2005/8/layout/lProcess2"/>
    <dgm:cxn modelId="{72889033-06C6-4ECD-A38D-B2C84497C12D}" type="presOf" srcId="{7B795F7A-BE04-49E6-B067-075BAE36CAD4}" destId="{986A6B43-BE83-4938-B2C5-1B7B8B8136F9}" srcOrd="0" destOrd="0" presId="urn:microsoft.com/office/officeart/2005/8/layout/lProcess2"/>
    <dgm:cxn modelId="{404C75AF-142E-4914-A3BD-35C7A87B4973}" type="presOf" srcId="{B0B4A088-CE6A-43E1-AC19-AA5753B070FE}" destId="{F4567CED-D56B-442D-8A9A-00FFEDE1361D}" srcOrd="0" destOrd="0" presId="urn:microsoft.com/office/officeart/2005/8/layout/lProcess2"/>
    <dgm:cxn modelId="{3AB123C8-A613-43C3-8CE6-B9228FDBC008}" type="presOf" srcId="{DA07C296-A53A-4B3F-B810-2FB339E651BB}" destId="{4D31BCA0-C8DD-4D51-95FA-78FFAF6CC42C}" srcOrd="1" destOrd="0" presId="urn:microsoft.com/office/officeart/2005/8/layout/lProcess2"/>
    <dgm:cxn modelId="{1B8EC833-390E-4D26-9FEC-4579DD99D3DC}" type="presOf" srcId="{15E3CACE-96D5-4A11-8DEA-7F5BBFB31C59}" destId="{24D0780B-02BC-4063-92C5-762CEA7602C1}" srcOrd="0" destOrd="0" presId="urn:microsoft.com/office/officeart/2005/8/layout/lProcess2"/>
    <dgm:cxn modelId="{2ABB9877-3DF1-43DA-9BAA-F36419BD7375}" type="presOf" srcId="{7726EA1F-609F-4A30-B634-22368272C805}" destId="{FB4750C2-7BBE-49DE-BEC7-C1503DD3ADE9}" srcOrd="0" destOrd="0" presId="urn:microsoft.com/office/officeart/2005/8/layout/lProcess2"/>
    <dgm:cxn modelId="{B78A93B9-77DD-47C5-B64F-67DEF3F27E28}" srcId="{B0B4A088-CE6A-43E1-AC19-AA5753B070FE}" destId="{15E3CACE-96D5-4A11-8DEA-7F5BBFB31C59}" srcOrd="0" destOrd="0" parTransId="{D930A7DE-B055-4119-B987-721D0A711A02}" sibTransId="{F3E7E626-09E1-496F-B8C7-F56F1AB6AC1B}"/>
    <dgm:cxn modelId="{DE7BF167-0402-4C31-AD87-8B41AD437BD9}" type="presOf" srcId="{DA07C296-A53A-4B3F-B810-2FB339E651BB}" destId="{F2F890CB-F360-4C3C-B782-BCC6488BCC18}" srcOrd="0" destOrd="0" presId="urn:microsoft.com/office/officeart/2005/8/layout/lProcess2"/>
    <dgm:cxn modelId="{35CB0095-66BD-49CC-B29E-7033ADBC582B}" type="presOf" srcId="{03622AAD-D08A-48E5-B4B6-19CEE9A2C457}" destId="{AD8DB558-52F6-409E-B32D-EC6917C2022F}" srcOrd="0" destOrd="0" presId="urn:microsoft.com/office/officeart/2005/8/layout/lProcess2"/>
    <dgm:cxn modelId="{00DB1548-C75F-40AA-B3C8-EAE57E0A48C4}" type="presParOf" srcId="{986A6B43-BE83-4938-B2C5-1B7B8B8136F9}" destId="{1A5DF7C9-7E9E-4E54-AA68-2D5F9C6D14ED}" srcOrd="0" destOrd="0" presId="urn:microsoft.com/office/officeart/2005/8/layout/lProcess2"/>
    <dgm:cxn modelId="{53CA6577-270B-4027-AB42-8DA87F058D84}" type="presParOf" srcId="{1A5DF7C9-7E9E-4E54-AA68-2D5F9C6D14ED}" destId="{F4567CED-D56B-442D-8A9A-00FFEDE1361D}" srcOrd="0" destOrd="0" presId="urn:microsoft.com/office/officeart/2005/8/layout/lProcess2"/>
    <dgm:cxn modelId="{1E836ACA-AF88-4A35-81C9-318C0191D798}" type="presParOf" srcId="{1A5DF7C9-7E9E-4E54-AA68-2D5F9C6D14ED}" destId="{C4CBDE6C-B320-4257-B1EF-05F53616A086}" srcOrd="1" destOrd="0" presId="urn:microsoft.com/office/officeart/2005/8/layout/lProcess2"/>
    <dgm:cxn modelId="{4DFBAF02-734B-4B2D-A312-A836D5966776}" type="presParOf" srcId="{1A5DF7C9-7E9E-4E54-AA68-2D5F9C6D14ED}" destId="{8203C983-39A6-4951-A689-76FD716DB27B}" srcOrd="2" destOrd="0" presId="urn:microsoft.com/office/officeart/2005/8/layout/lProcess2"/>
    <dgm:cxn modelId="{5C253EDA-5FD8-48F5-8EFB-8A763D926DF6}" type="presParOf" srcId="{8203C983-39A6-4951-A689-76FD716DB27B}" destId="{66EFF7F6-87DB-4DC1-BD95-A603987CA4D0}" srcOrd="0" destOrd="0" presId="urn:microsoft.com/office/officeart/2005/8/layout/lProcess2"/>
    <dgm:cxn modelId="{E5AE99A4-4EB1-425B-B433-5CB3CF76B5BE}" type="presParOf" srcId="{66EFF7F6-87DB-4DC1-BD95-A603987CA4D0}" destId="{24D0780B-02BC-4063-92C5-762CEA7602C1}" srcOrd="0" destOrd="0" presId="urn:microsoft.com/office/officeart/2005/8/layout/lProcess2"/>
    <dgm:cxn modelId="{5E84CC9F-628C-4DD5-953D-655BAE40E0AD}" type="presParOf" srcId="{986A6B43-BE83-4938-B2C5-1B7B8B8136F9}" destId="{05367EC5-D262-4CA8-AD6A-B55D1AE36836}" srcOrd="1" destOrd="0" presId="urn:microsoft.com/office/officeart/2005/8/layout/lProcess2"/>
    <dgm:cxn modelId="{AA8D0110-85FC-479D-85F0-31267E180650}" type="presParOf" srcId="{986A6B43-BE83-4938-B2C5-1B7B8B8136F9}" destId="{1AD4F6FE-E512-481F-AF92-B7EA8C414B75}" srcOrd="2" destOrd="0" presId="urn:microsoft.com/office/officeart/2005/8/layout/lProcess2"/>
    <dgm:cxn modelId="{8837E5E3-FE2B-4888-B031-E92871683DA2}" type="presParOf" srcId="{1AD4F6FE-E512-481F-AF92-B7EA8C414B75}" destId="{F2F890CB-F360-4C3C-B782-BCC6488BCC18}" srcOrd="0" destOrd="0" presId="urn:microsoft.com/office/officeart/2005/8/layout/lProcess2"/>
    <dgm:cxn modelId="{67D7C4EB-FEC1-4969-BDC5-7665F7E786C6}" type="presParOf" srcId="{1AD4F6FE-E512-481F-AF92-B7EA8C414B75}" destId="{4D31BCA0-C8DD-4D51-95FA-78FFAF6CC42C}" srcOrd="1" destOrd="0" presId="urn:microsoft.com/office/officeart/2005/8/layout/lProcess2"/>
    <dgm:cxn modelId="{390CC505-AD7D-4EFE-8AE4-29BA095C3A81}" type="presParOf" srcId="{1AD4F6FE-E512-481F-AF92-B7EA8C414B75}" destId="{19371445-EC5B-4457-8783-4CA53F785988}" srcOrd="2" destOrd="0" presId="urn:microsoft.com/office/officeart/2005/8/layout/lProcess2"/>
    <dgm:cxn modelId="{EFAF28BE-A56A-4E54-8753-DAC7A2BBEE79}" type="presParOf" srcId="{19371445-EC5B-4457-8783-4CA53F785988}" destId="{365229EB-0D05-47F7-A32C-E5EB43CC1C71}" srcOrd="0" destOrd="0" presId="urn:microsoft.com/office/officeart/2005/8/layout/lProcess2"/>
    <dgm:cxn modelId="{9CDA09E8-96C2-4166-BE91-50C190C84C97}" type="presParOf" srcId="{365229EB-0D05-47F7-A32C-E5EB43CC1C71}" destId="{AD8DB558-52F6-409E-B32D-EC6917C2022F}" srcOrd="0" destOrd="0" presId="urn:microsoft.com/office/officeart/2005/8/layout/lProcess2"/>
    <dgm:cxn modelId="{37D90710-8EE1-4B76-9338-88D13A72B6CA}" type="presParOf" srcId="{986A6B43-BE83-4938-B2C5-1B7B8B8136F9}" destId="{AB123D44-7348-49F7-9096-2343C874B9D3}" srcOrd="3" destOrd="0" presId="urn:microsoft.com/office/officeart/2005/8/layout/lProcess2"/>
    <dgm:cxn modelId="{4BF84094-53E6-4AD7-868D-EF2E39159409}" type="presParOf" srcId="{986A6B43-BE83-4938-B2C5-1B7B8B8136F9}" destId="{56AAB5E6-4DAC-4453-A4C4-67C8A8163C36}" srcOrd="4" destOrd="0" presId="urn:microsoft.com/office/officeart/2005/8/layout/lProcess2"/>
    <dgm:cxn modelId="{7175AF91-E6E3-4832-9595-FD0E65A492CA}" type="presParOf" srcId="{56AAB5E6-4DAC-4453-A4C4-67C8A8163C36}" destId="{31C3F820-0901-425D-8FCD-EEE0B47AC6AD}" srcOrd="0" destOrd="0" presId="urn:microsoft.com/office/officeart/2005/8/layout/lProcess2"/>
    <dgm:cxn modelId="{45B85F45-4CFE-4F3F-A438-1FAF05B05A0F}" type="presParOf" srcId="{56AAB5E6-4DAC-4453-A4C4-67C8A8163C36}" destId="{7198E9DC-875F-4BE2-817D-B13776C1B0B9}" srcOrd="1" destOrd="0" presId="urn:microsoft.com/office/officeart/2005/8/layout/lProcess2"/>
    <dgm:cxn modelId="{437FA41C-AD29-4012-BC5E-07ABC0E55407}" type="presParOf" srcId="{56AAB5E6-4DAC-4453-A4C4-67C8A8163C36}" destId="{12E5F7C9-5046-491B-8E3E-C8233F280405}" srcOrd="2" destOrd="0" presId="urn:microsoft.com/office/officeart/2005/8/layout/lProcess2"/>
    <dgm:cxn modelId="{D23187A3-ADDD-47A5-843F-4F585D4746CE}" type="presParOf" srcId="{12E5F7C9-5046-491B-8E3E-C8233F280405}" destId="{4839C975-5B7D-40AB-9E8E-D167FE52D4AD}" srcOrd="0" destOrd="0" presId="urn:microsoft.com/office/officeart/2005/8/layout/lProcess2"/>
    <dgm:cxn modelId="{18F2BB9B-E79F-4FAD-ADE8-234FC1D5FE2D}" type="presParOf" srcId="{4839C975-5B7D-40AB-9E8E-D167FE52D4AD}" destId="{FB4750C2-7BBE-49DE-BEC7-C1503DD3ADE9}" srcOrd="0" destOrd="0" presId="urn:microsoft.com/office/officeart/2005/8/layout/lProcess2"/>
    <dgm:cxn modelId="{A27DBF34-42BC-42E4-97CF-F13D1C684F45}" type="presParOf" srcId="{4839C975-5B7D-40AB-9E8E-D167FE52D4AD}" destId="{3717B387-03C8-48CE-A9F2-0122A7A3E41E}" srcOrd="1" destOrd="0" presId="urn:microsoft.com/office/officeart/2005/8/layout/lProcess2"/>
    <dgm:cxn modelId="{80EB114B-040D-4230-B66A-7E364241FF77}" type="presParOf" srcId="{4839C975-5B7D-40AB-9E8E-D167FE52D4AD}" destId="{B86FED4C-1FBE-43DE-85B3-387D00E8EB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95F7A-BE04-49E6-B067-075BAE36CAD4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4A088-CE6A-43E1-AC19-AA5753B070FE}">
      <dgm:prSet phldrT="[Text]"/>
      <dgm:spPr/>
      <dgm:t>
        <a:bodyPr/>
        <a:lstStyle/>
        <a:p>
          <a:r>
            <a:rPr lang="en-US" dirty="0" smtClean="0"/>
            <a:t>New Tech High School</a:t>
          </a:r>
          <a:endParaRPr lang="en-US" dirty="0"/>
        </a:p>
      </dgm:t>
    </dgm:pt>
    <dgm:pt modelId="{6AA00011-BFEE-4343-8D13-A597F659CB1E}" type="parTrans" cxnId="{CD78A286-79C1-4C77-B8C6-EB1EB1951BAB}">
      <dgm:prSet/>
      <dgm:spPr/>
      <dgm:t>
        <a:bodyPr/>
        <a:lstStyle/>
        <a:p>
          <a:endParaRPr lang="en-US"/>
        </a:p>
      </dgm:t>
    </dgm:pt>
    <dgm:pt modelId="{A820E71E-492F-4A3A-8950-EE71DCC965F0}" type="sibTrans" cxnId="{CD78A286-79C1-4C77-B8C6-EB1EB1951BAB}">
      <dgm:prSet/>
      <dgm:spPr/>
      <dgm:t>
        <a:bodyPr/>
        <a:lstStyle/>
        <a:p>
          <a:endParaRPr lang="en-US"/>
        </a:p>
      </dgm:t>
    </dgm:pt>
    <dgm:pt modelId="{15E3CACE-96D5-4A11-8DEA-7F5BBFB31C5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CNY New Tech High School in Cortland County</a:t>
          </a:r>
        </a:p>
        <a:p>
          <a:pPr>
            <a:spcAft>
              <a:spcPts val="0"/>
            </a:spcAft>
          </a:pPr>
          <a:r>
            <a:rPr lang="en-US" sz="1200" dirty="0" smtClean="0"/>
            <a:t>(opening September 2016)</a:t>
          </a:r>
          <a:endParaRPr lang="en-US" sz="1200" dirty="0"/>
        </a:p>
      </dgm:t>
    </dgm:pt>
    <dgm:pt modelId="{D930A7DE-B055-4119-B987-721D0A711A02}" type="parTrans" cxnId="{B78A93B9-77DD-47C5-B64F-67DEF3F27E28}">
      <dgm:prSet/>
      <dgm:spPr/>
      <dgm:t>
        <a:bodyPr/>
        <a:lstStyle/>
        <a:p>
          <a:endParaRPr lang="en-US"/>
        </a:p>
      </dgm:t>
    </dgm:pt>
    <dgm:pt modelId="{F3E7E626-09E1-496F-B8C7-F56F1AB6AC1B}" type="sibTrans" cxnId="{B78A93B9-77DD-47C5-B64F-67DEF3F27E28}">
      <dgm:prSet/>
      <dgm:spPr/>
      <dgm:t>
        <a:bodyPr/>
        <a:lstStyle/>
        <a:p>
          <a:endParaRPr lang="en-US"/>
        </a:p>
      </dgm:t>
    </dgm:pt>
    <dgm:pt modelId="{DA07C296-A53A-4B3F-B810-2FB339E651BB}">
      <dgm:prSet phldrT="[Text]"/>
      <dgm:spPr/>
      <dgm:t>
        <a:bodyPr/>
        <a:lstStyle/>
        <a:p>
          <a:r>
            <a:rPr lang="en-US" dirty="0" smtClean="0"/>
            <a:t>OCM BOCES Programs</a:t>
          </a:r>
          <a:endParaRPr lang="en-US" dirty="0"/>
        </a:p>
      </dgm:t>
    </dgm:pt>
    <dgm:pt modelId="{98E45879-E648-4FFD-9203-BB22F5099C25}" type="parTrans" cxnId="{7DA6D987-6261-4EA0-9D6A-5ADBB19027D6}">
      <dgm:prSet/>
      <dgm:spPr/>
      <dgm:t>
        <a:bodyPr/>
        <a:lstStyle/>
        <a:p>
          <a:endParaRPr lang="en-US"/>
        </a:p>
      </dgm:t>
    </dgm:pt>
    <dgm:pt modelId="{270938EA-A251-4A24-8FBA-46692A959FE3}" type="sibTrans" cxnId="{7DA6D987-6261-4EA0-9D6A-5ADBB19027D6}">
      <dgm:prSet/>
      <dgm:spPr/>
      <dgm:t>
        <a:bodyPr/>
        <a:lstStyle/>
        <a:p>
          <a:endParaRPr lang="en-US"/>
        </a:p>
      </dgm:t>
    </dgm:pt>
    <dgm:pt modelId="{03622AAD-D08A-48E5-B4B6-19CEE9A2C457}">
      <dgm:prSet phldrT="[Text]" custT="1"/>
      <dgm:spPr/>
      <dgm:t>
        <a:bodyPr/>
        <a:lstStyle/>
        <a:p>
          <a:r>
            <a:rPr lang="en-US" sz="1800" dirty="0" smtClean="0"/>
            <a:t>Innovation Tech at the Career Academy </a:t>
          </a:r>
          <a:r>
            <a:rPr lang="en-US" sz="1400" dirty="0" smtClean="0"/>
            <a:t>(opened September 2014)</a:t>
          </a:r>
          <a:endParaRPr lang="en-US" sz="1400" dirty="0"/>
        </a:p>
      </dgm:t>
    </dgm:pt>
    <dgm:pt modelId="{8C9F428E-F51A-4953-93F5-B6A2FDDD2325}" type="parTrans" cxnId="{981DF9D7-CC4F-4E87-B24B-C4F0B93D5A3E}">
      <dgm:prSet/>
      <dgm:spPr/>
      <dgm:t>
        <a:bodyPr/>
        <a:lstStyle/>
        <a:p>
          <a:endParaRPr lang="en-US"/>
        </a:p>
      </dgm:t>
    </dgm:pt>
    <dgm:pt modelId="{06D6EB88-7ABB-46DE-8F19-3CA04053C068}" type="sibTrans" cxnId="{981DF9D7-CC4F-4E87-B24B-C4F0B93D5A3E}">
      <dgm:prSet/>
      <dgm:spPr/>
      <dgm:t>
        <a:bodyPr/>
        <a:lstStyle/>
        <a:p>
          <a:endParaRPr lang="en-US"/>
        </a:p>
      </dgm:t>
    </dgm:pt>
    <dgm:pt modelId="{738B1193-443A-4A1D-8145-505C46FAAE82}">
      <dgm:prSet phldrT="[Text]"/>
      <dgm:spPr/>
      <dgm:t>
        <a:bodyPr/>
        <a:lstStyle/>
        <a:p>
          <a:r>
            <a:rPr lang="en-US" dirty="0" smtClean="0"/>
            <a:t>District/School-Based</a:t>
          </a:r>
          <a:endParaRPr lang="en-US" dirty="0"/>
        </a:p>
      </dgm:t>
    </dgm:pt>
    <dgm:pt modelId="{90A1FBF6-C047-4090-AA67-BF945B2E00DA}" type="parTrans" cxnId="{E10768FC-EE33-42B8-B08E-BC1DC0532C7D}">
      <dgm:prSet/>
      <dgm:spPr/>
      <dgm:t>
        <a:bodyPr/>
        <a:lstStyle/>
        <a:p>
          <a:endParaRPr lang="en-US"/>
        </a:p>
      </dgm:t>
    </dgm:pt>
    <dgm:pt modelId="{127B2FC7-AD10-4161-B182-868D3772D334}" type="sibTrans" cxnId="{E10768FC-EE33-42B8-B08E-BC1DC0532C7D}">
      <dgm:prSet/>
      <dgm:spPr/>
      <dgm:t>
        <a:bodyPr/>
        <a:lstStyle/>
        <a:p>
          <a:endParaRPr lang="en-US"/>
        </a:p>
      </dgm:t>
    </dgm:pt>
    <dgm:pt modelId="{7726EA1F-609F-4A30-B634-22368272C805}">
      <dgm:prSet phldrT="[Text]" custT="1"/>
      <dgm:spPr/>
      <dgm:t>
        <a:bodyPr/>
        <a:lstStyle/>
        <a:p>
          <a:r>
            <a:rPr lang="en-US" sz="1400" dirty="0" smtClean="0"/>
            <a:t>Integrated PBL Courses</a:t>
          </a:r>
          <a:endParaRPr lang="en-US" sz="1400" dirty="0"/>
        </a:p>
      </dgm:t>
    </dgm:pt>
    <dgm:pt modelId="{A4EC540E-872D-4370-BAFE-ABB9E5DCEDEC}" type="parTrans" cxnId="{5ED5CFD1-6B38-43DC-813D-4B49044DDE99}">
      <dgm:prSet/>
      <dgm:spPr/>
      <dgm:t>
        <a:bodyPr/>
        <a:lstStyle/>
        <a:p>
          <a:endParaRPr lang="en-US"/>
        </a:p>
      </dgm:t>
    </dgm:pt>
    <dgm:pt modelId="{B236DAA9-6516-49B2-AC7C-E7A89439AAB1}" type="sibTrans" cxnId="{5ED5CFD1-6B38-43DC-813D-4B49044DDE99}">
      <dgm:prSet/>
      <dgm:spPr/>
      <dgm:t>
        <a:bodyPr/>
        <a:lstStyle/>
        <a:p>
          <a:endParaRPr lang="en-US"/>
        </a:p>
      </dgm:t>
    </dgm:pt>
    <dgm:pt modelId="{8C224967-E907-41A5-A5C6-BE1EA52918DF}">
      <dgm:prSet phldrT="[Text]" custT="1"/>
      <dgm:spPr/>
      <dgm:t>
        <a:bodyPr/>
        <a:lstStyle/>
        <a:p>
          <a:r>
            <a:rPr lang="en-US" sz="1600" dirty="0" smtClean="0"/>
            <a:t>Future School Adoption</a:t>
          </a:r>
          <a:endParaRPr lang="en-US" sz="1600" dirty="0"/>
        </a:p>
      </dgm:t>
    </dgm:pt>
    <dgm:pt modelId="{1CD74A48-144C-4A67-A515-5766B05DE7AF}" type="parTrans" cxnId="{E840F403-C4BD-4A8F-BF41-CC71BF6C7698}">
      <dgm:prSet/>
      <dgm:spPr/>
      <dgm:t>
        <a:bodyPr/>
        <a:lstStyle/>
        <a:p>
          <a:endParaRPr lang="en-US"/>
        </a:p>
      </dgm:t>
    </dgm:pt>
    <dgm:pt modelId="{BD812FB2-214B-490E-92CC-D49D98CB16AC}" type="sibTrans" cxnId="{E840F403-C4BD-4A8F-BF41-CC71BF6C7698}">
      <dgm:prSet/>
      <dgm:spPr/>
      <dgm:t>
        <a:bodyPr/>
        <a:lstStyle/>
        <a:p>
          <a:endParaRPr lang="en-US"/>
        </a:p>
      </dgm:t>
    </dgm:pt>
    <dgm:pt modelId="{986A6B43-BE83-4938-B2C5-1B7B8B8136F9}" type="pres">
      <dgm:prSet presAssocID="{7B795F7A-BE04-49E6-B067-075BAE36CA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DF7C9-7E9E-4E54-AA68-2D5F9C6D14ED}" type="pres">
      <dgm:prSet presAssocID="{B0B4A088-CE6A-43E1-AC19-AA5753B070FE}" presName="compNode" presStyleCnt="0"/>
      <dgm:spPr/>
    </dgm:pt>
    <dgm:pt modelId="{F4567CED-D56B-442D-8A9A-00FFEDE1361D}" type="pres">
      <dgm:prSet presAssocID="{B0B4A088-CE6A-43E1-AC19-AA5753B070FE}" presName="aNode" presStyleLbl="bgShp" presStyleIdx="0" presStyleCnt="3"/>
      <dgm:spPr/>
      <dgm:t>
        <a:bodyPr/>
        <a:lstStyle/>
        <a:p>
          <a:endParaRPr lang="en-US"/>
        </a:p>
      </dgm:t>
    </dgm:pt>
    <dgm:pt modelId="{C4CBDE6C-B320-4257-B1EF-05F53616A086}" type="pres">
      <dgm:prSet presAssocID="{B0B4A088-CE6A-43E1-AC19-AA5753B070FE}" presName="textNode" presStyleLbl="bgShp" presStyleIdx="0" presStyleCnt="3"/>
      <dgm:spPr/>
      <dgm:t>
        <a:bodyPr/>
        <a:lstStyle/>
        <a:p>
          <a:endParaRPr lang="en-US"/>
        </a:p>
      </dgm:t>
    </dgm:pt>
    <dgm:pt modelId="{8203C983-39A6-4951-A689-76FD716DB27B}" type="pres">
      <dgm:prSet presAssocID="{B0B4A088-CE6A-43E1-AC19-AA5753B070FE}" presName="compChildNode" presStyleCnt="0"/>
      <dgm:spPr/>
    </dgm:pt>
    <dgm:pt modelId="{66EFF7F6-87DB-4DC1-BD95-A603987CA4D0}" type="pres">
      <dgm:prSet presAssocID="{B0B4A088-CE6A-43E1-AC19-AA5753B070FE}" presName="theInnerList" presStyleCnt="0"/>
      <dgm:spPr/>
    </dgm:pt>
    <dgm:pt modelId="{24D0780B-02BC-4063-92C5-762CEA7602C1}" type="pres">
      <dgm:prSet presAssocID="{15E3CACE-96D5-4A11-8DEA-7F5BBFB31C5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67EC5-D262-4CA8-AD6A-B55D1AE36836}" type="pres">
      <dgm:prSet presAssocID="{B0B4A088-CE6A-43E1-AC19-AA5753B070FE}" presName="aSpace" presStyleCnt="0"/>
      <dgm:spPr/>
    </dgm:pt>
    <dgm:pt modelId="{1AD4F6FE-E512-481F-AF92-B7EA8C414B75}" type="pres">
      <dgm:prSet presAssocID="{DA07C296-A53A-4B3F-B810-2FB339E651BB}" presName="compNode" presStyleCnt="0"/>
      <dgm:spPr/>
    </dgm:pt>
    <dgm:pt modelId="{F2F890CB-F360-4C3C-B782-BCC6488BCC18}" type="pres">
      <dgm:prSet presAssocID="{DA07C296-A53A-4B3F-B810-2FB339E651BB}" presName="aNode" presStyleLbl="bgShp" presStyleIdx="1" presStyleCnt="3"/>
      <dgm:spPr/>
      <dgm:t>
        <a:bodyPr/>
        <a:lstStyle/>
        <a:p>
          <a:endParaRPr lang="en-US"/>
        </a:p>
      </dgm:t>
    </dgm:pt>
    <dgm:pt modelId="{4D31BCA0-C8DD-4D51-95FA-78FFAF6CC42C}" type="pres">
      <dgm:prSet presAssocID="{DA07C296-A53A-4B3F-B810-2FB339E651BB}" presName="textNode" presStyleLbl="bgShp" presStyleIdx="1" presStyleCnt="3"/>
      <dgm:spPr/>
      <dgm:t>
        <a:bodyPr/>
        <a:lstStyle/>
        <a:p>
          <a:endParaRPr lang="en-US"/>
        </a:p>
      </dgm:t>
    </dgm:pt>
    <dgm:pt modelId="{19371445-EC5B-4457-8783-4CA53F785988}" type="pres">
      <dgm:prSet presAssocID="{DA07C296-A53A-4B3F-B810-2FB339E651BB}" presName="compChildNode" presStyleCnt="0"/>
      <dgm:spPr/>
    </dgm:pt>
    <dgm:pt modelId="{365229EB-0D05-47F7-A32C-E5EB43CC1C71}" type="pres">
      <dgm:prSet presAssocID="{DA07C296-A53A-4B3F-B810-2FB339E651BB}" presName="theInnerList" presStyleCnt="0"/>
      <dgm:spPr/>
    </dgm:pt>
    <dgm:pt modelId="{AD8DB558-52F6-409E-B32D-EC6917C2022F}" type="pres">
      <dgm:prSet presAssocID="{03622AAD-D08A-48E5-B4B6-19CEE9A2C457}" presName="childNode" presStyleLbl="node1" presStyleIdx="1" presStyleCnt="4" custLinFactNeighborX="-1627" custLinFactNeighborY="-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3D44-7348-49F7-9096-2343C874B9D3}" type="pres">
      <dgm:prSet presAssocID="{DA07C296-A53A-4B3F-B810-2FB339E651BB}" presName="aSpace" presStyleCnt="0"/>
      <dgm:spPr/>
    </dgm:pt>
    <dgm:pt modelId="{56AAB5E6-4DAC-4453-A4C4-67C8A8163C36}" type="pres">
      <dgm:prSet presAssocID="{738B1193-443A-4A1D-8145-505C46FAAE82}" presName="compNode" presStyleCnt="0"/>
      <dgm:spPr/>
    </dgm:pt>
    <dgm:pt modelId="{31C3F820-0901-425D-8FCD-EEE0B47AC6AD}" type="pres">
      <dgm:prSet presAssocID="{738B1193-443A-4A1D-8145-505C46FAAE82}" presName="aNode" presStyleLbl="bgShp" presStyleIdx="2" presStyleCnt="3"/>
      <dgm:spPr/>
      <dgm:t>
        <a:bodyPr/>
        <a:lstStyle/>
        <a:p>
          <a:endParaRPr lang="en-US"/>
        </a:p>
      </dgm:t>
    </dgm:pt>
    <dgm:pt modelId="{7198E9DC-875F-4BE2-817D-B13776C1B0B9}" type="pres">
      <dgm:prSet presAssocID="{738B1193-443A-4A1D-8145-505C46FAAE82}" presName="textNode" presStyleLbl="bgShp" presStyleIdx="2" presStyleCnt="3"/>
      <dgm:spPr/>
      <dgm:t>
        <a:bodyPr/>
        <a:lstStyle/>
        <a:p>
          <a:endParaRPr lang="en-US"/>
        </a:p>
      </dgm:t>
    </dgm:pt>
    <dgm:pt modelId="{12E5F7C9-5046-491B-8E3E-C8233F280405}" type="pres">
      <dgm:prSet presAssocID="{738B1193-443A-4A1D-8145-505C46FAAE82}" presName="compChildNode" presStyleCnt="0"/>
      <dgm:spPr/>
    </dgm:pt>
    <dgm:pt modelId="{4839C975-5B7D-40AB-9E8E-D167FE52D4AD}" type="pres">
      <dgm:prSet presAssocID="{738B1193-443A-4A1D-8145-505C46FAAE82}" presName="theInnerList" presStyleCnt="0"/>
      <dgm:spPr/>
    </dgm:pt>
    <dgm:pt modelId="{FB4750C2-7BBE-49DE-BEC7-C1503DD3ADE9}" type="pres">
      <dgm:prSet presAssocID="{7726EA1F-609F-4A30-B634-22368272C80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B387-03C8-48CE-A9F2-0122A7A3E41E}" type="pres">
      <dgm:prSet presAssocID="{7726EA1F-609F-4A30-B634-22368272C805}" presName="aSpace2" presStyleCnt="0"/>
      <dgm:spPr/>
    </dgm:pt>
    <dgm:pt modelId="{B86FED4C-1FBE-43DE-85B3-387D00E8EB31}" type="pres">
      <dgm:prSet presAssocID="{8C224967-E907-41A5-A5C6-BE1EA52918D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1E9BB-6FD0-4DA8-A379-DB38E0713201}" type="presOf" srcId="{8C224967-E907-41A5-A5C6-BE1EA52918DF}" destId="{B86FED4C-1FBE-43DE-85B3-387D00E8EB31}" srcOrd="0" destOrd="0" presId="urn:microsoft.com/office/officeart/2005/8/layout/lProcess2"/>
    <dgm:cxn modelId="{9D409B72-4E76-4BE3-A87F-6D3F3327989E}" type="presOf" srcId="{15E3CACE-96D5-4A11-8DEA-7F5BBFB31C59}" destId="{24D0780B-02BC-4063-92C5-762CEA7602C1}" srcOrd="0" destOrd="0" presId="urn:microsoft.com/office/officeart/2005/8/layout/lProcess2"/>
    <dgm:cxn modelId="{15B2D819-EC04-4FBE-93D5-6EF4A544DC26}" type="presOf" srcId="{738B1193-443A-4A1D-8145-505C46FAAE82}" destId="{31C3F820-0901-425D-8FCD-EEE0B47AC6AD}" srcOrd="0" destOrd="0" presId="urn:microsoft.com/office/officeart/2005/8/layout/lProcess2"/>
    <dgm:cxn modelId="{DD75FE8B-5864-4807-882B-DE20884BE248}" type="presOf" srcId="{B0B4A088-CE6A-43E1-AC19-AA5753B070FE}" destId="{C4CBDE6C-B320-4257-B1EF-05F53616A086}" srcOrd="1" destOrd="0" presId="urn:microsoft.com/office/officeart/2005/8/layout/lProcess2"/>
    <dgm:cxn modelId="{7DA6D987-6261-4EA0-9D6A-5ADBB19027D6}" srcId="{7B795F7A-BE04-49E6-B067-075BAE36CAD4}" destId="{DA07C296-A53A-4B3F-B810-2FB339E651BB}" srcOrd="1" destOrd="0" parTransId="{98E45879-E648-4FFD-9203-BB22F5099C25}" sibTransId="{270938EA-A251-4A24-8FBA-46692A959FE3}"/>
    <dgm:cxn modelId="{B78A93B9-77DD-47C5-B64F-67DEF3F27E28}" srcId="{B0B4A088-CE6A-43E1-AC19-AA5753B070FE}" destId="{15E3CACE-96D5-4A11-8DEA-7F5BBFB31C59}" srcOrd="0" destOrd="0" parTransId="{D930A7DE-B055-4119-B987-721D0A711A02}" sibTransId="{F3E7E626-09E1-496F-B8C7-F56F1AB6AC1B}"/>
    <dgm:cxn modelId="{A6E8E2B5-9D60-40CB-9F23-9AD1C33FD0A7}" type="presOf" srcId="{738B1193-443A-4A1D-8145-505C46FAAE82}" destId="{7198E9DC-875F-4BE2-817D-B13776C1B0B9}" srcOrd="1" destOrd="0" presId="urn:microsoft.com/office/officeart/2005/8/layout/lProcess2"/>
    <dgm:cxn modelId="{E840F403-C4BD-4A8F-BF41-CC71BF6C7698}" srcId="{738B1193-443A-4A1D-8145-505C46FAAE82}" destId="{8C224967-E907-41A5-A5C6-BE1EA52918DF}" srcOrd="1" destOrd="0" parTransId="{1CD74A48-144C-4A67-A515-5766B05DE7AF}" sibTransId="{BD812FB2-214B-490E-92CC-D49D98CB16AC}"/>
    <dgm:cxn modelId="{5ED5CFD1-6B38-43DC-813D-4B49044DDE99}" srcId="{738B1193-443A-4A1D-8145-505C46FAAE82}" destId="{7726EA1F-609F-4A30-B634-22368272C805}" srcOrd="0" destOrd="0" parTransId="{A4EC540E-872D-4370-BAFE-ABB9E5DCEDEC}" sibTransId="{B236DAA9-6516-49B2-AC7C-E7A89439AAB1}"/>
    <dgm:cxn modelId="{CD78A286-79C1-4C77-B8C6-EB1EB1951BAB}" srcId="{7B795F7A-BE04-49E6-B067-075BAE36CAD4}" destId="{B0B4A088-CE6A-43E1-AC19-AA5753B070FE}" srcOrd="0" destOrd="0" parTransId="{6AA00011-BFEE-4343-8D13-A597F659CB1E}" sibTransId="{A820E71E-492F-4A3A-8950-EE71DCC965F0}"/>
    <dgm:cxn modelId="{DBB2FB6A-D0EE-4A1F-89B6-28E2CD9626C6}" type="presOf" srcId="{DA07C296-A53A-4B3F-B810-2FB339E651BB}" destId="{F2F890CB-F360-4C3C-B782-BCC6488BCC18}" srcOrd="0" destOrd="0" presId="urn:microsoft.com/office/officeart/2005/8/layout/lProcess2"/>
    <dgm:cxn modelId="{3DBB3F9E-104C-4B19-A03B-C56010D25532}" type="presOf" srcId="{7726EA1F-609F-4A30-B634-22368272C805}" destId="{FB4750C2-7BBE-49DE-BEC7-C1503DD3ADE9}" srcOrd="0" destOrd="0" presId="urn:microsoft.com/office/officeart/2005/8/layout/lProcess2"/>
    <dgm:cxn modelId="{E10768FC-EE33-42B8-B08E-BC1DC0532C7D}" srcId="{7B795F7A-BE04-49E6-B067-075BAE36CAD4}" destId="{738B1193-443A-4A1D-8145-505C46FAAE82}" srcOrd="2" destOrd="0" parTransId="{90A1FBF6-C047-4090-AA67-BF945B2E00DA}" sibTransId="{127B2FC7-AD10-4161-B182-868D3772D334}"/>
    <dgm:cxn modelId="{2F9524E7-37FB-4BB0-BAC6-520DF9E5BB75}" type="presOf" srcId="{DA07C296-A53A-4B3F-B810-2FB339E651BB}" destId="{4D31BCA0-C8DD-4D51-95FA-78FFAF6CC42C}" srcOrd="1" destOrd="0" presId="urn:microsoft.com/office/officeart/2005/8/layout/lProcess2"/>
    <dgm:cxn modelId="{981DF9D7-CC4F-4E87-B24B-C4F0B93D5A3E}" srcId="{DA07C296-A53A-4B3F-B810-2FB339E651BB}" destId="{03622AAD-D08A-48E5-B4B6-19CEE9A2C457}" srcOrd="0" destOrd="0" parTransId="{8C9F428E-F51A-4953-93F5-B6A2FDDD2325}" sibTransId="{06D6EB88-7ABB-46DE-8F19-3CA04053C068}"/>
    <dgm:cxn modelId="{3453D5F5-DECB-435A-B234-1729A3337AD4}" type="presOf" srcId="{03622AAD-D08A-48E5-B4B6-19CEE9A2C457}" destId="{AD8DB558-52F6-409E-B32D-EC6917C2022F}" srcOrd="0" destOrd="0" presId="urn:microsoft.com/office/officeart/2005/8/layout/lProcess2"/>
    <dgm:cxn modelId="{F3E4EF55-A021-467C-B57F-C19D40154C2A}" type="presOf" srcId="{7B795F7A-BE04-49E6-B067-075BAE36CAD4}" destId="{986A6B43-BE83-4938-B2C5-1B7B8B8136F9}" srcOrd="0" destOrd="0" presId="urn:microsoft.com/office/officeart/2005/8/layout/lProcess2"/>
    <dgm:cxn modelId="{280AAD14-82AC-4568-88AD-B12B3BEE40B8}" type="presOf" srcId="{B0B4A088-CE6A-43E1-AC19-AA5753B070FE}" destId="{F4567CED-D56B-442D-8A9A-00FFEDE1361D}" srcOrd="0" destOrd="0" presId="urn:microsoft.com/office/officeart/2005/8/layout/lProcess2"/>
    <dgm:cxn modelId="{EC94C14E-6DD2-4F6D-94FA-C2DC9E379D86}" type="presParOf" srcId="{986A6B43-BE83-4938-B2C5-1B7B8B8136F9}" destId="{1A5DF7C9-7E9E-4E54-AA68-2D5F9C6D14ED}" srcOrd="0" destOrd="0" presId="urn:microsoft.com/office/officeart/2005/8/layout/lProcess2"/>
    <dgm:cxn modelId="{CE80D866-F254-4F5A-A03F-32BE29CC82FB}" type="presParOf" srcId="{1A5DF7C9-7E9E-4E54-AA68-2D5F9C6D14ED}" destId="{F4567CED-D56B-442D-8A9A-00FFEDE1361D}" srcOrd="0" destOrd="0" presId="urn:microsoft.com/office/officeart/2005/8/layout/lProcess2"/>
    <dgm:cxn modelId="{BE7CA773-EE58-4BEE-95A0-00FB5EB1C4C7}" type="presParOf" srcId="{1A5DF7C9-7E9E-4E54-AA68-2D5F9C6D14ED}" destId="{C4CBDE6C-B320-4257-B1EF-05F53616A086}" srcOrd="1" destOrd="0" presId="urn:microsoft.com/office/officeart/2005/8/layout/lProcess2"/>
    <dgm:cxn modelId="{0D12E1DB-72F0-466E-AF0A-F70FCBB2ABC1}" type="presParOf" srcId="{1A5DF7C9-7E9E-4E54-AA68-2D5F9C6D14ED}" destId="{8203C983-39A6-4951-A689-76FD716DB27B}" srcOrd="2" destOrd="0" presId="urn:microsoft.com/office/officeart/2005/8/layout/lProcess2"/>
    <dgm:cxn modelId="{869B2801-F731-442D-A9B0-B536168935AA}" type="presParOf" srcId="{8203C983-39A6-4951-A689-76FD716DB27B}" destId="{66EFF7F6-87DB-4DC1-BD95-A603987CA4D0}" srcOrd="0" destOrd="0" presId="urn:microsoft.com/office/officeart/2005/8/layout/lProcess2"/>
    <dgm:cxn modelId="{8B36E6F4-4F4D-44D1-B6A8-562C4B87F185}" type="presParOf" srcId="{66EFF7F6-87DB-4DC1-BD95-A603987CA4D0}" destId="{24D0780B-02BC-4063-92C5-762CEA7602C1}" srcOrd="0" destOrd="0" presId="urn:microsoft.com/office/officeart/2005/8/layout/lProcess2"/>
    <dgm:cxn modelId="{49563C50-95EA-425B-9347-1CD55F4D2DE9}" type="presParOf" srcId="{986A6B43-BE83-4938-B2C5-1B7B8B8136F9}" destId="{05367EC5-D262-4CA8-AD6A-B55D1AE36836}" srcOrd="1" destOrd="0" presId="urn:microsoft.com/office/officeart/2005/8/layout/lProcess2"/>
    <dgm:cxn modelId="{54EF970A-20D4-46F0-B9D8-5D3528B95887}" type="presParOf" srcId="{986A6B43-BE83-4938-B2C5-1B7B8B8136F9}" destId="{1AD4F6FE-E512-481F-AF92-B7EA8C414B75}" srcOrd="2" destOrd="0" presId="urn:microsoft.com/office/officeart/2005/8/layout/lProcess2"/>
    <dgm:cxn modelId="{06CF07B6-E566-44D0-AB44-85FD1BEE4C18}" type="presParOf" srcId="{1AD4F6FE-E512-481F-AF92-B7EA8C414B75}" destId="{F2F890CB-F360-4C3C-B782-BCC6488BCC18}" srcOrd="0" destOrd="0" presId="urn:microsoft.com/office/officeart/2005/8/layout/lProcess2"/>
    <dgm:cxn modelId="{6C312B7E-2DC7-48F8-8D5F-623C8FF2F4D3}" type="presParOf" srcId="{1AD4F6FE-E512-481F-AF92-B7EA8C414B75}" destId="{4D31BCA0-C8DD-4D51-95FA-78FFAF6CC42C}" srcOrd="1" destOrd="0" presId="urn:microsoft.com/office/officeart/2005/8/layout/lProcess2"/>
    <dgm:cxn modelId="{99FC7FB3-0A1C-4BD6-B58E-CD96E8AFD1F5}" type="presParOf" srcId="{1AD4F6FE-E512-481F-AF92-B7EA8C414B75}" destId="{19371445-EC5B-4457-8783-4CA53F785988}" srcOrd="2" destOrd="0" presId="urn:microsoft.com/office/officeart/2005/8/layout/lProcess2"/>
    <dgm:cxn modelId="{1110BC34-042E-4197-8F8F-6AC5CCE73402}" type="presParOf" srcId="{19371445-EC5B-4457-8783-4CA53F785988}" destId="{365229EB-0D05-47F7-A32C-E5EB43CC1C71}" srcOrd="0" destOrd="0" presId="urn:microsoft.com/office/officeart/2005/8/layout/lProcess2"/>
    <dgm:cxn modelId="{01774815-C98D-42A5-BD8B-B464F0E53D8C}" type="presParOf" srcId="{365229EB-0D05-47F7-A32C-E5EB43CC1C71}" destId="{AD8DB558-52F6-409E-B32D-EC6917C2022F}" srcOrd="0" destOrd="0" presId="urn:microsoft.com/office/officeart/2005/8/layout/lProcess2"/>
    <dgm:cxn modelId="{C2196C05-644B-45AE-9B3A-0475C492EA99}" type="presParOf" srcId="{986A6B43-BE83-4938-B2C5-1B7B8B8136F9}" destId="{AB123D44-7348-49F7-9096-2343C874B9D3}" srcOrd="3" destOrd="0" presId="urn:microsoft.com/office/officeart/2005/8/layout/lProcess2"/>
    <dgm:cxn modelId="{21E8468D-07DD-4DEE-A8AC-E1EF62BE2A34}" type="presParOf" srcId="{986A6B43-BE83-4938-B2C5-1B7B8B8136F9}" destId="{56AAB5E6-4DAC-4453-A4C4-67C8A8163C36}" srcOrd="4" destOrd="0" presId="urn:microsoft.com/office/officeart/2005/8/layout/lProcess2"/>
    <dgm:cxn modelId="{ABF1F425-FEAD-4E62-A92A-94F3BDD80E99}" type="presParOf" srcId="{56AAB5E6-4DAC-4453-A4C4-67C8A8163C36}" destId="{31C3F820-0901-425D-8FCD-EEE0B47AC6AD}" srcOrd="0" destOrd="0" presId="urn:microsoft.com/office/officeart/2005/8/layout/lProcess2"/>
    <dgm:cxn modelId="{B4312600-DC3C-4374-A320-CD7D3D13D94F}" type="presParOf" srcId="{56AAB5E6-4DAC-4453-A4C4-67C8A8163C36}" destId="{7198E9DC-875F-4BE2-817D-B13776C1B0B9}" srcOrd="1" destOrd="0" presId="urn:microsoft.com/office/officeart/2005/8/layout/lProcess2"/>
    <dgm:cxn modelId="{64376B50-20C8-4904-8953-99E25744F982}" type="presParOf" srcId="{56AAB5E6-4DAC-4453-A4C4-67C8A8163C36}" destId="{12E5F7C9-5046-491B-8E3E-C8233F280405}" srcOrd="2" destOrd="0" presId="urn:microsoft.com/office/officeart/2005/8/layout/lProcess2"/>
    <dgm:cxn modelId="{94CE833E-BB3E-48D1-A48A-0BDFDBC86EFE}" type="presParOf" srcId="{12E5F7C9-5046-491B-8E3E-C8233F280405}" destId="{4839C975-5B7D-40AB-9E8E-D167FE52D4AD}" srcOrd="0" destOrd="0" presId="urn:microsoft.com/office/officeart/2005/8/layout/lProcess2"/>
    <dgm:cxn modelId="{72B96B01-5C73-4173-83DF-1258C90BCA71}" type="presParOf" srcId="{4839C975-5B7D-40AB-9E8E-D167FE52D4AD}" destId="{FB4750C2-7BBE-49DE-BEC7-C1503DD3ADE9}" srcOrd="0" destOrd="0" presId="urn:microsoft.com/office/officeart/2005/8/layout/lProcess2"/>
    <dgm:cxn modelId="{245FC139-6841-4A83-971B-8142D5F0F160}" type="presParOf" srcId="{4839C975-5B7D-40AB-9E8E-D167FE52D4AD}" destId="{3717B387-03C8-48CE-A9F2-0122A7A3E41E}" srcOrd="1" destOrd="0" presId="urn:microsoft.com/office/officeart/2005/8/layout/lProcess2"/>
    <dgm:cxn modelId="{2986F8A2-54A3-4F33-A403-42D5645B4CD7}" type="presParOf" srcId="{4839C975-5B7D-40AB-9E8E-D167FE52D4AD}" destId="{B86FED4C-1FBE-43DE-85B3-387D00E8EB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795F7A-BE04-49E6-B067-075BAE36CAD4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4A088-CE6A-43E1-AC19-AA5753B070FE}">
      <dgm:prSet phldrT="[Text]"/>
      <dgm:spPr/>
      <dgm:t>
        <a:bodyPr/>
        <a:lstStyle/>
        <a:p>
          <a:r>
            <a:rPr lang="en-US" dirty="0" smtClean="0"/>
            <a:t>New Tech High School</a:t>
          </a:r>
          <a:endParaRPr lang="en-US" dirty="0"/>
        </a:p>
      </dgm:t>
    </dgm:pt>
    <dgm:pt modelId="{6AA00011-BFEE-4343-8D13-A597F659CB1E}" type="parTrans" cxnId="{CD78A286-79C1-4C77-B8C6-EB1EB1951BAB}">
      <dgm:prSet/>
      <dgm:spPr/>
      <dgm:t>
        <a:bodyPr/>
        <a:lstStyle/>
        <a:p>
          <a:endParaRPr lang="en-US"/>
        </a:p>
      </dgm:t>
    </dgm:pt>
    <dgm:pt modelId="{A820E71E-492F-4A3A-8950-EE71DCC965F0}" type="sibTrans" cxnId="{CD78A286-79C1-4C77-B8C6-EB1EB1951BAB}">
      <dgm:prSet/>
      <dgm:spPr/>
      <dgm:t>
        <a:bodyPr/>
        <a:lstStyle/>
        <a:p>
          <a:endParaRPr lang="en-US"/>
        </a:p>
      </dgm:t>
    </dgm:pt>
    <dgm:pt modelId="{15E3CACE-96D5-4A11-8DEA-7F5BBFB31C5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CNY New Tech High School in Cortland County</a:t>
          </a:r>
        </a:p>
        <a:p>
          <a:pPr>
            <a:spcAft>
              <a:spcPts val="0"/>
            </a:spcAft>
          </a:pPr>
          <a:r>
            <a:rPr lang="en-US" sz="1200" dirty="0" smtClean="0"/>
            <a:t>(opening September 2016)</a:t>
          </a:r>
          <a:endParaRPr lang="en-US" sz="1200" dirty="0"/>
        </a:p>
      </dgm:t>
    </dgm:pt>
    <dgm:pt modelId="{D930A7DE-B055-4119-B987-721D0A711A02}" type="parTrans" cxnId="{B78A93B9-77DD-47C5-B64F-67DEF3F27E28}">
      <dgm:prSet/>
      <dgm:spPr/>
      <dgm:t>
        <a:bodyPr/>
        <a:lstStyle/>
        <a:p>
          <a:endParaRPr lang="en-US"/>
        </a:p>
      </dgm:t>
    </dgm:pt>
    <dgm:pt modelId="{F3E7E626-09E1-496F-B8C7-F56F1AB6AC1B}" type="sibTrans" cxnId="{B78A93B9-77DD-47C5-B64F-67DEF3F27E28}">
      <dgm:prSet/>
      <dgm:spPr/>
      <dgm:t>
        <a:bodyPr/>
        <a:lstStyle/>
        <a:p>
          <a:endParaRPr lang="en-US"/>
        </a:p>
      </dgm:t>
    </dgm:pt>
    <dgm:pt modelId="{DA07C296-A53A-4B3F-B810-2FB339E651BB}">
      <dgm:prSet phldrT="[Text]"/>
      <dgm:spPr/>
      <dgm:t>
        <a:bodyPr/>
        <a:lstStyle/>
        <a:p>
          <a:r>
            <a:rPr lang="en-US" dirty="0" smtClean="0"/>
            <a:t>OCM BOCES Programs</a:t>
          </a:r>
          <a:endParaRPr lang="en-US" dirty="0"/>
        </a:p>
      </dgm:t>
    </dgm:pt>
    <dgm:pt modelId="{98E45879-E648-4FFD-9203-BB22F5099C25}" type="parTrans" cxnId="{7DA6D987-6261-4EA0-9D6A-5ADBB19027D6}">
      <dgm:prSet/>
      <dgm:spPr/>
      <dgm:t>
        <a:bodyPr/>
        <a:lstStyle/>
        <a:p>
          <a:endParaRPr lang="en-US"/>
        </a:p>
      </dgm:t>
    </dgm:pt>
    <dgm:pt modelId="{270938EA-A251-4A24-8FBA-46692A959FE3}" type="sibTrans" cxnId="{7DA6D987-6261-4EA0-9D6A-5ADBB19027D6}">
      <dgm:prSet/>
      <dgm:spPr/>
      <dgm:t>
        <a:bodyPr/>
        <a:lstStyle/>
        <a:p>
          <a:endParaRPr lang="en-US"/>
        </a:p>
      </dgm:t>
    </dgm:pt>
    <dgm:pt modelId="{03622AAD-D08A-48E5-B4B6-19CEE9A2C457}">
      <dgm:prSet phldrT="[Text]" custT="1"/>
      <dgm:spPr/>
      <dgm:t>
        <a:bodyPr/>
        <a:lstStyle/>
        <a:p>
          <a:r>
            <a:rPr lang="en-US" sz="1800" dirty="0" smtClean="0"/>
            <a:t>Innovation Tech at the Career Academy </a:t>
          </a:r>
          <a:r>
            <a:rPr lang="en-US" sz="1400" dirty="0" smtClean="0"/>
            <a:t>(opened September 2014)</a:t>
          </a:r>
          <a:endParaRPr lang="en-US" sz="1400" dirty="0"/>
        </a:p>
      </dgm:t>
    </dgm:pt>
    <dgm:pt modelId="{8C9F428E-F51A-4953-93F5-B6A2FDDD2325}" type="parTrans" cxnId="{981DF9D7-CC4F-4E87-B24B-C4F0B93D5A3E}">
      <dgm:prSet/>
      <dgm:spPr/>
      <dgm:t>
        <a:bodyPr/>
        <a:lstStyle/>
        <a:p>
          <a:endParaRPr lang="en-US"/>
        </a:p>
      </dgm:t>
    </dgm:pt>
    <dgm:pt modelId="{06D6EB88-7ABB-46DE-8F19-3CA04053C068}" type="sibTrans" cxnId="{981DF9D7-CC4F-4E87-B24B-C4F0B93D5A3E}">
      <dgm:prSet/>
      <dgm:spPr/>
      <dgm:t>
        <a:bodyPr/>
        <a:lstStyle/>
        <a:p>
          <a:endParaRPr lang="en-US"/>
        </a:p>
      </dgm:t>
    </dgm:pt>
    <dgm:pt modelId="{738B1193-443A-4A1D-8145-505C46FAAE82}">
      <dgm:prSet phldrT="[Text]"/>
      <dgm:spPr/>
      <dgm:t>
        <a:bodyPr/>
        <a:lstStyle/>
        <a:p>
          <a:r>
            <a:rPr lang="en-US" dirty="0" smtClean="0"/>
            <a:t>District/School-Based</a:t>
          </a:r>
          <a:endParaRPr lang="en-US" dirty="0"/>
        </a:p>
      </dgm:t>
    </dgm:pt>
    <dgm:pt modelId="{90A1FBF6-C047-4090-AA67-BF945B2E00DA}" type="parTrans" cxnId="{E10768FC-EE33-42B8-B08E-BC1DC0532C7D}">
      <dgm:prSet/>
      <dgm:spPr/>
      <dgm:t>
        <a:bodyPr/>
        <a:lstStyle/>
        <a:p>
          <a:endParaRPr lang="en-US"/>
        </a:p>
      </dgm:t>
    </dgm:pt>
    <dgm:pt modelId="{127B2FC7-AD10-4161-B182-868D3772D334}" type="sibTrans" cxnId="{E10768FC-EE33-42B8-B08E-BC1DC0532C7D}">
      <dgm:prSet/>
      <dgm:spPr/>
      <dgm:t>
        <a:bodyPr/>
        <a:lstStyle/>
        <a:p>
          <a:endParaRPr lang="en-US"/>
        </a:p>
      </dgm:t>
    </dgm:pt>
    <dgm:pt modelId="{7726EA1F-609F-4A30-B634-22368272C805}">
      <dgm:prSet phldrT="[Text]" custT="1"/>
      <dgm:spPr/>
      <dgm:t>
        <a:bodyPr/>
        <a:lstStyle/>
        <a:p>
          <a:r>
            <a:rPr lang="en-US" sz="1400" dirty="0" smtClean="0"/>
            <a:t>Integrated PBL Courses</a:t>
          </a:r>
          <a:endParaRPr lang="en-US" sz="1400" dirty="0"/>
        </a:p>
      </dgm:t>
    </dgm:pt>
    <dgm:pt modelId="{A4EC540E-872D-4370-BAFE-ABB9E5DCEDEC}" type="parTrans" cxnId="{5ED5CFD1-6B38-43DC-813D-4B49044DDE99}">
      <dgm:prSet/>
      <dgm:spPr/>
      <dgm:t>
        <a:bodyPr/>
        <a:lstStyle/>
        <a:p>
          <a:endParaRPr lang="en-US"/>
        </a:p>
      </dgm:t>
    </dgm:pt>
    <dgm:pt modelId="{B236DAA9-6516-49B2-AC7C-E7A89439AAB1}" type="sibTrans" cxnId="{5ED5CFD1-6B38-43DC-813D-4B49044DDE99}">
      <dgm:prSet/>
      <dgm:spPr/>
      <dgm:t>
        <a:bodyPr/>
        <a:lstStyle/>
        <a:p>
          <a:endParaRPr lang="en-US"/>
        </a:p>
      </dgm:t>
    </dgm:pt>
    <dgm:pt modelId="{8C224967-E907-41A5-A5C6-BE1EA52918DF}">
      <dgm:prSet phldrT="[Text]" custT="1"/>
      <dgm:spPr/>
      <dgm:t>
        <a:bodyPr/>
        <a:lstStyle/>
        <a:p>
          <a:r>
            <a:rPr lang="en-US" sz="1600" dirty="0" smtClean="0"/>
            <a:t>Future School Adoption</a:t>
          </a:r>
          <a:endParaRPr lang="en-US" sz="1600" dirty="0"/>
        </a:p>
      </dgm:t>
    </dgm:pt>
    <dgm:pt modelId="{1CD74A48-144C-4A67-A515-5766B05DE7AF}" type="parTrans" cxnId="{E840F403-C4BD-4A8F-BF41-CC71BF6C7698}">
      <dgm:prSet/>
      <dgm:spPr/>
      <dgm:t>
        <a:bodyPr/>
        <a:lstStyle/>
        <a:p>
          <a:endParaRPr lang="en-US"/>
        </a:p>
      </dgm:t>
    </dgm:pt>
    <dgm:pt modelId="{BD812FB2-214B-490E-92CC-D49D98CB16AC}" type="sibTrans" cxnId="{E840F403-C4BD-4A8F-BF41-CC71BF6C7698}">
      <dgm:prSet/>
      <dgm:spPr/>
      <dgm:t>
        <a:bodyPr/>
        <a:lstStyle/>
        <a:p>
          <a:endParaRPr lang="en-US"/>
        </a:p>
      </dgm:t>
    </dgm:pt>
    <dgm:pt modelId="{986A6B43-BE83-4938-B2C5-1B7B8B8136F9}" type="pres">
      <dgm:prSet presAssocID="{7B795F7A-BE04-49E6-B067-075BAE36CA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DF7C9-7E9E-4E54-AA68-2D5F9C6D14ED}" type="pres">
      <dgm:prSet presAssocID="{B0B4A088-CE6A-43E1-AC19-AA5753B070FE}" presName="compNode" presStyleCnt="0"/>
      <dgm:spPr/>
    </dgm:pt>
    <dgm:pt modelId="{F4567CED-D56B-442D-8A9A-00FFEDE1361D}" type="pres">
      <dgm:prSet presAssocID="{B0B4A088-CE6A-43E1-AC19-AA5753B070FE}" presName="aNode" presStyleLbl="bgShp" presStyleIdx="0" presStyleCnt="3"/>
      <dgm:spPr/>
      <dgm:t>
        <a:bodyPr/>
        <a:lstStyle/>
        <a:p>
          <a:endParaRPr lang="en-US"/>
        </a:p>
      </dgm:t>
    </dgm:pt>
    <dgm:pt modelId="{C4CBDE6C-B320-4257-B1EF-05F53616A086}" type="pres">
      <dgm:prSet presAssocID="{B0B4A088-CE6A-43E1-AC19-AA5753B070FE}" presName="textNode" presStyleLbl="bgShp" presStyleIdx="0" presStyleCnt="3"/>
      <dgm:spPr/>
      <dgm:t>
        <a:bodyPr/>
        <a:lstStyle/>
        <a:p>
          <a:endParaRPr lang="en-US"/>
        </a:p>
      </dgm:t>
    </dgm:pt>
    <dgm:pt modelId="{8203C983-39A6-4951-A689-76FD716DB27B}" type="pres">
      <dgm:prSet presAssocID="{B0B4A088-CE6A-43E1-AC19-AA5753B070FE}" presName="compChildNode" presStyleCnt="0"/>
      <dgm:spPr/>
    </dgm:pt>
    <dgm:pt modelId="{66EFF7F6-87DB-4DC1-BD95-A603987CA4D0}" type="pres">
      <dgm:prSet presAssocID="{B0B4A088-CE6A-43E1-AC19-AA5753B070FE}" presName="theInnerList" presStyleCnt="0"/>
      <dgm:spPr/>
    </dgm:pt>
    <dgm:pt modelId="{24D0780B-02BC-4063-92C5-762CEA7602C1}" type="pres">
      <dgm:prSet presAssocID="{15E3CACE-96D5-4A11-8DEA-7F5BBFB31C5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67EC5-D262-4CA8-AD6A-B55D1AE36836}" type="pres">
      <dgm:prSet presAssocID="{B0B4A088-CE6A-43E1-AC19-AA5753B070FE}" presName="aSpace" presStyleCnt="0"/>
      <dgm:spPr/>
    </dgm:pt>
    <dgm:pt modelId="{1AD4F6FE-E512-481F-AF92-B7EA8C414B75}" type="pres">
      <dgm:prSet presAssocID="{DA07C296-A53A-4B3F-B810-2FB339E651BB}" presName="compNode" presStyleCnt="0"/>
      <dgm:spPr/>
    </dgm:pt>
    <dgm:pt modelId="{F2F890CB-F360-4C3C-B782-BCC6488BCC18}" type="pres">
      <dgm:prSet presAssocID="{DA07C296-A53A-4B3F-B810-2FB339E651BB}" presName="aNode" presStyleLbl="bgShp" presStyleIdx="1" presStyleCnt="3"/>
      <dgm:spPr/>
      <dgm:t>
        <a:bodyPr/>
        <a:lstStyle/>
        <a:p>
          <a:endParaRPr lang="en-US"/>
        </a:p>
      </dgm:t>
    </dgm:pt>
    <dgm:pt modelId="{4D31BCA0-C8DD-4D51-95FA-78FFAF6CC42C}" type="pres">
      <dgm:prSet presAssocID="{DA07C296-A53A-4B3F-B810-2FB339E651BB}" presName="textNode" presStyleLbl="bgShp" presStyleIdx="1" presStyleCnt="3"/>
      <dgm:spPr/>
      <dgm:t>
        <a:bodyPr/>
        <a:lstStyle/>
        <a:p>
          <a:endParaRPr lang="en-US"/>
        </a:p>
      </dgm:t>
    </dgm:pt>
    <dgm:pt modelId="{19371445-EC5B-4457-8783-4CA53F785988}" type="pres">
      <dgm:prSet presAssocID="{DA07C296-A53A-4B3F-B810-2FB339E651BB}" presName="compChildNode" presStyleCnt="0"/>
      <dgm:spPr/>
    </dgm:pt>
    <dgm:pt modelId="{365229EB-0D05-47F7-A32C-E5EB43CC1C71}" type="pres">
      <dgm:prSet presAssocID="{DA07C296-A53A-4B3F-B810-2FB339E651BB}" presName="theInnerList" presStyleCnt="0"/>
      <dgm:spPr/>
    </dgm:pt>
    <dgm:pt modelId="{AD8DB558-52F6-409E-B32D-EC6917C2022F}" type="pres">
      <dgm:prSet presAssocID="{03622AAD-D08A-48E5-B4B6-19CEE9A2C457}" presName="childNode" presStyleLbl="node1" presStyleIdx="1" presStyleCnt="4" custLinFactNeighborX="-1627" custLinFactNeighborY="-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3D44-7348-49F7-9096-2343C874B9D3}" type="pres">
      <dgm:prSet presAssocID="{DA07C296-A53A-4B3F-B810-2FB339E651BB}" presName="aSpace" presStyleCnt="0"/>
      <dgm:spPr/>
    </dgm:pt>
    <dgm:pt modelId="{56AAB5E6-4DAC-4453-A4C4-67C8A8163C36}" type="pres">
      <dgm:prSet presAssocID="{738B1193-443A-4A1D-8145-505C46FAAE82}" presName="compNode" presStyleCnt="0"/>
      <dgm:spPr/>
    </dgm:pt>
    <dgm:pt modelId="{31C3F820-0901-425D-8FCD-EEE0B47AC6AD}" type="pres">
      <dgm:prSet presAssocID="{738B1193-443A-4A1D-8145-505C46FAAE82}" presName="aNode" presStyleLbl="bgShp" presStyleIdx="2" presStyleCnt="3"/>
      <dgm:spPr/>
      <dgm:t>
        <a:bodyPr/>
        <a:lstStyle/>
        <a:p>
          <a:endParaRPr lang="en-US"/>
        </a:p>
      </dgm:t>
    </dgm:pt>
    <dgm:pt modelId="{7198E9DC-875F-4BE2-817D-B13776C1B0B9}" type="pres">
      <dgm:prSet presAssocID="{738B1193-443A-4A1D-8145-505C46FAAE82}" presName="textNode" presStyleLbl="bgShp" presStyleIdx="2" presStyleCnt="3"/>
      <dgm:spPr/>
      <dgm:t>
        <a:bodyPr/>
        <a:lstStyle/>
        <a:p>
          <a:endParaRPr lang="en-US"/>
        </a:p>
      </dgm:t>
    </dgm:pt>
    <dgm:pt modelId="{12E5F7C9-5046-491B-8E3E-C8233F280405}" type="pres">
      <dgm:prSet presAssocID="{738B1193-443A-4A1D-8145-505C46FAAE82}" presName="compChildNode" presStyleCnt="0"/>
      <dgm:spPr/>
    </dgm:pt>
    <dgm:pt modelId="{4839C975-5B7D-40AB-9E8E-D167FE52D4AD}" type="pres">
      <dgm:prSet presAssocID="{738B1193-443A-4A1D-8145-505C46FAAE82}" presName="theInnerList" presStyleCnt="0"/>
      <dgm:spPr/>
    </dgm:pt>
    <dgm:pt modelId="{FB4750C2-7BBE-49DE-BEC7-C1503DD3ADE9}" type="pres">
      <dgm:prSet presAssocID="{7726EA1F-609F-4A30-B634-22368272C80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B387-03C8-48CE-A9F2-0122A7A3E41E}" type="pres">
      <dgm:prSet presAssocID="{7726EA1F-609F-4A30-B634-22368272C805}" presName="aSpace2" presStyleCnt="0"/>
      <dgm:spPr/>
    </dgm:pt>
    <dgm:pt modelId="{B86FED4C-1FBE-43DE-85B3-387D00E8EB31}" type="pres">
      <dgm:prSet presAssocID="{8C224967-E907-41A5-A5C6-BE1EA52918D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DE5F81-4769-4417-A51B-DC8A2C5F9934}" type="presOf" srcId="{03622AAD-D08A-48E5-B4B6-19CEE9A2C457}" destId="{AD8DB558-52F6-409E-B32D-EC6917C2022F}" srcOrd="0" destOrd="0" presId="urn:microsoft.com/office/officeart/2005/8/layout/lProcess2"/>
    <dgm:cxn modelId="{7DA6D987-6261-4EA0-9D6A-5ADBB19027D6}" srcId="{7B795F7A-BE04-49E6-B067-075BAE36CAD4}" destId="{DA07C296-A53A-4B3F-B810-2FB339E651BB}" srcOrd="1" destOrd="0" parTransId="{98E45879-E648-4FFD-9203-BB22F5099C25}" sibTransId="{270938EA-A251-4A24-8FBA-46692A959FE3}"/>
    <dgm:cxn modelId="{B78A93B9-77DD-47C5-B64F-67DEF3F27E28}" srcId="{B0B4A088-CE6A-43E1-AC19-AA5753B070FE}" destId="{15E3CACE-96D5-4A11-8DEA-7F5BBFB31C59}" srcOrd="0" destOrd="0" parTransId="{D930A7DE-B055-4119-B987-721D0A711A02}" sibTransId="{F3E7E626-09E1-496F-B8C7-F56F1AB6AC1B}"/>
    <dgm:cxn modelId="{9DEC7FE9-0FC0-4E65-922D-D72097B49BC9}" type="presOf" srcId="{7726EA1F-609F-4A30-B634-22368272C805}" destId="{FB4750C2-7BBE-49DE-BEC7-C1503DD3ADE9}" srcOrd="0" destOrd="0" presId="urn:microsoft.com/office/officeart/2005/8/layout/lProcess2"/>
    <dgm:cxn modelId="{8D8374CB-EFF6-448C-A104-B9C8C3CA901C}" type="presOf" srcId="{B0B4A088-CE6A-43E1-AC19-AA5753B070FE}" destId="{C4CBDE6C-B320-4257-B1EF-05F53616A086}" srcOrd="1" destOrd="0" presId="urn:microsoft.com/office/officeart/2005/8/layout/lProcess2"/>
    <dgm:cxn modelId="{CA2C34B5-F41D-4519-95C4-5C345E7D683E}" type="presOf" srcId="{738B1193-443A-4A1D-8145-505C46FAAE82}" destId="{31C3F820-0901-425D-8FCD-EEE0B47AC6AD}" srcOrd="0" destOrd="0" presId="urn:microsoft.com/office/officeart/2005/8/layout/lProcess2"/>
    <dgm:cxn modelId="{7C6CC440-C8D3-42C5-92BA-210868057F6E}" type="presOf" srcId="{738B1193-443A-4A1D-8145-505C46FAAE82}" destId="{7198E9DC-875F-4BE2-817D-B13776C1B0B9}" srcOrd="1" destOrd="0" presId="urn:microsoft.com/office/officeart/2005/8/layout/lProcess2"/>
    <dgm:cxn modelId="{E840F403-C4BD-4A8F-BF41-CC71BF6C7698}" srcId="{738B1193-443A-4A1D-8145-505C46FAAE82}" destId="{8C224967-E907-41A5-A5C6-BE1EA52918DF}" srcOrd="1" destOrd="0" parTransId="{1CD74A48-144C-4A67-A515-5766B05DE7AF}" sibTransId="{BD812FB2-214B-490E-92CC-D49D98CB16AC}"/>
    <dgm:cxn modelId="{5ED5CFD1-6B38-43DC-813D-4B49044DDE99}" srcId="{738B1193-443A-4A1D-8145-505C46FAAE82}" destId="{7726EA1F-609F-4A30-B634-22368272C805}" srcOrd="0" destOrd="0" parTransId="{A4EC540E-872D-4370-BAFE-ABB9E5DCEDEC}" sibTransId="{B236DAA9-6516-49B2-AC7C-E7A89439AAB1}"/>
    <dgm:cxn modelId="{CD78A286-79C1-4C77-B8C6-EB1EB1951BAB}" srcId="{7B795F7A-BE04-49E6-B067-075BAE36CAD4}" destId="{B0B4A088-CE6A-43E1-AC19-AA5753B070FE}" srcOrd="0" destOrd="0" parTransId="{6AA00011-BFEE-4343-8D13-A597F659CB1E}" sibTransId="{A820E71E-492F-4A3A-8950-EE71DCC965F0}"/>
    <dgm:cxn modelId="{448A2257-D7D6-488E-A30C-2EA993A40FAF}" type="presOf" srcId="{DA07C296-A53A-4B3F-B810-2FB339E651BB}" destId="{4D31BCA0-C8DD-4D51-95FA-78FFAF6CC42C}" srcOrd="1" destOrd="0" presId="urn:microsoft.com/office/officeart/2005/8/layout/lProcess2"/>
    <dgm:cxn modelId="{539AD299-4B70-4F68-B159-B47AE740504F}" type="presOf" srcId="{8C224967-E907-41A5-A5C6-BE1EA52918DF}" destId="{B86FED4C-1FBE-43DE-85B3-387D00E8EB31}" srcOrd="0" destOrd="0" presId="urn:microsoft.com/office/officeart/2005/8/layout/lProcess2"/>
    <dgm:cxn modelId="{792D41AE-562B-4AD5-8DF1-5750C1A4BC7C}" type="presOf" srcId="{7B795F7A-BE04-49E6-B067-075BAE36CAD4}" destId="{986A6B43-BE83-4938-B2C5-1B7B8B8136F9}" srcOrd="0" destOrd="0" presId="urn:microsoft.com/office/officeart/2005/8/layout/lProcess2"/>
    <dgm:cxn modelId="{E10768FC-EE33-42B8-B08E-BC1DC0532C7D}" srcId="{7B795F7A-BE04-49E6-B067-075BAE36CAD4}" destId="{738B1193-443A-4A1D-8145-505C46FAAE82}" srcOrd="2" destOrd="0" parTransId="{90A1FBF6-C047-4090-AA67-BF945B2E00DA}" sibTransId="{127B2FC7-AD10-4161-B182-868D3772D334}"/>
    <dgm:cxn modelId="{981DF9D7-CC4F-4E87-B24B-C4F0B93D5A3E}" srcId="{DA07C296-A53A-4B3F-B810-2FB339E651BB}" destId="{03622AAD-D08A-48E5-B4B6-19CEE9A2C457}" srcOrd="0" destOrd="0" parTransId="{8C9F428E-F51A-4953-93F5-B6A2FDDD2325}" sibTransId="{06D6EB88-7ABB-46DE-8F19-3CA04053C068}"/>
    <dgm:cxn modelId="{307A3D39-37CF-4375-9071-75AE7FC0D31C}" type="presOf" srcId="{B0B4A088-CE6A-43E1-AC19-AA5753B070FE}" destId="{F4567CED-D56B-442D-8A9A-00FFEDE1361D}" srcOrd="0" destOrd="0" presId="urn:microsoft.com/office/officeart/2005/8/layout/lProcess2"/>
    <dgm:cxn modelId="{8EE336CB-D4FC-4B21-82AF-44E3E3E58229}" type="presOf" srcId="{15E3CACE-96D5-4A11-8DEA-7F5BBFB31C59}" destId="{24D0780B-02BC-4063-92C5-762CEA7602C1}" srcOrd="0" destOrd="0" presId="urn:microsoft.com/office/officeart/2005/8/layout/lProcess2"/>
    <dgm:cxn modelId="{074B2F93-4797-4A9E-AEB9-64AB85FDD12E}" type="presOf" srcId="{DA07C296-A53A-4B3F-B810-2FB339E651BB}" destId="{F2F890CB-F360-4C3C-B782-BCC6488BCC18}" srcOrd="0" destOrd="0" presId="urn:microsoft.com/office/officeart/2005/8/layout/lProcess2"/>
    <dgm:cxn modelId="{862E44E0-5894-40C5-A090-D320AA34FBA8}" type="presParOf" srcId="{986A6B43-BE83-4938-B2C5-1B7B8B8136F9}" destId="{1A5DF7C9-7E9E-4E54-AA68-2D5F9C6D14ED}" srcOrd="0" destOrd="0" presId="urn:microsoft.com/office/officeart/2005/8/layout/lProcess2"/>
    <dgm:cxn modelId="{A20B0656-2DB0-4A19-A3FE-8551F657B7AD}" type="presParOf" srcId="{1A5DF7C9-7E9E-4E54-AA68-2D5F9C6D14ED}" destId="{F4567CED-D56B-442D-8A9A-00FFEDE1361D}" srcOrd="0" destOrd="0" presId="urn:microsoft.com/office/officeart/2005/8/layout/lProcess2"/>
    <dgm:cxn modelId="{FDB7DBCF-9B8C-4CD3-99EF-D2BF2AD3CCAE}" type="presParOf" srcId="{1A5DF7C9-7E9E-4E54-AA68-2D5F9C6D14ED}" destId="{C4CBDE6C-B320-4257-B1EF-05F53616A086}" srcOrd="1" destOrd="0" presId="urn:microsoft.com/office/officeart/2005/8/layout/lProcess2"/>
    <dgm:cxn modelId="{EE951F26-F602-465E-959D-4CB0BE7D00FE}" type="presParOf" srcId="{1A5DF7C9-7E9E-4E54-AA68-2D5F9C6D14ED}" destId="{8203C983-39A6-4951-A689-76FD716DB27B}" srcOrd="2" destOrd="0" presId="urn:microsoft.com/office/officeart/2005/8/layout/lProcess2"/>
    <dgm:cxn modelId="{40EEF6DD-1A3A-4D76-BA8A-DC1F8FB88078}" type="presParOf" srcId="{8203C983-39A6-4951-A689-76FD716DB27B}" destId="{66EFF7F6-87DB-4DC1-BD95-A603987CA4D0}" srcOrd="0" destOrd="0" presId="urn:microsoft.com/office/officeart/2005/8/layout/lProcess2"/>
    <dgm:cxn modelId="{1C1A4DCF-2079-4735-8326-D1BE37EB02D1}" type="presParOf" srcId="{66EFF7F6-87DB-4DC1-BD95-A603987CA4D0}" destId="{24D0780B-02BC-4063-92C5-762CEA7602C1}" srcOrd="0" destOrd="0" presId="urn:microsoft.com/office/officeart/2005/8/layout/lProcess2"/>
    <dgm:cxn modelId="{31FC6F3E-CF46-498D-918E-BC10B8FE537E}" type="presParOf" srcId="{986A6B43-BE83-4938-B2C5-1B7B8B8136F9}" destId="{05367EC5-D262-4CA8-AD6A-B55D1AE36836}" srcOrd="1" destOrd="0" presId="urn:microsoft.com/office/officeart/2005/8/layout/lProcess2"/>
    <dgm:cxn modelId="{A6CDB9EB-84F0-43F1-87A5-786F5C814A81}" type="presParOf" srcId="{986A6B43-BE83-4938-B2C5-1B7B8B8136F9}" destId="{1AD4F6FE-E512-481F-AF92-B7EA8C414B75}" srcOrd="2" destOrd="0" presId="urn:microsoft.com/office/officeart/2005/8/layout/lProcess2"/>
    <dgm:cxn modelId="{51E5C7C4-3DD0-4311-945C-03E5AB67B9B6}" type="presParOf" srcId="{1AD4F6FE-E512-481F-AF92-B7EA8C414B75}" destId="{F2F890CB-F360-4C3C-B782-BCC6488BCC18}" srcOrd="0" destOrd="0" presId="urn:microsoft.com/office/officeart/2005/8/layout/lProcess2"/>
    <dgm:cxn modelId="{F489CA03-1CB5-4388-9C61-BC6CD2C3C3F7}" type="presParOf" srcId="{1AD4F6FE-E512-481F-AF92-B7EA8C414B75}" destId="{4D31BCA0-C8DD-4D51-95FA-78FFAF6CC42C}" srcOrd="1" destOrd="0" presId="urn:microsoft.com/office/officeart/2005/8/layout/lProcess2"/>
    <dgm:cxn modelId="{C7DB843B-6010-4D75-AA82-4EBE3942A5A9}" type="presParOf" srcId="{1AD4F6FE-E512-481F-AF92-B7EA8C414B75}" destId="{19371445-EC5B-4457-8783-4CA53F785988}" srcOrd="2" destOrd="0" presId="urn:microsoft.com/office/officeart/2005/8/layout/lProcess2"/>
    <dgm:cxn modelId="{7FBF83B6-F417-4F39-BBEA-BBEAA4BE26F9}" type="presParOf" srcId="{19371445-EC5B-4457-8783-4CA53F785988}" destId="{365229EB-0D05-47F7-A32C-E5EB43CC1C71}" srcOrd="0" destOrd="0" presId="urn:microsoft.com/office/officeart/2005/8/layout/lProcess2"/>
    <dgm:cxn modelId="{82115CCC-ABD0-49C5-BDEC-D5B980A31B8A}" type="presParOf" srcId="{365229EB-0D05-47F7-A32C-E5EB43CC1C71}" destId="{AD8DB558-52F6-409E-B32D-EC6917C2022F}" srcOrd="0" destOrd="0" presId="urn:microsoft.com/office/officeart/2005/8/layout/lProcess2"/>
    <dgm:cxn modelId="{ADC781AF-C46D-481D-9D25-88212B57FE49}" type="presParOf" srcId="{986A6B43-BE83-4938-B2C5-1B7B8B8136F9}" destId="{AB123D44-7348-49F7-9096-2343C874B9D3}" srcOrd="3" destOrd="0" presId="urn:microsoft.com/office/officeart/2005/8/layout/lProcess2"/>
    <dgm:cxn modelId="{24E4B846-D5B5-4A3D-A48E-B273E3CEAD1B}" type="presParOf" srcId="{986A6B43-BE83-4938-B2C5-1B7B8B8136F9}" destId="{56AAB5E6-4DAC-4453-A4C4-67C8A8163C36}" srcOrd="4" destOrd="0" presId="urn:microsoft.com/office/officeart/2005/8/layout/lProcess2"/>
    <dgm:cxn modelId="{735B4216-AB17-4A27-B0F9-5876632DEAFD}" type="presParOf" srcId="{56AAB5E6-4DAC-4453-A4C4-67C8A8163C36}" destId="{31C3F820-0901-425D-8FCD-EEE0B47AC6AD}" srcOrd="0" destOrd="0" presId="urn:microsoft.com/office/officeart/2005/8/layout/lProcess2"/>
    <dgm:cxn modelId="{37E4C543-DCD5-4B7B-91CF-E7F668862046}" type="presParOf" srcId="{56AAB5E6-4DAC-4453-A4C4-67C8A8163C36}" destId="{7198E9DC-875F-4BE2-817D-B13776C1B0B9}" srcOrd="1" destOrd="0" presId="urn:microsoft.com/office/officeart/2005/8/layout/lProcess2"/>
    <dgm:cxn modelId="{4A9DF4AC-A05B-4173-8DBE-4063F7DBC5E5}" type="presParOf" srcId="{56AAB5E6-4DAC-4453-A4C4-67C8A8163C36}" destId="{12E5F7C9-5046-491B-8E3E-C8233F280405}" srcOrd="2" destOrd="0" presId="urn:microsoft.com/office/officeart/2005/8/layout/lProcess2"/>
    <dgm:cxn modelId="{2DE68F7D-05B8-4985-B99D-8C67B297F3A8}" type="presParOf" srcId="{12E5F7C9-5046-491B-8E3E-C8233F280405}" destId="{4839C975-5B7D-40AB-9E8E-D167FE52D4AD}" srcOrd="0" destOrd="0" presId="urn:microsoft.com/office/officeart/2005/8/layout/lProcess2"/>
    <dgm:cxn modelId="{C5070B35-9CB7-4F17-A339-888700DA5135}" type="presParOf" srcId="{4839C975-5B7D-40AB-9E8E-D167FE52D4AD}" destId="{FB4750C2-7BBE-49DE-BEC7-C1503DD3ADE9}" srcOrd="0" destOrd="0" presId="urn:microsoft.com/office/officeart/2005/8/layout/lProcess2"/>
    <dgm:cxn modelId="{0AE156DA-6F7C-403D-80CF-A9BECBB2A5AE}" type="presParOf" srcId="{4839C975-5B7D-40AB-9E8E-D167FE52D4AD}" destId="{3717B387-03C8-48CE-A9F2-0122A7A3E41E}" srcOrd="1" destOrd="0" presId="urn:microsoft.com/office/officeart/2005/8/layout/lProcess2"/>
    <dgm:cxn modelId="{C27145D9-6C41-4DFA-ABF6-EAA9DC304B35}" type="presParOf" srcId="{4839C975-5B7D-40AB-9E8E-D167FE52D4AD}" destId="{B86FED4C-1FBE-43DE-85B3-387D00E8EB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795F7A-BE04-49E6-B067-075BAE36CAD4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4A088-CE6A-43E1-AC19-AA5753B070FE}">
      <dgm:prSet phldrT="[Text]"/>
      <dgm:spPr/>
      <dgm:t>
        <a:bodyPr/>
        <a:lstStyle/>
        <a:p>
          <a:r>
            <a:rPr lang="en-US" dirty="0" smtClean="0"/>
            <a:t>New Tech High School</a:t>
          </a:r>
          <a:endParaRPr lang="en-US" dirty="0"/>
        </a:p>
      </dgm:t>
    </dgm:pt>
    <dgm:pt modelId="{6AA00011-BFEE-4343-8D13-A597F659CB1E}" type="parTrans" cxnId="{CD78A286-79C1-4C77-B8C6-EB1EB1951BAB}">
      <dgm:prSet/>
      <dgm:spPr/>
      <dgm:t>
        <a:bodyPr/>
        <a:lstStyle/>
        <a:p>
          <a:endParaRPr lang="en-US"/>
        </a:p>
      </dgm:t>
    </dgm:pt>
    <dgm:pt modelId="{A820E71E-492F-4A3A-8950-EE71DCC965F0}" type="sibTrans" cxnId="{CD78A286-79C1-4C77-B8C6-EB1EB1951BAB}">
      <dgm:prSet/>
      <dgm:spPr/>
      <dgm:t>
        <a:bodyPr/>
        <a:lstStyle/>
        <a:p>
          <a:endParaRPr lang="en-US"/>
        </a:p>
      </dgm:t>
    </dgm:pt>
    <dgm:pt modelId="{15E3CACE-96D5-4A11-8DEA-7F5BBFB31C5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CNY New Tech High School in Cortland County</a:t>
          </a:r>
        </a:p>
        <a:p>
          <a:pPr>
            <a:spcAft>
              <a:spcPts val="0"/>
            </a:spcAft>
          </a:pPr>
          <a:r>
            <a:rPr lang="en-US" sz="1200" dirty="0" smtClean="0"/>
            <a:t>(opening September 2016)</a:t>
          </a:r>
          <a:endParaRPr lang="en-US" sz="1200" dirty="0"/>
        </a:p>
      </dgm:t>
    </dgm:pt>
    <dgm:pt modelId="{D930A7DE-B055-4119-B987-721D0A711A02}" type="parTrans" cxnId="{B78A93B9-77DD-47C5-B64F-67DEF3F27E28}">
      <dgm:prSet/>
      <dgm:spPr/>
      <dgm:t>
        <a:bodyPr/>
        <a:lstStyle/>
        <a:p>
          <a:endParaRPr lang="en-US"/>
        </a:p>
      </dgm:t>
    </dgm:pt>
    <dgm:pt modelId="{F3E7E626-09E1-496F-B8C7-F56F1AB6AC1B}" type="sibTrans" cxnId="{B78A93B9-77DD-47C5-B64F-67DEF3F27E28}">
      <dgm:prSet/>
      <dgm:spPr/>
      <dgm:t>
        <a:bodyPr/>
        <a:lstStyle/>
        <a:p>
          <a:endParaRPr lang="en-US"/>
        </a:p>
      </dgm:t>
    </dgm:pt>
    <dgm:pt modelId="{DA07C296-A53A-4B3F-B810-2FB339E651BB}">
      <dgm:prSet phldrT="[Text]"/>
      <dgm:spPr/>
      <dgm:t>
        <a:bodyPr/>
        <a:lstStyle/>
        <a:p>
          <a:r>
            <a:rPr lang="en-US" dirty="0" smtClean="0"/>
            <a:t>OCM BOCES Programs</a:t>
          </a:r>
          <a:endParaRPr lang="en-US" dirty="0"/>
        </a:p>
      </dgm:t>
    </dgm:pt>
    <dgm:pt modelId="{98E45879-E648-4FFD-9203-BB22F5099C25}" type="parTrans" cxnId="{7DA6D987-6261-4EA0-9D6A-5ADBB19027D6}">
      <dgm:prSet/>
      <dgm:spPr/>
      <dgm:t>
        <a:bodyPr/>
        <a:lstStyle/>
        <a:p>
          <a:endParaRPr lang="en-US"/>
        </a:p>
      </dgm:t>
    </dgm:pt>
    <dgm:pt modelId="{270938EA-A251-4A24-8FBA-46692A959FE3}" type="sibTrans" cxnId="{7DA6D987-6261-4EA0-9D6A-5ADBB19027D6}">
      <dgm:prSet/>
      <dgm:spPr/>
      <dgm:t>
        <a:bodyPr/>
        <a:lstStyle/>
        <a:p>
          <a:endParaRPr lang="en-US"/>
        </a:p>
      </dgm:t>
    </dgm:pt>
    <dgm:pt modelId="{03622AAD-D08A-48E5-B4B6-19CEE9A2C457}">
      <dgm:prSet phldrT="[Text]" custT="1"/>
      <dgm:spPr/>
      <dgm:t>
        <a:bodyPr/>
        <a:lstStyle/>
        <a:p>
          <a:r>
            <a:rPr lang="en-US" sz="1800" dirty="0" smtClean="0"/>
            <a:t>Innovation Tech at the Career Academy </a:t>
          </a:r>
          <a:r>
            <a:rPr lang="en-US" sz="1400" dirty="0" smtClean="0"/>
            <a:t>(opened September 2014)</a:t>
          </a:r>
          <a:endParaRPr lang="en-US" sz="1400" dirty="0"/>
        </a:p>
      </dgm:t>
    </dgm:pt>
    <dgm:pt modelId="{8C9F428E-F51A-4953-93F5-B6A2FDDD2325}" type="parTrans" cxnId="{981DF9D7-CC4F-4E87-B24B-C4F0B93D5A3E}">
      <dgm:prSet/>
      <dgm:spPr/>
      <dgm:t>
        <a:bodyPr/>
        <a:lstStyle/>
        <a:p>
          <a:endParaRPr lang="en-US"/>
        </a:p>
      </dgm:t>
    </dgm:pt>
    <dgm:pt modelId="{06D6EB88-7ABB-46DE-8F19-3CA04053C068}" type="sibTrans" cxnId="{981DF9D7-CC4F-4E87-B24B-C4F0B93D5A3E}">
      <dgm:prSet/>
      <dgm:spPr/>
      <dgm:t>
        <a:bodyPr/>
        <a:lstStyle/>
        <a:p>
          <a:endParaRPr lang="en-US"/>
        </a:p>
      </dgm:t>
    </dgm:pt>
    <dgm:pt modelId="{738B1193-443A-4A1D-8145-505C46FAAE82}">
      <dgm:prSet phldrT="[Text]"/>
      <dgm:spPr/>
      <dgm:t>
        <a:bodyPr/>
        <a:lstStyle/>
        <a:p>
          <a:r>
            <a:rPr lang="en-US" dirty="0" smtClean="0"/>
            <a:t>District/School-Based</a:t>
          </a:r>
          <a:endParaRPr lang="en-US" dirty="0"/>
        </a:p>
      </dgm:t>
    </dgm:pt>
    <dgm:pt modelId="{90A1FBF6-C047-4090-AA67-BF945B2E00DA}" type="parTrans" cxnId="{E10768FC-EE33-42B8-B08E-BC1DC0532C7D}">
      <dgm:prSet/>
      <dgm:spPr/>
      <dgm:t>
        <a:bodyPr/>
        <a:lstStyle/>
        <a:p>
          <a:endParaRPr lang="en-US"/>
        </a:p>
      </dgm:t>
    </dgm:pt>
    <dgm:pt modelId="{127B2FC7-AD10-4161-B182-868D3772D334}" type="sibTrans" cxnId="{E10768FC-EE33-42B8-B08E-BC1DC0532C7D}">
      <dgm:prSet/>
      <dgm:spPr/>
      <dgm:t>
        <a:bodyPr/>
        <a:lstStyle/>
        <a:p>
          <a:endParaRPr lang="en-US"/>
        </a:p>
      </dgm:t>
    </dgm:pt>
    <dgm:pt modelId="{7726EA1F-609F-4A30-B634-22368272C805}">
      <dgm:prSet phldrT="[Text]" custT="1"/>
      <dgm:spPr/>
      <dgm:t>
        <a:bodyPr/>
        <a:lstStyle/>
        <a:p>
          <a:r>
            <a:rPr lang="en-US" sz="1400" dirty="0" smtClean="0"/>
            <a:t>Integrated PBL Courses</a:t>
          </a:r>
          <a:endParaRPr lang="en-US" sz="1400" dirty="0"/>
        </a:p>
      </dgm:t>
    </dgm:pt>
    <dgm:pt modelId="{A4EC540E-872D-4370-BAFE-ABB9E5DCEDEC}" type="parTrans" cxnId="{5ED5CFD1-6B38-43DC-813D-4B49044DDE99}">
      <dgm:prSet/>
      <dgm:spPr/>
      <dgm:t>
        <a:bodyPr/>
        <a:lstStyle/>
        <a:p>
          <a:endParaRPr lang="en-US"/>
        </a:p>
      </dgm:t>
    </dgm:pt>
    <dgm:pt modelId="{B236DAA9-6516-49B2-AC7C-E7A89439AAB1}" type="sibTrans" cxnId="{5ED5CFD1-6B38-43DC-813D-4B49044DDE99}">
      <dgm:prSet/>
      <dgm:spPr/>
      <dgm:t>
        <a:bodyPr/>
        <a:lstStyle/>
        <a:p>
          <a:endParaRPr lang="en-US"/>
        </a:p>
      </dgm:t>
    </dgm:pt>
    <dgm:pt modelId="{8C224967-E907-41A5-A5C6-BE1EA52918DF}">
      <dgm:prSet phldrT="[Text]" custT="1"/>
      <dgm:spPr/>
      <dgm:t>
        <a:bodyPr/>
        <a:lstStyle/>
        <a:p>
          <a:r>
            <a:rPr lang="en-US" sz="1600" dirty="0" smtClean="0"/>
            <a:t>Future School Adoption</a:t>
          </a:r>
          <a:endParaRPr lang="en-US" sz="1600" dirty="0"/>
        </a:p>
      </dgm:t>
    </dgm:pt>
    <dgm:pt modelId="{1CD74A48-144C-4A67-A515-5766B05DE7AF}" type="parTrans" cxnId="{E840F403-C4BD-4A8F-BF41-CC71BF6C7698}">
      <dgm:prSet/>
      <dgm:spPr/>
      <dgm:t>
        <a:bodyPr/>
        <a:lstStyle/>
        <a:p>
          <a:endParaRPr lang="en-US"/>
        </a:p>
      </dgm:t>
    </dgm:pt>
    <dgm:pt modelId="{BD812FB2-214B-490E-92CC-D49D98CB16AC}" type="sibTrans" cxnId="{E840F403-C4BD-4A8F-BF41-CC71BF6C7698}">
      <dgm:prSet/>
      <dgm:spPr/>
      <dgm:t>
        <a:bodyPr/>
        <a:lstStyle/>
        <a:p>
          <a:endParaRPr lang="en-US"/>
        </a:p>
      </dgm:t>
    </dgm:pt>
    <dgm:pt modelId="{986A6B43-BE83-4938-B2C5-1B7B8B8136F9}" type="pres">
      <dgm:prSet presAssocID="{7B795F7A-BE04-49E6-B067-075BAE36CA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DF7C9-7E9E-4E54-AA68-2D5F9C6D14ED}" type="pres">
      <dgm:prSet presAssocID="{B0B4A088-CE6A-43E1-AC19-AA5753B070FE}" presName="compNode" presStyleCnt="0"/>
      <dgm:spPr/>
    </dgm:pt>
    <dgm:pt modelId="{F4567CED-D56B-442D-8A9A-00FFEDE1361D}" type="pres">
      <dgm:prSet presAssocID="{B0B4A088-CE6A-43E1-AC19-AA5753B070FE}" presName="aNode" presStyleLbl="bgShp" presStyleIdx="0" presStyleCnt="3"/>
      <dgm:spPr/>
      <dgm:t>
        <a:bodyPr/>
        <a:lstStyle/>
        <a:p>
          <a:endParaRPr lang="en-US"/>
        </a:p>
      </dgm:t>
    </dgm:pt>
    <dgm:pt modelId="{C4CBDE6C-B320-4257-B1EF-05F53616A086}" type="pres">
      <dgm:prSet presAssocID="{B0B4A088-CE6A-43E1-AC19-AA5753B070FE}" presName="textNode" presStyleLbl="bgShp" presStyleIdx="0" presStyleCnt="3"/>
      <dgm:spPr/>
      <dgm:t>
        <a:bodyPr/>
        <a:lstStyle/>
        <a:p>
          <a:endParaRPr lang="en-US"/>
        </a:p>
      </dgm:t>
    </dgm:pt>
    <dgm:pt modelId="{8203C983-39A6-4951-A689-76FD716DB27B}" type="pres">
      <dgm:prSet presAssocID="{B0B4A088-CE6A-43E1-AC19-AA5753B070FE}" presName="compChildNode" presStyleCnt="0"/>
      <dgm:spPr/>
    </dgm:pt>
    <dgm:pt modelId="{66EFF7F6-87DB-4DC1-BD95-A603987CA4D0}" type="pres">
      <dgm:prSet presAssocID="{B0B4A088-CE6A-43E1-AC19-AA5753B070FE}" presName="theInnerList" presStyleCnt="0"/>
      <dgm:spPr/>
    </dgm:pt>
    <dgm:pt modelId="{24D0780B-02BC-4063-92C5-762CEA7602C1}" type="pres">
      <dgm:prSet presAssocID="{15E3CACE-96D5-4A11-8DEA-7F5BBFB31C5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67EC5-D262-4CA8-AD6A-B55D1AE36836}" type="pres">
      <dgm:prSet presAssocID="{B0B4A088-CE6A-43E1-AC19-AA5753B070FE}" presName="aSpace" presStyleCnt="0"/>
      <dgm:spPr/>
    </dgm:pt>
    <dgm:pt modelId="{1AD4F6FE-E512-481F-AF92-B7EA8C414B75}" type="pres">
      <dgm:prSet presAssocID="{DA07C296-A53A-4B3F-B810-2FB339E651BB}" presName="compNode" presStyleCnt="0"/>
      <dgm:spPr/>
    </dgm:pt>
    <dgm:pt modelId="{F2F890CB-F360-4C3C-B782-BCC6488BCC18}" type="pres">
      <dgm:prSet presAssocID="{DA07C296-A53A-4B3F-B810-2FB339E651BB}" presName="aNode" presStyleLbl="bgShp" presStyleIdx="1" presStyleCnt="3"/>
      <dgm:spPr/>
      <dgm:t>
        <a:bodyPr/>
        <a:lstStyle/>
        <a:p>
          <a:endParaRPr lang="en-US"/>
        </a:p>
      </dgm:t>
    </dgm:pt>
    <dgm:pt modelId="{4D31BCA0-C8DD-4D51-95FA-78FFAF6CC42C}" type="pres">
      <dgm:prSet presAssocID="{DA07C296-A53A-4B3F-B810-2FB339E651BB}" presName="textNode" presStyleLbl="bgShp" presStyleIdx="1" presStyleCnt="3"/>
      <dgm:spPr/>
      <dgm:t>
        <a:bodyPr/>
        <a:lstStyle/>
        <a:p>
          <a:endParaRPr lang="en-US"/>
        </a:p>
      </dgm:t>
    </dgm:pt>
    <dgm:pt modelId="{19371445-EC5B-4457-8783-4CA53F785988}" type="pres">
      <dgm:prSet presAssocID="{DA07C296-A53A-4B3F-B810-2FB339E651BB}" presName="compChildNode" presStyleCnt="0"/>
      <dgm:spPr/>
    </dgm:pt>
    <dgm:pt modelId="{365229EB-0D05-47F7-A32C-E5EB43CC1C71}" type="pres">
      <dgm:prSet presAssocID="{DA07C296-A53A-4B3F-B810-2FB339E651BB}" presName="theInnerList" presStyleCnt="0"/>
      <dgm:spPr/>
    </dgm:pt>
    <dgm:pt modelId="{AD8DB558-52F6-409E-B32D-EC6917C2022F}" type="pres">
      <dgm:prSet presAssocID="{03622AAD-D08A-48E5-B4B6-19CEE9A2C457}" presName="childNode" presStyleLbl="node1" presStyleIdx="1" presStyleCnt="4" custLinFactNeighborX="-1627" custLinFactNeighborY="-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3D44-7348-49F7-9096-2343C874B9D3}" type="pres">
      <dgm:prSet presAssocID="{DA07C296-A53A-4B3F-B810-2FB339E651BB}" presName="aSpace" presStyleCnt="0"/>
      <dgm:spPr/>
    </dgm:pt>
    <dgm:pt modelId="{56AAB5E6-4DAC-4453-A4C4-67C8A8163C36}" type="pres">
      <dgm:prSet presAssocID="{738B1193-443A-4A1D-8145-505C46FAAE82}" presName="compNode" presStyleCnt="0"/>
      <dgm:spPr/>
    </dgm:pt>
    <dgm:pt modelId="{31C3F820-0901-425D-8FCD-EEE0B47AC6AD}" type="pres">
      <dgm:prSet presAssocID="{738B1193-443A-4A1D-8145-505C46FAAE82}" presName="aNode" presStyleLbl="bgShp" presStyleIdx="2" presStyleCnt="3"/>
      <dgm:spPr/>
      <dgm:t>
        <a:bodyPr/>
        <a:lstStyle/>
        <a:p>
          <a:endParaRPr lang="en-US"/>
        </a:p>
      </dgm:t>
    </dgm:pt>
    <dgm:pt modelId="{7198E9DC-875F-4BE2-817D-B13776C1B0B9}" type="pres">
      <dgm:prSet presAssocID="{738B1193-443A-4A1D-8145-505C46FAAE82}" presName="textNode" presStyleLbl="bgShp" presStyleIdx="2" presStyleCnt="3"/>
      <dgm:spPr/>
      <dgm:t>
        <a:bodyPr/>
        <a:lstStyle/>
        <a:p>
          <a:endParaRPr lang="en-US"/>
        </a:p>
      </dgm:t>
    </dgm:pt>
    <dgm:pt modelId="{12E5F7C9-5046-491B-8E3E-C8233F280405}" type="pres">
      <dgm:prSet presAssocID="{738B1193-443A-4A1D-8145-505C46FAAE82}" presName="compChildNode" presStyleCnt="0"/>
      <dgm:spPr/>
    </dgm:pt>
    <dgm:pt modelId="{4839C975-5B7D-40AB-9E8E-D167FE52D4AD}" type="pres">
      <dgm:prSet presAssocID="{738B1193-443A-4A1D-8145-505C46FAAE82}" presName="theInnerList" presStyleCnt="0"/>
      <dgm:spPr/>
    </dgm:pt>
    <dgm:pt modelId="{FB4750C2-7BBE-49DE-BEC7-C1503DD3ADE9}" type="pres">
      <dgm:prSet presAssocID="{7726EA1F-609F-4A30-B634-22368272C80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B387-03C8-48CE-A9F2-0122A7A3E41E}" type="pres">
      <dgm:prSet presAssocID="{7726EA1F-609F-4A30-B634-22368272C805}" presName="aSpace2" presStyleCnt="0"/>
      <dgm:spPr/>
    </dgm:pt>
    <dgm:pt modelId="{B86FED4C-1FBE-43DE-85B3-387D00E8EB31}" type="pres">
      <dgm:prSet presAssocID="{8C224967-E907-41A5-A5C6-BE1EA52918D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40F403-C4BD-4A8F-BF41-CC71BF6C7698}" srcId="{738B1193-443A-4A1D-8145-505C46FAAE82}" destId="{8C224967-E907-41A5-A5C6-BE1EA52918DF}" srcOrd="1" destOrd="0" parTransId="{1CD74A48-144C-4A67-A515-5766B05DE7AF}" sibTransId="{BD812FB2-214B-490E-92CC-D49D98CB16AC}"/>
    <dgm:cxn modelId="{5ED5CFD1-6B38-43DC-813D-4B49044DDE99}" srcId="{738B1193-443A-4A1D-8145-505C46FAAE82}" destId="{7726EA1F-609F-4A30-B634-22368272C805}" srcOrd="0" destOrd="0" parTransId="{A4EC540E-872D-4370-BAFE-ABB9E5DCEDEC}" sibTransId="{B236DAA9-6516-49B2-AC7C-E7A89439AAB1}"/>
    <dgm:cxn modelId="{F3462F02-4723-446F-A296-8521AAE847B4}" type="presOf" srcId="{7B795F7A-BE04-49E6-B067-075BAE36CAD4}" destId="{986A6B43-BE83-4938-B2C5-1B7B8B8136F9}" srcOrd="0" destOrd="0" presId="urn:microsoft.com/office/officeart/2005/8/layout/lProcess2"/>
    <dgm:cxn modelId="{981DF9D7-CC4F-4E87-B24B-C4F0B93D5A3E}" srcId="{DA07C296-A53A-4B3F-B810-2FB339E651BB}" destId="{03622AAD-D08A-48E5-B4B6-19CEE9A2C457}" srcOrd="0" destOrd="0" parTransId="{8C9F428E-F51A-4953-93F5-B6A2FDDD2325}" sibTransId="{06D6EB88-7ABB-46DE-8F19-3CA04053C068}"/>
    <dgm:cxn modelId="{9648F4F7-8429-4E8B-95DE-96456A2B64E0}" type="presOf" srcId="{B0B4A088-CE6A-43E1-AC19-AA5753B070FE}" destId="{C4CBDE6C-B320-4257-B1EF-05F53616A086}" srcOrd="1" destOrd="0" presId="urn:microsoft.com/office/officeart/2005/8/layout/lProcess2"/>
    <dgm:cxn modelId="{B39309A5-4D73-4953-ADEF-2C16AE456B07}" type="presOf" srcId="{738B1193-443A-4A1D-8145-505C46FAAE82}" destId="{7198E9DC-875F-4BE2-817D-B13776C1B0B9}" srcOrd="1" destOrd="0" presId="urn:microsoft.com/office/officeart/2005/8/layout/lProcess2"/>
    <dgm:cxn modelId="{42F7E7D7-7369-4A32-BA9A-179862821B41}" type="presOf" srcId="{7726EA1F-609F-4A30-B634-22368272C805}" destId="{FB4750C2-7BBE-49DE-BEC7-C1503DD3ADE9}" srcOrd="0" destOrd="0" presId="urn:microsoft.com/office/officeart/2005/8/layout/lProcess2"/>
    <dgm:cxn modelId="{7DA6D987-6261-4EA0-9D6A-5ADBB19027D6}" srcId="{7B795F7A-BE04-49E6-B067-075BAE36CAD4}" destId="{DA07C296-A53A-4B3F-B810-2FB339E651BB}" srcOrd="1" destOrd="0" parTransId="{98E45879-E648-4FFD-9203-BB22F5099C25}" sibTransId="{270938EA-A251-4A24-8FBA-46692A959FE3}"/>
    <dgm:cxn modelId="{E10768FC-EE33-42B8-B08E-BC1DC0532C7D}" srcId="{7B795F7A-BE04-49E6-B067-075BAE36CAD4}" destId="{738B1193-443A-4A1D-8145-505C46FAAE82}" srcOrd="2" destOrd="0" parTransId="{90A1FBF6-C047-4090-AA67-BF945B2E00DA}" sibTransId="{127B2FC7-AD10-4161-B182-868D3772D334}"/>
    <dgm:cxn modelId="{99505397-E2A3-4459-9D09-312C6F529405}" type="presOf" srcId="{DA07C296-A53A-4B3F-B810-2FB339E651BB}" destId="{4D31BCA0-C8DD-4D51-95FA-78FFAF6CC42C}" srcOrd="1" destOrd="0" presId="urn:microsoft.com/office/officeart/2005/8/layout/lProcess2"/>
    <dgm:cxn modelId="{1A75E1AE-1781-44F5-97AF-233EEF332B77}" type="presOf" srcId="{15E3CACE-96D5-4A11-8DEA-7F5BBFB31C59}" destId="{24D0780B-02BC-4063-92C5-762CEA7602C1}" srcOrd="0" destOrd="0" presId="urn:microsoft.com/office/officeart/2005/8/layout/lProcess2"/>
    <dgm:cxn modelId="{AD83A314-962D-4D4C-91A8-DF4AC6479CA1}" type="presOf" srcId="{DA07C296-A53A-4B3F-B810-2FB339E651BB}" destId="{F2F890CB-F360-4C3C-B782-BCC6488BCC18}" srcOrd="0" destOrd="0" presId="urn:microsoft.com/office/officeart/2005/8/layout/lProcess2"/>
    <dgm:cxn modelId="{02D52674-4184-4639-BE7D-E15D0C84EB6B}" type="presOf" srcId="{738B1193-443A-4A1D-8145-505C46FAAE82}" destId="{31C3F820-0901-425D-8FCD-EEE0B47AC6AD}" srcOrd="0" destOrd="0" presId="urn:microsoft.com/office/officeart/2005/8/layout/lProcess2"/>
    <dgm:cxn modelId="{CD78A286-79C1-4C77-B8C6-EB1EB1951BAB}" srcId="{7B795F7A-BE04-49E6-B067-075BAE36CAD4}" destId="{B0B4A088-CE6A-43E1-AC19-AA5753B070FE}" srcOrd="0" destOrd="0" parTransId="{6AA00011-BFEE-4343-8D13-A597F659CB1E}" sibTransId="{A820E71E-492F-4A3A-8950-EE71DCC965F0}"/>
    <dgm:cxn modelId="{57D37DED-CB58-4C30-955F-6062907348A2}" type="presOf" srcId="{B0B4A088-CE6A-43E1-AC19-AA5753B070FE}" destId="{F4567CED-D56B-442D-8A9A-00FFEDE1361D}" srcOrd="0" destOrd="0" presId="urn:microsoft.com/office/officeart/2005/8/layout/lProcess2"/>
    <dgm:cxn modelId="{B78A93B9-77DD-47C5-B64F-67DEF3F27E28}" srcId="{B0B4A088-CE6A-43E1-AC19-AA5753B070FE}" destId="{15E3CACE-96D5-4A11-8DEA-7F5BBFB31C59}" srcOrd="0" destOrd="0" parTransId="{D930A7DE-B055-4119-B987-721D0A711A02}" sibTransId="{F3E7E626-09E1-496F-B8C7-F56F1AB6AC1B}"/>
    <dgm:cxn modelId="{9AEB6DA6-730A-487B-B418-F103AF122DA1}" type="presOf" srcId="{8C224967-E907-41A5-A5C6-BE1EA52918DF}" destId="{B86FED4C-1FBE-43DE-85B3-387D00E8EB31}" srcOrd="0" destOrd="0" presId="urn:microsoft.com/office/officeart/2005/8/layout/lProcess2"/>
    <dgm:cxn modelId="{046B0A64-5493-40E4-A201-950999A10B37}" type="presOf" srcId="{03622AAD-D08A-48E5-B4B6-19CEE9A2C457}" destId="{AD8DB558-52F6-409E-B32D-EC6917C2022F}" srcOrd="0" destOrd="0" presId="urn:microsoft.com/office/officeart/2005/8/layout/lProcess2"/>
    <dgm:cxn modelId="{CC831266-EEAE-49DF-9DBD-C5BB2D009A16}" type="presParOf" srcId="{986A6B43-BE83-4938-B2C5-1B7B8B8136F9}" destId="{1A5DF7C9-7E9E-4E54-AA68-2D5F9C6D14ED}" srcOrd="0" destOrd="0" presId="urn:microsoft.com/office/officeart/2005/8/layout/lProcess2"/>
    <dgm:cxn modelId="{E0082C28-73E9-4160-91D6-A991D6D5383A}" type="presParOf" srcId="{1A5DF7C9-7E9E-4E54-AA68-2D5F9C6D14ED}" destId="{F4567CED-D56B-442D-8A9A-00FFEDE1361D}" srcOrd="0" destOrd="0" presId="urn:microsoft.com/office/officeart/2005/8/layout/lProcess2"/>
    <dgm:cxn modelId="{565D5F92-ACB8-406E-A4B2-ED72A2BE3413}" type="presParOf" srcId="{1A5DF7C9-7E9E-4E54-AA68-2D5F9C6D14ED}" destId="{C4CBDE6C-B320-4257-B1EF-05F53616A086}" srcOrd="1" destOrd="0" presId="urn:microsoft.com/office/officeart/2005/8/layout/lProcess2"/>
    <dgm:cxn modelId="{EC524727-B7D4-4E8B-90FC-6640F2B630DD}" type="presParOf" srcId="{1A5DF7C9-7E9E-4E54-AA68-2D5F9C6D14ED}" destId="{8203C983-39A6-4951-A689-76FD716DB27B}" srcOrd="2" destOrd="0" presId="urn:microsoft.com/office/officeart/2005/8/layout/lProcess2"/>
    <dgm:cxn modelId="{9F6EC664-49F1-4684-AF1A-C43F3796F99E}" type="presParOf" srcId="{8203C983-39A6-4951-A689-76FD716DB27B}" destId="{66EFF7F6-87DB-4DC1-BD95-A603987CA4D0}" srcOrd="0" destOrd="0" presId="urn:microsoft.com/office/officeart/2005/8/layout/lProcess2"/>
    <dgm:cxn modelId="{04F46D87-D190-4AE0-867B-790B27ADB9B3}" type="presParOf" srcId="{66EFF7F6-87DB-4DC1-BD95-A603987CA4D0}" destId="{24D0780B-02BC-4063-92C5-762CEA7602C1}" srcOrd="0" destOrd="0" presId="urn:microsoft.com/office/officeart/2005/8/layout/lProcess2"/>
    <dgm:cxn modelId="{8D338C45-E760-4DFC-B77D-1A21F4FDB5F4}" type="presParOf" srcId="{986A6B43-BE83-4938-B2C5-1B7B8B8136F9}" destId="{05367EC5-D262-4CA8-AD6A-B55D1AE36836}" srcOrd="1" destOrd="0" presId="urn:microsoft.com/office/officeart/2005/8/layout/lProcess2"/>
    <dgm:cxn modelId="{E51121F5-AF2C-4E82-9043-E3FA6252471E}" type="presParOf" srcId="{986A6B43-BE83-4938-B2C5-1B7B8B8136F9}" destId="{1AD4F6FE-E512-481F-AF92-B7EA8C414B75}" srcOrd="2" destOrd="0" presId="urn:microsoft.com/office/officeart/2005/8/layout/lProcess2"/>
    <dgm:cxn modelId="{10641978-1CCA-4EAC-AFB7-1E74E884692F}" type="presParOf" srcId="{1AD4F6FE-E512-481F-AF92-B7EA8C414B75}" destId="{F2F890CB-F360-4C3C-B782-BCC6488BCC18}" srcOrd="0" destOrd="0" presId="urn:microsoft.com/office/officeart/2005/8/layout/lProcess2"/>
    <dgm:cxn modelId="{B8C51C13-3F44-4D9A-9304-A2089E6E2234}" type="presParOf" srcId="{1AD4F6FE-E512-481F-AF92-B7EA8C414B75}" destId="{4D31BCA0-C8DD-4D51-95FA-78FFAF6CC42C}" srcOrd="1" destOrd="0" presId="urn:microsoft.com/office/officeart/2005/8/layout/lProcess2"/>
    <dgm:cxn modelId="{48D87F1E-C138-4EF7-9B1E-F9781C5984A3}" type="presParOf" srcId="{1AD4F6FE-E512-481F-AF92-B7EA8C414B75}" destId="{19371445-EC5B-4457-8783-4CA53F785988}" srcOrd="2" destOrd="0" presId="urn:microsoft.com/office/officeart/2005/8/layout/lProcess2"/>
    <dgm:cxn modelId="{1093D072-114D-4622-A3F1-B1B64E61C47B}" type="presParOf" srcId="{19371445-EC5B-4457-8783-4CA53F785988}" destId="{365229EB-0D05-47F7-A32C-E5EB43CC1C71}" srcOrd="0" destOrd="0" presId="urn:microsoft.com/office/officeart/2005/8/layout/lProcess2"/>
    <dgm:cxn modelId="{9B39AE0B-9FEE-4AC7-9854-D78EFF8CABCC}" type="presParOf" srcId="{365229EB-0D05-47F7-A32C-E5EB43CC1C71}" destId="{AD8DB558-52F6-409E-B32D-EC6917C2022F}" srcOrd="0" destOrd="0" presId="urn:microsoft.com/office/officeart/2005/8/layout/lProcess2"/>
    <dgm:cxn modelId="{43457898-0D81-4243-A06C-60CCE68F2CBE}" type="presParOf" srcId="{986A6B43-BE83-4938-B2C5-1B7B8B8136F9}" destId="{AB123D44-7348-49F7-9096-2343C874B9D3}" srcOrd="3" destOrd="0" presId="urn:microsoft.com/office/officeart/2005/8/layout/lProcess2"/>
    <dgm:cxn modelId="{8AE43F69-F4CC-4694-8DC2-3EAB5608E616}" type="presParOf" srcId="{986A6B43-BE83-4938-B2C5-1B7B8B8136F9}" destId="{56AAB5E6-4DAC-4453-A4C4-67C8A8163C36}" srcOrd="4" destOrd="0" presId="urn:microsoft.com/office/officeart/2005/8/layout/lProcess2"/>
    <dgm:cxn modelId="{59C129C6-6269-44B9-9519-6CE515D381DF}" type="presParOf" srcId="{56AAB5E6-4DAC-4453-A4C4-67C8A8163C36}" destId="{31C3F820-0901-425D-8FCD-EEE0B47AC6AD}" srcOrd="0" destOrd="0" presId="urn:microsoft.com/office/officeart/2005/8/layout/lProcess2"/>
    <dgm:cxn modelId="{90B696F3-4EA3-4B7C-B32F-572ADC44A6F7}" type="presParOf" srcId="{56AAB5E6-4DAC-4453-A4C4-67C8A8163C36}" destId="{7198E9DC-875F-4BE2-817D-B13776C1B0B9}" srcOrd="1" destOrd="0" presId="urn:microsoft.com/office/officeart/2005/8/layout/lProcess2"/>
    <dgm:cxn modelId="{38CBC8BA-E721-4C77-B6AB-2DC1D9B920C7}" type="presParOf" srcId="{56AAB5E6-4DAC-4453-A4C4-67C8A8163C36}" destId="{12E5F7C9-5046-491B-8E3E-C8233F280405}" srcOrd="2" destOrd="0" presId="urn:microsoft.com/office/officeart/2005/8/layout/lProcess2"/>
    <dgm:cxn modelId="{478773EE-260B-4968-A4EC-E049218A04BD}" type="presParOf" srcId="{12E5F7C9-5046-491B-8E3E-C8233F280405}" destId="{4839C975-5B7D-40AB-9E8E-D167FE52D4AD}" srcOrd="0" destOrd="0" presId="urn:microsoft.com/office/officeart/2005/8/layout/lProcess2"/>
    <dgm:cxn modelId="{B39BCF8D-A3BA-4041-AFCC-00F2BF92BCB7}" type="presParOf" srcId="{4839C975-5B7D-40AB-9E8E-D167FE52D4AD}" destId="{FB4750C2-7BBE-49DE-BEC7-C1503DD3ADE9}" srcOrd="0" destOrd="0" presId="urn:microsoft.com/office/officeart/2005/8/layout/lProcess2"/>
    <dgm:cxn modelId="{1C571F9C-F34D-4B09-B01F-23DFE292A2CE}" type="presParOf" srcId="{4839C975-5B7D-40AB-9E8E-D167FE52D4AD}" destId="{3717B387-03C8-48CE-A9F2-0122A7A3E41E}" srcOrd="1" destOrd="0" presId="urn:microsoft.com/office/officeart/2005/8/layout/lProcess2"/>
    <dgm:cxn modelId="{60ABBCC7-368B-4C17-87F3-55801C69C069}" type="presParOf" srcId="{4839C975-5B7D-40AB-9E8E-D167FE52D4AD}" destId="{B86FED4C-1FBE-43DE-85B3-387D00E8EB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795F7A-BE04-49E6-B067-075BAE36CAD4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4A088-CE6A-43E1-AC19-AA5753B070FE}">
      <dgm:prSet phldrT="[Text]"/>
      <dgm:spPr/>
      <dgm:t>
        <a:bodyPr/>
        <a:lstStyle/>
        <a:p>
          <a:r>
            <a:rPr lang="en-US" dirty="0" smtClean="0"/>
            <a:t>New Tech High School</a:t>
          </a:r>
          <a:endParaRPr lang="en-US" dirty="0"/>
        </a:p>
      </dgm:t>
    </dgm:pt>
    <dgm:pt modelId="{6AA00011-BFEE-4343-8D13-A597F659CB1E}" type="parTrans" cxnId="{CD78A286-79C1-4C77-B8C6-EB1EB1951BAB}">
      <dgm:prSet/>
      <dgm:spPr/>
      <dgm:t>
        <a:bodyPr/>
        <a:lstStyle/>
        <a:p>
          <a:endParaRPr lang="en-US"/>
        </a:p>
      </dgm:t>
    </dgm:pt>
    <dgm:pt modelId="{A820E71E-492F-4A3A-8950-EE71DCC965F0}" type="sibTrans" cxnId="{CD78A286-79C1-4C77-B8C6-EB1EB1951BAB}">
      <dgm:prSet/>
      <dgm:spPr/>
      <dgm:t>
        <a:bodyPr/>
        <a:lstStyle/>
        <a:p>
          <a:endParaRPr lang="en-US"/>
        </a:p>
      </dgm:t>
    </dgm:pt>
    <dgm:pt modelId="{15E3CACE-96D5-4A11-8DEA-7F5BBFB31C5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CNY New Tech High School in Cortland County</a:t>
          </a:r>
        </a:p>
        <a:p>
          <a:pPr>
            <a:spcAft>
              <a:spcPts val="0"/>
            </a:spcAft>
          </a:pPr>
          <a:r>
            <a:rPr lang="en-US" sz="1200" dirty="0" smtClean="0"/>
            <a:t>(opening September 2016)</a:t>
          </a:r>
          <a:endParaRPr lang="en-US" sz="1200" dirty="0"/>
        </a:p>
      </dgm:t>
    </dgm:pt>
    <dgm:pt modelId="{D930A7DE-B055-4119-B987-721D0A711A02}" type="parTrans" cxnId="{B78A93B9-77DD-47C5-B64F-67DEF3F27E28}">
      <dgm:prSet/>
      <dgm:spPr/>
      <dgm:t>
        <a:bodyPr/>
        <a:lstStyle/>
        <a:p>
          <a:endParaRPr lang="en-US"/>
        </a:p>
      </dgm:t>
    </dgm:pt>
    <dgm:pt modelId="{F3E7E626-09E1-496F-B8C7-F56F1AB6AC1B}" type="sibTrans" cxnId="{B78A93B9-77DD-47C5-B64F-67DEF3F27E28}">
      <dgm:prSet/>
      <dgm:spPr/>
      <dgm:t>
        <a:bodyPr/>
        <a:lstStyle/>
        <a:p>
          <a:endParaRPr lang="en-US"/>
        </a:p>
      </dgm:t>
    </dgm:pt>
    <dgm:pt modelId="{DA07C296-A53A-4B3F-B810-2FB339E651BB}">
      <dgm:prSet phldrT="[Text]"/>
      <dgm:spPr/>
      <dgm:t>
        <a:bodyPr/>
        <a:lstStyle/>
        <a:p>
          <a:r>
            <a:rPr lang="en-US" dirty="0" smtClean="0"/>
            <a:t>OCM BOCES Programs</a:t>
          </a:r>
          <a:endParaRPr lang="en-US" dirty="0"/>
        </a:p>
      </dgm:t>
    </dgm:pt>
    <dgm:pt modelId="{98E45879-E648-4FFD-9203-BB22F5099C25}" type="parTrans" cxnId="{7DA6D987-6261-4EA0-9D6A-5ADBB19027D6}">
      <dgm:prSet/>
      <dgm:spPr/>
      <dgm:t>
        <a:bodyPr/>
        <a:lstStyle/>
        <a:p>
          <a:endParaRPr lang="en-US"/>
        </a:p>
      </dgm:t>
    </dgm:pt>
    <dgm:pt modelId="{270938EA-A251-4A24-8FBA-46692A959FE3}" type="sibTrans" cxnId="{7DA6D987-6261-4EA0-9D6A-5ADBB19027D6}">
      <dgm:prSet/>
      <dgm:spPr/>
      <dgm:t>
        <a:bodyPr/>
        <a:lstStyle/>
        <a:p>
          <a:endParaRPr lang="en-US"/>
        </a:p>
      </dgm:t>
    </dgm:pt>
    <dgm:pt modelId="{03622AAD-D08A-48E5-B4B6-19CEE9A2C457}">
      <dgm:prSet phldrT="[Text]" custT="1"/>
      <dgm:spPr/>
      <dgm:t>
        <a:bodyPr/>
        <a:lstStyle/>
        <a:p>
          <a:r>
            <a:rPr lang="en-US" sz="1800" dirty="0" smtClean="0"/>
            <a:t>Innovation Tech at the Career Academy </a:t>
          </a:r>
          <a:r>
            <a:rPr lang="en-US" sz="1400" dirty="0" smtClean="0"/>
            <a:t>(opened September 2014)</a:t>
          </a:r>
          <a:endParaRPr lang="en-US" sz="1400" dirty="0"/>
        </a:p>
      </dgm:t>
    </dgm:pt>
    <dgm:pt modelId="{8C9F428E-F51A-4953-93F5-B6A2FDDD2325}" type="parTrans" cxnId="{981DF9D7-CC4F-4E87-B24B-C4F0B93D5A3E}">
      <dgm:prSet/>
      <dgm:spPr/>
      <dgm:t>
        <a:bodyPr/>
        <a:lstStyle/>
        <a:p>
          <a:endParaRPr lang="en-US"/>
        </a:p>
      </dgm:t>
    </dgm:pt>
    <dgm:pt modelId="{06D6EB88-7ABB-46DE-8F19-3CA04053C068}" type="sibTrans" cxnId="{981DF9D7-CC4F-4E87-B24B-C4F0B93D5A3E}">
      <dgm:prSet/>
      <dgm:spPr/>
      <dgm:t>
        <a:bodyPr/>
        <a:lstStyle/>
        <a:p>
          <a:endParaRPr lang="en-US"/>
        </a:p>
      </dgm:t>
    </dgm:pt>
    <dgm:pt modelId="{738B1193-443A-4A1D-8145-505C46FAAE82}">
      <dgm:prSet phldrT="[Text]"/>
      <dgm:spPr/>
      <dgm:t>
        <a:bodyPr/>
        <a:lstStyle/>
        <a:p>
          <a:r>
            <a:rPr lang="en-US" dirty="0" smtClean="0"/>
            <a:t>District/School-Based</a:t>
          </a:r>
          <a:endParaRPr lang="en-US" dirty="0"/>
        </a:p>
      </dgm:t>
    </dgm:pt>
    <dgm:pt modelId="{90A1FBF6-C047-4090-AA67-BF945B2E00DA}" type="parTrans" cxnId="{E10768FC-EE33-42B8-B08E-BC1DC0532C7D}">
      <dgm:prSet/>
      <dgm:spPr/>
      <dgm:t>
        <a:bodyPr/>
        <a:lstStyle/>
        <a:p>
          <a:endParaRPr lang="en-US"/>
        </a:p>
      </dgm:t>
    </dgm:pt>
    <dgm:pt modelId="{127B2FC7-AD10-4161-B182-868D3772D334}" type="sibTrans" cxnId="{E10768FC-EE33-42B8-B08E-BC1DC0532C7D}">
      <dgm:prSet/>
      <dgm:spPr/>
      <dgm:t>
        <a:bodyPr/>
        <a:lstStyle/>
        <a:p>
          <a:endParaRPr lang="en-US"/>
        </a:p>
      </dgm:t>
    </dgm:pt>
    <dgm:pt modelId="{7726EA1F-609F-4A30-B634-22368272C805}">
      <dgm:prSet phldrT="[Text]" custT="1"/>
      <dgm:spPr/>
      <dgm:t>
        <a:bodyPr/>
        <a:lstStyle/>
        <a:p>
          <a:r>
            <a:rPr lang="en-US" sz="1400" dirty="0" smtClean="0"/>
            <a:t>Integrated PBL Courses</a:t>
          </a:r>
          <a:endParaRPr lang="en-US" sz="1400" dirty="0"/>
        </a:p>
      </dgm:t>
    </dgm:pt>
    <dgm:pt modelId="{A4EC540E-872D-4370-BAFE-ABB9E5DCEDEC}" type="parTrans" cxnId="{5ED5CFD1-6B38-43DC-813D-4B49044DDE99}">
      <dgm:prSet/>
      <dgm:spPr/>
      <dgm:t>
        <a:bodyPr/>
        <a:lstStyle/>
        <a:p>
          <a:endParaRPr lang="en-US"/>
        </a:p>
      </dgm:t>
    </dgm:pt>
    <dgm:pt modelId="{B236DAA9-6516-49B2-AC7C-E7A89439AAB1}" type="sibTrans" cxnId="{5ED5CFD1-6B38-43DC-813D-4B49044DDE99}">
      <dgm:prSet/>
      <dgm:spPr/>
      <dgm:t>
        <a:bodyPr/>
        <a:lstStyle/>
        <a:p>
          <a:endParaRPr lang="en-US"/>
        </a:p>
      </dgm:t>
    </dgm:pt>
    <dgm:pt modelId="{8C224967-E907-41A5-A5C6-BE1EA52918DF}">
      <dgm:prSet phldrT="[Text]" custT="1"/>
      <dgm:spPr/>
      <dgm:t>
        <a:bodyPr/>
        <a:lstStyle/>
        <a:p>
          <a:r>
            <a:rPr lang="en-US" sz="1600" dirty="0" smtClean="0"/>
            <a:t>Future School Adoption</a:t>
          </a:r>
          <a:endParaRPr lang="en-US" sz="1600" dirty="0"/>
        </a:p>
      </dgm:t>
    </dgm:pt>
    <dgm:pt modelId="{1CD74A48-144C-4A67-A515-5766B05DE7AF}" type="parTrans" cxnId="{E840F403-C4BD-4A8F-BF41-CC71BF6C7698}">
      <dgm:prSet/>
      <dgm:spPr/>
      <dgm:t>
        <a:bodyPr/>
        <a:lstStyle/>
        <a:p>
          <a:endParaRPr lang="en-US"/>
        </a:p>
      </dgm:t>
    </dgm:pt>
    <dgm:pt modelId="{BD812FB2-214B-490E-92CC-D49D98CB16AC}" type="sibTrans" cxnId="{E840F403-C4BD-4A8F-BF41-CC71BF6C7698}">
      <dgm:prSet/>
      <dgm:spPr/>
      <dgm:t>
        <a:bodyPr/>
        <a:lstStyle/>
        <a:p>
          <a:endParaRPr lang="en-US"/>
        </a:p>
      </dgm:t>
    </dgm:pt>
    <dgm:pt modelId="{986A6B43-BE83-4938-B2C5-1B7B8B8136F9}" type="pres">
      <dgm:prSet presAssocID="{7B795F7A-BE04-49E6-B067-075BAE36CA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DF7C9-7E9E-4E54-AA68-2D5F9C6D14ED}" type="pres">
      <dgm:prSet presAssocID="{B0B4A088-CE6A-43E1-AC19-AA5753B070FE}" presName="compNode" presStyleCnt="0"/>
      <dgm:spPr/>
    </dgm:pt>
    <dgm:pt modelId="{F4567CED-D56B-442D-8A9A-00FFEDE1361D}" type="pres">
      <dgm:prSet presAssocID="{B0B4A088-CE6A-43E1-AC19-AA5753B070FE}" presName="aNode" presStyleLbl="bgShp" presStyleIdx="0" presStyleCnt="3"/>
      <dgm:spPr/>
      <dgm:t>
        <a:bodyPr/>
        <a:lstStyle/>
        <a:p>
          <a:endParaRPr lang="en-US"/>
        </a:p>
      </dgm:t>
    </dgm:pt>
    <dgm:pt modelId="{C4CBDE6C-B320-4257-B1EF-05F53616A086}" type="pres">
      <dgm:prSet presAssocID="{B0B4A088-CE6A-43E1-AC19-AA5753B070FE}" presName="textNode" presStyleLbl="bgShp" presStyleIdx="0" presStyleCnt="3"/>
      <dgm:spPr/>
      <dgm:t>
        <a:bodyPr/>
        <a:lstStyle/>
        <a:p>
          <a:endParaRPr lang="en-US"/>
        </a:p>
      </dgm:t>
    </dgm:pt>
    <dgm:pt modelId="{8203C983-39A6-4951-A689-76FD716DB27B}" type="pres">
      <dgm:prSet presAssocID="{B0B4A088-CE6A-43E1-AC19-AA5753B070FE}" presName="compChildNode" presStyleCnt="0"/>
      <dgm:spPr/>
    </dgm:pt>
    <dgm:pt modelId="{66EFF7F6-87DB-4DC1-BD95-A603987CA4D0}" type="pres">
      <dgm:prSet presAssocID="{B0B4A088-CE6A-43E1-AC19-AA5753B070FE}" presName="theInnerList" presStyleCnt="0"/>
      <dgm:spPr/>
    </dgm:pt>
    <dgm:pt modelId="{24D0780B-02BC-4063-92C5-762CEA7602C1}" type="pres">
      <dgm:prSet presAssocID="{15E3CACE-96D5-4A11-8DEA-7F5BBFB31C5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67EC5-D262-4CA8-AD6A-B55D1AE36836}" type="pres">
      <dgm:prSet presAssocID="{B0B4A088-CE6A-43E1-AC19-AA5753B070FE}" presName="aSpace" presStyleCnt="0"/>
      <dgm:spPr/>
    </dgm:pt>
    <dgm:pt modelId="{1AD4F6FE-E512-481F-AF92-B7EA8C414B75}" type="pres">
      <dgm:prSet presAssocID="{DA07C296-A53A-4B3F-B810-2FB339E651BB}" presName="compNode" presStyleCnt="0"/>
      <dgm:spPr/>
    </dgm:pt>
    <dgm:pt modelId="{F2F890CB-F360-4C3C-B782-BCC6488BCC18}" type="pres">
      <dgm:prSet presAssocID="{DA07C296-A53A-4B3F-B810-2FB339E651BB}" presName="aNode" presStyleLbl="bgShp" presStyleIdx="1" presStyleCnt="3"/>
      <dgm:spPr/>
      <dgm:t>
        <a:bodyPr/>
        <a:lstStyle/>
        <a:p>
          <a:endParaRPr lang="en-US"/>
        </a:p>
      </dgm:t>
    </dgm:pt>
    <dgm:pt modelId="{4D31BCA0-C8DD-4D51-95FA-78FFAF6CC42C}" type="pres">
      <dgm:prSet presAssocID="{DA07C296-A53A-4B3F-B810-2FB339E651BB}" presName="textNode" presStyleLbl="bgShp" presStyleIdx="1" presStyleCnt="3"/>
      <dgm:spPr/>
      <dgm:t>
        <a:bodyPr/>
        <a:lstStyle/>
        <a:p>
          <a:endParaRPr lang="en-US"/>
        </a:p>
      </dgm:t>
    </dgm:pt>
    <dgm:pt modelId="{19371445-EC5B-4457-8783-4CA53F785988}" type="pres">
      <dgm:prSet presAssocID="{DA07C296-A53A-4B3F-B810-2FB339E651BB}" presName="compChildNode" presStyleCnt="0"/>
      <dgm:spPr/>
    </dgm:pt>
    <dgm:pt modelId="{365229EB-0D05-47F7-A32C-E5EB43CC1C71}" type="pres">
      <dgm:prSet presAssocID="{DA07C296-A53A-4B3F-B810-2FB339E651BB}" presName="theInnerList" presStyleCnt="0"/>
      <dgm:spPr/>
    </dgm:pt>
    <dgm:pt modelId="{AD8DB558-52F6-409E-B32D-EC6917C2022F}" type="pres">
      <dgm:prSet presAssocID="{03622AAD-D08A-48E5-B4B6-19CEE9A2C457}" presName="childNode" presStyleLbl="node1" presStyleIdx="1" presStyleCnt="4" custLinFactNeighborX="-1627" custLinFactNeighborY="-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3D44-7348-49F7-9096-2343C874B9D3}" type="pres">
      <dgm:prSet presAssocID="{DA07C296-A53A-4B3F-B810-2FB339E651BB}" presName="aSpace" presStyleCnt="0"/>
      <dgm:spPr/>
    </dgm:pt>
    <dgm:pt modelId="{56AAB5E6-4DAC-4453-A4C4-67C8A8163C36}" type="pres">
      <dgm:prSet presAssocID="{738B1193-443A-4A1D-8145-505C46FAAE82}" presName="compNode" presStyleCnt="0"/>
      <dgm:spPr/>
    </dgm:pt>
    <dgm:pt modelId="{31C3F820-0901-425D-8FCD-EEE0B47AC6AD}" type="pres">
      <dgm:prSet presAssocID="{738B1193-443A-4A1D-8145-505C46FAAE82}" presName="aNode" presStyleLbl="bgShp" presStyleIdx="2" presStyleCnt="3"/>
      <dgm:spPr/>
      <dgm:t>
        <a:bodyPr/>
        <a:lstStyle/>
        <a:p>
          <a:endParaRPr lang="en-US"/>
        </a:p>
      </dgm:t>
    </dgm:pt>
    <dgm:pt modelId="{7198E9DC-875F-4BE2-817D-B13776C1B0B9}" type="pres">
      <dgm:prSet presAssocID="{738B1193-443A-4A1D-8145-505C46FAAE82}" presName="textNode" presStyleLbl="bgShp" presStyleIdx="2" presStyleCnt="3"/>
      <dgm:spPr/>
      <dgm:t>
        <a:bodyPr/>
        <a:lstStyle/>
        <a:p>
          <a:endParaRPr lang="en-US"/>
        </a:p>
      </dgm:t>
    </dgm:pt>
    <dgm:pt modelId="{12E5F7C9-5046-491B-8E3E-C8233F280405}" type="pres">
      <dgm:prSet presAssocID="{738B1193-443A-4A1D-8145-505C46FAAE82}" presName="compChildNode" presStyleCnt="0"/>
      <dgm:spPr/>
    </dgm:pt>
    <dgm:pt modelId="{4839C975-5B7D-40AB-9E8E-D167FE52D4AD}" type="pres">
      <dgm:prSet presAssocID="{738B1193-443A-4A1D-8145-505C46FAAE82}" presName="theInnerList" presStyleCnt="0"/>
      <dgm:spPr/>
    </dgm:pt>
    <dgm:pt modelId="{FB4750C2-7BBE-49DE-BEC7-C1503DD3ADE9}" type="pres">
      <dgm:prSet presAssocID="{7726EA1F-609F-4A30-B634-22368272C80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B387-03C8-48CE-A9F2-0122A7A3E41E}" type="pres">
      <dgm:prSet presAssocID="{7726EA1F-609F-4A30-B634-22368272C805}" presName="aSpace2" presStyleCnt="0"/>
      <dgm:spPr/>
    </dgm:pt>
    <dgm:pt modelId="{B86FED4C-1FBE-43DE-85B3-387D00E8EB31}" type="pres">
      <dgm:prSet presAssocID="{8C224967-E907-41A5-A5C6-BE1EA52918D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BAEEF-6B5C-49D8-A66E-F73C94CF05F7}" type="presOf" srcId="{7B795F7A-BE04-49E6-B067-075BAE36CAD4}" destId="{986A6B43-BE83-4938-B2C5-1B7B8B8136F9}" srcOrd="0" destOrd="0" presId="urn:microsoft.com/office/officeart/2005/8/layout/lProcess2"/>
    <dgm:cxn modelId="{E840F403-C4BD-4A8F-BF41-CC71BF6C7698}" srcId="{738B1193-443A-4A1D-8145-505C46FAAE82}" destId="{8C224967-E907-41A5-A5C6-BE1EA52918DF}" srcOrd="1" destOrd="0" parTransId="{1CD74A48-144C-4A67-A515-5766B05DE7AF}" sibTransId="{BD812FB2-214B-490E-92CC-D49D98CB16AC}"/>
    <dgm:cxn modelId="{5ED5CFD1-6B38-43DC-813D-4B49044DDE99}" srcId="{738B1193-443A-4A1D-8145-505C46FAAE82}" destId="{7726EA1F-609F-4A30-B634-22368272C805}" srcOrd="0" destOrd="0" parTransId="{A4EC540E-872D-4370-BAFE-ABB9E5DCEDEC}" sibTransId="{B236DAA9-6516-49B2-AC7C-E7A89439AAB1}"/>
    <dgm:cxn modelId="{FE333C98-99A1-41C1-BFB6-7E8600ADF356}" type="presOf" srcId="{738B1193-443A-4A1D-8145-505C46FAAE82}" destId="{31C3F820-0901-425D-8FCD-EEE0B47AC6AD}" srcOrd="0" destOrd="0" presId="urn:microsoft.com/office/officeart/2005/8/layout/lProcess2"/>
    <dgm:cxn modelId="{C81779B7-5CC6-416E-AF81-C9D03D9B0BE5}" type="presOf" srcId="{03622AAD-D08A-48E5-B4B6-19CEE9A2C457}" destId="{AD8DB558-52F6-409E-B32D-EC6917C2022F}" srcOrd="0" destOrd="0" presId="urn:microsoft.com/office/officeart/2005/8/layout/lProcess2"/>
    <dgm:cxn modelId="{981DF9D7-CC4F-4E87-B24B-C4F0B93D5A3E}" srcId="{DA07C296-A53A-4B3F-B810-2FB339E651BB}" destId="{03622AAD-D08A-48E5-B4B6-19CEE9A2C457}" srcOrd="0" destOrd="0" parTransId="{8C9F428E-F51A-4953-93F5-B6A2FDDD2325}" sibTransId="{06D6EB88-7ABB-46DE-8F19-3CA04053C068}"/>
    <dgm:cxn modelId="{BCFC0123-0370-4589-97B0-D26D9E969AA1}" type="presOf" srcId="{738B1193-443A-4A1D-8145-505C46FAAE82}" destId="{7198E9DC-875F-4BE2-817D-B13776C1B0B9}" srcOrd="1" destOrd="0" presId="urn:microsoft.com/office/officeart/2005/8/layout/lProcess2"/>
    <dgm:cxn modelId="{7DA6D987-6261-4EA0-9D6A-5ADBB19027D6}" srcId="{7B795F7A-BE04-49E6-B067-075BAE36CAD4}" destId="{DA07C296-A53A-4B3F-B810-2FB339E651BB}" srcOrd="1" destOrd="0" parTransId="{98E45879-E648-4FFD-9203-BB22F5099C25}" sibTransId="{270938EA-A251-4A24-8FBA-46692A959FE3}"/>
    <dgm:cxn modelId="{4155536F-6A42-4C2E-BD44-1A061D80EEAD}" type="presOf" srcId="{B0B4A088-CE6A-43E1-AC19-AA5753B070FE}" destId="{F4567CED-D56B-442D-8A9A-00FFEDE1361D}" srcOrd="0" destOrd="0" presId="urn:microsoft.com/office/officeart/2005/8/layout/lProcess2"/>
    <dgm:cxn modelId="{CD78A286-79C1-4C77-B8C6-EB1EB1951BAB}" srcId="{7B795F7A-BE04-49E6-B067-075BAE36CAD4}" destId="{B0B4A088-CE6A-43E1-AC19-AA5753B070FE}" srcOrd="0" destOrd="0" parTransId="{6AA00011-BFEE-4343-8D13-A597F659CB1E}" sibTransId="{A820E71E-492F-4A3A-8950-EE71DCC965F0}"/>
    <dgm:cxn modelId="{2804C068-4CC4-4BCD-81B2-9113FAB5C97E}" type="presOf" srcId="{DA07C296-A53A-4B3F-B810-2FB339E651BB}" destId="{4D31BCA0-C8DD-4D51-95FA-78FFAF6CC42C}" srcOrd="1" destOrd="0" presId="urn:microsoft.com/office/officeart/2005/8/layout/lProcess2"/>
    <dgm:cxn modelId="{E10768FC-EE33-42B8-B08E-BC1DC0532C7D}" srcId="{7B795F7A-BE04-49E6-B067-075BAE36CAD4}" destId="{738B1193-443A-4A1D-8145-505C46FAAE82}" srcOrd="2" destOrd="0" parTransId="{90A1FBF6-C047-4090-AA67-BF945B2E00DA}" sibTransId="{127B2FC7-AD10-4161-B182-868D3772D334}"/>
    <dgm:cxn modelId="{A4B1203A-CC29-4491-9D09-E7D8294CCBFF}" type="presOf" srcId="{DA07C296-A53A-4B3F-B810-2FB339E651BB}" destId="{F2F890CB-F360-4C3C-B782-BCC6488BCC18}" srcOrd="0" destOrd="0" presId="urn:microsoft.com/office/officeart/2005/8/layout/lProcess2"/>
    <dgm:cxn modelId="{65E0DCAF-A803-46CB-A511-C87613AED02C}" type="presOf" srcId="{7726EA1F-609F-4A30-B634-22368272C805}" destId="{FB4750C2-7BBE-49DE-BEC7-C1503DD3ADE9}" srcOrd="0" destOrd="0" presId="urn:microsoft.com/office/officeart/2005/8/layout/lProcess2"/>
    <dgm:cxn modelId="{53A64E77-AB46-436D-B584-86CEF9F47EEC}" type="presOf" srcId="{B0B4A088-CE6A-43E1-AC19-AA5753B070FE}" destId="{C4CBDE6C-B320-4257-B1EF-05F53616A086}" srcOrd="1" destOrd="0" presId="urn:microsoft.com/office/officeart/2005/8/layout/lProcess2"/>
    <dgm:cxn modelId="{8CA4320B-3581-464A-8411-D0589F26C41F}" type="presOf" srcId="{8C224967-E907-41A5-A5C6-BE1EA52918DF}" destId="{B86FED4C-1FBE-43DE-85B3-387D00E8EB31}" srcOrd="0" destOrd="0" presId="urn:microsoft.com/office/officeart/2005/8/layout/lProcess2"/>
    <dgm:cxn modelId="{556CB793-3C6A-4399-ADFA-CEB46D7017F9}" type="presOf" srcId="{15E3CACE-96D5-4A11-8DEA-7F5BBFB31C59}" destId="{24D0780B-02BC-4063-92C5-762CEA7602C1}" srcOrd="0" destOrd="0" presId="urn:microsoft.com/office/officeart/2005/8/layout/lProcess2"/>
    <dgm:cxn modelId="{B78A93B9-77DD-47C5-B64F-67DEF3F27E28}" srcId="{B0B4A088-CE6A-43E1-AC19-AA5753B070FE}" destId="{15E3CACE-96D5-4A11-8DEA-7F5BBFB31C59}" srcOrd="0" destOrd="0" parTransId="{D930A7DE-B055-4119-B987-721D0A711A02}" sibTransId="{F3E7E626-09E1-496F-B8C7-F56F1AB6AC1B}"/>
    <dgm:cxn modelId="{7EB74ABF-FA99-4721-8F99-0D49206BF162}" type="presParOf" srcId="{986A6B43-BE83-4938-B2C5-1B7B8B8136F9}" destId="{1A5DF7C9-7E9E-4E54-AA68-2D5F9C6D14ED}" srcOrd="0" destOrd="0" presId="urn:microsoft.com/office/officeart/2005/8/layout/lProcess2"/>
    <dgm:cxn modelId="{A9533B77-5AB5-410A-96A8-1E6576591ED5}" type="presParOf" srcId="{1A5DF7C9-7E9E-4E54-AA68-2D5F9C6D14ED}" destId="{F4567CED-D56B-442D-8A9A-00FFEDE1361D}" srcOrd="0" destOrd="0" presId="urn:microsoft.com/office/officeart/2005/8/layout/lProcess2"/>
    <dgm:cxn modelId="{37258496-076D-48FA-B29C-AC7D8428602A}" type="presParOf" srcId="{1A5DF7C9-7E9E-4E54-AA68-2D5F9C6D14ED}" destId="{C4CBDE6C-B320-4257-B1EF-05F53616A086}" srcOrd="1" destOrd="0" presId="urn:microsoft.com/office/officeart/2005/8/layout/lProcess2"/>
    <dgm:cxn modelId="{560C586F-185D-4785-ABC5-FCD939498D38}" type="presParOf" srcId="{1A5DF7C9-7E9E-4E54-AA68-2D5F9C6D14ED}" destId="{8203C983-39A6-4951-A689-76FD716DB27B}" srcOrd="2" destOrd="0" presId="urn:microsoft.com/office/officeart/2005/8/layout/lProcess2"/>
    <dgm:cxn modelId="{10EC9B98-CDA5-421A-8A75-EBBCD9DF81B0}" type="presParOf" srcId="{8203C983-39A6-4951-A689-76FD716DB27B}" destId="{66EFF7F6-87DB-4DC1-BD95-A603987CA4D0}" srcOrd="0" destOrd="0" presId="urn:microsoft.com/office/officeart/2005/8/layout/lProcess2"/>
    <dgm:cxn modelId="{C93ECC2F-81A1-460A-9621-D1941C81155E}" type="presParOf" srcId="{66EFF7F6-87DB-4DC1-BD95-A603987CA4D0}" destId="{24D0780B-02BC-4063-92C5-762CEA7602C1}" srcOrd="0" destOrd="0" presId="urn:microsoft.com/office/officeart/2005/8/layout/lProcess2"/>
    <dgm:cxn modelId="{490D8750-8423-401F-969B-DD2AFA8C3399}" type="presParOf" srcId="{986A6B43-BE83-4938-B2C5-1B7B8B8136F9}" destId="{05367EC5-D262-4CA8-AD6A-B55D1AE36836}" srcOrd="1" destOrd="0" presId="urn:microsoft.com/office/officeart/2005/8/layout/lProcess2"/>
    <dgm:cxn modelId="{3C607E8B-3FE0-408F-93E9-5532B1BCFABB}" type="presParOf" srcId="{986A6B43-BE83-4938-B2C5-1B7B8B8136F9}" destId="{1AD4F6FE-E512-481F-AF92-B7EA8C414B75}" srcOrd="2" destOrd="0" presId="urn:microsoft.com/office/officeart/2005/8/layout/lProcess2"/>
    <dgm:cxn modelId="{9DA62829-F1FE-4F07-A7E2-A4B388DFC58E}" type="presParOf" srcId="{1AD4F6FE-E512-481F-AF92-B7EA8C414B75}" destId="{F2F890CB-F360-4C3C-B782-BCC6488BCC18}" srcOrd="0" destOrd="0" presId="urn:microsoft.com/office/officeart/2005/8/layout/lProcess2"/>
    <dgm:cxn modelId="{1EF5BA2F-099E-48EA-A336-AAC8BD8A789C}" type="presParOf" srcId="{1AD4F6FE-E512-481F-AF92-B7EA8C414B75}" destId="{4D31BCA0-C8DD-4D51-95FA-78FFAF6CC42C}" srcOrd="1" destOrd="0" presId="urn:microsoft.com/office/officeart/2005/8/layout/lProcess2"/>
    <dgm:cxn modelId="{25768313-123A-4E17-A8EE-8304D3819447}" type="presParOf" srcId="{1AD4F6FE-E512-481F-AF92-B7EA8C414B75}" destId="{19371445-EC5B-4457-8783-4CA53F785988}" srcOrd="2" destOrd="0" presId="urn:microsoft.com/office/officeart/2005/8/layout/lProcess2"/>
    <dgm:cxn modelId="{29B102AB-D785-4C93-AB93-FABA8CE697A6}" type="presParOf" srcId="{19371445-EC5B-4457-8783-4CA53F785988}" destId="{365229EB-0D05-47F7-A32C-E5EB43CC1C71}" srcOrd="0" destOrd="0" presId="urn:microsoft.com/office/officeart/2005/8/layout/lProcess2"/>
    <dgm:cxn modelId="{422DEAB3-8397-4D45-A5AB-34834E347832}" type="presParOf" srcId="{365229EB-0D05-47F7-A32C-E5EB43CC1C71}" destId="{AD8DB558-52F6-409E-B32D-EC6917C2022F}" srcOrd="0" destOrd="0" presId="urn:microsoft.com/office/officeart/2005/8/layout/lProcess2"/>
    <dgm:cxn modelId="{28AEDB4C-DA28-4B3E-95BB-8C4B3FB47F73}" type="presParOf" srcId="{986A6B43-BE83-4938-B2C5-1B7B8B8136F9}" destId="{AB123D44-7348-49F7-9096-2343C874B9D3}" srcOrd="3" destOrd="0" presId="urn:microsoft.com/office/officeart/2005/8/layout/lProcess2"/>
    <dgm:cxn modelId="{520404C9-5348-4977-A121-292B74BE269B}" type="presParOf" srcId="{986A6B43-BE83-4938-B2C5-1B7B8B8136F9}" destId="{56AAB5E6-4DAC-4453-A4C4-67C8A8163C36}" srcOrd="4" destOrd="0" presId="urn:microsoft.com/office/officeart/2005/8/layout/lProcess2"/>
    <dgm:cxn modelId="{7520F325-79CE-4EBB-B9FD-B113FB7314AC}" type="presParOf" srcId="{56AAB5E6-4DAC-4453-A4C4-67C8A8163C36}" destId="{31C3F820-0901-425D-8FCD-EEE0B47AC6AD}" srcOrd="0" destOrd="0" presId="urn:microsoft.com/office/officeart/2005/8/layout/lProcess2"/>
    <dgm:cxn modelId="{EE10876B-57EB-4CFD-8B03-066627220F39}" type="presParOf" srcId="{56AAB5E6-4DAC-4453-A4C4-67C8A8163C36}" destId="{7198E9DC-875F-4BE2-817D-B13776C1B0B9}" srcOrd="1" destOrd="0" presId="urn:microsoft.com/office/officeart/2005/8/layout/lProcess2"/>
    <dgm:cxn modelId="{BB8E2AA0-2FB5-4B67-A67D-51F00ACF13ED}" type="presParOf" srcId="{56AAB5E6-4DAC-4453-A4C4-67C8A8163C36}" destId="{12E5F7C9-5046-491B-8E3E-C8233F280405}" srcOrd="2" destOrd="0" presId="urn:microsoft.com/office/officeart/2005/8/layout/lProcess2"/>
    <dgm:cxn modelId="{5275C345-8DFE-409E-AC59-421519E3128A}" type="presParOf" srcId="{12E5F7C9-5046-491B-8E3E-C8233F280405}" destId="{4839C975-5B7D-40AB-9E8E-D167FE52D4AD}" srcOrd="0" destOrd="0" presId="urn:microsoft.com/office/officeart/2005/8/layout/lProcess2"/>
    <dgm:cxn modelId="{EB4A2D3D-4173-4236-8A8F-B63A70E71B7D}" type="presParOf" srcId="{4839C975-5B7D-40AB-9E8E-D167FE52D4AD}" destId="{FB4750C2-7BBE-49DE-BEC7-C1503DD3ADE9}" srcOrd="0" destOrd="0" presId="urn:microsoft.com/office/officeart/2005/8/layout/lProcess2"/>
    <dgm:cxn modelId="{46845099-6B21-496B-AF4C-A6A9B6A906F4}" type="presParOf" srcId="{4839C975-5B7D-40AB-9E8E-D167FE52D4AD}" destId="{3717B387-03C8-48CE-A9F2-0122A7A3E41E}" srcOrd="1" destOrd="0" presId="urn:microsoft.com/office/officeart/2005/8/layout/lProcess2"/>
    <dgm:cxn modelId="{50B60C2D-4D67-4230-89D6-8640DF0785DB}" type="presParOf" srcId="{4839C975-5B7D-40AB-9E8E-D167FE52D4AD}" destId="{B86FED4C-1FBE-43DE-85B3-387D00E8EB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795F7A-BE04-49E6-B067-075BAE36CAD4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4A088-CE6A-43E1-AC19-AA5753B070FE}">
      <dgm:prSet phldrT="[Text]"/>
      <dgm:spPr/>
      <dgm:t>
        <a:bodyPr/>
        <a:lstStyle/>
        <a:p>
          <a:r>
            <a:rPr lang="en-US" dirty="0" smtClean="0"/>
            <a:t>New Tech High School</a:t>
          </a:r>
          <a:endParaRPr lang="en-US" dirty="0"/>
        </a:p>
      </dgm:t>
    </dgm:pt>
    <dgm:pt modelId="{6AA00011-BFEE-4343-8D13-A597F659CB1E}" type="parTrans" cxnId="{CD78A286-79C1-4C77-B8C6-EB1EB1951BAB}">
      <dgm:prSet/>
      <dgm:spPr/>
      <dgm:t>
        <a:bodyPr/>
        <a:lstStyle/>
        <a:p>
          <a:endParaRPr lang="en-US"/>
        </a:p>
      </dgm:t>
    </dgm:pt>
    <dgm:pt modelId="{A820E71E-492F-4A3A-8950-EE71DCC965F0}" type="sibTrans" cxnId="{CD78A286-79C1-4C77-B8C6-EB1EB1951BAB}">
      <dgm:prSet/>
      <dgm:spPr/>
      <dgm:t>
        <a:bodyPr/>
        <a:lstStyle/>
        <a:p>
          <a:endParaRPr lang="en-US"/>
        </a:p>
      </dgm:t>
    </dgm:pt>
    <dgm:pt modelId="{15E3CACE-96D5-4A11-8DEA-7F5BBFB31C5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CNY New Tech High School in Cortland County</a:t>
          </a:r>
        </a:p>
        <a:p>
          <a:pPr>
            <a:spcAft>
              <a:spcPts val="0"/>
            </a:spcAft>
          </a:pPr>
          <a:r>
            <a:rPr lang="en-US" sz="1200" dirty="0" smtClean="0"/>
            <a:t>(opening September 2016)</a:t>
          </a:r>
          <a:endParaRPr lang="en-US" sz="1200" dirty="0"/>
        </a:p>
      </dgm:t>
    </dgm:pt>
    <dgm:pt modelId="{D930A7DE-B055-4119-B987-721D0A711A02}" type="parTrans" cxnId="{B78A93B9-77DD-47C5-B64F-67DEF3F27E28}">
      <dgm:prSet/>
      <dgm:spPr/>
      <dgm:t>
        <a:bodyPr/>
        <a:lstStyle/>
        <a:p>
          <a:endParaRPr lang="en-US"/>
        </a:p>
      </dgm:t>
    </dgm:pt>
    <dgm:pt modelId="{F3E7E626-09E1-496F-B8C7-F56F1AB6AC1B}" type="sibTrans" cxnId="{B78A93B9-77DD-47C5-B64F-67DEF3F27E28}">
      <dgm:prSet/>
      <dgm:spPr/>
      <dgm:t>
        <a:bodyPr/>
        <a:lstStyle/>
        <a:p>
          <a:endParaRPr lang="en-US"/>
        </a:p>
      </dgm:t>
    </dgm:pt>
    <dgm:pt modelId="{DA07C296-A53A-4B3F-B810-2FB339E651BB}">
      <dgm:prSet phldrT="[Text]"/>
      <dgm:spPr/>
      <dgm:t>
        <a:bodyPr/>
        <a:lstStyle/>
        <a:p>
          <a:r>
            <a:rPr lang="en-US" dirty="0" smtClean="0"/>
            <a:t>OCM BOCES Programs</a:t>
          </a:r>
          <a:endParaRPr lang="en-US" dirty="0"/>
        </a:p>
      </dgm:t>
    </dgm:pt>
    <dgm:pt modelId="{98E45879-E648-4FFD-9203-BB22F5099C25}" type="parTrans" cxnId="{7DA6D987-6261-4EA0-9D6A-5ADBB19027D6}">
      <dgm:prSet/>
      <dgm:spPr/>
      <dgm:t>
        <a:bodyPr/>
        <a:lstStyle/>
        <a:p>
          <a:endParaRPr lang="en-US"/>
        </a:p>
      </dgm:t>
    </dgm:pt>
    <dgm:pt modelId="{270938EA-A251-4A24-8FBA-46692A959FE3}" type="sibTrans" cxnId="{7DA6D987-6261-4EA0-9D6A-5ADBB19027D6}">
      <dgm:prSet/>
      <dgm:spPr/>
      <dgm:t>
        <a:bodyPr/>
        <a:lstStyle/>
        <a:p>
          <a:endParaRPr lang="en-US"/>
        </a:p>
      </dgm:t>
    </dgm:pt>
    <dgm:pt modelId="{03622AAD-D08A-48E5-B4B6-19CEE9A2C457}">
      <dgm:prSet phldrT="[Text]" custT="1"/>
      <dgm:spPr/>
      <dgm:t>
        <a:bodyPr/>
        <a:lstStyle/>
        <a:p>
          <a:r>
            <a:rPr lang="en-US" sz="1800" dirty="0" smtClean="0"/>
            <a:t>Innovation Tech at the Career Academy </a:t>
          </a:r>
          <a:r>
            <a:rPr lang="en-US" sz="1400" dirty="0" smtClean="0"/>
            <a:t>(opened September 2014)</a:t>
          </a:r>
          <a:endParaRPr lang="en-US" sz="1400" dirty="0"/>
        </a:p>
      </dgm:t>
    </dgm:pt>
    <dgm:pt modelId="{8C9F428E-F51A-4953-93F5-B6A2FDDD2325}" type="parTrans" cxnId="{981DF9D7-CC4F-4E87-B24B-C4F0B93D5A3E}">
      <dgm:prSet/>
      <dgm:spPr/>
      <dgm:t>
        <a:bodyPr/>
        <a:lstStyle/>
        <a:p>
          <a:endParaRPr lang="en-US"/>
        </a:p>
      </dgm:t>
    </dgm:pt>
    <dgm:pt modelId="{06D6EB88-7ABB-46DE-8F19-3CA04053C068}" type="sibTrans" cxnId="{981DF9D7-CC4F-4E87-B24B-C4F0B93D5A3E}">
      <dgm:prSet/>
      <dgm:spPr/>
      <dgm:t>
        <a:bodyPr/>
        <a:lstStyle/>
        <a:p>
          <a:endParaRPr lang="en-US"/>
        </a:p>
      </dgm:t>
    </dgm:pt>
    <dgm:pt modelId="{738B1193-443A-4A1D-8145-505C46FAAE82}">
      <dgm:prSet phldrT="[Text]"/>
      <dgm:spPr/>
      <dgm:t>
        <a:bodyPr/>
        <a:lstStyle/>
        <a:p>
          <a:r>
            <a:rPr lang="en-US" dirty="0" smtClean="0"/>
            <a:t>District/School-Based</a:t>
          </a:r>
          <a:endParaRPr lang="en-US" dirty="0"/>
        </a:p>
      </dgm:t>
    </dgm:pt>
    <dgm:pt modelId="{90A1FBF6-C047-4090-AA67-BF945B2E00DA}" type="parTrans" cxnId="{E10768FC-EE33-42B8-B08E-BC1DC0532C7D}">
      <dgm:prSet/>
      <dgm:spPr/>
      <dgm:t>
        <a:bodyPr/>
        <a:lstStyle/>
        <a:p>
          <a:endParaRPr lang="en-US"/>
        </a:p>
      </dgm:t>
    </dgm:pt>
    <dgm:pt modelId="{127B2FC7-AD10-4161-B182-868D3772D334}" type="sibTrans" cxnId="{E10768FC-EE33-42B8-B08E-BC1DC0532C7D}">
      <dgm:prSet/>
      <dgm:spPr/>
      <dgm:t>
        <a:bodyPr/>
        <a:lstStyle/>
        <a:p>
          <a:endParaRPr lang="en-US"/>
        </a:p>
      </dgm:t>
    </dgm:pt>
    <dgm:pt modelId="{7726EA1F-609F-4A30-B634-22368272C805}">
      <dgm:prSet phldrT="[Text]" custT="1"/>
      <dgm:spPr/>
      <dgm:t>
        <a:bodyPr/>
        <a:lstStyle/>
        <a:p>
          <a:r>
            <a:rPr lang="en-US" sz="1400" dirty="0" smtClean="0"/>
            <a:t>Integrated PBL Courses</a:t>
          </a:r>
          <a:endParaRPr lang="en-US" sz="1400" dirty="0"/>
        </a:p>
      </dgm:t>
    </dgm:pt>
    <dgm:pt modelId="{A4EC540E-872D-4370-BAFE-ABB9E5DCEDEC}" type="parTrans" cxnId="{5ED5CFD1-6B38-43DC-813D-4B49044DDE99}">
      <dgm:prSet/>
      <dgm:spPr/>
      <dgm:t>
        <a:bodyPr/>
        <a:lstStyle/>
        <a:p>
          <a:endParaRPr lang="en-US"/>
        </a:p>
      </dgm:t>
    </dgm:pt>
    <dgm:pt modelId="{B236DAA9-6516-49B2-AC7C-E7A89439AAB1}" type="sibTrans" cxnId="{5ED5CFD1-6B38-43DC-813D-4B49044DDE99}">
      <dgm:prSet/>
      <dgm:spPr/>
      <dgm:t>
        <a:bodyPr/>
        <a:lstStyle/>
        <a:p>
          <a:endParaRPr lang="en-US"/>
        </a:p>
      </dgm:t>
    </dgm:pt>
    <dgm:pt modelId="{8C224967-E907-41A5-A5C6-BE1EA52918DF}">
      <dgm:prSet phldrT="[Text]" custT="1"/>
      <dgm:spPr/>
      <dgm:t>
        <a:bodyPr/>
        <a:lstStyle/>
        <a:p>
          <a:r>
            <a:rPr lang="en-US" sz="1600" dirty="0" smtClean="0"/>
            <a:t>Future School Adoption</a:t>
          </a:r>
          <a:endParaRPr lang="en-US" sz="1600" dirty="0"/>
        </a:p>
      </dgm:t>
    </dgm:pt>
    <dgm:pt modelId="{1CD74A48-144C-4A67-A515-5766B05DE7AF}" type="parTrans" cxnId="{E840F403-C4BD-4A8F-BF41-CC71BF6C7698}">
      <dgm:prSet/>
      <dgm:spPr/>
      <dgm:t>
        <a:bodyPr/>
        <a:lstStyle/>
        <a:p>
          <a:endParaRPr lang="en-US"/>
        </a:p>
      </dgm:t>
    </dgm:pt>
    <dgm:pt modelId="{BD812FB2-214B-490E-92CC-D49D98CB16AC}" type="sibTrans" cxnId="{E840F403-C4BD-4A8F-BF41-CC71BF6C7698}">
      <dgm:prSet/>
      <dgm:spPr/>
      <dgm:t>
        <a:bodyPr/>
        <a:lstStyle/>
        <a:p>
          <a:endParaRPr lang="en-US"/>
        </a:p>
      </dgm:t>
    </dgm:pt>
    <dgm:pt modelId="{986A6B43-BE83-4938-B2C5-1B7B8B8136F9}" type="pres">
      <dgm:prSet presAssocID="{7B795F7A-BE04-49E6-B067-075BAE36CA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DF7C9-7E9E-4E54-AA68-2D5F9C6D14ED}" type="pres">
      <dgm:prSet presAssocID="{B0B4A088-CE6A-43E1-AC19-AA5753B070FE}" presName="compNode" presStyleCnt="0"/>
      <dgm:spPr/>
    </dgm:pt>
    <dgm:pt modelId="{F4567CED-D56B-442D-8A9A-00FFEDE1361D}" type="pres">
      <dgm:prSet presAssocID="{B0B4A088-CE6A-43E1-AC19-AA5753B070FE}" presName="aNode" presStyleLbl="bgShp" presStyleIdx="0" presStyleCnt="3"/>
      <dgm:spPr/>
      <dgm:t>
        <a:bodyPr/>
        <a:lstStyle/>
        <a:p>
          <a:endParaRPr lang="en-US"/>
        </a:p>
      </dgm:t>
    </dgm:pt>
    <dgm:pt modelId="{C4CBDE6C-B320-4257-B1EF-05F53616A086}" type="pres">
      <dgm:prSet presAssocID="{B0B4A088-CE6A-43E1-AC19-AA5753B070FE}" presName="textNode" presStyleLbl="bgShp" presStyleIdx="0" presStyleCnt="3"/>
      <dgm:spPr/>
      <dgm:t>
        <a:bodyPr/>
        <a:lstStyle/>
        <a:p>
          <a:endParaRPr lang="en-US"/>
        </a:p>
      </dgm:t>
    </dgm:pt>
    <dgm:pt modelId="{8203C983-39A6-4951-A689-76FD716DB27B}" type="pres">
      <dgm:prSet presAssocID="{B0B4A088-CE6A-43E1-AC19-AA5753B070FE}" presName="compChildNode" presStyleCnt="0"/>
      <dgm:spPr/>
    </dgm:pt>
    <dgm:pt modelId="{66EFF7F6-87DB-4DC1-BD95-A603987CA4D0}" type="pres">
      <dgm:prSet presAssocID="{B0B4A088-CE6A-43E1-AC19-AA5753B070FE}" presName="theInnerList" presStyleCnt="0"/>
      <dgm:spPr/>
    </dgm:pt>
    <dgm:pt modelId="{24D0780B-02BC-4063-92C5-762CEA7602C1}" type="pres">
      <dgm:prSet presAssocID="{15E3CACE-96D5-4A11-8DEA-7F5BBFB31C5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67EC5-D262-4CA8-AD6A-B55D1AE36836}" type="pres">
      <dgm:prSet presAssocID="{B0B4A088-CE6A-43E1-AC19-AA5753B070FE}" presName="aSpace" presStyleCnt="0"/>
      <dgm:spPr/>
    </dgm:pt>
    <dgm:pt modelId="{1AD4F6FE-E512-481F-AF92-B7EA8C414B75}" type="pres">
      <dgm:prSet presAssocID="{DA07C296-A53A-4B3F-B810-2FB339E651BB}" presName="compNode" presStyleCnt="0"/>
      <dgm:spPr/>
    </dgm:pt>
    <dgm:pt modelId="{F2F890CB-F360-4C3C-B782-BCC6488BCC18}" type="pres">
      <dgm:prSet presAssocID="{DA07C296-A53A-4B3F-B810-2FB339E651BB}" presName="aNode" presStyleLbl="bgShp" presStyleIdx="1" presStyleCnt="3"/>
      <dgm:spPr/>
      <dgm:t>
        <a:bodyPr/>
        <a:lstStyle/>
        <a:p>
          <a:endParaRPr lang="en-US"/>
        </a:p>
      </dgm:t>
    </dgm:pt>
    <dgm:pt modelId="{4D31BCA0-C8DD-4D51-95FA-78FFAF6CC42C}" type="pres">
      <dgm:prSet presAssocID="{DA07C296-A53A-4B3F-B810-2FB339E651BB}" presName="textNode" presStyleLbl="bgShp" presStyleIdx="1" presStyleCnt="3"/>
      <dgm:spPr/>
      <dgm:t>
        <a:bodyPr/>
        <a:lstStyle/>
        <a:p>
          <a:endParaRPr lang="en-US"/>
        </a:p>
      </dgm:t>
    </dgm:pt>
    <dgm:pt modelId="{19371445-EC5B-4457-8783-4CA53F785988}" type="pres">
      <dgm:prSet presAssocID="{DA07C296-A53A-4B3F-B810-2FB339E651BB}" presName="compChildNode" presStyleCnt="0"/>
      <dgm:spPr/>
    </dgm:pt>
    <dgm:pt modelId="{365229EB-0D05-47F7-A32C-E5EB43CC1C71}" type="pres">
      <dgm:prSet presAssocID="{DA07C296-A53A-4B3F-B810-2FB339E651BB}" presName="theInnerList" presStyleCnt="0"/>
      <dgm:spPr/>
    </dgm:pt>
    <dgm:pt modelId="{AD8DB558-52F6-409E-B32D-EC6917C2022F}" type="pres">
      <dgm:prSet presAssocID="{03622AAD-D08A-48E5-B4B6-19CEE9A2C457}" presName="childNode" presStyleLbl="node1" presStyleIdx="1" presStyleCnt="4" custLinFactNeighborX="-1627" custLinFactNeighborY="-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3D44-7348-49F7-9096-2343C874B9D3}" type="pres">
      <dgm:prSet presAssocID="{DA07C296-A53A-4B3F-B810-2FB339E651BB}" presName="aSpace" presStyleCnt="0"/>
      <dgm:spPr/>
    </dgm:pt>
    <dgm:pt modelId="{56AAB5E6-4DAC-4453-A4C4-67C8A8163C36}" type="pres">
      <dgm:prSet presAssocID="{738B1193-443A-4A1D-8145-505C46FAAE82}" presName="compNode" presStyleCnt="0"/>
      <dgm:spPr/>
    </dgm:pt>
    <dgm:pt modelId="{31C3F820-0901-425D-8FCD-EEE0B47AC6AD}" type="pres">
      <dgm:prSet presAssocID="{738B1193-443A-4A1D-8145-505C46FAAE82}" presName="aNode" presStyleLbl="bgShp" presStyleIdx="2" presStyleCnt="3"/>
      <dgm:spPr/>
      <dgm:t>
        <a:bodyPr/>
        <a:lstStyle/>
        <a:p>
          <a:endParaRPr lang="en-US"/>
        </a:p>
      </dgm:t>
    </dgm:pt>
    <dgm:pt modelId="{7198E9DC-875F-4BE2-817D-B13776C1B0B9}" type="pres">
      <dgm:prSet presAssocID="{738B1193-443A-4A1D-8145-505C46FAAE82}" presName="textNode" presStyleLbl="bgShp" presStyleIdx="2" presStyleCnt="3"/>
      <dgm:spPr/>
      <dgm:t>
        <a:bodyPr/>
        <a:lstStyle/>
        <a:p>
          <a:endParaRPr lang="en-US"/>
        </a:p>
      </dgm:t>
    </dgm:pt>
    <dgm:pt modelId="{12E5F7C9-5046-491B-8E3E-C8233F280405}" type="pres">
      <dgm:prSet presAssocID="{738B1193-443A-4A1D-8145-505C46FAAE82}" presName="compChildNode" presStyleCnt="0"/>
      <dgm:spPr/>
    </dgm:pt>
    <dgm:pt modelId="{4839C975-5B7D-40AB-9E8E-D167FE52D4AD}" type="pres">
      <dgm:prSet presAssocID="{738B1193-443A-4A1D-8145-505C46FAAE82}" presName="theInnerList" presStyleCnt="0"/>
      <dgm:spPr/>
    </dgm:pt>
    <dgm:pt modelId="{FB4750C2-7BBE-49DE-BEC7-C1503DD3ADE9}" type="pres">
      <dgm:prSet presAssocID="{7726EA1F-609F-4A30-B634-22368272C80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B387-03C8-48CE-A9F2-0122A7A3E41E}" type="pres">
      <dgm:prSet presAssocID="{7726EA1F-609F-4A30-B634-22368272C805}" presName="aSpace2" presStyleCnt="0"/>
      <dgm:spPr/>
    </dgm:pt>
    <dgm:pt modelId="{B86FED4C-1FBE-43DE-85B3-387D00E8EB31}" type="pres">
      <dgm:prSet presAssocID="{8C224967-E907-41A5-A5C6-BE1EA52918D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946E66-E457-4825-BA9E-FC7FCE7E5168}" type="presOf" srcId="{15E3CACE-96D5-4A11-8DEA-7F5BBFB31C59}" destId="{24D0780B-02BC-4063-92C5-762CEA7602C1}" srcOrd="0" destOrd="0" presId="urn:microsoft.com/office/officeart/2005/8/layout/lProcess2"/>
    <dgm:cxn modelId="{0E81AAC9-15BB-4E4B-8710-230B52E0A076}" type="presOf" srcId="{DA07C296-A53A-4B3F-B810-2FB339E651BB}" destId="{F2F890CB-F360-4C3C-B782-BCC6488BCC18}" srcOrd="0" destOrd="0" presId="urn:microsoft.com/office/officeart/2005/8/layout/lProcess2"/>
    <dgm:cxn modelId="{D48BC6D3-6927-4EE5-81C3-C14F91A876A1}" type="presOf" srcId="{B0B4A088-CE6A-43E1-AC19-AA5753B070FE}" destId="{C4CBDE6C-B320-4257-B1EF-05F53616A086}" srcOrd="1" destOrd="0" presId="urn:microsoft.com/office/officeart/2005/8/layout/lProcess2"/>
    <dgm:cxn modelId="{7DA6D987-6261-4EA0-9D6A-5ADBB19027D6}" srcId="{7B795F7A-BE04-49E6-B067-075BAE36CAD4}" destId="{DA07C296-A53A-4B3F-B810-2FB339E651BB}" srcOrd="1" destOrd="0" parTransId="{98E45879-E648-4FFD-9203-BB22F5099C25}" sibTransId="{270938EA-A251-4A24-8FBA-46692A959FE3}"/>
    <dgm:cxn modelId="{B78A93B9-77DD-47C5-B64F-67DEF3F27E28}" srcId="{B0B4A088-CE6A-43E1-AC19-AA5753B070FE}" destId="{15E3CACE-96D5-4A11-8DEA-7F5BBFB31C59}" srcOrd="0" destOrd="0" parTransId="{D930A7DE-B055-4119-B987-721D0A711A02}" sibTransId="{F3E7E626-09E1-496F-B8C7-F56F1AB6AC1B}"/>
    <dgm:cxn modelId="{4EC4CAAE-FEF7-4F8E-9B11-2129132D3816}" type="presOf" srcId="{03622AAD-D08A-48E5-B4B6-19CEE9A2C457}" destId="{AD8DB558-52F6-409E-B32D-EC6917C2022F}" srcOrd="0" destOrd="0" presId="urn:microsoft.com/office/officeart/2005/8/layout/lProcess2"/>
    <dgm:cxn modelId="{4660DB1D-57AC-4EFF-88C7-E3EE0DA3A739}" type="presOf" srcId="{B0B4A088-CE6A-43E1-AC19-AA5753B070FE}" destId="{F4567CED-D56B-442D-8A9A-00FFEDE1361D}" srcOrd="0" destOrd="0" presId="urn:microsoft.com/office/officeart/2005/8/layout/lProcess2"/>
    <dgm:cxn modelId="{994C4C64-24F5-4309-9473-8E1F0785D600}" type="presOf" srcId="{738B1193-443A-4A1D-8145-505C46FAAE82}" destId="{31C3F820-0901-425D-8FCD-EEE0B47AC6AD}" srcOrd="0" destOrd="0" presId="urn:microsoft.com/office/officeart/2005/8/layout/lProcess2"/>
    <dgm:cxn modelId="{0E2DF205-64B7-4E50-90DC-A918718FD208}" type="presOf" srcId="{7726EA1F-609F-4A30-B634-22368272C805}" destId="{FB4750C2-7BBE-49DE-BEC7-C1503DD3ADE9}" srcOrd="0" destOrd="0" presId="urn:microsoft.com/office/officeart/2005/8/layout/lProcess2"/>
    <dgm:cxn modelId="{D41FCBEC-7B23-4035-A356-488CABE19F61}" type="presOf" srcId="{7B795F7A-BE04-49E6-B067-075BAE36CAD4}" destId="{986A6B43-BE83-4938-B2C5-1B7B8B8136F9}" srcOrd="0" destOrd="0" presId="urn:microsoft.com/office/officeart/2005/8/layout/lProcess2"/>
    <dgm:cxn modelId="{E840F403-C4BD-4A8F-BF41-CC71BF6C7698}" srcId="{738B1193-443A-4A1D-8145-505C46FAAE82}" destId="{8C224967-E907-41A5-A5C6-BE1EA52918DF}" srcOrd="1" destOrd="0" parTransId="{1CD74A48-144C-4A67-A515-5766B05DE7AF}" sibTransId="{BD812FB2-214B-490E-92CC-D49D98CB16AC}"/>
    <dgm:cxn modelId="{5ED5CFD1-6B38-43DC-813D-4B49044DDE99}" srcId="{738B1193-443A-4A1D-8145-505C46FAAE82}" destId="{7726EA1F-609F-4A30-B634-22368272C805}" srcOrd="0" destOrd="0" parTransId="{A4EC540E-872D-4370-BAFE-ABB9E5DCEDEC}" sibTransId="{B236DAA9-6516-49B2-AC7C-E7A89439AAB1}"/>
    <dgm:cxn modelId="{CD78A286-79C1-4C77-B8C6-EB1EB1951BAB}" srcId="{7B795F7A-BE04-49E6-B067-075BAE36CAD4}" destId="{B0B4A088-CE6A-43E1-AC19-AA5753B070FE}" srcOrd="0" destOrd="0" parTransId="{6AA00011-BFEE-4343-8D13-A597F659CB1E}" sibTransId="{A820E71E-492F-4A3A-8950-EE71DCC965F0}"/>
    <dgm:cxn modelId="{6775AF5C-6DEC-44D5-8AB6-F6407EDBFDA4}" type="presOf" srcId="{DA07C296-A53A-4B3F-B810-2FB339E651BB}" destId="{4D31BCA0-C8DD-4D51-95FA-78FFAF6CC42C}" srcOrd="1" destOrd="0" presId="urn:microsoft.com/office/officeart/2005/8/layout/lProcess2"/>
    <dgm:cxn modelId="{6C87E1A3-1A36-4B18-8A22-EC890F82CC46}" type="presOf" srcId="{8C224967-E907-41A5-A5C6-BE1EA52918DF}" destId="{B86FED4C-1FBE-43DE-85B3-387D00E8EB31}" srcOrd="0" destOrd="0" presId="urn:microsoft.com/office/officeart/2005/8/layout/lProcess2"/>
    <dgm:cxn modelId="{06B161AA-2D2C-42B0-9780-2F61EB9AEC0B}" type="presOf" srcId="{738B1193-443A-4A1D-8145-505C46FAAE82}" destId="{7198E9DC-875F-4BE2-817D-B13776C1B0B9}" srcOrd="1" destOrd="0" presId="urn:microsoft.com/office/officeart/2005/8/layout/lProcess2"/>
    <dgm:cxn modelId="{E10768FC-EE33-42B8-B08E-BC1DC0532C7D}" srcId="{7B795F7A-BE04-49E6-B067-075BAE36CAD4}" destId="{738B1193-443A-4A1D-8145-505C46FAAE82}" srcOrd="2" destOrd="0" parTransId="{90A1FBF6-C047-4090-AA67-BF945B2E00DA}" sibTransId="{127B2FC7-AD10-4161-B182-868D3772D334}"/>
    <dgm:cxn modelId="{981DF9D7-CC4F-4E87-B24B-C4F0B93D5A3E}" srcId="{DA07C296-A53A-4B3F-B810-2FB339E651BB}" destId="{03622AAD-D08A-48E5-B4B6-19CEE9A2C457}" srcOrd="0" destOrd="0" parTransId="{8C9F428E-F51A-4953-93F5-B6A2FDDD2325}" sibTransId="{06D6EB88-7ABB-46DE-8F19-3CA04053C068}"/>
    <dgm:cxn modelId="{0A1C597B-0C46-41C5-A605-2F1256323C1E}" type="presParOf" srcId="{986A6B43-BE83-4938-B2C5-1B7B8B8136F9}" destId="{1A5DF7C9-7E9E-4E54-AA68-2D5F9C6D14ED}" srcOrd="0" destOrd="0" presId="urn:microsoft.com/office/officeart/2005/8/layout/lProcess2"/>
    <dgm:cxn modelId="{B0675FB7-AC15-4174-A5B1-3C22D78655F5}" type="presParOf" srcId="{1A5DF7C9-7E9E-4E54-AA68-2D5F9C6D14ED}" destId="{F4567CED-D56B-442D-8A9A-00FFEDE1361D}" srcOrd="0" destOrd="0" presId="urn:microsoft.com/office/officeart/2005/8/layout/lProcess2"/>
    <dgm:cxn modelId="{2721AAC3-4AE8-459E-8380-8952C5B0FC65}" type="presParOf" srcId="{1A5DF7C9-7E9E-4E54-AA68-2D5F9C6D14ED}" destId="{C4CBDE6C-B320-4257-B1EF-05F53616A086}" srcOrd="1" destOrd="0" presId="urn:microsoft.com/office/officeart/2005/8/layout/lProcess2"/>
    <dgm:cxn modelId="{AF5C0E8D-22C2-40FE-9354-52BF7C85B954}" type="presParOf" srcId="{1A5DF7C9-7E9E-4E54-AA68-2D5F9C6D14ED}" destId="{8203C983-39A6-4951-A689-76FD716DB27B}" srcOrd="2" destOrd="0" presId="urn:microsoft.com/office/officeart/2005/8/layout/lProcess2"/>
    <dgm:cxn modelId="{819C76E9-74E7-467F-B97B-25A4E53E62D0}" type="presParOf" srcId="{8203C983-39A6-4951-A689-76FD716DB27B}" destId="{66EFF7F6-87DB-4DC1-BD95-A603987CA4D0}" srcOrd="0" destOrd="0" presId="urn:microsoft.com/office/officeart/2005/8/layout/lProcess2"/>
    <dgm:cxn modelId="{E663D63A-BFA4-4335-88AC-B8667D41B1E4}" type="presParOf" srcId="{66EFF7F6-87DB-4DC1-BD95-A603987CA4D0}" destId="{24D0780B-02BC-4063-92C5-762CEA7602C1}" srcOrd="0" destOrd="0" presId="urn:microsoft.com/office/officeart/2005/8/layout/lProcess2"/>
    <dgm:cxn modelId="{32F75BCA-F5C2-4225-A82C-272EA6D9BBCE}" type="presParOf" srcId="{986A6B43-BE83-4938-B2C5-1B7B8B8136F9}" destId="{05367EC5-D262-4CA8-AD6A-B55D1AE36836}" srcOrd="1" destOrd="0" presId="urn:microsoft.com/office/officeart/2005/8/layout/lProcess2"/>
    <dgm:cxn modelId="{1D211DB5-3B31-4B7C-8B65-A64382C0FB68}" type="presParOf" srcId="{986A6B43-BE83-4938-B2C5-1B7B8B8136F9}" destId="{1AD4F6FE-E512-481F-AF92-B7EA8C414B75}" srcOrd="2" destOrd="0" presId="urn:microsoft.com/office/officeart/2005/8/layout/lProcess2"/>
    <dgm:cxn modelId="{4A6345C0-CB3A-445C-BD08-374AFA024B6B}" type="presParOf" srcId="{1AD4F6FE-E512-481F-AF92-B7EA8C414B75}" destId="{F2F890CB-F360-4C3C-B782-BCC6488BCC18}" srcOrd="0" destOrd="0" presId="urn:microsoft.com/office/officeart/2005/8/layout/lProcess2"/>
    <dgm:cxn modelId="{6EFD4FED-81CF-4183-88E5-A7E71DE79DC9}" type="presParOf" srcId="{1AD4F6FE-E512-481F-AF92-B7EA8C414B75}" destId="{4D31BCA0-C8DD-4D51-95FA-78FFAF6CC42C}" srcOrd="1" destOrd="0" presId="urn:microsoft.com/office/officeart/2005/8/layout/lProcess2"/>
    <dgm:cxn modelId="{11DB3DF5-58C6-41E4-A4D7-ECD04D5E8E5D}" type="presParOf" srcId="{1AD4F6FE-E512-481F-AF92-B7EA8C414B75}" destId="{19371445-EC5B-4457-8783-4CA53F785988}" srcOrd="2" destOrd="0" presId="urn:microsoft.com/office/officeart/2005/8/layout/lProcess2"/>
    <dgm:cxn modelId="{AED9DB8F-B809-42C9-8A32-A88328533620}" type="presParOf" srcId="{19371445-EC5B-4457-8783-4CA53F785988}" destId="{365229EB-0D05-47F7-A32C-E5EB43CC1C71}" srcOrd="0" destOrd="0" presId="urn:microsoft.com/office/officeart/2005/8/layout/lProcess2"/>
    <dgm:cxn modelId="{A507ABBE-780E-4FEE-9944-04D4732C4111}" type="presParOf" srcId="{365229EB-0D05-47F7-A32C-E5EB43CC1C71}" destId="{AD8DB558-52F6-409E-B32D-EC6917C2022F}" srcOrd="0" destOrd="0" presId="urn:microsoft.com/office/officeart/2005/8/layout/lProcess2"/>
    <dgm:cxn modelId="{A0C2E85C-2E74-44EF-A766-F38F97D82BDC}" type="presParOf" srcId="{986A6B43-BE83-4938-B2C5-1B7B8B8136F9}" destId="{AB123D44-7348-49F7-9096-2343C874B9D3}" srcOrd="3" destOrd="0" presId="urn:microsoft.com/office/officeart/2005/8/layout/lProcess2"/>
    <dgm:cxn modelId="{AC5E4D0B-6985-4E0D-B131-8411D638A4F6}" type="presParOf" srcId="{986A6B43-BE83-4938-B2C5-1B7B8B8136F9}" destId="{56AAB5E6-4DAC-4453-A4C4-67C8A8163C36}" srcOrd="4" destOrd="0" presId="urn:microsoft.com/office/officeart/2005/8/layout/lProcess2"/>
    <dgm:cxn modelId="{25667471-64EA-4C5E-AFFF-F3C659DF180D}" type="presParOf" srcId="{56AAB5E6-4DAC-4453-A4C4-67C8A8163C36}" destId="{31C3F820-0901-425D-8FCD-EEE0B47AC6AD}" srcOrd="0" destOrd="0" presId="urn:microsoft.com/office/officeart/2005/8/layout/lProcess2"/>
    <dgm:cxn modelId="{C78B293D-61F3-4AC0-8A0B-BF0EB65A2D3E}" type="presParOf" srcId="{56AAB5E6-4DAC-4453-A4C4-67C8A8163C36}" destId="{7198E9DC-875F-4BE2-817D-B13776C1B0B9}" srcOrd="1" destOrd="0" presId="urn:microsoft.com/office/officeart/2005/8/layout/lProcess2"/>
    <dgm:cxn modelId="{12FB9AEB-13C0-4709-85FB-204080858D95}" type="presParOf" srcId="{56AAB5E6-4DAC-4453-A4C4-67C8A8163C36}" destId="{12E5F7C9-5046-491B-8E3E-C8233F280405}" srcOrd="2" destOrd="0" presId="urn:microsoft.com/office/officeart/2005/8/layout/lProcess2"/>
    <dgm:cxn modelId="{782C82ED-B01B-485E-823F-D9C283229273}" type="presParOf" srcId="{12E5F7C9-5046-491B-8E3E-C8233F280405}" destId="{4839C975-5B7D-40AB-9E8E-D167FE52D4AD}" srcOrd="0" destOrd="0" presId="urn:microsoft.com/office/officeart/2005/8/layout/lProcess2"/>
    <dgm:cxn modelId="{C06720AD-8B45-4868-9BE6-DB081684A10F}" type="presParOf" srcId="{4839C975-5B7D-40AB-9E8E-D167FE52D4AD}" destId="{FB4750C2-7BBE-49DE-BEC7-C1503DD3ADE9}" srcOrd="0" destOrd="0" presId="urn:microsoft.com/office/officeart/2005/8/layout/lProcess2"/>
    <dgm:cxn modelId="{8DDDEB5A-A724-45EB-8BA4-6824B41BE593}" type="presParOf" srcId="{4839C975-5B7D-40AB-9E8E-D167FE52D4AD}" destId="{3717B387-03C8-48CE-A9F2-0122A7A3E41E}" srcOrd="1" destOrd="0" presId="urn:microsoft.com/office/officeart/2005/8/layout/lProcess2"/>
    <dgm:cxn modelId="{880B294D-AE50-46E0-894B-B901936C87D2}" type="presParOf" srcId="{4839C975-5B7D-40AB-9E8E-D167FE52D4AD}" destId="{B86FED4C-1FBE-43DE-85B3-387D00E8EB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795F7A-BE04-49E6-B067-075BAE36CAD4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4A088-CE6A-43E1-AC19-AA5753B070FE}">
      <dgm:prSet phldrT="[Text]"/>
      <dgm:spPr/>
      <dgm:t>
        <a:bodyPr/>
        <a:lstStyle/>
        <a:p>
          <a:r>
            <a:rPr lang="en-US" dirty="0" smtClean="0"/>
            <a:t>New Tech High School</a:t>
          </a:r>
          <a:endParaRPr lang="en-US" dirty="0"/>
        </a:p>
      </dgm:t>
    </dgm:pt>
    <dgm:pt modelId="{6AA00011-BFEE-4343-8D13-A597F659CB1E}" type="parTrans" cxnId="{CD78A286-79C1-4C77-B8C6-EB1EB1951BAB}">
      <dgm:prSet/>
      <dgm:spPr/>
      <dgm:t>
        <a:bodyPr/>
        <a:lstStyle/>
        <a:p>
          <a:endParaRPr lang="en-US"/>
        </a:p>
      </dgm:t>
    </dgm:pt>
    <dgm:pt modelId="{A820E71E-492F-4A3A-8950-EE71DCC965F0}" type="sibTrans" cxnId="{CD78A286-79C1-4C77-B8C6-EB1EB1951BAB}">
      <dgm:prSet/>
      <dgm:spPr/>
      <dgm:t>
        <a:bodyPr/>
        <a:lstStyle/>
        <a:p>
          <a:endParaRPr lang="en-US"/>
        </a:p>
      </dgm:t>
    </dgm:pt>
    <dgm:pt modelId="{15E3CACE-96D5-4A11-8DEA-7F5BBFB31C5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dirty="0" smtClean="0"/>
            <a:t>CNY New Tech High School in Cortland County</a:t>
          </a:r>
        </a:p>
        <a:p>
          <a:pPr>
            <a:spcAft>
              <a:spcPts val="0"/>
            </a:spcAft>
          </a:pPr>
          <a:r>
            <a:rPr lang="en-US" sz="1200" dirty="0" smtClean="0"/>
            <a:t>(opening September 2016)</a:t>
          </a:r>
          <a:endParaRPr lang="en-US" sz="1200" dirty="0"/>
        </a:p>
      </dgm:t>
    </dgm:pt>
    <dgm:pt modelId="{D930A7DE-B055-4119-B987-721D0A711A02}" type="parTrans" cxnId="{B78A93B9-77DD-47C5-B64F-67DEF3F27E28}">
      <dgm:prSet/>
      <dgm:spPr/>
      <dgm:t>
        <a:bodyPr/>
        <a:lstStyle/>
        <a:p>
          <a:endParaRPr lang="en-US"/>
        </a:p>
      </dgm:t>
    </dgm:pt>
    <dgm:pt modelId="{F3E7E626-09E1-496F-B8C7-F56F1AB6AC1B}" type="sibTrans" cxnId="{B78A93B9-77DD-47C5-B64F-67DEF3F27E28}">
      <dgm:prSet/>
      <dgm:spPr/>
      <dgm:t>
        <a:bodyPr/>
        <a:lstStyle/>
        <a:p>
          <a:endParaRPr lang="en-US"/>
        </a:p>
      </dgm:t>
    </dgm:pt>
    <dgm:pt modelId="{DA07C296-A53A-4B3F-B810-2FB339E651BB}">
      <dgm:prSet phldrT="[Text]"/>
      <dgm:spPr/>
      <dgm:t>
        <a:bodyPr/>
        <a:lstStyle/>
        <a:p>
          <a:r>
            <a:rPr lang="en-US" dirty="0" smtClean="0"/>
            <a:t>OCM BOCES Programs</a:t>
          </a:r>
          <a:endParaRPr lang="en-US" dirty="0"/>
        </a:p>
      </dgm:t>
    </dgm:pt>
    <dgm:pt modelId="{98E45879-E648-4FFD-9203-BB22F5099C25}" type="parTrans" cxnId="{7DA6D987-6261-4EA0-9D6A-5ADBB19027D6}">
      <dgm:prSet/>
      <dgm:spPr/>
      <dgm:t>
        <a:bodyPr/>
        <a:lstStyle/>
        <a:p>
          <a:endParaRPr lang="en-US"/>
        </a:p>
      </dgm:t>
    </dgm:pt>
    <dgm:pt modelId="{270938EA-A251-4A24-8FBA-46692A959FE3}" type="sibTrans" cxnId="{7DA6D987-6261-4EA0-9D6A-5ADBB19027D6}">
      <dgm:prSet/>
      <dgm:spPr/>
      <dgm:t>
        <a:bodyPr/>
        <a:lstStyle/>
        <a:p>
          <a:endParaRPr lang="en-US"/>
        </a:p>
      </dgm:t>
    </dgm:pt>
    <dgm:pt modelId="{03622AAD-D08A-48E5-B4B6-19CEE9A2C457}">
      <dgm:prSet phldrT="[Text]" custT="1"/>
      <dgm:spPr/>
      <dgm:t>
        <a:bodyPr/>
        <a:lstStyle/>
        <a:p>
          <a:r>
            <a:rPr lang="en-US" sz="1800" dirty="0" smtClean="0"/>
            <a:t>Innovation Tech at the Career Academy </a:t>
          </a:r>
          <a:r>
            <a:rPr lang="en-US" sz="1400" dirty="0" smtClean="0"/>
            <a:t>(opened September 2014)</a:t>
          </a:r>
          <a:endParaRPr lang="en-US" sz="1400" dirty="0"/>
        </a:p>
      </dgm:t>
    </dgm:pt>
    <dgm:pt modelId="{8C9F428E-F51A-4953-93F5-B6A2FDDD2325}" type="parTrans" cxnId="{981DF9D7-CC4F-4E87-B24B-C4F0B93D5A3E}">
      <dgm:prSet/>
      <dgm:spPr/>
      <dgm:t>
        <a:bodyPr/>
        <a:lstStyle/>
        <a:p>
          <a:endParaRPr lang="en-US"/>
        </a:p>
      </dgm:t>
    </dgm:pt>
    <dgm:pt modelId="{06D6EB88-7ABB-46DE-8F19-3CA04053C068}" type="sibTrans" cxnId="{981DF9D7-CC4F-4E87-B24B-C4F0B93D5A3E}">
      <dgm:prSet/>
      <dgm:spPr/>
      <dgm:t>
        <a:bodyPr/>
        <a:lstStyle/>
        <a:p>
          <a:endParaRPr lang="en-US"/>
        </a:p>
      </dgm:t>
    </dgm:pt>
    <dgm:pt modelId="{738B1193-443A-4A1D-8145-505C46FAAE82}">
      <dgm:prSet phldrT="[Text]"/>
      <dgm:spPr/>
      <dgm:t>
        <a:bodyPr/>
        <a:lstStyle/>
        <a:p>
          <a:r>
            <a:rPr lang="en-US" dirty="0" smtClean="0"/>
            <a:t>District/School-Based</a:t>
          </a:r>
          <a:endParaRPr lang="en-US" dirty="0"/>
        </a:p>
      </dgm:t>
    </dgm:pt>
    <dgm:pt modelId="{90A1FBF6-C047-4090-AA67-BF945B2E00DA}" type="parTrans" cxnId="{E10768FC-EE33-42B8-B08E-BC1DC0532C7D}">
      <dgm:prSet/>
      <dgm:spPr/>
      <dgm:t>
        <a:bodyPr/>
        <a:lstStyle/>
        <a:p>
          <a:endParaRPr lang="en-US"/>
        </a:p>
      </dgm:t>
    </dgm:pt>
    <dgm:pt modelId="{127B2FC7-AD10-4161-B182-868D3772D334}" type="sibTrans" cxnId="{E10768FC-EE33-42B8-B08E-BC1DC0532C7D}">
      <dgm:prSet/>
      <dgm:spPr/>
      <dgm:t>
        <a:bodyPr/>
        <a:lstStyle/>
        <a:p>
          <a:endParaRPr lang="en-US"/>
        </a:p>
      </dgm:t>
    </dgm:pt>
    <dgm:pt modelId="{7726EA1F-609F-4A30-B634-22368272C805}">
      <dgm:prSet phldrT="[Text]" custT="1"/>
      <dgm:spPr/>
      <dgm:t>
        <a:bodyPr/>
        <a:lstStyle/>
        <a:p>
          <a:r>
            <a:rPr lang="en-US" sz="1400" dirty="0" smtClean="0"/>
            <a:t>Integrated PBL Courses</a:t>
          </a:r>
          <a:endParaRPr lang="en-US" sz="1400" dirty="0"/>
        </a:p>
      </dgm:t>
    </dgm:pt>
    <dgm:pt modelId="{A4EC540E-872D-4370-BAFE-ABB9E5DCEDEC}" type="parTrans" cxnId="{5ED5CFD1-6B38-43DC-813D-4B49044DDE99}">
      <dgm:prSet/>
      <dgm:spPr/>
      <dgm:t>
        <a:bodyPr/>
        <a:lstStyle/>
        <a:p>
          <a:endParaRPr lang="en-US"/>
        </a:p>
      </dgm:t>
    </dgm:pt>
    <dgm:pt modelId="{B236DAA9-6516-49B2-AC7C-E7A89439AAB1}" type="sibTrans" cxnId="{5ED5CFD1-6B38-43DC-813D-4B49044DDE99}">
      <dgm:prSet/>
      <dgm:spPr/>
      <dgm:t>
        <a:bodyPr/>
        <a:lstStyle/>
        <a:p>
          <a:endParaRPr lang="en-US"/>
        </a:p>
      </dgm:t>
    </dgm:pt>
    <dgm:pt modelId="{8C224967-E907-41A5-A5C6-BE1EA52918DF}">
      <dgm:prSet phldrT="[Text]" custT="1"/>
      <dgm:spPr/>
      <dgm:t>
        <a:bodyPr/>
        <a:lstStyle/>
        <a:p>
          <a:r>
            <a:rPr lang="en-US" sz="1600" dirty="0" smtClean="0"/>
            <a:t>Future School Adoption</a:t>
          </a:r>
          <a:endParaRPr lang="en-US" sz="1600" dirty="0"/>
        </a:p>
      </dgm:t>
    </dgm:pt>
    <dgm:pt modelId="{1CD74A48-144C-4A67-A515-5766B05DE7AF}" type="parTrans" cxnId="{E840F403-C4BD-4A8F-BF41-CC71BF6C7698}">
      <dgm:prSet/>
      <dgm:spPr/>
      <dgm:t>
        <a:bodyPr/>
        <a:lstStyle/>
        <a:p>
          <a:endParaRPr lang="en-US"/>
        </a:p>
      </dgm:t>
    </dgm:pt>
    <dgm:pt modelId="{BD812FB2-214B-490E-92CC-D49D98CB16AC}" type="sibTrans" cxnId="{E840F403-C4BD-4A8F-BF41-CC71BF6C7698}">
      <dgm:prSet/>
      <dgm:spPr/>
      <dgm:t>
        <a:bodyPr/>
        <a:lstStyle/>
        <a:p>
          <a:endParaRPr lang="en-US"/>
        </a:p>
      </dgm:t>
    </dgm:pt>
    <dgm:pt modelId="{986A6B43-BE83-4938-B2C5-1B7B8B8136F9}" type="pres">
      <dgm:prSet presAssocID="{7B795F7A-BE04-49E6-B067-075BAE36CA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DF7C9-7E9E-4E54-AA68-2D5F9C6D14ED}" type="pres">
      <dgm:prSet presAssocID="{B0B4A088-CE6A-43E1-AC19-AA5753B070FE}" presName="compNode" presStyleCnt="0"/>
      <dgm:spPr/>
    </dgm:pt>
    <dgm:pt modelId="{F4567CED-D56B-442D-8A9A-00FFEDE1361D}" type="pres">
      <dgm:prSet presAssocID="{B0B4A088-CE6A-43E1-AC19-AA5753B070FE}" presName="aNode" presStyleLbl="bgShp" presStyleIdx="0" presStyleCnt="3"/>
      <dgm:spPr/>
      <dgm:t>
        <a:bodyPr/>
        <a:lstStyle/>
        <a:p>
          <a:endParaRPr lang="en-US"/>
        </a:p>
      </dgm:t>
    </dgm:pt>
    <dgm:pt modelId="{C4CBDE6C-B320-4257-B1EF-05F53616A086}" type="pres">
      <dgm:prSet presAssocID="{B0B4A088-CE6A-43E1-AC19-AA5753B070FE}" presName="textNode" presStyleLbl="bgShp" presStyleIdx="0" presStyleCnt="3"/>
      <dgm:spPr/>
      <dgm:t>
        <a:bodyPr/>
        <a:lstStyle/>
        <a:p>
          <a:endParaRPr lang="en-US"/>
        </a:p>
      </dgm:t>
    </dgm:pt>
    <dgm:pt modelId="{8203C983-39A6-4951-A689-76FD716DB27B}" type="pres">
      <dgm:prSet presAssocID="{B0B4A088-CE6A-43E1-AC19-AA5753B070FE}" presName="compChildNode" presStyleCnt="0"/>
      <dgm:spPr/>
    </dgm:pt>
    <dgm:pt modelId="{66EFF7F6-87DB-4DC1-BD95-A603987CA4D0}" type="pres">
      <dgm:prSet presAssocID="{B0B4A088-CE6A-43E1-AC19-AA5753B070FE}" presName="theInnerList" presStyleCnt="0"/>
      <dgm:spPr/>
    </dgm:pt>
    <dgm:pt modelId="{24D0780B-02BC-4063-92C5-762CEA7602C1}" type="pres">
      <dgm:prSet presAssocID="{15E3CACE-96D5-4A11-8DEA-7F5BBFB31C5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67EC5-D262-4CA8-AD6A-B55D1AE36836}" type="pres">
      <dgm:prSet presAssocID="{B0B4A088-CE6A-43E1-AC19-AA5753B070FE}" presName="aSpace" presStyleCnt="0"/>
      <dgm:spPr/>
    </dgm:pt>
    <dgm:pt modelId="{1AD4F6FE-E512-481F-AF92-B7EA8C414B75}" type="pres">
      <dgm:prSet presAssocID="{DA07C296-A53A-4B3F-B810-2FB339E651BB}" presName="compNode" presStyleCnt="0"/>
      <dgm:spPr/>
    </dgm:pt>
    <dgm:pt modelId="{F2F890CB-F360-4C3C-B782-BCC6488BCC18}" type="pres">
      <dgm:prSet presAssocID="{DA07C296-A53A-4B3F-B810-2FB339E651BB}" presName="aNode" presStyleLbl="bgShp" presStyleIdx="1" presStyleCnt="3"/>
      <dgm:spPr/>
      <dgm:t>
        <a:bodyPr/>
        <a:lstStyle/>
        <a:p>
          <a:endParaRPr lang="en-US"/>
        </a:p>
      </dgm:t>
    </dgm:pt>
    <dgm:pt modelId="{4D31BCA0-C8DD-4D51-95FA-78FFAF6CC42C}" type="pres">
      <dgm:prSet presAssocID="{DA07C296-A53A-4B3F-B810-2FB339E651BB}" presName="textNode" presStyleLbl="bgShp" presStyleIdx="1" presStyleCnt="3"/>
      <dgm:spPr/>
      <dgm:t>
        <a:bodyPr/>
        <a:lstStyle/>
        <a:p>
          <a:endParaRPr lang="en-US"/>
        </a:p>
      </dgm:t>
    </dgm:pt>
    <dgm:pt modelId="{19371445-EC5B-4457-8783-4CA53F785988}" type="pres">
      <dgm:prSet presAssocID="{DA07C296-A53A-4B3F-B810-2FB339E651BB}" presName="compChildNode" presStyleCnt="0"/>
      <dgm:spPr/>
    </dgm:pt>
    <dgm:pt modelId="{365229EB-0D05-47F7-A32C-E5EB43CC1C71}" type="pres">
      <dgm:prSet presAssocID="{DA07C296-A53A-4B3F-B810-2FB339E651BB}" presName="theInnerList" presStyleCnt="0"/>
      <dgm:spPr/>
    </dgm:pt>
    <dgm:pt modelId="{AD8DB558-52F6-409E-B32D-EC6917C2022F}" type="pres">
      <dgm:prSet presAssocID="{03622AAD-D08A-48E5-B4B6-19CEE9A2C457}" presName="childNode" presStyleLbl="node1" presStyleIdx="1" presStyleCnt="4" custLinFactNeighborX="-1627" custLinFactNeighborY="-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3D44-7348-49F7-9096-2343C874B9D3}" type="pres">
      <dgm:prSet presAssocID="{DA07C296-A53A-4B3F-B810-2FB339E651BB}" presName="aSpace" presStyleCnt="0"/>
      <dgm:spPr/>
    </dgm:pt>
    <dgm:pt modelId="{56AAB5E6-4DAC-4453-A4C4-67C8A8163C36}" type="pres">
      <dgm:prSet presAssocID="{738B1193-443A-4A1D-8145-505C46FAAE82}" presName="compNode" presStyleCnt="0"/>
      <dgm:spPr/>
    </dgm:pt>
    <dgm:pt modelId="{31C3F820-0901-425D-8FCD-EEE0B47AC6AD}" type="pres">
      <dgm:prSet presAssocID="{738B1193-443A-4A1D-8145-505C46FAAE82}" presName="aNode" presStyleLbl="bgShp" presStyleIdx="2" presStyleCnt="3"/>
      <dgm:spPr/>
      <dgm:t>
        <a:bodyPr/>
        <a:lstStyle/>
        <a:p>
          <a:endParaRPr lang="en-US"/>
        </a:p>
      </dgm:t>
    </dgm:pt>
    <dgm:pt modelId="{7198E9DC-875F-4BE2-817D-B13776C1B0B9}" type="pres">
      <dgm:prSet presAssocID="{738B1193-443A-4A1D-8145-505C46FAAE82}" presName="textNode" presStyleLbl="bgShp" presStyleIdx="2" presStyleCnt="3"/>
      <dgm:spPr/>
      <dgm:t>
        <a:bodyPr/>
        <a:lstStyle/>
        <a:p>
          <a:endParaRPr lang="en-US"/>
        </a:p>
      </dgm:t>
    </dgm:pt>
    <dgm:pt modelId="{12E5F7C9-5046-491B-8E3E-C8233F280405}" type="pres">
      <dgm:prSet presAssocID="{738B1193-443A-4A1D-8145-505C46FAAE82}" presName="compChildNode" presStyleCnt="0"/>
      <dgm:spPr/>
    </dgm:pt>
    <dgm:pt modelId="{4839C975-5B7D-40AB-9E8E-D167FE52D4AD}" type="pres">
      <dgm:prSet presAssocID="{738B1193-443A-4A1D-8145-505C46FAAE82}" presName="theInnerList" presStyleCnt="0"/>
      <dgm:spPr/>
    </dgm:pt>
    <dgm:pt modelId="{FB4750C2-7BBE-49DE-BEC7-C1503DD3ADE9}" type="pres">
      <dgm:prSet presAssocID="{7726EA1F-609F-4A30-B634-22368272C80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B387-03C8-48CE-A9F2-0122A7A3E41E}" type="pres">
      <dgm:prSet presAssocID="{7726EA1F-609F-4A30-B634-22368272C805}" presName="aSpace2" presStyleCnt="0"/>
      <dgm:spPr/>
    </dgm:pt>
    <dgm:pt modelId="{B86FED4C-1FBE-43DE-85B3-387D00E8EB31}" type="pres">
      <dgm:prSet presAssocID="{8C224967-E907-41A5-A5C6-BE1EA52918D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DDA66-062C-40B8-A3D1-2064033F936E}" type="presOf" srcId="{7726EA1F-609F-4A30-B634-22368272C805}" destId="{FB4750C2-7BBE-49DE-BEC7-C1503DD3ADE9}" srcOrd="0" destOrd="0" presId="urn:microsoft.com/office/officeart/2005/8/layout/lProcess2"/>
    <dgm:cxn modelId="{8C688F86-F624-4096-9980-EC791A83317A}" type="presOf" srcId="{738B1193-443A-4A1D-8145-505C46FAAE82}" destId="{7198E9DC-875F-4BE2-817D-B13776C1B0B9}" srcOrd="1" destOrd="0" presId="urn:microsoft.com/office/officeart/2005/8/layout/lProcess2"/>
    <dgm:cxn modelId="{2315240E-F33E-4C63-81F1-F45AE8044971}" type="presOf" srcId="{738B1193-443A-4A1D-8145-505C46FAAE82}" destId="{31C3F820-0901-425D-8FCD-EEE0B47AC6AD}" srcOrd="0" destOrd="0" presId="urn:microsoft.com/office/officeart/2005/8/layout/lProcess2"/>
    <dgm:cxn modelId="{7908DA82-920F-44DA-AE09-97A49235F3BE}" type="presOf" srcId="{B0B4A088-CE6A-43E1-AC19-AA5753B070FE}" destId="{C4CBDE6C-B320-4257-B1EF-05F53616A086}" srcOrd="1" destOrd="0" presId="urn:microsoft.com/office/officeart/2005/8/layout/lProcess2"/>
    <dgm:cxn modelId="{7DA6D987-6261-4EA0-9D6A-5ADBB19027D6}" srcId="{7B795F7A-BE04-49E6-B067-075BAE36CAD4}" destId="{DA07C296-A53A-4B3F-B810-2FB339E651BB}" srcOrd="1" destOrd="0" parTransId="{98E45879-E648-4FFD-9203-BB22F5099C25}" sibTransId="{270938EA-A251-4A24-8FBA-46692A959FE3}"/>
    <dgm:cxn modelId="{F0E2C684-DF0D-4C73-BE37-7290F564740A}" type="presOf" srcId="{DA07C296-A53A-4B3F-B810-2FB339E651BB}" destId="{4D31BCA0-C8DD-4D51-95FA-78FFAF6CC42C}" srcOrd="1" destOrd="0" presId="urn:microsoft.com/office/officeart/2005/8/layout/lProcess2"/>
    <dgm:cxn modelId="{B78A93B9-77DD-47C5-B64F-67DEF3F27E28}" srcId="{B0B4A088-CE6A-43E1-AC19-AA5753B070FE}" destId="{15E3CACE-96D5-4A11-8DEA-7F5BBFB31C59}" srcOrd="0" destOrd="0" parTransId="{D930A7DE-B055-4119-B987-721D0A711A02}" sibTransId="{F3E7E626-09E1-496F-B8C7-F56F1AB6AC1B}"/>
    <dgm:cxn modelId="{0DF9B683-9C43-4596-A94A-E241342EB6FA}" type="presOf" srcId="{7B795F7A-BE04-49E6-B067-075BAE36CAD4}" destId="{986A6B43-BE83-4938-B2C5-1B7B8B8136F9}" srcOrd="0" destOrd="0" presId="urn:microsoft.com/office/officeart/2005/8/layout/lProcess2"/>
    <dgm:cxn modelId="{FDB80BD4-07D5-4172-A6C0-1641C299E660}" type="presOf" srcId="{B0B4A088-CE6A-43E1-AC19-AA5753B070FE}" destId="{F4567CED-D56B-442D-8A9A-00FFEDE1361D}" srcOrd="0" destOrd="0" presId="urn:microsoft.com/office/officeart/2005/8/layout/lProcess2"/>
    <dgm:cxn modelId="{E840F403-C4BD-4A8F-BF41-CC71BF6C7698}" srcId="{738B1193-443A-4A1D-8145-505C46FAAE82}" destId="{8C224967-E907-41A5-A5C6-BE1EA52918DF}" srcOrd="1" destOrd="0" parTransId="{1CD74A48-144C-4A67-A515-5766B05DE7AF}" sibTransId="{BD812FB2-214B-490E-92CC-D49D98CB16AC}"/>
    <dgm:cxn modelId="{5ED5CFD1-6B38-43DC-813D-4B49044DDE99}" srcId="{738B1193-443A-4A1D-8145-505C46FAAE82}" destId="{7726EA1F-609F-4A30-B634-22368272C805}" srcOrd="0" destOrd="0" parTransId="{A4EC540E-872D-4370-BAFE-ABB9E5DCEDEC}" sibTransId="{B236DAA9-6516-49B2-AC7C-E7A89439AAB1}"/>
    <dgm:cxn modelId="{E16236FB-570C-4E78-8B09-A9F6FE7108FA}" type="presOf" srcId="{8C224967-E907-41A5-A5C6-BE1EA52918DF}" destId="{B86FED4C-1FBE-43DE-85B3-387D00E8EB31}" srcOrd="0" destOrd="0" presId="urn:microsoft.com/office/officeart/2005/8/layout/lProcess2"/>
    <dgm:cxn modelId="{CD78A286-79C1-4C77-B8C6-EB1EB1951BAB}" srcId="{7B795F7A-BE04-49E6-B067-075BAE36CAD4}" destId="{B0B4A088-CE6A-43E1-AC19-AA5753B070FE}" srcOrd="0" destOrd="0" parTransId="{6AA00011-BFEE-4343-8D13-A597F659CB1E}" sibTransId="{A820E71E-492F-4A3A-8950-EE71DCC965F0}"/>
    <dgm:cxn modelId="{299AE215-0A69-4BE2-8381-CF9DDC37F661}" type="presOf" srcId="{15E3CACE-96D5-4A11-8DEA-7F5BBFB31C59}" destId="{24D0780B-02BC-4063-92C5-762CEA7602C1}" srcOrd="0" destOrd="0" presId="urn:microsoft.com/office/officeart/2005/8/layout/lProcess2"/>
    <dgm:cxn modelId="{E10768FC-EE33-42B8-B08E-BC1DC0532C7D}" srcId="{7B795F7A-BE04-49E6-B067-075BAE36CAD4}" destId="{738B1193-443A-4A1D-8145-505C46FAAE82}" srcOrd="2" destOrd="0" parTransId="{90A1FBF6-C047-4090-AA67-BF945B2E00DA}" sibTransId="{127B2FC7-AD10-4161-B182-868D3772D334}"/>
    <dgm:cxn modelId="{981DF9D7-CC4F-4E87-B24B-C4F0B93D5A3E}" srcId="{DA07C296-A53A-4B3F-B810-2FB339E651BB}" destId="{03622AAD-D08A-48E5-B4B6-19CEE9A2C457}" srcOrd="0" destOrd="0" parTransId="{8C9F428E-F51A-4953-93F5-B6A2FDDD2325}" sibTransId="{06D6EB88-7ABB-46DE-8F19-3CA04053C068}"/>
    <dgm:cxn modelId="{C4182A2E-32A9-4DA7-A010-1496EA1821CB}" type="presOf" srcId="{03622AAD-D08A-48E5-B4B6-19CEE9A2C457}" destId="{AD8DB558-52F6-409E-B32D-EC6917C2022F}" srcOrd="0" destOrd="0" presId="urn:microsoft.com/office/officeart/2005/8/layout/lProcess2"/>
    <dgm:cxn modelId="{DA3FE765-FF6B-4AC2-951B-1AE33BD0955B}" type="presOf" srcId="{DA07C296-A53A-4B3F-B810-2FB339E651BB}" destId="{F2F890CB-F360-4C3C-B782-BCC6488BCC18}" srcOrd="0" destOrd="0" presId="urn:microsoft.com/office/officeart/2005/8/layout/lProcess2"/>
    <dgm:cxn modelId="{FAECABA1-9AC7-4F12-86A3-F4F8B24FF3D4}" type="presParOf" srcId="{986A6B43-BE83-4938-B2C5-1B7B8B8136F9}" destId="{1A5DF7C9-7E9E-4E54-AA68-2D5F9C6D14ED}" srcOrd="0" destOrd="0" presId="urn:microsoft.com/office/officeart/2005/8/layout/lProcess2"/>
    <dgm:cxn modelId="{DC86BB51-7CB8-4138-8260-CEE5C14FD0C3}" type="presParOf" srcId="{1A5DF7C9-7E9E-4E54-AA68-2D5F9C6D14ED}" destId="{F4567CED-D56B-442D-8A9A-00FFEDE1361D}" srcOrd="0" destOrd="0" presId="urn:microsoft.com/office/officeart/2005/8/layout/lProcess2"/>
    <dgm:cxn modelId="{8206D28C-A8F6-4C40-93E3-36D2B6AFFA58}" type="presParOf" srcId="{1A5DF7C9-7E9E-4E54-AA68-2D5F9C6D14ED}" destId="{C4CBDE6C-B320-4257-B1EF-05F53616A086}" srcOrd="1" destOrd="0" presId="urn:microsoft.com/office/officeart/2005/8/layout/lProcess2"/>
    <dgm:cxn modelId="{1268E434-777E-477E-A2CC-8BE1072FBC3B}" type="presParOf" srcId="{1A5DF7C9-7E9E-4E54-AA68-2D5F9C6D14ED}" destId="{8203C983-39A6-4951-A689-76FD716DB27B}" srcOrd="2" destOrd="0" presId="urn:microsoft.com/office/officeart/2005/8/layout/lProcess2"/>
    <dgm:cxn modelId="{DDA256AB-3904-49FE-8B9E-9132C20E9790}" type="presParOf" srcId="{8203C983-39A6-4951-A689-76FD716DB27B}" destId="{66EFF7F6-87DB-4DC1-BD95-A603987CA4D0}" srcOrd="0" destOrd="0" presId="urn:microsoft.com/office/officeart/2005/8/layout/lProcess2"/>
    <dgm:cxn modelId="{1CFFF600-0DDF-4D92-8627-F276EA2C487B}" type="presParOf" srcId="{66EFF7F6-87DB-4DC1-BD95-A603987CA4D0}" destId="{24D0780B-02BC-4063-92C5-762CEA7602C1}" srcOrd="0" destOrd="0" presId="urn:microsoft.com/office/officeart/2005/8/layout/lProcess2"/>
    <dgm:cxn modelId="{B6F2AAAC-C022-4743-A722-A916544F3D60}" type="presParOf" srcId="{986A6B43-BE83-4938-B2C5-1B7B8B8136F9}" destId="{05367EC5-D262-4CA8-AD6A-B55D1AE36836}" srcOrd="1" destOrd="0" presId="urn:microsoft.com/office/officeart/2005/8/layout/lProcess2"/>
    <dgm:cxn modelId="{EE619941-96E9-4D74-B496-442BB2C259C3}" type="presParOf" srcId="{986A6B43-BE83-4938-B2C5-1B7B8B8136F9}" destId="{1AD4F6FE-E512-481F-AF92-B7EA8C414B75}" srcOrd="2" destOrd="0" presId="urn:microsoft.com/office/officeart/2005/8/layout/lProcess2"/>
    <dgm:cxn modelId="{0E918C14-34F9-4C10-9DF4-07E9EB34FCB0}" type="presParOf" srcId="{1AD4F6FE-E512-481F-AF92-B7EA8C414B75}" destId="{F2F890CB-F360-4C3C-B782-BCC6488BCC18}" srcOrd="0" destOrd="0" presId="urn:microsoft.com/office/officeart/2005/8/layout/lProcess2"/>
    <dgm:cxn modelId="{375F898C-A34C-42F9-BBC7-104DDC5C1DEC}" type="presParOf" srcId="{1AD4F6FE-E512-481F-AF92-B7EA8C414B75}" destId="{4D31BCA0-C8DD-4D51-95FA-78FFAF6CC42C}" srcOrd="1" destOrd="0" presId="urn:microsoft.com/office/officeart/2005/8/layout/lProcess2"/>
    <dgm:cxn modelId="{C0527581-AA5C-4667-A5E0-413701273AC5}" type="presParOf" srcId="{1AD4F6FE-E512-481F-AF92-B7EA8C414B75}" destId="{19371445-EC5B-4457-8783-4CA53F785988}" srcOrd="2" destOrd="0" presId="urn:microsoft.com/office/officeart/2005/8/layout/lProcess2"/>
    <dgm:cxn modelId="{EBE057CA-4251-4659-A295-2F79A783CF74}" type="presParOf" srcId="{19371445-EC5B-4457-8783-4CA53F785988}" destId="{365229EB-0D05-47F7-A32C-E5EB43CC1C71}" srcOrd="0" destOrd="0" presId="urn:microsoft.com/office/officeart/2005/8/layout/lProcess2"/>
    <dgm:cxn modelId="{6596F522-3793-4B2A-88A1-7106FF48D984}" type="presParOf" srcId="{365229EB-0D05-47F7-A32C-E5EB43CC1C71}" destId="{AD8DB558-52F6-409E-B32D-EC6917C2022F}" srcOrd="0" destOrd="0" presId="urn:microsoft.com/office/officeart/2005/8/layout/lProcess2"/>
    <dgm:cxn modelId="{2EBD22C4-A4F3-410E-8E80-978F6E68046C}" type="presParOf" srcId="{986A6B43-BE83-4938-B2C5-1B7B8B8136F9}" destId="{AB123D44-7348-49F7-9096-2343C874B9D3}" srcOrd="3" destOrd="0" presId="urn:microsoft.com/office/officeart/2005/8/layout/lProcess2"/>
    <dgm:cxn modelId="{21864D81-579E-40D2-9544-C6874270C176}" type="presParOf" srcId="{986A6B43-BE83-4938-B2C5-1B7B8B8136F9}" destId="{56AAB5E6-4DAC-4453-A4C4-67C8A8163C36}" srcOrd="4" destOrd="0" presId="urn:microsoft.com/office/officeart/2005/8/layout/lProcess2"/>
    <dgm:cxn modelId="{D670E6D4-6B4F-4026-9887-0A7809315E12}" type="presParOf" srcId="{56AAB5E6-4DAC-4453-A4C4-67C8A8163C36}" destId="{31C3F820-0901-425D-8FCD-EEE0B47AC6AD}" srcOrd="0" destOrd="0" presId="urn:microsoft.com/office/officeart/2005/8/layout/lProcess2"/>
    <dgm:cxn modelId="{37DF5A32-45D0-41F9-ACDA-90C1CE9CF17C}" type="presParOf" srcId="{56AAB5E6-4DAC-4453-A4C4-67C8A8163C36}" destId="{7198E9DC-875F-4BE2-817D-B13776C1B0B9}" srcOrd="1" destOrd="0" presId="urn:microsoft.com/office/officeart/2005/8/layout/lProcess2"/>
    <dgm:cxn modelId="{CB279A43-64DB-4368-99F2-3219E4A9542D}" type="presParOf" srcId="{56AAB5E6-4DAC-4453-A4C4-67C8A8163C36}" destId="{12E5F7C9-5046-491B-8E3E-C8233F280405}" srcOrd="2" destOrd="0" presId="urn:microsoft.com/office/officeart/2005/8/layout/lProcess2"/>
    <dgm:cxn modelId="{9A3B2C6D-3191-461F-A3E4-FDDFF4D2BF5C}" type="presParOf" srcId="{12E5F7C9-5046-491B-8E3E-C8233F280405}" destId="{4839C975-5B7D-40AB-9E8E-D167FE52D4AD}" srcOrd="0" destOrd="0" presId="urn:microsoft.com/office/officeart/2005/8/layout/lProcess2"/>
    <dgm:cxn modelId="{1250DBE8-3366-4800-9228-2CB12AFFAD55}" type="presParOf" srcId="{4839C975-5B7D-40AB-9E8E-D167FE52D4AD}" destId="{FB4750C2-7BBE-49DE-BEC7-C1503DD3ADE9}" srcOrd="0" destOrd="0" presId="urn:microsoft.com/office/officeart/2005/8/layout/lProcess2"/>
    <dgm:cxn modelId="{715E751E-11A0-48F9-8770-C153E65E0D9C}" type="presParOf" srcId="{4839C975-5B7D-40AB-9E8E-D167FE52D4AD}" destId="{3717B387-03C8-48CE-A9F2-0122A7A3E41E}" srcOrd="1" destOrd="0" presId="urn:microsoft.com/office/officeart/2005/8/layout/lProcess2"/>
    <dgm:cxn modelId="{3CD4C018-A2E7-46D7-BF63-0A768D9D9A56}" type="presParOf" srcId="{4839C975-5B7D-40AB-9E8E-D167FE52D4AD}" destId="{B86FED4C-1FBE-43DE-85B3-387D00E8EB3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67CED-D56B-442D-8A9A-00FFEDE1361D}">
      <dsp:nvSpPr>
        <dsp:cNvPr id="0" name=""/>
        <dsp:cNvSpPr/>
      </dsp:nvSpPr>
      <dsp:spPr>
        <a:xfrm>
          <a:off x="562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Tech High School</a:t>
          </a:r>
          <a:endParaRPr lang="en-US" sz="1600" kern="1200" dirty="0"/>
        </a:p>
      </dsp:txBody>
      <dsp:txXfrm>
        <a:off x="562" y="0"/>
        <a:ext cx="1463166" cy="882650"/>
      </dsp:txXfrm>
    </dsp:sp>
    <dsp:sp modelId="{24D0780B-02BC-4063-92C5-762CEA7602C1}">
      <dsp:nvSpPr>
        <dsp:cNvPr id="0" name=""/>
        <dsp:cNvSpPr/>
      </dsp:nvSpPr>
      <dsp:spPr>
        <a:xfrm>
          <a:off x="146879" y="88265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CNY New Tech High School in Cortland County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(opening September 2016)</a:t>
          </a:r>
          <a:endParaRPr lang="en-US" sz="1200" kern="1200" dirty="0"/>
        </a:p>
      </dsp:txBody>
      <dsp:txXfrm>
        <a:off x="181163" y="916934"/>
        <a:ext cx="1101965" cy="1843841"/>
      </dsp:txXfrm>
    </dsp:sp>
    <dsp:sp modelId="{F2F890CB-F360-4C3C-B782-BCC6488BCC18}">
      <dsp:nvSpPr>
        <dsp:cNvPr id="0" name=""/>
        <dsp:cNvSpPr/>
      </dsp:nvSpPr>
      <dsp:spPr>
        <a:xfrm>
          <a:off x="1573466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OCM BOCES Programs</a:t>
          </a:r>
          <a:endParaRPr lang="en-US" sz="1600" kern="1200" dirty="0"/>
        </a:p>
      </dsp:txBody>
      <dsp:txXfrm>
        <a:off x="1573466" y="0"/>
        <a:ext cx="1463166" cy="882650"/>
      </dsp:txXfrm>
    </dsp:sp>
    <dsp:sp modelId="{AD8DB558-52F6-409E-B32D-EC6917C2022F}">
      <dsp:nvSpPr>
        <dsp:cNvPr id="0" name=""/>
        <dsp:cNvSpPr/>
      </dsp:nvSpPr>
      <dsp:spPr>
        <a:xfrm>
          <a:off x="1700738" y="86081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Innovation Tech at the Career Academy </a:t>
          </a:r>
          <a:r>
            <a:rPr lang="en-US" sz="1400" kern="1200" dirty="0" smtClean="0"/>
            <a:t>(opened September 2014)</a:t>
          </a:r>
          <a:endParaRPr lang="en-US" sz="1400" kern="1200" dirty="0"/>
        </a:p>
      </dsp:txBody>
      <dsp:txXfrm>
        <a:off x="1735022" y="895094"/>
        <a:ext cx="1101965" cy="1843841"/>
      </dsp:txXfrm>
    </dsp:sp>
    <dsp:sp modelId="{31C3F820-0901-425D-8FCD-EEE0B47AC6AD}">
      <dsp:nvSpPr>
        <dsp:cNvPr id="0" name=""/>
        <dsp:cNvSpPr/>
      </dsp:nvSpPr>
      <dsp:spPr>
        <a:xfrm>
          <a:off x="3146370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District/School-Based</a:t>
          </a:r>
          <a:endParaRPr lang="en-US" sz="1600" kern="1200" dirty="0"/>
        </a:p>
      </dsp:txBody>
      <dsp:txXfrm>
        <a:off x="3146370" y="0"/>
        <a:ext cx="1463166" cy="882650"/>
      </dsp:txXfrm>
    </dsp:sp>
    <dsp:sp modelId="{FB4750C2-7BBE-49DE-BEC7-C1503DD3ADE9}">
      <dsp:nvSpPr>
        <dsp:cNvPr id="0" name=""/>
        <dsp:cNvSpPr/>
      </dsp:nvSpPr>
      <dsp:spPr>
        <a:xfrm>
          <a:off x="3292687" y="883512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Integrated PBL Courses</a:t>
          </a:r>
          <a:endParaRPr lang="en-US" sz="1400" kern="1200" dirty="0"/>
        </a:p>
      </dsp:txBody>
      <dsp:txXfrm>
        <a:off x="3318669" y="909494"/>
        <a:ext cx="1118569" cy="835139"/>
      </dsp:txXfrm>
    </dsp:sp>
    <dsp:sp modelId="{B86FED4C-1FBE-43DE-85B3-387D00E8EB31}">
      <dsp:nvSpPr>
        <dsp:cNvPr id="0" name=""/>
        <dsp:cNvSpPr/>
      </dsp:nvSpPr>
      <dsp:spPr>
        <a:xfrm>
          <a:off x="3292687" y="1907093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Future School Adoption</a:t>
          </a:r>
          <a:endParaRPr lang="en-US" sz="1600" kern="1200" dirty="0"/>
        </a:p>
      </dsp:txBody>
      <dsp:txXfrm>
        <a:off x="3318669" y="1933075"/>
        <a:ext cx="1118569" cy="835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67CED-D56B-442D-8A9A-00FFEDE1361D}">
      <dsp:nvSpPr>
        <dsp:cNvPr id="0" name=""/>
        <dsp:cNvSpPr/>
      </dsp:nvSpPr>
      <dsp:spPr>
        <a:xfrm>
          <a:off x="562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Tech High School</a:t>
          </a:r>
          <a:endParaRPr lang="en-US" sz="1600" kern="1200" dirty="0"/>
        </a:p>
      </dsp:txBody>
      <dsp:txXfrm>
        <a:off x="562" y="0"/>
        <a:ext cx="1463166" cy="882650"/>
      </dsp:txXfrm>
    </dsp:sp>
    <dsp:sp modelId="{24D0780B-02BC-4063-92C5-762CEA7602C1}">
      <dsp:nvSpPr>
        <dsp:cNvPr id="0" name=""/>
        <dsp:cNvSpPr/>
      </dsp:nvSpPr>
      <dsp:spPr>
        <a:xfrm>
          <a:off x="146879" y="88265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CNY New Tech High School in Cortland County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(opening September 2016)</a:t>
          </a:r>
          <a:endParaRPr lang="en-US" sz="1200" kern="1200" dirty="0"/>
        </a:p>
      </dsp:txBody>
      <dsp:txXfrm>
        <a:off x="181163" y="916934"/>
        <a:ext cx="1101965" cy="1843841"/>
      </dsp:txXfrm>
    </dsp:sp>
    <dsp:sp modelId="{F2F890CB-F360-4C3C-B782-BCC6488BCC18}">
      <dsp:nvSpPr>
        <dsp:cNvPr id="0" name=""/>
        <dsp:cNvSpPr/>
      </dsp:nvSpPr>
      <dsp:spPr>
        <a:xfrm>
          <a:off x="1573466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OCM BOCES Programs</a:t>
          </a:r>
          <a:endParaRPr lang="en-US" sz="1600" kern="1200" dirty="0"/>
        </a:p>
      </dsp:txBody>
      <dsp:txXfrm>
        <a:off x="1573466" y="0"/>
        <a:ext cx="1463166" cy="882650"/>
      </dsp:txXfrm>
    </dsp:sp>
    <dsp:sp modelId="{AD8DB558-52F6-409E-B32D-EC6917C2022F}">
      <dsp:nvSpPr>
        <dsp:cNvPr id="0" name=""/>
        <dsp:cNvSpPr/>
      </dsp:nvSpPr>
      <dsp:spPr>
        <a:xfrm>
          <a:off x="1700738" y="86081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Innovation Tech at the Career Academy </a:t>
          </a:r>
          <a:r>
            <a:rPr lang="en-US" sz="1400" kern="1200" dirty="0" smtClean="0"/>
            <a:t>(opened September 2014)</a:t>
          </a:r>
          <a:endParaRPr lang="en-US" sz="1400" kern="1200" dirty="0"/>
        </a:p>
      </dsp:txBody>
      <dsp:txXfrm>
        <a:off x="1735022" y="895094"/>
        <a:ext cx="1101965" cy="1843841"/>
      </dsp:txXfrm>
    </dsp:sp>
    <dsp:sp modelId="{31C3F820-0901-425D-8FCD-EEE0B47AC6AD}">
      <dsp:nvSpPr>
        <dsp:cNvPr id="0" name=""/>
        <dsp:cNvSpPr/>
      </dsp:nvSpPr>
      <dsp:spPr>
        <a:xfrm>
          <a:off x="3146370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District/School-Based</a:t>
          </a:r>
          <a:endParaRPr lang="en-US" sz="1600" kern="1200" dirty="0"/>
        </a:p>
      </dsp:txBody>
      <dsp:txXfrm>
        <a:off x="3146370" y="0"/>
        <a:ext cx="1463166" cy="882650"/>
      </dsp:txXfrm>
    </dsp:sp>
    <dsp:sp modelId="{FB4750C2-7BBE-49DE-BEC7-C1503DD3ADE9}">
      <dsp:nvSpPr>
        <dsp:cNvPr id="0" name=""/>
        <dsp:cNvSpPr/>
      </dsp:nvSpPr>
      <dsp:spPr>
        <a:xfrm>
          <a:off x="3292687" y="883512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Integrated PBL Courses</a:t>
          </a:r>
          <a:endParaRPr lang="en-US" sz="1400" kern="1200" dirty="0"/>
        </a:p>
      </dsp:txBody>
      <dsp:txXfrm>
        <a:off x="3318669" y="909494"/>
        <a:ext cx="1118569" cy="835139"/>
      </dsp:txXfrm>
    </dsp:sp>
    <dsp:sp modelId="{B86FED4C-1FBE-43DE-85B3-387D00E8EB31}">
      <dsp:nvSpPr>
        <dsp:cNvPr id="0" name=""/>
        <dsp:cNvSpPr/>
      </dsp:nvSpPr>
      <dsp:spPr>
        <a:xfrm>
          <a:off x="3292687" y="1907093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Future School Adoption</a:t>
          </a:r>
          <a:endParaRPr lang="en-US" sz="1600" kern="1200" dirty="0"/>
        </a:p>
      </dsp:txBody>
      <dsp:txXfrm>
        <a:off x="3318669" y="1933075"/>
        <a:ext cx="1118569" cy="835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67CED-D56B-442D-8A9A-00FFEDE1361D}">
      <dsp:nvSpPr>
        <dsp:cNvPr id="0" name=""/>
        <dsp:cNvSpPr/>
      </dsp:nvSpPr>
      <dsp:spPr>
        <a:xfrm>
          <a:off x="562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Tech High School</a:t>
          </a:r>
          <a:endParaRPr lang="en-US" sz="1600" kern="1200" dirty="0"/>
        </a:p>
      </dsp:txBody>
      <dsp:txXfrm>
        <a:off x="562" y="0"/>
        <a:ext cx="1463166" cy="882650"/>
      </dsp:txXfrm>
    </dsp:sp>
    <dsp:sp modelId="{24D0780B-02BC-4063-92C5-762CEA7602C1}">
      <dsp:nvSpPr>
        <dsp:cNvPr id="0" name=""/>
        <dsp:cNvSpPr/>
      </dsp:nvSpPr>
      <dsp:spPr>
        <a:xfrm>
          <a:off x="146879" y="88265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CNY New Tech High School in Cortland County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(opening September 2016)</a:t>
          </a:r>
          <a:endParaRPr lang="en-US" sz="1200" kern="1200" dirty="0"/>
        </a:p>
      </dsp:txBody>
      <dsp:txXfrm>
        <a:off x="181163" y="916934"/>
        <a:ext cx="1101965" cy="1843841"/>
      </dsp:txXfrm>
    </dsp:sp>
    <dsp:sp modelId="{F2F890CB-F360-4C3C-B782-BCC6488BCC18}">
      <dsp:nvSpPr>
        <dsp:cNvPr id="0" name=""/>
        <dsp:cNvSpPr/>
      </dsp:nvSpPr>
      <dsp:spPr>
        <a:xfrm>
          <a:off x="1573466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OCM BOCES Programs</a:t>
          </a:r>
          <a:endParaRPr lang="en-US" sz="1600" kern="1200" dirty="0"/>
        </a:p>
      </dsp:txBody>
      <dsp:txXfrm>
        <a:off x="1573466" y="0"/>
        <a:ext cx="1463166" cy="882650"/>
      </dsp:txXfrm>
    </dsp:sp>
    <dsp:sp modelId="{AD8DB558-52F6-409E-B32D-EC6917C2022F}">
      <dsp:nvSpPr>
        <dsp:cNvPr id="0" name=""/>
        <dsp:cNvSpPr/>
      </dsp:nvSpPr>
      <dsp:spPr>
        <a:xfrm>
          <a:off x="1700738" y="86081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Innovation Tech at the Career Academy </a:t>
          </a:r>
          <a:r>
            <a:rPr lang="en-US" sz="1400" kern="1200" dirty="0" smtClean="0"/>
            <a:t>(opened September 2014)</a:t>
          </a:r>
          <a:endParaRPr lang="en-US" sz="1400" kern="1200" dirty="0"/>
        </a:p>
      </dsp:txBody>
      <dsp:txXfrm>
        <a:off x="1735022" y="895094"/>
        <a:ext cx="1101965" cy="1843841"/>
      </dsp:txXfrm>
    </dsp:sp>
    <dsp:sp modelId="{31C3F820-0901-425D-8FCD-EEE0B47AC6AD}">
      <dsp:nvSpPr>
        <dsp:cNvPr id="0" name=""/>
        <dsp:cNvSpPr/>
      </dsp:nvSpPr>
      <dsp:spPr>
        <a:xfrm>
          <a:off x="3146370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District/School-Based</a:t>
          </a:r>
          <a:endParaRPr lang="en-US" sz="1600" kern="1200" dirty="0"/>
        </a:p>
      </dsp:txBody>
      <dsp:txXfrm>
        <a:off x="3146370" y="0"/>
        <a:ext cx="1463166" cy="882650"/>
      </dsp:txXfrm>
    </dsp:sp>
    <dsp:sp modelId="{FB4750C2-7BBE-49DE-BEC7-C1503DD3ADE9}">
      <dsp:nvSpPr>
        <dsp:cNvPr id="0" name=""/>
        <dsp:cNvSpPr/>
      </dsp:nvSpPr>
      <dsp:spPr>
        <a:xfrm>
          <a:off x="3292687" y="883512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Integrated PBL Courses</a:t>
          </a:r>
          <a:endParaRPr lang="en-US" sz="1400" kern="1200" dirty="0"/>
        </a:p>
      </dsp:txBody>
      <dsp:txXfrm>
        <a:off x="3318669" y="909494"/>
        <a:ext cx="1118569" cy="835139"/>
      </dsp:txXfrm>
    </dsp:sp>
    <dsp:sp modelId="{B86FED4C-1FBE-43DE-85B3-387D00E8EB31}">
      <dsp:nvSpPr>
        <dsp:cNvPr id="0" name=""/>
        <dsp:cNvSpPr/>
      </dsp:nvSpPr>
      <dsp:spPr>
        <a:xfrm>
          <a:off x="3292687" y="1907093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Future School Adoption</a:t>
          </a:r>
          <a:endParaRPr lang="en-US" sz="1600" kern="1200" dirty="0"/>
        </a:p>
      </dsp:txBody>
      <dsp:txXfrm>
        <a:off x="3318669" y="1933075"/>
        <a:ext cx="1118569" cy="835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67CED-D56B-442D-8A9A-00FFEDE1361D}">
      <dsp:nvSpPr>
        <dsp:cNvPr id="0" name=""/>
        <dsp:cNvSpPr/>
      </dsp:nvSpPr>
      <dsp:spPr>
        <a:xfrm>
          <a:off x="562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Tech High School</a:t>
          </a:r>
          <a:endParaRPr lang="en-US" sz="1600" kern="1200" dirty="0"/>
        </a:p>
      </dsp:txBody>
      <dsp:txXfrm>
        <a:off x="562" y="0"/>
        <a:ext cx="1463166" cy="882650"/>
      </dsp:txXfrm>
    </dsp:sp>
    <dsp:sp modelId="{24D0780B-02BC-4063-92C5-762CEA7602C1}">
      <dsp:nvSpPr>
        <dsp:cNvPr id="0" name=""/>
        <dsp:cNvSpPr/>
      </dsp:nvSpPr>
      <dsp:spPr>
        <a:xfrm>
          <a:off x="146879" y="88265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CNY New Tech High School in Cortland County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(opening September 2016)</a:t>
          </a:r>
          <a:endParaRPr lang="en-US" sz="1200" kern="1200" dirty="0"/>
        </a:p>
      </dsp:txBody>
      <dsp:txXfrm>
        <a:off x="181163" y="916934"/>
        <a:ext cx="1101965" cy="1843841"/>
      </dsp:txXfrm>
    </dsp:sp>
    <dsp:sp modelId="{F2F890CB-F360-4C3C-B782-BCC6488BCC18}">
      <dsp:nvSpPr>
        <dsp:cNvPr id="0" name=""/>
        <dsp:cNvSpPr/>
      </dsp:nvSpPr>
      <dsp:spPr>
        <a:xfrm>
          <a:off x="1573466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OCM BOCES Programs</a:t>
          </a:r>
          <a:endParaRPr lang="en-US" sz="1600" kern="1200" dirty="0"/>
        </a:p>
      </dsp:txBody>
      <dsp:txXfrm>
        <a:off x="1573466" y="0"/>
        <a:ext cx="1463166" cy="882650"/>
      </dsp:txXfrm>
    </dsp:sp>
    <dsp:sp modelId="{AD8DB558-52F6-409E-B32D-EC6917C2022F}">
      <dsp:nvSpPr>
        <dsp:cNvPr id="0" name=""/>
        <dsp:cNvSpPr/>
      </dsp:nvSpPr>
      <dsp:spPr>
        <a:xfrm>
          <a:off x="1700738" y="86081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Innovation Tech at the Career Academy </a:t>
          </a:r>
          <a:r>
            <a:rPr lang="en-US" sz="1400" kern="1200" dirty="0" smtClean="0"/>
            <a:t>(opened September 2014)</a:t>
          </a:r>
          <a:endParaRPr lang="en-US" sz="1400" kern="1200" dirty="0"/>
        </a:p>
      </dsp:txBody>
      <dsp:txXfrm>
        <a:off x="1735022" y="895094"/>
        <a:ext cx="1101965" cy="1843841"/>
      </dsp:txXfrm>
    </dsp:sp>
    <dsp:sp modelId="{31C3F820-0901-425D-8FCD-EEE0B47AC6AD}">
      <dsp:nvSpPr>
        <dsp:cNvPr id="0" name=""/>
        <dsp:cNvSpPr/>
      </dsp:nvSpPr>
      <dsp:spPr>
        <a:xfrm>
          <a:off x="3146370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District/School-Based</a:t>
          </a:r>
          <a:endParaRPr lang="en-US" sz="1600" kern="1200" dirty="0"/>
        </a:p>
      </dsp:txBody>
      <dsp:txXfrm>
        <a:off x="3146370" y="0"/>
        <a:ext cx="1463166" cy="882650"/>
      </dsp:txXfrm>
    </dsp:sp>
    <dsp:sp modelId="{FB4750C2-7BBE-49DE-BEC7-C1503DD3ADE9}">
      <dsp:nvSpPr>
        <dsp:cNvPr id="0" name=""/>
        <dsp:cNvSpPr/>
      </dsp:nvSpPr>
      <dsp:spPr>
        <a:xfrm>
          <a:off x="3292687" y="883512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Integrated PBL Courses</a:t>
          </a:r>
          <a:endParaRPr lang="en-US" sz="1400" kern="1200" dirty="0"/>
        </a:p>
      </dsp:txBody>
      <dsp:txXfrm>
        <a:off x="3318669" y="909494"/>
        <a:ext cx="1118569" cy="835139"/>
      </dsp:txXfrm>
    </dsp:sp>
    <dsp:sp modelId="{B86FED4C-1FBE-43DE-85B3-387D00E8EB31}">
      <dsp:nvSpPr>
        <dsp:cNvPr id="0" name=""/>
        <dsp:cNvSpPr/>
      </dsp:nvSpPr>
      <dsp:spPr>
        <a:xfrm>
          <a:off x="3292687" y="1907093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Future School Adoption</a:t>
          </a:r>
          <a:endParaRPr lang="en-US" sz="1600" kern="1200" dirty="0"/>
        </a:p>
      </dsp:txBody>
      <dsp:txXfrm>
        <a:off x="3318669" y="1933075"/>
        <a:ext cx="1118569" cy="835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67CED-D56B-442D-8A9A-00FFEDE1361D}">
      <dsp:nvSpPr>
        <dsp:cNvPr id="0" name=""/>
        <dsp:cNvSpPr/>
      </dsp:nvSpPr>
      <dsp:spPr>
        <a:xfrm>
          <a:off x="562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Tech High School</a:t>
          </a:r>
          <a:endParaRPr lang="en-US" sz="1600" kern="1200" dirty="0"/>
        </a:p>
      </dsp:txBody>
      <dsp:txXfrm>
        <a:off x="562" y="0"/>
        <a:ext cx="1463166" cy="882650"/>
      </dsp:txXfrm>
    </dsp:sp>
    <dsp:sp modelId="{24D0780B-02BC-4063-92C5-762CEA7602C1}">
      <dsp:nvSpPr>
        <dsp:cNvPr id="0" name=""/>
        <dsp:cNvSpPr/>
      </dsp:nvSpPr>
      <dsp:spPr>
        <a:xfrm>
          <a:off x="146879" y="88265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CNY New Tech High School in Cortland County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(opening September 2016)</a:t>
          </a:r>
          <a:endParaRPr lang="en-US" sz="1200" kern="1200" dirty="0"/>
        </a:p>
      </dsp:txBody>
      <dsp:txXfrm>
        <a:off x="181163" y="916934"/>
        <a:ext cx="1101965" cy="1843841"/>
      </dsp:txXfrm>
    </dsp:sp>
    <dsp:sp modelId="{F2F890CB-F360-4C3C-B782-BCC6488BCC18}">
      <dsp:nvSpPr>
        <dsp:cNvPr id="0" name=""/>
        <dsp:cNvSpPr/>
      </dsp:nvSpPr>
      <dsp:spPr>
        <a:xfrm>
          <a:off x="1573466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OCM BOCES Programs</a:t>
          </a:r>
          <a:endParaRPr lang="en-US" sz="1600" kern="1200" dirty="0"/>
        </a:p>
      </dsp:txBody>
      <dsp:txXfrm>
        <a:off x="1573466" y="0"/>
        <a:ext cx="1463166" cy="882650"/>
      </dsp:txXfrm>
    </dsp:sp>
    <dsp:sp modelId="{AD8DB558-52F6-409E-B32D-EC6917C2022F}">
      <dsp:nvSpPr>
        <dsp:cNvPr id="0" name=""/>
        <dsp:cNvSpPr/>
      </dsp:nvSpPr>
      <dsp:spPr>
        <a:xfrm>
          <a:off x="1700738" y="86081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Innovation Tech at the Career Academy </a:t>
          </a:r>
          <a:r>
            <a:rPr lang="en-US" sz="1400" kern="1200" dirty="0" smtClean="0"/>
            <a:t>(opened September 2014)</a:t>
          </a:r>
          <a:endParaRPr lang="en-US" sz="1400" kern="1200" dirty="0"/>
        </a:p>
      </dsp:txBody>
      <dsp:txXfrm>
        <a:off x="1735022" y="895094"/>
        <a:ext cx="1101965" cy="1843841"/>
      </dsp:txXfrm>
    </dsp:sp>
    <dsp:sp modelId="{31C3F820-0901-425D-8FCD-EEE0B47AC6AD}">
      <dsp:nvSpPr>
        <dsp:cNvPr id="0" name=""/>
        <dsp:cNvSpPr/>
      </dsp:nvSpPr>
      <dsp:spPr>
        <a:xfrm>
          <a:off x="3146370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District/School-Based</a:t>
          </a:r>
          <a:endParaRPr lang="en-US" sz="1600" kern="1200" dirty="0"/>
        </a:p>
      </dsp:txBody>
      <dsp:txXfrm>
        <a:off x="3146370" y="0"/>
        <a:ext cx="1463166" cy="882650"/>
      </dsp:txXfrm>
    </dsp:sp>
    <dsp:sp modelId="{FB4750C2-7BBE-49DE-BEC7-C1503DD3ADE9}">
      <dsp:nvSpPr>
        <dsp:cNvPr id="0" name=""/>
        <dsp:cNvSpPr/>
      </dsp:nvSpPr>
      <dsp:spPr>
        <a:xfrm>
          <a:off x="3292687" y="883512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Integrated PBL Courses</a:t>
          </a:r>
          <a:endParaRPr lang="en-US" sz="1400" kern="1200" dirty="0"/>
        </a:p>
      </dsp:txBody>
      <dsp:txXfrm>
        <a:off x="3318669" y="909494"/>
        <a:ext cx="1118569" cy="835139"/>
      </dsp:txXfrm>
    </dsp:sp>
    <dsp:sp modelId="{B86FED4C-1FBE-43DE-85B3-387D00E8EB31}">
      <dsp:nvSpPr>
        <dsp:cNvPr id="0" name=""/>
        <dsp:cNvSpPr/>
      </dsp:nvSpPr>
      <dsp:spPr>
        <a:xfrm>
          <a:off x="3292687" y="1907093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Future School Adoption</a:t>
          </a:r>
          <a:endParaRPr lang="en-US" sz="1600" kern="1200" dirty="0"/>
        </a:p>
      </dsp:txBody>
      <dsp:txXfrm>
        <a:off x="3318669" y="1933075"/>
        <a:ext cx="1118569" cy="8351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67CED-D56B-442D-8A9A-00FFEDE1361D}">
      <dsp:nvSpPr>
        <dsp:cNvPr id="0" name=""/>
        <dsp:cNvSpPr/>
      </dsp:nvSpPr>
      <dsp:spPr>
        <a:xfrm>
          <a:off x="562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Tech High School</a:t>
          </a:r>
          <a:endParaRPr lang="en-US" sz="1600" kern="1200" dirty="0"/>
        </a:p>
      </dsp:txBody>
      <dsp:txXfrm>
        <a:off x="562" y="0"/>
        <a:ext cx="1463166" cy="882650"/>
      </dsp:txXfrm>
    </dsp:sp>
    <dsp:sp modelId="{24D0780B-02BC-4063-92C5-762CEA7602C1}">
      <dsp:nvSpPr>
        <dsp:cNvPr id="0" name=""/>
        <dsp:cNvSpPr/>
      </dsp:nvSpPr>
      <dsp:spPr>
        <a:xfrm>
          <a:off x="146879" y="88265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CNY New Tech High School in Cortland County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(opening September 2016)</a:t>
          </a:r>
          <a:endParaRPr lang="en-US" sz="1200" kern="1200" dirty="0"/>
        </a:p>
      </dsp:txBody>
      <dsp:txXfrm>
        <a:off x="181163" y="916934"/>
        <a:ext cx="1101965" cy="1843841"/>
      </dsp:txXfrm>
    </dsp:sp>
    <dsp:sp modelId="{F2F890CB-F360-4C3C-B782-BCC6488BCC18}">
      <dsp:nvSpPr>
        <dsp:cNvPr id="0" name=""/>
        <dsp:cNvSpPr/>
      </dsp:nvSpPr>
      <dsp:spPr>
        <a:xfrm>
          <a:off x="1573466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OCM BOCES Programs</a:t>
          </a:r>
          <a:endParaRPr lang="en-US" sz="1600" kern="1200" dirty="0"/>
        </a:p>
      </dsp:txBody>
      <dsp:txXfrm>
        <a:off x="1573466" y="0"/>
        <a:ext cx="1463166" cy="882650"/>
      </dsp:txXfrm>
    </dsp:sp>
    <dsp:sp modelId="{AD8DB558-52F6-409E-B32D-EC6917C2022F}">
      <dsp:nvSpPr>
        <dsp:cNvPr id="0" name=""/>
        <dsp:cNvSpPr/>
      </dsp:nvSpPr>
      <dsp:spPr>
        <a:xfrm>
          <a:off x="1700738" y="86081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Innovation Tech at the Career Academy </a:t>
          </a:r>
          <a:r>
            <a:rPr lang="en-US" sz="1400" kern="1200" dirty="0" smtClean="0"/>
            <a:t>(opened September 2014)</a:t>
          </a:r>
          <a:endParaRPr lang="en-US" sz="1400" kern="1200" dirty="0"/>
        </a:p>
      </dsp:txBody>
      <dsp:txXfrm>
        <a:off x="1735022" y="895094"/>
        <a:ext cx="1101965" cy="1843841"/>
      </dsp:txXfrm>
    </dsp:sp>
    <dsp:sp modelId="{31C3F820-0901-425D-8FCD-EEE0B47AC6AD}">
      <dsp:nvSpPr>
        <dsp:cNvPr id="0" name=""/>
        <dsp:cNvSpPr/>
      </dsp:nvSpPr>
      <dsp:spPr>
        <a:xfrm>
          <a:off x="3146370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District/School-Based</a:t>
          </a:r>
          <a:endParaRPr lang="en-US" sz="1600" kern="1200" dirty="0"/>
        </a:p>
      </dsp:txBody>
      <dsp:txXfrm>
        <a:off x="3146370" y="0"/>
        <a:ext cx="1463166" cy="882650"/>
      </dsp:txXfrm>
    </dsp:sp>
    <dsp:sp modelId="{FB4750C2-7BBE-49DE-BEC7-C1503DD3ADE9}">
      <dsp:nvSpPr>
        <dsp:cNvPr id="0" name=""/>
        <dsp:cNvSpPr/>
      </dsp:nvSpPr>
      <dsp:spPr>
        <a:xfrm>
          <a:off x="3292687" y="883512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Integrated PBL Courses</a:t>
          </a:r>
          <a:endParaRPr lang="en-US" sz="1400" kern="1200" dirty="0"/>
        </a:p>
      </dsp:txBody>
      <dsp:txXfrm>
        <a:off x="3318669" y="909494"/>
        <a:ext cx="1118569" cy="835139"/>
      </dsp:txXfrm>
    </dsp:sp>
    <dsp:sp modelId="{B86FED4C-1FBE-43DE-85B3-387D00E8EB31}">
      <dsp:nvSpPr>
        <dsp:cNvPr id="0" name=""/>
        <dsp:cNvSpPr/>
      </dsp:nvSpPr>
      <dsp:spPr>
        <a:xfrm>
          <a:off x="3292687" y="1907093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Future School Adoption</a:t>
          </a:r>
          <a:endParaRPr lang="en-US" sz="1600" kern="1200" dirty="0"/>
        </a:p>
      </dsp:txBody>
      <dsp:txXfrm>
        <a:off x="3318669" y="1933075"/>
        <a:ext cx="1118569" cy="8351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67CED-D56B-442D-8A9A-00FFEDE1361D}">
      <dsp:nvSpPr>
        <dsp:cNvPr id="0" name=""/>
        <dsp:cNvSpPr/>
      </dsp:nvSpPr>
      <dsp:spPr>
        <a:xfrm>
          <a:off x="562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Tech High School</a:t>
          </a:r>
          <a:endParaRPr lang="en-US" sz="1600" kern="1200" dirty="0"/>
        </a:p>
      </dsp:txBody>
      <dsp:txXfrm>
        <a:off x="562" y="0"/>
        <a:ext cx="1463166" cy="882650"/>
      </dsp:txXfrm>
    </dsp:sp>
    <dsp:sp modelId="{24D0780B-02BC-4063-92C5-762CEA7602C1}">
      <dsp:nvSpPr>
        <dsp:cNvPr id="0" name=""/>
        <dsp:cNvSpPr/>
      </dsp:nvSpPr>
      <dsp:spPr>
        <a:xfrm>
          <a:off x="146879" y="88265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CNY New Tech High School in Cortland County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(opening September 2016)</a:t>
          </a:r>
          <a:endParaRPr lang="en-US" sz="1200" kern="1200" dirty="0"/>
        </a:p>
      </dsp:txBody>
      <dsp:txXfrm>
        <a:off x="181163" y="916934"/>
        <a:ext cx="1101965" cy="1843841"/>
      </dsp:txXfrm>
    </dsp:sp>
    <dsp:sp modelId="{F2F890CB-F360-4C3C-B782-BCC6488BCC18}">
      <dsp:nvSpPr>
        <dsp:cNvPr id="0" name=""/>
        <dsp:cNvSpPr/>
      </dsp:nvSpPr>
      <dsp:spPr>
        <a:xfrm>
          <a:off x="1573466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OCM BOCES Programs</a:t>
          </a:r>
          <a:endParaRPr lang="en-US" sz="1600" kern="1200" dirty="0"/>
        </a:p>
      </dsp:txBody>
      <dsp:txXfrm>
        <a:off x="1573466" y="0"/>
        <a:ext cx="1463166" cy="882650"/>
      </dsp:txXfrm>
    </dsp:sp>
    <dsp:sp modelId="{AD8DB558-52F6-409E-B32D-EC6917C2022F}">
      <dsp:nvSpPr>
        <dsp:cNvPr id="0" name=""/>
        <dsp:cNvSpPr/>
      </dsp:nvSpPr>
      <dsp:spPr>
        <a:xfrm>
          <a:off x="1700738" y="86081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Innovation Tech at the Career Academy </a:t>
          </a:r>
          <a:r>
            <a:rPr lang="en-US" sz="1400" kern="1200" dirty="0" smtClean="0"/>
            <a:t>(opened September 2014)</a:t>
          </a:r>
          <a:endParaRPr lang="en-US" sz="1400" kern="1200" dirty="0"/>
        </a:p>
      </dsp:txBody>
      <dsp:txXfrm>
        <a:off x="1735022" y="895094"/>
        <a:ext cx="1101965" cy="1843841"/>
      </dsp:txXfrm>
    </dsp:sp>
    <dsp:sp modelId="{31C3F820-0901-425D-8FCD-EEE0B47AC6AD}">
      <dsp:nvSpPr>
        <dsp:cNvPr id="0" name=""/>
        <dsp:cNvSpPr/>
      </dsp:nvSpPr>
      <dsp:spPr>
        <a:xfrm>
          <a:off x="3146370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District/School-Based</a:t>
          </a:r>
          <a:endParaRPr lang="en-US" sz="1600" kern="1200" dirty="0"/>
        </a:p>
      </dsp:txBody>
      <dsp:txXfrm>
        <a:off x="3146370" y="0"/>
        <a:ext cx="1463166" cy="882650"/>
      </dsp:txXfrm>
    </dsp:sp>
    <dsp:sp modelId="{FB4750C2-7BBE-49DE-BEC7-C1503DD3ADE9}">
      <dsp:nvSpPr>
        <dsp:cNvPr id="0" name=""/>
        <dsp:cNvSpPr/>
      </dsp:nvSpPr>
      <dsp:spPr>
        <a:xfrm>
          <a:off x="3292687" y="883512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Integrated PBL Courses</a:t>
          </a:r>
          <a:endParaRPr lang="en-US" sz="1400" kern="1200" dirty="0"/>
        </a:p>
      </dsp:txBody>
      <dsp:txXfrm>
        <a:off x="3318669" y="909494"/>
        <a:ext cx="1118569" cy="835139"/>
      </dsp:txXfrm>
    </dsp:sp>
    <dsp:sp modelId="{B86FED4C-1FBE-43DE-85B3-387D00E8EB31}">
      <dsp:nvSpPr>
        <dsp:cNvPr id="0" name=""/>
        <dsp:cNvSpPr/>
      </dsp:nvSpPr>
      <dsp:spPr>
        <a:xfrm>
          <a:off x="3292687" y="1907093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Future School Adoption</a:t>
          </a:r>
          <a:endParaRPr lang="en-US" sz="1600" kern="1200" dirty="0"/>
        </a:p>
      </dsp:txBody>
      <dsp:txXfrm>
        <a:off x="3318669" y="1933075"/>
        <a:ext cx="1118569" cy="8351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67CED-D56B-442D-8A9A-00FFEDE1361D}">
      <dsp:nvSpPr>
        <dsp:cNvPr id="0" name=""/>
        <dsp:cNvSpPr/>
      </dsp:nvSpPr>
      <dsp:spPr>
        <a:xfrm>
          <a:off x="562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Tech High School</a:t>
          </a:r>
          <a:endParaRPr lang="en-US" sz="1600" kern="1200" dirty="0"/>
        </a:p>
      </dsp:txBody>
      <dsp:txXfrm>
        <a:off x="562" y="0"/>
        <a:ext cx="1463166" cy="882650"/>
      </dsp:txXfrm>
    </dsp:sp>
    <dsp:sp modelId="{24D0780B-02BC-4063-92C5-762CEA7602C1}">
      <dsp:nvSpPr>
        <dsp:cNvPr id="0" name=""/>
        <dsp:cNvSpPr/>
      </dsp:nvSpPr>
      <dsp:spPr>
        <a:xfrm>
          <a:off x="146879" y="88265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CNY New Tech High School in Cortland County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(opening September 2016)</a:t>
          </a:r>
          <a:endParaRPr lang="en-US" sz="1200" kern="1200" dirty="0"/>
        </a:p>
      </dsp:txBody>
      <dsp:txXfrm>
        <a:off x="181163" y="916934"/>
        <a:ext cx="1101965" cy="1843841"/>
      </dsp:txXfrm>
    </dsp:sp>
    <dsp:sp modelId="{F2F890CB-F360-4C3C-B782-BCC6488BCC18}">
      <dsp:nvSpPr>
        <dsp:cNvPr id="0" name=""/>
        <dsp:cNvSpPr/>
      </dsp:nvSpPr>
      <dsp:spPr>
        <a:xfrm>
          <a:off x="1573466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OCM BOCES Programs</a:t>
          </a:r>
          <a:endParaRPr lang="en-US" sz="1600" kern="1200" dirty="0"/>
        </a:p>
      </dsp:txBody>
      <dsp:txXfrm>
        <a:off x="1573466" y="0"/>
        <a:ext cx="1463166" cy="882650"/>
      </dsp:txXfrm>
    </dsp:sp>
    <dsp:sp modelId="{AD8DB558-52F6-409E-B32D-EC6917C2022F}">
      <dsp:nvSpPr>
        <dsp:cNvPr id="0" name=""/>
        <dsp:cNvSpPr/>
      </dsp:nvSpPr>
      <dsp:spPr>
        <a:xfrm>
          <a:off x="1700738" y="86081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Innovation Tech at the Career Academy </a:t>
          </a:r>
          <a:r>
            <a:rPr lang="en-US" sz="1400" kern="1200" dirty="0" smtClean="0"/>
            <a:t>(opened September 2014)</a:t>
          </a:r>
          <a:endParaRPr lang="en-US" sz="1400" kern="1200" dirty="0"/>
        </a:p>
      </dsp:txBody>
      <dsp:txXfrm>
        <a:off x="1735022" y="895094"/>
        <a:ext cx="1101965" cy="1843841"/>
      </dsp:txXfrm>
    </dsp:sp>
    <dsp:sp modelId="{31C3F820-0901-425D-8FCD-EEE0B47AC6AD}">
      <dsp:nvSpPr>
        <dsp:cNvPr id="0" name=""/>
        <dsp:cNvSpPr/>
      </dsp:nvSpPr>
      <dsp:spPr>
        <a:xfrm>
          <a:off x="3146370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District/School-Based</a:t>
          </a:r>
          <a:endParaRPr lang="en-US" sz="1600" kern="1200" dirty="0"/>
        </a:p>
      </dsp:txBody>
      <dsp:txXfrm>
        <a:off x="3146370" y="0"/>
        <a:ext cx="1463166" cy="882650"/>
      </dsp:txXfrm>
    </dsp:sp>
    <dsp:sp modelId="{FB4750C2-7BBE-49DE-BEC7-C1503DD3ADE9}">
      <dsp:nvSpPr>
        <dsp:cNvPr id="0" name=""/>
        <dsp:cNvSpPr/>
      </dsp:nvSpPr>
      <dsp:spPr>
        <a:xfrm>
          <a:off x="3292687" y="883512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Integrated PBL Courses</a:t>
          </a:r>
          <a:endParaRPr lang="en-US" sz="1400" kern="1200" dirty="0"/>
        </a:p>
      </dsp:txBody>
      <dsp:txXfrm>
        <a:off x="3318669" y="909494"/>
        <a:ext cx="1118569" cy="835139"/>
      </dsp:txXfrm>
    </dsp:sp>
    <dsp:sp modelId="{B86FED4C-1FBE-43DE-85B3-387D00E8EB31}">
      <dsp:nvSpPr>
        <dsp:cNvPr id="0" name=""/>
        <dsp:cNvSpPr/>
      </dsp:nvSpPr>
      <dsp:spPr>
        <a:xfrm>
          <a:off x="3292687" y="1907093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Future School Adoption</a:t>
          </a:r>
          <a:endParaRPr lang="en-US" sz="1600" kern="1200" dirty="0"/>
        </a:p>
      </dsp:txBody>
      <dsp:txXfrm>
        <a:off x="3318669" y="1933075"/>
        <a:ext cx="1118569" cy="835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67CED-D56B-442D-8A9A-00FFEDE1361D}">
      <dsp:nvSpPr>
        <dsp:cNvPr id="0" name=""/>
        <dsp:cNvSpPr/>
      </dsp:nvSpPr>
      <dsp:spPr>
        <a:xfrm>
          <a:off x="562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Tech High School</a:t>
          </a:r>
          <a:endParaRPr lang="en-US" sz="1600" kern="1200" dirty="0"/>
        </a:p>
      </dsp:txBody>
      <dsp:txXfrm>
        <a:off x="562" y="0"/>
        <a:ext cx="1463166" cy="882650"/>
      </dsp:txXfrm>
    </dsp:sp>
    <dsp:sp modelId="{24D0780B-02BC-4063-92C5-762CEA7602C1}">
      <dsp:nvSpPr>
        <dsp:cNvPr id="0" name=""/>
        <dsp:cNvSpPr/>
      </dsp:nvSpPr>
      <dsp:spPr>
        <a:xfrm>
          <a:off x="146879" y="88265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CNY New Tech High School in Cortland County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/>
            <a:t>(opening September 2016)</a:t>
          </a:r>
          <a:endParaRPr lang="en-US" sz="1200" kern="1200" dirty="0"/>
        </a:p>
      </dsp:txBody>
      <dsp:txXfrm>
        <a:off x="181163" y="916934"/>
        <a:ext cx="1101965" cy="1843841"/>
      </dsp:txXfrm>
    </dsp:sp>
    <dsp:sp modelId="{F2F890CB-F360-4C3C-B782-BCC6488BCC18}">
      <dsp:nvSpPr>
        <dsp:cNvPr id="0" name=""/>
        <dsp:cNvSpPr/>
      </dsp:nvSpPr>
      <dsp:spPr>
        <a:xfrm>
          <a:off x="1573466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OCM BOCES Programs</a:t>
          </a:r>
          <a:endParaRPr lang="en-US" sz="1600" kern="1200" dirty="0"/>
        </a:p>
      </dsp:txBody>
      <dsp:txXfrm>
        <a:off x="1573466" y="0"/>
        <a:ext cx="1463166" cy="882650"/>
      </dsp:txXfrm>
    </dsp:sp>
    <dsp:sp modelId="{AD8DB558-52F6-409E-B32D-EC6917C2022F}">
      <dsp:nvSpPr>
        <dsp:cNvPr id="0" name=""/>
        <dsp:cNvSpPr/>
      </dsp:nvSpPr>
      <dsp:spPr>
        <a:xfrm>
          <a:off x="1700738" y="860810"/>
          <a:ext cx="1170533" cy="1912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Innovation Tech at the Career Academy </a:t>
          </a:r>
          <a:r>
            <a:rPr lang="en-US" sz="1400" kern="1200" dirty="0" smtClean="0"/>
            <a:t>(opened September 2014)</a:t>
          </a:r>
          <a:endParaRPr lang="en-US" sz="1400" kern="1200" dirty="0"/>
        </a:p>
      </dsp:txBody>
      <dsp:txXfrm>
        <a:off x="1735022" y="895094"/>
        <a:ext cx="1101965" cy="1843841"/>
      </dsp:txXfrm>
    </dsp:sp>
    <dsp:sp modelId="{31C3F820-0901-425D-8FCD-EEE0B47AC6AD}">
      <dsp:nvSpPr>
        <dsp:cNvPr id="0" name=""/>
        <dsp:cNvSpPr/>
      </dsp:nvSpPr>
      <dsp:spPr>
        <a:xfrm>
          <a:off x="3146370" y="0"/>
          <a:ext cx="1463166" cy="294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District/School-Based</a:t>
          </a:r>
          <a:endParaRPr lang="en-US" sz="1600" kern="1200" dirty="0"/>
        </a:p>
      </dsp:txBody>
      <dsp:txXfrm>
        <a:off x="3146370" y="0"/>
        <a:ext cx="1463166" cy="882650"/>
      </dsp:txXfrm>
    </dsp:sp>
    <dsp:sp modelId="{FB4750C2-7BBE-49DE-BEC7-C1503DD3ADE9}">
      <dsp:nvSpPr>
        <dsp:cNvPr id="0" name=""/>
        <dsp:cNvSpPr/>
      </dsp:nvSpPr>
      <dsp:spPr>
        <a:xfrm>
          <a:off x="3292687" y="883512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Integrated PBL Courses</a:t>
          </a:r>
          <a:endParaRPr lang="en-US" sz="1400" kern="1200" dirty="0"/>
        </a:p>
      </dsp:txBody>
      <dsp:txXfrm>
        <a:off x="3318669" y="909494"/>
        <a:ext cx="1118569" cy="835139"/>
      </dsp:txXfrm>
    </dsp:sp>
    <dsp:sp modelId="{B86FED4C-1FBE-43DE-85B3-387D00E8EB31}">
      <dsp:nvSpPr>
        <dsp:cNvPr id="0" name=""/>
        <dsp:cNvSpPr/>
      </dsp:nvSpPr>
      <dsp:spPr>
        <a:xfrm>
          <a:off x="3292687" y="1907093"/>
          <a:ext cx="1170533" cy="887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Future School Adoption</a:t>
          </a:r>
          <a:endParaRPr lang="en-US" sz="1600" kern="1200" dirty="0"/>
        </a:p>
      </dsp:txBody>
      <dsp:txXfrm>
        <a:off x="3318669" y="1933075"/>
        <a:ext cx="1118569" cy="835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E9C7E-4E1F-4344-9DC8-E124912CB6A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9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99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00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2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4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9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29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5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22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8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11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1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7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mboces.org/teacherpage.cfm?teacher=2903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2877" TargetMode="External"/><Relationship Id="rId2" Type="http://schemas.openxmlformats.org/officeDocument/2006/relationships/hyperlink" Target="http://www.ocmboces.org/tfiles/folder2796/1502_Summer%20Social%20Studies%20Curriculu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797029" TargetMode="External"/><Relationship Id="rId2" Type="http://schemas.openxmlformats.org/officeDocument/2006/relationships/hyperlink" Target="https://www.mylearningplan.com/WebReg/ActivityProfile.asp?D=15882&amp;I=178907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ylearningplan.com/WebReg/ActivityProfile.asp?D=15882&amp;I=1790656" TargetMode="External"/><Relationship Id="rId4" Type="http://schemas.openxmlformats.org/officeDocument/2006/relationships/hyperlink" Target="https://www.mylearningplan.com/WebReg/ActivityProfile.asp?D=15882&amp;I=1797363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cmboces.org/teacherpage.cfm?teacher=2423" TargetMode="Externa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mltsfilm.org/#preview" TargetMode="Externa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lbH8HYwdFk#t=11" TargetMode="External"/><Relationship Id="rId2" Type="http://schemas.openxmlformats.org/officeDocument/2006/relationships/hyperlink" Target="https://www.mylearningplan.com/WebReg/ActivityProfile.asp?D=15882&amp;I=17045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cs.google.com/forms/d/11c6bYZ_tuybIv7vbqVMNJ0Mym0R97KgbxK8QnVs-fVs/viewfor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KXrcGuhiIE8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12.nysed.gov/ciai/multiple-pathways/docs/multiple-pathways-pathways-qa-2015-04-08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BCIC Meeting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Wait! Wait!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information should not yet be acted upon.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June Board of Regents Meeting is</a:t>
            </a:r>
            <a:br>
              <a:rPr lang="en-US" dirty="0" smtClean="0"/>
            </a:br>
            <a:r>
              <a:rPr lang="en-US" dirty="0" smtClean="0"/>
              <a:t>June 15 &amp; 16.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Legislature is still in session.</a:t>
            </a:r>
            <a:endParaRPr lang="en-US" dirty="0"/>
          </a:p>
        </p:txBody>
      </p:sp>
      <p:pic>
        <p:nvPicPr>
          <p:cNvPr id="3074" name="Picture 2" descr="http://files.softicons.com/download/application-icons/message-types-icons-by-icontexto/png/256/icontexto-message-types-wait-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36" y="393796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7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9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Scores from rubrics have to be converted to H-E-D-I levels for the matrix.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t="24702" r="62448" b="35007"/>
          <a:stretch/>
        </p:blipFill>
        <p:spPr bwMode="auto">
          <a:xfrm>
            <a:off x="223284" y="2463677"/>
            <a:ext cx="8654902" cy="378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6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State provided-growth scores, 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School wide growth measures, 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SLOs based derived from assessments that the state approves for growth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School wide growth measures example:</a:t>
            </a:r>
          </a:p>
        </p:txBody>
      </p:sp>
      <p:sp>
        <p:nvSpPr>
          <p:cNvPr id="4" name="TextBox 3"/>
          <p:cNvSpPr txBox="1"/>
          <p:nvPr/>
        </p:nvSpPr>
        <p:spPr>
          <a:xfrm rot="21139428">
            <a:off x="1701209" y="2679404"/>
            <a:ext cx="55501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INSERT EXAMPLE HERE</a:t>
            </a:r>
            <a:endParaRPr lang="en-US" sz="720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All assessments that are used to determine the student growth portion have to be approved assessments.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will be a RFQ process that allows the submission of assessments for approval.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Assessments will have to be able to be used for growth, not achievement.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 additional growth measure can be locally negotiated; only approved assessments can be used.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additional measure can count for 20% of the growth portion.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is an “ineffective penalty” against this on the matrix*</a:t>
            </a:r>
          </a:p>
        </p:txBody>
      </p:sp>
    </p:spTree>
    <p:extLst>
      <p:ext uri="{BB962C8B-B14F-4D97-AF65-F5344CB8AC3E}">
        <p14:creationId xmlns:p14="http://schemas.microsoft.com/office/powerpoint/2010/main" val="18982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52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general, this SLO process will not change in the new APPR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Assessments will have to be from the approved list, however.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64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is an “ineffective penalty” against the additional measure on the matrix*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0" y="2718515"/>
            <a:ext cx="8271410" cy="362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83442" y="5475767"/>
            <a:ext cx="3306725" cy="10313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will likely stay the same as it is in</a:t>
            </a:r>
            <a:br>
              <a:rPr lang="en-US" dirty="0" smtClean="0"/>
            </a:br>
            <a:r>
              <a:rPr lang="en-US" dirty="0" smtClean="0"/>
              <a:t>3012-C.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least two </a:t>
            </a:r>
            <a:r>
              <a:rPr lang="en-US" dirty="0" smtClean="0"/>
              <a:t>observations are required, at least one </a:t>
            </a:r>
            <a:r>
              <a:rPr lang="en-US" dirty="0"/>
              <a:t>of which has to be unannounced.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minimum </a:t>
            </a:r>
            <a:r>
              <a:rPr lang="en-US" dirty="0"/>
              <a:t>amount of </a:t>
            </a:r>
            <a:r>
              <a:rPr lang="en-US" dirty="0" smtClean="0"/>
              <a:t>time will be specified. </a:t>
            </a:r>
          </a:p>
        </p:txBody>
      </p:sp>
    </p:spTree>
    <p:extLst>
      <p:ext uri="{BB962C8B-B14F-4D97-AF65-F5344CB8AC3E}">
        <p14:creationId xmlns:p14="http://schemas.microsoft.com/office/powerpoint/2010/main" val="7325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Observers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principal will be defined based on the BEDS code. Anyone from outside the BEDS code could be considered an independent observer.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ratio </a:t>
            </a:r>
            <a:r>
              <a:rPr lang="en-US" dirty="0" smtClean="0"/>
              <a:t>will likely be 80/20 or 80/10/10</a:t>
            </a:r>
          </a:p>
        </p:txBody>
      </p:sp>
    </p:spTree>
    <p:extLst>
      <p:ext uri="{BB962C8B-B14F-4D97-AF65-F5344CB8AC3E}">
        <p14:creationId xmlns:p14="http://schemas.microsoft.com/office/powerpoint/2010/main" val="14573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Agenda</a:t>
            </a:r>
          </a:p>
          <a:p>
            <a:pPr lvl="1"/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RTI discussion and sharing</a:t>
            </a:r>
          </a:p>
          <a:p>
            <a:pPr lvl="1"/>
            <a:r>
              <a:rPr lang="en-US" dirty="0" smtClean="0"/>
              <a:t>Future events</a:t>
            </a:r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Scores to HEDI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Scores from rubrics have to be converted to H-E-D-I levels for the matrix.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looks like the cut-points for the ranges will be based on .75 and not .5 as NYSUT advocates: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85213"/>
              </p:ext>
            </p:extLst>
          </p:nvPr>
        </p:nvGraphicFramePr>
        <p:xfrm>
          <a:off x="482600" y="5246004"/>
          <a:ext cx="8204200" cy="581025"/>
        </p:xfrm>
        <a:graphic>
          <a:graphicData uri="http://schemas.openxmlformats.org/drawingml/2006/table">
            <a:tbl>
              <a:tblPr/>
              <a:tblGrid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  <a:gridCol w="482600"/>
              </a:tblGrid>
              <a:tr h="33337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2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will likely </a:t>
            </a:r>
            <a:r>
              <a:rPr lang="en-US" dirty="0" smtClean="0"/>
              <a:t>be very similar to the way it is defined in 3012-C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4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will likely </a:t>
            </a:r>
            <a:r>
              <a:rPr lang="en-US" dirty="0" smtClean="0"/>
              <a:t>be very similar to the way it is defined in 3012-C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2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content of improvement plans will be determined by district administration rather than through bargaining or negotiations.</a:t>
            </a:r>
          </a:p>
        </p:txBody>
      </p:sp>
    </p:spTree>
    <p:extLst>
      <p:ext uri="{BB962C8B-B14F-4D97-AF65-F5344CB8AC3E}">
        <p14:creationId xmlns:p14="http://schemas.microsoft.com/office/powerpoint/2010/main" val="21658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principals, the </a:t>
            </a:r>
            <a:r>
              <a:rPr lang="en-US" dirty="0" smtClean="0"/>
              <a:t>independent evaluator </a:t>
            </a:r>
            <a:r>
              <a:rPr lang="en-US" dirty="0"/>
              <a:t>is going to be interpreted </a:t>
            </a:r>
            <a:r>
              <a:rPr lang="en-US" dirty="0" smtClean="0"/>
              <a:t>as a person outside </a:t>
            </a:r>
            <a:r>
              <a:rPr lang="en-US" dirty="0"/>
              <a:t>the BEDS </a:t>
            </a:r>
            <a:r>
              <a:rPr lang="en-US" dirty="0" smtClean="0"/>
              <a:t>code.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superintendent can serve as both the supervisor evaluator and the independent evaluator. The existing requirement that there be two school visits would take care of this. </a:t>
            </a:r>
          </a:p>
        </p:txBody>
      </p:sp>
    </p:spTree>
    <p:extLst>
      <p:ext uri="{BB962C8B-B14F-4D97-AF65-F5344CB8AC3E}">
        <p14:creationId xmlns:p14="http://schemas.microsoft.com/office/powerpoint/2010/main" val="6061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52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law requires an examination of APPR and score </a:t>
            </a:r>
            <a:r>
              <a:rPr lang="en-US" dirty="0" smtClean="0"/>
              <a:t>distributions. SED </a:t>
            </a:r>
            <a:r>
              <a:rPr lang="en-US" dirty="0"/>
              <a:t>will have the option of imposing a Corrective Action </a:t>
            </a:r>
            <a:r>
              <a:rPr lang="en-US" dirty="0" smtClean="0"/>
              <a:t>Plan if there are significant discrepancies.</a:t>
            </a:r>
          </a:p>
          <a:p>
            <a:pPr marL="0" indent="0">
              <a:buNone/>
            </a:pPr>
            <a:r>
              <a:rPr lang="en-US" dirty="0" smtClean="0"/>
              <a:t>Previously</a:t>
            </a:r>
            <a:r>
              <a:rPr lang="en-US" dirty="0"/>
              <a:t>, C</a:t>
            </a:r>
            <a:r>
              <a:rPr lang="en-US" dirty="0" smtClean="0"/>
              <a:t>orrective </a:t>
            </a:r>
            <a:r>
              <a:rPr lang="en-US" dirty="0"/>
              <a:t>A</a:t>
            </a:r>
            <a:r>
              <a:rPr lang="en-US" dirty="0" smtClean="0"/>
              <a:t>ction </a:t>
            </a:r>
            <a:r>
              <a:rPr lang="en-US" dirty="0"/>
              <a:t>could not impinge on anything that had been </a:t>
            </a:r>
            <a:r>
              <a:rPr lang="en-US" dirty="0" smtClean="0"/>
              <a:t>bargained.</a:t>
            </a:r>
          </a:p>
          <a:p>
            <a:pPr marL="0" indent="0">
              <a:buNone/>
            </a:pPr>
            <a:r>
              <a:rPr lang="en-US" dirty="0" smtClean="0"/>
              <a:t>Corrective </a:t>
            </a:r>
            <a:r>
              <a:rPr lang="en-US" dirty="0"/>
              <a:t>Action can now be asserted even over things that were bargained.</a:t>
            </a:r>
          </a:p>
        </p:txBody>
      </p:sp>
    </p:spTree>
    <p:extLst>
      <p:ext uri="{BB962C8B-B14F-4D97-AF65-F5344CB8AC3E}">
        <p14:creationId xmlns:p14="http://schemas.microsoft.com/office/powerpoint/2010/main" val="977636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Hardship Waivers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524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If documented good faith efforts are not fruitful, a two-month waiver </a:t>
            </a:r>
            <a:r>
              <a:rPr lang="en-US" dirty="0"/>
              <a:t>w</a:t>
            </a:r>
            <a:r>
              <a:rPr lang="en-US" dirty="0" smtClean="0"/>
              <a:t>ill be granted.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Good faith = negotiating + training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dirty="0" smtClean="0"/>
              <a:t>continued documented </a:t>
            </a:r>
            <a:r>
              <a:rPr lang="en-US" dirty="0"/>
              <a:t>good faith efforts are not fruitful, </a:t>
            </a:r>
            <a:r>
              <a:rPr lang="en-US" dirty="0" smtClean="0"/>
              <a:t>another </a:t>
            </a:r>
            <a:r>
              <a:rPr lang="en-US" dirty="0"/>
              <a:t>two-month waiver will be granted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a third waiver is needed, the presumption will be that the plan will be prepared for September 2016.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54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Department Updates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about summer events</a:t>
            </a:r>
          </a:p>
          <a:p>
            <a:r>
              <a:rPr lang="en-US" dirty="0" smtClean="0"/>
              <a:t>Looking ahead to the 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SED Update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4102" y="3413051"/>
            <a:ext cx="461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June, 2015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335"/>
            <a:ext cx="8229600" cy="5146158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65131" y="1796889"/>
            <a:ext cx="616689" cy="5422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268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CNY NYS ASCD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Improving Your Craft Through </a:t>
            </a:r>
            <a:r>
              <a:rPr lang="en-US" dirty="0" smtClean="0"/>
              <a:t>Coaching, </a:t>
            </a:r>
            <a:r>
              <a:rPr lang="en-US" dirty="0"/>
              <a:t>July </a:t>
            </a:r>
            <a:r>
              <a:rPr lang="en-US" dirty="0" smtClean="0"/>
              <a:t>17, Liverpool Middle School</a:t>
            </a:r>
          </a:p>
          <a:p>
            <a:r>
              <a:rPr lang="en-US" dirty="0"/>
              <a:t>EdCampCNY is scheduled for July 18, </a:t>
            </a:r>
            <a:r>
              <a:rPr lang="en-US" dirty="0" smtClean="0"/>
              <a:t>in Liverpool</a:t>
            </a:r>
          </a:p>
          <a:p>
            <a:r>
              <a:rPr lang="en-US" dirty="0" smtClean="0"/>
              <a:t>2015-2016 Schedule TBA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2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OCM BOCES is now certified to provide CEU-earning PD for social workers</a:t>
            </a:r>
          </a:p>
          <a:p>
            <a:r>
              <a:rPr lang="en-US" dirty="0" smtClean="0"/>
              <a:t>Sessions </a:t>
            </a:r>
            <a:r>
              <a:rPr lang="en-US" dirty="0" smtClean="0">
                <a:hlinkClick r:id="rId2"/>
              </a:rPr>
              <a:t>are scheduled </a:t>
            </a:r>
            <a:r>
              <a:rPr lang="en-US" dirty="0" smtClean="0"/>
              <a:t>for the summer</a:t>
            </a:r>
          </a:p>
        </p:txBody>
      </p:sp>
    </p:spTree>
    <p:extLst>
      <p:ext uri="{BB962C8B-B14F-4D97-AF65-F5344CB8AC3E}">
        <p14:creationId xmlns:p14="http://schemas.microsoft.com/office/powerpoint/2010/main" val="19742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District Sharing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098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September 17: __________</a:t>
            </a:r>
          </a:p>
          <a:p>
            <a:r>
              <a:rPr lang="en-US" dirty="0" smtClean="0"/>
              <a:t>October 22: __________</a:t>
            </a:r>
          </a:p>
          <a:p>
            <a:r>
              <a:rPr lang="en-US" dirty="0" smtClean="0"/>
              <a:t>December 3: __________</a:t>
            </a:r>
          </a:p>
          <a:p>
            <a:r>
              <a:rPr lang="en-US" dirty="0" smtClean="0"/>
              <a:t>January 7: __________</a:t>
            </a:r>
          </a:p>
          <a:p>
            <a:r>
              <a:rPr lang="en-US" dirty="0" smtClean="0"/>
              <a:t>February 4: __________</a:t>
            </a:r>
          </a:p>
          <a:p>
            <a:r>
              <a:rPr lang="en-US" dirty="0" smtClean="0"/>
              <a:t>March 3: __________</a:t>
            </a:r>
          </a:p>
          <a:p>
            <a:r>
              <a:rPr lang="en-US" dirty="0" smtClean="0"/>
              <a:t>April 7: __________</a:t>
            </a:r>
          </a:p>
          <a:p>
            <a:r>
              <a:rPr lang="en-US" dirty="0" smtClean="0"/>
              <a:t>May 5: __________</a:t>
            </a:r>
          </a:p>
          <a:p>
            <a:r>
              <a:rPr lang="en-US" dirty="0" smtClean="0"/>
              <a:t>June 2: __________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Studies-Getting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S.G. Grant</a:t>
            </a:r>
          </a:p>
          <a:p>
            <a:r>
              <a:rPr lang="en-US" sz="2400" dirty="0" smtClean="0"/>
              <a:t>Greg Ahlquist</a:t>
            </a:r>
            <a:endParaRPr lang="en-US" sz="2400" dirty="0"/>
          </a:p>
          <a:p>
            <a:r>
              <a:rPr lang="en-US" sz="2400" dirty="0" smtClean="0"/>
              <a:t>Patricia Polan</a:t>
            </a:r>
            <a:endParaRPr lang="en-US" sz="2400" dirty="0"/>
          </a:p>
          <a:p>
            <a:r>
              <a:rPr lang="en-US" sz="2400" dirty="0" smtClean="0"/>
              <a:t>Jay McTighe</a:t>
            </a:r>
          </a:p>
          <a:p>
            <a:r>
              <a:rPr lang="en-US" sz="2400" dirty="0" smtClean="0"/>
              <a:t>Leadership Network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48200"/>
            <a:ext cx="3810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Studies-Getting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S.G. Grant</a:t>
            </a:r>
          </a:p>
          <a:p>
            <a:r>
              <a:rPr lang="en-US" sz="2400" dirty="0" smtClean="0"/>
              <a:t>Greg Ahlquist</a:t>
            </a:r>
            <a:endParaRPr lang="en-US" sz="2400" dirty="0"/>
          </a:p>
          <a:p>
            <a:r>
              <a:rPr lang="en-US" sz="2400" dirty="0" smtClean="0"/>
              <a:t>Patricia Polan</a:t>
            </a:r>
            <a:endParaRPr lang="en-US" sz="2400" dirty="0"/>
          </a:p>
          <a:p>
            <a:r>
              <a:rPr lang="en-US" sz="2400" dirty="0" smtClean="0"/>
              <a:t>Jay McTighe</a:t>
            </a:r>
          </a:p>
          <a:p>
            <a:r>
              <a:rPr lang="en-US" sz="2400" dirty="0"/>
              <a:t>Leadership Network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48200"/>
            <a:ext cx="3810000" cy="1676400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3381153" y="380964"/>
            <a:ext cx="6347637" cy="1127389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1330703">
            <a:off x="5066413" y="734491"/>
            <a:ext cx="2977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tencil" panose="040409050D0802020404" pitchFamily="82" charset="0"/>
              </a:rPr>
              <a:t>READY</a:t>
            </a:r>
            <a:endParaRPr lang="en-US" sz="44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Summer Curriculum Work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9146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Grounded in backwards design with emphasis on standards based planning</a:t>
            </a:r>
          </a:p>
          <a:p>
            <a:pPr lvl="1"/>
            <a:r>
              <a:rPr lang="en-US" dirty="0" smtClean="0"/>
              <a:t>June 29-July 2 OR July 7-10</a:t>
            </a:r>
          </a:p>
          <a:p>
            <a:pPr lvl="1"/>
            <a:r>
              <a:rPr lang="en-US" u="sng" dirty="0" smtClean="0">
                <a:hlinkClick r:id="rId3"/>
              </a:rPr>
              <a:t>Registration</a:t>
            </a:r>
            <a:r>
              <a:rPr lang="en-US" dirty="0" smtClean="0"/>
              <a:t> </a:t>
            </a:r>
            <a:r>
              <a:rPr lang="en-US" dirty="0"/>
              <a:t>for Summer Curriculum work for grades 5-8 is open.  This is NOT through MLP- this alternative registration enables district representatives to register an entire team.  For </a:t>
            </a:r>
            <a:r>
              <a:rPr lang="en-US" u="sng" dirty="0">
                <a:hlinkClick r:id="rId2"/>
              </a:rPr>
              <a:t>further information click here.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424055"/>
            <a:ext cx="2424545" cy="1066800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765544" y="2305625"/>
            <a:ext cx="3173821" cy="563695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order to comply with legislation, we will have to do some CPR instruction</a:t>
            </a:r>
          </a:p>
          <a:p>
            <a:r>
              <a:rPr lang="en-US" dirty="0" smtClean="0"/>
              <a:t>One-time during high school</a:t>
            </a:r>
          </a:p>
          <a:p>
            <a:r>
              <a:rPr lang="en-US" dirty="0" smtClean="0"/>
              <a:t>30 minutes would do it</a:t>
            </a:r>
          </a:p>
          <a:p>
            <a:r>
              <a:rPr lang="en-US" dirty="0" smtClean="0"/>
              <a:t>Instruction, not certification</a:t>
            </a:r>
          </a:p>
          <a:p>
            <a:r>
              <a:rPr lang="en-US" dirty="0" smtClean="0"/>
              <a:t>Also need to inform students about AED and where it is (don’t need to practice)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72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Recovery</a:t>
            </a:r>
          </a:p>
          <a:p>
            <a:r>
              <a:rPr lang="en-US" dirty="0" smtClean="0"/>
              <a:t>Leveled-Literacy Interventions</a:t>
            </a:r>
          </a:p>
          <a:p>
            <a:pPr lvl="1"/>
            <a:r>
              <a:rPr lang="en-US" dirty="0" smtClean="0"/>
              <a:t>Middle-Level</a:t>
            </a:r>
          </a:p>
          <a:p>
            <a:pPr lvl="1"/>
            <a:r>
              <a:rPr lang="en-US" dirty="0" smtClean="0"/>
              <a:t>High School</a:t>
            </a:r>
          </a:p>
          <a:p>
            <a:r>
              <a:rPr lang="en-US" dirty="0" smtClean="0"/>
              <a:t>Sonday System</a:t>
            </a:r>
          </a:p>
          <a:p>
            <a:r>
              <a:rPr lang="en-US" dirty="0" smtClean="0"/>
              <a:t>LTRS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8480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537944" cy="4794945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>
                <a:latin typeface="Arial"/>
                <a:ea typeface="Times New Roman"/>
              </a:rPr>
              <a:t>On July 10</a:t>
            </a:r>
            <a:r>
              <a:rPr lang="en-US" baseline="30000" dirty="0">
                <a:latin typeface="Arial"/>
                <a:ea typeface="Times New Roman"/>
              </a:rPr>
              <a:t>th</a:t>
            </a:r>
            <a:r>
              <a:rPr lang="en-US" dirty="0">
                <a:latin typeface="Arial"/>
                <a:ea typeface="Times New Roman"/>
              </a:rPr>
              <a:t> there is an </a:t>
            </a:r>
            <a:r>
              <a:rPr lang="en-US" u="sng" dirty="0">
                <a:solidFill>
                  <a:srgbClr val="0000FF"/>
                </a:solidFill>
                <a:latin typeface="Arial"/>
                <a:ea typeface="Times New Roman"/>
                <a:hlinkClick r:id="rId2"/>
              </a:rPr>
              <a:t>Overview of Common Core</a:t>
            </a:r>
            <a:r>
              <a:rPr lang="en-US" dirty="0">
                <a:latin typeface="Arial"/>
                <a:ea typeface="Times New Roman"/>
              </a:rPr>
              <a:t> for Algebra 1, Geometry and Algebra 2. The session will highlight best practices for implementing or adapting these modules into present curriculum and instruction.</a:t>
            </a:r>
            <a:r>
              <a:rPr lang="en-US" u="sng" dirty="0">
                <a:latin typeface="Arial"/>
                <a:ea typeface="Times New Roman"/>
              </a:rPr>
              <a:t> </a:t>
            </a:r>
            <a:endParaRPr lang="en-US" sz="3600" dirty="0"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>
                <a:latin typeface="Arial"/>
                <a:ea typeface="Times New Roman"/>
              </a:rPr>
              <a:t>Go deeper into </a:t>
            </a:r>
            <a:r>
              <a:rPr lang="en-US" u="sng" dirty="0">
                <a:solidFill>
                  <a:srgbClr val="0000FF"/>
                </a:solidFill>
                <a:latin typeface="Arial"/>
                <a:ea typeface="Times New Roman"/>
                <a:hlinkClick r:id="rId3"/>
              </a:rPr>
              <a:t>Algebra 2</a:t>
            </a:r>
            <a:r>
              <a:rPr lang="en-US" dirty="0">
                <a:latin typeface="Arial"/>
                <a:ea typeface="Times New Roman"/>
              </a:rPr>
              <a:t>, July 17 in Syracuse or </a:t>
            </a:r>
            <a:r>
              <a:rPr lang="en-US" u="sng" dirty="0">
                <a:solidFill>
                  <a:srgbClr val="0000FF"/>
                </a:solidFill>
                <a:latin typeface="Arial"/>
                <a:ea typeface="Times New Roman"/>
                <a:hlinkClick r:id="rId4"/>
              </a:rPr>
              <a:t>August 21</a:t>
            </a:r>
            <a:r>
              <a:rPr lang="en-US" baseline="30000" dirty="0">
                <a:latin typeface="Arial"/>
                <a:ea typeface="Times New Roman"/>
              </a:rPr>
              <a:t>st</a:t>
            </a:r>
            <a:r>
              <a:rPr lang="en-US" dirty="0">
                <a:latin typeface="Arial"/>
                <a:ea typeface="Times New Roman"/>
              </a:rPr>
              <a:t> at McEvoy.</a:t>
            </a:r>
            <a:endParaRPr lang="en-US" sz="3600" dirty="0"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b="1" dirty="0">
                <a:latin typeface="Arial"/>
                <a:ea typeface="Times New Roman"/>
              </a:rPr>
              <a:t>Exploring, Refining and Moving Forward with Math Modules</a:t>
            </a:r>
            <a:r>
              <a:rPr lang="en-US" dirty="0">
                <a:latin typeface="Arial"/>
                <a:ea typeface="Times New Roman"/>
              </a:rPr>
              <a:t> is a three day </a:t>
            </a:r>
            <a:r>
              <a:rPr lang="en-US" u="sng" dirty="0">
                <a:solidFill>
                  <a:srgbClr val="0000FF"/>
                </a:solidFill>
                <a:latin typeface="Arial"/>
                <a:ea typeface="Times New Roman"/>
                <a:hlinkClick r:id="rId5"/>
              </a:rPr>
              <a:t>experience</a:t>
            </a:r>
            <a:r>
              <a:rPr lang="en-US" dirty="0">
                <a:latin typeface="Arial"/>
                <a:ea typeface="Times New Roman"/>
              </a:rPr>
              <a:t> for teachers of math to reflect on implementation to date, discover the concepts embedded in modules and explore instructional strategies for the Concrete-Pictorial-Abstract Model for math lessons. It runs July 28</a:t>
            </a:r>
            <a:r>
              <a:rPr lang="en-US" baseline="30000" dirty="0">
                <a:latin typeface="Arial"/>
                <a:ea typeface="Times New Roman"/>
              </a:rPr>
              <a:t>th</a:t>
            </a:r>
            <a:r>
              <a:rPr lang="en-US" dirty="0">
                <a:latin typeface="Arial"/>
                <a:ea typeface="Times New Roman"/>
              </a:rPr>
              <a:t> -30</a:t>
            </a:r>
            <a:r>
              <a:rPr lang="en-US" baseline="30000" dirty="0">
                <a:latin typeface="Arial"/>
                <a:ea typeface="Times New Roman"/>
              </a:rPr>
              <a:t>th</a:t>
            </a:r>
            <a:r>
              <a:rPr lang="en-US" dirty="0">
                <a:latin typeface="Arial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1758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your rep (if you haven’t already) for Leadership Network for next year</a:t>
            </a:r>
          </a:p>
          <a:p>
            <a:r>
              <a:rPr lang="en-US" dirty="0" smtClean="0"/>
              <a:t>Will do NGSS-prep PD beginning in the fall (turn-key and regional)</a:t>
            </a:r>
          </a:p>
          <a:p>
            <a:r>
              <a:rPr lang="en-US" dirty="0" smtClean="0"/>
              <a:t>New </a:t>
            </a:r>
            <a:r>
              <a:rPr lang="en-US" dirty="0"/>
              <a:t>S</a:t>
            </a:r>
            <a:r>
              <a:rPr lang="en-US" dirty="0" smtClean="0"/>
              <a:t>cience Center Coordinator: Jessica Whisher-Hehl*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3690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077200" cy="4845279"/>
          </a:xfrm>
        </p:spPr>
        <p:txBody>
          <a:bodyPr>
            <a:normAutofit/>
          </a:bodyPr>
          <a:lstStyle/>
          <a:p>
            <a:r>
              <a:rPr lang="en-US" dirty="0" smtClean="0"/>
              <a:t>No new information at this time</a:t>
            </a:r>
          </a:p>
          <a:p>
            <a:r>
              <a:rPr lang="en-US" dirty="0" smtClean="0"/>
              <a:t>Leadership Network might form next spring, TBD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A2 next year</a:t>
            </a:r>
          </a:p>
          <a:p>
            <a:r>
              <a:rPr lang="en-US" dirty="0" smtClean="0"/>
              <a:t>Different transition than other math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75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Standards-Based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3892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Regional support and leadership</a:t>
            </a:r>
          </a:p>
          <a:p>
            <a:r>
              <a:rPr lang="en-US" dirty="0" smtClean="0"/>
              <a:t>Guskey and Jun on November 3</a:t>
            </a:r>
            <a:r>
              <a:rPr lang="en-US" baseline="30000" dirty="0" smtClean="0"/>
              <a:t>rd</a:t>
            </a:r>
            <a:r>
              <a:rPr lang="en-US" dirty="0" smtClean="0"/>
              <a:t> at SRC</a:t>
            </a:r>
          </a:p>
          <a:p>
            <a:r>
              <a:rPr lang="en-US" dirty="0" smtClean="0"/>
              <a:t>Ken O’Connor? Myron Dueck?</a:t>
            </a:r>
          </a:p>
          <a:p>
            <a:r>
              <a:rPr lang="en-US" dirty="0" smtClean="0"/>
              <a:t>“Cannon” for each district at September BCIC meeting</a:t>
            </a:r>
          </a:p>
          <a:p>
            <a:r>
              <a:rPr lang="en-US" dirty="0" smtClean="0"/>
              <a:t>Connecting events</a:t>
            </a:r>
            <a:br>
              <a:rPr lang="en-US" dirty="0" smtClean="0"/>
            </a:br>
            <a:r>
              <a:rPr lang="en-US" dirty="0" smtClean="0"/>
              <a:t>during the year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54" y="4138503"/>
            <a:ext cx="1522083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18" y="4130973"/>
            <a:ext cx="1625306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Standards-Based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3892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 we want to choose one of these as our “group read?”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54" y="4138503"/>
            <a:ext cx="1522083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18" y="4130973"/>
            <a:ext cx="1625306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Project-Based Learning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12351" r="72210" b="32912"/>
          <a:stretch/>
        </p:blipFill>
        <p:spPr bwMode="auto">
          <a:xfrm>
            <a:off x="2078384" y="1252883"/>
            <a:ext cx="4939104" cy="520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0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still a district’s responsibility to evaluate all </a:t>
            </a:r>
            <a:r>
              <a:rPr lang="en-US" dirty="0" smtClean="0"/>
              <a:t>teachers.</a:t>
            </a:r>
          </a:p>
          <a:p>
            <a:r>
              <a:rPr lang="en-US" dirty="0" smtClean="0"/>
              <a:t>SED </a:t>
            </a:r>
            <a:r>
              <a:rPr lang="en-US" dirty="0"/>
              <a:t>maintains that a back-up has to be </a:t>
            </a:r>
            <a:r>
              <a:rPr lang="en-US" dirty="0" smtClean="0"/>
              <a:t>developed.</a:t>
            </a:r>
          </a:p>
          <a:p>
            <a:r>
              <a:rPr lang="en-US" dirty="0" smtClean="0"/>
              <a:t>It </a:t>
            </a:r>
            <a:r>
              <a:rPr lang="en-US" dirty="0"/>
              <a:t>is a non-negotiable part of APPR and it is the district's responsibility to do </a:t>
            </a:r>
            <a:r>
              <a:rPr lang="en-US" dirty="0" smtClean="0"/>
              <a:t>this.</a:t>
            </a:r>
          </a:p>
          <a:p>
            <a:r>
              <a:rPr lang="en-US" dirty="0" smtClean="0"/>
              <a:t>If </a:t>
            </a:r>
            <a:r>
              <a:rPr lang="en-US" dirty="0"/>
              <a:t>you have any back-up SLOs </a:t>
            </a:r>
            <a:r>
              <a:rPr lang="en-US" dirty="0" smtClean="0"/>
              <a:t>for others it might be a good idea to use them with others.</a:t>
            </a:r>
          </a:p>
          <a:p>
            <a:r>
              <a:rPr lang="en-US" dirty="0" smtClean="0"/>
              <a:t>Work </a:t>
            </a:r>
            <a:r>
              <a:rPr lang="en-US" dirty="0"/>
              <a:t>with your local counsel on these for advice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76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656"/>
            <a:ext cx="8229600" cy="4727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PBL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2015 is scheduled for August 3-4-5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Expanded format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PBL 101 embedded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open?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Tiered registration: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OCM $450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Non-Components $550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Out-of-state $650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254" y="4612533"/>
            <a:ext cx="3507274" cy="15899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PBLNY –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Likely To Succeed</a:t>
            </a:r>
            <a:endParaRPr lang="en-US" dirty="0"/>
          </a:p>
        </p:txBody>
      </p:sp>
      <p:pic>
        <p:nvPicPr>
          <p:cNvPr id="9219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18000" r="51263" b="4445"/>
          <a:stretch/>
        </p:blipFill>
        <p:spPr bwMode="auto">
          <a:xfrm>
            <a:off x="312822" y="2021305"/>
            <a:ext cx="8634729" cy="398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8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Counselors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Professional Development</a:t>
            </a:r>
          </a:p>
          <a:p>
            <a:r>
              <a:rPr lang="en-US" dirty="0" smtClean="0"/>
              <a:t>November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Likely at OCC</a:t>
            </a:r>
          </a:p>
          <a:p>
            <a:r>
              <a:rPr lang="en-US" dirty="0" smtClean="0"/>
              <a:t>Keynote: Liz Murray</a:t>
            </a:r>
          </a:p>
          <a:p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Regs, plans, admissions, data, panels, opportunities, future,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84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Counselors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915"/>
            <a:ext cx="839972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Professional Development</a:t>
            </a:r>
          </a:p>
          <a:p>
            <a:r>
              <a:rPr lang="en-US" dirty="0" smtClean="0"/>
              <a:t>November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OCC</a:t>
            </a:r>
          </a:p>
          <a:p>
            <a:r>
              <a:rPr lang="en-US" dirty="0" smtClean="0"/>
              <a:t>Keynote: Liz Murray</a:t>
            </a:r>
          </a:p>
          <a:p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Regs, plans, admissions, data, panels, opportunities, future, etc.</a:t>
            </a:r>
          </a:p>
          <a:p>
            <a:r>
              <a:rPr lang="en-US" dirty="0" smtClean="0"/>
              <a:t>$65 per person (breakfast &amp; lunch included)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4"/>
          <a:stretch/>
        </p:blipFill>
        <p:spPr bwMode="auto">
          <a:xfrm>
            <a:off x="5993440" y="1508353"/>
            <a:ext cx="269336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44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Year One Lead Evaluator Training</a:t>
            </a:r>
          </a:p>
          <a:p>
            <a:r>
              <a:rPr lang="en-US" dirty="0" smtClean="0"/>
              <a:t>Ongoing Lead Evaluator Training</a:t>
            </a:r>
          </a:p>
          <a:p>
            <a:r>
              <a:rPr lang="en-US" dirty="0" smtClean="0"/>
              <a:t>Ongoing Principal Evaluator Training</a:t>
            </a:r>
          </a:p>
          <a:p>
            <a:r>
              <a:rPr lang="en-US" dirty="0" smtClean="0"/>
              <a:t>Year One Principal Evaluator </a:t>
            </a:r>
            <a:r>
              <a:rPr lang="en-US" dirty="0"/>
              <a:t>T</a:t>
            </a:r>
            <a:r>
              <a:rPr lang="en-US" dirty="0" smtClean="0"/>
              <a:t>raining???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145034">
            <a:off x="525594" y="4270884"/>
            <a:ext cx="8044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Training required </a:t>
            </a:r>
            <a:endParaRPr lang="en-US" sz="3200" dirty="0">
              <a:solidFill>
                <a:srgbClr val="FF0000"/>
              </a:solidFill>
              <a:latin typeface="Stencil" panose="040409050D0802020404" pitchFamily="82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Demonstrated “Good Faith Effort”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86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24414" r="9142" b="29687"/>
          <a:stretch/>
        </p:blipFill>
        <p:spPr bwMode="auto">
          <a:xfrm>
            <a:off x="0" y="1042"/>
            <a:ext cx="9144000" cy="685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747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" y="114300"/>
            <a:ext cx="7483241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676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0" y="36535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Professional Learning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Verdana"/>
                <a:ea typeface="Calibri"/>
                <a:cs typeface="Times New Roman"/>
              </a:rPr>
              <a:t>Anthony Muhammad will close out the PLC interactive video conversations on </a:t>
            </a:r>
            <a:r>
              <a:rPr lang="en-US" dirty="0">
                <a:latin typeface="Verdana"/>
                <a:ea typeface="Calibri"/>
                <a:cs typeface="Times New Roman"/>
                <a:hlinkClick r:id="rId2"/>
              </a:rPr>
              <a:t>June </a:t>
            </a:r>
            <a:r>
              <a:rPr lang="en-US" dirty="0" smtClean="0">
                <a:latin typeface="Verdana"/>
                <a:ea typeface="Calibri"/>
                <a:cs typeface="Times New Roman"/>
                <a:hlinkClick r:id="rId2"/>
              </a:rPr>
              <a:t>17th</a:t>
            </a:r>
            <a:r>
              <a:rPr lang="en-US" dirty="0" smtClean="0">
                <a:latin typeface="Verdana"/>
                <a:ea typeface="Calibri"/>
                <a:cs typeface="Times New Roman"/>
              </a:rPr>
              <a:t>. He’s </a:t>
            </a:r>
            <a:r>
              <a:rPr lang="en-US" dirty="0">
                <a:latin typeface="Verdana"/>
                <a:ea typeface="Calibri"/>
                <a:cs typeface="Times New Roman"/>
              </a:rPr>
              <a:t>skilled at </a:t>
            </a:r>
            <a:r>
              <a:rPr lang="en-US" dirty="0" smtClean="0">
                <a:latin typeface="Verdana"/>
                <a:ea typeface="Calibri"/>
                <a:cs typeface="Times New Roman"/>
              </a:rPr>
              <a:t>transforming</a:t>
            </a:r>
            <a:br>
              <a:rPr lang="en-US" dirty="0" smtClean="0">
                <a:latin typeface="Verdana"/>
                <a:ea typeface="Calibri"/>
                <a:cs typeface="Times New Roman"/>
              </a:rPr>
            </a:br>
            <a:r>
              <a:rPr lang="en-US" dirty="0" smtClean="0">
                <a:latin typeface="Verdana"/>
                <a:ea typeface="Calibri"/>
                <a:cs typeface="Times New Roman"/>
              </a:rPr>
              <a:t>school culture</a:t>
            </a:r>
            <a:r>
              <a:rPr lang="en-US" dirty="0" smtClean="0">
                <a:latin typeface="Verdana"/>
                <a:ea typeface="Calibri"/>
                <a:cs typeface="Times New Roman"/>
              </a:rPr>
              <a:t>,</a:t>
            </a:r>
            <a:r>
              <a:rPr lang="en-US" dirty="0" smtClean="0">
                <a:latin typeface="Verdana"/>
                <a:ea typeface="Calibri"/>
                <a:cs typeface="Times New Roman"/>
              </a:rPr>
              <a:t/>
            </a:r>
            <a:br>
              <a:rPr lang="en-US" dirty="0" smtClean="0">
                <a:latin typeface="Verdana"/>
                <a:ea typeface="Calibri"/>
                <a:cs typeface="Times New Roman"/>
              </a:rPr>
            </a:br>
            <a:r>
              <a:rPr lang="en-US" dirty="0" smtClean="0">
                <a:latin typeface="Verdana"/>
                <a:ea typeface="Calibri"/>
                <a:cs typeface="Times New Roman"/>
              </a:rPr>
              <a:t>including</a:t>
            </a:r>
            <a:br>
              <a:rPr lang="en-US" dirty="0" smtClean="0">
                <a:latin typeface="Verdana"/>
                <a:ea typeface="Calibri"/>
                <a:cs typeface="Times New Roman"/>
              </a:rPr>
            </a:br>
            <a:r>
              <a:rPr lang="en-US" dirty="0" smtClean="0">
                <a:latin typeface="Verdana"/>
                <a:ea typeface="Calibri"/>
                <a:cs typeface="Times New Roman"/>
              </a:rPr>
              <a:t>overcoming staff</a:t>
            </a:r>
            <a:br>
              <a:rPr lang="en-US" dirty="0" smtClean="0">
                <a:latin typeface="Verdana"/>
                <a:ea typeface="Calibri"/>
                <a:cs typeface="Times New Roman"/>
              </a:rPr>
            </a:br>
            <a:r>
              <a:rPr lang="en-US" dirty="0" smtClean="0">
                <a:latin typeface="Verdana"/>
                <a:ea typeface="Calibri"/>
                <a:cs typeface="Times New Roman"/>
              </a:rPr>
              <a:t>resistance </a:t>
            </a:r>
            <a:r>
              <a:rPr lang="en-US" dirty="0">
                <a:latin typeface="Verdana"/>
                <a:ea typeface="Calibri"/>
                <a:cs typeface="Times New Roman"/>
              </a:rPr>
              <a:t>to change.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t="17596" r="71537" b="31508"/>
          <a:stretch/>
        </p:blipFill>
        <p:spPr bwMode="auto">
          <a:xfrm>
            <a:off x="5231219" y="3387016"/>
            <a:ext cx="3455581" cy="2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PLC at Work Institute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Registration</a:t>
            </a:r>
            <a:r>
              <a:rPr lang="en-US" dirty="0" smtClean="0"/>
              <a:t> is open for discounted price of $477</a:t>
            </a:r>
            <a:endParaRPr lang="en-US" dirty="0"/>
          </a:p>
          <a:p>
            <a:r>
              <a:rPr lang="en-US" dirty="0" smtClean="0"/>
              <a:t>OnCenter</a:t>
            </a:r>
            <a:endParaRPr lang="en-US" dirty="0"/>
          </a:p>
          <a:p>
            <a:r>
              <a:rPr lang="en-US" dirty="0" smtClean="0"/>
              <a:t>August 12-14, 2015</a:t>
            </a:r>
          </a:p>
          <a:p>
            <a:r>
              <a:rPr lang="en-US" dirty="0" smtClean="0"/>
              <a:t>Including: DuFours, Mattos, Brown, Kanold, Cruz, Nielson, Williams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6154" r="73521" b="58306"/>
          <a:stretch/>
        </p:blipFill>
        <p:spPr bwMode="auto">
          <a:xfrm>
            <a:off x="6381750" y="5103099"/>
            <a:ext cx="2305050" cy="132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content additions suggested for high school; very few deletions.</a:t>
            </a:r>
          </a:p>
          <a:p>
            <a:r>
              <a:rPr lang="en-US" dirty="0" smtClean="0"/>
              <a:t>Almost no addition or deletions for K-8.</a:t>
            </a:r>
          </a:p>
          <a:p>
            <a:r>
              <a:rPr lang="en-US" dirty="0" smtClean="0"/>
              <a:t>Science standards-writing committee being formed now.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715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RTI at Work Institute?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Discussion:</a:t>
            </a:r>
          </a:p>
          <a:p>
            <a:r>
              <a:rPr lang="en-US" dirty="0" smtClean="0"/>
              <a:t>Is there interest?</a:t>
            </a:r>
          </a:p>
          <a:p>
            <a:pPr lvl="1"/>
            <a:r>
              <a:rPr lang="en-US" dirty="0" smtClean="0"/>
              <a:t>June 27-30</a:t>
            </a:r>
            <a:r>
              <a:rPr lang="en-US" baseline="30000" dirty="0" smtClean="0"/>
              <a:t>th</a:t>
            </a:r>
            <a:r>
              <a:rPr lang="en-US" dirty="0" smtClean="0"/>
              <a:t> window</a:t>
            </a:r>
          </a:p>
          <a:p>
            <a:pPr lvl="1"/>
            <a:r>
              <a:rPr lang="en-US" dirty="0" smtClean="0"/>
              <a:t>July 19-21</a:t>
            </a:r>
            <a:r>
              <a:rPr lang="en-US" baseline="30000" dirty="0" smtClean="0"/>
              <a:t>st</a:t>
            </a:r>
            <a:r>
              <a:rPr lang="en-US" dirty="0" smtClean="0"/>
              <a:t> window</a:t>
            </a:r>
          </a:p>
          <a:p>
            <a:r>
              <a:rPr lang="en-US" dirty="0" smtClean="0"/>
              <a:t>Need a district location</a:t>
            </a:r>
          </a:p>
          <a:p>
            <a:r>
              <a:rPr lang="en-US" dirty="0" smtClean="0"/>
              <a:t>Would work similar to PLC at Work Institute pricing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396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Regional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06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9468" y="619133"/>
            <a:ext cx="7924800" cy="5668818"/>
            <a:chOff x="609600" y="685800"/>
            <a:chExt cx="7924800" cy="5668818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" y="685800"/>
              <a:ext cx="7924800" cy="5668818"/>
              <a:chOff x="609600" y="685800"/>
              <a:chExt cx="7924800" cy="566881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657600" y="685800"/>
                <a:ext cx="4876800" cy="2743200"/>
                <a:chOff x="3657600" y="685800"/>
                <a:chExt cx="4876800" cy="220980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657600" y="838200"/>
                  <a:ext cx="47244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spc="-150" dirty="0" smtClean="0">
                      <a:solidFill>
                        <a:prstClr val="white"/>
                      </a:solidFill>
                    </a:rPr>
                    <a:t>Early College and Dual Enrollment</a:t>
                  </a:r>
                  <a:endParaRPr lang="en-US" sz="2400" spc="-15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09600" y="685800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800600" y="838200"/>
                  <a:ext cx="37338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prstClr val="white"/>
                      </a:solidFill>
                    </a:rPr>
                    <a:t>Pre-Service Teacher Training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648200" y="3611418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03800" y="2441736"/>
                  <a:ext cx="34290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 smtClean="0">
                      <a:solidFill>
                        <a:prstClr val="white"/>
                      </a:solidFill>
                    </a:rPr>
                    <a:t>Business Partnerships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09600" y="3611418"/>
                <a:ext cx="3962400" cy="2743200"/>
                <a:chOff x="4648200" y="685800"/>
                <a:chExt cx="3962400" cy="2209800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648200" y="2318969"/>
                  <a:ext cx="3962400" cy="520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white"/>
                      </a:solidFill>
                    </a:rPr>
                    <a:t>Standards (CCLS, NGSS, SS Framework, NYS Teaching Standards, 4Cs, ISTE, etc.)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" name="Rounded Rectangle 5"/>
            <p:cNvSpPr/>
            <p:nvPr/>
          </p:nvSpPr>
          <p:spPr>
            <a:xfrm>
              <a:off x="1295400" y="1524000"/>
              <a:ext cx="6629400" cy="40386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95600" y="1828800"/>
              <a:ext cx="4876800" cy="3505200"/>
              <a:chOff x="2971800" y="2209800"/>
              <a:chExt cx="4876800" cy="35052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971800" y="2209800"/>
                <a:ext cx="4876800" cy="3505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71800" y="220980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New Tech Network Model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26728431"/>
                </p:ext>
              </p:extLst>
            </p:nvPr>
          </p:nvGraphicFramePr>
          <p:xfrm>
            <a:off x="3048000" y="2209800"/>
            <a:ext cx="4610100" cy="29421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295400" y="1862078"/>
              <a:ext cx="18288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Professional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Development</a:t>
              </a:r>
            </a:p>
            <a:p>
              <a:r>
                <a:rPr lang="en-US" dirty="0" smtClean="0">
                  <a:solidFill>
                    <a:prstClr val="white"/>
                  </a:solidFill>
                </a:rPr>
                <a:t>School: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Visitations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Observation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Training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(Buck Institute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and NTN)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Co-teaching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PBL</a:t>
              </a:r>
              <a:r>
                <a:rPr lang="en-US" baseline="30000" dirty="0" smtClean="0">
                  <a:solidFill>
                    <a:prstClr val="white"/>
                  </a:solidFill>
                </a:rPr>
                <a:t>NY</a:t>
              </a:r>
              <a:endParaRPr lang="en-US" baseline="300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8146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9468" y="619133"/>
            <a:ext cx="7924800" cy="5668818"/>
            <a:chOff x="609600" y="685800"/>
            <a:chExt cx="7924800" cy="5668818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" y="685800"/>
              <a:ext cx="7924800" cy="5668818"/>
              <a:chOff x="609600" y="685800"/>
              <a:chExt cx="7924800" cy="566881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657600" y="685800"/>
                <a:ext cx="4876800" cy="2743200"/>
                <a:chOff x="3657600" y="685800"/>
                <a:chExt cx="4876800" cy="220980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657600" y="838200"/>
                  <a:ext cx="47244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spc="-150" dirty="0" smtClean="0">
                      <a:solidFill>
                        <a:prstClr val="white"/>
                      </a:solidFill>
                    </a:rPr>
                    <a:t>Early College and Dual Enrollment</a:t>
                  </a:r>
                  <a:endParaRPr lang="en-US" sz="2400" spc="-15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09600" y="685800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800600" y="838200"/>
                  <a:ext cx="37338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prstClr val="white"/>
                      </a:solidFill>
                    </a:rPr>
                    <a:t>Pre-Service Teacher Training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648200" y="3611418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03800" y="2441736"/>
                  <a:ext cx="34290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 smtClean="0">
                      <a:solidFill>
                        <a:prstClr val="white"/>
                      </a:solidFill>
                    </a:rPr>
                    <a:t>Business Partnerships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09600" y="3611418"/>
                <a:ext cx="3962400" cy="2743200"/>
                <a:chOff x="4648200" y="685800"/>
                <a:chExt cx="3962400" cy="2209800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648200" y="2318969"/>
                  <a:ext cx="3962400" cy="520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white"/>
                      </a:solidFill>
                    </a:rPr>
                    <a:t>Standards (CCLS, NGSS, SS Framework, NYS Teaching Standards, 4Cs, ISTE, etc.)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" name="Rounded Rectangle 5"/>
            <p:cNvSpPr/>
            <p:nvPr/>
          </p:nvSpPr>
          <p:spPr>
            <a:xfrm>
              <a:off x="1295400" y="1524000"/>
              <a:ext cx="6629400" cy="40386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95600" y="1828800"/>
              <a:ext cx="4876800" cy="3505200"/>
              <a:chOff x="2971800" y="2209800"/>
              <a:chExt cx="4876800" cy="35052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971800" y="2209800"/>
                <a:ext cx="4876800" cy="3505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71800" y="220980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New Tech Network Model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1224621185"/>
                </p:ext>
              </p:extLst>
            </p:nvPr>
          </p:nvGraphicFramePr>
          <p:xfrm>
            <a:off x="3048000" y="2209800"/>
            <a:ext cx="4610100" cy="29421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295400" y="1862078"/>
              <a:ext cx="18288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Professional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Development</a:t>
              </a:r>
            </a:p>
            <a:p>
              <a:r>
                <a:rPr lang="en-US" dirty="0" smtClean="0">
                  <a:solidFill>
                    <a:prstClr val="white"/>
                  </a:solidFill>
                </a:rPr>
                <a:t>School: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Visitations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Observation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Training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(Buck Institute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and NTN)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Co-teaching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PBL</a:t>
              </a:r>
              <a:r>
                <a:rPr lang="en-US" baseline="30000" dirty="0" smtClean="0">
                  <a:solidFill>
                    <a:prstClr val="white"/>
                  </a:solidFill>
                </a:rPr>
                <a:t>NY</a:t>
              </a:r>
              <a:endParaRPr lang="en-US" baseline="30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ight Arrow Callout 2"/>
          <p:cNvSpPr/>
          <p:nvPr/>
        </p:nvSpPr>
        <p:spPr>
          <a:xfrm flipH="1">
            <a:off x="2232835" y="5220470"/>
            <a:ext cx="3211033" cy="15161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646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76844" y="5295133"/>
            <a:ext cx="1967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Standards-based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Integrated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Transdisciplinary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Readiness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4Cs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694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9468" y="619133"/>
            <a:ext cx="7924800" cy="5668818"/>
            <a:chOff x="609600" y="685800"/>
            <a:chExt cx="7924800" cy="5668818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" y="685800"/>
              <a:ext cx="7924800" cy="5668818"/>
              <a:chOff x="609600" y="685800"/>
              <a:chExt cx="7924800" cy="566881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657600" y="685800"/>
                <a:ext cx="4876800" cy="2743200"/>
                <a:chOff x="3657600" y="685800"/>
                <a:chExt cx="4876800" cy="220980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657600" y="838200"/>
                  <a:ext cx="47244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spc="-150" dirty="0" smtClean="0">
                      <a:solidFill>
                        <a:prstClr val="white"/>
                      </a:solidFill>
                    </a:rPr>
                    <a:t>Early College and Dual Enrollment</a:t>
                  </a:r>
                  <a:endParaRPr lang="en-US" sz="2400" spc="-15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09600" y="685800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800600" y="838200"/>
                  <a:ext cx="37338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prstClr val="white"/>
                      </a:solidFill>
                    </a:rPr>
                    <a:t>Pre-Service Teacher Training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648200" y="3611418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03800" y="2441736"/>
                  <a:ext cx="34290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 smtClean="0">
                      <a:solidFill>
                        <a:prstClr val="white"/>
                      </a:solidFill>
                    </a:rPr>
                    <a:t>Business Partnerships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09600" y="3611418"/>
                <a:ext cx="3962400" cy="2743200"/>
                <a:chOff x="4648200" y="685800"/>
                <a:chExt cx="3962400" cy="2209800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648200" y="2318969"/>
                  <a:ext cx="3962400" cy="520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white"/>
                      </a:solidFill>
                    </a:rPr>
                    <a:t>Standards (CCLS, NGSS, SS Framework, NYS Teaching Standards, 4Cs, ISTE, etc.)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" name="Rounded Rectangle 5"/>
            <p:cNvSpPr/>
            <p:nvPr/>
          </p:nvSpPr>
          <p:spPr>
            <a:xfrm>
              <a:off x="1295400" y="1524000"/>
              <a:ext cx="6629400" cy="40386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95600" y="1828800"/>
              <a:ext cx="4876800" cy="3505200"/>
              <a:chOff x="2971800" y="2209800"/>
              <a:chExt cx="4876800" cy="35052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971800" y="2209800"/>
                <a:ext cx="4876800" cy="3505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71800" y="220980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New Tech Network Model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2213723955"/>
                </p:ext>
              </p:extLst>
            </p:nvPr>
          </p:nvGraphicFramePr>
          <p:xfrm>
            <a:off x="3048000" y="2209800"/>
            <a:ext cx="4610100" cy="29421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295400" y="1862078"/>
              <a:ext cx="18288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Professional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Development</a:t>
              </a:r>
            </a:p>
            <a:p>
              <a:r>
                <a:rPr lang="en-US" dirty="0" smtClean="0">
                  <a:solidFill>
                    <a:prstClr val="white"/>
                  </a:solidFill>
                </a:rPr>
                <a:t>School: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Visitations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Observation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Training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(Buck Institute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and NTN)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Co-teaching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PBL</a:t>
              </a:r>
              <a:r>
                <a:rPr lang="en-US" baseline="30000" dirty="0" smtClean="0">
                  <a:solidFill>
                    <a:prstClr val="white"/>
                  </a:solidFill>
                </a:rPr>
                <a:t>NY</a:t>
              </a:r>
              <a:endParaRPr lang="en-US" baseline="30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ight Arrow Callout 2"/>
          <p:cNvSpPr/>
          <p:nvPr/>
        </p:nvSpPr>
        <p:spPr>
          <a:xfrm>
            <a:off x="2445495" y="5220470"/>
            <a:ext cx="3211033" cy="15161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646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19874" y="5295133"/>
            <a:ext cx="196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Next: October 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Cortland area businesses</a:t>
            </a:r>
          </a:p>
        </p:txBody>
      </p:sp>
    </p:spTree>
    <p:extLst>
      <p:ext uri="{BB962C8B-B14F-4D97-AF65-F5344CB8AC3E}">
        <p14:creationId xmlns:p14="http://schemas.microsoft.com/office/powerpoint/2010/main" val="13235029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9468" y="619133"/>
            <a:ext cx="7924800" cy="5668818"/>
            <a:chOff x="609600" y="685800"/>
            <a:chExt cx="7924800" cy="5668818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" y="685800"/>
              <a:ext cx="7924800" cy="5668818"/>
              <a:chOff x="609600" y="685800"/>
              <a:chExt cx="7924800" cy="566881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657600" y="685800"/>
                <a:ext cx="4876800" cy="2743200"/>
                <a:chOff x="3657600" y="685800"/>
                <a:chExt cx="4876800" cy="220980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657600" y="838200"/>
                  <a:ext cx="47244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spc="-150" dirty="0" smtClean="0">
                      <a:solidFill>
                        <a:prstClr val="white"/>
                      </a:solidFill>
                    </a:rPr>
                    <a:t>Early College and Dual Enrollment</a:t>
                  </a:r>
                  <a:endParaRPr lang="en-US" sz="2400" spc="-15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09600" y="685800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800600" y="838200"/>
                  <a:ext cx="37338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prstClr val="white"/>
                      </a:solidFill>
                    </a:rPr>
                    <a:t>Pre-Service Teacher Training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648200" y="3611418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03800" y="2441736"/>
                  <a:ext cx="34290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 smtClean="0">
                      <a:solidFill>
                        <a:prstClr val="white"/>
                      </a:solidFill>
                    </a:rPr>
                    <a:t>Business Partnerships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09600" y="3611418"/>
                <a:ext cx="3962400" cy="2743200"/>
                <a:chOff x="4648200" y="685800"/>
                <a:chExt cx="3962400" cy="2209800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648200" y="2318969"/>
                  <a:ext cx="3962400" cy="520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white"/>
                      </a:solidFill>
                    </a:rPr>
                    <a:t>Standards (CCLS, NGSS, SS Framework, NYS Teaching Standards, 4Cs, ISTE, etc.)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" name="Rounded Rectangle 5"/>
            <p:cNvSpPr/>
            <p:nvPr/>
          </p:nvSpPr>
          <p:spPr>
            <a:xfrm>
              <a:off x="1295400" y="1524000"/>
              <a:ext cx="6629400" cy="40386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95600" y="1828800"/>
              <a:ext cx="4876800" cy="3505200"/>
              <a:chOff x="2971800" y="2209800"/>
              <a:chExt cx="4876800" cy="35052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971800" y="2209800"/>
                <a:ext cx="4876800" cy="3505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71800" y="220980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New Tech Network Model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3026797655"/>
                </p:ext>
              </p:extLst>
            </p:nvPr>
          </p:nvGraphicFramePr>
          <p:xfrm>
            <a:off x="3048000" y="2209800"/>
            <a:ext cx="4610100" cy="29421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295400" y="1862078"/>
              <a:ext cx="18288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Professional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Development</a:t>
              </a:r>
            </a:p>
            <a:p>
              <a:r>
                <a:rPr lang="en-US" dirty="0" smtClean="0">
                  <a:solidFill>
                    <a:prstClr val="white"/>
                  </a:solidFill>
                </a:rPr>
                <a:t>School: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Visitations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Observation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Training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(Buck Institute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and NTN)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Co-teaching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PBL</a:t>
              </a:r>
              <a:r>
                <a:rPr lang="en-US" baseline="30000" dirty="0" smtClean="0">
                  <a:solidFill>
                    <a:prstClr val="white"/>
                  </a:solidFill>
                </a:rPr>
                <a:t>NY</a:t>
              </a:r>
              <a:endParaRPr lang="en-US" baseline="30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ight Arrow Callout 2"/>
          <p:cNvSpPr/>
          <p:nvPr/>
        </p:nvSpPr>
        <p:spPr>
          <a:xfrm>
            <a:off x="1775644" y="281063"/>
            <a:ext cx="3211033" cy="15161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646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75644" y="355726"/>
            <a:ext cx="2041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Expanding choices for students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More student/parent choice</a:t>
            </a:r>
          </a:p>
        </p:txBody>
      </p:sp>
    </p:spTree>
    <p:extLst>
      <p:ext uri="{BB962C8B-B14F-4D97-AF65-F5344CB8AC3E}">
        <p14:creationId xmlns:p14="http://schemas.microsoft.com/office/powerpoint/2010/main" val="15083348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9468" y="619133"/>
            <a:ext cx="7924800" cy="5668818"/>
            <a:chOff x="609600" y="685800"/>
            <a:chExt cx="7924800" cy="5668818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" y="685800"/>
              <a:ext cx="7924800" cy="5668818"/>
              <a:chOff x="609600" y="685800"/>
              <a:chExt cx="7924800" cy="566881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657600" y="685800"/>
                <a:ext cx="4876800" cy="2743200"/>
                <a:chOff x="3657600" y="685800"/>
                <a:chExt cx="4876800" cy="220980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657600" y="838200"/>
                  <a:ext cx="47244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spc="-150" dirty="0" smtClean="0">
                      <a:solidFill>
                        <a:prstClr val="white"/>
                      </a:solidFill>
                    </a:rPr>
                    <a:t>Early College and Dual Enrollment</a:t>
                  </a:r>
                  <a:endParaRPr lang="en-US" sz="2400" spc="-15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09600" y="685800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800600" y="838200"/>
                  <a:ext cx="37338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prstClr val="white"/>
                      </a:solidFill>
                    </a:rPr>
                    <a:t>Pre-Service Teacher Training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648200" y="3611418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03800" y="2441736"/>
                  <a:ext cx="34290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 smtClean="0">
                      <a:solidFill>
                        <a:prstClr val="white"/>
                      </a:solidFill>
                    </a:rPr>
                    <a:t>Business Partnerships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09600" y="3611418"/>
                <a:ext cx="3962400" cy="2743200"/>
                <a:chOff x="4648200" y="685800"/>
                <a:chExt cx="3962400" cy="2209800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648200" y="2318969"/>
                  <a:ext cx="3962400" cy="520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white"/>
                      </a:solidFill>
                    </a:rPr>
                    <a:t>Standards (CCLS, NGSS, SS Framework, NYS Teaching Standards, 4Cs, ISTE, etc.)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" name="Rounded Rectangle 5"/>
            <p:cNvSpPr/>
            <p:nvPr/>
          </p:nvSpPr>
          <p:spPr>
            <a:xfrm>
              <a:off x="1295400" y="1524000"/>
              <a:ext cx="6629400" cy="40386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95600" y="1828800"/>
              <a:ext cx="4876800" cy="3505200"/>
              <a:chOff x="2971800" y="2209800"/>
              <a:chExt cx="4876800" cy="35052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971800" y="2209800"/>
                <a:ext cx="4876800" cy="3505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71800" y="220980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New Tech Network Model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673251003"/>
                </p:ext>
              </p:extLst>
            </p:nvPr>
          </p:nvGraphicFramePr>
          <p:xfrm>
            <a:off x="3048000" y="2209800"/>
            <a:ext cx="4610100" cy="29421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295400" y="1862078"/>
              <a:ext cx="18288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Professional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Development</a:t>
              </a:r>
            </a:p>
            <a:p>
              <a:r>
                <a:rPr lang="en-US" dirty="0" smtClean="0">
                  <a:solidFill>
                    <a:prstClr val="white"/>
                  </a:solidFill>
                </a:rPr>
                <a:t>School: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Visitations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Observation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Training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(Buck Institute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and NTN)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Co-teaching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PBL</a:t>
              </a:r>
              <a:r>
                <a:rPr lang="en-US" baseline="30000" dirty="0" smtClean="0">
                  <a:solidFill>
                    <a:prstClr val="white"/>
                  </a:solidFill>
                </a:rPr>
                <a:t>NY</a:t>
              </a:r>
              <a:endParaRPr lang="en-US" baseline="30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ight Arrow Callout 2"/>
          <p:cNvSpPr/>
          <p:nvPr/>
        </p:nvSpPr>
        <p:spPr>
          <a:xfrm flipH="1">
            <a:off x="2791044" y="272114"/>
            <a:ext cx="3211033" cy="15161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646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08475" y="438783"/>
            <a:ext cx="1982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SUNY Cortland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Four SUNYs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RIT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Consortium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258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9468" y="619133"/>
            <a:ext cx="7924800" cy="5668818"/>
            <a:chOff x="609600" y="685800"/>
            <a:chExt cx="7924800" cy="5668818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" y="685800"/>
              <a:ext cx="7924800" cy="5668818"/>
              <a:chOff x="609600" y="685800"/>
              <a:chExt cx="7924800" cy="566881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657600" y="685800"/>
                <a:ext cx="4876800" cy="2743200"/>
                <a:chOff x="3657600" y="685800"/>
                <a:chExt cx="4876800" cy="220980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657600" y="838200"/>
                  <a:ext cx="47244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spc="-150" dirty="0" smtClean="0">
                      <a:solidFill>
                        <a:prstClr val="white"/>
                      </a:solidFill>
                    </a:rPr>
                    <a:t>Early College and Dual Enrollment</a:t>
                  </a:r>
                  <a:endParaRPr lang="en-US" sz="2400" spc="-15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09600" y="685800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800600" y="838200"/>
                  <a:ext cx="37338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prstClr val="white"/>
                      </a:solidFill>
                    </a:rPr>
                    <a:t>Pre-Service Teacher Training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648200" y="3611418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03800" y="2441736"/>
                  <a:ext cx="34290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 smtClean="0">
                      <a:solidFill>
                        <a:prstClr val="white"/>
                      </a:solidFill>
                    </a:rPr>
                    <a:t>Business Partnerships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09600" y="3611418"/>
                <a:ext cx="3962400" cy="2743200"/>
                <a:chOff x="4648200" y="685800"/>
                <a:chExt cx="3962400" cy="2209800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648200" y="2318969"/>
                  <a:ext cx="3962400" cy="520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white"/>
                      </a:solidFill>
                    </a:rPr>
                    <a:t>Standards (CCLS, NGSS, SS Framework, NYS Teaching Standards, 4Cs, ISTE, etc.)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" name="Rounded Rectangle 5"/>
            <p:cNvSpPr/>
            <p:nvPr/>
          </p:nvSpPr>
          <p:spPr>
            <a:xfrm>
              <a:off x="1295400" y="1524000"/>
              <a:ext cx="6629400" cy="40386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95600" y="1828800"/>
              <a:ext cx="4876800" cy="3505200"/>
              <a:chOff x="2971800" y="2209800"/>
              <a:chExt cx="4876800" cy="35052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971800" y="2209800"/>
                <a:ext cx="4876800" cy="3505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71800" y="220980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New Tech Network Model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3767777147"/>
                </p:ext>
              </p:extLst>
            </p:nvPr>
          </p:nvGraphicFramePr>
          <p:xfrm>
            <a:off x="3048000" y="2209800"/>
            <a:ext cx="4610100" cy="29421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295400" y="1862078"/>
              <a:ext cx="18288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Professional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Development</a:t>
              </a:r>
            </a:p>
            <a:p>
              <a:r>
                <a:rPr lang="en-US" dirty="0" smtClean="0">
                  <a:solidFill>
                    <a:prstClr val="white"/>
                  </a:solidFill>
                </a:rPr>
                <a:t>School: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Visitations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Observation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Training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(Buck Institute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and NTN)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Co-teaching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PBL</a:t>
              </a:r>
              <a:r>
                <a:rPr lang="en-US" baseline="30000" dirty="0" smtClean="0">
                  <a:solidFill>
                    <a:prstClr val="white"/>
                  </a:solidFill>
                </a:rPr>
                <a:t>NY</a:t>
              </a:r>
              <a:endParaRPr lang="en-US" baseline="30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ight Arrow Callout 2"/>
          <p:cNvSpPr/>
          <p:nvPr/>
        </p:nvSpPr>
        <p:spPr>
          <a:xfrm flipH="1">
            <a:off x="2738768" y="1227617"/>
            <a:ext cx="3211033" cy="2249016"/>
          </a:xfrm>
          <a:prstGeom prst="rightArrowCallou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93409" y="1363497"/>
            <a:ext cx="188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PBL 101 &amp; 102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PBL 400 series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PBLNY 2015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Coaching</a:t>
            </a:r>
            <a:endParaRPr lang="en-US" dirty="0"/>
          </a:p>
        </p:txBody>
      </p:sp>
      <p:pic>
        <p:nvPicPr>
          <p:cNvPr id="7170" name="Picture 2" descr="PBLNY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71" y="2533657"/>
            <a:ext cx="1905001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043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9468" y="619133"/>
            <a:ext cx="7924800" cy="5668818"/>
            <a:chOff x="609600" y="685800"/>
            <a:chExt cx="7924800" cy="5668818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" y="685800"/>
              <a:ext cx="7924800" cy="5668818"/>
              <a:chOff x="609600" y="685800"/>
              <a:chExt cx="7924800" cy="566881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657600" y="685800"/>
                <a:ext cx="4876800" cy="2743200"/>
                <a:chOff x="3657600" y="685800"/>
                <a:chExt cx="4876800" cy="220980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657600" y="838200"/>
                  <a:ext cx="47244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spc="-150" dirty="0" smtClean="0">
                      <a:solidFill>
                        <a:prstClr val="white"/>
                      </a:solidFill>
                    </a:rPr>
                    <a:t>Early College and Dual Enrollment</a:t>
                  </a:r>
                  <a:endParaRPr lang="en-US" sz="2400" spc="-15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09600" y="685800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800600" y="838200"/>
                  <a:ext cx="37338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prstClr val="white"/>
                      </a:solidFill>
                    </a:rPr>
                    <a:t>Pre-Service Teacher Training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648200" y="3611418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03800" y="2441736"/>
                  <a:ext cx="34290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 smtClean="0">
                      <a:solidFill>
                        <a:prstClr val="white"/>
                      </a:solidFill>
                    </a:rPr>
                    <a:t>Business Partnerships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09600" y="3611418"/>
                <a:ext cx="3962400" cy="2743200"/>
                <a:chOff x="4648200" y="685800"/>
                <a:chExt cx="3962400" cy="2209800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648200" y="2318969"/>
                  <a:ext cx="3962400" cy="520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white"/>
                      </a:solidFill>
                    </a:rPr>
                    <a:t>Standards (CCLS, NGSS, SS Framework, NYS Teaching Standards, 4Cs, ISTE, etc.)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" name="Rounded Rectangle 5"/>
            <p:cNvSpPr/>
            <p:nvPr/>
          </p:nvSpPr>
          <p:spPr>
            <a:xfrm>
              <a:off x="1295400" y="1524000"/>
              <a:ext cx="6629400" cy="40386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95600" y="1828800"/>
              <a:ext cx="4876800" cy="3505200"/>
              <a:chOff x="2971800" y="2209800"/>
              <a:chExt cx="4876800" cy="35052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971800" y="2209800"/>
                <a:ext cx="4876800" cy="3505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71800" y="220980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New Tech Network Model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1557550471"/>
                </p:ext>
              </p:extLst>
            </p:nvPr>
          </p:nvGraphicFramePr>
          <p:xfrm>
            <a:off x="3048000" y="2209800"/>
            <a:ext cx="4610100" cy="29421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295400" y="1862078"/>
              <a:ext cx="18288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Professional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Development</a:t>
              </a:r>
            </a:p>
            <a:p>
              <a:r>
                <a:rPr lang="en-US" dirty="0" smtClean="0">
                  <a:solidFill>
                    <a:prstClr val="white"/>
                  </a:solidFill>
                </a:rPr>
                <a:t>School: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Visitations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Observation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Training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(Buck Institute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and NTN)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Co-teaching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PBL</a:t>
              </a:r>
              <a:r>
                <a:rPr lang="en-US" baseline="30000" dirty="0" smtClean="0">
                  <a:solidFill>
                    <a:prstClr val="white"/>
                  </a:solidFill>
                </a:rPr>
                <a:t>NY</a:t>
              </a:r>
              <a:endParaRPr lang="en-US" baseline="30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ight Arrow Callout 2"/>
          <p:cNvSpPr/>
          <p:nvPr/>
        </p:nvSpPr>
        <p:spPr>
          <a:xfrm>
            <a:off x="1814621" y="2740588"/>
            <a:ext cx="3211033" cy="2249016"/>
          </a:xfrm>
          <a:prstGeom prst="rightArrowCallou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99682" y="2987933"/>
            <a:ext cx="1881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Adding another class; will be 9</a:t>
            </a:r>
            <a:r>
              <a:rPr lang="en-US" baseline="30000" dirty="0" smtClean="0"/>
              <a:t>th</a:t>
            </a:r>
            <a:r>
              <a:rPr lang="en-US" dirty="0" smtClean="0"/>
              <a:t>, 10</a:t>
            </a:r>
            <a:r>
              <a:rPr lang="en-US" baseline="30000" dirty="0" smtClean="0"/>
              <a:t>th</a:t>
            </a:r>
            <a:r>
              <a:rPr lang="en-US" dirty="0" smtClean="0"/>
              <a:t> &amp; 11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en-US" dirty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Study tours each month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097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9468" y="619133"/>
            <a:ext cx="7924800" cy="5668818"/>
            <a:chOff x="609600" y="685800"/>
            <a:chExt cx="7924800" cy="5668818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" y="685800"/>
              <a:ext cx="7924800" cy="5668818"/>
              <a:chOff x="609600" y="685800"/>
              <a:chExt cx="7924800" cy="566881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657600" y="685800"/>
                <a:ext cx="4876800" cy="2743200"/>
                <a:chOff x="3657600" y="685800"/>
                <a:chExt cx="4876800" cy="220980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657600" y="838200"/>
                  <a:ext cx="47244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spc="-150" dirty="0" smtClean="0">
                      <a:solidFill>
                        <a:prstClr val="white"/>
                      </a:solidFill>
                    </a:rPr>
                    <a:t>Early College and Dual Enrollment</a:t>
                  </a:r>
                  <a:endParaRPr lang="en-US" sz="2400" spc="-15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09600" y="685800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800600" y="838200"/>
                  <a:ext cx="37338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prstClr val="white"/>
                      </a:solidFill>
                    </a:rPr>
                    <a:t>Pre-Service Teacher Training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648200" y="3611418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03800" y="2441736"/>
                  <a:ext cx="34290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 smtClean="0">
                      <a:solidFill>
                        <a:prstClr val="white"/>
                      </a:solidFill>
                    </a:rPr>
                    <a:t>Business Partnerships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09600" y="3611418"/>
                <a:ext cx="3962400" cy="2743200"/>
                <a:chOff x="4648200" y="685800"/>
                <a:chExt cx="3962400" cy="2209800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648200" y="2318969"/>
                  <a:ext cx="3962400" cy="520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white"/>
                      </a:solidFill>
                    </a:rPr>
                    <a:t>Standards (CCLS, NGSS, SS Framework, NYS Teaching Standards, 4Cs, ISTE, etc.)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" name="Rounded Rectangle 5"/>
            <p:cNvSpPr/>
            <p:nvPr/>
          </p:nvSpPr>
          <p:spPr>
            <a:xfrm>
              <a:off x="1295400" y="1524000"/>
              <a:ext cx="6629400" cy="40386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95600" y="1828800"/>
              <a:ext cx="4876800" cy="3505200"/>
              <a:chOff x="2971800" y="2209800"/>
              <a:chExt cx="4876800" cy="35052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971800" y="2209800"/>
                <a:ext cx="4876800" cy="3505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71800" y="220980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New Tech Network Model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143963732"/>
                </p:ext>
              </p:extLst>
            </p:nvPr>
          </p:nvGraphicFramePr>
          <p:xfrm>
            <a:off x="3048000" y="2209800"/>
            <a:ext cx="4610100" cy="29421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295400" y="1862078"/>
              <a:ext cx="18288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Professional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Development</a:t>
              </a:r>
            </a:p>
            <a:p>
              <a:r>
                <a:rPr lang="en-US" dirty="0" smtClean="0">
                  <a:solidFill>
                    <a:prstClr val="white"/>
                  </a:solidFill>
                </a:rPr>
                <a:t>School: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Visitations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Observation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Training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(Buck Institute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and NTN)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Co-teaching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PBL</a:t>
              </a:r>
              <a:r>
                <a:rPr lang="en-US" baseline="30000" dirty="0" smtClean="0">
                  <a:solidFill>
                    <a:prstClr val="white"/>
                  </a:solidFill>
                </a:rPr>
                <a:t>NY</a:t>
              </a:r>
              <a:endParaRPr lang="en-US" baseline="30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ight Arrow Callout 2"/>
          <p:cNvSpPr/>
          <p:nvPr/>
        </p:nvSpPr>
        <p:spPr>
          <a:xfrm>
            <a:off x="3420204" y="2687423"/>
            <a:ext cx="3211033" cy="2249016"/>
          </a:xfrm>
          <a:prstGeom prst="rightArrowCallou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05265" y="2934768"/>
            <a:ext cx="1881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Many projects at elementary, mid-level, and high schools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Connections: October 9th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1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inquiries posted. Inquiries are things that can fit inside a unit plan.</a:t>
            </a:r>
          </a:p>
          <a:p>
            <a:r>
              <a:rPr lang="en-US" dirty="0" smtClean="0"/>
              <a:t>Assessment work has begun.</a:t>
            </a:r>
          </a:p>
          <a:p>
            <a:r>
              <a:rPr lang="en-US" dirty="0" smtClean="0"/>
              <a:t>Videos posted at engageny.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16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9468" y="619133"/>
            <a:ext cx="7924800" cy="5668818"/>
            <a:chOff x="609600" y="685800"/>
            <a:chExt cx="7924800" cy="5668818"/>
          </a:xfrm>
        </p:grpSpPr>
        <p:grpSp>
          <p:nvGrpSpPr>
            <p:cNvPr id="5" name="Group 4"/>
            <p:cNvGrpSpPr/>
            <p:nvPr/>
          </p:nvGrpSpPr>
          <p:grpSpPr>
            <a:xfrm>
              <a:off x="609600" y="685800"/>
              <a:ext cx="7924800" cy="5668818"/>
              <a:chOff x="609600" y="685800"/>
              <a:chExt cx="7924800" cy="566881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657600" y="685800"/>
                <a:ext cx="4876800" cy="2743200"/>
                <a:chOff x="3657600" y="685800"/>
                <a:chExt cx="4876800" cy="220980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657600" y="838200"/>
                  <a:ext cx="47244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spc="-150" dirty="0" smtClean="0">
                      <a:solidFill>
                        <a:prstClr val="white"/>
                      </a:solidFill>
                    </a:rPr>
                    <a:t>Early College and Dual Enrollment</a:t>
                  </a:r>
                  <a:endParaRPr lang="en-US" sz="2400" spc="-15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09600" y="685800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800600" y="838200"/>
                  <a:ext cx="37338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prstClr val="white"/>
                      </a:solidFill>
                    </a:rPr>
                    <a:t>Pre-Service Teacher Training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648200" y="3611418"/>
                <a:ext cx="3886200" cy="2743200"/>
                <a:chOff x="4648200" y="685800"/>
                <a:chExt cx="3886200" cy="2209800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03800" y="2441736"/>
                  <a:ext cx="3429000" cy="371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 smtClean="0">
                      <a:solidFill>
                        <a:prstClr val="white"/>
                      </a:solidFill>
                    </a:rPr>
                    <a:t>Business Partnerships</a:t>
                  </a:r>
                  <a:endParaRPr 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09600" y="3611418"/>
                <a:ext cx="3962400" cy="2743200"/>
                <a:chOff x="4648200" y="685800"/>
                <a:chExt cx="3962400" cy="2209800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4648200" y="685800"/>
                  <a:ext cx="3886200" cy="22098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648200" y="2318969"/>
                  <a:ext cx="3962400" cy="520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white"/>
                      </a:solidFill>
                    </a:rPr>
                    <a:t>Standards (CCLS, NGSS, SS Framework, NYS Teaching Standards, 4Cs, ISTE, etc.)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" name="Rounded Rectangle 5"/>
            <p:cNvSpPr/>
            <p:nvPr/>
          </p:nvSpPr>
          <p:spPr>
            <a:xfrm>
              <a:off x="1295400" y="1524000"/>
              <a:ext cx="6629400" cy="40386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95600" y="1828800"/>
              <a:ext cx="4876800" cy="3505200"/>
              <a:chOff x="2971800" y="2209800"/>
              <a:chExt cx="4876800" cy="35052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971800" y="2209800"/>
                <a:ext cx="4876800" cy="35052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971800" y="2209800"/>
                <a:ext cx="487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New Tech Network Model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318185991"/>
                </p:ext>
              </p:extLst>
            </p:nvPr>
          </p:nvGraphicFramePr>
          <p:xfrm>
            <a:off x="3048000" y="2209800"/>
            <a:ext cx="4610100" cy="29421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295400" y="1862078"/>
              <a:ext cx="18288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Professional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Development</a:t>
              </a:r>
            </a:p>
            <a:p>
              <a:r>
                <a:rPr lang="en-US" dirty="0" smtClean="0">
                  <a:solidFill>
                    <a:prstClr val="white"/>
                  </a:solidFill>
                </a:rPr>
                <a:t>School: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Visitations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Observation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Training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(Buck Institute</a:t>
              </a:r>
              <a:br>
                <a:rPr lang="en-US" dirty="0" smtClean="0">
                  <a:solidFill>
                    <a:prstClr val="white"/>
                  </a:solidFill>
                </a:rPr>
              </a:br>
              <a:r>
                <a:rPr lang="en-US" dirty="0" smtClean="0">
                  <a:solidFill>
                    <a:prstClr val="white"/>
                  </a:solidFill>
                </a:rPr>
                <a:t>and NTN)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Co-teaching</a:t>
              </a:r>
            </a:p>
            <a:p>
              <a:pPr marL="115888" indent="-115888">
                <a:buFont typeface="Arial" pitchFamily="34" charset="0"/>
                <a:buChar char="•"/>
              </a:pPr>
              <a:r>
                <a:rPr lang="en-US" dirty="0" smtClean="0">
                  <a:solidFill>
                    <a:prstClr val="white"/>
                  </a:solidFill>
                </a:rPr>
                <a:t>PBL</a:t>
              </a:r>
              <a:r>
                <a:rPr lang="en-US" baseline="30000" dirty="0" smtClean="0">
                  <a:solidFill>
                    <a:prstClr val="white"/>
                  </a:solidFill>
                </a:rPr>
                <a:t>NY</a:t>
              </a:r>
              <a:endParaRPr lang="en-US" baseline="30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ight Arrow Callout 2"/>
          <p:cNvSpPr/>
          <p:nvPr/>
        </p:nvSpPr>
        <p:spPr>
          <a:xfrm flipH="1">
            <a:off x="4418709" y="2751600"/>
            <a:ext cx="3211033" cy="2195986"/>
          </a:xfrm>
          <a:prstGeom prst="rightArrowCallou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09557" y="2831043"/>
            <a:ext cx="1881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Meeting with Cortland businesses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Location secured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Information nights in the fall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dirty="0" smtClean="0"/>
              <a:t>On-schedule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548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017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Plans</a:t>
            </a:r>
          </a:p>
          <a:p>
            <a:r>
              <a:rPr lang="en-US" dirty="0" smtClean="0"/>
              <a:t>School Plans</a:t>
            </a:r>
          </a:p>
          <a:p>
            <a:r>
              <a:rPr lang="en-US" dirty="0" smtClean="0"/>
              <a:t>Unit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483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17595" r="68552" b="31111"/>
          <a:stretch/>
        </p:blipFill>
        <p:spPr bwMode="auto">
          <a:xfrm>
            <a:off x="457200" y="1508353"/>
            <a:ext cx="8135006" cy="439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8330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BCIC 2015-2016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the April meeting in  the afternoon?</a:t>
            </a:r>
          </a:p>
          <a:p>
            <a:r>
              <a:rPr lang="en-US" dirty="0" smtClean="0"/>
              <a:t>Topics for next year:</a:t>
            </a:r>
          </a:p>
          <a:p>
            <a:pPr lvl="1"/>
            <a:r>
              <a:rPr lang="en-US" dirty="0" smtClean="0"/>
              <a:t>Standards-Based Grading and Reporting</a:t>
            </a:r>
          </a:p>
          <a:p>
            <a:pPr lvl="1"/>
            <a:r>
              <a:rPr lang="en-US" dirty="0" smtClean="0"/>
              <a:t>RTI (especially at secondary)</a:t>
            </a:r>
          </a:p>
          <a:p>
            <a:pPr lvl="1"/>
            <a:r>
              <a:rPr lang="en-US" dirty="0" smtClean="0"/>
              <a:t>Imagination Library</a:t>
            </a:r>
          </a:p>
          <a:p>
            <a:pPr lvl="1"/>
            <a:r>
              <a:rPr lang="en-US" dirty="0" smtClean="0"/>
              <a:t>Mental Health issues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Other suggestions?</a:t>
            </a:r>
          </a:p>
        </p:txBody>
      </p:sp>
    </p:spTree>
    <p:extLst>
      <p:ext uri="{BB962C8B-B14F-4D97-AF65-F5344CB8AC3E}">
        <p14:creationId xmlns:p14="http://schemas.microsoft.com/office/powerpoint/2010/main" val="24919660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6732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September 17, 2015</a:t>
            </a:r>
          </a:p>
          <a:p>
            <a:r>
              <a:rPr lang="en-US" dirty="0" smtClean="0"/>
              <a:t>Rodax 8 </a:t>
            </a:r>
            <a:r>
              <a:rPr lang="en-US" dirty="0"/>
              <a:t>L</a:t>
            </a:r>
            <a:r>
              <a:rPr lang="en-US" dirty="0" smtClean="0"/>
              <a:t>arge Conference Room</a:t>
            </a:r>
          </a:p>
        </p:txBody>
      </p:sp>
      <p:sp>
        <p:nvSpPr>
          <p:cNvPr id="4" name="TextBox 3"/>
          <p:cNvSpPr txBox="1"/>
          <p:nvPr/>
        </p:nvSpPr>
        <p:spPr>
          <a:xfrm rot="19993139">
            <a:off x="1623849" y="1718441"/>
            <a:ext cx="2112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Stencil" panose="040409050D0802020404" pitchFamily="82" charset="0"/>
              </a:rPr>
              <a:t>NEXT</a:t>
            </a:r>
            <a:endParaRPr lang="en-US" sz="44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FAQs</a:t>
            </a:r>
            <a:r>
              <a:rPr lang="en-US" dirty="0" smtClean="0"/>
              <a:t> have been posted which are helpful.</a:t>
            </a:r>
          </a:p>
          <a:p>
            <a:r>
              <a:rPr lang="en-US" dirty="0" smtClean="0"/>
              <a:t>Think of it as “four </a:t>
            </a:r>
            <a:r>
              <a:rPr lang="en-US" dirty="0"/>
              <a:t>core plus a </a:t>
            </a:r>
            <a:r>
              <a:rPr lang="en-US" dirty="0" smtClean="0"/>
              <a:t>choice”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86" r="1783"/>
          <a:stretch/>
        </p:blipFill>
        <p:spPr bwMode="auto">
          <a:xfrm>
            <a:off x="1873987" y="3646441"/>
            <a:ext cx="5132868" cy="25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21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 2015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4102" y="3413051"/>
            <a:ext cx="461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June, 2015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211_sc_pp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5251</TotalTime>
  <Words>2178</Words>
  <Application>Microsoft Office PowerPoint</Application>
  <PresentationFormat>On-screen Show (4:3)</PresentationFormat>
  <Paragraphs>491</Paragraphs>
  <Slides>75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IS_template</vt:lpstr>
      <vt:lpstr>1_IS_template</vt:lpstr>
      <vt:lpstr>1211_sc_pptemplate</vt:lpstr>
      <vt:lpstr>Office Theme</vt:lpstr>
      <vt:lpstr>BCIC Meeting</vt:lpstr>
      <vt:lpstr>Welcome</vt:lpstr>
      <vt:lpstr>SED Update</vt:lpstr>
      <vt:lpstr>CPR</vt:lpstr>
      <vt:lpstr>Back-Up SLOs</vt:lpstr>
      <vt:lpstr>Science Standards</vt:lpstr>
      <vt:lpstr>Social Studies</vt:lpstr>
      <vt:lpstr>Pathways</vt:lpstr>
      <vt:lpstr>APPR 2015</vt:lpstr>
      <vt:lpstr>Wait! Wait!</vt:lpstr>
      <vt:lpstr>The Matrix</vt:lpstr>
      <vt:lpstr>The Growth Half</vt:lpstr>
      <vt:lpstr>The Growth Half</vt:lpstr>
      <vt:lpstr>Assessments</vt:lpstr>
      <vt:lpstr>The Growth Half</vt:lpstr>
      <vt:lpstr>SLOs</vt:lpstr>
      <vt:lpstr>The Growth Half</vt:lpstr>
      <vt:lpstr>Observations</vt:lpstr>
      <vt:lpstr>Independent Observers</vt:lpstr>
      <vt:lpstr>Translating Scores to HEDI</vt:lpstr>
      <vt:lpstr>Training</vt:lpstr>
      <vt:lpstr>Appeals</vt:lpstr>
      <vt:lpstr>Improvement Plans</vt:lpstr>
      <vt:lpstr>Principal Evaluation</vt:lpstr>
      <vt:lpstr>Corrective Action</vt:lpstr>
      <vt:lpstr>Hardship Waivers</vt:lpstr>
      <vt:lpstr>Department Updates</vt:lpstr>
      <vt:lpstr>CI&amp;A</vt:lpstr>
      <vt:lpstr>ITD</vt:lpstr>
      <vt:lpstr>Teacher Centers</vt:lpstr>
      <vt:lpstr>Higher Education</vt:lpstr>
      <vt:lpstr>CNY NYS ASCD</vt:lpstr>
      <vt:lpstr>Social Workers</vt:lpstr>
      <vt:lpstr>District Sharing</vt:lpstr>
      <vt:lpstr>Sharing Schedule</vt:lpstr>
      <vt:lpstr>Standards</vt:lpstr>
      <vt:lpstr>Social Studies-Getting Ready</vt:lpstr>
      <vt:lpstr>Social Studies-Getting Ready</vt:lpstr>
      <vt:lpstr>Summer Curriculum Work:</vt:lpstr>
      <vt:lpstr>Literacy</vt:lpstr>
      <vt:lpstr>Mathematics</vt:lpstr>
      <vt:lpstr>Science</vt:lpstr>
      <vt:lpstr>Arts</vt:lpstr>
      <vt:lpstr>Data</vt:lpstr>
      <vt:lpstr>Assessment</vt:lpstr>
      <vt:lpstr>Standards-Based Reporting</vt:lpstr>
      <vt:lpstr>Standards-Based Reporting</vt:lpstr>
      <vt:lpstr>Professional Practice</vt:lpstr>
      <vt:lpstr>Project-Based Learning</vt:lpstr>
      <vt:lpstr>PBLNY – The Event</vt:lpstr>
      <vt:lpstr>Most Likely To Succeed</vt:lpstr>
      <vt:lpstr>School Counselors</vt:lpstr>
      <vt:lpstr>School Counselors</vt:lpstr>
      <vt:lpstr>APPR</vt:lpstr>
      <vt:lpstr>Culture</vt:lpstr>
      <vt:lpstr>PowerPoint Presentation</vt:lpstr>
      <vt:lpstr>PowerPoint Presentation</vt:lpstr>
      <vt:lpstr>Professional Learning Community</vt:lpstr>
      <vt:lpstr>PLC at Work Institute</vt:lpstr>
      <vt:lpstr>RTI at Work Institute?</vt:lpstr>
      <vt:lpstr>Regional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</vt:lpstr>
      <vt:lpstr>Planning</vt:lpstr>
      <vt:lpstr>Planning</vt:lpstr>
      <vt:lpstr>BCIC 2015-2016</vt:lpstr>
      <vt:lpstr>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563</cp:revision>
  <cp:lastPrinted>2015-03-12T11:09:09Z</cp:lastPrinted>
  <dcterms:created xsi:type="dcterms:W3CDTF">2012-08-15T11:27:34Z</dcterms:created>
  <dcterms:modified xsi:type="dcterms:W3CDTF">2015-06-10T20:38:53Z</dcterms:modified>
</cp:coreProperties>
</file>