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4" r:id="rId3"/>
    <p:sldMasterId id="2147483708" r:id="rId4"/>
    <p:sldMasterId id="2147483720" r:id="rId5"/>
  </p:sldMasterIdLst>
  <p:notesMasterIdLst>
    <p:notesMasterId r:id="rId89"/>
  </p:notesMasterIdLst>
  <p:handoutMasterIdLst>
    <p:handoutMasterId r:id="rId90"/>
  </p:handoutMasterIdLst>
  <p:sldIdLst>
    <p:sldId id="256" r:id="rId6"/>
    <p:sldId id="257" r:id="rId7"/>
    <p:sldId id="566" r:id="rId8"/>
    <p:sldId id="800" r:id="rId9"/>
    <p:sldId id="801" r:id="rId10"/>
    <p:sldId id="806" r:id="rId11"/>
    <p:sldId id="278" r:id="rId12"/>
    <p:sldId id="279" r:id="rId13"/>
    <p:sldId id="489" r:id="rId14"/>
    <p:sldId id="515" r:id="rId15"/>
    <p:sldId id="285" r:id="rId16"/>
    <p:sldId id="807" r:id="rId17"/>
    <p:sldId id="905" r:id="rId18"/>
    <p:sldId id="870" r:id="rId19"/>
    <p:sldId id="875" r:id="rId20"/>
    <p:sldId id="876" r:id="rId21"/>
    <p:sldId id="884" r:id="rId22"/>
    <p:sldId id="906" r:id="rId23"/>
    <p:sldId id="907" r:id="rId24"/>
    <p:sldId id="908" r:id="rId25"/>
    <p:sldId id="909" r:id="rId26"/>
    <p:sldId id="910" r:id="rId27"/>
    <p:sldId id="911" r:id="rId28"/>
    <p:sldId id="885" r:id="rId29"/>
    <p:sldId id="886" r:id="rId30"/>
    <p:sldId id="889" r:id="rId31"/>
    <p:sldId id="890" r:id="rId32"/>
    <p:sldId id="892" r:id="rId33"/>
    <p:sldId id="893" r:id="rId34"/>
    <p:sldId id="867" r:id="rId35"/>
    <p:sldId id="868" r:id="rId36"/>
    <p:sldId id="869" r:id="rId37"/>
    <p:sldId id="903" r:id="rId38"/>
    <p:sldId id="904" r:id="rId39"/>
    <p:sldId id="788" r:id="rId40"/>
    <p:sldId id="577" r:id="rId41"/>
    <p:sldId id="915" r:id="rId42"/>
    <p:sldId id="912" r:id="rId43"/>
    <p:sldId id="913" r:id="rId44"/>
    <p:sldId id="914" r:id="rId45"/>
    <p:sldId id="445" r:id="rId46"/>
    <p:sldId id="487" r:id="rId47"/>
    <p:sldId id="781" r:id="rId48"/>
    <p:sldId id="782" r:id="rId49"/>
    <p:sldId id="902" r:id="rId50"/>
    <p:sldId id="535" r:id="rId51"/>
    <p:sldId id="789" r:id="rId52"/>
    <p:sldId id="791" r:id="rId53"/>
    <p:sldId id="792" r:id="rId54"/>
    <p:sldId id="894" r:id="rId55"/>
    <p:sldId id="536" r:id="rId56"/>
    <p:sldId id="833" r:id="rId57"/>
    <p:sldId id="834" r:id="rId58"/>
    <p:sldId id="895" r:id="rId59"/>
    <p:sldId id="896" r:id="rId60"/>
    <p:sldId id="853" r:id="rId61"/>
    <p:sldId id="794" r:id="rId62"/>
    <p:sldId id="941" r:id="rId63"/>
    <p:sldId id="932" r:id="rId64"/>
    <p:sldId id="933" r:id="rId65"/>
    <p:sldId id="934" r:id="rId66"/>
    <p:sldId id="935" r:id="rId67"/>
    <p:sldId id="937" r:id="rId68"/>
    <p:sldId id="938" r:id="rId69"/>
    <p:sldId id="939" r:id="rId70"/>
    <p:sldId id="940" r:id="rId71"/>
    <p:sldId id="916" r:id="rId72"/>
    <p:sldId id="917" r:id="rId73"/>
    <p:sldId id="918" r:id="rId74"/>
    <p:sldId id="919" r:id="rId75"/>
    <p:sldId id="920" r:id="rId76"/>
    <p:sldId id="921" r:id="rId77"/>
    <p:sldId id="922" r:id="rId78"/>
    <p:sldId id="923" r:id="rId79"/>
    <p:sldId id="924" r:id="rId80"/>
    <p:sldId id="925" r:id="rId81"/>
    <p:sldId id="926" r:id="rId82"/>
    <p:sldId id="927" r:id="rId83"/>
    <p:sldId id="928" r:id="rId84"/>
    <p:sldId id="929" r:id="rId85"/>
    <p:sldId id="930" r:id="rId86"/>
    <p:sldId id="931" r:id="rId87"/>
    <p:sldId id="739" r:id="rId88"/>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5388"/>
    <a:srgbClr val="5C6884"/>
    <a:srgbClr val="008FC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47" autoAdjust="0"/>
    <p:restoredTop sz="86131" autoAdjust="0"/>
  </p:normalViewPr>
  <p:slideViewPr>
    <p:cSldViewPr snapToGrid="0" snapToObjects="1">
      <p:cViewPr>
        <p:scale>
          <a:sx n="100" d="100"/>
          <a:sy n="100" d="100"/>
        </p:scale>
        <p:origin x="-1632" y="24"/>
      </p:cViewPr>
      <p:guideLst>
        <p:guide orient="horz" pos="215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0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s>
</file>

<file path=ppt/diagrams/_rels/data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D5BE5F-10EF-41B9-BA79-332B0C4CBF54}" type="doc">
      <dgm:prSet loTypeId="urn:microsoft.com/office/officeart/2005/8/layout/process4" loCatId="process" qsTypeId="urn:microsoft.com/office/officeart/2005/8/quickstyle/simple1" qsCatId="simple" csTypeId="urn:microsoft.com/office/officeart/2005/8/colors/accent1_2" csCatId="accent1" phldr="1"/>
      <dgm:spPr/>
    </dgm:pt>
    <dgm:pt modelId="{1D756AD3-6E38-4657-9AC7-7D174AA95339}">
      <dgm:prSet phldrT="[Text]"/>
      <dgm:spPr/>
      <dgm:t>
        <a:bodyPr/>
        <a:lstStyle/>
        <a:p>
          <a:r>
            <a:rPr lang="en-US" dirty="0" smtClean="0"/>
            <a:t>Facts</a:t>
          </a:r>
          <a:endParaRPr lang="en-US" dirty="0"/>
        </a:p>
      </dgm:t>
    </dgm:pt>
    <dgm:pt modelId="{24849A5F-D6D9-4695-B6ED-5E2B40E9BF87}" type="parTrans" cxnId="{C20312CD-ADEA-4E06-A8B9-891CE216D032}">
      <dgm:prSet/>
      <dgm:spPr/>
      <dgm:t>
        <a:bodyPr/>
        <a:lstStyle/>
        <a:p>
          <a:endParaRPr lang="en-US"/>
        </a:p>
      </dgm:t>
    </dgm:pt>
    <dgm:pt modelId="{B45F3C62-71F6-48CB-BB28-877B21D5DFB9}" type="sibTrans" cxnId="{C20312CD-ADEA-4E06-A8B9-891CE216D032}">
      <dgm:prSet/>
      <dgm:spPr/>
      <dgm:t>
        <a:bodyPr/>
        <a:lstStyle/>
        <a:p>
          <a:endParaRPr lang="en-US"/>
        </a:p>
      </dgm:t>
    </dgm:pt>
    <dgm:pt modelId="{7F886551-D535-4559-B69C-8F6AB2126EB6}">
      <dgm:prSet phldrT="[Text]"/>
      <dgm:spPr/>
      <dgm:t>
        <a:bodyPr/>
        <a:lstStyle/>
        <a:p>
          <a:r>
            <a:rPr lang="en-US" dirty="0" smtClean="0"/>
            <a:t>Breadth of Topics</a:t>
          </a:r>
          <a:endParaRPr lang="en-US" dirty="0"/>
        </a:p>
      </dgm:t>
    </dgm:pt>
    <dgm:pt modelId="{CF5EE081-51AA-4044-A390-7C634B64C93D}" type="parTrans" cxnId="{7EFD5623-B24B-45F8-AA4F-23D9D87C964F}">
      <dgm:prSet/>
      <dgm:spPr/>
      <dgm:t>
        <a:bodyPr/>
        <a:lstStyle/>
        <a:p>
          <a:endParaRPr lang="en-US"/>
        </a:p>
      </dgm:t>
    </dgm:pt>
    <dgm:pt modelId="{41468E31-939C-4E78-AE37-8EFADA466012}" type="sibTrans" cxnId="{7EFD5623-B24B-45F8-AA4F-23D9D87C964F}">
      <dgm:prSet/>
      <dgm:spPr/>
      <dgm:t>
        <a:bodyPr/>
        <a:lstStyle/>
        <a:p>
          <a:endParaRPr lang="en-US"/>
        </a:p>
      </dgm:t>
    </dgm:pt>
    <dgm:pt modelId="{1D608ED5-222B-41B4-9C3A-C135B50C51C9}">
      <dgm:prSet phldrT="[Text]"/>
      <dgm:spPr/>
      <dgm:t>
        <a:bodyPr/>
        <a:lstStyle/>
        <a:p>
          <a:r>
            <a:rPr lang="en-US" dirty="0" smtClean="0"/>
            <a:t>Recall</a:t>
          </a:r>
          <a:endParaRPr lang="en-US" dirty="0"/>
        </a:p>
      </dgm:t>
    </dgm:pt>
    <dgm:pt modelId="{246E975D-0C22-43B9-A117-76478A818715}" type="parTrans" cxnId="{F0744E6D-524E-4C27-BF16-0B08386113D9}">
      <dgm:prSet/>
      <dgm:spPr/>
      <dgm:t>
        <a:bodyPr/>
        <a:lstStyle/>
        <a:p>
          <a:endParaRPr lang="en-US"/>
        </a:p>
      </dgm:t>
    </dgm:pt>
    <dgm:pt modelId="{F0912D83-80CB-4106-B754-D8F31611C980}" type="sibTrans" cxnId="{F0744E6D-524E-4C27-BF16-0B08386113D9}">
      <dgm:prSet/>
      <dgm:spPr/>
      <dgm:t>
        <a:bodyPr/>
        <a:lstStyle/>
        <a:p>
          <a:endParaRPr lang="en-US"/>
        </a:p>
      </dgm:t>
    </dgm:pt>
    <dgm:pt modelId="{AEC90CB6-66AE-4B1F-9C2D-1434CBF3964F}" type="pres">
      <dgm:prSet presAssocID="{F9D5BE5F-10EF-41B9-BA79-332B0C4CBF54}" presName="Name0" presStyleCnt="0">
        <dgm:presLayoutVars>
          <dgm:dir/>
          <dgm:animLvl val="lvl"/>
          <dgm:resizeHandles val="exact"/>
        </dgm:presLayoutVars>
      </dgm:prSet>
      <dgm:spPr/>
    </dgm:pt>
    <dgm:pt modelId="{81799616-7154-4A24-B4CF-D9F8EA2F1FA6}" type="pres">
      <dgm:prSet presAssocID="{1D608ED5-222B-41B4-9C3A-C135B50C51C9}" presName="boxAndChildren" presStyleCnt="0"/>
      <dgm:spPr/>
    </dgm:pt>
    <dgm:pt modelId="{AAB949A6-8B5F-4C78-A780-1DA4AEDEE175}" type="pres">
      <dgm:prSet presAssocID="{1D608ED5-222B-41B4-9C3A-C135B50C51C9}" presName="parentTextBox" presStyleLbl="node1" presStyleIdx="0" presStyleCnt="3" custLinFactNeighborY="1920"/>
      <dgm:spPr/>
      <dgm:t>
        <a:bodyPr/>
        <a:lstStyle/>
        <a:p>
          <a:endParaRPr lang="en-US"/>
        </a:p>
      </dgm:t>
    </dgm:pt>
    <dgm:pt modelId="{2238EDCD-2829-4305-A2BA-E9F28606BB26}" type="pres">
      <dgm:prSet presAssocID="{41468E31-939C-4E78-AE37-8EFADA466012}" presName="sp" presStyleCnt="0"/>
      <dgm:spPr/>
    </dgm:pt>
    <dgm:pt modelId="{B3201567-2F0F-42FC-A04D-06A172FD3B17}" type="pres">
      <dgm:prSet presAssocID="{7F886551-D535-4559-B69C-8F6AB2126EB6}" presName="arrowAndChildren" presStyleCnt="0"/>
      <dgm:spPr/>
    </dgm:pt>
    <dgm:pt modelId="{0CFDAC85-5552-48E1-A3B7-C0F1339131E9}" type="pres">
      <dgm:prSet presAssocID="{7F886551-D535-4559-B69C-8F6AB2126EB6}" presName="parentTextArrow" presStyleLbl="node1" presStyleIdx="1" presStyleCnt="3"/>
      <dgm:spPr/>
      <dgm:t>
        <a:bodyPr/>
        <a:lstStyle/>
        <a:p>
          <a:endParaRPr lang="en-US"/>
        </a:p>
      </dgm:t>
    </dgm:pt>
    <dgm:pt modelId="{DF569943-C15E-42D3-8B51-270FA16C610F}" type="pres">
      <dgm:prSet presAssocID="{B45F3C62-71F6-48CB-BB28-877B21D5DFB9}" presName="sp" presStyleCnt="0"/>
      <dgm:spPr/>
    </dgm:pt>
    <dgm:pt modelId="{8F596DF9-4BEE-4D08-B816-3CE892AACBF7}" type="pres">
      <dgm:prSet presAssocID="{1D756AD3-6E38-4657-9AC7-7D174AA95339}" presName="arrowAndChildren" presStyleCnt="0"/>
      <dgm:spPr/>
    </dgm:pt>
    <dgm:pt modelId="{8109DE9E-C175-4582-BC26-341637322B91}" type="pres">
      <dgm:prSet presAssocID="{1D756AD3-6E38-4657-9AC7-7D174AA95339}" presName="parentTextArrow" presStyleLbl="node1" presStyleIdx="2" presStyleCnt="3"/>
      <dgm:spPr/>
      <dgm:t>
        <a:bodyPr/>
        <a:lstStyle/>
        <a:p>
          <a:endParaRPr lang="en-US"/>
        </a:p>
      </dgm:t>
    </dgm:pt>
  </dgm:ptLst>
  <dgm:cxnLst>
    <dgm:cxn modelId="{7C37ABA2-AAFE-4C8C-9EE4-942D171CD4F8}" type="presOf" srcId="{1D608ED5-222B-41B4-9C3A-C135B50C51C9}" destId="{AAB949A6-8B5F-4C78-A780-1DA4AEDEE175}" srcOrd="0" destOrd="0" presId="urn:microsoft.com/office/officeart/2005/8/layout/process4"/>
    <dgm:cxn modelId="{537C8556-D83A-4DF7-8CF0-8E1BC4EDECCF}" type="presOf" srcId="{F9D5BE5F-10EF-41B9-BA79-332B0C4CBF54}" destId="{AEC90CB6-66AE-4B1F-9C2D-1434CBF3964F}" srcOrd="0" destOrd="0" presId="urn:microsoft.com/office/officeart/2005/8/layout/process4"/>
    <dgm:cxn modelId="{C20312CD-ADEA-4E06-A8B9-891CE216D032}" srcId="{F9D5BE5F-10EF-41B9-BA79-332B0C4CBF54}" destId="{1D756AD3-6E38-4657-9AC7-7D174AA95339}" srcOrd="0" destOrd="0" parTransId="{24849A5F-D6D9-4695-B6ED-5E2B40E9BF87}" sibTransId="{B45F3C62-71F6-48CB-BB28-877B21D5DFB9}"/>
    <dgm:cxn modelId="{7EFD5623-B24B-45F8-AA4F-23D9D87C964F}" srcId="{F9D5BE5F-10EF-41B9-BA79-332B0C4CBF54}" destId="{7F886551-D535-4559-B69C-8F6AB2126EB6}" srcOrd="1" destOrd="0" parTransId="{CF5EE081-51AA-4044-A390-7C634B64C93D}" sibTransId="{41468E31-939C-4E78-AE37-8EFADA466012}"/>
    <dgm:cxn modelId="{B958EED0-BCE2-4A83-8056-7D18FEFBC905}" type="presOf" srcId="{7F886551-D535-4559-B69C-8F6AB2126EB6}" destId="{0CFDAC85-5552-48E1-A3B7-C0F1339131E9}" srcOrd="0" destOrd="0" presId="urn:microsoft.com/office/officeart/2005/8/layout/process4"/>
    <dgm:cxn modelId="{943373A0-51B4-474D-8F87-79A802FDA5C6}" type="presOf" srcId="{1D756AD3-6E38-4657-9AC7-7D174AA95339}" destId="{8109DE9E-C175-4582-BC26-341637322B91}" srcOrd="0" destOrd="0" presId="urn:microsoft.com/office/officeart/2005/8/layout/process4"/>
    <dgm:cxn modelId="{F0744E6D-524E-4C27-BF16-0B08386113D9}" srcId="{F9D5BE5F-10EF-41B9-BA79-332B0C4CBF54}" destId="{1D608ED5-222B-41B4-9C3A-C135B50C51C9}" srcOrd="2" destOrd="0" parTransId="{246E975D-0C22-43B9-A117-76478A818715}" sibTransId="{F0912D83-80CB-4106-B754-D8F31611C980}"/>
    <dgm:cxn modelId="{7496DF88-765E-4D97-96EA-E2EDD455D17B}" type="presParOf" srcId="{AEC90CB6-66AE-4B1F-9C2D-1434CBF3964F}" destId="{81799616-7154-4A24-B4CF-D9F8EA2F1FA6}" srcOrd="0" destOrd="0" presId="urn:microsoft.com/office/officeart/2005/8/layout/process4"/>
    <dgm:cxn modelId="{2E1D4B19-F01F-4577-B146-13F378FA97C2}" type="presParOf" srcId="{81799616-7154-4A24-B4CF-D9F8EA2F1FA6}" destId="{AAB949A6-8B5F-4C78-A780-1DA4AEDEE175}" srcOrd="0" destOrd="0" presId="urn:microsoft.com/office/officeart/2005/8/layout/process4"/>
    <dgm:cxn modelId="{553F1CC8-1FE8-4C31-BFF2-B06B622FE3C6}" type="presParOf" srcId="{AEC90CB6-66AE-4B1F-9C2D-1434CBF3964F}" destId="{2238EDCD-2829-4305-A2BA-E9F28606BB26}" srcOrd="1" destOrd="0" presId="urn:microsoft.com/office/officeart/2005/8/layout/process4"/>
    <dgm:cxn modelId="{CEF78D5A-11EF-450E-B95A-CBAF243CF61B}" type="presParOf" srcId="{AEC90CB6-66AE-4B1F-9C2D-1434CBF3964F}" destId="{B3201567-2F0F-42FC-A04D-06A172FD3B17}" srcOrd="2" destOrd="0" presId="urn:microsoft.com/office/officeart/2005/8/layout/process4"/>
    <dgm:cxn modelId="{60CE5964-432D-4600-9CF9-0736C511C56A}" type="presParOf" srcId="{B3201567-2F0F-42FC-A04D-06A172FD3B17}" destId="{0CFDAC85-5552-48E1-A3B7-C0F1339131E9}" srcOrd="0" destOrd="0" presId="urn:microsoft.com/office/officeart/2005/8/layout/process4"/>
    <dgm:cxn modelId="{81DC3F00-B2EA-406E-86C2-42A8CDFB29EF}" type="presParOf" srcId="{AEC90CB6-66AE-4B1F-9C2D-1434CBF3964F}" destId="{DF569943-C15E-42D3-8B51-270FA16C610F}" srcOrd="3" destOrd="0" presId="urn:microsoft.com/office/officeart/2005/8/layout/process4"/>
    <dgm:cxn modelId="{4F445C2C-2673-4E23-9D87-E6FB08E81096}" type="presParOf" srcId="{AEC90CB6-66AE-4B1F-9C2D-1434CBF3964F}" destId="{8F596DF9-4BEE-4D08-B816-3CE892AACBF7}" srcOrd="4" destOrd="0" presId="urn:microsoft.com/office/officeart/2005/8/layout/process4"/>
    <dgm:cxn modelId="{83D49663-4246-4AC1-98A5-D6348DA55F25}" type="presParOf" srcId="{8F596DF9-4BEE-4D08-B816-3CE892AACBF7}" destId="{8109DE9E-C175-4582-BC26-341637322B9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D5BE5F-10EF-41B9-BA79-332B0C4CBF54}" type="doc">
      <dgm:prSet loTypeId="urn:microsoft.com/office/officeart/2005/8/layout/process4" loCatId="process" qsTypeId="urn:microsoft.com/office/officeart/2005/8/quickstyle/simple1" qsCatId="simple" csTypeId="urn:microsoft.com/office/officeart/2005/8/colors/accent1_2" csCatId="accent1" phldr="1"/>
      <dgm:spPr/>
    </dgm:pt>
    <dgm:pt modelId="{1D756AD3-6E38-4657-9AC7-7D174AA95339}">
      <dgm:prSet phldrT="[Text]"/>
      <dgm:spPr/>
      <dgm:t>
        <a:bodyPr/>
        <a:lstStyle/>
        <a:p>
          <a:r>
            <a:rPr lang="en-US" dirty="0" smtClean="0"/>
            <a:t>Concepts and Content Knowledge</a:t>
          </a:r>
          <a:endParaRPr lang="en-US" dirty="0"/>
        </a:p>
      </dgm:t>
    </dgm:pt>
    <dgm:pt modelId="{24849A5F-D6D9-4695-B6ED-5E2B40E9BF87}" type="parTrans" cxnId="{C20312CD-ADEA-4E06-A8B9-891CE216D032}">
      <dgm:prSet/>
      <dgm:spPr/>
      <dgm:t>
        <a:bodyPr/>
        <a:lstStyle/>
        <a:p>
          <a:endParaRPr lang="en-US"/>
        </a:p>
      </dgm:t>
    </dgm:pt>
    <dgm:pt modelId="{B45F3C62-71F6-48CB-BB28-877B21D5DFB9}" type="sibTrans" cxnId="{C20312CD-ADEA-4E06-A8B9-891CE216D032}">
      <dgm:prSet/>
      <dgm:spPr/>
      <dgm:t>
        <a:bodyPr/>
        <a:lstStyle/>
        <a:p>
          <a:endParaRPr lang="en-US"/>
        </a:p>
      </dgm:t>
    </dgm:pt>
    <dgm:pt modelId="{7F886551-D535-4559-B69C-8F6AB2126EB6}">
      <dgm:prSet phldrT="[Text]"/>
      <dgm:spPr/>
      <dgm:t>
        <a:bodyPr/>
        <a:lstStyle/>
        <a:p>
          <a:r>
            <a:rPr lang="en-US" dirty="0" smtClean="0"/>
            <a:t>Depth within Topics</a:t>
          </a:r>
          <a:endParaRPr lang="en-US" dirty="0"/>
        </a:p>
      </dgm:t>
    </dgm:pt>
    <dgm:pt modelId="{CF5EE081-51AA-4044-A390-7C634B64C93D}" type="parTrans" cxnId="{7EFD5623-B24B-45F8-AA4F-23D9D87C964F}">
      <dgm:prSet/>
      <dgm:spPr/>
      <dgm:t>
        <a:bodyPr/>
        <a:lstStyle/>
        <a:p>
          <a:endParaRPr lang="en-US"/>
        </a:p>
      </dgm:t>
    </dgm:pt>
    <dgm:pt modelId="{41468E31-939C-4E78-AE37-8EFADA466012}" type="sibTrans" cxnId="{7EFD5623-B24B-45F8-AA4F-23D9D87C964F}">
      <dgm:prSet/>
      <dgm:spPr/>
      <dgm:t>
        <a:bodyPr/>
        <a:lstStyle/>
        <a:p>
          <a:endParaRPr lang="en-US"/>
        </a:p>
      </dgm:t>
    </dgm:pt>
    <dgm:pt modelId="{1D608ED5-222B-41B4-9C3A-C135B50C51C9}">
      <dgm:prSet phldrT="[Text]"/>
      <dgm:spPr/>
      <dgm:t>
        <a:bodyPr/>
        <a:lstStyle/>
        <a:p>
          <a:r>
            <a:rPr lang="en-US" dirty="0" smtClean="0"/>
            <a:t>Transfer and Connections</a:t>
          </a:r>
          <a:endParaRPr lang="en-US" dirty="0"/>
        </a:p>
      </dgm:t>
    </dgm:pt>
    <dgm:pt modelId="{246E975D-0C22-43B9-A117-76478A818715}" type="parTrans" cxnId="{F0744E6D-524E-4C27-BF16-0B08386113D9}">
      <dgm:prSet/>
      <dgm:spPr/>
      <dgm:t>
        <a:bodyPr/>
        <a:lstStyle/>
        <a:p>
          <a:endParaRPr lang="en-US"/>
        </a:p>
      </dgm:t>
    </dgm:pt>
    <dgm:pt modelId="{F0912D83-80CB-4106-B754-D8F31611C980}" type="sibTrans" cxnId="{F0744E6D-524E-4C27-BF16-0B08386113D9}">
      <dgm:prSet/>
      <dgm:spPr/>
      <dgm:t>
        <a:bodyPr/>
        <a:lstStyle/>
        <a:p>
          <a:endParaRPr lang="en-US"/>
        </a:p>
      </dgm:t>
    </dgm:pt>
    <dgm:pt modelId="{4D995B12-8745-4E9E-8972-7444CFFDF2CA}" type="pres">
      <dgm:prSet presAssocID="{F9D5BE5F-10EF-41B9-BA79-332B0C4CBF54}" presName="Name0" presStyleCnt="0">
        <dgm:presLayoutVars>
          <dgm:dir/>
          <dgm:animLvl val="lvl"/>
          <dgm:resizeHandles val="exact"/>
        </dgm:presLayoutVars>
      </dgm:prSet>
      <dgm:spPr/>
    </dgm:pt>
    <dgm:pt modelId="{99885A32-F471-4413-A12C-12C5512B44EB}" type="pres">
      <dgm:prSet presAssocID="{1D608ED5-222B-41B4-9C3A-C135B50C51C9}" presName="boxAndChildren" presStyleCnt="0"/>
      <dgm:spPr/>
    </dgm:pt>
    <dgm:pt modelId="{18AADDEE-6EEB-4BCA-B3B9-022F56E53E75}" type="pres">
      <dgm:prSet presAssocID="{1D608ED5-222B-41B4-9C3A-C135B50C51C9}" presName="parentTextBox" presStyleLbl="node1" presStyleIdx="0" presStyleCnt="3"/>
      <dgm:spPr/>
      <dgm:t>
        <a:bodyPr/>
        <a:lstStyle/>
        <a:p>
          <a:endParaRPr lang="en-US"/>
        </a:p>
      </dgm:t>
    </dgm:pt>
    <dgm:pt modelId="{0F57E705-91B5-420D-8F4E-F5020DED2321}" type="pres">
      <dgm:prSet presAssocID="{41468E31-939C-4E78-AE37-8EFADA466012}" presName="sp" presStyleCnt="0"/>
      <dgm:spPr/>
    </dgm:pt>
    <dgm:pt modelId="{EB2F487D-DF44-401A-A0DB-F7A13FFC21EC}" type="pres">
      <dgm:prSet presAssocID="{7F886551-D535-4559-B69C-8F6AB2126EB6}" presName="arrowAndChildren" presStyleCnt="0"/>
      <dgm:spPr/>
    </dgm:pt>
    <dgm:pt modelId="{CE2C368B-60A8-4A1A-A3C5-AEF7BC9AEC62}" type="pres">
      <dgm:prSet presAssocID="{7F886551-D535-4559-B69C-8F6AB2126EB6}" presName="parentTextArrow" presStyleLbl="node1" presStyleIdx="1" presStyleCnt="3"/>
      <dgm:spPr/>
      <dgm:t>
        <a:bodyPr/>
        <a:lstStyle/>
        <a:p>
          <a:endParaRPr lang="en-US"/>
        </a:p>
      </dgm:t>
    </dgm:pt>
    <dgm:pt modelId="{A2049C96-D487-4558-8AC7-D666EC285872}" type="pres">
      <dgm:prSet presAssocID="{B45F3C62-71F6-48CB-BB28-877B21D5DFB9}" presName="sp" presStyleCnt="0"/>
      <dgm:spPr/>
    </dgm:pt>
    <dgm:pt modelId="{42C89596-734A-4004-B913-472C8587BAB1}" type="pres">
      <dgm:prSet presAssocID="{1D756AD3-6E38-4657-9AC7-7D174AA95339}" presName="arrowAndChildren" presStyleCnt="0"/>
      <dgm:spPr/>
    </dgm:pt>
    <dgm:pt modelId="{A2EC5FCE-5387-45F4-80B0-281289D85756}" type="pres">
      <dgm:prSet presAssocID="{1D756AD3-6E38-4657-9AC7-7D174AA95339}" presName="parentTextArrow" presStyleLbl="node1" presStyleIdx="2" presStyleCnt="3"/>
      <dgm:spPr/>
      <dgm:t>
        <a:bodyPr/>
        <a:lstStyle/>
        <a:p>
          <a:endParaRPr lang="en-US"/>
        </a:p>
      </dgm:t>
    </dgm:pt>
  </dgm:ptLst>
  <dgm:cxnLst>
    <dgm:cxn modelId="{C20312CD-ADEA-4E06-A8B9-891CE216D032}" srcId="{F9D5BE5F-10EF-41B9-BA79-332B0C4CBF54}" destId="{1D756AD3-6E38-4657-9AC7-7D174AA95339}" srcOrd="0" destOrd="0" parTransId="{24849A5F-D6D9-4695-B6ED-5E2B40E9BF87}" sibTransId="{B45F3C62-71F6-48CB-BB28-877B21D5DFB9}"/>
    <dgm:cxn modelId="{7EFD5623-B24B-45F8-AA4F-23D9D87C964F}" srcId="{F9D5BE5F-10EF-41B9-BA79-332B0C4CBF54}" destId="{7F886551-D535-4559-B69C-8F6AB2126EB6}" srcOrd="1" destOrd="0" parTransId="{CF5EE081-51AA-4044-A390-7C634B64C93D}" sibTransId="{41468E31-939C-4E78-AE37-8EFADA466012}"/>
    <dgm:cxn modelId="{D819ED6D-197F-445E-88E1-2CE5A3BF8C5B}" type="presOf" srcId="{1D608ED5-222B-41B4-9C3A-C135B50C51C9}" destId="{18AADDEE-6EEB-4BCA-B3B9-022F56E53E75}" srcOrd="0" destOrd="0" presId="urn:microsoft.com/office/officeart/2005/8/layout/process4"/>
    <dgm:cxn modelId="{94FFC945-FAC2-40EC-81F4-EE1AFFD9376A}" type="presOf" srcId="{1D756AD3-6E38-4657-9AC7-7D174AA95339}" destId="{A2EC5FCE-5387-45F4-80B0-281289D85756}" srcOrd="0" destOrd="0" presId="urn:microsoft.com/office/officeart/2005/8/layout/process4"/>
    <dgm:cxn modelId="{F0744E6D-524E-4C27-BF16-0B08386113D9}" srcId="{F9D5BE5F-10EF-41B9-BA79-332B0C4CBF54}" destId="{1D608ED5-222B-41B4-9C3A-C135B50C51C9}" srcOrd="2" destOrd="0" parTransId="{246E975D-0C22-43B9-A117-76478A818715}" sibTransId="{F0912D83-80CB-4106-B754-D8F31611C980}"/>
    <dgm:cxn modelId="{7BBDA04E-E096-4F15-AD2E-C819323A87B5}" type="presOf" srcId="{7F886551-D535-4559-B69C-8F6AB2126EB6}" destId="{CE2C368B-60A8-4A1A-A3C5-AEF7BC9AEC62}" srcOrd="0" destOrd="0" presId="urn:microsoft.com/office/officeart/2005/8/layout/process4"/>
    <dgm:cxn modelId="{CB62C7A8-EB7F-402C-AB3A-7FEDCC36A320}" type="presOf" srcId="{F9D5BE5F-10EF-41B9-BA79-332B0C4CBF54}" destId="{4D995B12-8745-4E9E-8972-7444CFFDF2CA}" srcOrd="0" destOrd="0" presId="urn:microsoft.com/office/officeart/2005/8/layout/process4"/>
    <dgm:cxn modelId="{1AEEF13D-B471-4E72-B989-AD2190CEE9F5}" type="presParOf" srcId="{4D995B12-8745-4E9E-8972-7444CFFDF2CA}" destId="{99885A32-F471-4413-A12C-12C5512B44EB}" srcOrd="0" destOrd="0" presId="urn:microsoft.com/office/officeart/2005/8/layout/process4"/>
    <dgm:cxn modelId="{89F79A15-68D9-4F8F-8844-47FC9806FD24}" type="presParOf" srcId="{99885A32-F471-4413-A12C-12C5512B44EB}" destId="{18AADDEE-6EEB-4BCA-B3B9-022F56E53E75}" srcOrd="0" destOrd="0" presId="urn:microsoft.com/office/officeart/2005/8/layout/process4"/>
    <dgm:cxn modelId="{3D69E0FC-7153-4219-9F93-C7FB925E0BF0}" type="presParOf" srcId="{4D995B12-8745-4E9E-8972-7444CFFDF2CA}" destId="{0F57E705-91B5-420D-8F4E-F5020DED2321}" srcOrd="1" destOrd="0" presId="urn:microsoft.com/office/officeart/2005/8/layout/process4"/>
    <dgm:cxn modelId="{DCFC76BC-34F6-4041-8E4B-92B389A895C2}" type="presParOf" srcId="{4D995B12-8745-4E9E-8972-7444CFFDF2CA}" destId="{EB2F487D-DF44-401A-A0DB-F7A13FFC21EC}" srcOrd="2" destOrd="0" presId="urn:microsoft.com/office/officeart/2005/8/layout/process4"/>
    <dgm:cxn modelId="{56DEEB01-29E4-433A-8079-54DA86043D43}" type="presParOf" srcId="{EB2F487D-DF44-401A-A0DB-F7A13FFC21EC}" destId="{CE2C368B-60A8-4A1A-A3C5-AEF7BC9AEC62}" srcOrd="0" destOrd="0" presId="urn:microsoft.com/office/officeart/2005/8/layout/process4"/>
    <dgm:cxn modelId="{96A2BBCD-E569-444A-B057-EB0C450E91B5}" type="presParOf" srcId="{4D995B12-8745-4E9E-8972-7444CFFDF2CA}" destId="{A2049C96-D487-4558-8AC7-D666EC285872}" srcOrd="3" destOrd="0" presId="urn:microsoft.com/office/officeart/2005/8/layout/process4"/>
    <dgm:cxn modelId="{A413DBF4-25A8-49BF-83A1-A6730C5F1219}" type="presParOf" srcId="{4D995B12-8745-4E9E-8972-7444CFFDF2CA}" destId="{42C89596-734A-4004-B913-472C8587BAB1}" srcOrd="4" destOrd="0" presId="urn:microsoft.com/office/officeart/2005/8/layout/process4"/>
    <dgm:cxn modelId="{081CA3BA-A764-47BD-8A71-243B5663E421}" type="presParOf" srcId="{42C89596-734A-4004-B913-472C8587BAB1}" destId="{A2EC5FCE-5387-45F4-80B0-281289D8575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D5BE5F-10EF-41B9-BA79-332B0C4CBF54}" type="doc">
      <dgm:prSet loTypeId="urn:microsoft.com/office/officeart/2005/8/layout/process4" loCatId="process" qsTypeId="urn:microsoft.com/office/officeart/2005/8/quickstyle/simple1" qsCatId="simple" csTypeId="urn:microsoft.com/office/officeart/2005/8/colors/accent1_2" csCatId="accent1" phldr="1"/>
      <dgm:spPr/>
    </dgm:pt>
    <dgm:pt modelId="{1D756AD3-6E38-4657-9AC7-7D174AA95339}">
      <dgm:prSet phldrT="[Text]"/>
      <dgm:spPr/>
      <dgm:t>
        <a:bodyPr/>
        <a:lstStyle/>
        <a:p>
          <a:r>
            <a:rPr lang="en-US" dirty="0" smtClean="0"/>
            <a:t>Teacher as Disseminator</a:t>
          </a:r>
          <a:endParaRPr lang="en-US" dirty="0"/>
        </a:p>
      </dgm:t>
    </dgm:pt>
    <dgm:pt modelId="{24849A5F-D6D9-4695-B6ED-5E2B40E9BF87}" type="parTrans" cxnId="{C20312CD-ADEA-4E06-A8B9-891CE216D032}">
      <dgm:prSet/>
      <dgm:spPr/>
      <dgm:t>
        <a:bodyPr/>
        <a:lstStyle/>
        <a:p>
          <a:endParaRPr lang="en-US"/>
        </a:p>
      </dgm:t>
    </dgm:pt>
    <dgm:pt modelId="{B45F3C62-71F6-48CB-BB28-877B21D5DFB9}" type="sibTrans" cxnId="{C20312CD-ADEA-4E06-A8B9-891CE216D032}">
      <dgm:prSet/>
      <dgm:spPr/>
      <dgm:t>
        <a:bodyPr/>
        <a:lstStyle/>
        <a:p>
          <a:endParaRPr lang="en-US"/>
        </a:p>
      </dgm:t>
    </dgm:pt>
    <dgm:pt modelId="{7F886551-D535-4559-B69C-8F6AB2126EB6}">
      <dgm:prSet phldrT="[Text]"/>
      <dgm:spPr/>
      <dgm:t>
        <a:bodyPr/>
        <a:lstStyle/>
        <a:p>
          <a:r>
            <a:rPr lang="en-US" dirty="0" smtClean="0"/>
            <a:t>Students Learn Facts from Textbook</a:t>
          </a:r>
          <a:endParaRPr lang="en-US" dirty="0"/>
        </a:p>
      </dgm:t>
    </dgm:pt>
    <dgm:pt modelId="{CF5EE081-51AA-4044-A390-7C634B64C93D}" type="parTrans" cxnId="{7EFD5623-B24B-45F8-AA4F-23D9D87C964F}">
      <dgm:prSet/>
      <dgm:spPr/>
      <dgm:t>
        <a:bodyPr/>
        <a:lstStyle/>
        <a:p>
          <a:endParaRPr lang="en-US"/>
        </a:p>
      </dgm:t>
    </dgm:pt>
    <dgm:pt modelId="{41468E31-939C-4E78-AE37-8EFADA466012}" type="sibTrans" cxnId="{7EFD5623-B24B-45F8-AA4F-23D9D87C964F}">
      <dgm:prSet/>
      <dgm:spPr/>
      <dgm:t>
        <a:bodyPr/>
        <a:lstStyle/>
        <a:p>
          <a:endParaRPr lang="en-US"/>
        </a:p>
      </dgm:t>
    </dgm:pt>
    <dgm:pt modelId="{1D608ED5-222B-41B4-9C3A-C135B50C51C9}">
      <dgm:prSet phldrT="[Text]"/>
      <dgm:spPr/>
      <dgm:t>
        <a:bodyPr/>
        <a:lstStyle/>
        <a:p>
          <a:r>
            <a:rPr lang="en-US" dirty="0" smtClean="0"/>
            <a:t>Students Retell Interpretations</a:t>
          </a:r>
          <a:endParaRPr lang="en-US" dirty="0"/>
        </a:p>
      </dgm:t>
    </dgm:pt>
    <dgm:pt modelId="{246E975D-0C22-43B9-A117-76478A818715}" type="parTrans" cxnId="{F0744E6D-524E-4C27-BF16-0B08386113D9}">
      <dgm:prSet/>
      <dgm:spPr/>
      <dgm:t>
        <a:bodyPr/>
        <a:lstStyle/>
        <a:p>
          <a:endParaRPr lang="en-US"/>
        </a:p>
      </dgm:t>
    </dgm:pt>
    <dgm:pt modelId="{F0912D83-80CB-4106-B754-D8F31611C980}" type="sibTrans" cxnId="{F0744E6D-524E-4C27-BF16-0B08386113D9}">
      <dgm:prSet/>
      <dgm:spPr/>
      <dgm:t>
        <a:bodyPr/>
        <a:lstStyle/>
        <a:p>
          <a:endParaRPr lang="en-US"/>
        </a:p>
      </dgm:t>
    </dgm:pt>
    <dgm:pt modelId="{063FDAF1-2419-487B-B3DC-2EEB79603832}" type="pres">
      <dgm:prSet presAssocID="{F9D5BE5F-10EF-41B9-BA79-332B0C4CBF54}" presName="Name0" presStyleCnt="0">
        <dgm:presLayoutVars>
          <dgm:dir/>
          <dgm:animLvl val="lvl"/>
          <dgm:resizeHandles val="exact"/>
        </dgm:presLayoutVars>
      </dgm:prSet>
      <dgm:spPr/>
    </dgm:pt>
    <dgm:pt modelId="{03E588B8-A0F5-4572-A3DA-E1225F726D1F}" type="pres">
      <dgm:prSet presAssocID="{1D608ED5-222B-41B4-9C3A-C135B50C51C9}" presName="boxAndChildren" presStyleCnt="0"/>
      <dgm:spPr/>
    </dgm:pt>
    <dgm:pt modelId="{49D485CB-3660-4542-8AB1-7DB6A96AC851}" type="pres">
      <dgm:prSet presAssocID="{1D608ED5-222B-41B4-9C3A-C135B50C51C9}" presName="parentTextBox" presStyleLbl="node1" presStyleIdx="0" presStyleCnt="3"/>
      <dgm:spPr/>
      <dgm:t>
        <a:bodyPr/>
        <a:lstStyle/>
        <a:p>
          <a:endParaRPr lang="en-US"/>
        </a:p>
      </dgm:t>
    </dgm:pt>
    <dgm:pt modelId="{D1CF4F9D-BFF8-4CAF-BFB6-E19922A3ACD2}" type="pres">
      <dgm:prSet presAssocID="{41468E31-939C-4E78-AE37-8EFADA466012}" presName="sp" presStyleCnt="0"/>
      <dgm:spPr/>
    </dgm:pt>
    <dgm:pt modelId="{874D7228-AB46-4C6D-9D9F-09DC547DD317}" type="pres">
      <dgm:prSet presAssocID="{7F886551-D535-4559-B69C-8F6AB2126EB6}" presName="arrowAndChildren" presStyleCnt="0"/>
      <dgm:spPr/>
    </dgm:pt>
    <dgm:pt modelId="{A3A63701-32CE-4752-8CDE-87C8AF3FD91D}" type="pres">
      <dgm:prSet presAssocID="{7F886551-D535-4559-B69C-8F6AB2126EB6}" presName="parentTextArrow" presStyleLbl="node1" presStyleIdx="1" presStyleCnt="3"/>
      <dgm:spPr/>
      <dgm:t>
        <a:bodyPr/>
        <a:lstStyle/>
        <a:p>
          <a:endParaRPr lang="en-US"/>
        </a:p>
      </dgm:t>
    </dgm:pt>
    <dgm:pt modelId="{BE82E13F-CE8D-4D43-ABC3-EDE5206B749C}" type="pres">
      <dgm:prSet presAssocID="{B45F3C62-71F6-48CB-BB28-877B21D5DFB9}" presName="sp" presStyleCnt="0"/>
      <dgm:spPr/>
    </dgm:pt>
    <dgm:pt modelId="{CB3B5E1B-F53A-4545-A131-7107808946BB}" type="pres">
      <dgm:prSet presAssocID="{1D756AD3-6E38-4657-9AC7-7D174AA95339}" presName="arrowAndChildren" presStyleCnt="0"/>
      <dgm:spPr/>
    </dgm:pt>
    <dgm:pt modelId="{97E2CD5C-8E57-480B-9022-CF6F52B32942}" type="pres">
      <dgm:prSet presAssocID="{1D756AD3-6E38-4657-9AC7-7D174AA95339}" presName="parentTextArrow" presStyleLbl="node1" presStyleIdx="2" presStyleCnt="3"/>
      <dgm:spPr/>
      <dgm:t>
        <a:bodyPr/>
        <a:lstStyle/>
        <a:p>
          <a:endParaRPr lang="en-US"/>
        </a:p>
      </dgm:t>
    </dgm:pt>
  </dgm:ptLst>
  <dgm:cxnLst>
    <dgm:cxn modelId="{DF0DE6C3-1847-4599-B13E-F38C70F6DAE2}" type="presOf" srcId="{1D756AD3-6E38-4657-9AC7-7D174AA95339}" destId="{97E2CD5C-8E57-480B-9022-CF6F52B32942}" srcOrd="0" destOrd="0" presId="urn:microsoft.com/office/officeart/2005/8/layout/process4"/>
    <dgm:cxn modelId="{C20312CD-ADEA-4E06-A8B9-891CE216D032}" srcId="{F9D5BE5F-10EF-41B9-BA79-332B0C4CBF54}" destId="{1D756AD3-6E38-4657-9AC7-7D174AA95339}" srcOrd="0" destOrd="0" parTransId="{24849A5F-D6D9-4695-B6ED-5E2B40E9BF87}" sibTransId="{B45F3C62-71F6-48CB-BB28-877B21D5DFB9}"/>
    <dgm:cxn modelId="{7EFD5623-B24B-45F8-AA4F-23D9D87C964F}" srcId="{F9D5BE5F-10EF-41B9-BA79-332B0C4CBF54}" destId="{7F886551-D535-4559-B69C-8F6AB2126EB6}" srcOrd="1" destOrd="0" parTransId="{CF5EE081-51AA-4044-A390-7C634B64C93D}" sibTransId="{41468E31-939C-4E78-AE37-8EFADA466012}"/>
    <dgm:cxn modelId="{EEF04A40-1289-4805-835B-62D329E6A1AD}" type="presOf" srcId="{1D608ED5-222B-41B4-9C3A-C135B50C51C9}" destId="{49D485CB-3660-4542-8AB1-7DB6A96AC851}" srcOrd="0" destOrd="0" presId="urn:microsoft.com/office/officeart/2005/8/layout/process4"/>
    <dgm:cxn modelId="{BC93419E-7447-4404-BA2A-4527E9CBBEF7}" type="presOf" srcId="{7F886551-D535-4559-B69C-8F6AB2126EB6}" destId="{A3A63701-32CE-4752-8CDE-87C8AF3FD91D}" srcOrd="0" destOrd="0" presId="urn:microsoft.com/office/officeart/2005/8/layout/process4"/>
    <dgm:cxn modelId="{DEBEA712-3B9E-4D91-B038-4EE27FAE695C}" type="presOf" srcId="{F9D5BE5F-10EF-41B9-BA79-332B0C4CBF54}" destId="{063FDAF1-2419-487B-B3DC-2EEB79603832}" srcOrd="0" destOrd="0" presId="urn:microsoft.com/office/officeart/2005/8/layout/process4"/>
    <dgm:cxn modelId="{F0744E6D-524E-4C27-BF16-0B08386113D9}" srcId="{F9D5BE5F-10EF-41B9-BA79-332B0C4CBF54}" destId="{1D608ED5-222B-41B4-9C3A-C135B50C51C9}" srcOrd="2" destOrd="0" parTransId="{246E975D-0C22-43B9-A117-76478A818715}" sibTransId="{F0912D83-80CB-4106-B754-D8F31611C980}"/>
    <dgm:cxn modelId="{6D6944E2-E984-444C-B30E-E999E1072B75}" type="presParOf" srcId="{063FDAF1-2419-487B-B3DC-2EEB79603832}" destId="{03E588B8-A0F5-4572-A3DA-E1225F726D1F}" srcOrd="0" destOrd="0" presId="urn:microsoft.com/office/officeart/2005/8/layout/process4"/>
    <dgm:cxn modelId="{1F068191-95F5-4C74-A3EF-8FEE0BDA1630}" type="presParOf" srcId="{03E588B8-A0F5-4572-A3DA-E1225F726D1F}" destId="{49D485CB-3660-4542-8AB1-7DB6A96AC851}" srcOrd="0" destOrd="0" presId="urn:microsoft.com/office/officeart/2005/8/layout/process4"/>
    <dgm:cxn modelId="{8076EE94-600B-48D9-BE44-6BF22CCE2BF3}" type="presParOf" srcId="{063FDAF1-2419-487B-B3DC-2EEB79603832}" destId="{D1CF4F9D-BFF8-4CAF-BFB6-E19922A3ACD2}" srcOrd="1" destOrd="0" presId="urn:microsoft.com/office/officeart/2005/8/layout/process4"/>
    <dgm:cxn modelId="{05CBB376-5930-4026-82AF-C05D0EA053C2}" type="presParOf" srcId="{063FDAF1-2419-487B-B3DC-2EEB79603832}" destId="{874D7228-AB46-4C6D-9D9F-09DC547DD317}" srcOrd="2" destOrd="0" presId="urn:microsoft.com/office/officeart/2005/8/layout/process4"/>
    <dgm:cxn modelId="{35FBE43E-51F3-490E-958A-5E78581D266B}" type="presParOf" srcId="{874D7228-AB46-4C6D-9D9F-09DC547DD317}" destId="{A3A63701-32CE-4752-8CDE-87C8AF3FD91D}" srcOrd="0" destOrd="0" presId="urn:microsoft.com/office/officeart/2005/8/layout/process4"/>
    <dgm:cxn modelId="{42DDCEFF-6704-462B-9004-3ABBD2068B34}" type="presParOf" srcId="{063FDAF1-2419-487B-B3DC-2EEB79603832}" destId="{BE82E13F-CE8D-4D43-ABC3-EDE5206B749C}" srcOrd="3" destOrd="0" presId="urn:microsoft.com/office/officeart/2005/8/layout/process4"/>
    <dgm:cxn modelId="{EC5879BC-8792-4BC4-91AF-11B42D99CEF3}" type="presParOf" srcId="{063FDAF1-2419-487B-B3DC-2EEB79603832}" destId="{CB3B5E1B-F53A-4545-A131-7107808946BB}" srcOrd="4" destOrd="0" presId="urn:microsoft.com/office/officeart/2005/8/layout/process4"/>
    <dgm:cxn modelId="{7B3F1B67-0B90-4F44-8082-09D199F9938F}" type="presParOf" srcId="{CB3B5E1B-F53A-4545-A131-7107808946BB}" destId="{97E2CD5C-8E57-480B-9022-CF6F52B3294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D5BE5F-10EF-41B9-BA79-332B0C4CBF54}" type="doc">
      <dgm:prSet loTypeId="urn:microsoft.com/office/officeart/2005/8/layout/process4" loCatId="process" qsTypeId="urn:microsoft.com/office/officeart/2005/8/quickstyle/simple1" qsCatId="simple" csTypeId="urn:microsoft.com/office/officeart/2005/8/colors/accent1_2" csCatId="accent1" phldr="1"/>
      <dgm:spPr/>
    </dgm:pt>
    <dgm:pt modelId="{1D756AD3-6E38-4657-9AC7-7D174AA95339}">
      <dgm:prSet phldrT="[Text]" custT="1"/>
      <dgm:spPr/>
      <dgm:t>
        <a:bodyPr/>
        <a:lstStyle/>
        <a:p>
          <a:r>
            <a:rPr lang="en-US" sz="2400" dirty="0" smtClean="0"/>
            <a:t>Teacher as Facilitator of Investigation</a:t>
          </a:r>
          <a:endParaRPr lang="en-US" sz="2400" dirty="0"/>
        </a:p>
      </dgm:t>
    </dgm:pt>
    <dgm:pt modelId="{24849A5F-D6D9-4695-B6ED-5E2B40E9BF87}" type="parTrans" cxnId="{C20312CD-ADEA-4E06-A8B9-891CE216D032}">
      <dgm:prSet/>
      <dgm:spPr/>
      <dgm:t>
        <a:bodyPr/>
        <a:lstStyle/>
        <a:p>
          <a:endParaRPr lang="en-US"/>
        </a:p>
      </dgm:t>
    </dgm:pt>
    <dgm:pt modelId="{B45F3C62-71F6-48CB-BB28-877B21D5DFB9}" type="sibTrans" cxnId="{C20312CD-ADEA-4E06-A8B9-891CE216D032}">
      <dgm:prSet/>
      <dgm:spPr/>
      <dgm:t>
        <a:bodyPr/>
        <a:lstStyle/>
        <a:p>
          <a:endParaRPr lang="en-US"/>
        </a:p>
      </dgm:t>
    </dgm:pt>
    <dgm:pt modelId="{7F886551-D535-4559-B69C-8F6AB2126EB6}">
      <dgm:prSet phldrT="[Text]" custT="1"/>
      <dgm:spPr/>
      <dgm:t>
        <a:bodyPr/>
        <a:lstStyle/>
        <a:p>
          <a:r>
            <a:rPr lang="en-US" sz="2400" dirty="0" smtClean="0"/>
            <a:t>Students Investigate the Social Sciences, Using Multiple Sources</a:t>
          </a:r>
          <a:endParaRPr lang="en-US" sz="2400" dirty="0"/>
        </a:p>
      </dgm:t>
    </dgm:pt>
    <dgm:pt modelId="{CF5EE081-51AA-4044-A390-7C634B64C93D}" type="parTrans" cxnId="{7EFD5623-B24B-45F8-AA4F-23D9D87C964F}">
      <dgm:prSet/>
      <dgm:spPr/>
      <dgm:t>
        <a:bodyPr/>
        <a:lstStyle/>
        <a:p>
          <a:endParaRPr lang="en-US"/>
        </a:p>
      </dgm:t>
    </dgm:pt>
    <dgm:pt modelId="{41468E31-939C-4E78-AE37-8EFADA466012}" type="sibTrans" cxnId="{7EFD5623-B24B-45F8-AA4F-23D9D87C964F}">
      <dgm:prSet/>
      <dgm:spPr/>
      <dgm:t>
        <a:bodyPr/>
        <a:lstStyle/>
        <a:p>
          <a:endParaRPr lang="en-US"/>
        </a:p>
      </dgm:t>
    </dgm:pt>
    <dgm:pt modelId="{1D608ED5-222B-41B4-9C3A-C135B50C51C9}">
      <dgm:prSet phldrT="[Text]" custT="1"/>
      <dgm:spPr/>
      <dgm:t>
        <a:bodyPr/>
        <a:lstStyle/>
        <a:p>
          <a:r>
            <a:rPr lang="en-US" sz="2400" dirty="0" smtClean="0"/>
            <a:t>Students Retell Students Construct Interpretations and Communicate Conclusions</a:t>
          </a:r>
          <a:endParaRPr lang="en-US" sz="2400" dirty="0"/>
        </a:p>
      </dgm:t>
    </dgm:pt>
    <dgm:pt modelId="{246E975D-0C22-43B9-A117-76478A818715}" type="parTrans" cxnId="{F0744E6D-524E-4C27-BF16-0B08386113D9}">
      <dgm:prSet/>
      <dgm:spPr/>
      <dgm:t>
        <a:bodyPr/>
        <a:lstStyle/>
        <a:p>
          <a:endParaRPr lang="en-US"/>
        </a:p>
      </dgm:t>
    </dgm:pt>
    <dgm:pt modelId="{F0912D83-80CB-4106-B754-D8F31611C980}" type="sibTrans" cxnId="{F0744E6D-524E-4C27-BF16-0B08386113D9}">
      <dgm:prSet/>
      <dgm:spPr/>
      <dgm:t>
        <a:bodyPr/>
        <a:lstStyle/>
        <a:p>
          <a:endParaRPr lang="en-US"/>
        </a:p>
      </dgm:t>
    </dgm:pt>
    <dgm:pt modelId="{58DBD0FD-79B6-4217-A29F-AB3FD741B6EE}" type="pres">
      <dgm:prSet presAssocID="{F9D5BE5F-10EF-41B9-BA79-332B0C4CBF54}" presName="Name0" presStyleCnt="0">
        <dgm:presLayoutVars>
          <dgm:dir/>
          <dgm:animLvl val="lvl"/>
          <dgm:resizeHandles val="exact"/>
        </dgm:presLayoutVars>
      </dgm:prSet>
      <dgm:spPr/>
    </dgm:pt>
    <dgm:pt modelId="{47162A21-4B3B-48EB-9B44-D8CD409B5B76}" type="pres">
      <dgm:prSet presAssocID="{1D608ED5-222B-41B4-9C3A-C135B50C51C9}" presName="boxAndChildren" presStyleCnt="0"/>
      <dgm:spPr/>
    </dgm:pt>
    <dgm:pt modelId="{C5F2ED8C-C8F7-428E-9ADE-E9AD473CA9B5}" type="pres">
      <dgm:prSet presAssocID="{1D608ED5-222B-41B4-9C3A-C135B50C51C9}" presName="parentTextBox" presStyleLbl="node1" presStyleIdx="0" presStyleCnt="3"/>
      <dgm:spPr/>
      <dgm:t>
        <a:bodyPr/>
        <a:lstStyle/>
        <a:p>
          <a:endParaRPr lang="en-US"/>
        </a:p>
      </dgm:t>
    </dgm:pt>
    <dgm:pt modelId="{1CB0698D-9707-48A5-B8B6-43822F1D6CFB}" type="pres">
      <dgm:prSet presAssocID="{41468E31-939C-4E78-AE37-8EFADA466012}" presName="sp" presStyleCnt="0"/>
      <dgm:spPr/>
    </dgm:pt>
    <dgm:pt modelId="{DC477AFA-11EC-4D90-BFC4-131B078780EB}" type="pres">
      <dgm:prSet presAssocID="{7F886551-D535-4559-B69C-8F6AB2126EB6}" presName="arrowAndChildren" presStyleCnt="0"/>
      <dgm:spPr/>
    </dgm:pt>
    <dgm:pt modelId="{A8C21B0E-13A8-41F6-8CE0-A33219607E3C}" type="pres">
      <dgm:prSet presAssocID="{7F886551-D535-4559-B69C-8F6AB2126EB6}" presName="parentTextArrow" presStyleLbl="node1" presStyleIdx="1" presStyleCnt="3"/>
      <dgm:spPr/>
      <dgm:t>
        <a:bodyPr/>
        <a:lstStyle/>
        <a:p>
          <a:endParaRPr lang="en-US"/>
        </a:p>
      </dgm:t>
    </dgm:pt>
    <dgm:pt modelId="{151059A0-25E5-4666-A633-3E192DA3D76C}" type="pres">
      <dgm:prSet presAssocID="{B45F3C62-71F6-48CB-BB28-877B21D5DFB9}" presName="sp" presStyleCnt="0"/>
      <dgm:spPr/>
    </dgm:pt>
    <dgm:pt modelId="{30D7D246-C92B-4E1A-85DE-8103B978B729}" type="pres">
      <dgm:prSet presAssocID="{1D756AD3-6E38-4657-9AC7-7D174AA95339}" presName="arrowAndChildren" presStyleCnt="0"/>
      <dgm:spPr/>
    </dgm:pt>
    <dgm:pt modelId="{2744E821-2CEC-402A-9F33-7E1F39ADBC76}" type="pres">
      <dgm:prSet presAssocID="{1D756AD3-6E38-4657-9AC7-7D174AA95339}" presName="parentTextArrow" presStyleLbl="node1" presStyleIdx="2" presStyleCnt="3"/>
      <dgm:spPr/>
      <dgm:t>
        <a:bodyPr/>
        <a:lstStyle/>
        <a:p>
          <a:endParaRPr lang="en-US"/>
        </a:p>
      </dgm:t>
    </dgm:pt>
  </dgm:ptLst>
  <dgm:cxnLst>
    <dgm:cxn modelId="{F0744E6D-524E-4C27-BF16-0B08386113D9}" srcId="{F9D5BE5F-10EF-41B9-BA79-332B0C4CBF54}" destId="{1D608ED5-222B-41B4-9C3A-C135B50C51C9}" srcOrd="2" destOrd="0" parTransId="{246E975D-0C22-43B9-A117-76478A818715}" sibTransId="{F0912D83-80CB-4106-B754-D8F31611C980}"/>
    <dgm:cxn modelId="{C20312CD-ADEA-4E06-A8B9-891CE216D032}" srcId="{F9D5BE5F-10EF-41B9-BA79-332B0C4CBF54}" destId="{1D756AD3-6E38-4657-9AC7-7D174AA95339}" srcOrd="0" destOrd="0" parTransId="{24849A5F-D6D9-4695-B6ED-5E2B40E9BF87}" sibTransId="{B45F3C62-71F6-48CB-BB28-877B21D5DFB9}"/>
    <dgm:cxn modelId="{0EC7CAF4-4314-4659-BD5C-2068F31E25B9}" type="presOf" srcId="{F9D5BE5F-10EF-41B9-BA79-332B0C4CBF54}" destId="{58DBD0FD-79B6-4217-A29F-AB3FD741B6EE}" srcOrd="0" destOrd="0" presId="urn:microsoft.com/office/officeart/2005/8/layout/process4"/>
    <dgm:cxn modelId="{4CAF51FD-3B25-441A-8CA3-D0EEC6B3E3A3}" type="presOf" srcId="{7F886551-D535-4559-B69C-8F6AB2126EB6}" destId="{A8C21B0E-13A8-41F6-8CE0-A33219607E3C}" srcOrd="0" destOrd="0" presId="urn:microsoft.com/office/officeart/2005/8/layout/process4"/>
    <dgm:cxn modelId="{56192B34-C12A-401D-80C1-F2376BA1B93F}" type="presOf" srcId="{1D608ED5-222B-41B4-9C3A-C135B50C51C9}" destId="{C5F2ED8C-C8F7-428E-9ADE-E9AD473CA9B5}" srcOrd="0" destOrd="0" presId="urn:microsoft.com/office/officeart/2005/8/layout/process4"/>
    <dgm:cxn modelId="{C8F7F333-0831-4C43-BE95-6EA8F61FDFEC}" type="presOf" srcId="{1D756AD3-6E38-4657-9AC7-7D174AA95339}" destId="{2744E821-2CEC-402A-9F33-7E1F39ADBC76}" srcOrd="0" destOrd="0" presId="urn:microsoft.com/office/officeart/2005/8/layout/process4"/>
    <dgm:cxn modelId="{7EFD5623-B24B-45F8-AA4F-23D9D87C964F}" srcId="{F9D5BE5F-10EF-41B9-BA79-332B0C4CBF54}" destId="{7F886551-D535-4559-B69C-8F6AB2126EB6}" srcOrd="1" destOrd="0" parTransId="{CF5EE081-51AA-4044-A390-7C634B64C93D}" sibTransId="{41468E31-939C-4E78-AE37-8EFADA466012}"/>
    <dgm:cxn modelId="{6C4649B3-35D1-4B61-9FD6-E875485A7720}" type="presParOf" srcId="{58DBD0FD-79B6-4217-A29F-AB3FD741B6EE}" destId="{47162A21-4B3B-48EB-9B44-D8CD409B5B76}" srcOrd="0" destOrd="0" presId="urn:microsoft.com/office/officeart/2005/8/layout/process4"/>
    <dgm:cxn modelId="{7ADA38F9-4F39-4C3B-B27E-BCA01984E8E1}" type="presParOf" srcId="{47162A21-4B3B-48EB-9B44-D8CD409B5B76}" destId="{C5F2ED8C-C8F7-428E-9ADE-E9AD473CA9B5}" srcOrd="0" destOrd="0" presId="urn:microsoft.com/office/officeart/2005/8/layout/process4"/>
    <dgm:cxn modelId="{8E1F9FD4-9DB1-431B-95F8-37EC99592BBF}" type="presParOf" srcId="{58DBD0FD-79B6-4217-A29F-AB3FD741B6EE}" destId="{1CB0698D-9707-48A5-B8B6-43822F1D6CFB}" srcOrd="1" destOrd="0" presId="urn:microsoft.com/office/officeart/2005/8/layout/process4"/>
    <dgm:cxn modelId="{C461EDC0-16AD-42B0-B426-A8F4E58FA0C8}" type="presParOf" srcId="{58DBD0FD-79B6-4217-A29F-AB3FD741B6EE}" destId="{DC477AFA-11EC-4D90-BFC4-131B078780EB}" srcOrd="2" destOrd="0" presId="urn:microsoft.com/office/officeart/2005/8/layout/process4"/>
    <dgm:cxn modelId="{0262871E-9E6E-4FEA-93E0-62A98317C9AF}" type="presParOf" srcId="{DC477AFA-11EC-4D90-BFC4-131B078780EB}" destId="{A8C21B0E-13A8-41F6-8CE0-A33219607E3C}" srcOrd="0" destOrd="0" presId="urn:microsoft.com/office/officeart/2005/8/layout/process4"/>
    <dgm:cxn modelId="{25D4EC0D-A038-4195-9F9F-0C6319D5BD5D}" type="presParOf" srcId="{58DBD0FD-79B6-4217-A29F-AB3FD741B6EE}" destId="{151059A0-25E5-4666-A633-3E192DA3D76C}" srcOrd="3" destOrd="0" presId="urn:microsoft.com/office/officeart/2005/8/layout/process4"/>
    <dgm:cxn modelId="{BB86C537-E103-4F1A-95D8-D02CBC99E3AB}" type="presParOf" srcId="{58DBD0FD-79B6-4217-A29F-AB3FD741B6EE}" destId="{30D7D246-C92B-4E1A-85DE-8103B978B729}" srcOrd="4" destOrd="0" presId="urn:microsoft.com/office/officeart/2005/8/layout/process4"/>
    <dgm:cxn modelId="{601C44AC-E18D-4E46-BCAC-2D924E2CAB67}" type="presParOf" srcId="{30D7D246-C92B-4E1A-85DE-8103B978B729}" destId="{2744E821-2CEC-402A-9F33-7E1F39ADBC7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D5BE5F-10EF-41B9-BA79-332B0C4CBF54}" type="doc">
      <dgm:prSet loTypeId="urn:microsoft.com/office/officeart/2005/8/layout/hierarchy4" loCatId="list" qsTypeId="urn:microsoft.com/office/officeart/2005/8/quickstyle/simple1" qsCatId="simple" csTypeId="urn:microsoft.com/office/officeart/2005/8/colors/accent1_2" csCatId="accent1" phldr="1"/>
      <dgm:spPr/>
    </dgm:pt>
    <dgm:pt modelId="{1D756AD3-6E38-4657-9AC7-7D174AA95339}">
      <dgm:prSet phldrT="[Text]" custT="1"/>
      <dgm:spPr/>
      <dgm:t>
        <a:bodyPr/>
        <a:lstStyle/>
        <a:p>
          <a:r>
            <a:rPr lang="en-US" sz="2400" dirty="0" smtClean="0"/>
            <a:t>Students experience lecture and  textbook-focused instruction</a:t>
          </a:r>
          <a:endParaRPr lang="en-US" sz="2400" dirty="0"/>
        </a:p>
      </dgm:t>
    </dgm:pt>
    <dgm:pt modelId="{24849A5F-D6D9-4695-B6ED-5E2B40E9BF87}" type="parTrans" cxnId="{C20312CD-ADEA-4E06-A8B9-891CE216D032}">
      <dgm:prSet/>
      <dgm:spPr/>
      <dgm:t>
        <a:bodyPr/>
        <a:lstStyle/>
        <a:p>
          <a:endParaRPr lang="en-US"/>
        </a:p>
      </dgm:t>
    </dgm:pt>
    <dgm:pt modelId="{B45F3C62-71F6-48CB-BB28-877B21D5DFB9}" type="sibTrans" cxnId="{C20312CD-ADEA-4E06-A8B9-891CE216D032}">
      <dgm:prSet/>
      <dgm:spPr/>
      <dgm:t>
        <a:bodyPr/>
        <a:lstStyle/>
        <a:p>
          <a:endParaRPr lang="en-US"/>
        </a:p>
      </dgm:t>
    </dgm:pt>
    <dgm:pt modelId="{7F886551-D535-4559-B69C-8F6AB2126EB6}">
      <dgm:prSet phldrT="[Text]" custT="1"/>
      <dgm:spPr/>
      <dgm:t>
        <a:bodyPr/>
        <a:lstStyle/>
        <a:p>
          <a:r>
            <a:rPr lang="en-US" sz="2400" dirty="0" smtClean="0"/>
            <a:t>Students develop literacy skills and social studies practices separately</a:t>
          </a:r>
          <a:endParaRPr lang="en-US" sz="2400" dirty="0"/>
        </a:p>
      </dgm:t>
    </dgm:pt>
    <dgm:pt modelId="{CF5EE081-51AA-4044-A390-7C634B64C93D}" type="parTrans" cxnId="{7EFD5623-B24B-45F8-AA4F-23D9D87C964F}">
      <dgm:prSet/>
      <dgm:spPr/>
      <dgm:t>
        <a:bodyPr/>
        <a:lstStyle/>
        <a:p>
          <a:endParaRPr lang="en-US"/>
        </a:p>
      </dgm:t>
    </dgm:pt>
    <dgm:pt modelId="{41468E31-939C-4E78-AE37-8EFADA466012}" type="sibTrans" cxnId="{7EFD5623-B24B-45F8-AA4F-23D9D87C964F}">
      <dgm:prSet/>
      <dgm:spPr/>
      <dgm:t>
        <a:bodyPr/>
        <a:lstStyle/>
        <a:p>
          <a:endParaRPr lang="en-US"/>
        </a:p>
      </dgm:t>
    </dgm:pt>
    <dgm:pt modelId="{1D608ED5-222B-41B4-9C3A-C135B50C51C9}">
      <dgm:prSet phldrT="[Text]" custT="1"/>
      <dgm:spPr/>
      <dgm:t>
        <a:bodyPr/>
        <a:lstStyle/>
        <a:p>
          <a:r>
            <a:rPr lang="en-US" sz="2400" dirty="0" smtClean="0"/>
            <a:t>Students learn content </a:t>
          </a:r>
          <a:r>
            <a:rPr lang="en-US" sz="2400" dirty="0" smtClean="0"/>
            <a:t>knowledge</a:t>
          </a:r>
          <a:endParaRPr lang="en-US" sz="2400" dirty="0"/>
        </a:p>
      </dgm:t>
    </dgm:pt>
    <dgm:pt modelId="{246E975D-0C22-43B9-A117-76478A818715}" type="parTrans" cxnId="{F0744E6D-524E-4C27-BF16-0B08386113D9}">
      <dgm:prSet/>
      <dgm:spPr/>
      <dgm:t>
        <a:bodyPr/>
        <a:lstStyle/>
        <a:p>
          <a:endParaRPr lang="en-US"/>
        </a:p>
      </dgm:t>
    </dgm:pt>
    <dgm:pt modelId="{F0912D83-80CB-4106-B754-D8F31611C980}" type="sibTrans" cxnId="{F0744E6D-524E-4C27-BF16-0B08386113D9}">
      <dgm:prSet/>
      <dgm:spPr/>
      <dgm:t>
        <a:bodyPr/>
        <a:lstStyle/>
        <a:p>
          <a:endParaRPr lang="en-US"/>
        </a:p>
      </dgm:t>
    </dgm:pt>
    <dgm:pt modelId="{362D069D-5EE2-475C-A0D0-25DC7D367BF1}" type="pres">
      <dgm:prSet presAssocID="{F9D5BE5F-10EF-41B9-BA79-332B0C4CBF54}" presName="Name0" presStyleCnt="0">
        <dgm:presLayoutVars>
          <dgm:chPref val="1"/>
          <dgm:dir/>
          <dgm:animOne val="branch"/>
          <dgm:animLvl val="lvl"/>
          <dgm:resizeHandles/>
        </dgm:presLayoutVars>
      </dgm:prSet>
      <dgm:spPr/>
    </dgm:pt>
    <dgm:pt modelId="{79DF8179-0136-4EAC-B468-709D98B828E5}" type="pres">
      <dgm:prSet presAssocID="{1D756AD3-6E38-4657-9AC7-7D174AA95339}" presName="vertOne" presStyleCnt="0"/>
      <dgm:spPr/>
    </dgm:pt>
    <dgm:pt modelId="{33704C83-6C13-4924-8BED-7EFF4AAD5735}" type="pres">
      <dgm:prSet presAssocID="{1D756AD3-6E38-4657-9AC7-7D174AA95339}" presName="txOne" presStyleLbl="node0" presStyleIdx="0" presStyleCnt="3">
        <dgm:presLayoutVars>
          <dgm:chPref val="3"/>
        </dgm:presLayoutVars>
      </dgm:prSet>
      <dgm:spPr/>
      <dgm:t>
        <a:bodyPr/>
        <a:lstStyle/>
        <a:p>
          <a:endParaRPr lang="en-US"/>
        </a:p>
      </dgm:t>
    </dgm:pt>
    <dgm:pt modelId="{84ACCCE6-8B71-46DB-9A50-4684D90A769B}" type="pres">
      <dgm:prSet presAssocID="{1D756AD3-6E38-4657-9AC7-7D174AA95339}" presName="horzOne" presStyleCnt="0"/>
      <dgm:spPr/>
    </dgm:pt>
    <dgm:pt modelId="{2A09B18F-3DEA-445F-BCC7-B7292AA479CC}" type="pres">
      <dgm:prSet presAssocID="{B45F3C62-71F6-48CB-BB28-877B21D5DFB9}" presName="sibSpaceOne" presStyleCnt="0"/>
      <dgm:spPr/>
    </dgm:pt>
    <dgm:pt modelId="{DD7E1B04-DF8D-4499-AF32-3849E27F3B6B}" type="pres">
      <dgm:prSet presAssocID="{7F886551-D535-4559-B69C-8F6AB2126EB6}" presName="vertOne" presStyleCnt="0"/>
      <dgm:spPr/>
    </dgm:pt>
    <dgm:pt modelId="{640CD36E-C317-4308-BC0C-100C2381F58F}" type="pres">
      <dgm:prSet presAssocID="{7F886551-D535-4559-B69C-8F6AB2126EB6}" presName="txOne" presStyleLbl="node0" presStyleIdx="1" presStyleCnt="3">
        <dgm:presLayoutVars>
          <dgm:chPref val="3"/>
        </dgm:presLayoutVars>
      </dgm:prSet>
      <dgm:spPr/>
      <dgm:t>
        <a:bodyPr/>
        <a:lstStyle/>
        <a:p>
          <a:endParaRPr lang="en-US"/>
        </a:p>
      </dgm:t>
    </dgm:pt>
    <dgm:pt modelId="{D754AD10-058C-4871-80AB-9CE80CA4D08E}" type="pres">
      <dgm:prSet presAssocID="{7F886551-D535-4559-B69C-8F6AB2126EB6}" presName="horzOne" presStyleCnt="0"/>
      <dgm:spPr/>
    </dgm:pt>
    <dgm:pt modelId="{68C589F0-AA7E-4E06-9FE8-19237C92E02E}" type="pres">
      <dgm:prSet presAssocID="{41468E31-939C-4E78-AE37-8EFADA466012}" presName="sibSpaceOne" presStyleCnt="0"/>
      <dgm:spPr/>
    </dgm:pt>
    <dgm:pt modelId="{11A3BAA9-F2BA-4452-8285-3FD7DF6D7D0A}" type="pres">
      <dgm:prSet presAssocID="{1D608ED5-222B-41B4-9C3A-C135B50C51C9}" presName="vertOne" presStyleCnt="0"/>
      <dgm:spPr/>
    </dgm:pt>
    <dgm:pt modelId="{2C173C48-26A5-492E-8735-45CED7B8E275}" type="pres">
      <dgm:prSet presAssocID="{1D608ED5-222B-41B4-9C3A-C135B50C51C9}" presName="txOne" presStyleLbl="node0" presStyleIdx="2" presStyleCnt="3">
        <dgm:presLayoutVars>
          <dgm:chPref val="3"/>
        </dgm:presLayoutVars>
      </dgm:prSet>
      <dgm:spPr/>
      <dgm:t>
        <a:bodyPr/>
        <a:lstStyle/>
        <a:p>
          <a:endParaRPr lang="en-US"/>
        </a:p>
      </dgm:t>
    </dgm:pt>
    <dgm:pt modelId="{56F2E0DC-2901-47A7-9932-EDA5ABF34FE0}" type="pres">
      <dgm:prSet presAssocID="{1D608ED5-222B-41B4-9C3A-C135B50C51C9}" presName="horzOne" presStyleCnt="0"/>
      <dgm:spPr/>
    </dgm:pt>
  </dgm:ptLst>
  <dgm:cxnLst>
    <dgm:cxn modelId="{61DF8392-A4D1-4085-8D38-6B3142FCF682}" type="presOf" srcId="{1D608ED5-222B-41B4-9C3A-C135B50C51C9}" destId="{2C173C48-26A5-492E-8735-45CED7B8E275}" srcOrd="0" destOrd="0" presId="urn:microsoft.com/office/officeart/2005/8/layout/hierarchy4"/>
    <dgm:cxn modelId="{F0744E6D-524E-4C27-BF16-0B08386113D9}" srcId="{F9D5BE5F-10EF-41B9-BA79-332B0C4CBF54}" destId="{1D608ED5-222B-41B4-9C3A-C135B50C51C9}" srcOrd="2" destOrd="0" parTransId="{246E975D-0C22-43B9-A117-76478A818715}" sibTransId="{F0912D83-80CB-4106-B754-D8F31611C980}"/>
    <dgm:cxn modelId="{C20312CD-ADEA-4E06-A8B9-891CE216D032}" srcId="{F9D5BE5F-10EF-41B9-BA79-332B0C4CBF54}" destId="{1D756AD3-6E38-4657-9AC7-7D174AA95339}" srcOrd="0" destOrd="0" parTransId="{24849A5F-D6D9-4695-B6ED-5E2B40E9BF87}" sibTransId="{B45F3C62-71F6-48CB-BB28-877B21D5DFB9}"/>
    <dgm:cxn modelId="{AED8BDBF-B8A2-4423-AD11-7016D698EBC0}" type="presOf" srcId="{F9D5BE5F-10EF-41B9-BA79-332B0C4CBF54}" destId="{362D069D-5EE2-475C-A0D0-25DC7D367BF1}" srcOrd="0" destOrd="0" presId="urn:microsoft.com/office/officeart/2005/8/layout/hierarchy4"/>
    <dgm:cxn modelId="{5F455C2D-0234-462C-A45D-C4F550EEDEE0}" type="presOf" srcId="{7F886551-D535-4559-B69C-8F6AB2126EB6}" destId="{640CD36E-C317-4308-BC0C-100C2381F58F}" srcOrd="0" destOrd="0" presId="urn:microsoft.com/office/officeart/2005/8/layout/hierarchy4"/>
    <dgm:cxn modelId="{9CE50B22-9FDB-4E83-A69E-69987C234C83}" type="presOf" srcId="{1D756AD3-6E38-4657-9AC7-7D174AA95339}" destId="{33704C83-6C13-4924-8BED-7EFF4AAD5735}" srcOrd="0" destOrd="0" presId="urn:microsoft.com/office/officeart/2005/8/layout/hierarchy4"/>
    <dgm:cxn modelId="{7EFD5623-B24B-45F8-AA4F-23D9D87C964F}" srcId="{F9D5BE5F-10EF-41B9-BA79-332B0C4CBF54}" destId="{7F886551-D535-4559-B69C-8F6AB2126EB6}" srcOrd="1" destOrd="0" parTransId="{CF5EE081-51AA-4044-A390-7C634B64C93D}" sibTransId="{41468E31-939C-4E78-AE37-8EFADA466012}"/>
    <dgm:cxn modelId="{9A1681AB-FECB-4A1F-8645-8F980283FDAE}" type="presParOf" srcId="{362D069D-5EE2-475C-A0D0-25DC7D367BF1}" destId="{79DF8179-0136-4EAC-B468-709D98B828E5}" srcOrd="0" destOrd="0" presId="urn:microsoft.com/office/officeart/2005/8/layout/hierarchy4"/>
    <dgm:cxn modelId="{55DA15DC-8B67-429A-985E-1272B268AA71}" type="presParOf" srcId="{79DF8179-0136-4EAC-B468-709D98B828E5}" destId="{33704C83-6C13-4924-8BED-7EFF4AAD5735}" srcOrd="0" destOrd="0" presId="urn:microsoft.com/office/officeart/2005/8/layout/hierarchy4"/>
    <dgm:cxn modelId="{9353280C-BA05-42C4-859F-A4CE034FCFDA}" type="presParOf" srcId="{79DF8179-0136-4EAC-B468-709D98B828E5}" destId="{84ACCCE6-8B71-46DB-9A50-4684D90A769B}" srcOrd="1" destOrd="0" presId="urn:microsoft.com/office/officeart/2005/8/layout/hierarchy4"/>
    <dgm:cxn modelId="{3DE8FDC4-9BF9-4B42-B7ED-D8611F9EBD42}" type="presParOf" srcId="{362D069D-5EE2-475C-A0D0-25DC7D367BF1}" destId="{2A09B18F-3DEA-445F-BCC7-B7292AA479CC}" srcOrd="1" destOrd="0" presId="urn:microsoft.com/office/officeart/2005/8/layout/hierarchy4"/>
    <dgm:cxn modelId="{A89BC5DE-7490-46C3-BADD-13E2E4DEA322}" type="presParOf" srcId="{362D069D-5EE2-475C-A0D0-25DC7D367BF1}" destId="{DD7E1B04-DF8D-4499-AF32-3849E27F3B6B}" srcOrd="2" destOrd="0" presId="urn:microsoft.com/office/officeart/2005/8/layout/hierarchy4"/>
    <dgm:cxn modelId="{4EDD4001-236F-4854-BFAF-6148E7980E37}" type="presParOf" srcId="{DD7E1B04-DF8D-4499-AF32-3849E27F3B6B}" destId="{640CD36E-C317-4308-BC0C-100C2381F58F}" srcOrd="0" destOrd="0" presId="urn:microsoft.com/office/officeart/2005/8/layout/hierarchy4"/>
    <dgm:cxn modelId="{3BEA1F7D-6FBB-4A15-9E41-A93484B90C66}" type="presParOf" srcId="{DD7E1B04-DF8D-4499-AF32-3849E27F3B6B}" destId="{D754AD10-058C-4871-80AB-9CE80CA4D08E}" srcOrd="1" destOrd="0" presId="urn:microsoft.com/office/officeart/2005/8/layout/hierarchy4"/>
    <dgm:cxn modelId="{12360DCF-C3F1-4822-94CB-8F85CCC6F523}" type="presParOf" srcId="{362D069D-5EE2-475C-A0D0-25DC7D367BF1}" destId="{68C589F0-AA7E-4E06-9FE8-19237C92E02E}" srcOrd="3" destOrd="0" presId="urn:microsoft.com/office/officeart/2005/8/layout/hierarchy4"/>
    <dgm:cxn modelId="{99D7E914-279A-4ECD-AD94-1F869611F06C}" type="presParOf" srcId="{362D069D-5EE2-475C-A0D0-25DC7D367BF1}" destId="{11A3BAA9-F2BA-4452-8285-3FD7DF6D7D0A}" srcOrd="4" destOrd="0" presId="urn:microsoft.com/office/officeart/2005/8/layout/hierarchy4"/>
    <dgm:cxn modelId="{54D9C9F7-25C2-4B07-943F-62C1DBD4C1FE}" type="presParOf" srcId="{11A3BAA9-F2BA-4452-8285-3FD7DF6D7D0A}" destId="{2C173C48-26A5-492E-8735-45CED7B8E275}" srcOrd="0" destOrd="0" presId="urn:microsoft.com/office/officeart/2005/8/layout/hierarchy4"/>
    <dgm:cxn modelId="{3F43A0C3-54D3-4DED-9091-7735900EA26A}" type="presParOf" srcId="{11A3BAA9-F2BA-4452-8285-3FD7DF6D7D0A}" destId="{56F2E0DC-2901-47A7-9932-EDA5ABF34FE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D5BE5F-10EF-41B9-BA79-332B0C4CBF54}" type="doc">
      <dgm:prSet loTypeId="urn:microsoft.com/office/officeart/2005/8/layout/hierarchy4" loCatId="list" qsTypeId="urn:microsoft.com/office/officeart/2005/8/quickstyle/simple1" qsCatId="simple" csTypeId="urn:microsoft.com/office/officeart/2005/8/colors/accent1_2" csCatId="accent1" phldr="1"/>
      <dgm:spPr/>
    </dgm:pt>
    <dgm:pt modelId="{1D756AD3-6E38-4657-9AC7-7D174AA95339}">
      <dgm:prSet phldrT="[Text]" custT="1"/>
      <dgm:spPr/>
      <dgm:t>
        <a:bodyPr/>
        <a:lstStyle/>
        <a:p>
          <a:r>
            <a:rPr lang="en-US" sz="2400" dirty="0" smtClean="0"/>
            <a:t>Students learn to read, discuss, and write like social scientists</a:t>
          </a:r>
          <a:endParaRPr lang="en-US" sz="2400" dirty="0"/>
        </a:p>
      </dgm:t>
    </dgm:pt>
    <dgm:pt modelId="{24849A5F-D6D9-4695-B6ED-5E2B40E9BF87}" type="parTrans" cxnId="{C20312CD-ADEA-4E06-A8B9-891CE216D032}">
      <dgm:prSet/>
      <dgm:spPr/>
      <dgm:t>
        <a:bodyPr/>
        <a:lstStyle/>
        <a:p>
          <a:endParaRPr lang="en-US"/>
        </a:p>
      </dgm:t>
    </dgm:pt>
    <dgm:pt modelId="{B45F3C62-71F6-48CB-BB28-877B21D5DFB9}" type="sibTrans" cxnId="{C20312CD-ADEA-4E06-A8B9-891CE216D032}">
      <dgm:prSet/>
      <dgm:spPr/>
      <dgm:t>
        <a:bodyPr/>
        <a:lstStyle/>
        <a:p>
          <a:endParaRPr lang="en-US"/>
        </a:p>
      </dgm:t>
    </dgm:pt>
    <dgm:pt modelId="{7F886551-D535-4559-B69C-8F6AB2126EB6}">
      <dgm:prSet phldrT="[Text]" custT="1"/>
      <dgm:spPr/>
      <dgm:t>
        <a:bodyPr/>
        <a:lstStyle/>
        <a:p>
          <a:r>
            <a:rPr lang="en-US" sz="2400" dirty="0" smtClean="0"/>
            <a:t>Students develop disciplinary literacy skills and social science practices in tandem</a:t>
          </a:r>
          <a:endParaRPr lang="en-US" sz="2400" dirty="0"/>
        </a:p>
      </dgm:t>
    </dgm:pt>
    <dgm:pt modelId="{CF5EE081-51AA-4044-A390-7C634B64C93D}" type="parTrans" cxnId="{7EFD5623-B24B-45F8-AA4F-23D9D87C964F}">
      <dgm:prSet/>
      <dgm:spPr/>
      <dgm:t>
        <a:bodyPr/>
        <a:lstStyle/>
        <a:p>
          <a:endParaRPr lang="en-US"/>
        </a:p>
      </dgm:t>
    </dgm:pt>
    <dgm:pt modelId="{41468E31-939C-4E78-AE37-8EFADA466012}" type="sibTrans" cxnId="{7EFD5623-B24B-45F8-AA4F-23D9D87C964F}">
      <dgm:prSet/>
      <dgm:spPr/>
      <dgm:t>
        <a:bodyPr/>
        <a:lstStyle/>
        <a:p>
          <a:endParaRPr lang="en-US"/>
        </a:p>
      </dgm:t>
    </dgm:pt>
    <dgm:pt modelId="{1D608ED5-222B-41B4-9C3A-C135B50C51C9}">
      <dgm:prSet phldrT="[Text]" custT="1"/>
      <dgm:spPr/>
      <dgm:t>
        <a:bodyPr/>
        <a:lstStyle/>
        <a:p>
          <a:r>
            <a:rPr lang="en-US" sz="2400" dirty="0" smtClean="0"/>
            <a:t>Students integrate and apply concepts, skills, and content knowledge</a:t>
          </a:r>
          <a:endParaRPr lang="en-US" sz="2400" dirty="0"/>
        </a:p>
      </dgm:t>
    </dgm:pt>
    <dgm:pt modelId="{246E975D-0C22-43B9-A117-76478A818715}" type="parTrans" cxnId="{F0744E6D-524E-4C27-BF16-0B08386113D9}">
      <dgm:prSet/>
      <dgm:spPr/>
      <dgm:t>
        <a:bodyPr/>
        <a:lstStyle/>
        <a:p>
          <a:endParaRPr lang="en-US"/>
        </a:p>
      </dgm:t>
    </dgm:pt>
    <dgm:pt modelId="{F0912D83-80CB-4106-B754-D8F31611C980}" type="sibTrans" cxnId="{F0744E6D-524E-4C27-BF16-0B08386113D9}">
      <dgm:prSet/>
      <dgm:spPr/>
      <dgm:t>
        <a:bodyPr/>
        <a:lstStyle/>
        <a:p>
          <a:endParaRPr lang="en-US"/>
        </a:p>
      </dgm:t>
    </dgm:pt>
    <dgm:pt modelId="{362D069D-5EE2-475C-A0D0-25DC7D367BF1}" type="pres">
      <dgm:prSet presAssocID="{F9D5BE5F-10EF-41B9-BA79-332B0C4CBF54}" presName="Name0" presStyleCnt="0">
        <dgm:presLayoutVars>
          <dgm:chPref val="1"/>
          <dgm:dir/>
          <dgm:animOne val="branch"/>
          <dgm:animLvl val="lvl"/>
          <dgm:resizeHandles/>
        </dgm:presLayoutVars>
      </dgm:prSet>
      <dgm:spPr/>
    </dgm:pt>
    <dgm:pt modelId="{79DF8179-0136-4EAC-B468-709D98B828E5}" type="pres">
      <dgm:prSet presAssocID="{1D756AD3-6E38-4657-9AC7-7D174AA95339}" presName="vertOne" presStyleCnt="0"/>
      <dgm:spPr/>
    </dgm:pt>
    <dgm:pt modelId="{33704C83-6C13-4924-8BED-7EFF4AAD5735}" type="pres">
      <dgm:prSet presAssocID="{1D756AD3-6E38-4657-9AC7-7D174AA95339}" presName="txOne" presStyleLbl="node0" presStyleIdx="0" presStyleCnt="3">
        <dgm:presLayoutVars>
          <dgm:chPref val="3"/>
        </dgm:presLayoutVars>
      </dgm:prSet>
      <dgm:spPr/>
      <dgm:t>
        <a:bodyPr/>
        <a:lstStyle/>
        <a:p>
          <a:endParaRPr lang="en-US"/>
        </a:p>
      </dgm:t>
    </dgm:pt>
    <dgm:pt modelId="{84ACCCE6-8B71-46DB-9A50-4684D90A769B}" type="pres">
      <dgm:prSet presAssocID="{1D756AD3-6E38-4657-9AC7-7D174AA95339}" presName="horzOne" presStyleCnt="0"/>
      <dgm:spPr/>
    </dgm:pt>
    <dgm:pt modelId="{2A09B18F-3DEA-445F-BCC7-B7292AA479CC}" type="pres">
      <dgm:prSet presAssocID="{B45F3C62-71F6-48CB-BB28-877B21D5DFB9}" presName="sibSpaceOne" presStyleCnt="0"/>
      <dgm:spPr/>
    </dgm:pt>
    <dgm:pt modelId="{DD7E1B04-DF8D-4499-AF32-3849E27F3B6B}" type="pres">
      <dgm:prSet presAssocID="{7F886551-D535-4559-B69C-8F6AB2126EB6}" presName="vertOne" presStyleCnt="0"/>
      <dgm:spPr/>
    </dgm:pt>
    <dgm:pt modelId="{640CD36E-C317-4308-BC0C-100C2381F58F}" type="pres">
      <dgm:prSet presAssocID="{7F886551-D535-4559-B69C-8F6AB2126EB6}" presName="txOne" presStyleLbl="node0" presStyleIdx="1" presStyleCnt="3">
        <dgm:presLayoutVars>
          <dgm:chPref val="3"/>
        </dgm:presLayoutVars>
      </dgm:prSet>
      <dgm:spPr/>
      <dgm:t>
        <a:bodyPr/>
        <a:lstStyle/>
        <a:p>
          <a:endParaRPr lang="en-US"/>
        </a:p>
      </dgm:t>
    </dgm:pt>
    <dgm:pt modelId="{D754AD10-058C-4871-80AB-9CE80CA4D08E}" type="pres">
      <dgm:prSet presAssocID="{7F886551-D535-4559-B69C-8F6AB2126EB6}" presName="horzOne" presStyleCnt="0"/>
      <dgm:spPr/>
    </dgm:pt>
    <dgm:pt modelId="{68C589F0-AA7E-4E06-9FE8-19237C92E02E}" type="pres">
      <dgm:prSet presAssocID="{41468E31-939C-4E78-AE37-8EFADA466012}" presName="sibSpaceOne" presStyleCnt="0"/>
      <dgm:spPr/>
    </dgm:pt>
    <dgm:pt modelId="{11A3BAA9-F2BA-4452-8285-3FD7DF6D7D0A}" type="pres">
      <dgm:prSet presAssocID="{1D608ED5-222B-41B4-9C3A-C135B50C51C9}" presName="vertOne" presStyleCnt="0"/>
      <dgm:spPr/>
    </dgm:pt>
    <dgm:pt modelId="{2C173C48-26A5-492E-8735-45CED7B8E275}" type="pres">
      <dgm:prSet presAssocID="{1D608ED5-222B-41B4-9C3A-C135B50C51C9}" presName="txOne" presStyleLbl="node0" presStyleIdx="2" presStyleCnt="3">
        <dgm:presLayoutVars>
          <dgm:chPref val="3"/>
        </dgm:presLayoutVars>
      </dgm:prSet>
      <dgm:spPr/>
      <dgm:t>
        <a:bodyPr/>
        <a:lstStyle/>
        <a:p>
          <a:endParaRPr lang="en-US"/>
        </a:p>
      </dgm:t>
    </dgm:pt>
    <dgm:pt modelId="{56F2E0DC-2901-47A7-9932-EDA5ABF34FE0}" type="pres">
      <dgm:prSet presAssocID="{1D608ED5-222B-41B4-9C3A-C135B50C51C9}" presName="horzOne" presStyleCnt="0"/>
      <dgm:spPr/>
    </dgm:pt>
  </dgm:ptLst>
  <dgm:cxnLst>
    <dgm:cxn modelId="{402BCED7-3CF9-4E09-AC1A-A509089FACE2}" type="presOf" srcId="{1D756AD3-6E38-4657-9AC7-7D174AA95339}" destId="{33704C83-6C13-4924-8BED-7EFF4AAD5735}" srcOrd="0" destOrd="0" presId="urn:microsoft.com/office/officeart/2005/8/layout/hierarchy4"/>
    <dgm:cxn modelId="{C20312CD-ADEA-4E06-A8B9-891CE216D032}" srcId="{F9D5BE5F-10EF-41B9-BA79-332B0C4CBF54}" destId="{1D756AD3-6E38-4657-9AC7-7D174AA95339}" srcOrd="0" destOrd="0" parTransId="{24849A5F-D6D9-4695-B6ED-5E2B40E9BF87}" sibTransId="{B45F3C62-71F6-48CB-BB28-877B21D5DFB9}"/>
    <dgm:cxn modelId="{7EFD5623-B24B-45F8-AA4F-23D9D87C964F}" srcId="{F9D5BE5F-10EF-41B9-BA79-332B0C4CBF54}" destId="{7F886551-D535-4559-B69C-8F6AB2126EB6}" srcOrd="1" destOrd="0" parTransId="{CF5EE081-51AA-4044-A390-7C634B64C93D}" sibTransId="{41468E31-939C-4E78-AE37-8EFADA466012}"/>
    <dgm:cxn modelId="{A86BD6F6-C27F-4701-B2E2-C453218BD741}" type="presOf" srcId="{1D608ED5-222B-41B4-9C3A-C135B50C51C9}" destId="{2C173C48-26A5-492E-8735-45CED7B8E275}" srcOrd="0" destOrd="0" presId="urn:microsoft.com/office/officeart/2005/8/layout/hierarchy4"/>
    <dgm:cxn modelId="{59B55623-C35F-47D7-82A2-78ED26298212}" type="presOf" srcId="{F9D5BE5F-10EF-41B9-BA79-332B0C4CBF54}" destId="{362D069D-5EE2-475C-A0D0-25DC7D367BF1}" srcOrd="0" destOrd="0" presId="urn:microsoft.com/office/officeart/2005/8/layout/hierarchy4"/>
    <dgm:cxn modelId="{F0744E6D-524E-4C27-BF16-0B08386113D9}" srcId="{F9D5BE5F-10EF-41B9-BA79-332B0C4CBF54}" destId="{1D608ED5-222B-41B4-9C3A-C135B50C51C9}" srcOrd="2" destOrd="0" parTransId="{246E975D-0C22-43B9-A117-76478A818715}" sibTransId="{F0912D83-80CB-4106-B754-D8F31611C980}"/>
    <dgm:cxn modelId="{9E6793F8-8DA0-45C3-9CE5-16676096D45C}" type="presOf" srcId="{7F886551-D535-4559-B69C-8F6AB2126EB6}" destId="{640CD36E-C317-4308-BC0C-100C2381F58F}" srcOrd="0" destOrd="0" presId="urn:microsoft.com/office/officeart/2005/8/layout/hierarchy4"/>
    <dgm:cxn modelId="{EAD515EE-1485-4C79-95B5-DDCF14320800}" type="presParOf" srcId="{362D069D-5EE2-475C-A0D0-25DC7D367BF1}" destId="{79DF8179-0136-4EAC-B468-709D98B828E5}" srcOrd="0" destOrd="0" presId="urn:microsoft.com/office/officeart/2005/8/layout/hierarchy4"/>
    <dgm:cxn modelId="{FAAB9F96-9F66-4DDD-949F-30DEDA8A8673}" type="presParOf" srcId="{79DF8179-0136-4EAC-B468-709D98B828E5}" destId="{33704C83-6C13-4924-8BED-7EFF4AAD5735}" srcOrd="0" destOrd="0" presId="urn:microsoft.com/office/officeart/2005/8/layout/hierarchy4"/>
    <dgm:cxn modelId="{A6414E26-AD3C-436B-B5A8-0954313A3CF0}" type="presParOf" srcId="{79DF8179-0136-4EAC-B468-709D98B828E5}" destId="{84ACCCE6-8B71-46DB-9A50-4684D90A769B}" srcOrd="1" destOrd="0" presId="urn:microsoft.com/office/officeart/2005/8/layout/hierarchy4"/>
    <dgm:cxn modelId="{EF362772-B9BC-41DE-987F-17ABC53D1DEE}" type="presParOf" srcId="{362D069D-5EE2-475C-A0D0-25DC7D367BF1}" destId="{2A09B18F-3DEA-445F-BCC7-B7292AA479CC}" srcOrd="1" destOrd="0" presId="urn:microsoft.com/office/officeart/2005/8/layout/hierarchy4"/>
    <dgm:cxn modelId="{A64F2431-A920-4DF6-BEB7-F4EFA83D318A}" type="presParOf" srcId="{362D069D-5EE2-475C-A0D0-25DC7D367BF1}" destId="{DD7E1B04-DF8D-4499-AF32-3849E27F3B6B}" srcOrd="2" destOrd="0" presId="urn:microsoft.com/office/officeart/2005/8/layout/hierarchy4"/>
    <dgm:cxn modelId="{B00205B7-A404-47A3-BB55-E9A60EA4890E}" type="presParOf" srcId="{DD7E1B04-DF8D-4499-AF32-3849E27F3B6B}" destId="{640CD36E-C317-4308-BC0C-100C2381F58F}" srcOrd="0" destOrd="0" presId="urn:microsoft.com/office/officeart/2005/8/layout/hierarchy4"/>
    <dgm:cxn modelId="{9D2B55F1-0D25-40FE-897B-E467E411A75D}" type="presParOf" srcId="{DD7E1B04-DF8D-4499-AF32-3849E27F3B6B}" destId="{D754AD10-058C-4871-80AB-9CE80CA4D08E}" srcOrd="1" destOrd="0" presId="urn:microsoft.com/office/officeart/2005/8/layout/hierarchy4"/>
    <dgm:cxn modelId="{6F9EE8F3-B54B-46CA-B770-7B05AE34FB2E}" type="presParOf" srcId="{362D069D-5EE2-475C-A0D0-25DC7D367BF1}" destId="{68C589F0-AA7E-4E06-9FE8-19237C92E02E}" srcOrd="3" destOrd="0" presId="urn:microsoft.com/office/officeart/2005/8/layout/hierarchy4"/>
    <dgm:cxn modelId="{679340BD-F74D-4500-B0F2-71BD4BC27053}" type="presParOf" srcId="{362D069D-5EE2-475C-A0D0-25DC7D367BF1}" destId="{11A3BAA9-F2BA-4452-8285-3FD7DF6D7D0A}" srcOrd="4" destOrd="0" presId="urn:microsoft.com/office/officeart/2005/8/layout/hierarchy4"/>
    <dgm:cxn modelId="{27C4BF92-C0FA-4243-84F5-61BFC3EAC26C}" type="presParOf" srcId="{11A3BAA9-F2BA-4452-8285-3FD7DF6D7D0A}" destId="{2C173C48-26A5-492E-8735-45CED7B8E275}" srcOrd="0" destOrd="0" presId="urn:microsoft.com/office/officeart/2005/8/layout/hierarchy4"/>
    <dgm:cxn modelId="{476556AC-22A8-4AF9-98B4-D787C80AAA1F}" type="presParOf" srcId="{11A3BAA9-F2BA-4452-8285-3FD7DF6D7D0A}" destId="{56F2E0DC-2901-47A7-9932-EDA5ABF34FE0}"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45CC58-0B05-4FE6-B155-005E50FB40FC}" type="doc">
      <dgm:prSet loTypeId="urn:microsoft.com/office/officeart/2005/8/layout/hList7" loCatId="relationship" qsTypeId="urn:microsoft.com/office/officeart/2005/8/quickstyle/simple1" qsCatId="simple" csTypeId="urn:microsoft.com/office/officeart/2005/8/colors/accent1_2" csCatId="accent1" phldr="1"/>
      <dgm:spPr/>
    </dgm:pt>
    <dgm:pt modelId="{F5B3007C-AA27-41B7-862B-C12CEE7A2B8B}">
      <dgm:prSet phldrT="[Text]"/>
      <dgm:spPr/>
      <dgm:t>
        <a:bodyPr/>
        <a:lstStyle/>
        <a:p>
          <a:endParaRPr lang="en-US" dirty="0" smtClean="0"/>
        </a:p>
        <a:p>
          <a:r>
            <a:rPr lang="en-US" dirty="0" smtClean="0"/>
            <a:t>Teaching that Engages</a:t>
          </a:r>
          <a:endParaRPr lang="en-US" dirty="0"/>
        </a:p>
      </dgm:t>
    </dgm:pt>
    <dgm:pt modelId="{26C7B56A-DA8A-4236-B4B7-AFC8967A02CD}" type="parTrans" cxnId="{C4CD6399-D8B0-4B3D-BBAF-922307917F7A}">
      <dgm:prSet/>
      <dgm:spPr/>
      <dgm:t>
        <a:bodyPr/>
        <a:lstStyle/>
        <a:p>
          <a:endParaRPr lang="en-US"/>
        </a:p>
      </dgm:t>
    </dgm:pt>
    <dgm:pt modelId="{7487CE59-9DBC-4395-911F-738CBDA8B282}" type="sibTrans" cxnId="{C4CD6399-D8B0-4B3D-BBAF-922307917F7A}">
      <dgm:prSet/>
      <dgm:spPr/>
      <dgm:t>
        <a:bodyPr/>
        <a:lstStyle/>
        <a:p>
          <a:endParaRPr lang="en-US"/>
        </a:p>
      </dgm:t>
    </dgm:pt>
    <dgm:pt modelId="{38F6DB1A-73E7-497A-9F18-81E4AC253452}">
      <dgm:prSet phldrT="[Text]"/>
      <dgm:spPr/>
      <dgm:t>
        <a:bodyPr/>
        <a:lstStyle/>
        <a:p>
          <a:endParaRPr lang="en-US" dirty="0" smtClean="0"/>
        </a:p>
        <a:p>
          <a:r>
            <a:rPr lang="en-US" dirty="0" smtClean="0"/>
            <a:t>Culture that Empowers</a:t>
          </a:r>
          <a:endParaRPr lang="en-US" dirty="0"/>
        </a:p>
      </dgm:t>
    </dgm:pt>
    <dgm:pt modelId="{7150DE87-1F64-4B0C-A5E8-5D645BBD1899}" type="parTrans" cxnId="{DD698685-2F2C-4847-9811-BA56260DDF65}">
      <dgm:prSet/>
      <dgm:spPr/>
      <dgm:t>
        <a:bodyPr/>
        <a:lstStyle/>
        <a:p>
          <a:endParaRPr lang="en-US"/>
        </a:p>
      </dgm:t>
    </dgm:pt>
    <dgm:pt modelId="{092E1C46-B2A7-4174-917F-0E4236ACCC08}" type="sibTrans" cxnId="{DD698685-2F2C-4847-9811-BA56260DDF65}">
      <dgm:prSet/>
      <dgm:spPr/>
      <dgm:t>
        <a:bodyPr/>
        <a:lstStyle/>
        <a:p>
          <a:endParaRPr lang="en-US"/>
        </a:p>
      </dgm:t>
    </dgm:pt>
    <dgm:pt modelId="{CC360C8A-D2B7-400E-8876-2A109DDF57CA}">
      <dgm:prSet phldrT="[Text]"/>
      <dgm:spPr/>
      <dgm:t>
        <a:bodyPr/>
        <a:lstStyle/>
        <a:p>
          <a:endParaRPr lang="en-US" dirty="0" smtClean="0"/>
        </a:p>
        <a:p>
          <a:r>
            <a:rPr lang="en-US" dirty="0" smtClean="0"/>
            <a:t>Technology that Enables</a:t>
          </a:r>
          <a:endParaRPr lang="en-US" dirty="0"/>
        </a:p>
      </dgm:t>
    </dgm:pt>
    <dgm:pt modelId="{81528EA4-9939-4368-86ED-29449E91AD04}" type="parTrans" cxnId="{DDFEB35C-B2E3-4BB1-BA43-75A432EF3141}">
      <dgm:prSet/>
      <dgm:spPr/>
      <dgm:t>
        <a:bodyPr/>
        <a:lstStyle/>
        <a:p>
          <a:endParaRPr lang="en-US"/>
        </a:p>
      </dgm:t>
    </dgm:pt>
    <dgm:pt modelId="{6CC6486E-CE15-4D98-9586-8BF632C8A6CE}" type="sibTrans" cxnId="{DDFEB35C-B2E3-4BB1-BA43-75A432EF3141}">
      <dgm:prSet/>
      <dgm:spPr/>
      <dgm:t>
        <a:bodyPr/>
        <a:lstStyle/>
        <a:p>
          <a:endParaRPr lang="en-US"/>
        </a:p>
      </dgm:t>
    </dgm:pt>
    <dgm:pt modelId="{D17E8B71-9E48-45B4-AF65-6615AD0178C1}" type="pres">
      <dgm:prSet presAssocID="{3845CC58-0B05-4FE6-B155-005E50FB40FC}" presName="Name0" presStyleCnt="0">
        <dgm:presLayoutVars>
          <dgm:dir/>
          <dgm:resizeHandles val="exact"/>
        </dgm:presLayoutVars>
      </dgm:prSet>
      <dgm:spPr/>
    </dgm:pt>
    <dgm:pt modelId="{35F62321-672B-4E51-A946-BECA99E9519E}" type="pres">
      <dgm:prSet presAssocID="{3845CC58-0B05-4FE6-B155-005E50FB40FC}" presName="fgShape" presStyleLbl="fgShp" presStyleIdx="0" presStyleCnt="1"/>
      <dgm:spPr/>
    </dgm:pt>
    <dgm:pt modelId="{BE37B1CD-D4A3-41BC-8F2A-81E82ADBFF04}" type="pres">
      <dgm:prSet presAssocID="{3845CC58-0B05-4FE6-B155-005E50FB40FC}" presName="linComp" presStyleCnt="0"/>
      <dgm:spPr/>
    </dgm:pt>
    <dgm:pt modelId="{1EE2B5A9-E4BB-485A-B6FE-72B073FDA2B2}" type="pres">
      <dgm:prSet presAssocID="{F5B3007C-AA27-41B7-862B-C12CEE7A2B8B}" presName="compNode" presStyleCnt="0"/>
      <dgm:spPr/>
    </dgm:pt>
    <dgm:pt modelId="{18937CDA-FC51-471A-9EFC-AC7FEBEC33C8}" type="pres">
      <dgm:prSet presAssocID="{F5B3007C-AA27-41B7-862B-C12CEE7A2B8B}" presName="bkgdShape" presStyleLbl="node1" presStyleIdx="0" presStyleCnt="3"/>
      <dgm:spPr/>
      <dgm:t>
        <a:bodyPr/>
        <a:lstStyle/>
        <a:p>
          <a:endParaRPr lang="en-US"/>
        </a:p>
      </dgm:t>
    </dgm:pt>
    <dgm:pt modelId="{7FE09279-ED51-44E9-8657-04775114263B}" type="pres">
      <dgm:prSet presAssocID="{F5B3007C-AA27-41B7-862B-C12CEE7A2B8B}" presName="nodeTx" presStyleLbl="node1" presStyleIdx="0" presStyleCnt="3">
        <dgm:presLayoutVars>
          <dgm:bulletEnabled val="1"/>
        </dgm:presLayoutVars>
      </dgm:prSet>
      <dgm:spPr/>
      <dgm:t>
        <a:bodyPr/>
        <a:lstStyle/>
        <a:p>
          <a:endParaRPr lang="en-US"/>
        </a:p>
      </dgm:t>
    </dgm:pt>
    <dgm:pt modelId="{54FEA64A-FA25-4ADB-A357-CB7E514A7D48}" type="pres">
      <dgm:prSet presAssocID="{F5B3007C-AA27-41B7-862B-C12CEE7A2B8B}" presName="invisiNode" presStyleLbl="node1" presStyleIdx="0" presStyleCnt="3"/>
      <dgm:spPr/>
    </dgm:pt>
    <dgm:pt modelId="{9332E01C-E8EC-41EF-80AE-F9E743835228}" type="pres">
      <dgm:prSet presAssocID="{F5B3007C-AA27-41B7-862B-C12CEE7A2B8B}" presName="imagNode" presStyleLbl="fgImgPlace1" presStyleIdx="0" presStyleCnt="3" custScaleX="136510" custScaleY="136510" custLinFactNeighborY="20342"/>
      <dgm:spPr>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dgm:spPr>
    </dgm:pt>
    <dgm:pt modelId="{95F200D4-6A33-4A40-B9DC-2C678111790C}" type="pres">
      <dgm:prSet presAssocID="{7487CE59-9DBC-4395-911F-738CBDA8B282}" presName="sibTrans" presStyleLbl="sibTrans2D1" presStyleIdx="0" presStyleCnt="0"/>
      <dgm:spPr/>
      <dgm:t>
        <a:bodyPr/>
        <a:lstStyle/>
        <a:p>
          <a:endParaRPr lang="en-US"/>
        </a:p>
      </dgm:t>
    </dgm:pt>
    <dgm:pt modelId="{BD27BC21-54B6-4AD1-8F85-79B0DC917E3D}" type="pres">
      <dgm:prSet presAssocID="{38F6DB1A-73E7-497A-9F18-81E4AC253452}" presName="compNode" presStyleCnt="0"/>
      <dgm:spPr/>
    </dgm:pt>
    <dgm:pt modelId="{1F12BF5E-07A6-401C-92B9-9C0DD5E57E79}" type="pres">
      <dgm:prSet presAssocID="{38F6DB1A-73E7-497A-9F18-81E4AC253452}" presName="bkgdShape" presStyleLbl="node1" presStyleIdx="1" presStyleCnt="3"/>
      <dgm:spPr/>
      <dgm:t>
        <a:bodyPr/>
        <a:lstStyle/>
        <a:p>
          <a:endParaRPr lang="en-US"/>
        </a:p>
      </dgm:t>
    </dgm:pt>
    <dgm:pt modelId="{C5C7F777-B699-4CF3-98F8-AE36C380CBDE}" type="pres">
      <dgm:prSet presAssocID="{38F6DB1A-73E7-497A-9F18-81E4AC253452}" presName="nodeTx" presStyleLbl="node1" presStyleIdx="1" presStyleCnt="3">
        <dgm:presLayoutVars>
          <dgm:bulletEnabled val="1"/>
        </dgm:presLayoutVars>
      </dgm:prSet>
      <dgm:spPr/>
      <dgm:t>
        <a:bodyPr/>
        <a:lstStyle/>
        <a:p>
          <a:endParaRPr lang="en-US"/>
        </a:p>
      </dgm:t>
    </dgm:pt>
    <dgm:pt modelId="{BD6E959A-FAF7-4F15-93A7-BFF165BFB38F}" type="pres">
      <dgm:prSet presAssocID="{38F6DB1A-73E7-497A-9F18-81E4AC253452}" presName="invisiNode" presStyleLbl="node1" presStyleIdx="1" presStyleCnt="3"/>
      <dgm:spPr/>
    </dgm:pt>
    <dgm:pt modelId="{E54D6E19-1CDE-4C56-8BA3-603B921465F5}" type="pres">
      <dgm:prSet presAssocID="{38F6DB1A-73E7-497A-9F18-81E4AC253452}" presName="imagNode" presStyleLbl="fgImgPlace1" presStyleIdx="1" presStyleCnt="3" custScaleX="136510" custScaleY="136510" custLinFactNeighborY="20342"/>
      <dgm:spPr>
        <a:blipFill rotWithShape="1">
          <a:blip xmlns:r="http://schemas.openxmlformats.org/officeDocument/2006/relationships" r:embed="rId2" cstate="print">
            <a:extLst>
              <a:ext uri="{28A0092B-C50C-407E-A947-70E740481C1C}">
                <a14:useLocalDpi xmlns:a14="http://schemas.microsoft.com/office/drawing/2010/main"/>
              </a:ext>
            </a:extLst>
          </a:blip>
          <a:stretch>
            <a:fillRect/>
          </a:stretch>
        </a:blipFill>
      </dgm:spPr>
    </dgm:pt>
    <dgm:pt modelId="{46BCAA51-00AC-40BD-9E7D-289F4C24F76E}" type="pres">
      <dgm:prSet presAssocID="{092E1C46-B2A7-4174-917F-0E4236ACCC08}" presName="sibTrans" presStyleLbl="sibTrans2D1" presStyleIdx="0" presStyleCnt="0"/>
      <dgm:spPr/>
      <dgm:t>
        <a:bodyPr/>
        <a:lstStyle/>
        <a:p>
          <a:endParaRPr lang="en-US"/>
        </a:p>
      </dgm:t>
    </dgm:pt>
    <dgm:pt modelId="{8F5B45F8-82E8-40A1-A754-7DEB81AE73C4}" type="pres">
      <dgm:prSet presAssocID="{CC360C8A-D2B7-400E-8876-2A109DDF57CA}" presName="compNode" presStyleCnt="0"/>
      <dgm:spPr/>
    </dgm:pt>
    <dgm:pt modelId="{7D18CD00-73F0-47EE-ADCF-A414732385D1}" type="pres">
      <dgm:prSet presAssocID="{CC360C8A-D2B7-400E-8876-2A109DDF57CA}" presName="bkgdShape" presStyleLbl="node1" presStyleIdx="2" presStyleCnt="3"/>
      <dgm:spPr/>
      <dgm:t>
        <a:bodyPr/>
        <a:lstStyle/>
        <a:p>
          <a:endParaRPr lang="en-US"/>
        </a:p>
      </dgm:t>
    </dgm:pt>
    <dgm:pt modelId="{BD66D26C-7D22-4141-A170-FD1030BC2A57}" type="pres">
      <dgm:prSet presAssocID="{CC360C8A-D2B7-400E-8876-2A109DDF57CA}" presName="nodeTx" presStyleLbl="node1" presStyleIdx="2" presStyleCnt="3">
        <dgm:presLayoutVars>
          <dgm:bulletEnabled val="1"/>
        </dgm:presLayoutVars>
      </dgm:prSet>
      <dgm:spPr/>
      <dgm:t>
        <a:bodyPr/>
        <a:lstStyle/>
        <a:p>
          <a:endParaRPr lang="en-US"/>
        </a:p>
      </dgm:t>
    </dgm:pt>
    <dgm:pt modelId="{0C6E1D0D-51C1-4C0E-9D32-82FA0215B730}" type="pres">
      <dgm:prSet presAssocID="{CC360C8A-D2B7-400E-8876-2A109DDF57CA}" presName="invisiNode" presStyleLbl="node1" presStyleIdx="2" presStyleCnt="3"/>
      <dgm:spPr/>
    </dgm:pt>
    <dgm:pt modelId="{2F7D043B-88EB-4147-9B35-9F0B344D3C68}" type="pres">
      <dgm:prSet presAssocID="{CC360C8A-D2B7-400E-8876-2A109DDF57CA}" presName="imagNode" presStyleLbl="fgImgPlace1" presStyleIdx="2" presStyleCnt="3" custScaleX="136510" custScaleY="136510" custLinFactNeighborY="20342"/>
      <dgm:spPr>
        <a:blipFill rotWithShape="1">
          <a:blip xmlns:r="http://schemas.openxmlformats.org/officeDocument/2006/relationships" r:embed="rId3" cstate="print">
            <a:extLst>
              <a:ext uri="{28A0092B-C50C-407E-A947-70E740481C1C}">
                <a14:useLocalDpi xmlns:a14="http://schemas.microsoft.com/office/drawing/2010/main"/>
              </a:ext>
            </a:extLst>
          </a:blip>
          <a:stretch>
            <a:fillRect/>
          </a:stretch>
        </a:blipFill>
      </dgm:spPr>
    </dgm:pt>
  </dgm:ptLst>
  <dgm:cxnLst>
    <dgm:cxn modelId="{F6BE18F3-15A6-4F9F-BCFF-B93F540C08FB}" type="presOf" srcId="{F5B3007C-AA27-41B7-862B-C12CEE7A2B8B}" destId="{7FE09279-ED51-44E9-8657-04775114263B}" srcOrd="1" destOrd="0" presId="urn:microsoft.com/office/officeart/2005/8/layout/hList7"/>
    <dgm:cxn modelId="{144F0F73-1A22-42CB-8A4F-85F77415762A}" type="presOf" srcId="{CC360C8A-D2B7-400E-8876-2A109DDF57CA}" destId="{7D18CD00-73F0-47EE-ADCF-A414732385D1}" srcOrd="0" destOrd="0" presId="urn:microsoft.com/office/officeart/2005/8/layout/hList7"/>
    <dgm:cxn modelId="{AADA37FC-9940-4CB2-A82D-F0ED871395ED}" type="presOf" srcId="{38F6DB1A-73E7-497A-9F18-81E4AC253452}" destId="{1F12BF5E-07A6-401C-92B9-9C0DD5E57E79}" srcOrd="0" destOrd="0" presId="urn:microsoft.com/office/officeart/2005/8/layout/hList7"/>
    <dgm:cxn modelId="{8A212A75-43DA-48E0-A20D-C92FCFE0D2A0}" type="presOf" srcId="{38F6DB1A-73E7-497A-9F18-81E4AC253452}" destId="{C5C7F777-B699-4CF3-98F8-AE36C380CBDE}" srcOrd="1" destOrd="0" presId="urn:microsoft.com/office/officeart/2005/8/layout/hList7"/>
    <dgm:cxn modelId="{DD698685-2F2C-4847-9811-BA56260DDF65}" srcId="{3845CC58-0B05-4FE6-B155-005E50FB40FC}" destId="{38F6DB1A-73E7-497A-9F18-81E4AC253452}" srcOrd="1" destOrd="0" parTransId="{7150DE87-1F64-4B0C-A5E8-5D645BBD1899}" sibTransId="{092E1C46-B2A7-4174-917F-0E4236ACCC08}"/>
    <dgm:cxn modelId="{C4CD6399-D8B0-4B3D-BBAF-922307917F7A}" srcId="{3845CC58-0B05-4FE6-B155-005E50FB40FC}" destId="{F5B3007C-AA27-41B7-862B-C12CEE7A2B8B}" srcOrd="0" destOrd="0" parTransId="{26C7B56A-DA8A-4236-B4B7-AFC8967A02CD}" sibTransId="{7487CE59-9DBC-4395-911F-738CBDA8B282}"/>
    <dgm:cxn modelId="{96A4B27F-895E-4235-A05E-59BD2FF17A29}" type="presOf" srcId="{7487CE59-9DBC-4395-911F-738CBDA8B282}" destId="{95F200D4-6A33-4A40-B9DC-2C678111790C}" srcOrd="0" destOrd="0" presId="urn:microsoft.com/office/officeart/2005/8/layout/hList7"/>
    <dgm:cxn modelId="{2BF493DE-C45A-4532-A16C-35B650C10E89}" type="presOf" srcId="{CC360C8A-D2B7-400E-8876-2A109DDF57CA}" destId="{BD66D26C-7D22-4141-A170-FD1030BC2A57}" srcOrd="1" destOrd="0" presId="urn:microsoft.com/office/officeart/2005/8/layout/hList7"/>
    <dgm:cxn modelId="{DDFEB35C-B2E3-4BB1-BA43-75A432EF3141}" srcId="{3845CC58-0B05-4FE6-B155-005E50FB40FC}" destId="{CC360C8A-D2B7-400E-8876-2A109DDF57CA}" srcOrd="2" destOrd="0" parTransId="{81528EA4-9939-4368-86ED-29449E91AD04}" sibTransId="{6CC6486E-CE15-4D98-9586-8BF632C8A6CE}"/>
    <dgm:cxn modelId="{9478D67F-F6C0-47B9-9E22-967458ED876A}" type="presOf" srcId="{F5B3007C-AA27-41B7-862B-C12CEE7A2B8B}" destId="{18937CDA-FC51-471A-9EFC-AC7FEBEC33C8}" srcOrd="0" destOrd="0" presId="urn:microsoft.com/office/officeart/2005/8/layout/hList7"/>
    <dgm:cxn modelId="{864E8E2E-EC73-4260-82D8-2EBF411481E0}" type="presOf" srcId="{3845CC58-0B05-4FE6-B155-005E50FB40FC}" destId="{D17E8B71-9E48-45B4-AF65-6615AD0178C1}" srcOrd="0" destOrd="0" presId="urn:microsoft.com/office/officeart/2005/8/layout/hList7"/>
    <dgm:cxn modelId="{335C0E3B-4A5A-4C6E-96FF-3B4E997454C4}" type="presOf" srcId="{092E1C46-B2A7-4174-917F-0E4236ACCC08}" destId="{46BCAA51-00AC-40BD-9E7D-289F4C24F76E}" srcOrd="0" destOrd="0" presId="urn:microsoft.com/office/officeart/2005/8/layout/hList7"/>
    <dgm:cxn modelId="{232B2456-BD9F-484C-9E5D-D243286D8F5E}" type="presParOf" srcId="{D17E8B71-9E48-45B4-AF65-6615AD0178C1}" destId="{35F62321-672B-4E51-A946-BECA99E9519E}" srcOrd="0" destOrd="0" presId="urn:microsoft.com/office/officeart/2005/8/layout/hList7"/>
    <dgm:cxn modelId="{0C8C4290-B224-4D7C-AED5-0E72210D40D1}" type="presParOf" srcId="{D17E8B71-9E48-45B4-AF65-6615AD0178C1}" destId="{BE37B1CD-D4A3-41BC-8F2A-81E82ADBFF04}" srcOrd="1" destOrd="0" presId="urn:microsoft.com/office/officeart/2005/8/layout/hList7"/>
    <dgm:cxn modelId="{A5FAF45E-2635-4A64-9C7E-C341E9FFA9C3}" type="presParOf" srcId="{BE37B1CD-D4A3-41BC-8F2A-81E82ADBFF04}" destId="{1EE2B5A9-E4BB-485A-B6FE-72B073FDA2B2}" srcOrd="0" destOrd="0" presId="urn:microsoft.com/office/officeart/2005/8/layout/hList7"/>
    <dgm:cxn modelId="{7CE91202-3CFA-4C65-97D1-6EDE236819B3}" type="presParOf" srcId="{1EE2B5A9-E4BB-485A-B6FE-72B073FDA2B2}" destId="{18937CDA-FC51-471A-9EFC-AC7FEBEC33C8}" srcOrd="0" destOrd="0" presId="urn:microsoft.com/office/officeart/2005/8/layout/hList7"/>
    <dgm:cxn modelId="{A0D85DB2-6702-4B23-8147-FBB0EF02DB75}" type="presParOf" srcId="{1EE2B5A9-E4BB-485A-B6FE-72B073FDA2B2}" destId="{7FE09279-ED51-44E9-8657-04775114263B}" srcOrd="1" destOrd="0" presId="urn:microsoft.com/office/officeart/2005/8/layout/hList7"/>
    <dgm:cxn modelId="{46F9D56D-0C1B-4C78-9221-6D837A9CCC65}" type="presParOf" srcId="{1EE2B5A9-E4BB-485A-B6FE-72B073FDA2B2}" destId="{54FEA64A-FA25-4ADB-A357-CB7E514A7D48}" srcOrd="2" destOrd="0" presId="urn:microsoft.com/office/officeart/2005/8/layout/hList7"/>
    <dgm:cxn modelId="{850D3CD9-505E-44F4-8FD5-F483120312CC}" type="presParOf" srcId="{1EE2B5A9-E4BB-485A-B6FE-72B073FDA2B2}" destId="{9332E01C-E8EC-41EF-80AE-F9E743835228}" srcOrd="3" destOrd="0" presId="urn:microsoft.com/office/officeart/2005/8/layout/hList7"/>
    <dgm:cxn modelId="{7064387F-4FC4-45BE-A85C-2325C9AE1051}" type="presParOf" srcId="{BE37B1CD-D4A3-41BC-8F2A-81E82ADBFF04}" destId="{95F200D4-6A33-4A40-B9DC-2C678111790C}" srcOrd="1" destOrd="0" presId="urn:microsoft.com/office/officeart/2005/8/layout/hList7"/>
    <dgm:cxn modelId="{2D1BED12-6E37-4AE3-A1FB-7AA14EA44B98}" type="presParOf" srcId="{BE37B1CD-D4A3-41BC-8F2A-81E82ADBFF04}" destId="{BD27BC21-54B6-4AD1-8F85-79B0DC917E3D}" srcOrd="2" destOrd="0" presId="urn:microsoft.com/office/officeart/2005/8/layout/hList7"/>
    <dgm:cxn modelId="{5C6665F6-59E4-43D7-8CF6-BD7FC1BF21F5}" type="presParOf" srcId="{BD27BC21-54B6-4AD1-8F85-79B0DC917E3D}" destId="{1F12BF5E-07A6-401C-92B9-9C0DD5E57E79}" srcOrd="0" destOrd="0" presId="urn:microsoft.com/office/officeart/2005/8/layout/hList7"/>
    <dgm:cxn modelId="{FD9A9CFC-4FBE-4D3A-AC45-3CA173CCC855}" type="presParOf" srcId="{BD27BC21-54B6-4AD1-8F85-79B0DC917E3D}" destId="{C5C7F777-B699-4CF3-98F8-AE36C380CBDE}" srcOrd="1" destOrd="0" presId="urn:microsoft.com/office/officeart/2005/8/layout/hList7"/>
    <dgm:cxn modelId="{FCFAA388-4E38-488F-8B65-456F1BB91591}" type="presParOf" srcId="{BD27BC21-54B6-4AD1-8F85-79B0DC917E3D}" destId="{BD6E959A-FAF7-4F15-93A7-BFF165BFB38F}" srcOrd="2" destOrd="0" presId="urn:microsoft.com/office/officeart/2005/8/layout/hList7"/>
    <dgm:cxn modelId="{A874A563-B92D-4209-BBB1-EF0AE7215B37}" type="presParOf" srcId="{BD27BC21-54B6-4AD1-8F85-79B0DC917E3D}" destId="{E54D6E19-1CDE-4C56-8BA3-603B921465F5}" srcOrd="3" destOrd="0" presId="urn:microsoft.com/office/officeart/2005/8/layout/hList7"/>
    <dgm:cxn modelId="{0F6C0DD6-DA37-466B-9430-0EF0ECFEE80B}" type="presParOf" srcId="{BE37B1CD-D4A3-41BC-8F2A-81E82ADBFF04}" destId="{46BCAA51-00AC-40BD-9E7D-289F4C24F76E}" srcOrd="3" destOrd="0" presId="urn:microsoft.com/office/officeart/2005/8/layout/hList7"/>
    <dgm:cxn modelId="{E1CABF13-1ADD-4EC4-90F0-4C82D786FF1A}" type="presParOf" srcId="{BE37B1CD-D4A3-41BC-8F2A-81E82ADBFF04}" destId="{8F5B45F8-82E8-40A1-A754-7DEB81AE73C4}" srcOrd="4" destOrd="0" presId="urn:microsoft.com/office/officeart/2005/8/layout/hList7"/>
    <dgm:cxn modelId="{5E7DEADD-EE4B-4051-B581-5CDB12CF20D6}" type="presParOf" srcId="{8F5B45F8-82E8-40A1-A754-7DEB81AE73C4}" destId="{7D18CD00-73F0-47EE-ADCF-A414732385D1}" srcOrd="0" destOrd="0" presId="urn:microsoft.com/office/officeart/2005/8/layout/hList7"/>
    <dgm:cxn modelId="{BEC77BFE-DBF8-40A2-A2F4-A34615BC65DD}" type="presParOf" srcId="{8F5B45F8-82E8-40A1-A754-7DEB81AE73C4}" destId="{BD66D26C-7D22-4141-A170-FD1030BC2A57}" srcOrd="1" destOrd="0" presId="urn:microsoft.com/office/officeart/2005/8/layout/hList7"/>
    <dgm:cxn modelId="{61354979-B22F-48DC-B480-0B09374F051B}" type="presParOf" srcId="{8F5B45F8-82E8-40A1-A754-7DEB81AE73C4}" destId="{0C6E1D0D-51C1-4C0E-9D32-82FA0215B730}" srcOrd="2" destOrd="0" presId="urn:microsoft.com/office/officeart/2005/8/layout/hList7"/>
    <dgm:cxn modelId="{7B482E17-C0A1-436B-AE36-1D2155716C4D}" type="presParOf" srcId="{8F5B45F8-82E8-40A1-A754-7DEB81AE73C4}" destId="{2F7D043B-88EB-4147-9B35-9F0B344D3C6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A561D6A-A132-C54E-A465-22347FD7F17A}"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632914F0-48E3-D942-9759-A25AA92534D9}">
      <dgm:prSet phldrT="[Text]"/>
      <dgm:spPr/>
      <dgm:t>
        <a:bodyPr/>
        <a:lstStyle/>
        <a:p>
          <a:r>
            <a:rPr lang="en-US" dirty="0" smtClean="0"/>
            <a:t>Entering</a:t>
          </a:r>
          <a:endParaRPr lang="en-US" dirty="0"/>
        </a:p>
      </dgm:t>
    </dgm:pt>
    <dgm:pt modelId="{35E31316-997B-5D4D-92BF-58DF2BA34646}" type="parTrans" cxnId="{0A11BE55-7699-EB40-8F82-B5AA5F9244C6}">
      <dgm:prSet/>
      <dgm:spPr/>
      <dgm:t>
        <a:bodyPr/>
        <a:lstStyle/>
        <a:p>
          <a:endParaRPr lang="en-US"/>
        </a:p>
      </dgm:t>
    </dgm:pt>
    <dgm:pt modelId="{BB8618C0-DC57-F145-93D6-461FF7CBDC8C}" type="sibTrans" cxnId="{0A11BE55-7699-EB40-8F82-B5AA5F9244C6}">
      <dgm:prSet/>
      <dgm:spPr/>
      <dgm:t>
        <a:bodyPr/>
        <a:lstStyle/>
        <a:p>
          <a:endParaRPr lang="en-US"/>
        </a:p>
      </dgm:t>
    </dgm:pt>
    <dgm:pt modelId="{F4BDD9D7-5340-8743-8413-7DA5AE0E53C3}">
      <dgm:prSet phldrT="[Text]"/>
      <dgm:spPr/>
      <dgm:t>
        <a:bodyPr/>
        <a:lstStyle/>
        <a:p>
          <a:r>
            <a:rPr lang="en-US" dirty="0" smtClean="0"/>
            <a:t>Emerging</a:t>
          </a:r>
          <a:endParaRPr lang="en-US" dirty="0"/>
        </a:p>
      </dgm:t>
    </dgm:pt>
    <dgm:pt modelId="{66FC2DED-C949-5744-8746-7E4C8ED9D242}" type="parTrans" cxnId="{EFDC8C42-D1EC-7142-8210-0D925DBBFE63}">
      <dgm:prSet/>
      <dgm:spPr/>
      <dgm:t>
        <a:bodyPr/>
        <a:lstStyle/>
        <a:p>
          <a:endParaRPr lang="en-US"/>
        </a:p>
      </dgm:t>
    </dgm:pt>
    <dgm:pt modelId="{7F58E651-C3C6-B94B-8168-25DD960B9C52}" type="sibTrans" cxnId="{EFDC8C42-D1EC-7142-8210-0D925DBBFE63}">
      <dgm:prSet/>
      <dgm:spPr/>
      <dgm:t>
        <a:bodyPr/>
        <a:lstStyle/>
        <a:p>
          <a:endParaRPr lang="en-US"/>
        </a:p>
      </dgm:t>
    </dgm:pt>
    <dgm:pt modelId="{5B708DD1-4473-8043-81E6-75D8502ABF48}">
      <dgm:prSet phldrT="[Text]"/>
      <dgm:spPr/>
      <dgm:t>
        <a:bodyPr/>
        <a:lstStyle/>
        <a:p>
          <a:r>
            <a:rPr lang="en-US" dirty="0" smtClean="0"/>
            <a:t>Transitioning</a:t>
          </a:r>
          <a:endParaRPr lang="en-US" dirty="0"/>
        </a:p>
      </dgm:t>
    </dgm:pt>
    <dgm:pt modelId="{B627D2B5-1F0C-694D-BB14-FFB00A258665}" type="parTrans" cxnId="{7EAAE5B7-73BC-F141-8277-EA1239729706}">
      <dgm:prSet/>
      <dgm:spPr/>
      <dgm:t>
        <a:bodyPr/>
        <a:lstStyle/>
        <a:p>
          <a:endParaRPr lang="en-US"/>
        </a:p>
      </dgm:t>
    </dgm:pt>
    <dgm:pt modelId="{C9C4A62C-693B-FB4D-A4E9-0E90547D5E68}" type="sibTrans" cxnId="{7EAAE5B7-73BC-F141-8277-EA1239729706}">
      <dgm:prSet/>
      <dgm:spPr/>
      <dgm:t>
        <a:bodyPr/>
        <a:lstStyle/>
        <a:p>
          <a:endParaRPr lang="en-US"/>
        </a:p>
      </dgm:t>
    </dgm:pt>
    <dgm:pt modelId="{D4A05A27-2F9F-024C-8E26-4CEF2194BF3C}">
      <dgm:prSet phldrT="[Text]"/>
      <dgm:spPr/>
      <dgm:t>
        <a:bodyPr/>
        <a:lstStyle/>
        <a:p>
          <a:r>
            <a:rPr lang="en-US" dirty="0" smtClean="0"/>
            <a:t>Expanding</a:t>
          </a:r>
          <a:endParaRPr lang="en-US" dirty="0"/>
        </a:p>
      </dgm:t>
    </dgm:pt>
    <dgm:pt modelId="{8EF45E4E-D53D-5343-A76B-04E2454F0ADE}" type="parTrans" cxnId="{3FB146BC-4275-D844-8DBE-3423301A5810}">
      <dgm:prSet/>
      <dgm:spPr/>
      <dgm:t>
        <a:bodyPr/>
        <a:lstStyle/>
        <a:p>
          <a:endParaRPr lang="en-US"/>
        </a:p>
      </dgm:t>
    </dgm:pt>
    <dgm:pt modelId="{8BB890A3-6948-B34C-AD9C-44750F7F0328}" type="sibTrans" cxnId="{3FB146BC-4275-D844-8DBE-3423301A5810}">
      <dgm:prSet/>
      <dgm:spPr/>
      <dgm:t>
        <a:bodyPr/>
        <a:lstStyle/>
        <a:p>
          <a:endParaRPr lang="en-US"/>
        </a:p>
      </dgm:t>
    </dgm:pt>
    <dgm:pt modelId="{6103101A-06E4-154E-9B65-E9E19846DBD9}">
      <dgm:prSet phldrT="[Text]"/>
      <dgm:spPr/>
      <dgm:t>
        <a:bodyPr/>
        <a:lstStyle/>
        <a:p>
          <a:r>
            <a:rPr lang="en-US" dirty="0" smtClean="0"/>
            <a:t>Commanding</a:t>
          </a:r>
          <a:endParaRPr lang="en-US" dirty="0"/>
        </a:p>
      </dgm:t>
    </dgm:pt>
    <dgm:pt modelId="{291BF1FE-CD72-0F4D-8E4F-4492F10A2636}" type="parTrans" cxnId="{1179283E-E2AD-1847-B325-034B52F814FF}">
      <dgm:prSet/>
      <dgm:spPr/>
      <dgm:t>
        <a:bodyPr/>
        <a:lstStyle/>
        <a:p>
          <a:endParaRPr lang="en-US"/>
        </a:p>
      </dgm:t>
    </dgm:pt>
    <dgm:pt modelId="{B6C3AD90-FDE2-BC49-843B-ACF0B804A4B7}" type="sibTrans" cxnId="{1179283E-E2AD-1847-B325-034B52F814FF}">
      <dgm:prSet/>
      <dgm:spPr/>
      <dgm:t>
        <a:bodyPr/>
        <a:lstStyle/>
        <a:p>
          <a:endParaRPr lang="en-US"/>
        </a:p>
      </dgm:t>
    </dgm:pt>
    <dgm:pt modelId="{C475C411-E9C5-8F49-B5BC-09A5D2958B4E}" type="pres">
      <dgm:prSet presAssocID="{1A561D6A-A132-C54E-A465-22347FD7F17A}" presName="rootnode" presStyleCnt="0">
        <dgm:presLayoutVars>
          <dgm:chMax/>
          <dgm:chPref/>
          <dgm:dir/>
          <dgm:animLvl val="lvl"/>
        </dgm:presLayoutVars>
      </dgm:prSet>
      <dgm:spPr/>
      <dgm:t>
        <a:bodyPr/>
        <a:lstStyle/>
        <a:p>
          <a:endParaRPr lang="en-US"/>
        </a:p>
      </dgm:t>
    </dgm:pt>
    <dgm:pt modelId="{240A2240-C010-7B49-99CC-A7A210C643BD}" type="pres">
      <dgm:prSet presAssocID="{632914F0-48E3-D942-9759-A25AA92534D9}" presName="composite" presStyleCnt="0"/>
      <dgm:spPr/>
    </dgm:pt>
    <dgm:pt modelId="{85A5CFE5-C90B-2B43-A3D0-A0147F33598F}" type="pres">
      <dgm:prSet presAssocID="{632914F0-48E3-D942-9759-A25AA92534D9}" presName="LShape" presStyleLbl="alignNode1" presStyleIdx="0" presStyleCnt="9"/>
      <dgm:spPr/>
    </dgm:pt>
    <dgm:pt modelId="{69FABEBF-6AF9-A04D-8EC9-A08AB5D7372E}" type="pres">
      <dgm:prSet presAssocID="{632914F0-48E3-D942-9759-A25AA92534D9}" presName="ParentText" presStyleLbl="revTx" presStyleIdx="0" presStyleCnt="5">
        <dgm:presLayoutVars>
          <dgm:chMax val="0"/>
          <dgm:chPref val="0"/>
          <dgm:bulletEnabled val="1"/>
        </dgm:presLayoutVars>
      </dgm:prSet>
      <dgm:spPr/>
      <dgm:t>
        <a:bodyPr/>
        <a:lstStyle/>
        <a:p>
          <a:endParaRPr lang="en-US"/>
        </a:p>
      </dgm:t>
    </dgm:pt>
    <dgm:pt modelId="{A545D2CD-A366-954E-A6B9-91584C8FA046}" type="pres">
      <dgm:prSet presAssocID="{632914F0-48E3-D942-9759-A25AA92534D9}" presName="Triangle" presStyleLbl="alignNode1" presStyleIdx="1" presStyleCnt="9"/>
      <dgm:spPr/>
    </dgm:pt>
    <dgm:pt modelId="{AA6C4682-3D6D-B24B-AA87-22EA3F83F13D}" type="pres">
      <dgm:prSet presAssocID="{BB8618C0-DC57-F145-93D6-461FF7CBDC8C}" presName="sibTrans" presStyleCnt="0"/>
      <dgm:spPr/>
    </dgm:pt>
    <dgm:pt modelId="{D00E6595-33FC-A640-ABA1-EDB0CC9E5486}" type="pres">
      <dgm:prSet presAssocID="{BB8618C0-DC57-F145-93D6-461FF7CBDC8C}" presName="space" presStyleCnt="0"/>
      <dgm:spPr/>
    </dgm:pt>
    <dgm:pt modelId="{1786ED4F-C109-5046-B6E5-B12BC9291968}" type="pres">
      <dgm:prSet presAssocID="{F4BDD9D7-5340-8743-8413-7DA5AE0E53C3}" presName="composite" presStyleCnt="0"/>
      <dgm:spPr/>
    </dgm:pt>
    <dgm:pt modelId="{90CB2949-30E2-ED45-9D06-8B50A4927A8A}" type="pres">
      <dgm:prSet presAssocID="{F4BDD9D7-5340-8743-8413-7DA5AE0E53C3}" presName="LShape" presStyleLbl="alignNode1" presStyleIdx="2" presStyleCnt="9"/>
      <dgm:spPr/>
    </dgm:pt>
    <dgm:pt modelId="{5FDC524C-6F80-F44B-9C51-969B6D879D33}" type="pres">
      <dgm:prSet presAssocID="{F4BDD9D7-5340-8743-8413-7DA5AE0E53C3}" presName="ParentText" presStyleLbl="revTx" presStyleIdx="1" presStyleCnt="5">
        <dgm:presLayoutVars>
          <dgm:chMax val="0"/>
          <dgm:chPref val="0"/>
          <dgm:bulletEnabled val="1"/>
        </dgm:presLayoutVars>
      </dgm:prSet>
      <dgm:spPr/>
      <dgm:t>
        <a:bodyPr/>
        <a:lstStyle/>
        <a:p>
          <a:endParaRPr lang="en-US"/>
        </a:p>
      </dgm:t>
    </dgm:pt>
    <dgm:pt modelId="{0C2E9A46-4D6F-914A-B8E2-CFA452C28F05}" type="pres">
      <dgm:prSet presAssocID="{F4BDD9D7-5340-8743-8413-7DA5AE0E53C3}" presName="Triangle" presStyleLbl="alignNode1" presStyleIdx="3" presStyleCnt="9"/>
      <dgm:spPr/>
    </dgm:pt>
    <dgm:pt modelId="{3502A015-F477-2A4F-8E8C-5871DC27766A}" type="pres">
      <dgm:prSet presAssocID="{7F58E651-C3C6-B94B-8168-25DD960B9C52}" presName="sibTrans" presStyleCnt="0"/>
      <dgm:spPr/>
    </dgm:pt>
    <dgm:pt modelId="{0D077FA9-E905-9C48-BBE4-2551FAC3B7C2}" type="pres">
      <dgm:prSet presAssocID="{7F58E651-C3C6-B94B-8168-25DD960B9C52}" presName="space" presStyleCnt="0"/>
      <dgm:spPr/>
    </dgm:pt>
    <dgm:pt modelId="{6780D3E9-AEBD-0A4C-832A-33C698700825}" type="pres">
      <dgm:prSet presAssocID="{5B708DD1-4473-8043-81E6-75D8502ABF48}" presName="composite" presStyleCnt="0"/>
      <dgm:spPr/>
    </dgm:pt>
    <dgm:pt modelId="{02DF6F3D-9BB0-3849-89B1-F08B1302E3FC}" type="pres">
      <dgm:prSet presAssocID="{5B708DD1-4473-8043-81E6-75D8502ABF48}" presName="LShape" presStyleLbl="alignNode1" presStyleIdx="4" presStyleCnt="9"/>
      <dgm:spPr/>
    </dgm:pt>
    <dgm:pt modelId="{F9EA9F96-23A9-6D41-A16C-30A0DB34DA0D}" type="pres">
      <dgm:prSet presAssocID="{5B708DD1-4473-8043-81E6-75D8502ABF48}" presName="ParentText" presStyleLbl="revTx" presStyleIdx="2" presStyleCnt="5">
        <dgm:presLayoutVars>
          <dgm:chMax val="0"/>
          <dgm:chPref val="0"/>
          <dgm:bulletEnabled val="1"/>
        </dgm:presLayoutVars>
      </dgm:prSet>
      <dgm:spPr/>
      <dgm:t>
        <a:bodyPr/>
        <a:lstStyle/>
        <a:p>
          <a:endParaRPr lang="en-US"/>
        </a:p>
      </dgm:t>
    </dgm:pt>
    <dgm:pt modelId="{F4C36E1A-ABA1-0A4D-AAC1-2E3030D2F231}" type="pres">
      <dgm:prSet presAssocID="{5B708DD1-4473-8043-81E6-75D8502ABF48}" presName="Triangle" presStyleLbl="alignNode1" presStyleIdx="5" presStyleCnt="9"/>
      <dgm:spPr/>
    </dgm:pt>
    <dgm:pt modelId="{94B3A57C-49D4-294D-98CF-73BBE2FDCCAA}" type="pres">
      <dgm:prSet presAssocID="{C9C4A62C-693B-FB4D-A4E9-0E90547D5E68}" presName="sibTrans" presStyleCnt="0"/>
      <dgm:spPr/>
    </dgm:pt>
    <dgm:pt modelId="{6B1BF2B4-F578-6A43-B6FA-AFC5C105200B}" type="pres">
      <dgm:prSet presAssocID="{C9C4A62C-693B-FB4D-A4E9-0E90547D5E68}" presName="space" presStyleCnt="0"/>
      <dgm:spPr/>
    </dgm:pt>
    <dgm:pt modelId="{06EB70FD-F9B7-044F-A623-B844E81C4B75}" type="pres">
      <dgm:prSet presAssocID="{D4A05A27-2F9F-024C-8E26-4CEF2194BF3C}" presName="composite" presStyleCnt="0"/>
      <dgm:spPr/>
    </dgm:pt>
    <dgm:pt modelId="{A2140445-754F-0B40-A26A-85E7898FA9D6}" type="pres">
      <dgm:prSet presAssocID="{D4A05A27-2F9F-024C-8E26-4CEF2194BF3C}" presName="LShape" presStyleLbl="alignNode1" presStyleIdx="6" presStyleCnt="9"/>
      <dgm:spPr/>
    </dgm:pt>
    <dgm:pt modelId="{D4CE0D74-9600-A84C-A793-903973F97AF9}" type="pres">
      <dgm:prSet presAssocID="{D4A05A27-2F9F-024C-8E26-4CEF2194BF3C}" presName="ParentText" presStyleLbl="revTx" presStyleIdx="3" presStyleCnt="5">
        <dgm:presLayoutVars>
          <dgm:chMax val="0"/>
          <dgm:chPref val="0"/>
          <dgm:bulletEnabled val="1"/>
        </dgm:presLayoutVars>
      </dgm:prSet>
      <dgm:spPr/>
      <dgm:t>
        <a:bodyPr/>
        <a:lstStyle/>
        <a:p>
          <a:endParaRPr lang="en-US"/>
        </a:p>
      </dgm:t>
    </dgm:pt>
    <dgm:pt modelId="{EB45C78E-81A9-4F41-B11E-C4CA86C82118}" type="pres">
      <dgm:prSet presAssocID="{D4A05A27-2F9F-024C-8E26-4CEF2194BF3C}" presName="Triangle" presStyleLbl="alignNode1" presStyleIdx="7" presStyleCnt="9"/>
      <dgm:spPr/>
    </dgm:pt>
    <dgm:pt modelId="{7F9286FB-5495-D044-B154-8C2AD16F68A9}" type="pres">
      <dgm:prSet presAssocID="{8BB890A3-6948-B34C-AD9C-44750F7F0328}" presName="sibTrans" presStyleCnt="0"/>
      <dgm:spPr/>
    </dgm:pt>
    <dgm:pt modelId="{A640022B-BEDC-7844-A546-1C5C33379E95}" type="pres">
      <dgm:prSet presAssocID="{8BB890A3-6948-B34C-AD9C-44750F7F0328}" presName="space" presStyleCnt="0"/>
      <dgm:spPr/>
    </dgm:pt>
    <dgm:pt modelId="{887521C5-7820-B944-BE80-9453AA4F5311}" type="pres">
      <dgm:prSet presAssocID="{6103101A-06E4-154E-9B65-E9E19846DBD9}" presName="composite" presStyleCnt="0"/>
      <dgm:spPr/>
    </dgm:pt>
    <dgm:pt modelId="{F4F4343C-AC99-0B45-B622-5729653D1B70}" type="pres">
      <dgm:prSet presAssocID="{6103101A-06E4-154E-9B65-E9E19846DBD9}" presName="LShape" presStyleLbl="alignNode1" presStyleIdx="8" presStyleCnt="9"/>
      <dgm:spPr/>
    </dgm:pt>
    <dgm:pt modelId="{54E3DA2D-B81F-344B-9362-46C707176560}" type="pres">
      <dgm:prSet presAssocID="{6103101A-06E4-154E-9B65-E9E19846DBD9}" presName="ParentText" presStyleLbl="revTx" presStyleIdx="4" presStyleCnt="5">
        <dgm:presLayoutVars>
          <dgm:chMax val="0"/>
          <dgm:chPref val="0"/>
          <dgm:bulletEnabled val="1"/>
        </dgm:presLayoutVars>
      </dgm:prSet>
      <dgm:spPr/>
      <dgm:t>
        <a:bodyPr/>
        <a:lstStyle/>
        <a:p>
          <a:endParaRPr lang="en-US"/>
        </a:p>
      </dgm:t>
    </dgm:pt>
  </dgm:ptLst>
  <dgm:cxnLst>
    <dgm:cxn modelId="{EFDC8C42-D1EC-7142-8210-0D925DBBFE63}" srcId="{1A561D6A-A132-C54E-A465-22347FD7F17A}" destId="{F4BDD9D7-5340-8743-8413-7DA5AE0E53C3}" srcOrd="1" destOrd="0" parTransId="{66FC2DED-C949-5744-8746-7E4C8ED9D242}" sibTransId="{7F58E651-C3C6-B94B-8168-25DD960B9C52}"/>
    <dgm:cxn modelId="{8367ED7A-27F6-47BD-9DAC-E6A632CB70D7}" type="presOf" srcId="{D4A05A27-2F9F-024C-8E26-4CEF2194BF3C}" destId="{D4CE0D74-9600-A84C-A793-903973F97AF9}" srcOrd="0" destOrd="0" presId="urn:microsoft.com/office/officeart/2009/3/layout/StepUpProcess"/>
    <dgm:cxn modelId="{3B4DAE56-2304-4E11-9B9D-AD47DE86F973}" type="presOf" srcId="{6103101A-06E4-154E-9B65-E9E19846DBD9}" destId="{54E3DA2D-B81F-344B-9362-46C707176560}" srcOrd="0" destOrd="0" presId="urn:microsoft.com/office/officeart/2009/3/layout/StepUpProcess"/>
    <dgm:cxn modelId="{46A5974F-23EE-4516-B331-EB72625B13F9}" type="presOf" srcId="{F4BDD9D7-5340-8743-8413-7DA5AE0E53C3}" destId="{5FDC524C-6F80-F44B-9C51-969B6D879D33}" srcOrd="0" destOrd="0" presId="urn:microsoft.com/office/officeart/2009/3/layout/StepUpProcess"/>
    <dgm:cxn modelId="{F517929C-7F40-4A7E-89C2-78D018F40DB5}" type="presOf" srcId="{1A561D6A-A132-C54E-A465-22347FD7F17A}" destId="{C475C411-E9C5-8F49-B5BC-09A5D2958B4E}" srcOrd="0" destOrd="0" presId="urn:microsoft.com/office/officeart/2009/3/layout/StepUpProcess"/>
    <dgm:cxn modelId="{3C2318EF-7C95-4CD0-90D6-5C2A24A43D99}" type="presOf" srcId="{5B708DD1-4473-8043-81E6-75D8502ABF48}" destId="{F9EA9F96-23A9-6D41-A16C-30A0DB34DA0D}" srcOrd="0" destOrd="0" presId="urn:microsoft.com/office/officeart/2009/3/layout/StepUpProcess"/>
    <dgm:cxn modelId="{1179283E-E2AD-1847-B325-034B52F814FF}" srcId="{1A561D6A-A132-C54E-A465-22347FD7F17A}" destId="{6103101A-06E4-154E-9B65-E9E19846DBD9}" srcOrd="4" destOrd="0" parTransId="{291BF1FE-CD72-0F4D-8E4F-4492F10A2636}" sibTransId="{B6C3AD90-FDE2-BC49-843B-ACF0B804A4B7}"/>
    <dgm:cxn modelId="{3FB146BC-4275-D844-8DBE-3423301A5810}" srcId="{1A561D6A-A132-C54E-A465-22347FD7F17A}" destId="{D4A05A27-2F9F-024C-8E26-4CEF2194BF3C}" srcOrd="3" destOrd="0" parTransId="{8EF45E4E-D53D-5343-A76B-04E2454F0ADE}" sibTransId="{8BB890A3-6948-B34C-AD9C-44750F7F0328}"/>
    <dgm:cxn modelId="{0A11BE55-7699-EB40-8F82-B5AA5F9244C6}" srcId="{1A561D6A-A132-C54E-A465-22347FD7F17A}" destId="{632914F0-48E3-D942-9759-A25AA92534D9}" srcOrd="0" destOrd="0" parTransId="{35E31316-997B-5D4D-92BF-58DF2BA34646}" sibTransId="{BB8618C0-DC57-F145-93D6-461FF7CBDC8C}"/>
    <dgm:cxn modelId="{50CDDE5B-8BD1-4E26-B37C-65FB6EBDBA3E}" type="presOf" srcId="{632914F0-48E3-D942-9759-A25AA92534D9}" destId="{69FABEBF-6AF9-A04D-8EC9-A08AB5D7372E}" srcOrd="0" destOrd="0" presId="urn:microsoft.com/office/officeart/2009/3/layout/StepUpProcess"/>
    <dgm:cxn modelId="{7EAAE5B7-73BC-F141-8277-EA1239729706}" srcId="{1A561D6A-A132-C54E-A465-22347FD7F17A}" destId="{5B708DD1-4473-8043-81E6-75D8502ABF48}" srcOrd="2" destOrd="0" parTransId="{B627D2B5-1F0C-694D-BB14-FFB00A258665}" sibTransId="{C9C4A62C-693B-FB4D-A4E9-0E90547D5E68}"/>
    <dgm:cxn modelId="{E4741F95-DCA2-475A-8FB7-FFBC3E742515}" type="presParOf" srcId="{C475C411-E9C5-8F49-B5BC-09A5D2958B4E}" destId="{240A2240-C010-7B49-99CC-A7A210C643BD}" srcOrd="0" destOrd="0" presId="urn:microsoft.com/office/officeart/2009/3/layout/StepUpProcess"/>
    <dgm:cxn modelId="{B9F71F49-17AB-4B4B-B892-16159507FBDF}" type="presParOf" srcId="{240A2240-C010-7B49-99CC-A7A210C643BD}" destId="{85A5CFE5-C90B-2B43-A3D0-A0147F33598F}" srcOrd="0" destOrd="0" presId="urn:microsoft.com/office/officeart/2009/3/layout/StepUpProcess"/>
    <dgm:cxn modelId="{7E838213-502E-4A5C-8365-DA527A65E848}" type="presParOf" srcId="{240A2240-C010-7B49-99CC-A7A210C643BD}" destId="{69FABEBF-6AF9-A04D-8EC9-A08AB5D7372E}" srcOrd="1" destOrd="0" presId="urn:microsoft.com/office/officeart/2009/3/layout/StepUpProcess"/>
    <dgm:cxn modelId="{CA0A802D-3B84-4A99-BCA6-309BAE56072F}" type="presParOf" srcId="{240A2240-C010-7B49-99CC-A7A210C643BD}" destId="{A545D2CD-A366-954E-A6B9-91584C8FA046}" srcOrd="2" destOrd="0" presId="urn:microsoft.com/office/officeart/2009/3/layout/StepUpProcess"/>
    <dgm:cxn modelId="{64E58DA1-81FC-451F-80AA-6824165AC390}" type="presParOf" srcId="{C475C411-E9C5-8F49-B5BC-09A5D2958B4E}" destId="{AA6C4682-3D6D-B24B-AA87-22EA3F83F13D}" srcOrd="1" destOrd="0" presId="urn:microsoft.com/office/officeart/2009/3/layout/StepUpProcess"/>
    <dgm:cxn modelId="{8788024B-E4EE-4EBC-AF2C-37349E514618}" type="presParOf" srcId="{AA6C4682-3D6D-B24B-AA87-22EA3F83F13D}" destId="{D00E6595-33FC-A640-ABA1-EDB0CC9E5486}" srcOrd="0" destOrd="0" presId="urn:microsoft.com/office/officeart/2009/3/layout/StepUpProcess"/>
    <dgm:cxn modelId="{F1B64630-4D7B-4B53-9560-E803AB6E2ABF}" type="presParOf" srcId="{C475C411-E9C5-8F49-B5BC-09A5D2958B4E}" destId="{1786ED4F-C109-5046-B6E5-B12BC9291968}" srcOrd="2" destOrd="0" presId="urn:microsoft.com/office/officeart/2009/3/layout/StepUpProcess"/>
    <dgm:cxn modelId="{951B008C-62E7-49F8-BB29-8D853E23DC43}" type="presParOf" srcId="{1786ED4F-C109-5046-B6E5-B12BC9291968}" destId="{90CB2949-30E2-ED45-9D06-8B50A4927A8A}" srcOrd="0" destOrd="0" presId="urn:microsoft.com/office/officeart/2009/3/layout/StepUpProcess"/>
    <dgm:cxn modelId="{A249DD45-2040-45CA-AE49-B9C46FB5AFFB}" type="presParOf" srcId="{1786ED4F-C109-5046-B6E5-B12BC9291968}" destId="{5FDC524C-6F80-F44B-9C51-969B6D879D33}" srcOrd="1" destOrd="0" presId="urn:microsoft.com/office/officeart/2009/3/layout/StepUpProcess"/>
    <dgm:cxn modelId="{2D96D5A0-DDDF-4D5A-AC20-3B59E40F1B6D}" type="presParOf" srcId="{1786ED4F-C109-5046-B6E5-B12BC9291968}" destId="{0C2E9A46-4D6F-914A-B8E2-CFA452C28F05}" srcOrd="2" destOrd="0" presId="urn:microsoft.com/office/officeart/2009/3/layout/StepUpProcess"/>
    <dgm:cxn modelId="{DD9E5815-D9AD-4A30-BE09-296E4F93D8C8}" type="presParOf" srcId="{C475C411-E9C5-8F49-B5BC-09A5D2958B4E}" destId="{3502A015-F477-2A4F-8E8C-5871DC27766A}" srcOrd="3" destOrd="0" presId="urn:microsoft.com/office/officeart/2009/3/layout/StepUpProcess"/>
    <dgm:cxn modelId="{0F3B67F7-3609-4D5D-91A1-912D0D850FC9}" type="presParOf" srcId="{3502A015-F477-2A4F-8E8C-5871DC27766A}" destId="{0D077FA9-E905-9C48-BBE4-2551FAC3B7C2}" srcOrd="0" destOrd="0" presId="urn:microsoft.com/office/officeart/2009/3/layout/StepUpProcess"/>
    <dgm:cxn modelId="{08AA2BCD-56D3-4E4E-86C6-AAAF8B9C8BB1}" type="presParOf" srcId="{C475C411-E9C5-8F49-B5BC-09A5D2958B4E}" destId="{6780D3E9-AEBD-0A4C-832A-33C698700825}" srcOrd="4" destOrd="0" presId="urn:microsoft.com/office/officeart/2009/3/layout/StepUpProcess"/>
    <dgm:cxn modelId="{CAB60D5C-D427-43AD-B9D9-68EF611C724C}" type="presParOf" srcId="{6780D3E9-AEBD-0A4C-832A-33C698700825}" destId="{02DF6F3D-9BB0-3849-89B1-F08B1302E3FC}" srcOrd="0" destOrd="0" presId="urn:microsoft.com/office/officeart/2009/3/layout/StepUpProcess"/>
    <dgm:cxn modelId="{C917413A-15BE-4487-A7F4-D67486D5CAA2}" type="presParOf" srcId="{6780D3E9-AEBD-0A4C-832A-33C698700825}" destId="{F9EA9F96-23A9-6D41-A16C-30A0DB34DA0D}" srcOrd="1" destOrd="0" presId="urn:microsoft.com/office/officeart/2009/3/layout/StepUpProcess"/>
    <dgm:cxn modelId="{1F64E664-B5B6-4BB7-AB0C-0E64D5434BF5}" type="presParOf" srcId="{6780D3E9-AEBD-0A4C-832A-33C698700825}" destId="{F4C36E1A-ABA1-0A4D-AAC1-2E3030D2F231}" srcOrd="2" destOrd="0" presId="urn:microsoft.com/office/officeart/2009/3/layout/StepUpProcess"/>
    <dgm:cxn modelId="{BC14574D-2C95-439B-8CD2-89569B57B787}" type="presParOf" srcId="{C475C411-E9C5-8F49-B5BC-09A5D2958B4E}" destId="{94B3A57C-49D4-294D-98CF-73BBE2FDCCAA}" srcOrd="5" destOrd="0" presId="urn:microsoft.com/office/officeart/2009/3/layout/StepUpProcess"/>
    <dgm:cxn modelId="{3DA937A3-D965-41E2-BD73-1527613D4FBB}" type="presParOf" srcId="{94B3A57C-49D4-294D-98CF-73BBE2FDCCAA}" destId="{6B1BF2B4-F578-6A43-B6FA-AFC5C105200B}" srcOrd="0" destOrd="0" presId="urn:microsoft.com/office/officeart/2009/3/layout/StepUpProcess"/>
    <dgm:cxn modelId="{69AB2BB5-62E0-43AC-88B9-D23978D4F6CD}" type="presParOf" srcId="{C475C411-E9C5-8F49-B5BC-09A5D2958B4E}" destId="{06EB70FD-F9B7-044F-A623-B844E81C4B75}" srcOrd="6" destOrd="0" presId="urn:microsoft.com/office/officeart/2009/3/layout/StepUpProcess"/>
    <dgm:cxn modelId="{B2BDE71A-2ECF-4E2A-9379-058716F853E1}" type="presParOf" srcId="{06EB70FD-F9B7-044F-A623-B844E81C4B75}" destId="{A2140445-754F-0B40-A26A-85E7898FA9D6}" srcOrd="0" destOrd="0" presId="urn:microsoft.com/office/officeart/2009/3/layout/StepUpProcess"/>
    <dgm:cxn modelId="{0BC7718B-3479-44B0-BF53-6685441F882D}" type="presParOf" srcId="{06EB70FD-F9B7-044F-A623-B844E81C4B75}" destId="{D4CE0D74-9600-A84C-A793-903973F97AF9}" srcOrd="1" destOrd="0" presId="urn:microsoft.com/office/officeart/2009/3/layout/StepUpProcess"/>
    <dgm:cxn modelId="{2E9C05C3-6B9D-4A8B-906B-134D0F08C133}" type="presParOf" srcId="{06EB70FD-F9B7-044F-A623-B844E81C4B75}" destId="{EB45C78E-81A9-4F41-B11E-C4CA86C82118}" srcOrd="2" destOrd="0" presId="urn:microsoft.com/office/officeart/2009/3/layout/StepUpProcess"/>
    <dgm:cxn modelId="{E37CADEC-7081-43B5-8E15-E19A9CCDA1D3}" type="presParOf" srcId="{C475C411-E9C5-8F49-B5BC-09A5D2958B4E}" destId="{7F9286FB-5495-D044-B154-8C2AD16F68A9}" srcOrd="7" destOrd="0" presId="urn:microsoft.com/office/officeart/2009/3/layout/StepUpProcess"/>
    <dgm:cxn modelId="{19A5B2D6-37C6-404C-AEE6-B9BD2D6308BF}" type="presParOf" srcId="{7F9286FB-5495-D044-B154-8C2AD16F68A9}" destId="{A640022B-BEDC-7844-A546-1C5C33379E95}" srcOrd="0" destOrd="0" presId="urn:microsoft.com/office/officeart/2009/3/layout/StepUpProcess"/>
    <dgm:cxn modelId="{C883DB77-71E6-4F72-899A-FB3F5560A75A}" type="presParOf" srcId="{C475C411-E9C5-8F49-B5BC-09A5D2958B4E}" destId="{887521C5-7820-B944-BE80-9453AA4F5311}" srcOrd="8" destOrd="0" presId="urn:microsoft.com/office/officeart/2009/3/layout/StepUpProcess"/>
    <dgm:cxn modelId="{1A00B2EE-B03D-42C0-A718-4770698A316D}" type="presParOf" srcId="{887521C5-7820-B944-BE80-9453AA4F5311}" destId="{F4F4343C-AC99-0B45-B622-5729653D1B70}" srcOrd="0" destOrd="0" presId="urn:microsoft.com/office/officeart/2009/3/layout/StepUpProcess"/>
    <dgm:cxn modelId="{64449B6F-FD3F-491A-A0D1-67C37DA90549}" type="presParOf" srcId="{887521C5-7820-B944-BE80-9453AA4F5311}" destId="{54E3DA2D-B81F-344B-9362-46C70717656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A561D6A-A132-C54E-A465-22347FD7F17A}"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632914F0-48E3-D942-9759-A25AA92534D9}">
      <dgm:prSet phldrT="[Text]"/>
      <dgm:spPr/>
      <dgm:t>
        <a:bodyPr/>
        <a:lstStyle/>
        <a:p>
          <a:r>
            <a:rPr lang="en-US" dirty="0" smtClean="0"/>
            <a:t>Entering</a:t>
          </a:r>
          <a:endParaRPr lang="en-US" dirty="0"/>
        </a:p>
      </dgm:t>
    </dgm:pt>
    <dgm:pt modelId="{35E31316-997B-5D4D-92BF-58DF2BA34646}" type="parTrans" cxnId="{0A11BE55-7699-EB40-8F82-B5AA5F9244C6}">
      <dgm:prSet/>
      <dgm:spPr/>
      <dgm:t>
        <a:bodyPr/>
        <a:lstStyle/>
        <a:p>
          <a:endParaRPr lang="en-US"/>
        </a:p>
      </dgm:t>
    </dgm:pt>
    <dgm:pt modelId="{BB8618C0-DC57-F145-93D6-461FF7CBDC8C}" type="sibTrans" cxnId="{0A11BE55-7699-EB40-8F82-B5AA5F9244C6}">
      <dgm:prSet/>
      <dgm:spPr/>
      <dgm:t>
        <a:bodyPr/>
        <a:lstStyle/>
        <a:p>
          <a:endParaRPr lang="en-US"/>
        </a:p>
      </dgm:t>
    </dgm:pt>
    <dgm:pt modelId="{F4BDD9D7-5340-8743-8413-7DA5AE0E53C3}">
      <dgm:prSet phldrT="[Text]"/>
      <dgm:spPr/>
      <dgm:t>
        <a:bodyPr/>
        <a:lstStyle/>
        <a:p>
          <a:r>
            <a:rPr lang="en-US" dirty="0" smtClean="0"/>
            <a:t>Emerging</a:t>
          </a:r>
          <a:endParaRPr lang="en-US" dirty="0"/>
        </a:p>
      </dgm:t>
    </dgm:pt>
    <dgm:pt modelId="{66FC2DED-C949-5744-8746-7E4C8ED9D242}" type="parTrans" cxnId="{EFDC8C42-D1EC-7142-8210-0D925DBBFE63}">
      <dgm:prSet/>
      <dgm:spPr/>
      <dgm:t>
        <a:bodyPr/>
        <a:lstStyle/>
        <a:p>
          <a:endParaRPr lang="en-US"/>
        </a:p>
      </dgm:t>
    </dgm:pt>
    <dgm:pt modelId="{7F58E651-C3C6-B94B-8168-25DD960B9C52}" type="sibTrans" cxnId="{EFDC8C42-D1EC-7142-8210-0D925DBBFE63}">
      <dgm:prSet/>
      <dgm:spPr/>
      <dgm:t>
        <a:bodyPr/>
        <a:lstStyle/>
        <a:p>
          <a:endParaRPr lang="en-US"/>
        </a:p>
      </dgm:t>
    </dgm:pt>
    <dgm:pt modelId="{5B708DD1-4473-8043-81E6-75D8502ABF48}">
      <dgm:prSet phldrT="[Text]"/>
      <dgm:spPr/>
      <dgm:t>
        <a:bodyPr/>
        <a:lstStyle/>
        <a:p>
          <a:r>
            <a:rPr lang="en-US" dirty="0" smtClean="0"/>
            <a:t>Transitioning</a:t>
          </a:r>
          <a:endParaRPr lang="en-US" dirty="0"/>
        </a:p>
      </dgm:t>
    </dgm:pt>
    <dgm:pt modelId="{B627D2B5-1F0C-694D-BB14-FFB00A258665}" type="parTrans" cxnId="{7EAAE5B7-73BC-F141-8277-EA1239729706}">
      <dgm:prSet/>
      <dgm:spPr/>
      <dgm:t>
        <a:bodyPr/>
        <a:lstStyle/>
        <a:p>
          <a:endParaRPr lang="en-US"/>
        </a:p>
      </dgm:t>
    </dgm:pt>
    <dgm:pt modelId="{C9C4A62C-693B-FB4D-A4E9-0E90547D5E68}" type="sibTrans" cxnId="{7EAAE5B7-73BC-F141-8277-EA1239729706}">
      <dgm:prSet/>
      <dgm:spPr/>
      <dgm:t>
        <a:bodyPr/>
        <a:lstStyle/>
        <a:p>
          <a:endParaRPr lang="en-US"/>
        </a:p>
      </dgm:t>
    </dgm:pt>
    <dgm:pt modelId="{D4A05A27-2F9F-024C-8E26-4CEF2194BF3C}">
      <dgm:prSet phldrT="[Text]"/>
      <dgm:spPr/>
      <dgm:t>
        <a:bodyPr/>
        <a:lstStyle/>
        <a:p>
          <a:r>
            <a:rPr lang="en-US" dirty="0" smtClean="0"/>
            <a:t>Expanding</a:t>
          </a:r>
          <a:endParaRPr lang="en-US" dirty="0"/>
        </a:p>
      </dgm:t>
    </dgm:pt>
    <dgm:pt modelId="{8EF45E4E-D53D-5343-A76B-04E2454F0ADE}" type="parTrans" cxnId="{3FB146BC-4275-D844-8DBE-3423301A5810}">
      <dgm:prSet/>
      <dgm:spPr/>
      <dgm:t>
        <a:bodyPr/>
        <a:lstStyle/>
        <a:p>
          <a:endParaRPr lang="en-US"/>
        </a:p>
      </dgm:t>
    </dgm:pt>
    <dgm:pt modelId="{8BB890A3-6948-B34C-AD9C-44750F7F0328}" type="sibTrans" cxnId="{3FB146BC-4275-D844-8DBE-3423301A5810}">
      <dgm:prSet/>
      <dgm:spPr/>
      <dgm:t>
        <a:bodyPr/>
        <a:lstStyle/>
        <a:p>
          <a:endParaRPr lang="en-US"/>
        </a:p>
      </dgm:t>
    </dgm:pt>
    <dgm:pt modelId="{6103101A-06E4-154E-9B65-E9E19846DBD9}">
      <dgm:prSet phldrT="[Text]"/>
      <dgm:spPr/>
      <dgm:t>
        <a:bodyPr/>
        <a:lstStyle/>
        <a:p>
          <a:r>
            <a:rPr lang="en-US" dirty="0" smtClean="0"/>
            <a:t>Commanding</a:t>
          </a:r>
          <a:endParaRPr lang="en-US" dirty="0"/>
        </a:p>
      </dgm:t>
    </dgm:pt>
    <dgm:pt modelId="{291BF1FE-CD72-0F4D-8E4F-4492F10A2636}" type="parTrans" cxnId="{1179283E-E2AD-1847-B325-034B52F814FF}">
      <dgm:prSet/>
      <dgm:spPr/>
      <dgm:t>
        <a:bodyPr/>
        <a:lstStyle/>
        <a:p>
          <a:endParaRPr lang="en-US"/>
        </a:p>
      </dgm:t>
    </dgm:pt>
    <dgm:pt modelId="{B6C3AD90-FDE2-BC49-843B-ACF0B804A4B7}" type="sibTrans" cxnId="{1179283E-E2AD-1847-B325-034B52F814FF}">
      <dgm:prSet/>
      <dgm:spPr/>
      <dgm:t>
        <a:bodyPr/>
        <a:lstStyle/>
        <a:p>
          <a:endParaRPr lang="en-US"/>
        </a:p>
      </dgm:t>
    </dgm:pt>
    <dgm:pt modelId="{C475C411-E9C5-8F49-B5BC-09A5D2958B4E}" type="pres">
      <dgm:prSet presAssocID="{1A561D6A-A132-C54E-A465-22347FD7F17A}" presName="rootnode" presStyleCnt="0">
        <dgm:presLayoutVars>
          <dgm:chMax/>
          <dgm:chPref/>
          <dgm:dir/>
          <dgm:animLvl val="lvl"/>
        </dgm:presLayoutVars>
      </dgm:prSet>
      <dgm:spPr/>
      <dgm:t>
        <a:bodyPr/>
        <a:lstStyle/>
        <a:p>
          <a:endParaRPr lang="en-US"/>
        </a:p>
      </dgm:t>
    </dgm:pt>
    <dgm:pt modelId="{240A2240-C010-7B49-99CC-A7A210C643BD}" type="pres">
      <dgm:prSet presAssocID="{632914F0-48E3-D942-9759-A25AA92534D9}" presName="composite" presStyleCnt="0"/>
      <dgm:spPr/>
    </dgm:pt>
    <dgm:pt modelId="{85A5CFE5-C90B-2B43-A3D0-A0147F33598F}" type="pres">
      <dgm:prSet presAssocID="{632914F0-48E3-D942-9759-A25AA92534D9}" presName="LShape" presStyleLbl="alignNode1" presStyleIdx="0" presStyleCnt="9"/>
      <dgm:spPr/>
    </dgm:pt>
    <dgm:pt modelId="{69FABEBF-6AF9-A04D-8EC9-A08AB5D7372E}" type="pres">
      <dgm:prSet presAssocID="{632914F0-48E3-D942-9759-A25AA92534D9}" presName="ParentText" presStyleLbl="revTx" presStyleIdx="0" presStyleCnt="5">
        <dgm:presLayoutVars>
          <dgm:chMax val="0"/>
          <dgm:chPref val="0"/>
          <dgm:bulletEnabled val="1"/>
        </dgm:presLayoutVars>
      </dgm:prSet>
      <dgm:spPr/>
      <dgm:t>
        <a:bodyPr/>
        <a:lstStyle/>
        <a:p>
          <a:endParaRPr lang="en-US"/>
        </a:p>
      </dgm:t>
    </dgm:pt>
    <dgm:pt modelId="{A545D2CD-A366-954E-A6B9-91584C8FA046}" type="pres">
      <dgm:prSet presAssocID="{632914F0-48E3-D942-9759-A25AA92534D9}" presName="Triangle" presStyleLbl="alignNode1" presStyleIdx="1" presStyleCnt="9"/>
      <dgm:spPr/>
    </dgm:pt>
    <dgm:pt modelId="{AA6C4682-3D6D-B24B-AA87-22EA3F83F13D}" type="pres">
      <dgm:prSet presAssocID="{BB8618C0-DC57-F145-93D6-461FF7CBDC8C}" presName="sibTrans" presStyleCnt="0"/>
      <dgm:spPr/>
    </dgm:pt>
    <dgm:pt modelId="{D00E6595-33FC-A640-ABA1-EDB0CC9E5486}" type="pres">
      <dgm:prSet presAssocID="{BB8618C0-DC57-F145-93D6-461FF7CBDC8C}" presName="space" presStyleCnt="0"/>
      <dgm:spPr/>
    </dgm:pt>
    <dgm:pt modelId="{1786ED4F-C109-5046-B6E5-B12BC9291968}" type="pres">
      <dgm:prSet presAssocID="{F4BDD9D7-5340-8743-8413-7DA5AE0E53C3}" presName="composite" presStyleCnt="0"/>
      <dgm:spPr/>
    </dgm:pt>
    <dgm:pt modelId="{90CB2949-30E2-ED45-9D06-8B50A4927A8A}" type="pres">
      <dgm:prSet presAssocID="{F4BDD9D7-5340-8743-8413-7DA5AE0E53C3}" presName="LShape" presStyleLbl="alignNode1" presStyleIdx="2" presStyleCnt="9"/>
      <dgm:spPr/>
    </dgm:pt>
    <dgm:pt modelId="{5FDC524C-6F80-F44B-9C51-969B6D879D33}" type="pres">
      <dgm:prSet presAssocID="{F4BDD9D7-5340-8743-8413-7DA5AE0E53C3}" presName="ParentText" presStyleLbl="revTx" presStyleIdx="1" presStyleCnt="5">
        <dgm:presLayoutVars>
          <dgm:chMax val="0"/>
          <dgm:chPref val="0"/>
          <dgm:bulletEnabled val="1"/>
        </dgm:presLayoutVars>
      </dgm:prSet>
      <dgm:spPr/>
      <dgm:t>
        <a:bodyPr/>
        <a:lstStyle/>
        <a:p>
          <a:endParaRPr lang="en-US"/>
        </a:p>
      </dgm:t>
    </dgm:pt>
    <dgm:pt modelId="{0C2E9A46-4D6F-914A-B8E2-CFA452C28F05}" type="pres">
      <dgm:prSet presAssocID="{F4BDD9D7-5340-8743-8413-7DA5AE0E53C3}" presName="Triangle" presStyleLbl="alignNode1" presStyleIdx="3" presStyleCnt="9"/>
      <dgm:spPr/>
    </dgm:pt>
    <dgm:pt modelId="{3502A015-F477-2A4F-8E8C-5871DC27766A}" type="pres">
      <dgm:prSet presAssocID="{7F58E651-C3C6-B94B-8168-25DD960B9C52}" presName="sibTrans" presStyleCnt="0"/>
      <dgm:spPr/>
    </dgm:pt>
    <dgm:pt modelId="{0D077FA9-E905-9C48-BBE4-2551FAC3B7C2}" type="pres">
      <dgm:prSet presAssocID="{7F58E651-C3C6-B94B-8168-25DD960B9C52}" presName="space" presStyleCnt="0"/>
      <dgm:spPr/>
    </dgm:pt>
    <dgm:pt modelId="{6780D3E9-AEBD-0A4C-832A-33C698700825}" type="pres">
      <dgm:prSet presAssocID="{5B708DD1-4473-8043-81E6-75D8502ABF48}" presName="composite" presStyleCnt="0"/>
      <dgm:spPr/>
    </dgm:pt>
    <dgm:pt modelId="{02DF6F3D-9BB0-3849-89B1-F08B1302E3FC}" type="pres">
      <dgm:prSet presAssocID="{5B708DD1-4473-8043-81E6-75D8502ABF48}" presName="LShape" presStyleLbl="alignNode1" presStyleIdx="4" presStyleCnt="9"/>
      <dgm:spPr/>
    </dgm:pt>
    <dgm:pt modelId="{F9EA9F96-23A9-6D41-A16C-30A0DB34DA0D}" type="pres">
      <dgm:prSet presAssocID="{5B708DD1-4473-8043-81E6-75D8502ABF48}" presName="ParentText" presStyleLbl="revTx" presStyleIdx="2" presStyleCnt="5">
        <dgm:presLayoutVars>
          <dgm:chMax val="0"/>
          <dgm:chPref val="0"/>
          <dgm:bulletEnabled val="1"/>
        </dgm:presLayoutVars>
      </dgm:prSet>
      <dgm:spPr/>
      <dgm:t>
        <a:bodyPr/>
        <a:lstStyle/>
        <a:p>
          <a:endParaRPr lang="en-US"/>
        </a:p>
      </dgm:t>
    </dgm:pt>
    <dgm:pt modelId="{F4C36E1A-ABA1-0A4D-AAC1-2E3030D2F231}" type="pres">
      <dgm:prSet presAssocID="{5B708DD1-4473-8043-81E6-75D8502ABF48}" presName="Triangle" presStyleLbl="alignNode1" presStyleIdx="5" presStyleCnt="9"/>
      <dgm:spPr/>
    </dgm:pt>
    <dgm:pt modelId="{94B3A57C-49D4-294D-98CF-73BBE2FDCCAA}" type="pres">
      <dgm:prSet presAssocID="{C9C4A62C-693B-FB4D-A4E9-0E90547D5E68}" presName="sibTrans" presStyleCnt="0"/>
      <dgm:spPr/>
    </dgm:pt>
    <dgm:pt modelId="{6B1BF2B4-F578-6A43-B6FA-AFC5C105200B}" type="pres">
      <dgm:prSet presAssocID="{C9C4A62C-693B-FB4D-A4E9-0E90547D5E68}" presName="space" presStyleCnt="0"/>
      <dgm:spPr/>
    </dgm:pt>
    <dgm:pt modelId="{06EB70FD-F9B7-044F-A623-B844E81C4B75}" type="pres">
      <dgm:prSet presAssocID="{D4A05A27-2F9F-024C-8E26-4CEF2194BF3C}" presName="composite" presStyleCnt="0"/>
      <dgm:spPr/>
    </dgm:pt>
    <dgm:pt modelId="{A2140445-754F-0B40-A26A-85E7898FA9D6}" type="pres">
      <dgm:prSet presAssocID="{D4A05A27-2F9F-024C-8E26-4CEF2194BF3C}" presName="LShape" presStyleLbl="alignNode1" presStyleIdx="6" presStyleCnt="9"/>
      <dgm:spPr/>
    </dgm:pt>
    <dgm:pt modelId="{D4CE0D74-9600-A84C-A793-903973F97AF9}" type="pres">
      <dgm:prSet presAssocID="{D4A05A27-2F9F-024C-8E26-4CEF2194BF3C}" presName="ParentText" presStyleLbl="revTx" presStyleIdx="3" presStyleCnt="5">
        <dgm:presLayoutVars>
          <dgm:chMax val="0"/>
          <dgm:chPref val="0"/>
          <dgm:bulletEnabled val="1"/>
        </dgm:presLayoutVars>
      </dgm:prSet>
      <dgm:spPr/>
      <dgm:t>
        <a:bodyPr/>
        <a:lstStyle/>
        <a:p>
          <a:endParaRPr lang="en-US"/>
        </a:p>
      </dgm:t>
    </dgm:pt>
    <dgm:pt modelId="{EB45C78E-81A9-4F41-B11E-C4CA86C82118}" type="pres">
      <dgm:prSet presAssocID="{D4A05A27-2F9F-024C-8E26-4CEF2194BF3C}" presName="Triangle" presStyleLbl="alignNode1" presStyleIdx="7" presStyleCnt="9"/>
      <dgm:spPr/>
    </dgm:pt>
    <dgm:pt modelId="{7F9286FB-5495-D044-B154-8C2AD16F68A9}" type="pres">
      <dgm:prSet presAssocID="{8BB890A3-6948-B34C-AD9C-44750F7F0328}" presName="sibTrans" presStyleCnt="0"/>
      <dgm:spPr/>
    </dgm:pt>
    <dgm:pt modelId="{A640022B-BEDC-7844-A546-1C5C33379E95}" type="pres">
      <dgm:prSet presAssocID="{8BB890A3-6948-B34C-AD9C-44750F7F0328}" presName="space" presStyleCnt="0"/>
      <dgm:spPr/>
    </dgm:pt>
    <dgm:pt modelId="{887521C5-7820-B944-BE80-9453AA4F5311}" type="pres">
      <dgm:prSet presAssocID="{6103101A-06E4-154E-9B65-E9E19846DBD9}" presName="composite" presStyleCnt="0"/>
      <dgm:spPr/>
    </dgm:pt>
    <dgm:pt modelId="{F4F4343C-AC99-0B45-B622-5729653D1B70}" type="pres">
      <dgm:prSet presAssocID="{6103101A-06E4-154E-9B65-E9E19846DBD9}" presName="LShape" presStyleLbl="alignNode1" presStyleIdx="8" presStyleCnt="9"/>
      <dgm:spPr/>
    </dgm:pt>
    <dgm:pt modelId="{54E3DA2D-B81F-344B-9362-46C707176560}" type="pres">
      <dgm:prSet presAssocID="{6103101A-06E4-154E-9B65-E9E19846DBD9}" presName="ParentText" presStyleLbl="revTx" presStyleIdx="4" presStyleCnt="5">
        <dgm:presLayoutVars>
          <dgm:chMax val="0"/>
          <dgm:chPref val="0"/>
          <dgm:bulletEnabled val="1"/>
        </dgm:presLayoutVars>
      </dgm:prSet>
      <dgm:spPr/>
      <dgm:t>
        <a:bodyPr/>
        <a:lstStyle/>
        <a:p>
          <a:endParaRPr lang="en-US"/>
        </a:p>
      </dgm:t>
    </dgm:pt>
  </dgm:ptLst>
  <dgm:cxnLst>
    <dgm:cxn modelId="{EFDC8C42-D1EC-7142-8210-0D925DBBFE63}" srcId="{1A561D6A-A132-C54E-A465-22347FD7F17A}" destId="{F4BDD9D7-5340-8743-8413-7DA5AE0E53C3}" srcOrd="1" destOrd="0" parTransId="{66FC2DED-C949-5744-8746-7E4C8ED9D242}" sibTransId="{7F58E651-C3C6-B94B-8168-25DD960B9C52}"/>
    <dgm:cxn modelId="{33280253-83FD-4A24-857E-7CBC83F8FEF1}" type="presOf" srcId="{D4A05A27-2F9F-024C-8E26-4CEF2194BF3C}" destId="{D4CE0D74-9600-A84C-A793-903973F97AF9}" srcOrd="0" destOrd="0" presId="urn:microsoft.com/office/officeart/2009/3/layout/StepUpProcess"/>
    <dgm:cxn modelId="{69D2E26F-6C00-4958-A0F0-DF1EA6DD3705}" type="presOf" srcId="{6103101A-06E4-154E-9B65-E9E19846DBD9}" destId="{54E3DA2D-B81F-344B-9362-46C707176560}" srcOrd="0" destOrd="0" presId="urn:microsoft.com/office/officeart/2009/3/layout/StepUpProcess"/>
    <dgm:cxn modelId="{3C5524D8-3EB0-4BA4-B190-D3ABCA40C324}" type="presOf" srcId="{5B708DD1-4473-8043-81E6-75D8502ABF48}" destId="{F9EA9F96-23A9-6D41-A16C-30A0DB34DA0D}" srcOrd="0" destOrd="0" presId="urn:microsoft.com/office/officeart/2009/3/layout/StepUpProcess"/>
    <dgm:cxn modelId="{665DCEAE-112E-424F-8AAB-EB39A955430A}" type="presOf" srcId="{F4BDD9D7-5340-8743-8413-7DA5AE0E53C3}" destId="{5FDC524C-6F80-F44B-9C51-969B6D879D33}" srcOrd="0" destOrd="0" presId="urn:microsoft.com/office/officeart/2009/3/layout/StepUpProcess"/>
    <dgm:cxn modelId="{1179283E-E2AD-1847-B325-034B52F814FF}" srcId="{1A561D6A-A132-C54E-A465-22347FD7F17A}" destId="{6103101A-06E4-154E-9B65-E9E19846DBD9}" srcOrd="4" destOrd="0" parTransId="{291BF1FE-CD72-0F4D-8E4F-4492F10A2636}" sibTransId="{B6C3AD90-FDE2-BC49-843B-ACF0B804A4B7}"/>
    <dgm:cxn modelId="{D9E9EE44-BB9A-4405-B453-5B79317AE1F4}" type="presOf" srcId="{1A561D6A-A132-C54E-A465-22347FD7F17A}" destId="{C475C411-E9C5-8F49-B5BC-09A5D2958B4E}" srcOrd="0" destOrd="0" presId="urn:microsoft.com/office/officeart/2009/3/layout/StepUpProcess"/>
    <dgm:cxn modelId="{9F83C089-101B-4ACF-9597-4D508C75EDB6}" type="presOf" srcId="{632914F0-48E3-D942-9759-A25AA92534D9}" destId="{69FABEBF-6AF9-A04D-8EC9-A08AB5D7372E}" srcOrd="0" destOrd="0" presId="urn:microsoft.com/office/officeart/2009/3/layout/StepUpProcess"/>
    <dgm:cxn modelId="{0A11BE55-7699-EB40-8F82-B5AA5F9244C6}" srcId="{1A561D6A-A132-C54E-A465-22347FD7F17A}" destId="{632914F0-48E3-D942-9759-A25AA92534D9}" srcOrd="0" destOrd="0" parTransId="{35E31316-997B-5D4D-92BF-58DF2BA34646}" sibTransId="{BB8618C0-DC57-F145-93D6-461FF7CBDC8C}"/>
    <dgm:cxn modelId="{3FB146BC-4275-D844-8DBE-3423301A5810}" srcId="{1A561D6A-A132-C54E-A465-22347FD7F17A}" destId="{D4A05A27-2F9F-024C-8E26-4CEF2194BF3C}" srcOrd="3" destOrd="0" parTransId="{8EF45E4E-D53D-5343-A76B-04E2454F0ADE}" sibTransId="{8BB890A3-6948-B34C-AD9C-44750F7F0328}"/>
    <dgm:cxn modelId="{7EAAE5B7-73BC-F141-8277-EA1239729706}" srcId="{1A561D6A-A132-C54E-A465-22347FD7F17A}" destId="{5B708DD1-4473-8043-81E6-75D8502ABF48}" srcOrd="2" destOrd="0" parTransId="{B627D2B5-1F0C-694D-BB14-FFB00A258665}" sibTransId="{C9C4A62C-693B-FB4D-A4E9-0E90547D5E68}"/>
    <dgm:cxn modelId="{83B67F7F-B271-48EE-8BFB-73D8A98255AA}" type="presParOf" srcId="{C475C411-E9C5-8F49-B5BC-09A5D2958B4E}" destId="{240A2240-C010-7B49-99CC-A7A210C643BD}" srcOrd="0" destOrd="0" presId="urn:microsoft.com/office/officeart/2009/3/layout/StepUpProcess"/>
    <dgm:cxn modelId="{A622AC89-2CA5-44E9-82C5-83063EA9AAA4}" type="presParOf" srcId="{240A2240-C010-7B49-99CC-A7A210C643BD}" destId="{85A5CFE5-C90B-2B43-A3D0-A0147F33598F}" srcOrd="0" destOrd="0" presId="urn:microsoft.com/office/officeart/2009/3/layout/StepUpProcess"/>
    <dgm:cxn modelId="{772E9536-D7C6-4996-80C8-F19C2FA4072B}" type="presParOf" srcId="{240A2240-C010-7B49-99CC-A7A210C643BD}" destId="{69FABEBF-6AF9-A04D-8EC9-A08AB5D7372E}" srcOrd="1" destOrd="0" presId="urn:microsoft.com/office/officeart/2009/3/layout/StepUpProcess"/>
    <dgm:cxn modelId="{DEFBFE73-3BA6-4C4B-8542-D8C837323F65}" type="presParOf" srcId="{240A2240-C010-7B49-99CC-A7A210C643BD}" destId="{A545D2CD-A366-954E-A6B9-91584C8FA046}" srcOrd="2" destOrd="0" presId="urn:microsoft.com/office/officeart/2009/3/layout/StepUpProcess"/>
    <dgm:cxn modelId="{4FEF80D7-4A1F-42C4-BFD7-47D9075E7F85}" type="presParOf" srcId="{C475C411-E9C5-8F49-B5BC-09A5D2958B4E}" destId="{AA6C4682-3D6D-B24B-AA87-22EA3F83F13D}" srcOrd="1" destOrd="0" presId="urn:microsoft.com/office/officeart/2009/3/layout/StepUpProcess"/>
    <dgm:cxn modelId="{0804EBA6-BC83-4105-AE49-BDC7D1388506}" type="presParOf" srcId="{AA6C4682-3D6D-B24B-AA87-22EA3F83F13D}" destId="{D00E6595-33FC-A640-ABA1-EDB0CC9E5486}" srcOrd="0" destOrd="0" presId="urn:microsoft.com/office/officeart/2009/3/layout/StepUpProcess"/>
    <dgm:cxn modelId="{A5F8E4E1-0C86-4491-8242-2B0C469362F6}" type="presParOf" srcId="{C475C411-E9C5-8F49-B5BC-09A5D2958B4E}" destId="{1786ED4F-C109-5046-B6E5-B12BC9291968}" srcOrd="2" destOrd="0" presId="urn:microsoft.com/office/officeart/2009/3/layout/StepUpProcess"/>
    <dgm:cxn modelId="{B8C38EBF-052A-41AA-A5F0-6FD006B01D13}" type="presParOf" srcId="{1786ED4F-C109-5046-B6E5-B12BC9291968}" destId="{90CB2949-30E2-ED45-9D06-8B50A4927A8A}" srcOrd="0" destOrd="0" presId="urn:microsoft.com/office/officeart/2009/3/layout/StepUpProcess"/>
    <dgm:cxn modelId="{72F7C370-9212-4B42-8665-62A66ED4FBCF}" type="presParOf" srcId="{1786ED4F-C109-5046-B6E5-B12BC9291968}" destId="{5FDC524C-6F80-F44B-9C51-969B6D879D33}" srcOrd="1" destOrd="0" presId="urn:microsoft.com/office/officeart/2009/3/layout/StepUpProcess"/>
    <dgm:cxn modelId="{118056D3-E334-437B-A462-1B5FCFDF53E5}" type="presParOf" srcId="{1786ED4F-C109-5046-B6E5-B12BC9291968}" destId="{0C2E9A46-4D6F-914A-B8E2-CFA452C28F05}" srcOrd="2" destOrd="0" presId="urn:microsoft.com/office/officeart/2009/3/layout/StepUpProcess"/>
    <dgm:cxn modelId="{C6E06E17-5C90-4FC2-B046-4009CFE100F0}" type="presParOf" srcId="{C475C411-E9C5-8F49-B5BC-09A5D2958B4E}" destId="{3502A015-F477-2A4F-8E8C-5871DC27766A}" srcOrd="3" destOrd="0" presId="urn:microsoft.com/office/officeart/2009/3/layout/StepUpProcess"/>
    <dgm:cxn modelId="{B896D17C-1542-4C4A-BD51-7D3F7923E472}" type="presParOf" srcId="{3502A015-F477-2A4F-8E8C-5871DC27766A}" destId="{0D077FA9-E905-9C48-BBE4-2551FAC3B7C2}" srcOrd="0" destOrd="0" presId="urn:microsoft.com/office/officeart/2009/3/layout/StepUpProcess"/>
    <dgm:cxn modelId="{378F6DAC-991E-4C3A-BDC1-1E4702E035C1}" type="presParOf" srcId="{C475C411-E9C5-8F49-B5BC-09A5D2958B4E}" destId="{6780D3E9-AEBD-0A4C-832A-33C698700825}" srcOrd="4" destOrd="0" presId="urn:microsoft.com/office/officeart/2009/3/layout/StepUpProcess"/>
    <dgm:cxn modelId="{C38A2275-17AE-4782-863D-72CA2EDEFE14}" type="presParOf" srcId="{6780D3E9-AEBD-0A4C-832A-33C698700825}" destId="{02DF6F3D-9BB0-3849-89B1-F08B1302E3FC}" srcOrd="0" destOrd="0" presId="urn:microsoft.com/office/officeart/2009/3/layout/StepUpProcess"/>
    <dgm:cxn modelId="{F8DDA5F4-D8D6-4AAC-AB91-0CD31F0A4BED}" type="presParOf" srcId="{6780D3E9-AEBD-0A4C-832A-33C698700825}" destId="{F9EA9F96-23A9-6D41-A16C-30A0DB34DA0D}" srcOrd="1" destOrd="0" presId="urn:microsoft.com/office/officeart/2009/3/layout/StepUpProcess"/>
    <dgm:cxn modelId="{E4005B2C-69A1-4E01-883F-D879DBD6CF49}" type="presParOf" srcId="{6780D3E9-AEBD-0A4C-832A-33C698700825}" destId="{F4C36E1A-ABA1-0A4D-AAC1-2E3030D2F231}" srcOrd="2" destOrd="0" presId="urn:microsoft.com/office/officeart/2009/3/layout/StepUpProcess"/>
    <dgm:cxn modelId="{83537FF3-C106-4FD6-9C82-CC5C73AA4779}" type="presParOf" srcId="{C475C411-E9C5-8F49-B5BC-09A5D2958B4E}" destId="{94B3A57C-49D4-294D-98CF-73BBE2FDCCAA}" srcOrd="5" destOrd="0" presId="urn:microsoft.com/office/officeart/2009/3/layout/StepUpProcess"/>
    <dgm:cxn modelId="{36851029-8F2E-4624-94B9-8A115651A8D7}" type="presParOf" srcId="{94B3A57C-49D4-294D-98CF-73BBE2FDCCAA}" destId="{6B1BF2B4-F578-6A43-B6FA-AFC5C105200B}" srcOrd="0" destOrd="0" presId="urn:microsoft.com/office/officeart/2009/3/layout/StepUpProcess"/>
    <dgm:cxn modelId="{40D8EBFC-C237-4068-AA79-1836D6B09871}" type="presParOf" srcId="{C475C411-E9C5-8F49-B5BC-09A5D2958B4E}" destId="{06EB70FD-F9B7-044F-A623-B844E81C4B75}" srcOrd="6" destOrd="0" presId="urn:microsoft.com/office/officeart/2009/3/layout/StepUpProcess"/>
    <dgm:cxn modelId="{18CA2975-3612-4B46-940B-C583B73478A7}" type="presParOf" srcId="{06EB70FD-F9B7-044F-A623-B844E81C4B75}" destId="{A2140445-754F-0B40-A26A-85E7898FA9D6}" srcOrd="0" destOrd="0" presId="urn:microsoft.com/office/officeart/2009/3/layout/StepUpProcess"/>
    <dgm:cxn modelId="{569BB2E4-4AF7-455B-A162-C1183092A858}" type="presParOf" srcId="{06EB70FD-F9B7-044F-A623-B844E81C4B75}" destId="{D4CE0D74-9600-A84C-A793-903973F97AF9}" srcOrd="1" destOrd="0" presId="urn:microsoft.com/office/officeart/2009/3/layout/StepUpProcess"/>
    <dgm:cxn modelId="{C6DC2186-826D-4447-B552-154EF908433D}" type="presParOf" srcId="{06EB70FD-F9B7-044F-A623-B844E81C4B75}" destId="{EB45C78E-81A9-4F41-B11E-C4CA86C82118}" srcOrd="2" destOrd="0" presId="urn:microsoft.com/office/officeart/2009/3/layout/StepUpProcess"/>
    <dgm:cxn modelId="{D89E09C0-808F-4D6B-B968-5A931EC8D817}" type="presParOf" srcId="{C475C411-E9C5-8F49-B5BC-09A5D2958B4E}" destId="{7F9286FB-5495-D044-B154-8C2AD16F68A9}" srcOrd="7" destOrd="0" presId="urn:microsoft.com/office/officeart/2009/3/layout/StepUpProcess"/>
    <dgm:cxn modelId="{AF1B8B2C-F802-421B-B583-5165E474A42E}" type="presParOf" srcId="{7F9286FB-5495-D044-B154-8C2AD16F68A9}" destId="{A640022B-BEDC-7844-A546-1C5C33379E95}" srcOrd="0" destOrd="0" presId="urn:microsoft.com/office/officeart/2009/3/layout/StepUpProcess"/>
    <dgm:cxn modelId="{42D50B9C-A480-4220-AF20-2897EC2F61DA}" type="presParOf" srcId="{C475C411-E9C5-8F49-B5BC-09A5D2958B4E}" destId="{887521C5-7820-B944-BE80-9453AA4F5311}" srcOrd="8" destOrd="0" presId="urn:microsoft.com/office/officeart/2009/3/layout/StepUpProcess"/>
    <dgm:cxn modelId="{A1E9BB02-3861-4F24-8976-D63951F278DE}" type="presParOf" srcId="{887521C5-7820-B944-BE80-9453AA4F5311}" destId="{F4F4343C-AC99-0B45-B622-5729653D1B70}" srcOrd="0" destOrd="0" presId="urn:microsoft.com/office/officeart/2009/3/layout/StepUpProcess"/>
    <dgm:cxn modelId="{5C93A06C-2EA8-4157-881B-14F4970A356D}" type="presParOf" srcId="{887521C5-7820-B944-BE80-9453AA4F5311}" destId="{54E3DA2D-B81F-344B-9362-46C70717656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949A6-8B5F-4C78-A780-1DA4AEDEE175}">
      <dsp:nvSpPr>
        <dsp:cNvPr id="0" name=""/>
        <dsp:cNvSpPr/>
      </dsp:nvSpPr>
      <dsp:spPr>
        <a:xfrm>
          <a:off x="0" y="2250400"/>
          <a:ext cx="8229600" cy="73845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Recall</a:t>
          </a:r>
          <a:endParaRPr lang="en-US" sz="2600" kern="1200" dirty="0"/>
        </a:p>
      </dsp:txBody>
      <dsp:txXfrm>
        <a:off x="0" y="2250400"/>
        <a:ext cx="8229600" cy="738458"/>
      </dsp:txXfrm>
    </dsp:sp>
    <dsp:sp modelId="{0CFDAC85-5552-48E1-A3B7-C0F1339131E9}">
      <dsp:nvSpPr>
        <dsp:cNvPr id="0" name=""/>
        <dsp:cNvSpPr/>
      </dsp:nvSpPr>
      <dsp:spPr>
        <a:xfrm rot="10800000">
          <a:off x="0" y="1125200"/>
          <a:ext cx="8229600" cy="1135748"/>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Breadth of Topics</a:t>
          </a:r>
          <a:endParaRPr lang="en-US" sz="2600" kern="1200" dirty="0"/>
        </a:p>
      </dsp:txBody>
      <dsp:txXfrm rot="10800000">
        <a:off x="0" y="1125200"/>
        <a:ext cx="8229600" cy="737975"/>
      </dsp:txXfrm>
    </dsp:sp>
    <dsp:sp modelId="{8109DE9E-C175-4582-BC26-341637322B91}">
      <dsp:nvSpPr>
        <dsp:cNvPr id="0" name=""/>
        <dsp:cNvSpPr/>
      </dsp:nvSpPr>
      <dsp:spPr>
        <a:xfrm rot="10800000">
          <a:off x="0" y="528"/>
          <a:ext cx="8229600" cy="1135748"/>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Facts</a:t>
          </a:r>
          <a:endParaRPr lang="en-US" sz="2600" kern="1200" dirty="0"/>
        </a:p>
      </dsp:txBody>
      <dsp:txXfrm rot="10800000">
        <a:off x="0" y="528"/>
        <a:ext cx="8229600" cy="7379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ADDEE-6EEB-4BCA-B3B9-022F56E53E75}">
      <dsp:nvSpPr>
        <dsp:cNvPr id="0" name=""/>
        <dsp:cNvSpPr/>
      </dsp:nvSpPr>
      <dsp:spPr>
        <a:xfrm>
          <a:off x="0" y="2249872"/>
          <a:ext cx="8229600" cy="73845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Transfer and Connections</a:t>
          </a:r>
          <a:endParaRPr lang="en-US" sz="2600" kern="1200" dirty="0"/>
        </a:p>
      </dsp:txBody>
      <dsp:txXfrm>
        <a:off x="0" y="2249872"/>
        <a:ext cx="8229600" cy="738458"/>
      </dsp:txXfrm>
    </dsp:sp>
    <dsp:sp modelId="{CE2C368B-60A8-4A1A-A3C5-AEF7BC9AEC62}">
      <dsp:nvSpPr>
        <dsp:cNvPr id="0" name=""/>
        <dsp:cNvSpPr/>
      </dsp:nvSpPr>
      <dsp:spPr>
        <a:xfrm rot="10800000">
          <a:off x="0" y="1125200"/>
          <a:ext cx="8229600" cy="1135748"/>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Depth within Topics</a:t>
          </a:r>
          <a:endParaRPr lang="en-US" sz="2600" kern="1200" dirty="0"/>
        </a:p>
      </dsp:txBody>
      <dsp:txXfrm rot="10800000">
        <a:off x="0" y="1125200"/>
        <a:ext cx="8229600" cy="737975"/>
      </dsp:txXfrm>
    </dsp:sp>
    <dsp:sp modelId="{A2EC5FCE-5387-45F4-80B0-281289D85756}">
      <dsp:nvSpPr>
        <dsp:cNvPr id="0" name=""/>
        <dsp:cNvSpPr/>
      </dsp:nvSpPr>
      <dsp:spPr>
        <a:xfrm rot="10800000">
          <a:off x="0" y="528"/>
          <a:ext cx="8229600" cy="1135748"/>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Concepts and Content Knowledge</a:t>
          </a:r>
          <a:endParaRPr lang="en-US" sz="2600" kern="1200" dirty="0"/>
        </a:p>
      </dsp:txBody>
      <dsp:txXfrm rot="10800000">
        <a:off x="0" y="528"/>
        <a:ext cx="8229600" cy="7379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485CB-3660-4542-8AB1-7DB6A96AC851}">
      <dsp:nvSpPr>
        <dsp:cNvPr id="0" name=""/>
        <dsp:cNvSpPr/>
      </dsp:nvSpPr>
      <dsp:spPr>
        <a:xfrm>
          <a:off x="0" y="2249872"/>
          <a:ext cx="8229600" cy="73845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Students Retell Interpretations</a:t>
          </a:r>
          <a:endParaRPr lang="en-US" sz="2600" kern="1200" dirty="0"/>
        </a:p>
      </dsp:txBody>
      <dsp:txXfrm>
        <a:off x="0" y="2249872"/>
        <a:ext cx="8229600" cy="738458"/>
      </dsp:txXfrm>
    </dsp:sp>
    <dsp:sp modelId="{A3A63701-32CE-4752-8CDE-87C8AF3FD91D}">
      <dsp:nvSpPr>
        <dsp:cNvPr id="0" name=""/>
        <dsp:cNvSpPr/>
      </dsp:nvSpPr>
      <dsp:spPr>
        <a:xfrm rot="10800000">
          <a:off x="0" y="1125200"/>
          <a:ext cx="8229600" cy="1135748"/>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Students Learn Facts from Textbook</a:t>
          </a:r>
          <a:endParaRPr lang="en-US" sz="2600" kern="1200" dirty="0"/>
        </a:p>
      </dsp:txBody>
      <dsp:txXfrm rot="10800000">
        <a:off x="0" y="1125200"/>
        <a:ext cx="8229600" cy="737975"/>
      </dsp:txXfrm>
    </dsp:sp>
    <dsp:sp modelId="{97E2CD5C-8E57-480B-9022-CF6F52B32942}">
      <dsp:nvSpPr>
        <dsp:cNvPr id="0" name=""/>
        <dsp:cNvSpPr/>
      </dsp:nvSpPr>
      <dsp:spPr>
        <a:xfrm rot="10800000">
          <a:off x="0" y="528"/>
          <a:ext cx="8229600" cy="1135748"/>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Teacher as Disseminator</a:t>
          </a:r>
          <a:endParaRPr lang="en-US" sz="2600" kern="1200" dirty="0"/>
        </a:p>
      </dsp:txBody>
      <dsp:txXfrm rot="10800000">
        <a:off x="0" y="528"/>
        <a:ext cx="8229600" cy="7379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2ED8C-C8F7-428E-9ADE-E9AD473CA9B5}">
      <dsp:nvSpPr>
        <dsp:cNvPr id="0" name=""/>
        <dsp:cNvSpPr/>
      </dsp:nvSpPr>
      <dsp:spPr>
        <a:xfrm>
          <a:off x="0" y="2496428"/>
          <a:ext cx="8229600" cy="8193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Students Retell Students Construct Interpretations and Communicate Conclusions</a:t>
          </a:r>
          <a:endParaRPr lang="en-US" sz="2400" kern="1200" dirty="0"/>
        </a:p>
      </dsp:txBody>
      <dsp:txXfrm>
        <a:off x="0" y="2496428"/>
        <a:ext cx="8229600" cy="819383"/>
      </dsp:txXfrm>
    </dsp:sp>
    <dsp:sp modelId="{A8C21B0E-13A8-41F6-8CE0-A33219607E3C}">
      <dsp:nvSpPr>
        <dsp:cNvPr id="0" name=""/>
        <dsp:cNvSpPr/>
      </dsp:nvSpPr>
      <dsp:spPr>
        <a:xfrm rot="10800000">
          <a:off x="0" y="1248507"/>
          <a:ext cx="8229600" cy="1260211"/>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Students Investigate the Social Sciences, Using Multiple Sources</a:t>
          </a:r>
          <a:endParaRPr lang="en-US" sz="2400" kern="1200" dirty="0"/>
        </a:p>
      </dsp:txBody>
      <dsp:txXfrm rot="10800000">
        <a:off x="0" y="1248507"/>
        <a:ext cx="8229600" cy="818847"/>
      </dsp:txXfrm>
    </dsp:sp>
    <dsp:sp modelId="{2744E821-2CEC-402A-9F33-7E1F39ADBC76}">
      <dsp:nvSpPr>
        <dsp:cNvPr id="0" name=""/>
        <dsp:cNvSpPr/>
      </dsp:nvSpPr>
      <dsp:spPr>
        <a:xfrm rot="10800000">
          <a:off x="0" y="586"/>
          <a:ext cx="8229600" cy="1260211"/>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Teacher as Facilitator of Investigation</a:t>
          </a:r>
          <a:endParaRPr lang="en-US" sz="2400" kern="1200" dirty="0"/>
        </a:p>
      </dsp:txBody>
      <dsp:txXfrm rot="10800000">
        <a:off x="0" y="586"/>
        <a:ext cx="8229600" cy="8188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04C83-6C13-4924-8BED-7EFF4AAD5735}">
      <dsp:nvSpPr>
        <dsp:cNvPr id="0" name=""/>
        <dsp:cNvSpPr/>
      </dsp:nvSpPr>
      <dsp:spPr>
        <a:xfrm>
          <a:off x="6091" y="0"/>
          <a:ext cx="2463254" cy="29888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Students experience lecture and  textbook-focused instruction</a:t>
          </a:r>
          <a:endParaRPr lang="en-US" sz="2400" kern="1200" dirty="0"/>
        </a:p>
      </dsp:txBody>
      <dsp:txXfrm>
        <a:off x="78237" y="72146"/>
        <a:ext cx="2318962" cy="2844567"/>
      </dsp:txXfrm>
    </dsp:sp>
    <dsp:sp modelId="{640CD36E-C317-4308-BC0C-100C2381F58F}">
      <dsp:nvSpPr>
        <dsp:cNvPr id="0" name=""/>
        <dsp:cNvSpPr/>
      </dsp:nvSpPr>
      <dsp:spPr>
        <a:xfrm>
          <a:off x="2883172" y="0"/>
          <a:ext cx="2463254" cy="29888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Students develop literacy skills and social studies practices separately</a:t>
          </a:r>
          <a:endParaRPr lang="en-US" sz="2400" kern="1200" dirty="0"/>
        </a:p>
      </dsp:txBody>
      <dsp:txXfrm>
        <a:off x="2955318" y="72146"/>
        <a:ext cx="2318962" cy="2844567"/>
      </dsp:txXfrm>
    </dsp:sp>
    <dsp:sp modelId="{2C173C48-26A5-492E-8735-45CED7B8E275}">
      <dsp:nvSpPr>
        <dsp:cNvPr id="0" name=""/>
        <dsp:cNvSpPr/>
      </dsp:nvSpPr>
      <dsp:spPr>
        <a:xfrm>
          <a:off x="5760253" y="0"/>
          <a:ext cx="2463254" cy="29888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Students learn content </a:t>
          </a:r>
          <a:r>
            <a:rPr lang="en-US" sz="2400" kern="1200" dirty="0" smtClean="0"/>
            <a:t>knowledge</a:t>
          </a:r>
          <a:endParaRPr lang="en-US" sz="2400" kern="1200" dirty="0"/>
        </a:p>
      </dsp:txBody>
      <dsp:txXfrm>
        <a:off x="5832399" y="72146"/>
        <a:ext cx="2318962" cy="28445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04C83-6C13-4924-8BED-7EFF4AAD5735}">
      <dsp:nvSpPr>
        <dsp:cNvPr id="0" name=""/>
        <dsp:cNvSpPr/>
      </dsp:nvSpPr>
      <dsp:spPr>
        <a:xfrm>
          <a:off x="6091" y="0"/>
          <a:ext cx="2463254" cy="29888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Students learn to read, discuss, and write like social scientists</a:t>
          </a:r>
          <a:endParaRPr lang="en-US" sz="2400" kern="1200" dirty="0"/>
        </a:p>
      </dsp:txBody>
      <dsp:txXfrm>
        <a:off x="78237" y="72146"/>
        <a:ext cx="2318962" cy="2844567"/>
      </dsp:txXfrm>
    </dsp:sp>
    <dsp:sp modelId="{640CD36E-C317-4308-BC0C-100C2381F58F}">
      <dsp:nvSpPr>
        <dsp:cNvPr id="0" name=""/>
        <dsp:cNvSpPr/>
      </dsp:nvSpPr>
      <dsp:spPr>
        <a:xfrm>
          <a:off x="2883172" y="0"/>
          <a:ext cx="2463254" cy="29888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Students develop disciplinary literacy skills and social science practices in tandem</a:t>
          </a:r>
          <a:endParaRPr lang="en-US" sz="2400" kern="1200" dirty="0"/>
        </a:p>
      </dsp:txBody>
      <dsp:txXfrm>
        <a:off x="2955318" y="72146"/>
        <a:ext cx="2318962" cy="2844567"/>
      </dsp:txXfrm>
    </dsp:sp>
    <dsp:sp modelId="{2C173C48-26A5-492E-8735-45CED7B8E275}">
      <dsp:nvSpPr>
        <dsp:cNvPr id="0" name=""/>
        <dsp:cNvSpPr/>
      </dsp:nvSpPr>
      <dsp:spPr>
        <a:xfrm>
          <a:off x="5760253" y="0"/>
          <a:ext cx="2463254" cy="29888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Students integrate and apply concepts, skills, and content knowledge</a:t>
          </a:r>
          <a:endParaRPr lang="en-US" sz="2400" kern="1200" dirty="0"/>
        </a:p>
      </dsp:txBody>
      <dsp:txXfrm>
        <a:off x="5832399" y="72146"/>
        <a:ext cx="2318962" cy="28445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37CDA-FC51-471A-9EFC-AC7FEBEC33C8}">
      <dsp:nvSpPr>
        <dsp:cNvPr id="0" name=""/>
        <dsp:cNvSpPr/>
      </dsp:nvSpPr>
      <dsp:spPr>
        <a:xfrm>
          <a:off x="1727" y="1785"/>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n-US" sz="2900" kern="1200" dirty="0" smtClean="0"/>
        </a:p>
        <a:p>
          <a:pPr lvl="0" algn="ctr" defTabSz="1289050">
            <a:lnSpc>
              <a:spcPct val="90000"/>
            </a:lnSpc>
            <a:spcBef>
              <a:spcPct val="0"/>
            </a:spcBef>
            <a:spcAft>
              <a:spcPct val="35000"/>
            </a:spcAft>
          </a:pPr>
          <a:r>
            <a:rPr lang="en-US" sz="2900" kern="1200" dirty="0" smtClean="0"/>
            <a:t>Teaching that Engages</a:t>
          </a:r>
          <a:endParaRPr lang="en-US" sz="2900" kern="1200" dirty="0"/>
        </a:p>
      </dsp:txBody>
      <dsp:txXfrm>
        <a:off x="1727" y="1812171"/>
        <a:ext cx="2688282" cy="1810385"/>
      </dsp:txXfrm>
    </dsp:sp>
    <dsp:sp modelId="{9332E01C-E8EC-41EF-80AE-F9E743835228}">
      <dsp:nvSpPr>
        <dsp:cNvPr id="0" name=""/>
        <dsp:cNvSpPr/>
      </dsp:nvSpPr>
      <dsp:spPr>
        <a:xfrm>
          <a:off x="317166" y="304797"/>
          <a:ext cx="2057404" cy="2057404"/>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12BF5E-07A6-401C-92B9-9C0DD5E57E79}">
      <dsp:nvSpPr>
        <dsp:cNvPr id="0" name=""/>
        <dsp:cNvSpPr/>
      </dsp:nvSpPr>
      <dsp:spPr>
        <a:xfrm>
          <a:off x="2770658" y="1785"/>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n-US" sz="2900" kern="1200" dirty="0" smtClean="0"/>
        </a:p>
        <a:p>
          <a:pPr lvl="0" algn="ctr" defTabSz="1289050">
            <a:lnSpc>
              <a:spcPct val="90000"/>
            </a:lnSpc>
            <a:spcBef>
              <a:spcPct val="0"/>
            </a:spcBef>
            <a:spcAft>
              <a:spcPct val="35000"/>
            </a:spcAft>
          </a:pPr>
          <a:r>
            <a:rPr lang="en-US" sz="2900" kern="1200" dirty="0" smtClean="0"/>
            <a:t>Culture that Empowers</a:t>
          </a:r>
          <a:endParaRPr lang="en-US" sz="2900" kern="1200" dirty="0"/>
        </a:p>
      </dsp:txBody>
      <dsp:txXfrm>
        <a:off x="2770658" y="1812171"/>
        <a:ext cx="2688282" cy="1810385"/>
      </dsp:txXfrm>
    </dsp:sp>
    <dsp:sp modelId="{E54D6E19-1CDE-4C56-8BA3-603B921465F5}">
      <dsp:nvSpPr>
        <dsp:cNvPr id="0" name=""/>
        <dsp:cNvSpPr/>
      </dsp:nvSpPr>
      <dsp:spPr>
        <a:xfrm>
          <a:off x="3086097" y="304797"/>
          <a:ext cx="2057404" cy="2057404"/>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18CD00-73F0-47EE-ADCF-A414732385D1}">
      <dsp:nvSpPr>
        <dsp:cNvPr id="0" name=""/>
        <dsp:cNvSpPr/>
      </dsp:nvSpPr>
      <dsp:spPr>
        <a:xfrm>
          <a:off x="5539589" y="1785"/>
          <a:ext cx="2688282" cy="45259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n-US" sz="2900" kern="1200" dirty="0" smtClean="0"/>
        </a:p>
        <a:p>
          <a:pPr lvl="0" algn="ctr" defTabSz="1289050">
            <a:lnSpc>
              <a:spcPct val="90000"/>
            </a:lnSpc>
            <a:spcBef>
              <a:spcPct val="0"/>
            </a:spcBef>
            <a:spcAft>
              <a:spcPct val="35000"/>
            </a:spcAft>
          </a:pPr>
          <a:r>
            <a:rPr lang="en-US" sz="2900" kern="1200" dirty="0" smtClean="0"/>
            <a:t>Technology that Enables</a:t>
          </a:r>
          <a:endParaRPr lang="en-US" sz="2900" kern="1200" dirty="0"/>
        </a:p>
      </dsp:txBody>
      <dsp:txXfrm>
        <a:off x="5539589" y="1812171"/>
        <a:ext cx="2688282" cy="1810385"/>
      </dsp:txXfrm>
    </dsp:sp>
    <dsp:sp modelId="{2F7D043B-88EB-4147-9B35-9F0B344D3C68}">
      <dsp:nvSpPr>
        <dsp:cNvPr id="0" name=""/>
        <dsp:cNvSpPr/>
      </dsp:nvSpPr>
      <dsp:spPr>
        <a:xfrm>
          <a:off x="5855028" y="304797"/>
          <a:ext cx="2057404" cy="2057404"/>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F62321-672B-4E51-A946-BECA99E9519E}">
      <dsp:nvSpPr>
        <dsp:cNvPr id="0" name=""/>
        <dsp:cNvSpPr/>
      </dsp:nvSpPr>
      <dsp:spPr>
        <a:xfrm>
          <a:off x="329183" y="3620770"/>
          <a:ext cx="7571232" cy="678894"/>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5CFE5-C90B-2B43-A3D0-A0147F33598F}">
      <dsp:nvSpPr>
        <dsp:cNvPr id="0" name=""/>
        <dsp:cNvSpPr/>
      </dsp:nvSpPr>
      <dsp:spPr>
        <a:xfrm rot="5400000">
          <a:off x="303569" y="2114501"/>
          <a:ext cx="911830" cy="151726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9FABEBF-6AF9-A04D-8EC9-A08AB5D7372E}">
      <dsp:nvSpPr>
        <dsp:cNvPr id="0" name=""/>
        <dsp:cNvSpPr/>
      </dsp:nvSpPr>
      <dsp:spPr>
        <a:xfrm>
          <a:off x="151362" y="2567837"/>
          <a:ext cx="1369795" cy="1200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Entering</a:t>
          </a:r>
          <a:endParaRPr lang="en-US" sz="1700" kern="1200" dirty="0"/>
        </a:p>
      </dsp:txBody>
      <dsp:txXfrm>
        <a:off x="151362" y="2567837"/>
        <a:ext cx="1369795" cy="1200706"/>
      </dsp:txXfrm>
    </dsp:sp>
    <dsp:sp modelId="{A545D2CD-A366-954E-A6B9-91584C8FA046}">
      <dsp:nvSpPr>
        <dsp:cNvPr id="0" name=""/>
        <dsp:cNvSpPr/>
      </dsp:nvSpPr>
      <dsp:spPr>
        <a:xfrm>
          <a:off x="1262706" y="2002799"/>
          <a:ext cx="258452" cy="25845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0CB2949-30E2-ED45-9D06-8B50A4927A8A}">
      <dsp:nvSpPr>
        <dsp:cNvPr id="0" name=""/>
        <dsp:cNvSpPr/>
      </dsp:nvSpPr>
      <dsp:spPr>
        <a:xfrm rot="5400000">
          <a:off x="1980467" y="1699551"/>
          <a:ext cx="911830" cy="151726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FDC524C-6F80-F44B-9C51-969B6D879D33}">
      <dsp:nvSpPr>
        <dsp:cNvPr id="0" name=""/>
        <dsp:cNvSpPr/>
      </dsp:nvSpPr>
      <dsp:spPr>
        <a:xfrm>
          <a:off x="1828259" y="2152887"/>
          <a:ext cx="1369795" cy="1200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Emerging</a:t>
          </a:r>
          <a:endParaRPr lang="en-US" sz="1700" kern="1200" dirty="0"/>
        </a:p>
      </dsp:txBody>
      <dsp:txXfrm>
        <a:off x="1828259" y="2152887"/>
        <a:ext cx="1369795" cy="1200706"/>
      </dsp:txXfrm>
    </dsp:sp>
    <dsp:sp modelId="{0C2E9A46-4D6F-914A-B8E2-CFA452C28F05}">
      <dsp:nvSpPr>
        <dsp:cNvPr id="0" name=""/>
        <dsp:cNvSpPr/>
      </dsp:nvSpPr>
      <dsp:spPr>
        <a:xfrm>
          <a:off x="2939603" y="1587849"/>
          <a:ext cx="258452" cy="25845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2DF6F3D-9BB0-3849-89B1-F08B1302E3FC}">
      <dsp:nvSpPr>
        <dsp:cNvPr id="0" name=""/>
        <dsp:cNvSpPr/>
      </dsp:nvSpPr>
      <dsp:spPr>
        <a:xfrm rot="5400000">
          <a:off x="3657364" y="1284601"/>
          <a:ext cx="911830" cy="151726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9EA9F96-23A9-6D41-A16C-30A0DB34DA0D}">
      <dsp:nvSpPr>
        <dsp:cNvPr id="0" name=""/>
        <dsp:cNvSpPr/>
      </dsp:nvSpPr>
      <dsp:spPr>
        <a:xfrm>
          <a:off x="3505157" y="1737937"/>
          <a:ext cx="1369795" cy="1200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Transitioning</a:t>
          </a:r>
          <a:endParaRPr lang="en-US" sz="1700" kern="1200" dirty="0"/>
        </a:p>
      </dsp:txBody>
      <dsp:txXfrm>
        <a:off x="3505157" y="1737937"/>
        <a:ext cx="1369795" cy="1200706"/>
      </dsp:txXfrm>
    </dsp:sp>
    <dsp:sp modelId="{F4C36E1A-ABA1-0A4D-AAC1-2E3030D2F231}">
      <dsp:nvSpPr>
        <dsp:cNvPr id="0" name=""/>
        <dsp:cNvSpPr/>
      </dsp:nvSpPr>
      <dsp:spPr>
        <a:xfrm>
          <a:off x="4616500" y="1172899"/>
          <a:ext cx="258452" cy="25845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2140445-754F-0B40-A26A-85E7898FA9D6}">
      <dsp:nvSpPr>
        <dsp:cNvPr id="0" name=""/>
        <dsp:cNvSpPr/>
      </dsp:nvSpPr>
      <dsp:spPr>
        <a:xfrm rot="5400000">
          <a:off x="5334261" y="869652"/>
          <a:ext cx="911830" cy="151726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4CE0D74-9600-A84C-A793-903973F97AF9}">
      <dsp:nvSpPr>
        <dsp:cNvPr id="0" name=""/>
        <dsp:cNvSpPr/>
      </dsp:nvSpPr>
      <dsp:spPr>
        <a:xfrm>
          <a:off x="5182054" y="1322987"/>
          <a:ext cx="1369795" cy="1200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Expanding</a:t>
          </a:r>
          <a:endParaRPr lang="en-US" sz="1700" kern="1200" dirty="0"/>
        </a:p>
      </dsp:txBody>
      <dsp:txXfrm>
        <a:off x="5182054" y="1322987"/>
        <a:ext cx="1369795" cy="1200706"/>
      </dsp:txXfrm>
    </dsp:sp>
    <dsp:sp modelId="{EB45C78E-81A9-4F41-B11E-C4CA86C82118}">
      <dsp:nvSpPr>
        <dsp:cNvPr id="0" name=""/>
        <dsp:cNvSpPr/>
      </dsp:nvSpPr>
      <dsp:spPr>
        <a:xfrm>
          <a:off x="6293398" y="757949"/>
          <a:ext cx="258452" cy="25845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4F4343C-AC99-0B45-B622-5729653D1B70}">
      <dsp:nvSpPr>
        <dsp:cNvPr id="0" name=""/>
        <dsp:cNvSpPr/>
      </dsp:nvSpPr>
      <dsp:spPr>
        <a:xfrm rot="5400000">
          <a:off x="7011159" y="454702"/>
          <a:ext cx="911830" cy="151726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4E3DA2D-B81F-344B-9362-46C707176560}">
      <dsp:nvSpPr>
        <dsp:cNvPr id="0" name=""/>
        <dsp:cNvSpPr/>
      </dsp:nvSpPr>
      <dsp:spPr>
        <a:xfrm>
          <a:off x="6858952" y="908037"/>
          <a:ext cx="1369795" cy="1200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Commanding</a:t>
          </a:r>
          <a:endParaRPr lang="en-US" sz="1700" kern="1200" dirty="0"/>
        </a:p>
      </dsp:txBody>
      <dsp:txXfrm>
        <a:off x="6858952" y="908037"/>
        <a:ext cx="1369795" cy="12007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5CFE5-C90B-2B43-A3D0-A0147F33598F}">
      <dsp:nvSpPr>
        <dsp:cNvPr id="0" name=""/>
        <dsp:cNvSpPr/>
      </dsp:nvSpPr>
      <dsp:spPr>
        <a:xfrm rot="5400000">
          <a:off x="303569" y="2114501"/>
          <a:ext cx="911830" cy="151726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9FABEBF-6AF9-A04D-8EC9-A08AB5D7372E}">
      <dsp:nvSpPr>
        <dsp:cNvPr id="0" name=""/>
        <dsp:cNvSpPr/>
      </dsp:nvSpPr>
      <dsp:spPr>
        <a:xfrm>
          <a:off x="151362" y="2567837"/>
          <a:ext cx="1369795" cy="1200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Entering</a:t>
          </a:r>
          <a:endParaRPr lang="en-US" sz="1700" kern="1200" dirty="0"/>
        </a:p>
      </dsp:txBody>
      <dsp:txXfrm>
        <a:off x="151362" y="2567837"/>
        <a:ext cx="1369795" cy="1200706"/>
      </dsp:txXfrm>
    </dsp:sp>
    <dsp:sp modelId="{A545D2CD-A366-954E-A6B9-91584C8FA046}">
      <dsp:nvSpPr>
        <dsp:cNvPr id="0" name=""/>
        <dsp:cNvSpPr/>
      </dsp:nvSpPr>
      <dsp:spPr>
        <a:xfrm>
          <a:off x="1262706" y="2002799"/>
          <a:ext cx="258452" cy="25845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0CB2949-30E2-ED45-9D06-8B50A4927A8A}">
      <dsp:nvSpPr>
        <dsp:cNvPr id="0" name=""/>
        <dsp:cNvSpPr/>
      </dsp:nvSpPr>
      <dsp:spPr>
        <a:xfrm rot="5400000">
          <a:off x="1980467" y="1699551"/>
          <a:ext cx="911830" cy="151726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FDC524C-6F80-F44B-9C51-969B6D879D33}">
      <dsp:nvSpPr>
        <dsp:cNvPr id="0" name=""/>
        <dsp:cNvSpPr/>
      </dsp:nvSpPr>
      <dsp:spPr>
        <a:xfrm>
          <a:off x="1828259" y="2152887"/>
          <a:ext cx="1369795" cy="1200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Emerging</a:t>
          </a:r>
          <a:endParaRPr lang="en-US" sz="1700" kern="1200" dirty="0"/>
        </a:p>
      </dsp:txBody>
      <dsp:txXfrm>
        <a:off x="1828259" y="2152887"/>
        <a:ext cx="1369795" cy="1200706"/>
      </dsp:txXfrm>
    </dsp:sp>
    <dsp:sp modelId="{0C2E9A46-4D6F-914A-B8E2-CFA452C28F05}">
      <dsp:nvSpPr>
        <dsp:cNvPr id="0" name=""/>
        <dsp:cNvSpPr/>
      </dsp:nvSpPr>
      <dsp:spPr>
        <a:xfrm>
          <a:off x="2939603" y="1587849"/>
          <a:ext cx="258452" cy="25845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2DF6F3D-9BB0-3849-89B1-F08B1302E3FC}">
      <dsp:nvSpPr>
        <dsp:cNvPr id="0" name=""/>
        <dsp:cNvSpPr/>
      </dsp:nvSpPr>
      <dsp:spPr>
        <a:xfrm rot="5400000">
          <a:off x="3657364" y="1284601"/>
          <a:ext cx="911830" cy="151726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9EA9F96-23A9-6D41-A16C-30A0DB34DA0D}">
      <dsp:nvSpPr>
        <dsp:cNvPr id="0" name=""/>
        <dsp:cNvSpPr/>
      </dsp:nvSpPr>
      <dsp:spPr>
        <a:xfrm>
          <a:off x="3505157" y="1737937"/>
          <a:ext cx="1369795" cy="1200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Transitioning</a:t>
          </a:r>
          <a:endParaRPr lang="en-US" sz="1700" kern="1200" dirty="0"/>
        </a:p>
      </dsp:txBody>
      <dsp:txXfrm>
        <a:off x="3505157" y="1737937"/>
        <a:ext cx="1369795" cy="1200706"/>
      </dsp:txXfrm>
    </dsp:sp>
    <dsp:sp modelId="{F4C36E1A-ABA1-0A4D-AAC1-2E3030D2F231}">
      <dsp:nvSpPr>
        <dsp:cNvPr id="0" name=""/>
        <dsp:cNvSpPr/>
      </dsp:nvSpPr>
      <dsp:spPr>
        <a:xfrm>
          <a:off x="4616500" y="1172899"/>
          <a:ext cx="258452" cy="25845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2140445-754F-0B40-A26A-85E7898FA9D6}">
      <dsp:nvSpPr>
        <dsp:cNvPr id="0" name=""/>
        <dsp:cNvSpPr/>
      </dsp:nvSpPr>
      <dsp:spPr>
        <a:xfrm rot="5400000">
          <a:off x="5334261" y="869652"/>
          <a:ext cx="911830" cy="151726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4CE0D74-9600-A84C-A793-903973F97AF9}">
      <dsp:nvSpPr>
        <dsp:cNvPr id="0" name=""/>
        <dsp:cNvSpPr/>
      </dsp:nvSpPr>
      <dsp:spPr>
        <a:xfrm>
          <a:off x="5182054" y="1322987"/>
          <a:ext cx="1369795" cy="1200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Expanding</a:t>
          </a:r>
          <a:endParaRPr lang="en-US" sz="1700" kern="1200" dirty="0"/>
        </a:p>
      </dsp:txBody>
      <dsp:txXfrm>
        <a:off x="5182054" y="1322987"/>
        <a:ext cx="1369795" cy="1200706"/>
      </dsp:txXfrm>
    </dsp:sp>
    <dsp:sp modelId="{EB45C78E-81A9-4F41-B11E-C4CA86C82118}">
      <dsp:nvSpPr>
        <dsp:cNvPr id="0" name=""/>
        <dsp:cNvSpPr/>
      </dsp:nvSpPr>
      <dsp:spPr>
        <a:xfrm>
          <a:off x="6293398" y="757949"/>
          <a:ext cx="258452" cy="25845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4F4343C-AC99-0B45-B622-5729653D1B70}">
      <dsp:nvSpPr>
        <dsp:cNvPr id="0" name=""/>
        <dsp:cNvSpPr/>
      </dsp:nvSpPr>
      <dsp:spPr>
        <a:xfrm rot="5400000">
          <a:off x="7011159" y="454702"/>
          <a:ext cx="911830" cy="1517265"/>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4E3DA2D-B81F-344B-9362-46C707176560}">
      <dsp:nvSpPr>
        <dsp:cNvPr id="0" name=""/>
        <dsp:cNvSpPr/>
      </dsp:nvSpPr>
      <dsp:spPr>
        <a:xfrm>
          <a:off x="6858952" y="908037"/>
          <a:ext cx="1369795" cy="1200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Commanding</a:t>
          </a:r>
          <a:endParaRPr lang="en-US" sz="1700" kern="1200" dirty="0"/>
        </a:p>
      </dsp:txBody>
      <dsp:txXfrm>
        <a:off x="6858952" y="908037"/>
        <a:ext cx="1369795" cy="120070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17" tIns="46659" rIns="93317" bIns="46659" rtlCol="0"/>
          <a:lstStyle>
            <a:lvl1pPr algn="r">
              <a:defRPr sz="1200"/>
            </a:lvl1pPr>
          </a:lstStyle>
          <a:p>
            <a:fld id="{EB87B02C-B21B-4BF0-AE9C-BF7BFFED64FA}" type="datetimeFigureOut">
              <a:rPr lang="en-US" smtClean="0"/>
              <a:t>11/11/2014</a:t>
            </a:fld>
            <a:endParaRPr lang="en-US" dirty="0"/>
          </a:p>
        </p:txBody>
      </p:sp>
      <p:sp>
        <p:nvSpPr>
          <p:cNvPr id="4" name="Footer Placeholder 3"/>
          <p:cNvSpPr>
            <a:spLocks noGrp="1"/>
          </p:cNvSpPr>
          <p:nvPr>
            <p:ph type="ftr" sz="quarter" idx="2"/>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7" tIns="46659" rIns="93317" bIns="46659" rtlCol="0" anchor="b"/>
          <a:lstStyle>
            <a:lvl1pPr algn="r">
              <a:defRPr sz="1200"/>
            </a:lvl1pPr>
          </a:lstStyle>
          <a:p>
            <a:fld id="{FEA955AC-4B03-4A78-A9E2-A36BAA9743E0}" type="slidenum">
              <a:rPr lang="en-US" smtClean="0"/>
              <a:t>‹#›</a:t>
            </a:fld>
            <a:endParaRPr lang="en-US" dirty="0"/>
          </a:p>
        </p:txBody>
      </p:sp>
    </p:spTree>
    <p:extLst>
      <p:ext uri="{BB962C8B-B14F-4D97-AF65-F5344CB8AC3E}">
        <p14:creationId xmlns:p14="http://schemas.microsoft.com/office/powerpoint/2010/main" val="2015693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7DD0274B-D6C0-4EEB-90AC-61756667238E}" type="datetimeFigureOut">
              <a:rPr lang="en-US" smtClean="0"/>
              <a:t>11/11/2014</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D6EE9C7E-4E1F-4344-9DC8-E124912CB6A0}" type="slidenum">
              <a:rPr lang="en-US" smtClean="0"/>
              <a:t>‹#›</a:t>
            </a:fld>
            <a:endParaRPr lang="en-US" dirty="0"/>
          </a:p>
        </p:txBody>
      </p:sp>
    </p:spTree>
    <p:extLst>
      <p:ext uri="{BB962C8B-B14F-4D97-AF65-F5344CB8AC3E}">
        <p14:creationId xmlns:p14="http://schemas.microsoft.com/office/powerpoint/2010/main" val="83801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EE9C7E-4E1F-4344-9DC8-E124912CB6A0}" type="slidenum">
              <a:rPr lang="en-US" smtClean="0"/>
              <a:t>4</a:t>
            </a:fld>
            <a:endParaRPr lang="en-US" dirty="0"/>
          </a:p>
        </p:txBody>
      </p:sp>
    </p:spTree>
    <p:extLst>
      <p:ext uri="{BB962C8B-B14F-4D97-AF65-F5344CB8AC3E}">
        <p14:creationId xmlns:p14="http://schemas.microsoft.com/office/powerpoint/2010/main" val="182784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pPr marL="0" lvl="1"/>
            <a:endParaRPr lang="en-US" altLang="en-US" dirty="0" smtClean="0">
              <a:latin typeface="Arial" pitchFamily="34" charset="0"/>
            </a:endParaRPr>
          </a:p>
          <a:p>
            <a:endParaRPr lang="en-US" altLang="en-US" dirty="0" smtClean="0">
              <a:latin typeface="Arial" pitchFamily="34" charset="0"/>
            </a:endParaRPr>
          </a:p>
          <a:p>
            <a:endParaRPr lang="en-US" altLang="en-US" dirty="0" smtClean="0">
              <a:latin typeface="Arial" pitchFamily="34" charset="0"/>
            </a:endParaRPr>
          </a:p>
          <a:p>
            <a:r>
              <a:rPr lang="en-US" altLang="en-US" dirty="0" smtClean="0">
                <a:latin typeface="Arial" pitchFamily="34" charset="0"/>
              </a:rPr>
              <a:t>  </a:t>
            </a:r>
            <a:endParaRPr lang="en-US" altLang="en-US" b="1" dirty="0" smtClean="0">
              <a:latin typeface="Arial" pitchFamily="34" charset="0"/>
            </a:endParaRPr>
          </a:p>
        </p:txBody>
      </p:sp>
      <p:sp>
        <p:nvSpPr>
          <p:cNvPr id="245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3213" indent="-288465" eaLnBrk="0" hangingPunct="0">
              <a:spcBef>
                <a:spcPct val="30000"/>
              </a:spcBef>
              <a:defRPr sz="1200">
                <a:solidFill>
                  <a:schemeClr val="tx1"/>
                </a:solidFill>
                <a:latin typeface="Arial" pitchFamily="34" charset="0"/>
              </a:defRPr>
            </a:lvl2pPr>
            <a:lvl3pPr marL="1158667" indent="-230772" eaLnBrk="0" hangingPunct="0">
              <a:spcBef>
                <a:spcPct val="30000"/>
              </a:spcBef>
              <a:defRPr sz="1200">
                <a:solidFill>
                  <a:schemeClr val="tx1"/>
                </a:solidFill>
                <a:latin typeface="Arial" pitchFamily="34" charset="0"/>
              </a:defRPr>
            </a:lvl3pPr>
            <a:lvl4pPr marL="1621812" indent="-230772" eaLnBrk="0" hangingPunct="0">
              <a:spcBef>
                <a:spcPct val="30000"/>
              </a:spcBef>
              <a:defRPr sz="1200">
                <a:solidFill>
                  <a:schemeClr val="tx1"/>
                </a:solidFill>
                <a:latin typeface="Arial" pitchFamily="34" charset="0"/>
              </a:defRPr>
            </a:lvl4pPr>
            <a:lvl5pPr marL="2086561" indent="-230772" eaLnBrk="0" hangingPunct="0">
              <a:spcBef>
                <a:spcPct val="30000"/>
              </a:spcBef>
              <a:defRPr sz="1200">
                <a:solidFill>
                  <a:schemeClr val="tx1"/>
                </a:solidFill>
                <a:latin typeface="Arial" pitchFamily="34" charset="0"/>
              </a:defRPr>
            </a:lvl5pPr>
            <a:lvl6pPr marL="2548104" indent="-230772" eaLnBrk="0" fontAlgn="base" hangingPunct="0">
              <a:spcBef>
                <a:spcPct val="30000"/>
              </a:spcBef>
              <a:spcAft>
                <a:spcPct val="0"/>
              </a:spcAft>
              <a:defRPr sz="1200">
                <a:solidFill>
                  <a:schemeClr val="tx1"/>
                </a:solidFill>
                <a:latin typeface="Arial" pitchFamily="34" charset="0"/>
              </a:defRPr>
            </a:lvl6pPr>
            <a:lvl7pPr marL="3009648" indent="-230772" eaLnBrk="0" fontAlgn="base" hangingPunct="0">
              <a:spcBef>
                <a:spcPct val="30000"/>
              </a:spcBef>
              <a:spcAft>
                <a:spcPct val="0"/>
              </a:spcAft>
              <a:defRPr sz="1200">
                <a:solidFill>
                  <a:schemeClr val="tx1"/>
                </a:solidFill>
                <a:latin typeface="Arial" pitchFamily="34" charset="0"/>
              </a:defRPr>
            </a:lvl7pPr>
            <a:lvl8pPr marL="3471191" indent="-230772" eaLnBrk="0" fontAlgn="base" hangingPunct="0">
              <a:spcBef>
                <a:spcPct val="30000"/>
              </a:spcBef>
              <a:spcAft>
                <a:spcPct val="0"/>
              </a:spcAft>
              <a:defRPr sz="1200">
                <a:solidFill>
                  <a:schemeClr val="tx1"/>
                </a:solidFill>
                <a:latin typeface="Arial" pitchFamily="34" charset="0"/>
              </a:defRPr>
            </a:lvl8pPr>
            <a:lvl9pPr marL="3932734"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F44CE3B-4D07-476B-A8EF-429928AB455C}" type="slidenum">
              <a:rPr lang="en-US" altLang="en-US" smtClean="0"/>
              <a:pPr eaLnBrk="1" hangingPunct="1">
                <a:spcBef>
                  <a:spcPct val="0"/>
                </a:spcBef>
              </a:pPr>
              <a:t>71</a:t>
            </a:fld>
            <a:endParaRPr lang="en-US" altLang="en-US" dirty="0" smtClean="0"/>
          </a:p>
        </p:txBody>
      </p:sp>
      <p:sp>
        <p:nvSpPr>
          <p:cNvPr id="24581" name="Footer Placeholder 1"/>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p:spPr>
        <p:txBody>
          <a:bodyPr/>
          <a:lstStyle/>
          <a:p>
            <a:endParaRPr lang="en-US" altLang="en-US" dirty="0" smtClean="0">
              <a:latin typeface="Arial" pitchFamily="34" charset="0"/>
            </a:endParaRPr>
          </a:p>
        </p:txBody>
      </p:sp>
      <p:sp>
        <p:nvSpPr>
          <p:cNvPr id="2560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CEBC7F5-5ADB-4B62-9BB9-0F1668BD4B96}" type="slidenum">
              <a:rPr lang="en-US" altLang="en-US" smtClean="0"/>
              <a:pPr eaLnBrk="1" hangingPunct="1">
                <a:spcBef>
                  <a:spcPct val="0"/>
                </a:spcBef>
              </a:pPr>
              <a:t>72</a:t>
            </a:fld>
            <a:endParaRPr lang="en-US" altLang="en-US" dirty="0" smtClean="0"/>
          </a:p>
        </p:txBody>
      </p:sp>
      <p:sp>
        <p:nvSpPr>
          <p:cNvPr id="25605" name="Footer Placeholder 1"/>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en-US"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endParaRPr lang="en-US" altLang="en-US" dirty="0" smtClean="0">
              <a:latin typeface="Arial" pitchFamily="34" charset="0"/>
            </a:endParaRPr>
          </a:p>
        </p:txBody>
      </p:sp>
      <p:sp>
        <p:nvSpPr>
          <p:cNvPr id="2662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1822305-D819-4053-BD2E-1F4D3BA8113E}" type="slidenum">
              <a:rPr lang="en-US" altLang="en-US" smtClean="0"/>
              <a:pPr eaLnBrk="1" hangingPunct="1">
                <a:spcBef>
                  <a:spcPct val="0"/>
                </a:spcBef>
              </a:pPr>
              <a:t>73</a:t>
            </a:fld>
            <a:endParaRPr lang="en-US" altLang="en-US" dirty="0" smtClean="0"/>
          </a:p>
        </p:txBody>
      </p:sp>
      <p:sp>
        <p:nvSpPr>
          <p:cNvPr id="26629" name="Footer Placeholder 1"/>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endParaRPr lang="en-US" altLang="en-US" dirty="0" smtClean="0">
              <a:latin typeface="Arial" pitchFamily="34" charset="0"/>
            </a:endParaRPr>
          </a:p>
        </p:txBody>
      </p:sp>
      <p:sp>
        <p:nvSpPr>
          <p:cNvPr id="276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DB87317-16CD-4E5B-AF24-AE791719D7CC}" type="slidenum">
              <a:rPr lang="en-US" altLang="en-US" smtClean="0"/>
              <a:pPr eaLnBrk="1" hangingPunct="1">
                <a:spcBef>
                  <a:spcPct val="0"/>
                </a:spcBef>
              </a:pPr>
              <a:t>74</a:t>
            </a:fld>
            <a:endParaRPr lang="en-US" altLang="en-US" dirty="0" smtClean="0"/>
          </a:p>
        </p:txBody>
      </p:sp>
      <p:sp>
        <p:nvSpPr>
          <p:cNvPr id="27653" name="Footer Placeholder 1"/>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b="1" dirty="0" smtClean="0">
                <a:latin typeface="Arial" pitchFamily="34" charset="0"/>
              </a:rPr>
              <a:t>PROGRAM REQUIREMENTS AND PROVISION OF PROGRAMS Cont’d</a:t>
            </a:r>
          </a:p>
          <a:p>
            <a:endParaRPr lang="en-US" altLang="en-US" dirty="0" smtClean="0">
              <a:latin typeface="Arial" pitchFamily="34" charset="0"/>
            </a:endParaRPr>
          </a:p>
          <a:p>
            <a:r>
              <a:rPr lang="en-US" altLang="en-US" dirty="0" smtClean="0">
                <a:latin typeface="Arial" pitchFamily="34" charset="0"/>
              </a:rPr>
              <a:t>School buildings with 20 or more ELL students in the same grade who speak the same home language </a:t>
            </a:r>
            <a:r>
              <a:rPr lang="en-US" altLang="en-US" i="1" dirty="0" smtClean="0">
                <a:latin typeface="Arial" pitchFamily="34" charset="0"/>
              </a:rPr>
              <a:t>continue to be required </a:t>
            </a:r>
            <a:r>
              <a:rPr lang="en-US" altLang="en-US" dirty="0" smtClean="0">
                <a:latin typeface="Arial" pitchFamily="34" charset="0"/>
              </a:rPr>
              <a:t>to provide Bilingual Education programs. </a:t>
            </a:r>
          </a:p>
          <a:p>
            <a:endParaRPr lang="en-US" altLang="en-US" dirty="0" smtClean="0">
              <a:latin typeface="Arial" pitchFamily="34" charset="0"/>
            </a:endParaRPr>
          </a:p>
          <a:p>
            <a:r>
              <a:rPr lang="en-US" altLang="en-US" dirty="0" smtClean="0">
                <a:latin typeface="Arial" pitchFamily="34" charset="0"/>
              </a:rPr>
              <a:t>Under the amended regulations, school districts are required to estimate ELL enrollment before the end of school year in order to plan effectively for the provisions of Bilingual Education programs when there are 20 students </a:t>
            </a:r>
            <a:r>
              <a:rPr lang="en-US" altLang="en-US" i="1" dirty="0" smtClean="0">
                <a:latin typeface="Arial" pitchFamily="34" charset="0"/>
              </a:rPr>
              <a:t>throughout the school district </a:t>
            </a:r>
            <a:r>
              <a:rPr lang="en-US" altLang="en-US" dirty="0" smtClean="0">
                <a:latin typeface="Arial" pitchFamily="34" charset="0"/>
              </a:rPr>
              <a:t>of the same grade level who speak the same home language. </a:t>
            </a:r>
          </a:p>
          <a:p>
            <a:endParaRPr lang="en-US" altLang="en-US" dirty="0" smtClean="0">
              <a:latin typeface="Arial" pitchFamily="34" charset="0"/>
            </a:endParaRPr>
          </a:p>
          <a:p>
            <a:r>
              <a:rPr lang="en-US" altLang="en-US" dirty="0" smtClean="0">
                <a:latin typeface="Arial" pitchFamily="34" charset="0"/>
              </a:rPr>
              <a:t>School districts will have to plan ahead to determine which type of bilingual program will be created in the school district depending on their demographics.  Consideration must be also be made to proximity of population and district-provided transportation (ie. busing.)  For example, if Dual Language is selected as the most appropriate program, the school district may want to select a location that accommodates ELLs and non-ELLs depending on the model.</a:t>
            </a:r>
          </a:p>
          <a:p>
            <a:endParaRPr lang="en-US" altLang="en-US" dirty="0" smtClean="0">
              <a:latin typeface="Arial" pitchFamily="34" charset="0"/>
            </a:endParaRPr>
          </a:p>
          <a:p>
            <a:r>
              <a:rPr lang="en-US" altLang="en-US" dirty="0" smtClean="0">
                <a:solidFill>
                  <a:srgbClr val="FF0000"/>
                </a:solidFill>
                <a:latin typeface="Arial" pitchFamily="34" charset="0"/>
              </a:rPr>
              <a:t>A school district will be allowed to apply for a one year Bilingual Education program waiver for languages that represent less than 5% statewide, which currently represents every language other than Spanish and Chinese.  The waiver application must include efforts made to open the program, as well as future operational plans. </a:t>
            </a:r>
          </a:p>
          <a:p>
            <a:r>
              <a:rPr lang="en-US" altLang="en-US" dirty="0" smtClean="0">
                <a:latin typeface="Arial" pitchFamily="34" charset="0"/>
              </a:rPr>
              <a:t>  </a:t>
            </a:r>
          </a:p>
          <a:p>
            <a:r>
              <a:rPr lang="en-US" altLang="en-US" dirty="0" smtClean="0">
                <a:latin typeface="Arial" pitchFamily="34" charset="0"/>
              </a:rPr>
              <a:t>This one-year exemption request can be extended annually for up to five years.</a:t>
            </a:r>
          </a:p>
        </p:txBody>
      </p:sp>
      <p:sp>
        <p:nvSpPr>
          <p:cNvPr id="2867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4C4292F-0BF8-43A8-9E86-543C3E2EC82E}" type="slidenum">
              <a:rPr lang="en-US" altLang="en-US" smtClean="0"/>
              <a:pPr eaLnBrk="1" hangingPunct="1">
                <a:spcBef>
                  <a:spcPct val="0"/>
                </a:spcBef>
              </a:pPr>
              <a:t>75</a:t>
            </a:fld>
            <a:endParaRPr lang="en-US" altLang="en-US" dirty="0" smtClean="0"/>
          </a:p>
        </p:txBody>
      </p:sp>
      <p:sp>
        <p:nvSpPr>
          <p:cNvPr id="28677" name="Footer Placeholder 1"/>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r>
              <a:rPr lang="en-US" altLang="en-US" b="1" dirty="0" smtClean="0">
                <a:latin typeface="Arial" pitchFamily="34" charset="0"/>
              </a:rPr>
              <a:t>GRADE SPAN</a:t>
            </a:r>
          </a:p>
          <a:p>
            <a:endParaRPr lang="en-US" altLang="en-US" dirty="0" smtClean="0">
              <a:latin typeface="Arial" pitchFamily="34" charset="0"/>
            </a:endParaRPr>
          </a:p>
          <a:p>
            <a:r>
              <a:rPr lang="en-US" altLang="en-US" dirty="0" smtClean="0">
                <a:latin typeface="Arial" pitchFamily="34" charset="0"/>
              </a:rPr>
              <a:t>Research shows that language instruction must be delivered in the context of academic content.  Appropriate academic language instruction must be tied to grade-level content.  </a:t>
            </a:r>
          </a:p>
          <a:p>
            <a:endParaRPr lang="en-US" altLang="en-US" dirty="0" smtClean="0">
              <a:latin typeface="Arial" pitchFamily="34" charset="0"/>
            </a:endParaRPr>
          </a:p>
          <a:p>
            <a:r>
              <a:rPr lang="en-US" altLang="en-US" dirty="0" smtClean="0">
                <a:latin typeface="Arial" pitchFamily="34" charset="0"/>
              </a:rPr>
              <a:t>See </a:t>
            </a:r>
            <a:r>
              <a:rPr lang="en-US" altLang="en-US" i="1" dirty="0" smtClean="0">
                <a:latin typeface="Arial" pitchFamily="34" charset="0"/>
              </a:rPr>
              <a:t>New York State Bilingual Common Core Initiative: Theoretical Foundations.  </a:t>
            </a:r>
            <a:r>
              <a:rPr lang="en-US" altLang="en-US" dirty="0" smtClean="0">
                <a:latin typeface="Arial" pitchFamily="34" charset="0"/>
              </a:rPr>
              <a:t>https://www.engageny.org/sites/default/files/resource/attachments/nysbcci-theoretical-foundations.pdf.</a:t>
            </a:r>
          </a:p>
          <a:p>
            <a:endParaRPr lang="en-US" altLang="en-US" dirty="0" smtClean="0">
              <a:latin typeface="Arial" pitchFamily="34" charset="0"/>
            </a:endParaRPr>
          </a:p>
          <a:p>
            <a:r>
              <a:rPr lang="en-US" altLang="en-US" dirty="0" smtClean="0">
                <a:latin typeface="Arial" pitchFamily="34" charset="0"/>
              </a:rPr>
              <a:t>Also see </a:t>
            </a:r>
            <a:r>
              <a:rPr lang="en-US" altLang="en-US" i="1" dirty="0" smtClean="0">
                <a:latin typeface="Arial" pitchFamily="34" charset="0"/>
              </a:rPr>
              <a:t>Blueprint for English Language Learner Success</a:t>
            </a:r>
            <a:r>
              <a:rPr lang="en-US" altLang="en-US" dirty="0" smtClean="0">
                <a:latin typeface="Arial" pitchFamily="34" charset="0"/>
              </a:rPr>
              <a:t>.  Principle 1 states, “All teachers are teachers of English Language Learners, and need to plan accordingly by providing integrated language and content instruction to support language development through language-focused scaffolds…utilizing materials and instructional resources that are linguistically, age/grade appropriate, and aligned to the Common Core Learning Standards (CCLS).”</a:t>
            </a:r>
          </a:p>
          <a:p>
            <a:endParaRPr lang="en-US" altLang="en-US" b="1" dirty="0" smtClean="0">
              <a:latin typeface="Arial" pitchFamily="34" charset="0"/>
            </a:endParaRPr>
          </a:p>
          <a:p>
            <a:r>
              <a:rPr lang="en-US" altLang="en-US" b="1" dirty="0" smtClean="0">
                <a:latin typeface="Arial" pitchFamily="34" charset="0"/>
              </a:rPr>
              <a:t>PROGRAM CONTINUITY</a:t>
            </a:r>
          </a:p>
          <a:p>
            <a:endParaRPr lang="en-US" altLang="en-US" dirty="0" smtClean="0">
              <a:latin typeface="Arial" pitchFamily="34" charset="0"/>
            </a:endParaRPr>
          </a:p>
          <a:p>
            <a:r>
              <a:rPr lang="en-US" altLang="en-US" dirty="0" smtClean="0">
                <a:latin typeface="Arial" pitchFamily="34" charset="0"/>
              </a:rPr>
              <a:t>The adopted regulation requires school districts to provide Bilingual program continuity.  In order to ensure program continuity, schools need to continue to provide a Bilingual Education program if at least 15 students who speak the same home language were enrolled in such program in the previous school year.  Research has shown that students that change programs do not do as well as does that have continuity of programs. </a:t>
            </a:r>
          </a:p>
          <a:p>
            <a:endParaRPr lang="en-US" altLang="en-US" dirty="0" smtClean="0">
              <a:latin typeface="Arial" pitchFamily="34" charset="0"/>
            </a:endParaRPr>
          </a:p>
        </p:txBody>
      </p:sp>
      <p:sp>
        <p:nvSpPr>
          <p:cNvPr id="2970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F27064E-26D1-463B-9E93-1B4DAC7A4BB3}" type="slidenum">
              <a:rPr lang="en-US" altLang="en-US" smtClean="0"/>
              <a:pPr eaLnBrk="1" hangingPunct="1">
                <a:spcBef>
                  <a:spcPct val="0"/>
                </a:spcBef>
              </a:pPr>
              <a:t>76</a:t>
            </a:fld>
            <a:endParaRPr lang="en-US" altLang="en-US" dirty="0" smtClean="0"/>
          </a:p>
        </p:txBody>
      </p:sp>
      <p:sp>
        <p:nvSpPr>
          <p:cNvPr id="29701" name="Footer Placeholder 1"/>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r>
              <a:rPr lang="en-US" altLang="en-US" b="1" dirty="0" smtClean="0">
                <a:latin typeface="Arial" pitchFamily="34" charset="0"/>
              </a:rPr>
              <a:t>ELL EXIT CRITERIA</a:t>
            </a:r>
          </a:p>
          <a:p>
            <a:endParaRPr lang="en-US" altLang="en-US" dirty="0" smtClean="0">
              <a:latin typeface="Arial" pitchFamily="34" charset="0"/>
            </a:endParaRPr>
          </a:p>
          <a:p>
            <a:r>
              <a:rPr lang="en-US" altLang="en-US" dirty="0" smtClean="0">
                <a:latin typeface="Arial" pitchFamily="34" charset="0"/>
              </a:rPr>
              <a:t>School districts now have the ability to consider 3-8 ELA and Comprehensive Regents scores in addition to NYSESLAT scores to exit ELL status.</a:t>
            </a:r>
          </a:p>
          <a:p>
            <a:endParaRPr lang="en-US" altLang="en-US" dirty="0" smtClean="0">
              <a:latin typeface="Arial" pitchFamily="34" charset="0"/>
            </a:endParaRPr>
          </a:p>
          <a:p>
            <a:r>
              <a:rPr lang="en-US" altLang="en-US" dirty="0" smtClean="0">
                <a:latin typeface="Arial" pitchFamily="34" charset="0"/>
              </a:rPr>
              <a:t>This is an opportunity for students to demonstrate proficiency through different pathways.  </a:t>
            </a:r>
          </a:p>
          <a:p>
            <a:endParaRPr lang="en-US" altLang="en-US" dirty="0" smtClean="0">
              <a:latin typeface="Arial" pitchFamily="34" charset="0"/>
            </a:endParaRPr>
          </a:p>
          <a:p>
            <a:r>
              <a:rPr lang="en-US" altLang="en-US" dirty="0" smtClean="0">
                <a:latin typeface="Arial" pitchFamily="34" charset="0"/>
              </a:rPr>
              <a:t>See Slide:  Areas of Pending Regulation - Students with Disabilities for Proposed Subpart 154-3.  If adopted by the Board of Regents, Proposed Subpart 154-3 would expand ELL Exit Criteria even further.</a:t>
            </a:r>
          </a:p>
          <a:p>
            <a:endParaRPr lang="en-US" altLang="en-US" dirty="0" smtClean="0">
              <a:latin typeface="Arial" pitchFamily="34" charset="0"/>
            </a:endParaRPr>
          </a:p>
          <a:p>
            <a:endParaRPr lang="en-US" altLang="en-US" dirty="0" smtClean="0">
              <a:latin typeface="Arial" pitchFamily="34" charset="0"/>
            </a:endParaRPr>
          </a:p>
          <a:p>
            <a:endParaRPr lang="en-US" altLang="en-US" dirty="0" smtClean="0">
              <a:latin typeface="Arial" pitchFamily="34" charset="0"/>
            </a:endParaRPr>
          </a:p>
        </p:txBody>
      </p:sp>
      <p:sp>
        <p:nvSpPr>
          <p:cNvPr id="3072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C637965-6CF0-4E73-9680-538590151368}" type="slidenum">
              <a:rPr lang="en-US" altLang="en-US" smtClean="0"/>
              <a:pPr eaLnBrk="1" hangingPunct="1">
                <a:spcBef>
                  <a:spcPct val="0"/>
                </a:spcBef>
              </a:pPr>
              <a:t>77</a:t>
            </a:fld>
            <a:endParaRPr lang="en-US" altLang="en-US" dirty="0" smtClean="0"/>
          </a:p>
        </p:txBody>
      </p:sp>
      <p:sp>
        <p:nvSpPr>
          <p:cNvPr id="30725" name="Footer Placeholder 1"/>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en-US"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r>
              <a:rPr lang="en-US" altLang="en-US" b="1" dirty="0" smtClean="0">
                <a:latin typeface="Arial" pitchFamily="34" charset="0"/>
              </a:rPr>
              <a:t>INTERVENTION SUPPORT</a:t>
            </a:r>
          </a:p>
          <a:p>
            <a:endParaRPr lang="en-US" altLang="en-US" dirty="0" smtClean="0">
              <a:solidFill>
                <a:srgbClr val="000000"/>
              </a:solidFill>
              <a:latin typeface="Arial" pitchFamily="34" charset="0"/>
            </a:endParaRPr>
          </a:p>
          <a:p>
            <a:r>
              <a:rPr lang="en-US" altLang="en-US" dirty="0" smtClean="0">
                <a:solidFill>
                  <a:srgbClr val="000000"/>
                </a:solidFill>
                <a:latin typeface="Arial" pitchFamily="34" charset="0"/>
              </a:rPr>
              <a:t>All students in New York State, including ELLs, regardless of their English language proficiency level are entitled to Academic Intervention Services such as RTI.</a:t>
            </a:r>
          </a:p>
          <a:p>
            <a:endParaRPr lang="en-US" altLang="en-US" dirty="0" smtClean="0">
              <a:solidFill>
                <a:srgbClr val="000000"/>
              </a:solidFill>
              <a:latin typeface="Arial" pitchFamily="34" charset="0"/>
            </a:endParaRPr>
          </a:p>
          <a:p>
            <a:r>
              <a:rPr lang="en-US" altLang="en-US" dirty="0" smtClean="0">
                <a:solidFill>
                  <a:srgbClr val="000000"/>
                </a:solidFill>
                <a:latin typeface="Arial" pitchFamily="34" charset="0"/>
              </a:rPr>
              <a:t>School districts are required to annually identify ELLs not demonstrating adequate performance and provide additional supports aligned to district-wide intervention plans. This is very important in order to ensure that ELLs are receiving adequate support that will allow them to make academic progress.</a:t>
            </a:r>
          </a:p>
          <a:p>
            <a:endParaRPr lang="en-US" altLang="en-US" b="1" dirty="0" smtClean="0">
              <a:latin typeface="Arial" pitchFamily="34" charset="0"/>
            </a:endParaRPr>
          </a:p>
          <a:p>
            <a:r>
              <a:rPr lang="en-US" altLang="en-US" b="1" dirty="0" smtClean="0">
                <a:latin typeface="Arial" pitchFamily="34" charset="0"/>
              </a:rPr>
              <a:t>FORMER ELL SERVICES</a:t>
            </a:r>
          </a:p>
          <a:p>
            <a:endParaRPr lang="en-US" altLang="en-US" dirty="0" smtClean="0">
              <a:latin typeface="Arial" pitchFamily="34" charset="0"/>
              <a:cs typeface="Times New Roman" pitchFamily="18" charset="0"/>
            </a:endParaRPr>
          </a:p>
          <a:p>
            <a:r>
              <a:rPr lang="en-US" altLang="en-US" dirty="0" smtClean="0">
                <a:latin typeface="Arial" pitchFamily="34" charset="0"/>
                <a:cs typeface="Times New Roman" pitchFamily="18" charset="0"/>
              </a:rPr>
              <a:t>As well as language development support in the form of Former ELL Services, during their first two years of exiting ELL status, Former ELLs also continue to receive prescribed accommodations on state assessments. </a:t>
            </a:r>
            <a:endParaRPr lang="en-US" altLang="en-US" b="1" dirty="0" smtClean="0">
              <a:latin typeface="Arial" pitchFamily="34" charset="0"/>
            </a:endParaRPr>
          </a:p>
          <a:p>
            <a:endParaRPr lang="en-US" altLang="en-US" dirty="0" smtClean="0">
              <a:latin typeface="Arial" pitchFamily="34" charset="0"/>
            </a:endParaRPr>
          </a:p>
          <a:p>
            <a:r>
              <a:rPr lang="en-US" altLang="en-US" dirty="0" smtClean="0">
                <a:latin typeface="Arial" pitchFamily="34" charset="0"/>
              </a:rPr>
              <a:t>With OBEFLS approval, school districts have flexibility on the provision of Former ELL services.</a:t>
            </a:r>
          </a:p>
        </p:txBody>
      </p:sp>
      <p:sp>
        <p:nvSpPr>
          <p:cNvPr id="3174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C4B6574-DCD7-4935-A06B-F4750911C22E}" type="slidenum">
              <a:rPr lang="en-US" altLang="en-US" smtClean="0"/>
              <a:pPr eaLnBrk="1" hangingPunct="1">
                <a:spcBef>
                  <a:spcPct val="0"/>
                </a:spcBef>
              </a:pPr>
              <a:t>78</a:t>
            </a:fld>
            <a:endParaRPr lang="en-US" altLang="en-US" dirty="0" smtClean="0"/>
          </a:p>
        </p:txBody>
      </p:sp>
      <p:sp>
        <p:nvSpPr>
          <p:cNvPr id="31749" name="Footer Placeholder 1"/>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r>
              <a:rPr lang="en-US" altLang="en-US" b="1" dirty="0" smtClean="0">
                <a:latin typeface="Arial" pitchFamily="34" charset="0"/>
              </a:rPr>
              <a:t>PROFESSIONAL DEVELOPMENT</a:t>
            </a:r>
          </a:p>
          <a:p>
            <a:endParaRPr lang="en-US" altLang="en-US" dirty="0" smtClean="0">
              <a:latin typeface="Arial" pitchFamily="34" charset="0"/>
            </a:endParaRPr>
          </a:p>
          <a:p>
            <a:r>
              <a:rPr lang="en-US" altLang="en-US" dirty="0" smtClean="0">
                <a:latin typeface="Arial" pitchFamily="34" charset="0"/>
              </a:rPr>
              <a:t>As stated in NYSED’s recently released </a:t>
            </a:r>
            <a:r>
              <a:rPr lang="en-US" altLang="en-US" i="1" dirty="0" smtClean="0">
                <a:latin typeface="Arial" pitchFamily="34" charset="0"/>
              </a:rPr>
              <a:t>Blueprint for ELL Success</a:t>
            </a:r>
            <a:r>
              <a:rPr lang="en-US" altLang="en-US" dirty="0" smtClean="0">
                <a:latin typeface="Arial" pitchFamily="34" charset="0"/>
              </a:rPr>
              <a:t>, ALL teachers are teachers of ELLs. </a:t>
            </a:r>
          </a:p>
          <a:p>
            <a:r>
              <a:rPr lang="en-US" altLang="en-US" dirty="0" smtClean="0">
                <a:latin typeface="Arial" pitchFamily="34" charset="0"/>
              </a:rPr>
              <a:t>See http://www.nysed.gov/press/ELLBlueprint</a:t>
            </a:r>
          </a:p>
          <a:p>
            <a:endParaRPr lang="en-US" altLang="en-US" dirty="0" smtClean="0">
              <a:latin typeface="Arial" pitchFamily="34" charset="0"/>
            </a:endParaRPr>
          </a:p>
          <a:p>
            <a:r>
              <a:rPr lang="en-US" altLang="en-US" dirty="0" smtClean="0">
                <a:latin typeface="Arial" pitchFamily="34" charset="0"/>
              </a:rPr>
              <a:t>15% of the 175 required professional development hours for all teachers is required to be dedicated to ELL-specific PD.  </a:t>
            </a:r>
          </a:p>
          <a:p>
            <a:endParaRPr lang="en-US" altLang="en-US" dirty="0" smtClean="0">
              <a:latin typeface="Arial" pitchFamily="34" charset="0"/>
            </a:endParaRPr>
          </a:p>
          <a:p>
            <a:r>
              <a:rPr lang="en-US" altLang="en-US" dirty="0" smtClean="0">
                <a:latin typeface="Arial" pitchFamily="34" charset="0"/>
              </a:rPr>
              <a:t>Professional development should be aligned with other PD.  For example, ELLs and Common Core.</a:t>
            </a:r>
          </a:p>
          <a:p>
            <a:endParaRPr lang="en-US" altLang="en-US" dirty="0" smtClean="0">
              <a:latin typeface="Arial" pitchFamily="34" charset="0"/>
            </a:endParaRPr>
          </a:p>
          <a:p>
            <a:r>
              <a:rPr lang="en-US" altLang="en-US" dirty="0" smtClean="0">
                <a:latin typeface="Arial" pitchFamily="34" charset="0"/>
              </a:rPr>
              <a:t>See Slide:  Areas of Pending Regulation:  Professional Development</a:t>
            </a:r>
          </a:p>
        </p:txBody>
      </p:sp>
      <p:sp>
        <p:nvSpPr>
          <p:cNvPr id="3277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FC5C7D2-AA36-4010-BEEE-531F8EDABFAD}" type="slidenum">
              <a:rPr lang="en-US" altLang="en-US" smtClean="0"/>
              <a:pPr eaLnBrk="1" hangingPunct="1">
                <a:spcBef>
                  <a:spcPct val="0"/>
                </a:spcBef>
              </a:pPr>
              <a:t>79</a:t>
            </a:fld>
            <a:endParaRPr lang="en-US" altLang="en-US" dirty="0" smtClean="0"/>
          </a:p>
        </p:txBody>
      </p:sp>
      <p:sp>
        <p:nvSpPr>
          <p:cNvPr id="32773" name="Footer Placeholder 1"/>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r>
              <a:rPr lang="en-US" altLang="en-US" b="1" dirty="0" smtClean="0">
                <a:latin typeface="Arial" pitchFamily="34" charset="0"/>
              </a:rPr>
              <a:t>SCHOOL DISTRICT PLANNING AND REPORTING</a:t>
            </a:r>
          </a:p>
          <a:p>
            <a:r>
              <a:rPr lang="en-US" altLang="en-US" dirty="0" smtClean="0">
                <a:latin typeface="Arial" pitchFamily="34" charset="0"/>
              </a:rPr>
              <a:t> </a:t>
            </a:r>
          </a:p>
          <a:p>
            <a:r>
              <a:rPr lang="en-US" altLang="en-US" dirty="0" smtClean="0">
                <a:latin typeface="Arial" pitchFamily="34" charset="0"/>
              </a:rPr>
              <a:t>School districts are currently required to provide information regarding programs for ELLs and information provided to parents. The only difference now is that we are requiring that they report programs and languages that reflect subpopulations:  Newcomers, Developing ELLs, Long-Term ELLs, Students with Interrupted Formal Education (SIFE), Former ELLs, and ELLs with Disabilities.</a:t>
            </a:r>
          </a:p>
          <a:p>
            <a:endParaRPr lang="en-US" altLang="en-US" dirty="0" smtClean="0">
              <a:latin typeface="Arial" pitchFamily="34" charset="0"/>
            </a:endParaRPr>
          </a:p>
          <a:p>
            <a:r>
              <a:rPr lang="en-US" altLang="en-US" dirty="0" smtClean="0">
                <a:latin typeface="Arial" pitchFamily="34" charset="0"/>
              </a:rPr>
              <a:t>Definitions of subpopulations can be found in Section 154-2.2.</a:t>
            </a:r>
          </a:p>
          <a:p>
            <a:endParaRPr lang="en-US" altLang="en-US" dirty="0" smtClean="0">
              <a:latin typeface="Arial" pitchFamily="34" charset="0"/>
            </a:endParaRPr>
          </a:p>
        </p:txBody>
      </p:sp>
      <p:sp>
        <p:nvSpPr>
          <p:cNvPr id="3379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3162C3D-4DAC-485E-BD96-A092271DE06F}" type="slidenum">
              <a:rPr lang="en-US" altLang="en-US" smtClean="0"/>
              <a:pPr eaLnBrk="1" hangingPunct="1">
                <a:spcBef>
                  <a:spcPct val="0"/>
                </a:spcBef>
              </a:pPr>
              <a:t>80</a:t>
            </a:fld>
            <a:endParaRPr lang="en-US" altLang="en-US" dirty="0" smtClean="0"/>
          </a:p>
        </p:txBody>
      </p:sp>
      <p:sp>
        <p:nvSpPr>
          <p:cNvPr id="33797" name="Footer Placeholder 1"/>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064215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45233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1414067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54</a:t>
            </a:fld>
            <a:endParaRPr lang="en-US" dirty="0"/>
          </a:p>
        </p:txBody>
      </p:sp>
    </p:spTree>
    <p:extLst>
      <p:ext uri="{BB962C8B-B14F-4D97-AF65-F5344CB8AC3E}">
        <p14:creationId xmlns:p14="http://schemas.microsoft.com/office/powerpoint/2010/main" val="687963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55</a:t>
            </a:fld>
            <a:endParaRPr lang="en-US" dirty="0"/>
          </a:p>
        </p:txBody>
      </p:sp>
    </p:spTree>
    <p:extLst>
      <p:ext uri="{BB962C8B-B14F-4D97-AF65-F5344CB8AC3E}">
        <p14:creationId xmlns:p14="http://schemas.microsoft.com/office/powerpoint/2010/main" val="68796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p:spPr>
        <p:txBody>
          <a:bodyPr/>
          <a:lstStyle/>
          <a:p>
            <a:endParaRPr lang="en-US" altLang="en-US" b="1" dirty="0" smtClean="0">
              <a:latin typeface="Arial" pitchFamily="34" charset="0"/>
            </a:endParaRPr>
          </a:p>
        </p:txBody>
      </p:sp>
      <p:sp>
        <p:nvSpPr>
          <p:cNvPr id="2150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FFAA18E-80FE-47D7-BA34-63ED1C536BEA}" type="slidenum">
              <a:rPr lang="en-US" altLang="en-US" smtClean="0"/>
              <a:pPr eaLnBrk="1" hangingPunct="1">
                <a:spcBef>
                  <a:spcPct val="0"/>
                </a:spcBef>
              </a:pPr>
              <a:t>67</a:t>
            </a:fld>
            <a:endParaRPr lang="en-US" altLang="en-US" dirty="0" smtClean="0"/>
          </a:p>
        </p:txBody>
      </p:sp>
      <p:sp>
        <p:nvSpPr>
          <p:cNvPr id="21509" name="Footer Placeholder 1"/>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US" altLang="en-US" dirty="0" smtClean="0">
              <a:latin typeface="Arial" pitchFamily="34" charset="0"/>
            </a:endParaRPr>
          </a:p>
        </p:txBody>
      </p:sp>
      <p:sp>
        <p:nvSpPr>
          <p:cNvPr id="2253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818008E-87EA-4B3D-9A06-E3EA134CF3DF}" type="slidenum">
              <a:rPr lang="en-US" altLang="en-US" smtClean="0"/>
              <a:pPr eaLnBrk="1" hangingPunct="1">
                <a:spcBef>
                  <a:spcPct val="0"/>
                </a:spcBef>
              </a:pPr>
              <a:t>69</a:t>
            </a:fld>
            <a:endParaRPr lang="en-US" altLang="en-US" dirty="0" smtClean="0"/>
          </a:p>
        </p:txBody>
      </p:sp>
      <p:sp>
        <p:nvSpPr>
          <p:cNvPr id="22533" name="Footer Placeholder 1"/>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p:spPr>
        <p:txBody>
          <a:bodyPr/>
          <a:lstStyle/>
          <a:p>
            <a:endParaRPr lang="en-US" altLang="en-US" dirty="0" smtClean="0">
              <a:latin typeface="Arial" pitchFamily="34" charset="0"/>
            </a:endParaRPr>
          </a:p>
        </p:txBody>
      </p:sp>
      <p:sp>
        <p:nvSpPr>
          <p:cNvPr id="2355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B3187B6-8BE7-4122-8825-1E1BB1AAC596}" type="slidenum">
              <a:rPr lang="en-US" altLang="en-US" smtClean="0"/>
              <a:pPr eaLnBrk="1" hangingPunct="1">
                <a:spcBef>
                  <a:spcPct val="0"/>
                </a:spcBef>
              </a:pPr>
              <a:t>70</a:t>
            </a:fld>
            <a:endParaRPr lang="en-US" altLang="en-US" dirty="0" smtClean="0"/>
          </a:p>
        </p:txBody>
      </p:sp>
      <p:sp>
        <p:nvSpPr>
          <p:cNvPr id="23557" name="Footer Placeholder 1"/>
          <p:cNvSpPr>
            <a:spLocks noGrp="1"/>
          </p:cNvSpPr>
          <p:nvPr>
            <p:ph type="ftr" sz="quarter" idx="4"/>
          </p:nvPr>
        </p:nvSpPr>
        <p:spPr>
          <a:noFill/>
        </p:spPr>
        <p:txBody>
          <a:bodyPr/>
          <a:lstStyle>
            <a:lvl1pPr eaLnBrk="0" hangingPunct="0">
              <a:spcBef>
                <a:spcPct val="30000"/>
              </a:spcBef>
              <a:defRPr sz="1200">
                <a:solidFill>
                  <a:schemeClr val="tx1"/>
                </a:solidFill>
                <a:latin typeface="Arial" pitchFamily="34" charset="0"/>
              </a:defRPr>
            </a:lvl1pPr>
            <a:lvl2pPr marL="750008" indent="-288465" eaLnBrk="0" hangingPunct="0">
              <a:spcBef>
                <a:spcPct val="30000"/>
              </a:spcBef>
              <a:defRPr sz="1200">
                <a:solidFill>
                  <a:schemeClr val="tx1"/>
                </a:solidFill>
                <a:latin typeface="Arial" pitchFamily="34" charset="0"/>
              </a:defRPr>
            </a:lvl2pPr>
            <a:lvl3pPr marL="1153859" indent="-230772" eaLnBrk="0" hangingPunct="0">
              <a:spcBef>
                <a:spcPct val="30000"/>
              </a:spcBef>
              <a:defRPr sz="1200">
                <a:solidFill>
                  <a:schemeClr val="tx1"/>
                </a:solidFill>
                <a:latin typeface="Arial" pitchFamily="34" charset="0"/>
              </a:defRPr>
            </a:lvl3pPr>
            <a:lvl4pPr marL="1615402" indent="-230772" eaLnBrk="0" hangingPunct="0">
              <a:spcBef>
                <a:spcPct val="30000"/>
              </a:spcBef>
              <a:defRPr sz="1200">
                <a:solidFill>
                  <a:schemeClr val="tx1"/>
                </a:solidFill>
                <a:latin typeface="Arial" pitchFamily="34" charset="0"/>
              </a:defRPr>
            </a:lvl4pPr>
            <a:lvl5pPr marL="2076945" indent="-230772" eaLnBrk="0" hangingPunct="0">
              <a:spcBef>
                <a:spcPct val="30000"/>
              </a:spcBef>
              <a:defRPr sz="1200">
                <a:solidFill>
                  <a:schemeClr val="tx1"/>
                </a:solidFill>
                <a:latin typeface="Arial" pitchFamily="34" charset="0"/>
              </a:defRPr>
            </a:lvl5pPr>
            <a:lvl6pPr marL="2538489" indent="-230772" eaLnBrk="0" fontAlgn="base" hangingPunct="0">
              <a:spcBef>
                <a:spcPct val="30000"/>
              </a:spcBef>
              <a:spcAft>
                <a:spcPct val="0"/>
              </a:spcAft>
              <a:defRPr sz="1200">
                <a:solidFill>
                  <a:schemeClr val="tx1"/>
                </a:solidFill>
                <a:latin typeface="Arial" pitchFamily="34" charset="0"/>
              </a:defRPr>
            </a:lvl6pPr>
            <a:lvl7pPr marL="3000032" indent="-230772" eaLnBrk="0" fontAlgn="base" hangingPunct="0">
              <a:spcBef>
                <a:spcPct val="30000"/>
              </a:spcBef>
              <a:spcAft>
                <a:spcPct val="0"/>
              </a:spcAft>
              <a:defRPr sz="1200">
                <a:solidFill>
                  <a:schemeClr val="tx1"/>
                </a:solidFill>
                <a:latin typeface="Arial" pitchFamily="34" charset="0"/>
              </a:defRPr>
            </a:lvl7pPr>
            <a:lvl8pPr marL="3461576" indent="-230772" eaLnBrk="0" fontAlgn="base" hangingPunct="0">
              <a:spcBef>
                <a:spcPct val="30000"/>
              </a:spcBef>
              <a:spcAft>
                <a:spcPct val="0"/>
              </a:spcAft>
              <a:defRPr sz="1200">
                <a:solidFill>
                  <a:schemeClr val="tx1"/>
                </a:solidFill>
                <a:latin typeface="Arial" pitchFamily="34" charset="0"/>
              </a:defRPr>
            </a:lvl8pPr>
            <a:lvl9pPr marL="3923119" indent="-23077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PP_Main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72176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61099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28252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PP_Main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442330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15451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23539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7231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95151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14846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12635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28603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621818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34725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375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71819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85199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82200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34832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35347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63469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75729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02453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390357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19522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35588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66011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32151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005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2027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0663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1876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6812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4815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35664134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5657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997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413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0659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137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3528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4047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802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7550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3637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38146164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0341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9485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3981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8303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0547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11/11/2014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7538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515023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515167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56670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614897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1657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75286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004545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C010086-79DA-438B-9207-728D38504C1F}" type="datetimeFigureOut">
              <a:rPr lang="en-US" smtClean="0">
                <a:solidFill>
                  <a:prstClr val="black">
                    <a:tint val="75000"/>
                  </a:prstClr>
                </a:solidFill>
              </a:rPr>
              <a:pPr defTabSz="914400"/>
              <a:t>11/11/2014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2182D18-A30B-4090-87C5-C527F11F5092}"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8498680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C010086-79DA-438B-9207-728D38504C1F}" type="datetimeFigureOut">
              <a:rPr lang="en-US" smtClean="0">
                <a:solidFill>
                  <a:prstClr val="black">
                    <a:tint val="75000"/>
                  </a:prstClr>
                </a:solidFill>
              </a:rPr>
              <a:pPr defTabSz="914400"/>
              <a:t>11/11/2014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2182D18-A30B-4090-87C5-C527F11F5092}"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427167039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mylearningplan.com/WebReg/ActivityProfile.asp?D=15882&amp;I=1602497" TargetMode="External"/><Relationship Id="rId2" Type="http://schemas.openxmlformats.org/officeDocument/2006/relationships/hyperlink" Target="https://www.mylearningplan.com/WebReg/ActivityProfile.asp?D=15882&amp;I=1602494" TargetMode="External"/><Relationship Id="rId1" Type="http://schemas.openxmlformats.org/officeDocument/2006/relationships/slideLayout" Target="../slideLayouts/slideLayout2.xml"/><Relationship Id="rId6" Type="http://schemas.openxmlformats.org/officeDocument/2006/relationships/hyperlink" Target="https://www.mylearningplan.com/WebReg/ActivityProfile.asp?D=15882&amp;I=1647869" TargetMode="External"/><Relationship Id="rId5" Type="http://schemas.openxmlformats.org/officeDocument/2006/relationships/hyperlink" Target="https://www.mylearningplan.com/WebReg/ActivityProfile.asp?D=15882&amp;I=1602501" TargetMode="External"/><Relationship Id="rId4" Type="http://schemas.openxmlformats.org/officeDocument/2006/relationships/hyperlink" Target="https://www.mylearningplan.com/WebReg/ActivityProfile.asp?D=15882&amp;I=160250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spreadsheets/d/1UmBdwKUiRXV9N2eQGbG3ntIijvqchwYJptnMntOjiRk/edit" TargetMode="External"/><Relationship Id="rId2" Type="http://schemas.openxmlformats.org/officeDocument/2006/relationships/hyperlink" Target="https://docs.google.com/forms/d/1hJpSVJAm_EV6Xyp_NcoteZBLfoI5o0PLTMPj4pFHcAU/viewfor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http://www.ocmboces.org/teacherpage.cfm?teacher=1237"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itd.cnyric.org/"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rbern.ocmboces.org/"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BCIC Meeting</a:t>
            </a:r>
            <a:endParaRPr lang="en-US" dirty="0"/>
          </a:p>
        </p:txBody>
      </p:sp>
      <p:sp>
        <p:nvSpPr>
          <p:cNvPr id="3" name="Subtitle 2"/>
          <p:cNvSpPr>
            <a:spLocks noGrp="1"/>
          </p:cNvSpPr>
          <p:nvPr>
            <p:ph type="subTitle" idx="1"/>
          </p:nvPr>
        </p:nvSpPr>
        <p:spPr/>
        <p:txBody>
          <a:bodyPr/>
          <a:lstStyle/>
          <a:p>
            <a:r>
              <a:rPr lang="en-US" dirty="0" smtClean="0"/>
              <a:t>November 2014</a:t>
            </a:r>
            <a:endParaRPr lang="en-US" dirty="0"/>
          </a:p>
        </p:txBody>
      </p:sp>
    </p:spTree>
    <p:extLst>
      <p:ext uri="{BB962C8B-B14F-4D97-AF65-F5344CB8AC3E}">
        <p14:creationId xmlns:p14="http://schemas.microsoft.com/office/powerpoint/2010/main" val="3395094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CNY NYS ASCD</a:t>
            </a:r>
            <a:endParaRPr lang="en-US" dirty="0"/>
          </a:p>
        </p:txBody>
      </p:sp>
      <p:sp>
        <p:nvSpPr>
          <p:cNvPr id="3" name="Content Placeholder 2"/>
          <p:cNvSpPr>
            <a:spLocks noGrp="1"/>
          </p:cNvSpPr>
          <p:nvPr>
            <p:ph idx="1"/>
          </p:nvPr>
        </p:nvSpPr>
        <p:spPr>
          <a:xfrm>
            <a:off x="457200" y="1690915"/>
            <a:ext cx="8686800" cy="4525963"/>
          </a:xfrm>
        </p:spPr>
        <p:txBody>
          <a:bodyPr>
            <a:normAutofit/>
          </a:bodyPr>
          <a:lstStyle/>
          <a:p>
            <a:pPr marL="0" indent="0">
              <a:buNone/>
            </a:pPr>
            <a:r>
              <a:rPr lang="en-US" dirty="0" smtClean="0"/>
              <a:t>2014-2015 Schedule:</a:t>
            </a:r>
          </a:p>
          <a:p>
            <a:r>
              <a:rPr lang="en-US" dirty="0" smtClean="0"/>
              <a:t>December </a:t>
            </a:r>
            <a:r>
              <a:rPr lang="en-US" dirty="0"/>
              <a:t>2, 2014   Pulling the </a:t>
            </a:r>
            <a:r>
              <a:rPr lang="en-US" dirty="0" smtClean="0"/>
              <a:t>Weeds</a:t>
            </a:r>
          </a:p>
          <a:p>
            <a:r>
              <a:rPr lang="en-US" dirty="0"/>
              <a:t>February 12, 2015   Evidence of 6 &amp; 7</a:t>
            </a:r>
          </a:p>
          <a:p>
            <a:r>
              <a:rPr lang="en-US" dirty="0"/>
              <a:t>March 18, 2015   Visible </a:t>
            </a:r>
            <a:r>
              <a:rPr lang="en-US" dirty="0" smtClean="0"/>
              <a:t>Learning</a:t>
            </a:r>
          </a:p>
          <a:p>
            <a:r>
              <a:rPr lang="en-US" dirty="0"/>
              <a:t>May 13, 2015   Annual Meeting</a:t>
            </a:r>
          </a:p>
          <a:p>
            <a:endParaRPr lang="en-US" dirty="0"/>
          </a:p>
          <a:p>
            <a:endParaRPr lang="en-US" dirty="0" smtClean="0"/>
          </a:p>
        </p:txBody>
      </p:sp>
    </p:spTree>
    <p:extLst>
      <p:ext uri="{BB962C8B-B14F-4D97-AF65-F5344CB8AC3E}">
        <p14:creationId xmlns:p14="http://schemas.microsoft.com/office/powerpoint/2010/main" val="13892409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District Sharing</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524973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Schedule</a:t>
            </a:r>
            <a:endParaRPr lang="en-US" dirty="0"/>
          </a:p>
        </p:txBody>
      </p:sp>
      <p:sp>
        <p:nvSpPr>
          <p:cNvPr id="3" name="Content Placeholder 2"/>
          <p:cNvSpPr>
            <a:spLocks noGrp="1"/>
          </p:cNvSpPr>
          <p:nvPr>
            <p:ph idx="1"/>
          </p:nvPr>
        </p:nvSpPr>
        <p:spPr/>
        <p:txBody>
          <a:bodyPr/>
          <a:lstStyle/>
          <a:p>
            <a:r>
              <a:rPr lang="en-US" dirty="0" smtClean="0"/>
              <a:t>November: CNYLDP</a:t>
            </a:r>
            <a:endParaRPr lang="en-US" dirty="0"/>
          </a:p>
          <a:p>
            <a:r>
              <a:rPr lang="en-US" dirty="0"/>
              <a:t>December</a:t>
            </a:r>
            <a:r>
              <a:rPr lang="en-US" dirty="0" smtClean="0"/>
              <a:t>: Chittenango</a:t>
            </a:r>
            <a:endParaRPr lang="en-US" dirty="0"/>
          </a:p>
          <a:p>
            <a:r>
              <a:rPr lang="en-US" dirty="0" smtClean="0"/>
              <a:t>January:</a:t>
            </a:r>
          </a:p>
          <a:p>
            <a:r>
              <a:rPr lang="en-US" dirty="0" smtClean="0"/>
              <a:t>February:</a:t>
            </a:r>
          </a:p>
          <a:p>
            <a:r>
              <a:rPr lang="en-US" dirty="0" smtClean="0"/>
              <a:t>March:</a:t>
            </a:r>
            <a:endParaRPr lang="en-US" dirty="0"/>
          </a:p>
        </p:txBody>
      </p:sp>
    </p:spTree>
    <p:extLst>
      <p:ext uri="{BB962C8B-B14F-4D97-AF65-F5344CB8AC3E}">
        <p14:creationId xmlns:p14="http://schemas.microsoft.com/office/powerpoint/2010/main" val="2178666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Standards</a:t>
            </a:r>
            <a:endParaRPr lang="en-US" dirty="0"/>
          </a:p>
        </p:txBody>
      </p:sp>
    </p:spTree>
    <p:extLst>
      <p:ext uri="{BB962C8B-B14F-4D97-AF65-F5344CB8AC3E}">
        <p14:creationId xmlns:p14="http://schemas.microsoft.com/office/powerpoint/2010/main" val="39447555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44575"/>
            <a:ext cx="7772400" cy="1470025"/>
          </a:xfrm>
        </p:spPr>
        <p:txBody>
          <a:bodyPr>
            <a:normAutofit/>
          </a:bodyPr>
          <a:lstStyle/>
          <a:p>
            <a:pPr algn="l"/>
            <a:r>
              <a:rPr lang="en-US" dirty="0" smtClean="0"/>
              <a:t>Getting Ready…</a:t>
            </a:r>
            <a:br>
              <a:rPr lang="en-US" dirty="0" smtClean="0"/>
            </a:br>
            <a:endParaRPr lang="en-US" dirty="0"/>
          </a:p>
        </p:txBody>
      </p:sp>
      <p:sp>
        <p:nvSpPr>
          <p:cNvPr id="4" name="Title 1"/>
          <p:cNvSpPr txBox="1">
            <a:spLocks/>
          </p:cNvSpPr>
          <p:nvPr/>
        </p:nvSpPr>
        <p:spPr>
          <a:xfrm>
            <a:off x="685800" y="2035175"/>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i="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ea typeface="+mj-ea"/>
                <a:cs typeface="Arial"/>
              </a:defRPr>
            </a:lvl1pPr>
          </a:lstStyle>
          <a:p>
            <a:pPr algn="r"/>
            <a:r>
              <a:rPr lang="en-US" dirty="0" smtClean="0"/>
              <a:t>for Social Studies in NY</a:t>
            </a:r>
            <a:endParaRPr lang="en-US" dirty="0"/>
          </a:p>
        </p:txBody>
      </p:sp>
    </p:spTree>
    <p:extLst>
      <p:ext uri="{BB962C8B-B14F-4D97-AF65-F5344CB8AC3E}">
        <p14:creationId xmlns:p14="http://schemas.microsoft.com/office/powerpoint/2010/main" val="2854474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0" y="3779956"/>
            <a:ext cx="11811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981075"/>
            <a:ext cx="1597025"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52900" y="1210748"/>
            <a:ext cx="3581400"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590800" y="1185773"/>
            <a:ext cx="914400" cy="1200329"/>
          </a:xfrm>
          <a:prstGeom prst="rect">
            <a:avLst/>
          </a:prstGeom>
          <a:noFill/>
        </p:spPr>
        <p:txBody>
          <a:bodyPr wrap="square" rtlCol="0">
            <a:spAutoFit/>
          </a:bodyPr>
          <a:lstStyle/>
          <a:p>
            <a:pPr algn="ctr"/>
            <a:r>
              <a:rPr lang="en-US" sz="7200" b="1" dirty="0" smtClean="0">
                <a:solidFill>
                  <a:schemeClr val="accent1"/>
                </a:solidFill>
              </a:rPr>
              <a:t>+</a:t>
            </a:r>
            <a:endParaRPr lang="en-US" sz="7200" b="1" dirty="0">
              <a:solidFill>
                <a:schemeClr val="accent1"/>
              </a:solidFill>
            </a:endParaRPr>
          </a:p>
        </p:txBody>
      </p:sp>
      <p:sp>
        <p:nvSpPr>
          <p:cNvPr id="9" name="TextBox 8"/>
          <p:cNvSpPr txBox="1"/>
          <p:nvPr/>
        </p:nvSpPr>
        <p:spPr>
          <a:xfrm>
            <a:off x="1585748" y="3960182"/>
            <a:ext cx="914400" cy="1200329"/>
          </a:xfrm>
          <a:prstGeom prst="rect">
            <a:avLst/>
          </a:prstGeom>
          <a:noFill/>
        </p:spPr>
        <p:txBody>
          <a:bodyPr wrap="square" rtlCol="0">
            <a:spAutoFit/>
          </a:bodyPr>
          <a:lstStyle/>
          <a:p>
            <a:pPr algn="ctr"/>
            <a:r>
              <a:rPr lang="en-US" sz="7200" b="1" dirty="0" smtClean="0">
                <a:solidFill>
                  <a:schemeClr val="accent1"/>
                </a:solidFill>
              </a:rPr>
              <a:t>+</a:t>
            </a:r>
            <a:endParaRPr lang="en-US" sz="7200" b="1" dirty="0">
              <a:solidFill>
                <a:schemeClr val="accent1"/>
              </a:solidFill>
            </a:endParaRPr>
          </a:p>
        </p:txBody>
      </p:sp>
      <p:sp>
        <p:nvSpPr>
          <p:cNvPr id="10" name="TextBox 9"/>
          <p:cNvSpPr txBox="1"/>
          <p:nvPr/>
        </p:nvSpPr>
        <p:spPr>
          <a:xfrm>
            <a:off x="3886200" y="3927578"/>
            <a:ext cx="914400" cy="1200329"/>
          </a:xfrm>
          <a:prstGeom prst="rect">
            <a:avLst/>
          </a:prstGeom>
          <a:noFill/>
        </p:spPr>
        <p:txBody>
          <a:bodyPr wrap="square" rtlCol="0">
            <a:spAutoFit/>
          </a:bodyPr>
          <a:lstStyle/>
          <a:p>
            <a:pPr algn="ctr"/>
            <a:r>
              <a:rPr lang="en-US" sz="7200" b="1" dirty="0">
                <a:solidFill>
                  <a:schemeClr val="accent1"/>
                </a:solidFill>
              </a:rPr>
              <a:t>=</a:t>
            </a:r>
          </a:p>
        </p:txBody>
      </p:sp>
      <p:sp>
        <p:nvSpPr>
          <p:cNvPr id="11" name="TextBox 10"/>
          <p:cNvSpPr txBox="1"/>
          <p:nvPr/>
        </p:nvSpPr>
        <p:spPr>
          <a:xfrm>
            <a:off x="7315200" y="1248759"/>
            <a:ext cx="914400" cy="1200329"/>
          </a:xfrm>
          <a:prstGeom prst="rect">
            <a:avLst/>
          </a:prstGeom>
          <a:noFill/>
        </p:spPr>
        <p:txBody>
          <a:bodyPr wrap="square" rtlCol="0">
            <a:spAutoFit/>
          </a:bodyPr>
          <a:lstStyle/>
          <a:p>
            <a:pPr algn="ctr"/>
            <a:r>
              <a:rPr lang="en-US" sz="7200" b="1" dirty="0" smtClean="0">
                <a:solidFill>
                  <a:schemeClr val="accent1"/>
                </a:solidFill>
              </a:rPr>
              <a:t>  ]</a:t>
            </a:r>
            <a:endParaRPr lang="en-US" sz="7200" b="1" dirty="0">
              <a:solidFill>
                <a:schemeClr val="accent1"/>
              </a:solidFill>
            </a:endParaRPr>
          </a:p>
        </p:txBody>
      </p:sp>
      <p:sp>
        <p:nvSpPr>
          <p:cNvPr id="12" name="TextBox 11"/>
          <p:cNvSpPr txBox="1"/>
          <p:nvPr/>
        </p:nvSpPr>
        <p:spPr>
          <a:xfrm>
            <a:off x="3517024" y="1248759"/>
            <a:ext cx="914400" cy="1200329"/>
          </a:xfrm>
          <a:prstGeom prst="rect">
            <a:avLst/>
          </a:prstGeom>
          <a:noFill/>
        </p:spPr>
        <p:txBody>
          <a:bodyPr wrap="square" rtlCol="0">
            <a:spAutoFit/>
          </a:bodyPr>
          <a:lstStyle/>
          <a:p>
            <a:pPr algn="ctr"/>
            <a:r>
              <a:rPr lang="en-US" sz="7200" b="1" dirty="0" smtClean="0">
                <a:solidFill>
                  <a:schemeClr val="accent1"/>
                </a:solidFill>
              </a:rPr>
              <a:t>[</a:t>
            </a:r>
            <a:endParaRPr lang="en-US" sz="7200" b="1" dirty="0">
              <a:solidFill>
                <a:schemeClr val="accent1"/>
              </a:solidFill>
            </a:endParaRP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76800" y="3014820"/>
            <a:ext cx="2243706" cy="3025843"/>
          </a:xfrm>
          <a:prstGeom prst="rect">
            <a:avLst/>
          </a:prstGeom>
          <a:ln w="28575">
            <a:solidFill>
              <a:schemeClr val="accent1"/>
            </a:solidFill>
          </a:ln>
        </p:spPr>
      </p:pic>
    </p:spTree>
    <p:extLst>
      <p:ext uri="{BB962C8B-B14F-4D97-AF65-F5344CB8AC3E}">
        <p14:creationId xmlns:p14="http://schemas.microsoft.com/office/powerpoint/2010/main" val="2598310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353"/>
            <a:ext cx="8763000" cy="1143000"/>
          </a:xfrm>
        </p:spPr>
        <p:txBody>
          <a:bodyPr>
            <a:noAutofit/>
          </a:bodyPr>
          <a:lstStyle/>
          <a:p>
            <a:r>
              <a:rPr lang="en-US" dirty="0" smtClean="0"/>
              <a:t>K-12 Social Studies Framework</a:t>
            </a:r>
            <a:endParaRPr lang="en-US" dirty="0"/>
          </a:p>
        </p:txBody>
      </p:sp>
      <p:sp>
        <p:nvSpPr>
          <p:cNvPr id="3" name="Content Placeholder 2"/>
          <p:cNvSpPr>
            <a:spLocks noGrp="1"/>
          </p:cNvSpPr>
          <p:nvPr>
            <p:ph idx="1"/>
          </p:nvPr>
        </p:nvSpPr>
        <p:spPr>
          <a:xfrm>
            <a:off x="457200" y="1981200"/>
            <a:ext cx="4724400" cy="4235678"/>
          </a:xfrm>
        </p:spPr>
        <p:txBody>
          <a:bodyPr>
            <a:normAutofit/>
          </a:bodyPr>
          <a:lstStyle/>
          <a:p>
            <a:pPr>
              <a:spcBef>
                <a:spcPts val="0"/>
              </a:spcBef>
            </a:pPr>
            <a:r>
              <a:rPr lang="en-US" dirty="0" smtClean="0"/>
              <a:t>Adopted April 2014</a:t>
            </a:r>
          </a:p>
          <a:p>
            <a:pPr>
              <a:spcBef>
                <a:spcPts val="0"/>
              </a:spcBef>
            </a:pPr>
            <a:r>
              <a:rPr lang="en-US" dirty="0" smtClean="0"/>
              <a:t>Intended </a:t>
            </a:r>
            <a:r>
              <a:rPr lang="en-US" dirty="0"/>
              <a:t>to serve as a guide for local districts to develop </a:t>
            </a:r>
            <a:r>
              <a:rPr lang="en-US" dirty="0" smtClean="0"/>
              <a:t>Social </a:t>
            </a:r>
            <a:r>
              <a:rPr lang="en-US" dirty="0"/>
              <a:t>Studies curriculum </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62600" y="2209799"/>
            <a:ext cx="2712163" cy="3657600"/>
          </a:xfrm>
          <a:prstGeom prst="rect">
            <a:avLst/>
          </a:prstGeom>
          <a:ln w="28575">
            <a:solidFill>
              <a:schemeClr val="accent1"/>
            </a:solidFill>
          </a:ln>
        </p:spPr>
      </p:pic>
    </p:spTree>
    <p:extLst>
      <p:ext uri="{BB962C8B-B14F-4D97-AF65-F5344CB8AC3E}">
        <p14:creationId xmlns:p14="http://schemas.microsoft.com/office/powerpoint/2010/main" val="1407198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Guide</a:t>
            </a:r>
            <a:endParaRPr lang="en-US" dirty="0"/>
          </a:p>
        </p:txBody>
      </p:sp>
      <p:sp>
        <p:nvSpPr>
          <p:cNvPr id="3" name="Content Placeholder 2"/>
          <p:cNvSpPr>
            <a:spLocks noGrp="1"/>
          </p:cNvSpPr>
          <p:nvPr>
            <p:ph idx="1"/>
          </p:nvPr>
        </p:nvSpPr>
        <p:spPr/>
        <p:txBody>
          <a:bodyPr>
            <a:normAutofit/>
          </a:bodyPr>
          <a:lstStyle/>
          <a:p>
            <a:r>
              <a:rPr lang="en-US" dirty="0" smtClean="0"/>
              <a:t>Introduction</a:t>
            </a:r>
          </a:p>
          <a:p>
            <a:r>
              <a:rPr lang="en-US" dirty="0" smtClean="0"/>
              <a:t>Shifts</a:t>
            </a:r>
          </a:p>
          <a:p>
            <a:r>
              <a:rPr lang="en-US" dirty="0" smtClean="0"/>
              <a:t>Sample “unit”</a:t>
            </a:r>
          </a:p>
        </p:txBody>
      </p:sp>
      <p:pic>
        <p:nvPicPr>
          <p:cNvPr id="4" name="Picture 3" descr="nys-ss-field-guide (2).pdf - Google Chrome"/>
          <p:cNvPicPr>
            <a:picLocks noChangeAspect="1"/>
          </p:cNvPicPr>
          <p:nvPr/>
        </p:nvPicPr>
        <p:blipFill rotWithShape="1">
          <a:blip r:embed="rId2">
            <a:extLst>
              <a:ext uri="{28A0092B-C50C-407E-A947-70E740481C1C}">
                <a14:useLocalDpi xmlns:a14="http://schemas.microsoft.com/office/drawing/2010/main" val="0"/>
              </a:ext>
            </a:extLst>
          </a:blip>
          <a:srcRect l="31642" t="9723" r="32388" b="13793"/>
          <a:stretch/>
        </p:blipFill>
        <p:spPr>
          <a:xfrm>
            <a:off x="5158853" y="2204112"/>
            <a:ext cx="2843489" cy="3657600"/>
          </a:xfrm>
          <a:prstGeom prst="rect">
            <a:avLst/>
          </a:prstGeom>
          <a:ln>
            <a:solidFill>
              <a:schemeClr val="accent1"/>
            </a:solidFill>
          </a:ln>
        </p:spPr>
      </p:pic>
    </p:spTree>
    <p:extLst>
      <p:ext uri="{BB962C8B-B14F-4D97-AF65-F5344CB8AC3E}">
        <p14:creationId xmlns:p14="http://schemas.microsoft.com/office/powerpoint/2010/main" val="1067630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Studies Shift #1</a:t>
            </a:r>
            <a:endParaRPr lang="en-US" dirty="0"/>
          </a:p>
        </p:txBody>
      </p:sp>
      <p:sp>
        <p:nvSpPr>
          <p:cNvPr id="3" name="Content Placeholder 2"/>
          <p:cNvSpPr>
            <a:spLocks noGrp="1"/>
          </p:cNvSpPr>
          <p:nvPr>
            <p:ph idx="1"/>
          </p:nvPr>
        </p:nvSpPr>
        <p:spPr/>
        <p:txBody>
          <a:bodyPr/>
          <a:lstStyle/>
          <a:p>
            <a:pPr marL="0" indent="0">
              <a:buNone/>
            </a:pPr>
            <a:r>
              <a:rPr lang="en-US" dirty="0" smtClean="0"/>
              <a:t>FROM: Focus on Facts</a:t>
            </a:r>
            <a:endParaRPr lang="en-US" dirty="0"/>
          </a:p>
        </p:txBody>
      </p:sp>
      <p:graphicFrame>
        <p:nvGraphicFramePr>
          <p:cNvPr id="4" name="Diagram 3"/>
          <p:cNvGraphicFramePr/>
          <p:nvPr>
            <p:extLst>
              <p:ext uri="{D42A27DB-BD31-4B8C-83A1-F6EECF244321}">
                <p14:modId xmlns:p14="http://schemas.microsoft.com/office/powerpoint/2010/main" val="3945199996"/>
              </p:ext>
            </p:extLst>
          </p:nvPr>
        </p:nvGraphicFramePr>
        <p:xfrm>
          <a:off x="457200" y="2688617"/>
          <a:ext cx="8229600" cy="2988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6246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Studies Shift #1</a:t>
            </a:r>
            <a:endParaRPr lang="en-US" dirty="0"/>
          </a:p>
        </p:txBody>
      </p:sp>
      <p:sp>
        <p:nvSpPr>
          <p:cNvPr id="3" name="Content Placeholder 2"/>
          <p:cNvSpPr>
            <a:spLocks noGrp="1"/>
          </p:cNvSpPr>
          <p:nvPr>
            <p:ph idx="1"/>
          </p:nvPr>
        </p:nvSpPr>
        <p:spPr/>
        <p:txBody>
          <a:bodyPr/>
          <a:lstStyle/>
          <a:p>
            <a:pPr marL="0" indent="0">
              <a:buNone/>
            </a:pPr>
            <a:r>
              <a:rPr lang="en-US" dirty="0" smtClean="0"/>
              <a:t>TO: Focus on Conceptual Understanding</a:t>
            </a:r>
            <a:endParaRPr lang="en-US" dirty="0"/>
          </a:p>
        </p:txBody>
      </p:sp>
      <p:graphicFrame>
        <p:nvGraphicFramePr>
          <p:cNvPr id="4" name="Diagram 3"/>
          <p:cNvGraphicFramePr/>
          <p:nvPr>
            <p:extLst>
              <p:ext uri="{D42A27DB-BD31-4B8C-83A1-F6EECF244321}">
                <p14:modId xmlns:p14="http://schemas.microsoft.com/office/powerpoint/2010/main" val="543794946"/>
              </p:ext>
            </p:extLst>
          </p:nvPr>
        </p:nvGraphicFramePr>
        <p:xfrm>
          <a:off x="457200" y="2674969"/>
          <a:ext cx="8229600" cy="2988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5386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3" name="Content Placeholder 2"/>
          <p:cNvSpPr>
            <a:spLocks noGrp="1"/>
          </p:cNvSpPr>
          <p:nvPr>
            <p:ph idx="1"/>
          </p:nvPr>
        </p:nvSpPr>
        <p:spPr/>
        <p:txBody>
          <a:bodyPr/>
          <a:lstStyle/>
          <a:p>
            <a:r>
              <a:rPr lang="en-US" dirty="0" smtClean="0"/>
              <a:t>Introductions</a:t>
            </a:r>
          </a:p>
          <a:p>
            <a:r>
              <a:rPr lang="en-US" dirty="0" smtClean="0"/>
              <a:t>Overview of Agenda</a:t>
            </a:r>
          </a:p>
          <a:p>
            <a:pPr lvl="1"/>
            <a:r>
              <a:rPr lang="en-US" dirty="0" smtClean="0"/>
              <a:t>Updates</a:t>
            </a:r>
          </a:p>
          <a:p>
            <a:pPr lvl="1"/>
            <a:r>
              <a:rPr lang="en-US" dirty="0" smtClean="0"/>
              <a:t>Part 154</a:t>
            </a:r>
            <a:endParaRPr lang="en-US" dirty="0"/>
          </a:p>
        </p:txBody>
      </p:sp>
    </p:spTree>
    <p:extLst>
      <p:ext uri="{BB962C8B-B14F-4D97-AF65-F5344CB8AC3E}">
        <p14:creationId xmlns:p14="http://schemas.microsoft.com/office/powerpoint/2010/main" val="4228456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Studies Shift #2</a:t>
            </a:r>
            <a:endParaRPr lang="en-US" dirty="0"/>
          </a:p>
        </p:txBody>
      </p:sp>
      <p:sp>
        <p:nvSpPr>
          <p:cNvPr id="3" name="Content Placeholder 2"/>
          <p:cNvSpPr>
            <a:spLocks noGrp="1"/>
          </p:cNvSpPr>
          <p:nvPr>
            <p:ph idx="1"/>
          </p:nvPr>
        </p:nvSpPr>
        <p:spPr/>
        <p:txBody>
          <a:bodyPr/>
          <a:lstStyle/>
          <a:p>
            <a:pPr marL="0" indent="0">
              <a:buNone/>
            </a:pPr>
            <a:r>
              <a:rPr lang="en-US" dirty="0" smtClean="0"/>
              <a:t>FROM: Teacher as </a:t>
            </a:r>
            <a:r>
              <a:rPr lang="en-US" dirty="0" smtClean="0"/>
              <a:t>disseminator</a:t>
            </a:r>
            <a:endParaRPr lang="en-US" dirty="0"/>
          </a:p>
        </p:txBody>
      </p:sp>
      <p:graphicFrame>
        <p:nvGraphicFramePr>
          <p:cNvPr id="4" name="Diagram 3"/>
          <p:cNvGraphicFramePr/>
          <p:nvPr>
            <p:extLst>
              <p:ext uri="{D42A27DB-BD31-4B8C-83A1-F6EECF244321}">
                <p14:modId xmlns:p14="http://schemas.microsoft.com/office/powerpoint/2010/main" val="4211390807"/>
              </p:ext>
            </p:extLst>
          </p:nvPr>
        </p:nvGraphicFramePr>
        <p:xfrm>
          <a:off x="457200" y="2688617"/>
          <a:ext cx="8229600" cy="2988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7155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Studies Shift #2</a:t>
            </a:r>
            <a:endParaRPr lang="en-US" dirty="0"/>
          </a:p>
        </p:txBody>
      </p:sp>
      <p:sp>
        <p:nvSpPr>
          <p:cNvPr id="3" name="Content Placeholder 2"/>
          <p:cNvSpPr>
            <a:spLocks noGrp="1"/>
          </p:cNvSpPr>
          <p:nvPr>
            <p:ph idx="1"/>
          </p:nvPr>
        </p:nvSpPr>
        <p:spPr/>
        <p:txBody>
          <a:bodyPr/>
          <a:lstStyle/>
          <a:p>
            <a:pPr marL="0" indent="0">
              <a:buNone/>
            </a:pPr>
            <a:r>
              <a:rPr lang="en-US" dirty="0" smtClean="0"/>
              <a:t>TO: Teacher as </a:t>
            </a:r>
            <a:r>
              <a:rPr lang="en-US" dirty="0" smtClean="0"/>
              <a:t>facilitator</a:t>
            </a:r>
            <a:endParaRPr lang="en-US" dirty="0"/>
          </a:p>
        </p:txBody>
      </p:sp>
      <p:graphicFrame>
        <p:nvGraphicFramePr>
          <p:cNvPr id="4" name="Diagram 3"/>
          <p:cNvGraphicFramePr/>
          <p:nvPr>
            <p:extLst>
              <p:ext uri="{D42A27DB-BD31-4B8C-83A1-F6EECF244321}">
                <p14:modId xmlns:p14="http://schemas.microsoft.com/office/powerpoint/2010/main" val="425633934"/>
              </p:ext>
            </p:extLst>
          </p:nvPr>
        </p:nvGraphicFramePr>
        <p:xfrm>
          <a:off x="457200" y="2620377"/>
          <a:ext cx="8229600" cy="33163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5876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Studies Shift #3</a:t>
            </a:r>
            <a:endParaRPr lang="en-US" dirty="0"/>
          </a:p>
        </p:txBody>
      </p:sp>
      <p:sp>
        <p:nvSpPr>
          <p:cNvPr id="3" name="Content Placeholder 2"/>
          <p:cNvSpPr>
            <a:spLocks noGrp="1"/>
          </p:cNvSpPr>
          <p:nvPr>
            <p:ph idx="1"/>
          </p:nvPr>
        </p:nvSpPr>
        <p:spPr/>
        <p:txBody>
          <a:bodyPr/>
          <a:lstStyle/>
          <a:p>
            <a:pPr marL="0" indent="0">
              <a:buNone/>
            </a:pPr>
            <a:r>
              <a:rPr lang="en-US" dirty="0" smtClean="0"/>
              <a:t>From a classroom </a:t>
            </a:r>
            <a:r>
              <a:rPr lang="en-US" dirty="0" smtClean="0"/>
              <a:t>where:</a:t>
            </a:r>
            <a:endParaRPr lang="en-US" dirty="0"/>
          </a:p>
        </p:txBody>
      </p:sp>
      <p:graphicFrame>
        <p:nvGraphicFramePr>
          <p:cNvPr id="4" name="Diagram 3"/>
          <p:cNvGraphicFramePr/>
          <p:nvPr>
            <p:extLst>
              <p:ext uri="{D42A27DB-BD31-4B8C-83A1-F6EECF244321}">
                <p14:modId xmlns:p14="http://schemas.microsoft.com/office/powerpoint/2010/main" val="1206368527"/>
              </p:ext>
            </p:extLst>
          </p:nvPr>
        </p:nvGraphicFramePr>
        <p:xfrm>
          <a:off x="457200" y="2674969"/>
          <a:ext cx="8229600" cy="2988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3078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Studies Shift #3</a:t>
            </a:r>
            <a:endParaRPr lang="en-US" dirty="0"/>
          </a:p>
        </p:txBody>
      </p:sp>
      <p:sp>
        <p:nvSpPr>
          <p:cNvPr id="3" name="Content Placeholder 2"/>
          <p:cNvSpPr>
            <a:spLocks noGrp="1"/>
          </p:cNvSpPr>
          <p:nvPr>
            <p:ph idx="1"/>
          </p:nvPr>
        </p:nvSpPr>
        <p:spPr/>
        <p:txBody>
          <a:bodyPr/>
          <a:lstStyle/>
          <a:p>
            <a:pPr marL="0" indent="0">
              <a:buNone/>
            </a:pPr>
            <a:r>
              <a:rPr lang="en-US" dirty="0" smtClean="0"/>
              <a:t>To </a:t>
            </a:r>
            <a:r>
              <a:rPr lang="en-US" dirty="0"/>
              <a:t>a</a:t>
            </a:r>
            <a:r>
              <a:rPr lang="en-US" dirty="0" smtClean="0"/>
              <a:t> </a:t>
            </a:r>
            <a:r>
              <a:rPr lang="en-US" dirty="0"/>
              <a:t>c</a:t>
            </a:r>
            <a:r>
              <a:rPr lang="en-US" dirty="0" smtClean="0"/>
              <a:t>lassroom where:</a:t>
            </a:r>
            <a:endParaRPr lang="en-US" dirty="0"/>
          </a:p>
        </p:txBody>
      </p:sp>
      <p:graphicFrame>
        <p:nvGraphicFramePr>
          <p:cNvPr id="4" name="Diagram 3"/>
          <p:cNvGraphicFramePr/>
          <p:nvPr>
            <p:extLst>
              <p:ext uri="{D42A27DB-BD31-4B8C-83A1-F6EECF244321}">
                <p14:modId xmlns:p14="http://schemas.microsoft.com/office/powerpoint/2010/main" val="2983406574"/>
              </p:ext>
            </p:extLst>
          </p:nvPr>
        </p:nvGraphicFramePr>
        <p:xfrm>
          <a:off x="457200" y="2674969"/>
          <a:ext cx="8229600" cy="2988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0814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Toolkit</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Social Studies Toolkit</a:t>
            </a:r>
          </a:p>
          <a:p>
            <a:r>
              <a:rPr lang="en-US" dirty="0" smtClean="0"/>
              <a:t>Released </a:t>
            </a:r>
            <a:r>
              <a:rPr lang="en-US" dirty="0"/>
              <a:t>M</a:t>
            </a:r>
            <a:r>
              <a:rPr lang="en-US" dirty="0" smtClean="0"/>
              <a:t>arch 2015</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77000" y="4191000"/>
            <a:ext cx="214312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629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 Not “Inquiries?”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There is one example of an unit:</a:t>
            </a:r>
          </a:p>
          <a:p>
            <a:r>
              <a:rPr lang="en-US" dirty="0" smtClean="0"/>
              <a:t>Reconstruction</a:t>
            </a:r>
          </a:p>
          <a:p>
            <a:r>
              <a:rPr lang="en-US" dirty="0" smtClean="0"/>
              <a:t>End of 7</a:t>
            </a:r>
            <a:r>
              <a:rPr lang="en-US" baseline="30000" dirty="0" smtClean="0"/>
              <a:t>th</a:t>
            </a:r>
            <a:r>
              <a:rPr lang="en-US" dirty="0" smtClean="0"/>
              <a:t> or beginning of 8</a:t>
            </a:r>
            <a:r>
              <a:rPr lang="en-US" baseline="30000" dirty="0" smtClean="0"/>
              <a:t>th</a:t>
            </a:r>
            <a:endParaRPr lang="en-US" dirty="0" smtClean="0"/>
          </a:p>
          <a:p>
            <a:r>
              <a:rPr lang="en-US" dirty="0" smtClean="0"/>
              <a:t>Compelling Question: Did African Americans gain their freedom during the era of Reconstruction?</a:t>
            </a:r>
          </a:p>
          <a:p>
            <a:r>
              <a:rPr lang="en-US" dirty="0" smtClean="0"/>
              <a:t>Summative task: Claim &amp; evidence writing task</a:t>
            </a:r>
          </a:p>
          <a:p>
            <a:endParaRPr lang="en-US" dirty="0" smtClean="0"/>
          </a:p>
        </p:txBody>
      </p:sp>
    </p:spTree>
    <p:extLst>
      <p:ext uri="{BB962C8B-B14F-4D97-AF65-F5344CB8AC3E}">
        <p14:creationId xmlns:p14="http://schemas.microsoft.com/office/powerpoint/2010/main" val="3686198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Assessment in SS</a:t>
            </a:r>
          </a:p>
        </p:txBody>
      </p:sp>
      <p:sp>
        <p:nvSpPr>
          <p:cNvPr id="3" name="Content Placeholder 2"/>
          <p:cNvSpPr>
            <a:spLocks noGrp="1"/>
          </p:cNvSpPr>
          <p:nvPr>
            <p:ph idx="1"/>
          </p:nvPr>
        </p:nvSpPr>
        <p:spPr>
          <a:xfrm>
            <a:off x="457200" y="1690915"/>
            <a:ext cx="8534400" cy="4525963"/>
          </a:xfrm>
        </p:spPr>
        <p:txBody>
          <a:bodyPr>
            <a:normAutofit/>
          </a:bodyPr>
          <a:lstStyle/>
          <a:p>
            <a:pPr marL="0" indent="0">
              <a:buNone/>
            </a:pPr>
            <a:r>
              <a:rPr lang="en-US" dirty="0" smtClean="0"/>
              <a:t>Assessment Timetable:</a:t>
            </a:r>
            <a:endParaRPr lang="en-US" dirty="0"/>
          </a:p>
          <a:p>
            <a:r>
              <a:rPr lang="en-US" dirty="0" smtClean="0"/>
              <a:t>Spring </a:t>
            </a:r>
            <a:r>
              <a:rPr lang="en-US" dirty="0"/>
              <a:t>2015 - </a:t>
            </a:r>
            <a:r>
              <a:rPr lang="en-US" dirty="0" smtClean="0"/>
              <a:t>Item </a:t>
            </a:r>
            <a:r>
              <a:rPr lang="en-US" dirty="0"/>
              <a:t>writer </a:t>
            </a:r>
            <a:r>
              <a:rPr lang="en-US" dirty="0" smtClean="0"/>
              <a:t>training</a:t>
            </a:r>
            <a:endParaRPr lang="en-US" dirty="0"/>
          </a:p>
          <a:p>
            <a:r>
              <a:rPr lang="en-US" dirty="0" smtClean="0"/>
              <a:t>Spring </a:t>
            </a:r>
            <a:r>
              <a:rPr lang="en-US" dirty="0"/>
              <a:t>2016 - Piloting of </a:t>
            </a:r>
            <a:r>
              <a:rPr lang="en-US" dirty="0" smtClean="0"/>
              <a:t>items</a:t>
            </a:r>
            <a:endParaRPr lang="en-US" dirty="0"/>
          </a:p>
          <a:p>
            <a:r>
              <a:rPr lang="en-US" dirty="0" smtClean="0"/>
              <a:t>Spring </a:t>
            </a:r>
            <a:r>
              <a:rPr lang="en-US" dirty="0"/>
              <a:t>2017 - Field testing of </a:t>
            </a:r>
            <a:r>
              <a:rPr lang="en-US" dirty="0" smtClean="0"/>
              <a:t>items </a:t>
            </a:r>
            <a:endParaRPr lang="en-US" dirty="0"/>
          </a:p>
          <a:p>
            <a:r>
              <a:rPr lang="en-US" dirty="0" smtClean="0"/>
              <a:t>June </a:t>
            </a:r>
            <a:r>
              <a:rPr lang="en-US" dirty="0"/>
              <a:t>2018 - Global first administration </a:t>
            </a:r>
          </a:p>
          <a:p>
            <a:r>
              <a:rPr lang="en-US" dirty="0" smtClean="0"/>
              <a:t>June </a:t>
            </a:r>
            <a:r>
              <a:rPr lang="en-US" dirty="0"/>
              <a:t>2019 - US History first </a:t>
            </a:r>
            <a:r>
              <a:rPr lang="en-US" dirty="0" smtClean="0"/>
              <a:t>administration</a:t>
            </a:r>
            <a:endParaRPr lang="en-US" dirty="0"/>
          </a:p>
          <a:p>
            <a:endParaRPr lang="en-US" dirty="0"/>
          </a:p>
        </p:txBody>
      </p:sp>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48352" y="5334000"/>
            <a:ext cx="4450644"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3749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Writing</a:t>
            </a:r>
            <a:endParaRPr lang="en-US" dirty="0"/>
          </a:p>
        </p:txBody>
      </p:sp>
      <p:sp>
        <p:nvSpPr>
          <p:cNvPr id="3" name="Content Placeholder 2"/>
          <p:cNvSpPr>
            <a:spLocks noGrp="1"/>
          </p:cNvSpPr>
          <p:nvPr>
            <p:ph idx="1"/>
          </p:nvPr>
        </p:nvSpPr>
        <p:spPr>
          <a:xfrm>
            <a:off x="457200" y="1690915"/>
            <a:ext cx="8229600" cy="4862285"/>
          </a:xfrm>
        </p:spPr>
        <p:txBody>
          <a:bodyPr>
            <a:normAutofit lnSpcReduction="10000"/>
          </a:bodyPr>
          <a:lstStyle/>
          <a:p>
            <a:pPr marL="0" indent="0">
              <a:buNone/>
            </a:pPr>
            <a:r>
              <a:rPr lang="en-US" dirty="0" smtClean="0"/>
              <a:t>Summer 2015</a:t>
            </a:r>
          </a:p>
          <a:p>
            <a:r>
              <a:rPr lang="en-US" dirty="0" smtClean="0"/>
              <a:t>8</a:t>
            </a:r>
            <a:r>
              <a:rPr lang="en-US" baseline="30000" dirty="0" smtClean="0"/>
              <a:t>th</a:t>
            </a:r>
            <a:r>
              <a:rPr lang="en-US" dirty="0" smtClean="0"/>
              <a:t> Grade</a:t>
            </a:r>
          </a:p>
          <a:p>
            <a:r>
              <a:rPr lang="en-US" dirty="0" smtClean="0"/>
              <a:t>5-7</a:t>
            </a:r>
            <a:r>
              <a:rPr lang="en-US" baseline="30000" dirty="0" smtClean="0"/>
              <a:t>th</a:t>
            </a:r>
            <a:r>
              <a:rPr lang="en-US" dirty="0" smtClean="0"/>
              <a:t> grade next priority (or go K-8?)</a:t>
            </a:r>
          </a:p>
          <a:p>
            <a:pPr marL="0" indent="0">
              <a:buNone/>
            </a:pPr>
            <a:r>
              <a:rPr lang="en-US" dirty="0"/>
              <a:t>Summer </a:t>
            </a:r>
            <a:r>
              <a:rPr lang="en-US" dirty="0" smtClean="0"/>
              <a:t>2016</a:t>
            </a:r>
            <a:endParaRPr lang="en-US" dirty="0"/>
          </a:p>
          <a:p>
            <a:r>
              <a:rPr lang="en-US" dirty="0" smtClean="0"/>
              <a:t>9&amp;10</a:t>
            </a:r>
            <a:r>
              <a:rPr lang="en-US" baseline="30000" dirty="0" smtClean="0"/>
              <a:t>th</a:t>
            </a:r>
            <a:r>
              <a:rPr lang="en-US" dirty="0" smtClean="0"/>
              <a:t> Grade</a:t>
            </a:r>
            <a:endParaRPr lang="en-US" dirty="0"/>
          </a:p>
          <a:p>
            <a:r>
              <a:rPr lang="en-US" dirty="0" smtClean="0"/>
              <a:t>K-4 band</a:t>
            </a:r>
          </a:p>
          <a:p>
            <a:pPr marL="0" indent="0">
              <a:buNone/>
            </a:pPr>
            <a:r>
              <a:rPr lang="en-US" dirty="0"/>
              <a:t>Summer </a:t>
            </a:r>
            <a:r>
              <a:rPr lang="en-US" dirty="0" smtClean="0"/>
              <a:t>2017</a:t>
            </a:r>
            <a:endParaRPr lang="en-US" dirty="0"/>
          </a:p>
          <a:p>
            <a:r>
              <a:rPr lang="en-US" dirty="0" smtClean="0"/>
              <a:t>US History</a:t>
            </a:r>
            <a:endParaRPr lang="en-US" dirty="0"/>
          </a:p>
          <a:p>
            <a:r>
              <a:rPr lang="en-US" dirty="0" smtClean="0"/>
              <a:t>12</a:t>
            </a:r>
            <a:r>
              <a:rPr lang="en-US" baseline="30000" dirty="0" smtClean="0"/>
              <a:t>th</a:t>
            </a:r>
            <a:r>
              <a:rPr lang="en-US" dirty="0" smtClean="0"/>
              <a:t> grade</a:t>
            </a:r>
            <a:endParaRPr lang="en-US" dirty="0"/>
          </a:p>
          <a:p>
            <a:endParaRPr lang="en-US" dirty="0"/>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43400" y="3657600"/>
            <a:ext cx="4610100" cy="2731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23205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C3 </a:t>
            </a:r>
            <a:r>
              <a:rPr lang="en-US" dirty="0"/>
              <a:t>w/ SG </a:t>
            </a:r>
            <a:r>
              <a:rPr lang="en-US" dirty="0" smtClean="0"/>
              <a:t>Grant, January </a:t>
            </a:r>
            <a:r>
              <a:rPr lang="en-US" dirty="0"/>
              <a:t>29, 4-6p </a:t>
            </a:r>
            <a:r>
              <a:rPr lang="en-US" dirty="0" smtClean="0"/>
              <a:t>session</a:t>
            </a:r>
          </a:p>
          <a:p>
            <a:r>
              <a:rPr lang="en-US" dirty="0" smtClean="0"/>
              <a:t>Bridging </a:t>
            </a:r>
            <a:r>
              <a:rPr lang="en-US" dirty="0"/>
              <a:t>from the C3 to New York w/ Greg </a:t>
            </a:r>
            <a:r>
              <a:rPr lang="en-US" dirty="0" smtClean="0"/>
              <a:t>Ahlquist</a:t>
            </a:r>
            <a:r>
              <a:rPr lang="en-US" dirty="0" smtClean="0"/>
              <a:t>, February </a:t>
            </a:r>
            <a:r>
              <a:rPr lang="en-US" dirty="0"/>
              <a:t>10, 4-6p </a:t>
            </a:r>
            <a:r>
              <a:rPr lang="en-US" dirty="0" smtClean="0"/>
              <a:t>session</a:t>
            </a:r>
            <a:endParaRPr lang="en-US" dirty="0"/>
          </a:p>
          <a:p>
            <a:r>
              <a:rPr lang="en-US" dirty="0"/>
              <a:t>NYSCSS Annual </a:t>
            </a:r>
            <a:r>
              <a:rPr lang="en-US" dirty="0" smtClean="0"/>
              <a:t>Conference, Mar 11-14</a:t>
            </a:r>
          </a:p>
          <a:p>
            <a:r>
              <a:rPr lang="en-US" dirty="0" smtClean="0"/>
              <a:t>Opening </a:t>
            </a:r>
            <a:r>
              <a:rPr lang="en-US" dirty="0"/>
              <a:t>the Toolkit w/ Pat </a:t>
            </a:r>
            <a:r>
              <a:rPr lang="en-US" dirty="0" smtClean="0"/>
              <a:t>Polan</a:t>
            </a:r>
            <a:r>
              <a:rPr lang="en-US" dirty="0" smtClean="0"/>
              <a:t>, April </a:t>
            </a:r>
            <a:r>
              <a:rPr lang="en-US" dirty="0"/>
              <a:t>16, 4-6p </a:t>
            </a:r>
            <a:r>
              <a:rPr lang="en-US" dirty="0" smtClean="0"/>
              <a:t>session</a:t>
            </a:r>
          </a:p>
          <a:p>
            <a:r>
              <a:rPr lang="en-US" dirty="0" smtClean="0"/>
              <a:t>Understanding </a:t>
            </a:r>
            <a:r>
              <a:rPr lang="en-US" dirty="0"/>
              <a:t>By Design: Social Studies w/ Jay </a:t>
            </a:r>
            <a:r>
              <a:rPr lang="en-US" dirty="0" smtClean="0"/>
              <a:t>McTighe</a:t>
            </a:r>
            <a:r>
              <a:rPr lang="en-US" dirty="0" smtClean="0"/>
              <a:t>, May </a:t>
            </a:r>
            <a:r>
              <a:rPr lang="en-US" dirty="0"/>
              <a:t>14 &amp; </a:t>
            </a:r>
            <a:r>
              <a:rPr lang="en-US" dirty="0" smtClean="0"/>
              <a:t>15</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299" y="497725"/>
            <a:ext cx="2863329" cy="1259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3047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Leadership Network”</a:t>
            </a:r>
          </a:p>
          <a:p>
            <a:r>
              <a:rPr lang="en-US" dirty="0" smtClean="0"/>
              <a:t>Collaborate, share</a:t>
            </a:r>
          </a:p>
          <a:p>
            <a:r>
              <a:rPr lang="en-US" dirty="0" smtClean="0"/>
              <a:t>Turnkey presentations</a:t>
            </a:r>
            <a:endParaRPr lang="en-US" dirty="0"/>
          </a:p>
          <a:p>
            <a:r>
              <a:rPr lang="en-US" dirty="0"/>
              <a:t>Strategic representation</a:t>
            </a:r>
          </a:p>
          <a:p>
            <a:r>
              <a:rPr lang="en-US" dirty="0" smtClean="0"/>
              <a:t>Suggest </a:t>
            </a:r>
            <a:r>
              <a:rPr lang="en-US" dirty="0"/>
              <a:t>each district to have at least one </a:t>
            </a:r>
            <a:r>
              <a:rPr lang="en-US" dirty="0" smtClean="0"/>
              <a:t>representative</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299" y="497725"/>
            <a:ext cx="2863329" cy="1259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3231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Update and News</a:t>
            </a:r>
            <a:endParaRPr lang="en-US" dirty="0"/>
          </a:p>
        </p:txBody>
      </p:sp>
      <p:sp>
        <p:nvSpPr>
          <p:cNvPr id="3" name="Subtitle 2"/>
          <p:cNvSpPr>
            <a:spLocks noGrp="1"/>
          </p:cNvSpPr>
          <p:nvPr>
            <p:ph type="subTitle" idx="1"/>
          </p:nvPr>
        </p:nvSpPr>
        <p:spPr/>
        <p:txBody>
          <a:bodyPr/>
          <a:lstStyle/>
          <a:p>
            <a:r>
              <a:rPr lang="en-US" dirty="0" smtClean="0"/>
              <a:t>November 2014</a:t>
            </a:r>
            <a:endParaRPr lang="en-US" dirty="0"/>
          </a:p>
        </p:txBody>
      </p:sp>
    </p:spTree>
    <p:extLst>
      <p:ext uri="{BB962C8B-B14F-4D97-AF65-F5344CB8AC3E}">
        <p14:creationId xmlns:p14="http://schemas.microsoft.com/office/powerpoint/2010/main" val="32911458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Literacy Leadership</a:t>
            </a:r>
            <a:endParaRPr lang="en-US" dirty="0"/>
          </a:p>
        </p:txBody>
      </p:sp>
      <p:sp>
        <p:nvSpPr>
          <p:cNvPr id="3" name="Content Placeholder 2"/>
          <p:cNvSpPr>
            <a:spLocks noGrp="1"/>
          </p:cNvSpPr>
          <p:nvPr>
            <p:ph idx="1"/>
          </p:nvPr>
        </p:nvSpPr>
        <p:spPr/>
        <p:txBody>
          <a:bodyPr>
            <a:normAutofit/>
          </a:bodyPr>
          <a:lstStyle/>
          <a:p>
            <a:r>
              <a:rPr lang="en-US" dirty="0" smtClean="0"/>
              <a:t>Literacy </a:t>
            </a:r>
            <a:r>
              <a:rPr lang="en-US" dirty="0"/>
              <a:t>Leadership- this is an on-going </a:t>
            </a:r>
            <a:r>
              <a:rPr lang="en-US" dirty="0" smtClean="0"/>
              <a:t>group that </a:t>
            </a:r>
            <a:r>
              <a:rPr lang="en-US" dirty="0"/>
              <a:t>you are welcome to join at any time. </a:t>
            </a:r>
            <a:endParaRPr lang="en-US" dirty="0" smtClean="0"/>
          </a:p>
          <a:p>
            <a:r>
              <a:rPr lang="en-US" dirty="0" smtClean="0"/>
              <a:t>Next session is November 19</a:t>
            </a:r>
            <a:r>
              <a:rPr lang="en-US" baseline="30000" dirty="0" smtClean="0"/>
              <a:t>th</a:t>
            </a:r>
            <a:r>
              <a:rPr lang="en-US" dirty="0" smtClean="0"/>
              <a:t>.</a:t>
            </a:r>
          </a:p>
          <a:p>
            <a:r>
              <a:rPr lang="en-US" dirty="0" smtClean="0"/>
              <a:t>Work has included:</a:t>
            </a:r>
          </a:p>
          <a:p>
            <a:pPr lvl="1"/>
            <a:r>
              <a:rPr lang="en-US" dirty="0" smtClean="0"/>
              <a:t>X</a:t>
            </a:r>
          </a:p>
          <a:p>
            <a:pPr lvl="1"/>
            <a:r>
              <a:rPr lang="en-US" dirty="0" smtClean="0"/>
              <a:t>X</a:t>
            </a:r>
          </a:p>
          <a:p>
            <a:pPr lvl="1"/>
            <a:r>
              <a:rPr lang="en-US" dirty="0" smtClean="0"/>
              <a:t>X</a:t>
            </a:r>
          </a:p>
          <a:p>
            <a:pPr lvl="1"/>
            <a:endParaRPr lang="en-US" dirty="0" smtClean="0"/>
          </a:p>
          <a:p>
            <a:endParaRPr lang="en-US" dirty="0"/>
          </a:p>
          <a:p>
            <a:endParaRPr lang="en-US" dirty="0"/>
          </a:p>
        </p:txBody>
      </p:sp>
    </p:spTree>
    <p:extLst>
      <p:ext uri="{BB962C8B-B14F-4D97-AF65-F5344CB8AC3E}">
        <p14:creationId xmlns:p14="http://schemas.microsoft.com/office/powerpoint/2010/main" val="107846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Literacy</a:t>
            </a:r>
            <a:endParaRPr lang="en-US" dirty="0"/>
          </a:p>
        </p:txBody>
      </p:sp>
      <p:sp>
        <p:nvSpPr>
          <p:cNvPr id="3" name="Content Placeholder 2"/>
          <p:cNvSpPr>
            <a:spLocks noGrp="1"/>
          </p:cNvSpPr>
          <p:nvPr>
            <p:ph idx="1"/>
          </p:nvPr>
        </p:nvSpPr>
        <p:spPr/>
        <p:txBody>
          <a:bodyPr>
            <a:normAutofit/>
          </a:bodyPr>
          <a:lstStyle/>
          <a:p>
            <a:r>
              <a:rPr lang="en-US" dirty="0" smtClean="0"/>
              <a:t>Upcoming Regional Training/Support:</a:t>
            </a:r>
            <a:endParaRPr lang="en-US" dirty="0"/>
          </a:p>
          <a:p>
            <a:pPr lvl="1"/>
            <a:r>
              <a:rPr lang="en-US" dirty="0">
                <a:hlinkClick r:id="rId2"/>
              </a:rPr>
              <a:t>General Session</a:t>
            </a:r>
            <a:r>
              <a:rPr lang="en-US" dirty="0"/>
              <a:t> -- a prerequisite (November 17th</a:t>
            </a:r>
            <a:r>
              <a:rPr lang="en-US" dirty="0" smtClean="0"/>
              <a:t>). Teachers of grades 6-12</a:t>
            </a:r>
            <a:endParaRPr lang="en-US" dirty="0"/>
          </a:p>
          <a:p>
            <a:pPr lvl="2"/>
            <a:r>
              <a:rPr lang="en-US" dirty="0">
                <a:hlinkClick r:id="rId3"/>
              </a:rPr>
              <a:t>Special Areas</a:t>
            </a:r>
            <a:r>
              <a:rPr lang="en-US" dirty="0"/>
              <a:t> (December 1st)</a:t>
            </a:r>
          </a:p>
          <a:p>
            <a:pPr lvl="2"/>
            <a:r>
              <a:rPr lang="en-US" dirty="0" smtClean="0">
                <a:hlinkClick r:id="rId4"/>
              </a:rPr>
              <a:t>Social </a:t>
            </a:r>
            <a:r>
              <a:rPr lang="en-US" dirty="0">
                <a:hlinkClick r:id="rId4"/>
              </a:rPr>
              <a:t>Studies</a:t>
            </a:r>
            <a:r>
              <a:rPr lang="en-US" dirty="0"/>
              <a:t> (December 2nd)</a:t>
            </a:r>
          </a:p>
          <a:p>
            <a:pPr lvl="2"/>
            <a:r>
              <a:rPr lang="en-US" dirty="0">
                <a:hlinkClick r:id="rId5"/>
              </a:rPr>
              <a:t>Science </a:t>
            </a:r>
            <a:r>
              <a:rPr lang="en-US" dirty="0"/>
              <a:t>(December 3rd)</a:t>
            </a:r>
          </a:p>
          <a:p>
            <a:pPr lvl="1"/>
            <a:r>
              <a:rPr lang="en-US" u="sng" dirty="0" smtClean="0">
                <a:hlinkClick r:id="rId6"/>
              </a:rPr>
              <a:t>Literacy </a:t>
            </a:r>
            <a:r>
              <a:rPr lang="en-US" u="sng" dirty="0">
                <a:hlinkClick r:id="rId6"/>
              </a:rPr>
              <a:t>in the Mathematics </a:t>
            </a:r>
            <a:r>
              <a:rPr lang="en-US" u="sng" dirty="0" smtClean="0">
                <a:hlinkClick r:id="rId6"/>
              </a:rPr>
              <a:t>Classroom</a:t>
            </a:r>
            <a:r>
              <a:rPr lang="en-US" u="sng" dirty="0" smtClean="0"/>
              <a:t> </a:t>
            </a:r>
            <a:r>
              <a:rPr lang="en-US" dirty="0" smtClean="0"/>
              <a:t>(December 4). Teachers of grades 4-9 </a:t>
            </a:r>
            <a:endParaRPr lang="en-US" dirty="0"/>
          </a:p>
          <a:p>
            <a:pPr lvl="1"/>
            <a:endParaRPr lang="en-US" dirty="0"/>
          </a:p>
          <a:p>
            <a:endParaRPr lang="en-US" dirty="0"/>
          </a:p>
        </p:txBody>
      </p:sp>
    </p:spTree>
    <p:extLst>
      <p:ext uri="{BB962C8B-B14F-4D97-AF65-F5344CB8AC3E}">
        <p14:creationId xmlns:p14="http://schemas.microsoft.com/office/powerpoint/2010/main" val="283015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Implementing </a:t>
            </a:r>
            <a:r>
              <a:rPr lang="en-US" dirty="0"/>
              <a:t>Geometry </a:t>
            </a:r>
            <a:r>
              <a:rPr lang="en-US" dirty="0" smtClean="0"/>
              <a:t>CCLS will continue to meet monthly at least through the first implementation (</a:t>
            </a:r>
            <a:r>
              <a:rPr lang="en-US" dirty="0"/>
              <a:t>n</a:t>
            </a:r>
            <a:r>
              <a:rPr lang="en-US" dirty="0" smtClean="0"/>
              <a:t>ext sessions are Nov 14 and 21)</a:t>
            </a:r>
          </a:p>
          <a:p>
            <a:r>
              <a:rPr lang="en-US" dirty="0" smtClean="0"/>
              <a:t>Continuing discussion about math textbooks/resources</a:t>
            </a:r>
          </a:p>
          <a:p>
            <a:r>
              <a:rPr lang="en-US" dirty="0" smtClean="0"/>
              <a:t>Data </a:t>
            </a:r>
            <a:r>
              <a:rPr lang="en-US" dirty="0" smtClean="0">
                <a:hlinkClick r:id="rId2"/>
              </a:rPr>
              <a:t>collection</a:t>
            </a:r>
            <a:r>
              <a:rPr lang="en-US" dirty="0" smtClean="0"/>
              <a:t>; </a:t>
            </a:r>
            <a:r>
              <a:rPr lang="en-US" dirty="0" smtClean="0">
                <a:hlinkClick r:id="rId3"/>
              </a:rPr>
              <a:t>responses</a:t>
            </a:r>
            <a:r>
              <a:rPr lang="en-US" dirty="0" smtClean="0"/>
              <a:t> (</a:t>
            </a:r>
            <a:r>
              <a:rPr lang="en-US" i="1" dirty="0" smtClean="0"/>
              <a:t>have</a:t>
            </a:r>
            <a:r>
              <a:rPr lang="en-US" dirty="0" smtClean="0"/>
              <a:t> heard from WG, Westhill, Marathon, NS, DeRuyter, Lyncourt, Chittenango, Solvay, Cortland, Cincinnatus, JD)</a:t>
            </a:r>
            <a:endParaRPr lang="en-US" dirty="0"/>
          </a:p>
          <a:p>
            <a:endParaRPr lang="en-US" dirty="0"/>
          </a:p>
        </p:txBody>
      </p:sp>
    </p:spTree>
    <p:extLst>
      <p:ext uri="{BB962C8B-B14F-4D97-AF65-F5344CB8AC3E}">
        <p14:creationId xmlns:p14="http://schemas.microsoft.com/office/powerpoint/2010/main" val="335655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a:t>
            </a:r>
            <a:endParaRPr lang="en-US" dirty="0"/>
          </a:p>
        </p:txBody>
      </p:sp>
      <p:sp>
        <p:nvSpPr>
          <p:cNvPr id="3" name="Content Placeholder 2"/>
          <p:cNvSpPr>
            <a:spLocks noGrp="1"/>
          </p:cNvSpPr>
          <p:nvPr>
            <p:ph idx="1"/>
          </p:nvPr>
        </p:nvSpPr>
        <p:spPr/>
        <p:txBody>
          <a:bodyPr/>
          <a:lstStyle/>
          <a:p>
            <a:r>
              <a:rPr lang="en-US" dirty="0" smtClean="0"/>
              <a:t>Another comment period is underway about the NGSS</a:t>
            </a:r>
          </a:p>
          <a:p>
            <a:r>
              <a:rPr lang="en-US" dirty="0" smtClean="0"/>
              <a:t>Group of secondary science teachers made recommendation against adoption (seems to be favored for some reason)</a:t>
            </a:r>
          </a:p>
          <a:p>
            <a:endParaRPr lang="en-US" dirty="0"/>
          </a:p>
        </p:txBody>
      </p:sp>
    </p:spTree>
    <p:extLst>
      <p:ext uri="{BB962C8B-B14F-4D97-AF65-F5344CB8AC3E}">
        <p14:creationId xmlns:p14="http://schemas.microsoft.com/office/powerpoint/2010/main" val="2520716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Arts</a:t>
            </a:r>
            <a:endParaRPr lang="en-US" dirty="0"/>
          </a:p>
        </p:txBody>
      </p:sp>
      <p:sp>
        <p:nvSpPr>
          <p:cNvPr id="3" name="Content Placeholder 2"/>
          <p:cNvSpPr>
            <a:spLocks noGrp="1"/>
          </p:cNvSpPr>
          <p:nvPr>
            <p:ph idx="1"/>
          </p:nvPr>
        </p:nvSpPr>
        <p:spPr/>
        <p:txBody>
          <a:bodyPr/>
          <a:lstStyle/>
          <a:p>
            <a:r>
              <a:rPr lang="en-US" dirty="0" smtClean="0"/>
              <a:t>The Board of Regents did receive an update about the Arts Standards</a:t>
            </a:r>
          </a:p>
          <a:p>
            <a:r>
              <a:rPr lang="en-US" dirty="0" smtClean="0"/>
              <a:t>No action at this time</a:t>
            </a:r>
          </a:p>
          <a:p>
            <a:endParaRPr lang="en-US" dirty="0"/>
          </a:p>
        </p:txBody>
      </p:sp>
    </p:spTree>
    <p:extLst>
      <p:ext uri="{BB962C8B-B14F-4D97-AF65-F5344CB8AC3E}">
        <p14:creationId xmlns:p14="http://schemas.microsoft.com/office/powerpoint/2010/main" val="2442979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67565"/>
            <a:ext cx="9144000" cy="1470025"/>
          </a:xfrm>
        </p:spPr>
        <p:txBody>
          <a:bodyPr/>
          <a:lstStyle/>
          <a:p>
            <a:r>
              <a:rPr lang="en-US" dirty="0" smtClean="0"/>
              <a:t>Data and</a:t>
            </a:r>
            <a:br>
              <a:rPr lang="en-US" dirty="0" smtClean="0"/>
            </a:br>
            <a:r>
              <a:rPr lang="en-US" dirty="0" smtClean="0"/>
              <a:t>Data-Driven Instruction</a:t>
            </a:r>
            <a:endParaRPr lang="en-US"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671589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CCLS Implementation</a:t>
            </a:r>
            <a:endParaRPr lang="en-US" dirty="0"/>
          </a:p>
        </p:txBody>
      </p:sp>
      <p:sp>
        <p:nvSpPr>
          <p:cNvPr id="3" name="Content Placeholder 2"/>
          <p:cNvSpPr>
            <a:spLocks noGrp="1"/>
          </p:cNvSpPr>
          <p:nvPr>
            <p:ph idx="1"/>
          </p:nvPr>
        </p:nvSpPr>
        <p:spPr/>
        <p:txBody>
          <a:bodyPr>
            <a:normAutofit/>
          </a:bodyPr>
          <a:lstStyle/>
          <a:p>
            <a:r>
              <a:rPr lang="en-US" dirty="0" smtClean="0"/>
              <a:t>Double-Testing Waiver has been approved*</a:t>
            </a:r>
          </a:p>
          <a:p>
            <a:r>
              <a:rPr lang="en-US" dirty="0" smtClean="0"/>
              <a:t>ELA Regents old and new approved</a:t>
            </a:r>
          </a:p>
          <a:p>
            <a:r>
              <a:rPr lang="en-US" dirty="0" smtClean="0"/>
              <a:t>Geometry</a:t>
            </a:r>
          </a:p>
          <a:p>
            <a:r>
              <a:rPr lang="en-US" dirty="0" smtClean="0"/>
              <a:t>Continue to update the curriculum and assessment </a:t>
            </a:r>
            <a:r>
              <a:rPr lang="en-US" dirty="0" smtClean="0">
                <a:hlinkClick r:id="rId2"/>
              </a:rPr>
              <a:t>chart</a:t>
            </a:r>
            <a:endParaRPr lang="en-US" dirty="0"/>
          </a:p>
        </p:txBody>
      </p:sp>
    </p:spTree>
    <p:extLst>
      <p:ext uri="{BB962C8B-B14F-4D97-AF65-F5344CB8AC3E}">
        <p14:creationId xmlns:p14="http://schemas.microsoft.com/office/powerpoint/2010/main" val="3302307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3-8 Assessment Audits</a:t>
            </a:r>
            <a:endParaRPr lang="en-US" dirty="0"/>
          </a:p>
        </p:txBody>
      </p:sp>
      <p:sp>
        <p:nvSpPr>
          <p:cNvPr id="3" name="Content Placeholder 2"/>
          <p:cNvSpPr>
            <a:spLocks noGrp="1"/>
          </p:cNvSpPr>
          <p:nvPr>
            <p:ph idx="1"/>
          </p:nvPr>
        </p:nvSpPr>
        <p:spPr/>
        <p:txBody>
          <a:bodyPr>
            <a:normAutofit/>
          </a:bodyPr>
          <a:lstStyle/>
          <a:p>
            <a:r>
              <a:rPr lang="en-US" dirty="0" smtClean="0"/>
              <a:t>What was your feedback?</a:t>
            </a:r>
            <a:endParaRPr lang="en-US" dirty="0"/>
          </a:p>
        </p:txBody>
      </p:sp>
    </p:spTree>
    <p:extLst>
      <p:ext uri="{BB962C8B-B14F-4D97-AF65-F5344CB8AC3E}">
        <p14:creationId xmlns:p14="http://schemas.microsoft.com/office/powerpoint/2010/main" val="480775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+ 1 Pathways</a:t>
            </a:r>
            <a:endParaRPr lang="en-US" dirty="0"/>
          </a:p>
        </p:txBody>
      </p:sp>
      <p:sp>
        <p:nvSpPr>
          <p:cNvPr id="3" name="Content Placeholder 2"/>
          <p:cNvSpPr>
            <a:spLocks noGrp="1"/>
          </p:cNvSpPr>
          <p:nvPr>
            <p:ph idx="1"/>
          </p:nvPr>
        </p:nvSpPr>
        <p:spPr/>
        <p:txBody>
          <a:bodyPr>
            <a:normAutofit/>
          </a:bodyPr>
          <a:lstStyle/>
          <a:p>
            <a:r>
              <a:rPr lang="en-US" dirty="0" smtClean="0"/>
              <a:t>Board </a:t>
            </a:r>
            <a:r>
              <a:rPr lang="en-US" dirty="0"/>
              <a:t>of Regents has taken </a:t>
            </a:r>
            <a:r>
              <a:rPr lang="en-US" dirty="0" smtClean="0"/>
              <a:t>first step</a:t>
            </a:r>
          </a:p>
          <a:p>
            <a:r>
              <a:rPr lang="en-US" dirty="0" smtClean="0"/>
              <a:t>The </a:t>
            </a:r>
            <a:r>
              <a:rPr lang="en-US" dirty="0"/>
              <a:t>“4” refers to a requirement of passing four </a:t>
            </a:r>
            <a:r>
              <a:rPr lang="en-US" dirty="0" smtClean="0"/>
              <a:t>Regents exams</a:t>
            </a:r>
          </a:p>
          <a:p>
            <a:r>
              <a:rPr lang="en-US" dirty="0"/>
              <a:t>T</a:t>
            </a:r>
            <a:r>
              <a:rPr lang="en-US" dirty="0" smtClean="0"/>
              <a:t>he </a:t>
            </a:r>
            <a:r>
              <a:rPr lang="en-US" dirty="0"/>
              <a:t>“1” refers to options that students have for the fifth </a:t>
            </a:r>
            <a:r>
              <a:rPr lang="en-US" dirty="0" smtClean="0"/>
              <a:t>test</a:t>
            </a:r>
          </a:p>
          <a:p>
            <a:r>
              <a:rPr lang="en-US" dirty="0" smtClean="0"/>
              <a:t>Once finalized </a:t>
            </a:r>
            <a:r>
              <a:rPr lang="en-US" dirty="0"/>
              <a:t>by the Regents (according to their procedures), it will go onto effect this </a:t>
            </a:r>
            <a:r>
              <a:rPr lang="en-US" dirty="0" smtClean="0"/>
              <a:t>year</a:t>
            </a:r>
            <a:endParaRPr lang="en-US" dirty="0"/>
          </a:p>
        </p:txBody>
      </p:sp>
    </p:spTree>
    <p:extLst>
      <p:ext uri="{BB962C8B-B14F-4D97-AF65-F5344CB8AC3E}">
        <p14:creationId xmlns:p14="http://schemas.microsoft.com/office/powerpoint/2010/main" val="1971494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+ 1 Pathways</a:t>
            </a:r>
            <a:endParaRPr lang="en-US" dirty="0"/>
          </a:p>
        </p:txBody>
      </p:sp>
      <p:sp>
        <p:nvSpPr>
          <p:cNvPr id="3" name="Content Placeholder 2"/>
          <p:cNvSpPr>
            <a:spLocks noGrp="1"/>
          </p:cNvSpPr>
          <p:nvPr>
            <p:ph idx="1"/>
          </p:nvPr>
        </p:nvSpPr>
        <p:spPr/>
        <p:txBody>
          <a:bodyPr>
            <a:normAutofit/>
          </a:bodyPr>
          <a:lstStyle/>
          <a:p>
            <a:r>
              <a:rPr lang="en-US" dirty="0" smtClean="0"/>
              <a:t>The </a:t>
            </a:r>
            <a:r>
              <a:rPr lang="en-US" dirty="0"/>
              <a:t>four required Regents examinations are English language arts, mathematics, </a:t>
            </a:r>
            <a:r>
              <a:rPr lang="en-US" dirty="0" smtClean="0"/>
              <a:t>science</a:t>
            </a:r>
            <a:r>
              <a:rPr lang="en-US" dirty="0"/>
              <a:t>, and </a:t>
            </a:r>
            <a:r>
              <a:rPr lang="en-US" i="1" dirty="0"/>
              <a:t>either</a:t>
            </a:r>
            <a:r>
              <a:rPr lang="en-US" dirty="0"/>
              <a:t> US history or global history and geography.</a:t>
            </a:r>
          </a:p>
        </p:txBody>
      </p:sp>
    </p:spTree>
    <p:extLst>
      <p:ext uri="{BB962C8B-B14F-4D97-AF65-F5344CB8AC3E}">
        <p14:creationId xmlns:p14="http://schemas.microsoft.com/office/powerpoint/2010/main" val="2532793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SED News</a:t>
            </a:r>
            <a:endParaRPr lang="en-US" dirty="0"/>
          </a:p>
        </p:txBody>
      </p:sp>
      <p:sp>
        <p:nvSpPr>
          <p:cNvPr id="3" name="Content Placeholder 2"/>
          <p:cNvSpPr>
            <a:spLocks noGrp="1"/>
          </p:cNvSpPr>
          <p:nvPr>
            <p:ph idx="1"/>
          </p:nvPr>
        </p:nvSpPr>
        <p:spPr/>
        <p:txBody>
          <a:bodyPr>
            <a:normAutofit lnSpcReduction="10000"/>
          </a:bodyPr>
          <a:lstStyle/>
          <a:p>
            <a:r>
              <a:rPr lang="en-US" dirty="0"/>
              <a:t>Revised guidance about the CDOS Credential has changed the way that exiting students will be </a:t>
            </a:r>
            <a:r>
              <a:rPr lang="en-US" dirty="0" smtClean="0"/>
              <a:t>labeled</a:t>
            </a:r>
            <a:r>
              <a:rPr lang="en-US" dirty="0"/>
              <a:t>. They will be counted as “high school completers</a:t>
            </a:r>
            <a:r>
              <a:rPr lang="en-US" dirty="0" smtClean="0"/>
              <a:t>.”</a:t>
            </a:r>
          </a:p>
          <a:p>
            <a:r>
              <a:rPr lang="en-US" dirty="0" smtClean="0"/>
              <a:t>Unaccompanied immigrants</a:t>
            </a:r>
          </a:p>
          <a:p>
            <a:r>
              <a:rPr lang="en-US" dirty="0" smtClean="0"/>
              <a:t>Students in temporary housing</a:t>
            </a:r>
          </a:p>
          <a:p>
            <a:r>
              <a:rPr lang="en-US" dirty="0"/>
              <a:t>SED is currently </a:t>
            </a:r>
            <a:r>
              <a:rPr lang="en-US" i="1" dirty="0"/>
              <a:t>working</a:t>
            </a:r>
            <a:r>
              <a:rPr lang="en-US" dirty="0"/>
              <a:t> to incorporate the performance of students who take the Algebra </a:t>
            </a:r>
            <a:r>
              <a:rPr lang="en-US" dirty="0" smtClean="0"/>
              <a:t>Regents instead of Grade 8</a:t>
            </a:r>
            <a:endParaRPr lang="en-US" dirty="0"/>
          </a:p>
        </p:txBody>
      </p:sp>
    </p:spTree>
    <p:extLst>
      <p:ext uri="{BB962C8B-B14F-4D97-AF65-F5344CB8AC3E}">
        <p14:creationId xmlns:p14="http://schemas.microsoft.com/office/powerpoint/2010/main" val="2524502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+ 1 Pathways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Pathway </a:t>
            </a:r>
            <a:r>
              <a:rPr lang="en-US" dirty="0"/>
              <a:t>options: </a:t>
            </a:r>
          </a:p>
          <a:p>
            <a:r>
              <a:rPr lang="en-US" dirty="0" smtClean="0"/>
              <a:t>Humanities</a:t>
            </a:r>
          </a:p>
          <a:p>
            <a:r>
              <a:rPr lang="en-US" dirty="0" smtClean="0"/>
              <a:t>Science</a:t>
            </a:r>
            <a:r>
              <a:rPr lang="en-US" dirty="0"/>
              <a:t>, Technology, Engineering, and Math (</a:t>
            </a:r>
            <a:r>
              <a:rPr lang="en-US" dirty="0" smtClean="0"/>
              <a:t>STEM)</a:t>
            </a:r>
          </a:p>
          <a:p>
            <a:r>
              <a:rPr lang="en-US" dirty="0" smtClean="0"/>
              <a:t>Languages </a:t>
            </a:r>
            <a:r>
              <a:rPr lang="en-US" dirty="0"/>
              <a:t>Other Than English (</a:t>
            </a:r>
            <a:r>
              <a:rPr lang="en-US" dirty="0" smtClean="0"/>
              <a:t>LOTE)</a:t>
            </a:r>
          </a:p>
          <a:p>
            <a:r>
              <a:rPr lang="en-US" dirty="0" smtClean="0"/>
              <a:t>Career </a:t>
            </a:r>
            <a:r>
              <a:rPr lang="en-US" dirty="0"/>
              <a:t>and Technical Education (CTE</a:t>
            </a:r>
            <a:r>
              <a:rPr lang="en-US" dirty="0" smtClean="0"/>
              <a:t>)</a:t>
            </a:r>
            <a:endParaRPr lang="en-US" dirty="0"/>
          </a:p>
          <a:p>
            <a:r>
              <a:rPr lang="en-US" dirty="0" smtClean="0"/>
              <a:t>Arts</a:t>
            </a:r>
            <a:endParaRPr lang="en-US" dirty="0"/>
          </a:p>
        </p:txBody>
      </p:sp>
    </p:spTree>
    <p:extLst>
      <p:ext uri="{BB962C8B-B14F-4D97-AF65-F5344CB8AC3E}">
        <p14:creationId xmlns:p14="http://schemas.microsoft.com/office/powerpoint/2010/main" val="3758189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Professional Practice</a:t>
            </a:r>
            <a:endParaRPr lang="en-US" dirty="0"/>
          </a:p>
        </p:txBody>
      </p:sp>
    </p:spTree>
    <p:extLst>
      <p:ext uri="{BB962C8B-B14F-4D97-AF65-F5344CB8AC3E}">
        <p14:creationId xmlns:p14="http://schemas.microsoft.com/office/powerpoint/2010/main" val="29860729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2014-15 Lead Evaluator Training</a:t>
            </a:r>
            <a:endParaRPr lang="en-US" dirty="0"/>
          </a:p>
        </p:txBody>
      </p:sp>
      <p:sp>
        <p:nvSpPr>
          <p:cNvPr id="3" name="Content Placeholder 2"/>
          <p:cNvSpPr>
            <a:spLocks noGrp="1"/>
          </p:cNvSpPr>
          <p:nvPr>
            <p:ph idx="1"/>
          </p:nvPr>
        </p:nvSpPr>
        <p:spPr>
          <a:xfrm>
            <a:off x="457200" y="1499844"/>
            <a:ext cx="8229600" cy="5358156"/>
          </a:xfrm>
        </p:spPr>
        <p:txBody>
          <a:bodyPr>
            <a:normAutofit/>
          </a:bodyPr>
          <a:lstStyle/>
          <a:p>
            <a:r>
              <a:rPr lang="en-US" dirty="0"/>
              <a:t>One year 1 cohort (smaller this year)</a:t>
            </a:r>
          </a:p>
          <a:p>
            <a:r>
              <a:rPr lang="en-US" dirty="0" smtClean="0"/>
              <a:t>Three ongoing sessions</a:t>
            </a:r>
          </a:p>
          <a:p>
            <a:pPr lvl="1"/>
            <a:r>
              <a:rPr lang="en-US" dirty="0" smtClean="0"/>
              <a:t>Following 6</a:t>
            </a:r>
            <a:r>
              <a:rPr lang="en-US" baseline="30000" dirty="0" smtClean="0"/>
              <a:t>th</a:t>
            </a:r>
            <a:r>
              <a:rPr lang="en-US" dirty="0" smtClean="0"/>
              <a:t> grade </a:t>
            </a:r>
            <a:r>
              <a:rPr lang="en-US" dirty="0" smtClean="0"/>
              <a:t>teacher</a:t>
            </a:r>
          </a:p>
          <a:p>
            <a:pPr lvl="1"/>
            <a:r>
              <a:rPr lang="en-US" dirty="0" smtClean="0"/>
              <a:t>Growth producing feedback</a:t>
            </a:r>
          </a:p>
          <a:p>
            <a:pPr lvl="1"/>
            <a:r>
              <a:rPr lang="en-US" dirty="0" smtClean="0"/>
              <a:t>Instructional leadership</a:t>
            </a:r>
          </a:p>
        </p:txBody>
      </p:sp>
    </p:spTree>
    <p:extLst>
      <p:ext uri="{BB962C8B-B14F-4D97-AF65-F5344CB8AC3E}">
        <p14:creationId xmlns:p14="http://schemas.microsoft.com/office/powerpoint/2010/main" val="3947839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32" y="365353"/>
            <a:ext cx="8980227" cy="1143000"/>
          </a:xfrm>
        </p:spPr>
        <p:txBody>
          <a:bodyPr>
            <a:normAutofit fontScale="90000"/>
          </a:bodyPr>
          <a:lstStyle/>
          <a:p>
            <a:r>
              <a:rPr lang="en-US" dirty="0" smtClean="0"/>
              <a:t>2014-15 Principal Evaluator Training</a:t>
            </a:r>
            <a:endParaRPr lang="en-US" dirty="0"/>
          </a:p>
        </p:txBody>
      </p:sp>
      <p:sp>
        <p:nvSpPr>
          <p:cNvPr id="3" name="Content Placeholder 2"/>
          <p:cNvSpPr>
            <a:spLocks noGrp="1"/>
          </p:cNvSpPr>
          <p:nvPr>
            <p:ph idx="1"/>
          </p:nvPr>
        </p:nvSpPr>
        <p:spPr>
          <a:xfrm>
            <a:off x="457200" y="1499844"/>
            <a:ext cx="8229600" cy="5358156"/>
          </a:xfrm>
        </p:spPr>
        <p:txBody>
          <a:bodyPr>
            <a:normAutofit/>
          </a:bodyPr>
          <a:lstStyle/>
          <a:p>
            <a:r>
              <a:rPr lang="en-US" dirty="0" smtClean="0"/>
              <a:t>Catch up session</a:t>
            </a:r>
          </a:p>
          <a:p>
            <a:r>
              <a:rPr lang="en-US" dirty="0"/>
              <a:t>Three ongoing sessions</a:t>
            </a:r>
          </a:p>
          <a:p>
            <a:pPr lvl="1"/>
            <a:r>
              <a:rPr lang="en-US" dirty="0" smtClean="0"/>
              <a:t>Connecting</a:t>
            </a:r>
            <a:r>
              <a:rPr lang="en-US" dirty="0" smtClean="0"/>
              <a:t> </a:t>
            </a:r>
            <a:r>
              <a:rPr lang="en-US" dirty="0" smtClean="0"/>
              <a:t>to Lead Evaluator Training</a:t>
            </a:r>
            <a:endParaRPr lang="en-US" dirty="0"/>
          </a:p>
          <a:p>
            <a:endParaRPr lang="en-US" dirty="0"/>
          </a:p>
        </p:txBody>
      </p:sp>
    </p:spTree>
    <p:extLst>
      <p:ext uri="{BB962C8B-B14F-4D97-AF65-F5344CB8AC3E}">
        <p14:creationId xmlns:p14="http://schemas.microsoft.com/office/powerpoint/2010/main" val="34658601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32" y="365353"/>
            <a:ext cx="8980227" cy="1143000"/>
          </a:xfrm>
        </p:spPr>
        <p:txBody>
          <a:bodyPr>
            <a:normAutofit/>
          </a:bodyPr>
          <a:lstStyle/>
          <a:p>
            <a:r>
              <a:rPr lang="en-US" dirty="0" smtClean="0"/>
              <a:t>APPR Stuff</a:t>
            </a:r>
            <a:endParaRPr lang="en-US" dirty="0"/>
          </a:p>
        </p:txBody>
      </p:sp>
      <p:sp>
        <p:nvSpPr>
          <p:cNvPr id="3" name="Content Placeholder 2"/>
          <p:cNvSpPr>
            <a:spLocks noGrp="1"/>
          </p:cNvSpPr>
          <p:nvPr>
            <p:ph idx="1"/>
          </p:nvPr>
        </p:nvSpPr>
        <p:spPr>
          <a:xfrm>
            <a:off x="457200" y="1499844"/>
            <a:ext cx="8229600" cy="5358156"/>
          </a:xfrm>
        </p:spPr>
        <p:txBody>
          <a:bodyPr>
            <a:normAutofit/>
          </a:bodyPr>
          <a:lstStyle/>
          <a:p>
            <a:r>
              <a:rPr lang="en-US" dirty="0" smtClean="0"/>
              <a:t>No Governor signature yet</a:t>
            </a:r>
          </a:p>
          <a:p>
            <a:r>
              <a:rPr lang="en-US" dirty="0" smtClean="0"/>
              <a:t>October 17</a:t>
            </a:r>
            <a:r>
              <a:rPr lang="en-US" baseline="30000" dirty="0" smtClean="0"/>
              <a:t>th</a:t>
            </a:r>
            <a:r>
              <a:rPr lang="en-US" dirty="0" smtClean="0"/>
              <a:t> for submitting scores</a:t>
            </a:r>
          </a:p>
          <a:p>
            <a:pPr marL="0" indent="0">
              <a:buNone/>
            </a:pPr>
            <a:endParaRPr lang="en-US" i="1" dirty="0"/>
          </a:p>
        </p:txBody>
      </p:sp>
    </p:spTree>
    <p:extLst>
      <p:ext uri="{BB962C8B-B14F-4D97-AF65-F5344CB8AC3E}">
        <p14:creationId xmlns:p14="http://schemas.microsoft.com/office/powerpoint/2010/main" val="20792133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Fullan’s</a:t>
            </a:r>
            <a:r>
              <a:rPr lang="en-US" dirty="0" smtClean="0"/>
              <a:t> Three Keys</a:t>
            </a:r>
            <a:endParaRPr lang="en-US" dirty="0"/>
          </a:p>
        </p:txBody>
      </p:sp>
      <p:sp>
        <p:nvSpPr>
          <p:cNvPr id="4" name="Oval 3"/>
          <p:cNvSpPr/>
          <p:nvPr/>
        </p:nvSpPr>
        <p:spPr>
          <a:xfrm>
            <a:off x="286603" y="3521122"/>
            <a:ext cx="4858603" cy="2251881"/>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r>
              <a:rPr lang="en-US" dirty="0" smtClean="0"/>
              <a:t>Leading Learning</a:t>
            </a:r>
          </a:p>
          <a:p>
            <a:r>
              <a:rPr lang="en-US" dirty="0" smtClean="0"/>
              <a:t>Being a District and System Player</a:t>
            </a:r>
          </a:p>
          <a:p>
            <a:r>
              <a:rPr lang="en-US" dirty="0" smtClean="0"/>
              <a:t>Becoming a Change Agent</a:t>
            </a:r>
          </a:p>
          <a:p>
            <a:endParaRPr lang="en-US" dirty="0"/>
          </a:p>
          <a:p>
            <a:r>
              <a:rPr lang="en-US" sz="3600" b="1" dirty="0" smtClean="0"/>
              <a:t>Discuss Chapters</a:t>
            </a:r>
            <a:br>
              <a:rPr lang="en-US" sz="3600" b="1" dirty="0" smtClean="0"/>
            </a:br>
            <a:r>
              <a:rPr lang="en-US" sz="3600" b="1" dirty="0" smtClean="0"/>
              <a:t>1 &amp; 2</a:t>
            </a:r>
            <a:endParaRPr lang="en-US" sz="36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6390" y="2863886"/>
            <a:ext cx="2420094" cy="3603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497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Culture</a:t>
            </a:r>
            <a:endParaRPr lang="en-US" dirty="0"/>
          </a:p>
        </p:txBody>
      </p:sp>
    </p:spTree>
    <p:extLst>
      <p:ext uri="{BB962C8B-B14F-4D97-AF65-F5344CB8AC3E}">
        <p14:creationId xmlns:p14="http://schemas.microsoft.com/office/powerpoint/2010/main" val="31573367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Reenergize your PLC </a:t>
            </a:r>
          </a:p>
        </p:txBody>
      </p:sp>
      <p:sp>
        <p:nvSpPr>
          <p:cNvPr id="3" name="Content Placeholder 2"/>
          <p:cNvSpPr>
            <a:spLocks noGrp="1"/>
          </p:cNvSpPr>
          <p:nvPr>
            <p:ph idx="1"/>
          </p:nvPr>
        </p:nvSpPr>
        <p:spPr/>
        <p:txBody>
          <a:bodyPr>
            <a:normAutofit/>
          </a:bodyPr>
          <a:lstStyle/>
          <a:p>
            <a:r>
              <a:rPr lang="en-US" dirty="0" smtClean="0"/>
              <a:t>PLC Networking: four </a:t>
            </a:r>
            <a:r>
              <a:rPr lang="en-US" dirty="0"/>
              <a:t>meetings across the year with on-line community also.  First meeting </a:t>
            </a:r>
            <a:r>
              <a:rPr lang="en-US" dirty="0" smtClean="0"/>
              <a:t>October 29</a:t>
            </a:r>
            <a:r>
              <a:rPr lang="en-US" baseline="30000" dirty="0" smtClean="0"/>
              <a:t>th</a:t>
            </a:r>
            <a:r>
              <a:rPr lang="en-US" dirty="0" smtClean="0"/>
              <a:t>.</a:t>
            </a:r>
            <a:endParaRPr lang="en-US" dirty="0"/>
          </a:p>
          <a:p>
            <a:r>
              <a:rPr lang="en-US" dirty="0" smtClean="0"/>
              <a:t>Interactive Video Conferences (3?) with Solution Tree keynoters between now and August</a:t>
            </a:r>
          </a:p>
          <a:p>
            <a:r>
              <a:rPr lang="en-US" dirty="0" smtClean="0"/>
              <a:t>August </a:t>
            </a:r>
            <a:r>
              <a:rPr lang="en-US" dirty="0"/>
              <a:t>2015 </a:t>
            </a:r>
            <a:r>
              <a:rPr lang="en-US" dirty="0" smtClean="0"/>
              <a:t>Institute</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684" t="16154" r="73521" b="58306"/>
          <a:stretch/>
        </p:blipFill>
        <p:spPr bwMode="auto">
          <a:xfrm>
            <a:off x="6237018" y="667853"/>
            <a:ext cx="1596779" cy="91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1108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 Your RtI Upside Down</a:t>
            </a:r>
            <a:endParaRPr lang="en-US" dirty="0"/>
          </a:p>
        </p:txBody>
      </p:sp>
      <p:pic>
        <p:nvPicPr>
          <p:cNvPr id="5" name="Picture 4" descr="OCM BOCES - Instructional Support - Syracuse, NY - Education - Photos | Facebook - Google Chrome"/>
          <p:cNvPicPr>
            <a:picLocks noChangeAspect="1"/>
          </p:cNvPicPr>
          <p:nvPr/>
        </p:nvPicPr>
        <p:blipFill rotWithShape="1">
          <a:blip r:embed="rId2">
            <a:extLst>
              <a:ext uri="{28A0092B-C50C-407E-A947-70E740481C1C}">
                <a14:useLocalDpi xmlns:a14="http://schemas.microsoft.com/office/drawing/2010/main" val="0"/>
              </a:ext>
            </a:extLst>
          </a:blip>
          <a:srcRect l="20730" t="8674" r="29271" b="30026"/>
          <a:stretch/>
        </p:blipFill>
        <p:spPr>
          <a:xfrm>
            <a:off x="1323975" y="1508353"/>
            <a:ext cx="6324600" cy="4690745"/>
          </a:xfrm>
          <a:prstGeom prst="rect">
            <a:avLst/>
          </a:prstGeom>
        </p:spPr>
      </p:pic>
    </p:spTree>
    <p:extLst>
      <p:ext uri="{BB962C8B-B14F-4D97-AF65-F5344CB8AC3E}">
        <p14:creationId xmlns:p14="http://schemas.microsoft.com/office/powerpoint/2010/main" val="11002847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Connecting the PLC Dots</a:t>
            </a:r>
            <a:endParaRPr lang="en-US" dirty="0"/>
          </a:p>
        </p:txBody>
      </p:sp>
      <p:sp>
        <p:nvSpPr>
          <p:cNvPr id="3" name="Content Placeholder 2"/>
          <p:cNvSpPr>
            <a:spLocks noGrp="1"/>
          </p:cNvSpPr>
          <p:nvPr>
            <p:ph idx="1"/>
          </p:nvPr>
        </p:nvSpPr>
        <p:spPr>
          <a:xfrm>
            <a:off x="457200" y="1405719"/>
            <a:ext cx="8072651" cy="4811159"/>
          </a:xfrm>
        </p:spPr>
        <p:txBody>
          <a:bodyPr>
            <a:normAutofit fontScale="92500"/>
          </a:bodyPr>
          <a:lstStyle/>
          <a:p>
            <a:pPr marL="0" indent="0">
              <a:buNone/>
            </a:pPr>
            <a:r>
              <a:rPr lang="en-US" b="1" dirty="0" smtClean="0"/>
              <a:t>Connecting Mattos with the PLC Institute, via Interactive Video Conferences:</a:t>
            </a:r>
          </a:p>
          <a:p>
            <a:pPr marL="0" indent="0">
              <a:buNone/>
            </a:pPr>
            <a:endParaRPr lang="en-US" b="1" dirty="0" smtClean="0"/>
          </a:p>
          <a:p>
            <a:pPr marL="0" indent="0">
              <a:buNone/>
            </a:pPr>
            <a:r>
              <a:rPr lang="en-US" b="1" dirty="0"/>
              <a:t>Tim </a:t>
            </a:r>
            <a:r>
              <a:rPr lang="en-US" b="1" dirty="0" smtClean="0"/>
              <a:t>Brown, January </a:t>
            </a:r>
            <a:r>
              <a:rPr lang="en-US" b="1" dirty="0"/>
              <a:t>14, 2015 </a:t>
            </a:r>
            <a:r>
              <a:rPr lang="en-US" b="1" dirty="0" smtClean="0"/>
              <a:t>, 4:00-5:15 pm</a:t>
            </a:r>
            <a:endParaRPr lang="en-US" b="1" dirty="0"/>
          </a:p>
          <a:p>
            <a:pPr marL="0" indent="0">
              <a:buNone/>
            </a:pPr>
            <a:r>
              <a:rPr lang="en-US" b="1" dirty="0" smtClean="0"/>
              <a:t> </a:t>
            </a:r>
            <a:endParaRPr lang="en-US" b="1" dirty="0"/>
          </a:p>
          <a:p>
            <a:pPr marL="0" indent="0">
              <a:buNone/>
            </a:pPr>
            <a:r>
              <a:rPr lang="en-US" b="1" dirty="0"/>
              <a:t>Ken </a:t>
            </a:r>
            <a:r>
              <a:rPr lang="en-US" b="1" dirty="0" smtClean="0"/>
              <a:t>Williams, March </a:t>
            </a:r>
            <a:r>
              <a:rPr lang="en-US" b="1" dirty="0"/>
              <a:t>4</a:t>
            </a:r>
            <a:r>
              <a:rPr lang="en-US" b="1" dirty="0" smtClean="0"/>
              <a:t>, 2015, 4:00-5:15 pm</a:t>
            </a:r>
            <a:endParaRPr lang="en-US" b="1" dirty="0"/>
          </a:p>
          <a:p>
            <a:pPr marL="0" indent="0">
              <a:buNone/>
            </a:pPr>
            <a:r>
              <a:rPr lang="en-US" b="1" dirty="0"/>
              <a:t> </a:t>
            </a:r>
          </a:p>
          <a:p>
            <a:pPr marL="0" indent="0">
              <a:buNone/>
            </a:pPr>
            <a:r>
              <a:rPr lang="en-US" b="1" dirty="0"/>
              <a:t>Anthony </a:t>
            </a:r>
            <a:r>
              <a:rPr lang="en-US" b="1" dirty="0" smtClean="0"/>
              <a:t>Muhammad, June </a:t>
            </a:r>
            <a:r>
              <a:rPr lang="en-US" b="1" dirty="0"/>
              <a:t>17, </a:t>
            </a:r>
            <a:r>
              <a:rPr lang="en-US" b="1" dirty="0" smtClean="0"/>
              <a:t>2015, 4:00-5:15 pm</a:t>
            </a:r>
            <a:endParaRPr lang="en-US" b="1" dirty="0"/>
          </a:p>
          <a:p>
            <a:pPr marL="0" indent="0">
              <a:buNone/>
            </a:pPr>
            <a:endParaRPr lang="en-US" b="1" dirty="0" smtClean="0"/>
          </a:p>
          <a:p>
            <a:pPr marL="0" indent="0">
              <a:buNone/>
            </a:pPr>
            <a:endParaRPr lang="en-US" dirty="0"/>
          </a:p>
        </p:txBody>
      </p:sp>
    </p:spTree>
    <p:extLst>
      <p:ext uri="{BB962C8B-B14F-4D97-AF65-F5344CB8AC3E}">
        <p14:creationId xmlns:p14="http://schemas.microsoft.com/office/powerpoint/2010/main" val="21750971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Legislative News</a:t>
            </a:r>
            <a:endParaRPr lang="en-US" dirty="0"/>
          </a:p>
        </p:txBody>
      </p:sp>
      <p:sp>
        <p:nvSpPr>
          <p:cNvPr id="3" name="Content Placeholder 2"/>
          <p:cNvSpPr>
            <a:spLocks noGrp="1"/>
          </p:cNvSpPr>
          <p:nvPr>
            <p:ph idx="1"/>
          </p:nvPr>
        </p:nvSpPr>
        <p:spPr/>
        <p:txBody>
          <a:bodyPr/>
          <a:lstStyle/>
          <a:p>
            <a:r>
              <a:rPr lang="en-US" dirty="0" smtClean="0"/>
              <a:t>Smart Schools Passage</a:t>
            </a:r>
          </a:p>
          <a:p>
            <a:pPr lvl="1"/>
            <a:r>
              <a:rPr lang="en-US" dirty="0" smtClean="0"/>
              <a:t>Enduring purchases</a:t>
            </a:r>
          </a:p>
          <a:p>
            <a:pPr lvl="1"/>
            <a:r>
              <a:rPr lang="en-US" dirty="0" smtClean="0"/>
              <a:t>Deeper Learning; 21C and PBL</a:t>
            </a:r>
            <a:endParaRPr lang="en-US" dirty="0" smtClean="0"/>
          </a:p>
        </p:txBody>
      </p:sp>
    </p:spTree>
    <p:extLst>
      <p:ext uri="{BB962C8B-B14F-4D97-AF65-F5344CB8AC3E}">
        <p14:creationId xmlns:p14="http://schemas.microsoft.com/office/powerpoint/2010/main" val="34030180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PLCs at Work Institute</a:t>
            </a:r>
            <a:endParaRPr lang="en-US" dirty="0"/>
          </a:p>
        </p:txBody>
      </p:sp>
      <p:sp>
        <p:nvSpPr>
          <p:cNvPr id="3" name="Content Placeholder 2"/>
          <p:cNvSpPr>
            <a:spLocks noGrp="1"/>
          </p:cNvSpPr>
          <p:nvPr>
            <p:ph idx="1"/>
          </p:nvPr>
        </p:nvSpPr>
        <p:spPr/>
        <p:txBody>
          <a:bodyPr>
            <a:normAutofit/>
          </a:bodyPr>
          <a:lstStyle/>
          <a:p>
            <a:r>
              <a:rPr lang="en-US" b="1" dirty="0" smtClean="0"/>
              <a:t>August 12-14, 2015</a:t>
            </a:r>
          </a:p>
          <a:p>
            <a:r>
              <a:rPr lang="en-US" b="1" dirty="0" smtClean="0"/>
              <a:t>OnCenter</a:t>
            </a:r>
            <a:r>
              <a:rPr lang="en-US" b="1" dirty="0"/>
              <a:t> </a:t>
            </a:r>
            <a:r>
              <a:rPr lang="en-US" b="1" dirty="0" smtClean="0"/>
              <a:t>and Civic Center</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684" t="8388" r="59342" b="58306"/>
          <a:stretch/>
        </p:blipFill>
        <p:spPr bwMode="auto">
          <a:xfrm>
            <a:off x="601578" y="2848034"/>
            <a:ext cx="8085222" cy="3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15819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Regional Vision</a:t>
            </a:r>
            <a:endParaRPr lang="en-US" dirty="0"/>
          </a:p>
        </p:txBody>
      </p:sp>
    </p:spTree>
    <p:extLst>
      <p:ext uri="{BB962C8B-B14F-4D97-AF65-F5344CB8AC3E}">
        <p14:creationId xmlns:p14="http://schemas.microsoft.com/office/powerpoint/2010/main" val="25069164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25312" y="152400"/>
            <a:ext cx="2166288" cy="3086100"/>
          </a:xfrm>
          <a:prstGeom prst="rect">
            <a:avLst/>
          </a:prstGeom>
        </p:spPr>
      </p:pic>
      <p:sp>
        <p:nvSpPr>
          <p:cNvPr id="2" name="Title 1"/>
          <p:cNvSpPr>
            <a:spLocks noGrp="1"/>
          </p:cNvSpPr>
          <p:nvPr>
            <p:ph type="ctrTitle"/>
          </p:nvPr>
        </p:nvSpPr>
        <p:spPr/>
        <p:txBody>
          <a:bodyPr/>
          <a:lstStyle/>
          <a:p>
            <a:r>
              <a:rPr lang="en-US" dirty="0" smtClean="0"/>
              <a:t>A Vision for Education in</a:t>
            </a:r>
            <a:br>
              <a:rPr lang="en-US" dirty="0" smtClean="0"/>
            </a:br>
            <a:r>
              <a:rPr lang="en-US" dirty="0" smtClean="0"/>
              <a:t>Central New York</a:t>
            </a:r>
            <a:endParaRPr lang="en-US" dirty="0"/>
          </a:p>
        </p:txBody>
      </p:sp>
      <p:sp>
        <p:nvSpPr>
          <p:cNvPr id="3" name="Subtitle 2"/>
          <p:cNvSpPr>
            <a:spLocks noGrp="1"/>
          </p:cNvSpPr>
          <p:nvPr>
            <p:ph type="subTitle" idx="1"/>
          </p:nvPr>
        </p:nvSpPr>
        <p:spPr/>
        <p:txBody>
          <a:bodyPr/>
          <a:lstStyle/>
          <a:p>
            <a:r>
              <a:rPr lang="en-US" dirty="0" smtClean="0"/>
              <a:t>College, Career</a:t>
            </a:r>
            <a:br>
              <a:rPr lang="en-US" dirty="0" smtClean="0"/>
            </a:br>
            <a:r>
              <a:rPr lang="en-US" dirty="0" smtClean="0"/>
              <a:t>&amp; Citizenship Readiness</a:t>
            </a:r>
            <a:endParaRPr lang="en-US" dirty="0"/>
          </a:p>
        </p:txBody>
      </p:sp>
      <p:sp>
        <p:nvSpPr>
          <p:cNvPr id="5" name="TextBox 4"/>
          <p:cNvSpPr txBox="1"/>
          <p:nvPr/>
        </p:nvSpPr>
        <p:spPr>
          <a:xfrm rot="20643278">
            <a:off x="540496" y="1466851"/>
            <a:ext cx="3581400" cy="1107996"/>
          </a:xfrm>
          <a:prstGeom prst="rect">
            <a:avLst/>
          </a:prstGeom>
          <a:noFill/>
        </p:spPr>
        <p:txBody>
          <a:bodyPr wrap="square" rtlCol="0">
            <a:spAutoFit/>
          </a:bodyPr>
          <a:lstStyle/>
          <a:p>
            <a:pPr algn="ctr" defTabSz="914400"/>
            <a:r>
              <a:rPr lang="en-US" sz="6600" b="1" dirty="0" smtClean="0">
                <a:solidFill>
                  <a:srgbClr val="1F497D">
                    <a:lumMod val="60000"/>
                    <a:lumOff val="40000"/>
                  </a:srgbClr>
                </a:solidFill>
              </a:rPr>
              <a:t>UPDATE</a:t>
            </a:r>
            <a:endParaRPr lang="en-US" sz="6600" b="1" dirty="0">
              <a:solidFill>
                <a:srgbClr val="1F497D">
                  <a:lumMod val="60000"/>
                  <a:lumOff val="40000"/>
                </a:srgbClr>
              </a:solidFill>
            </a:endParaRPr>
          </a:p>
        </p:txBody>
      </p:sp>
      <p:sp>
        <p:nvSpPr>
          <p:cNvPr id="6" name="TextBox 5"/>
          <p:cNvSpPr txBox="1"/>
          <p:nvPr/>
        </p:nvSpPr>
        <p:spPr>
          <a:xfrm>
            <a:off x="6172200" y="6096000"/>
            <a:ext cx="2667000" cy="369332"/>
          </a:xfrm>
          <a:prstGeom prst="rect">
            <a:avLst/>
          </a:prstGeom>
          <a:noFill/>
        </p:spPr>
        <p:txBody>
          <a:bodyPr wrap="square" rtlCol="0">
            <a:spAutoFit/>
          </a:bodyPr>
          <a:lstStyle/>
          <a:p>
            <a:pPr algn="r" defTabSz="914400"/>
            <a:r>
              <a:rPr lang="en-US" dirty="0" smtClean="0">
                <a:solidFill>
                  <a:prstClr val="black"/>
                </a:solidFill>
              </a:rPr>
              <a:t>September 2014</a:t>
            </a:r>
            <a:endParaRPr lang="en-US" dirty="0">
              <a:solidFill>
                <a:prstClr val="black"/>
              </a:solidFill>
            </a:endParaRPr>
          </a:p>
        </p:txBody>
      </p:sp>
    </p:spTree>
    <p:extLst>
      <p:ext uri="{BB962C8B-B14F-4D97-AF65-F5344CB8AC3E}">
        <p14:creationId xmlns:p14="http://schemas.microsoft.com/office/powerpoint/2010/main" val="1862936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Vision for Education in CNY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1296559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1177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District Coaching &amp; Training</a:t>
            </a:r>
            <a:endParaRPr lang="en-US" dirty="0"/>
          </a:p>
        </p:txBody>
      </p:sp>
      <p:sp>
        <p:nvSpPr>
          <p:cNvPr id="3" name="Content Placeholder 2"/>
          <p:cNvSpPr>
            <a:spLocks noGrp="1"/>
          </p:cNvSpPr>
          <p:nvPr>
            <p:ph sz="quarter" idx="1"/>
          </p:nvPr>
        </p:nvSpPr>
        <p:spPr>
          <a:xfrm>
            <a:off x="469075" y="1600200"/>
            <a:ext cx="8686800" cy="5105400"/>
          </a:xfrm>
        </p:spPr>
        <p:txBody>
          <a:bodyPr>
            <a:normAutofit/>
          </a:bodyPr>
          <a:lstStyle/>
          <a:p>
            <a:r>
              <a:rPr lang="en-US" dirty="0" smtClean="0"/>
              <a:t>4</a:t>
            </a:r>
            <a:r>
              <a:rPr lang="en-US" baseline="30000" dirty="0" smtClean="0"/>
              <a:t>th</a:t>
            </a:r>
            <a:r>
              <a:rPr lang="en-US" dirty="0" smtClean="0"/>
              <a:t> Trainer/Coach hired; interviewing 5</a:t>
            </a:r>
            <a:r>
              <a:rPr lang="en-US" baseline="30000" dirty="0" smtClean="0"/>
              <a:t>th</a:t>
            </a:r>
            <a:r>
              <a:rPr lang="en-US" dirty="0" smtClean="0"/>
              <a:t> soon</a:t>
            </a:r>
          </a:p>
          <a:p>
            <a:r>
              <a:rPr lang="en-US" dirty="0" smtClean="0"/>
              <a:t>In-district coaching for [at least] 11 districts</a:t>
            </a:r>
            <a:br>
              <a:rPr lang="en-US" dirty="0" smtClean="0"/>
            </a:br>
            <a:r>
              <a:rPr lang="en-US" dirty="0" smtClean="0"/>
              <a:t>and 2 BOCES</a:t>
            </a:r>
          </a:p>
          <a:p>
            <a:r>
              <a:rPr lang="en-US" dirty="0" smtClean="0"/>
              <a:t>Our coaches being coached by New Tech Network</a:t>
            </a:r>
          </a:p>
          <a:p>
            <a:r>
              <a:rPr lang="en-US" dirty="0" smtClean="0"/>
              <a:t>PBL 102 has started</a:t>
            </a:r>
          </a:p>
          <a:p>
            <a:r>
              <a:rPr lang="en-US" dirty="0" smtClean="0"/>
              <a:t>PBL 101 will continue with multiple cohorts</a:t>
            </a:r>
          </a:p>
          <a:p>
            <a:r>
              <a:rPr lang="en-US" dirty="0" smtClean="0"/>
              <a:t>Primer to all principal groups</a:t>
            </a:r>
          </a:p>
          <a:p>
            <a:r>
              <a:rPr lang="en-US" dirty="0" smtClean="0"/>
              <a:t>401 Leadership support</a:t>
            </a:r>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6941" y="5943600"/>
            <a:ext cx="2017059" cy="914400"/>
          </a:xfrm>
          <a:prstGeom prst="rect">
            <a:avLst/>
          </a:prstGeom>
        </p:spPr>
      </p:pic>
    </p:spTree>
    <p:extLst>
      <p:ext uri="{BB962C8B-B14F-4D97-AF65-F5344CB8AC3E}">
        <p14:creationId xmlns:p14="http://schemas.microsoft.com/office/powerpoint/2010/main" val="351044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Business &amp; Community Partnerships</a:t>
            </a:r>
            <a:endParaRPr lang="en-US" dirty="0"/>
          </a:p>
        </p:txBody>
      </p:sp>
      <p:pic>
        <p:nvPicPr>
          <p:cNvPr id="6" name="Picture 5" descr="OCM BOCES - Instructional Support - Syracuse, NY - Education - Photos | Facebook - Google Chrome"/>
          <p:cNvPicPr>
            <a:picLocks noChangeAspect="1"/>
          </p:cNvPicPr>
          <p:nvPr/>
        </p:nvPicPr>
        <p:blipFill rotWithShape="1">
          <a:blip r:embed="rId3">
            <a:extLst>
              <a:ext uri="{28A0092B-C50C-407E-A947-70E740481C1C}">
                <a14:useLocalDpi xmlns:a14="http://schemas.microsoft.com/office/drawing/2010/main" val="0"/>
              </a:ext>
            </a:extLst>
          </a:blip>
          <a:srcRect l="20729" t="32264" r="29166" b="5575"/>
          <a:stretch/>
        </p:blipFill>
        <p:spPr>
          <a:xfrm>
            <a:off x="1495424" y="1417638"/>
            <a:ext cx="6267451" cy="4703847"/>
          </a:xfrm>
          <a:prstGeom prst="rect">
            <a:avLst/>
          </a:prstGeom>
        </p:spPr>
      </p:pic>
    </p:spTree>
    <p:extLst>
      <p:ext uri="{BB962C8B-B14F-4D97-AF65-F5344CB8AC3E}">
        <p14:creationId xmlns:p14="http://schemas.microsoft.com/office/powerpoint/2010/main" val="1786900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81656"/>
            <a:ext cx="8229600" cy="4727812"/>
          </a:xfrm>
        </p:spPr>
        <p:txBody>
          <a:bodyPr>
            <a:normAutofit/>
          </a:bodyPr>
          <a:lstStyle/>
          <a:p>
            <a:r>
              <a:rPr lang="en-US" dirty="0" smtClean="0"/>
              <a:t>PBL</a:t>
            </a:r>
            <a:r>
              <a:rPr lang="en-US" baseline="30000" dirty="0" smtClean="0"/>
              <a:t>NY</a:t>
            </a:r>
            <a:r>
              <a:rPr lang="en-US" dirty="0" smtClean="0"/>
              <a:t> 2015 is scheduled for August 3-4-5</a:t>
            </a:r>
          </a:p>
          <a:p>
            <a:pPr lvl="1"/>
            <a:r>
              <a:rPr lang="en-US" dirty="0" smtClean="0"/>
              <a:t>Edutopia</a:t>
            </a:r>
            <a:endParaRPr lang="en-US" dirty="0"/>
          </a:p>
          <a:p>
            <a:pPr lvl="1"/>
            <a:r>
              <a:rPr lang="en-US" dirty="0"/>
              <a:t>Buck Institute for </a:t>
            </a:r>
            <a:r>
              <a:rPr lang="en-US" dirty="0" smtClean="0"/>
              <a:t>Education</a:t>
            </a:r>
            <a:endParaRPr lang="en-US" dirty="0"/>
          </a:p>
          <a:p>
            <a:pPr lvl="1"/>
            <a:r>
              <a:rPr lang="en-US" dirty="0"/>
              <a:t>New Tech </a:t>
            </a:r>
            <a:r>
              <a:rPr lang="en-US" dirty="0" smtClean="0"/>
              <a:t>Network</a:t>
            </a:r>
            <a:endParaRPr lang="en-US" dirty="0"/>
          </a:p>
          <a:p>
            <a:pPr lvl="1"/>
            <a:r>
              <a:rPr lang="en-US" dirty="0"/>
              <a:t>Sam Saidel</a:t>
            </a:r>
          </a:p>
          <a:p>
            <a:pPr lvl="1"/>
            <a:r>
              <a:rPr lang="en-US" dirty="0"/>
              <a:t>Sarah Brown Wessling</a:t>
            </a:r>
          </a:p>
          <a:p>
            <a:pPr lvl="1"/>
            <a:r>
              <a:rPr lang="en-US" dirty="0"/>
              <a:t>Michael Gorman</a:t>
            </a:r>
          </a:p>
          <a:p>
            <a:pPr lvl="1"/>
            <a:r>
              <a:rPr lang="en-US" dirty="0"/>
              <a:t>Suzie </a:t>
            </a:r>
            <a:r>
              <a:rPr lang="en-US" dirty="0" smtClean="0"/>
              <a:t>Boss</a:t>
            </a:r>
          </a:p>
          <a:p>
            <a:pPr lvl="1"/>
            <a:r>
              <a:rPr lang="en-US" dirty="0" smtClean="0"/>
              <a:t>More confirmations coming…</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81885" y="3413125"/>
            <a:ext cx="3507274" cy="1589964"/>
          </a:xfrm>
          <a:prstGeom prst="rect">
            <a:avLst/>
          </a:prstGeom>
        </p:spPr>
      </p:pic>
      <p:sp>
        <p:nvSpPr>
          <p:cNvPr id="5" name="Title 1"/>
          <p:cNvSpPr>
            <a:spLocks noGrp="1"/>
          </p:cNvSpPr>
          <p:nvPr>
            <p:ph type="title"/>
          </p:nvPr>
        </p:nvSpPr>
        <p:spPr>
          <a:xfrm>
            <a:off x="457200" y="274638"/>
            <a:ext cx="8229600" cy="1143000"/>
          </a:xfrm>
        </p:spPr>
        <p:txBody>
          <a:bodyPr>
            <a:normAutofit/>
          </a:bodyPr>
          <a:lstStyle/>
          <a:p>
            <a:r>
              <a:rPr lang="en-US" dirty="0" smtClean="0"/>
              <a:t>PBLNY – The Event</a:t>
            </a:r>
            <a:endParaRPr lang="en-US" dirty="0"/>
          </a:p>
        </p:txBody>
      </p:sp>
    </p:spTree>
    <p:extLst>
      <p:ext uri="{BB962C8B-B14F-4D97-AF65-F5344CB8AC3E}">
        <p14:creationId xmlns:p14="http://schemas.microsoft.com/office/powerpoint/2010/main" val="1785458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Part 154 Changes</a:t>
            </a:r>
            <a:endParaRPr lang="en-US" dirty="0"/>
          </a:p>
        </p:txBody>
      </p:sp>
    </p:spTree>
    <p:extLst>
      <p:ext uri="{BB962C8B-B14F-4D97-AF65-F5344CB8AC3E}">
        <p14:creationId xmlns:p14="http://schemas.microsoft.com/office/powerpoint/2010/main" val="34446805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365125"/>
            <a:ext cx="8229600" cy="1143000"/>
          </a:xfrm>
        </p:spPr>
        <p:txBody>
          <a:bodyPr/>
          <a:lstStyle/>
          <a:p>
            <a:pPr eaLnBrk="1" hangingPunct="1"/>
            <a:r>
              <a:rPr lang="en-US" altLang="en-US" dirty="0" smtClean="0"/>
              <a:t>Stages of the Progression</a:t>
            </a:r>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724" name="Slide Number Placeholder 3"/>
          <p:cNvSpPr>
            <a:spLocks noGrp="1"/>
          </p:cNvSpPr>
          <p:nvPr>
            <p:ph type="sldNum" sz="quarter" idx="4294967295"/>
          </p:nvPr>
        </p:nvSpPr>
        <p:spPr bwMode="auto">
          <a:xfrm>
            <a:off x="7010400" y="6553200"/>
            <a:ext cx="21336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fld id="{DB6E6086-3043-47C8-B914-374275433762}" type="slidenum">
              <a:rPr lang="en-US" altLang="en-US" sz="1400" smtClean="0">
                <a:solidFill>
                  <a:schemeClr val="bg1"/>
                </a:solidFill>
                <a:latin typeface="CartoGothic Std"/>
                <a:ea typeface="MS PGothic" pitchFamily="34" charset="-128"/>
                <a:cs typeface="Verdana" pitchFamily="34" charset="0"/>
              </a:rPr>
              <a:pPr eaLnBrk="1" fontAlgn="base" hangingPunct="1">
                <a:spcBef>
                  <a:spcPct val="0"/>
                </a:spcBef>
                <a:spcAft>
                  <a:spcPct val="0"/>
                </a:spcAft>
                <a:buFontTx/>
                <a:buNone/>
              </a:pPr>
              <a:t>58</a:t>
            </a:fld>
            <a:endParaRPr lang="en-US" altLang="en-US" sz="1400" dirty="0" smtClean="0">
              <a:solidFill>
                <a:schemeClr val="bg1"/>
              </a:solidFill>
              <a:latin typeface="CartoGothic Std"/>
              <a:ea typeface="MS PGothic" pitchFamily="34" charset="-128"/>
              <a:cs typeface="Verdana" pitchFamily="34" charset="0"/>
            </a:endParaRPr>
          </a:p>
        </p:txBody>
      </p:sp>
    </p:spTree>
    <p:extLst>
      <p:ext uri="{BB962C8B-B14F-4D97-AF65-F5344CB8AC3E}">
        <p14:creationId xmlns:p14="http://schemas.microsoft.com/office/powerpoint/2010/main" val="3030420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363" y="457200"/>
            <a:ext cx="79152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8317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57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4572000" y="0"/>
            <a:ext cx="4572000"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4916" y="3429000"/>
            <a:ext cx="4572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556234" y="3429000"/>
            <a:ext cx="4587766"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28600" y="1345287"/>
            <a:ext cx="4038600" cy="707886"/>
          </a:xfrm>
          <a:prstGeom prst="rect">
            <a:avLst/>
          </a:prstGeom>
          <a:noFill/>
        </p:spPr>
        <p:txBody>
          <a:bodyPr wrap="square" rtlCol="0" anchor="ctr" anchorCtr="0">
            <a:spAutoFit/>
          </a:bodyPr>
          <a:lstStyle/>
          <a:p>
            <a:pPr algn="ctr"/>
            <a:r>
              <a:rPr lang="en-US" sz="4000" dirty="0" smtClean="0">
                <a:solidFill>
                  <a:schemeClr val="bg1"/>
                </a:solidFill>
                <a:latin typeface="Arial Black" pitchFamily="34" charset="0"/>
              </a:rPr>
              <a:t>Standards</a:t>
            </a:r>
            <a:endParaRPr lang="en-US" sz="4000" dirty="0">
              <a:solidFill>
                <a:schemeClr val="bg1"/>
              </a:solidFill>
              <a:latin typeface="Arial Black" pitchFamily="34" charset="0"/>
            </a:endParaRPr>
          </a:p>
        </p:txBody>
      </p:sp>
      <p:sp>
        <p:nvSpPr>
          <p:cNvPr id="9" name="TextBox 8"/>
          <p:cNvSpPr txBox="1"/>
          <p:nvPr/>
        </p:nvSpPr>
        <p:spPr>
          <a:xfrm>
            <a:off x="4838700" y="1037511"/>
            <a:ext cx="4038600" cy="1323439"/>
          </a:xfrm>
          <a:prstGeom prst="rect">
            <a:avLst/>
          </a:prstGeom>
          <a:noFill/>
        </p:spPr>
        <p:txBody>
          <a:bodyPr wrap="square" rtlCol="0" anchor="ctr" anchorCtr="0">
            <a:spAutoFit/>
          </a:bodyPr>
          <a:lstStyle/>
          <a:p>
            <a:pPr algn="ctr"/>
            <a:r>
              <a:rPr lang="en-US" sz="4000" dirty="0" smtClean="0">
                <a:solidFill>
                  <a:schemeClr val="bg1"/>
                </a:solidFill>
                <a:latin typeface="Arial Black" pitchFamily="34" charset="0"/>
              </a:rPr>
              <a:t>Professional</a:t>
            </a:r>
            <a:br>
              <a:rPr lang="en-US" sz="4000" dirty="0" smtClean="0">
                <a:solidFill>
                  <a:schemeClr val="bg1"/>
                </a:solidFill>
                <a:latin typeface="Arial Black" pitchFamily="34" charset="0"/>
              </a:rPr>
            </a:br>
            <a:r>
              <a:rPr lang="en-US" sz="4000" dirty="0" smtClean="0">
                <a:solidFill>
                  <a:schemeClr val="bg1"/>
                </a:solidFill>
                <a:latin typeface="Arial Black" pitchFamily="34" charset="0"/>
              </a:rPr>
              <a:t>Practice</a:t>
            </a:r>
            <a:endParaRPr lang="en-US" sz="4000" dirty="0">
              <a:solidFill>
                <a:schemeClr val="bg1"/>
              </a:solidFill>
              <a:latin typeface="Arial Black" pitchFamily="34" charset="0"/>
            </a:endParaRPr>
          </a:p>
        </p:txBody>
      </p:sp>
      <p:sp>
        <p:nvSpPr>
          <p:cNvPr id="10" name="TextBox 9"/>
          <p:cNvSpPr txBox="1"/>
          <p:nvPr/>
        </p:nvSpPr>
        <p:spPr>
          <a:xfrm>
            <a:off x="228600" y="4850487"/>
            <a:ext cx="4038600" cy="707886"/>
          </a:xfrm>
          <a:prstGeom prst="rect">
            <a:avLst/>
          </a:prstGeom>
          <a:noFill/>
        </p:spPr>
        <p:txBody>
          <a:bodyPr wrap="square" rtlCol="0" anchor="ctr" anchorCtr="0">
            <a:spAutoFit/>
          </a:bodyPr>
          <a:lstStyle/>
          <a:p>
            <a:pPr algn="ctr"/>
            <a:r>
              <a:rPr lang="en-US" sz="4000" dirty="0" smtClean="0">
                <a:solidFill>
                  <a:schemeClr val="bg1"/>
                </a:solidFill>
                <a:latin typeface="Arial Black" pitchFamily="34" charset="0"/>
              </a:rPr>
              <a:t>Data</a:t>
            </a:r>
            <a:endParaRPr lang="en-US" sz="4000" dirty="0">
              <a:solidFill>
                <a:schemeClr val="bg1"/>
              </a:solidFill>
              <a:latin typeface="Arial Black" pitchFamily="34" charset="0"/>
            </a:endParaRPr>
          </a:p>
        </p:txBody>
      </p:sp>
      <p:sp>
        <p:nvSpPr>
          <p:cNvPr id="11" name="TextBox 10"/>
          <p:cNvSpPr txBox="1"/>
          <p:nvPr/>
        </p:nvSpPr>
        <p:spPr>
          <a:xfrm>
            <a:off x="4838700" y="4850487"/>
            <a:ext cx="4038600" cy="707886"/>
          </a:xfrm>
          <a:prstGeom prst="rect">
            <a:avLst/>
          </a:prstGeom>
          <a:noFill/>
        </p:spPr>
        <p:txBody>
          <a:bodyPr wrap="square" rtlCol="0" anchor="ctr" anchorCtr="0">
            <a:spAutoFit/>
          </a:bodyPr>
          <a:lstStyle/>
          <a:p>
            <a:pPr algn="ctr"/>
            <a:r>
              <a:rPr lang="en-US" sz="4000" dirty="0" smtClean="0">
                <a:solidFill>
                  <a:schemeClr val="bg1"/>
                </a:solidFill>
                <a:latin typeface="Arial Black" pitchFamily="34" charset="0"/>
              </a:rPr>
              <a:t>Culture</a:t>
            </a:r>
          </a:p>
        </p:txBody>
      </p:sp>
    </p:spTree>
    <p:extLst>
      <p:ext uri="{BB962C8B-B14F-4D97-AF65-F5344CB8AC3E}">
        <p14:creationId xmlns:p14="http://schemas.microsoft.com/office/powerpoint/2010/main" val="4824383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650" y="442913"/>
            <a:ext cx="78867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0349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365125"/>
            <a:ext cx="8229600" cy="1143000"/>
          </a:xfrm>
        </p:spPr>
        <p:txBody>
          <a:bodyPr/>
          <a:lstStyle/>
          <a:p>
            <a:pPr eaLnBrk="1" hangingPunct="1"/>
            <a:r>
              <a:rPr lang="en-US" altLang="en-US" dirty="0" smtClean="0"/>
              <a:t>Important Terminology</a:t>
            </a:r>
          </a:p>
        </p:txBody>
      </p:sp>
      <p:sp>
        <p:nvSpPr>
          <p:cNvPr id="29699" name="Content Placeholder 2"/>
          <p:cNvSpPr>
            <a:spLocks noGrp="1"/>
          </p:cNvSpPr>
          <p:nvPr>
            <p:ph idx="1"/>
          </p:nvPr>
        </p:nvSpPr>
        <p:spPr>
          <a:xfrm>
            <a:off x="457200" y="1690688"/>
            <a:ext cx="8229600" cy="4525962"/>
          </a:xfrm>
        </p:spPr>
        <p:txBody>
          <a:bodyPr/>
          <a:lstStyle/>
          <a:p>
            <a:pPr marL="0" indent="0" eaLnBrk="1" hangingPunct="1">
              <a:buFont typeface="Arial" pitchFamily="34" charset="0"/>
              <a:buNone/>
            </a:pPr>
            <a:r>
              <a:rPr lang="en-US" altLang="en-US" dirty="0" smtClean="0"/>
              <a:t>This chart provides you with the terminology to help inform you as you begin to plan to meet the needs of students.</a:t>
            </a:r>
          </a:p>
          <a:p>
            <a:pPr marL="0" indent="0" eaLnBrk="1" hangingPunct="1">
              <a:buFont typeface="Arial" pitchFamily="34" charset="0"/>
              <a:buNone/>
            </a:pPr>
            <a:endParaRPr lang="en-US" altLang="en-US" dirty="0" smtClean="0"/>
          </a:p>
        </p:txBody>
      </p:sp>
      <p:sp>
        <p:nvSpPr>
          <p:cNvPr id="29700" name="Slide Number Placeholder 3"/>
          <p:cNvSpPr>
            <a:spLocks noGrp="1"/>
          </p:cNvSpPr>
          <p:nvPr>
            <p:ph type="sldNum" sz="quarter" idx="4294967295"/>
          </p:nvPr>
        </p:nvSpPr>
        <p:spPr bwMode="auto">
          <a:xfrm>
            <a:off x="7010400" y="6553200"/>
            <a:ext cx="21336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fld id="{C2591CE3-7419-4F0A-A7CE-EACBC720FEFB}" type="slidenum">
              <a:rPr lang="en-US" altLang="en-US" sz="1400" smtClean="0">
                <a:solidFill>
                  <a:schemeClr val="bg1"/>
                </a:solidFill>
                <a:latin typeface="CartoGothic Std"/>
                <a:ea typeface="MS PGothic" pitchFamily="34" charset="-128"/>
                <a:cs typeface="Verdana" pitchFamily="34" charset="0"/>
              </a:rPr>
              <a:pPr eaLnBrk="1" fontAlgn="base" hangingPunct="1">
                <a:spcBef>
                  <a:spcPct val="0"/>
                </a:spcBef>
                <a:spcAft>
                  <a:spcPct val="0"/>
                </a:spcAft>
                <a:buFontTx/>
                <a:buNone/>
              </a:pPr>
              <a:t>61</a:t>
            </a:fld>
            <a:endParaRPr lang="en-US" altLang="en-US" sz="1400" dirty="0" smtClean="0">
              <a:solidFill>
                <a:schemeClr val="bg1"/>
              </a:solidFill>
              <a:latin typeface="CartoGothic Std"/>
              <a:ea typeface="MS PGothic" pitchFamily="34" charset="-128"/>
              <a:cs typeface="Verdana" pitchFamily="34" charset="0"/>
            </a:endParaRPr>
          </a:p>
        </p:txBody>
      </p:sp>
      <p:pic>
        <p:nvPicPr>
          <p:cNvPr id="2970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938" y="3581400"/>
            <a:ext cx="8620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8595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365125"/>
            <a:ext cx="8229600" cy="1143000"/>
          </a:xfrm>
        </p:spPr>
        <p:txBody>
          <a:bodyPr/>
          <a:lstStyle/>
          <a:p>
            <a:pPr eaLnBrk="1" hangingPunct="1"/>
            <a:r>
              <a:rPr lang="en-US" altLang="en-US" dirty="0" smtClean="0"/>
              <a:t>Stages of the Progression</a:t>
            </a:r>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724" name="Slide Number Placeholder 3"/>
          <p:cNvSpPr>
            <a:spLocks noGrp="1"/>
          </p:cNvSpPr>
          <p:nvPr>
            <p:ph type="sldNum" sz="quarter" idx="4294967295"/>
          </p:nvPr>
        </p:nvSpPr>
        <p:spPr bwMode="auto">
          <a:xfrm>
            <a:off x="7010400" y="6553200"/>
            <a:ext cx="21336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fld id="{DB6E6086-3043-47C8-B914-374275433762}" type="slidenum">
              <a:rPr lang="en-US" altLang="en-US" sz="1400" smtClean="0">
                <a:solidFill>
                  <a:schemeClr val="bg1"/>
                </a:solidFill>
                <a:latin typeface="CartoGothic Std"/>
                <a:ea typeface="MS PGothic" pitchFamily="34" charset="-128"/>
                <a:cs typeface="Verdana" pitchFamily="34" charset="0"/>
              </a:rPr>
              <a:pPr eaLnBrk="1" fontAlgn="base" hangingPunct="1">
                <a:spcBef>
                  <a:spcPct val="0"/>
                </a:spcBef>
                <a:spcAft>
                  <a:spcPct val="0"/>
                </a:spcAft>
                <a:buFontTx/>
                <a:buNone/>
              </a:pPr>
              <a:t>62</a:t>
            </a:fld>
            <a:endParaRPr lang="en-US" altLang="en-US" sz="1400" dirty="0" smtClean="0">
              <a:solidFill>
                <a:schemeClr val="bg1"/>
              </a:solidFill>
              <a:latin typeface="CartoGothic Std"/>
              <a:ea typeface="MS PGothic" pitchFamily="34" charset="-128"/>
              <a:cs typeface="Verdana" pitchFamily="34" charset="0"/>
            </a:endParaRPr>
          </a:p>
        </p:txBody>
      </p:sp>
    </p:spTree>
    <p:extLst>
      <p:ext uri="{BB962C8B-B14F-4D97-AF65-F5344CB8AC3E}">
        <p14:creationId xmlns:p14="http://schemas.microsoft.com/office/powerpoint/2010/main" val="24390078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413" y="452438"/>
            <a:ext cx="7877175"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0543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650" y="452438"/>
            <a:ext cx="788670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7943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125" y="442913"/>
            <a:ext cx="790575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8549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888" y="442913"/>
            <a:ext cx="7896225"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9771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609600" y="2024063"/>
            <a:ext cx="8305800" cy="1470025"/>
          </a:xfrm>
        </p:spPr>
        <p:txBody>
          <a:bodyPr>
            <a:normAutofit fontScale="90000"/>
          </a:bodyPr>
          <a:lstStyle/>
          <a:p>
            <a:pPr eaLnBrk="1" hangingPunct="1">
              <a:defRPr/>
            </a:pPr>
            <a:r>
              <a:rPr lang="en-US" altLang="en-US" dirty="0"/>
              <a:t>Ensuring Equal Educational Opportunities for English Language Learners</a:t>
            </a:r>
            <a:endParaRPr lang="en-US" altLang="en-US" dirty="0" smtClean="0"/>
          </a:p>
        </p:txBody>
      </p:sp>
      <p:sp>
        <p:nvSpPr>
          <p:cNvPr id="4099" name="Rectangle 3"/>
          <p:cNvSpPr>
            <a:spLocks noGrp="1" noChangeArrowheads="1"/>
          </p:cNvSpPr>
          <p:nvPr>
            <p:ph type="subTitle" idx="1"/>
          </p:nvPr>
        </p:nvSpPr>
        <p:spPr>
          <a:xfrm>
            <a:off x="419100" y="3657600"/>
            <a:ext cx="8534400" cy="1219200"/>
          </a:xfrm>
        </p:spPr>
        <p:txBody>
          <a:bodyPr/>
          <a:lstStyle/>
          <a:p>
            <a:pPr eaLnBrk="1" hangingPunct="1"/>
            <a:r>
              <a:rPr lang="en-US" altLang="en-US" sz="2400" dirty="0" smtClean="0">
                <a:solidFill>
                  <a:srgbClr val="4599AD"/>
                </a:solidFill>
                <a:latin typeface="Arial Narrow" pitchFamily="34" charset="0"/>
              </a:rPr>
              <a:t>Amended Commissioner’s Regulations Part 154 </a:t>
            </a:r>
          </a:p>
          <a:p>
            <a:pPr eaLnBrk="1" hangingPunct="1"/>
            <a:r>
              <a:rPr lang="en-US" altLang="en-US" sz="2400" dirty="0" smtClean="0">
                <a:solidFill>
                  <a:srgbClr val="4599AD"/>
                </a:solidFill>
                <a:latin typeface="Arial Narrow" pitchFamily="34" charset="0"/>
              </a:rPr>
              <a:t>Adopted 9/15/2014</a:t>
            </a:r>
          </a:p>
        </p:txBody>
      </p:sp>
      <p:pic>
        <p:nvPicPr>
          <p:cNvPr id="4100" name="Picture 3"/>
          <p:cNvPicPr>
            <a:picLocks noChangeAspect="1"/>
          </p:cNvPicPr>
          <p:nvPr/>
        </p:nvPicPr>
        <p:blipFill>
          <a:blip r:embed="rId3">
            <a:extLst>
              <a:ext uri="{28A0092B-C50C-407E-A947-70E740481C1C}">
                <a14:useLocalDpi xmlns:a14="http://schemas.microsoft.com/office/drawing/2010/main" val="0"/>
              </a:ext>
            </a:extLst>
          </a:blip>
          <a:srcRect b="20451"/>
          <a:stretch>
            <a:fillRect/>
          </a:stretch>
        </p:blipFill>
        <p:spPr bwMode="auto">
          <a:xfrm>
            <a:off x="381000" y="4191000"/>
            <a:ext cx="167640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1"/>
          <p:cNvSpPr txBox="1">
            <a:spLocks noChangeArrowheads="1"/>
          </p:cNvSpPr>
          <p:nvPr/>
        </p:nvSpPr>
        <p:spPr bwMode="auto">
          <a:xfrm>
            <a:off x="2514600" y="4648200"/>
            <a:ext cx="472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700" b="1">
                <a:solidFill>
                  <a:srgbClr val="606060"/>
                </a:solidFill>
                <a:latin typeface="Arial" pitchFamily="34" charset="0"/>
                <a:ea typeface="Verdana" pitchFamily="34" charset="0"/>
                <a:cs typeface="Verdana" pitchFamily="34" charset="0"/>
              </a:defRPr>
            </a:lvl1pPr>
            <a:lvl2pPr marL="742950" indent="-285750" eaLnBrk="0" hangingPunct="0">
              <a:spcBef>
                <a:spcPct val="20000"/>
              </a:spcBef>
              <a:buSzPct val="50000"/>
              <a:buFont typeface="Wingdings" pitchFamily="2" charset="2"/>
              <a:buChar char="¦"/>
              <a:defRPr sz="2400" b="1">
                <a:solidFill>
                  <a:srgbClr val="606060"/>
                </a:solidFill>
                <a:latin typeface="Arial" pitchFamily="34" charset="0"/>
                <a:ea typeface="Verdana" pitchFamily="34" charset="0"/>
                <a:cs typeface="Verdana" pitchFamily="34" charset="0"/>
              </a:defRPr>
            </a:lvl2pPr>
            <a:lvl3pPr marL="1143000" indent="-228600" eaLnBrk="0" hangingPunct="0">
              <a:spcBef>
                <a:spcPct val="20000"/>
              </a:spcBef>
              <a:buChar char="•"/>
              <a:defRPr sz="2000">
                <a:solidFill>
                  <a:schemeClr val="tx1"/>
                </a:solidFill>
                <a:latin typeface="Arial" pitchFamily="34" charset="0"/>
                <a:ea typeface="Verdana" pitchFamily="34" charset="0"/>
                <a:cs typeface="Verdana" pitchFamily="34" charset="0"/>
              </a:defRPr>
            </a:lvl3pPr>
            <a:lvl4pPr marL="1600200" indent="-228600" eaLnBrk="0" hangingPunct="0">
              <a:spcBef>
                <a:spcPct val="20000"/>
              </a:spcBef>
              <a:buChar char="–"/>
              <a:defRPr>
                <a:solidFill>
                  <a:schemeClr val="tx1"/>
                </a:solidFill>
                <a:latin typeface="Arial" pitchFamily="34" charset="0"/>
                <a:ea typeface="Verdana" pitchFamily="34" charset="0"/>
                <a:cs typeface="Verdana" pitchFamily="34" charset="0"/>
              </a:defRPr>
            </a:lvl4pPr>
            <a:lvl5pPr marL="2057400" indent="-228600" eaLnBrk="0" hangingPunct="0">
              <a:spcBef>
                <a:spcPct val="20000"/>
              </a:spcBef>
              <a:buChar char="»"/>
              <a:defRPr sz="1600">
                <a:solidFill>
                  <a:schemeClr val="tx1"/>
                </a:solidFill>
                <a:latin typeface="Arial" pitchFamily="34" charset="0"/>
                <a:ea typeface="Verdana" pitchFamily="34" charset="0"/>
                <a:cs typeface="Verdana"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ea typeface="Verdana" pitchFamily="34" charset="0"/>
                <a:cs typeface="Verdana"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ea typeface="Verdana" pitchFamily="34" charset="0"/>
                <a:cs typeface="Verdana"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ea typeface="Verdana" pitchFamily="34" charset="0"/>
                <a:cs typeface="Verdana"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ea typeface="Verdana" pitchFamily="34" charset="0"/>
                <a:cs typeface="Verdana" pitchFamily="34" charset="0"/>
              </a:defRPr>
            </a:lvl9pPr>
          </a:lstStyle>
          <a:p>
            <a:pPr algn="ctr" eaLnBrk="1" hangingPunct="1">
              <a:spcBef>
                <a:spcPct val="0"/>
              </a:spcBef>
              <a:buFontTx/>
              <a:buNone/>
            </a:pPr>
            <a:r>
              <a:rPr lang="en-US" altLang="en-US" sz="1800" b="0" dirty="0">
                <a:solidFill>
                  <a:schemeClr val="tx1"/>
                </a:solidFill>
                <a:latin typeface="Arial Narrow" pitchFamily="34" charset="0"/>
              </a:rPr>
              <a:t>Facilitator: Tanya Rosado-</a:t>
            </a:r>
            <a:r>
              <a:rPr lang="en-US" altLang="en-US" sz="1800" b="0" dirty="0">
                <a:solidFill>
                  <a:schemeClr val="tx1"/>
                </a:solidFill>
                <a:latin typeface="Arial Narrow" pitchFamily="34" charset="0"/>
              </a:rPr>
              <a:t>Barringer</a:t>
            </a:r>
            <a:r>
              <a:rPr lang="en-US" altLang="en-US" sz="1800" b="0" dirty="0">
                <a:solidFill>
                  <a:schemeClr val="tx1"/>
                </a:solidFill>
                <a:latin typeface="Arial Narrow" pitchFamily="34" charset="0"/>
              </a:rPr>
              <a:t>, Coordinator</a:t>
            </a:r>
          </a:p>
          <a:p>
            <a:pPr algn="ctr" eaLnBrk="1" hangingPunct="1">
              <a:spcBef>
                <a:spcPct val="0"/>
              </a:spcBef>
              <a:buFontTx/>
              <a:buNone/>
            </a:pPr>
            <a:r>
              <a:rPr lang="en-US" altLang="en-US" sz="1800" b="0" dirty="0">
                <a:solidFill>
                  <a:schemeClr val="tx1"/>
                </a:solidFill>
                <a:latin typeface="Arial Narrow" pitchFamily="34" charset="0"/>
              </a:rPr>
              <a:t>Mid-State RBERN at OCMBOCES</a:t>
            </a:r>
          </a:p>
          <a:p>
            <a:pPr algn="ctr" eaLnBrk="1" hangingPunct="1">
              <a:spcBef>
                <a:spcPct val="0"/>
              </a:spcBef>
              <a:buFontTx/>
              <a:buNone/>
            </a:pPr>
            <a:endParaRPr lang="en-US" altLang="en-US" sz="1800" b="0" dirty="0">
              <a:solidFill>
                <a:schemeClr val="tx1"/>
              </a:solidFill>
              <a:latin typeface="Arial Narrow" pitchFamily="34" charset="0"/>
            </a:endParaRPr>
          </a:p>
          <a:p>
            <a:pPr algn="ctr" eaLnBrk="1" hangingPunct="1">
              <a:spcBef>
                <a:spcPct val="0"/>
              </a:spcBef>
              <a:buFontTx/>
              <a:buNone/>
            </a:pPr>
            <a:endParaRPr lang="en-US" altLang="en-US" sz="1800" b="0" dirty="0">
              <a:solidFill>
                <a:schemeClr val="tx1"/>
              </a:solidFill>
              <a:latin typeface="Arial Narrow" pitchFamily="34" charset="0"/>
            </a:endParaRPr>
          </a:p>
        </p:txBody>
      </p:sp>
    </p:spTree>
    <p:extLst>
      <p:ext uri="{BB962C8B-B14F-4D97-AF65-F5344CB8AC3E}">
        <p14:creationId xmlns:p14="http://schemas.microsoft.com/office/powerpoint/2010/main" val="3462685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990600" y="990600"/>
            <a:ext cx="7024688" cy="1143000"/>
          </a:xfrm>
        </p:spPr>
        <p:txBody>
          <a:bodyPr>
            <a:normAutofit fontScale="90000"/>
          </a:bodyPr>
          <a:lstStyle/>
          <a:p>
            <a:r>
              <a:rPr lang="en-US" altLang="en-US" dirty="0" smtClean="0"/>
              <a:t>Introductions and Welcome!  </a:t>
            </a:r>
          </a:p>
        </p:txBody>
      </p:sp>
      <p:sp>
        <p:nvSpPr>
          <p:cNvPr id="3" name="Content Placeholder 2"/>
          <p:cNvSpPr>
            <a:spLocks noGrp="1"/>
          </p:cNvSpPr>
          <p:nvPr>
            <p:ph idx="1"/>
          </p:nvPr>
        </p:nvSpPr>
        <p:spPr>
          <a:xfrm>
            <a:off x="2590800" y="1666875"/>
            <a:ext cx="6096000" cy="1533525"/>
          </a:xfrm>
        </p:spPr>
        <p:txBody>
          <a:bodyPr/>
          <a:lstStyle/>
          <a:p>
            <a:pPr lvl="1">
              <a:defRPr/>
            </a:pPr>
            <a:r>
              <a:rPr lang="en-US" dirty="0" smtClean="0"/>
              <a:t>What is Mid-State RBERN? (Regional Bilingual Education Resource Network)</a:t>
            </a:r>
          </a:p>
        </p:txBody>
      </p:sp>
      <p:pic>
        <p:nvPicPr>
          <p:cNvPr id="5124" name="Picture 5"/>
          <p:cNvPicPr>
            <a:picLocks noChangeAspect="1"/>
          </p:cNvPicPr>
          <p:nvPr/>
        </p:nvPicPr>
        <p:blipFill>
          <a:blip r:embed="rId2">
            <a:extLst>
              <a:ext uri="{28A0092B-C50C-407E-A947-70E740481C1C}">
                <a14:useLocalDpi xmlns:a14="http://schemas.microsoft.com/office/drawing/2010/main" val="0"/>
              </a:ext>
            </a:extLst>
          </a:blip>
          <a:srcRect b="20451"/>
          <a:stretch>
            <a:fillRect/>
          </a:stretch>
        </p:blipFill>
        <p:spPr bwMode="auto">
          <a:xfrm>
            <a:off x="781050" y="1976437"/>
            <a:ext cx="167640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2" descr="http://o.b5z.net/i/u/10176362/i/email_text_phone_inperson_blugo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0" y="3800475"/>
            <a:ext cx="502920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3"/>
          <p:cNvSpPr txBox="1">
            <a:spLocks noChangeArrowheads="1"/>
          </p:cNvSpPr>
          <p:nvPr/>
        </p:nvSpPr>
        <p:spPr bwMode="auto">
          <a:xfrm>
            <a:off x="381000" y="3829050"/>
            <a:ext cx="2667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2700" b="1">
                <a:solidFill>
                  <a:srgbClr val="606060"/>
                </a:solidFill>
                <a:latin typeface="Arial" pitchFamily="34" charset="0"/>
                <a:ea typeface="Verdana" pitchFamily="34" charset="0"/>
                <a:cs typeface="Verdana" pitchFamily="34" charset="0"/>
              </a:defRPr>
            </a:lvl1pPr>
            <a:lvl2pPr marL="742950" indent="-285750" eaLnBrk="0" hangingPunct="0">
              <a:spcBef>
                <a:spcPct val="20000"/>
              </a:spcBef>
              <a:buSzPct val="50000"/>
              <a:buFont typeface="Wingdings" pitchFamily="2" charset="2"/>
              <a:buChar char="¦"/>
              <a:defRPr sz="2400" b="1">
                <a:solidFill>
                  <a:srgbClr val="606060"/>
                </a:solidFill>
                <a:latin typeface="Arial" pitchFamily="34" charset="0"/>
                <a:ea typeface="Verdana" pitchFamily="34" charset="0"/>
                <a:cs typeface="Verdana" pitchFamily="34" charset="0"/>
              </a:defRPr>
            </a:lvl2pPr>
            <a:lvl3pPr marL="1143000" indent="-228600" eaLnBrk="0" hangingPunct="0">
              <a:spcBef>
                <a:spcPct val="20000"/>
              </a:spcBef>
              <a:buChar char="•"/>
              <a:defRPr sz="2000">
                <a:solidFill>
                  <a:schemeClr val="tx1"/>
                </a:solidFill>
                <a:latin typeface="Arial" pitchFamily="34" charset="0"/>
                <a:ea typeface="Verdana" pitchFamily="34" charset="0"/>
                <a:cs typeface="Verdana" pitchFamily="34" charset="0"/>
              </a:defRPr>
            </a:lvl3pPr>
            <a:lvl4pPr marL="1600200" indent="-228600" eaLnBrk="0" hangingPunct="0">
              <a:spcBef>
                <a:spcPct val="20000"/>
              </a:spcBef>
              <a:buChar char="–"/>
              <a:defRPr>
                <a:solidFill>
                  <a:schemeClr val="tx1"/>
                </a:solidFill>
                <a:latin typeface="Arial" pitchFamily="34" charset="0"/>
                <a:ea typeface="Verdana" pitchFamily="34" charset="0"/>
                <a:cs typeface="Verdana" pitchFamily="34" charset="0"/>
              </a:defRPr>
            </a:lvl4pPr>
            <a:lvl5pPr marL="2057400" indent="-228600" eaLnBrk="0" hangingPunct="0">
              <a:spcBef>
                <a:spcPct val="20000"/>
              </a:spcBef>
              <a:buChar char="»"/>
              <a:defRPr sz="1600">
                <a:solidFill>
                  <a:schemeClr val="tx1"/>
                </a:solidFill>
                <a:latin typeface="Arial" pitchFamily="34" charset="0"/>
                <a:ea typeface="Verdana" pitchFamily="34" charset="0"/>
                <a:cs typeface="Verdana"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ea typeface="Verdana" pitchFamily="34" charset="0"/>
                <a:cs typeface="Verdana"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ea typeface="Verdana" pitchFamily="34" charset="0"/>
                <a:cs typeface="Verdana"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ea typeface="Verdana" pitchFamily="34" charset="0"/>
                <a:cs typeface="Verdana"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ea typeface="Verdana" pitchFamily="34" charset="0"/>
                <a:cs typeface="Verdana" pitchFamily="34" charset="0"/>
              </a:defRPr>
            </a:lvl9pPr>
          </a:lstStyle>
          <a:p>
            <a:pPr eaLnBrk="1" hangingPunct="1">
              <a:spcBef>
                <a:spcPct val="0"/>
              </a:spcBef>
            </a:pPr>
            <a:r>
              <a:rPr lang="en-US" altLang="en-US" sz="1800" b="0" dirty="0">
                <a:solidFill>
                  <a:schemeClr val="tx1"/>
                </a:solidFill>
                <a:latin typeface="Arial Narrow" pitchFamily="34" charset="0"/>
              </a:rPr>
              <a:t>Technical support</a:t>
            </a:r>
          </a:p>
          <a:p>
            <a:pPr eaLnBrk="1" hangingPunct="1">
              <a:spcBef>
                <a:spcPct val="0"/>
              </a:spcBef>
            </a:pPr>
            <a:endParaRPr lang="en-US" altLang="en-US" sz="1800" b="0" dirty="0">
              <a:solidFill>
                <a:schemeClr val="tx1"/>
              </a:solidFill>
              <a:latin typeface="Arial Narrow" pitchFamily="34" charset="0"/>
            </a:endParaRPr>
          </a:p>
          <a:p>
            <a:pPr eaLnBrk="1" hangingPunct="1">
              <a:spcBef>
                <a:spcPct val="0"/>
              </a:spcBef>
            </a:pPr>
            <a:r>
              <a:rPr lang="en-US" altLang="en-US" sz="1800" b="0" dirty="0">
                <a:solidFill>
                  <a:schemeClr val="tx1"/>
                </a:solidFill>
                <a:latin typeface="Arial Narrow" pitchFamily="34" charset="0"/>
              </a:rPr>
              <a:t>Professional Development </a:t>
            </a:r>
          </a:p>
          <a:p>
            <a:pPr eaLnBrk="1" hangingPunct="1">
              <a:spcBef>
                <a:spcPct val="0"/>
              </a:spcBef>
            </a:pPr>
            <a:endParaRPr lang="en-US" altLang="en-US" sz="1800" b="0" dirty="0">
              <a:solidFill>
                <a:schemeClr val="tx1"/>
              </a:solidFill>
              <a:latin typeface="Arial Narrow" pitchFamily="34" charset="0"/>
            </a:endParaRPr>
          </a:p>
          <a:p>
            <a:pPr eaLnBrk="1" hangingPunct="1">
              <a:spcBef>
                <a:spcPct val="0"/>
              </a:spcBef>
            </a:pPr>
            <a:r>
              <a:rPr lang="en-US" altLang="en-US" sz="1800" b="0" dirty="0">
                <a:solidFill>
                  <a:schemeClr val="tx1"/>
                </a:solidFill>
                <a:latin typeface="Arial Narrow" pitchFamily="34" charset="0"/>
              </a:rPr>
              <a:t>Resources</a:t>
            </a:r>
          </a:p>
        </p:txBody>
      </p:sp>
    </p:spTree>
    <p:extLst>
      <p:ext uri="{BB962C8B-B14F-4D97-AF65-F5344CB8AC3E}">
        <p14:creationId xmlns:p14="http://schemas.microsoft.com/office/powerpoint/2010/main" val="22275284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52400"/>
            <a:ext cx="8229600" cy="1143000"/>
          </a:xfrm>
        </p:spPr>
        <p:txBody>
          <a:bodyPr/>
          <a:lstStyle/>
          <a:p>
            <a:r>
              <a:rPr lang="en-US" altLang="en-US" sz="3000" dirty="0" smtClean="0"/>
              <a:t>COMMISSIONER’S REGULATION PART 154</a:t>
            </a:r>
            <a:br>
              <a:rPr lang="en-US" altLang="en-US" sz="3000" dirty="0" smtClean="0"/>
            </a:br>
            <a:endParaRPr lang="en-US" altLang="en-US" sz="3000" dirty="0" smtClean="0"/>
          </a:p>
        </p:txBody>
      </p:sp>
      <p:sp>
        <p:nvSpPr>
          <p:cNvPr id="5" name="Slide Number Placeholder 2"/>
          <p:cNvSpPr>
            <a:spLocks noGrp="1"/>
          </p:cNvSpPr>
          <p:nvPr>
            <p:ph type="sldNum" sz="quarter" idx="4294967295"/>
          </p:nvPr>
        </p:nvSpPr>
        <p:spPr>
          <a:xfrm>
            <a:off x="7010400" y="6553200"/>
            <a:ext cx="2133600" cy="304800"/>
          </a:xfrm>
          <a:prstGeom prst="rect">
            <a:avLst/>
          </a:prstGeom>
        </p:spPr>
        <p:txBody>
          <a:bodyPr/>
          <a:lstStyle/>
          <a:p>
            <a:pPr>
              <a:defRPr/>
            </a:pPr>
            <a:r>
              <a:rPr lang="en-US" altLang="en-US" dirty="0"/>
              <a:t>2</a:t>
            </a:r>
          </a:p>
        </p:txBody>
      </p:sp>
      <p:sp>
        <p:nvSpPr>
          <p:cNvPr id="9" name="Content Placeholder 2"/>
          <p:cNvSpPr>
            <a:spLocks noGrp="1"/>
          </p:cNvSpPr>
          <p:nvPr>
            <p:ph idx="1"/>
          </p:nvPr>
        </p:nvSpPr>
        <p:spPr>
          <a:xfrm>
            <a:off x="0" y="990600"/>
            <a:ext cx="9144000" cy="1219200"/>
          </a:xfrm>
          <a:solidFill>
            <a:schemeClr val="bg1"/>
          </a:solidFill>
        </p:spPr>
        <p:txBody>
          <a:bodyPr>
            <a:normAutofit lnSpcReduction="10000"/>
          </a:bodyPr>
          <a:lstStyle/>
          <a:p>
            <a:pPr marL="640080" lvl="1">
              <a:buClr>
                <a:schemeClr val="accent1">
                  <a:lumMod val="90000"/>
                </a:schemeClr>
              </a:buClr>
              <a:buFont typeface="Wingdings" pitchFamily="2" charset="2"/>
              <a:buChar char="q"/>
              <a:defRPr/>
            </a:pPr>
            <a:r>
              <a:rPr lang="en-US" sz="1800" u="sng" dirty="0" smtClean="0"/>
              <a:t>Commissioner's </a:t>
            </a:r>
            <a:r>
              <a:rPr lang="en-US" sz="1800" u="sng" dirty="0"/>
              <a:t>Regulation Part 154 </a:t>
            </a:r>
            <a:r>
              <a:rPr lang="en-US" sz="1800" dirty="0"/>
              <a:t>establishes </a:t>
            </a:r>
            <a:r>
              <a:rPr lang="en-US" sz="1800" dirty="0" smtClean="0"/>
              <a:t>the legal requirements for </a:t>
            </a:r>
            <a:r>
              <a:rPr lang="en-US" sz="1800" dirty="0"/>
              <a:t>the education of English Language </a:t>
            </a:r>
            <a:r>
              <a:rPr lang="en-US" sz="1800" dirty="0" smtClean="0"/>
              <a:t>Learners </a:t>
            </a:r>
            <a:r>
              <a:rPr lang="en-US" sz="1800" dirty="0"/>
              <a:t>(</a:t>
            </a:r>
            <a:r>
              <a:rPr lang="en-US" sz="1800" dirty="0" smtClean="0"/>
              <a:t>ELLs) in New York State. </a:t>
            </a:r>
          </a:p>
          <a:p>
            <a:pPr marL="640080" lvl="1">
              <a:buClr>
                <a:schemeClr val="accent1">
                  <a:lumMod val="90000"/>
                </a:schemeClr>
              </a:buClr>
              <a:buFont typeface="Wingdings" pitchFamily="2" charset="2"/>
              <a:buChar char="q"/>
              <a:defRPr/>
            </a:pPr>
            <a:r>
              <a:rPr lang="en-US" sz="1800" dirty="0" smtClean="0"/>
              <a:t>On September 15</a:t>
            </a:r>
            <a:r>
              <a:rPr lang="en-US" sz="1800" baseline="30000" dirty="0" smtClean="0"/>
              <a:t>th</a:t>
            </a:r>
            <a:r>
              <a:rPr lang="en-US" sz="1800" dirty="0" smtClean="0"/>
              <a:t>, 2014,  NYSED’s Board of Regents amended CR Part 154 into Subparts:</a:t>
            </a:r>
          </a:p>
        </p:txBody>
      </p:sp>
      <p:sp>
        <p:nvSpPr>
          <p:cNvPr id="10" name="Content Placeholder 2"/>
          <p:cNvSpPr txBox="1">
            <a:spLocks/>
          </p:cNvSpPr>
          <p:nvPr/>
        </p:nvSpPr>
        <p:spPr bwMode="auto">
          <a:xfrm>
            <a:off x="304800" y="2438400"/>
            <a:ext cx="8477250" cy="3810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700" b="1">
                <a:solidFill>
                  <a:schemeClr val="bg2">
                    <a:lumMod val="75000"/>
                  </a:schemeClr>
                </a:solidFill>
                <a:latin typeface="+mn-lt"/>
                <a:ea typeface="Verdana" panose="020B0604030504040204" pitchFamily="34" charset="0"/>
                <a:cs typeface="Verdana" panose="020B0604030504040204" pitchFamily="34" charset="0"/>
              </a:defRPr>
            </a:lvl1pPr>
            <a:lvl2pPr marL="857250" indent="-400050" algn="l" rtl="0" eaLnBrk="0" fontAlgn="base" hangingPunct="0">
              <a:spcBef>
                <a:spcPct val="20000"/>
              </a:spcBef>
              <a:spcAft>
                <a:spcPct val="0"/>
              </a:spcAft>
              <a:buSzPct val="50000"/>
              <a:buFont typeface="Wingdings" pitchFamily="2" charset="2"/>
              <a:buChar char="¦"/>
              <a:defRPr sz="2400" b="1">
                <a:solidFill>
                  <a:schemeClr val="bg2">
                    <a:lumMod val="75000"/>
                  </a:schemeClr>
                </a:solidFill>
                <a:latin typeface="+mn-lt"/>
                <a:ea typeface="Verdana" panose="020B0604030504040204" pitchFamily="34" charset="0"/>
                <a:cs typeface="Verdana" panose="020B0604030504040204" pitchFamily="34" charset="0"/>
              </a:defRPr>
            </a:lvl2pPr>
            <a:lvl3pPr marL="1200150" indent="-228600" algn="l" rtl="0" eaLnBrk="0" fontAlgn="base" hangingPunct="0">
              <a:spcBef>
                <a:spcPct val="20000"/>
              </a:spcBef>
              <a:spcAft>
                <a:spcPct val="0"/>
              </a:spcAft>
              <a:buChar char="•"/>
              <a:defRPr sz="2000">
                <a:solidFill>
                  <a:schemeClr val="tx1"/>
                </a:solidFill>
                <a:latin typeface="+mn-lt"/>
                <a:ea typeface="Verdana" panose="020B0604030504040204" pitchFamily="34" charset="0"/>
                <a:cs typeface="Verdana" panose="020B0604030504040204" pitchFamily="34" charset="0"/>
              </a:defRPr>
            </a:lvl3pPr>
            <a:lvl4pPr marL="1600200" indent="-228600" algn="l" rtl="0" eaLnBrk="0" fontAlgn="base" hangingPunct="0">
              <a:spcBef>
                <a:spcPct val="20000"/>
              </a:spcBef>
              <a:spcAft>
                <a:spcPct val="0"/>
              </a:spcAft>
              <a:buChar char="–"/>
              <a:defRPr>
                <a:solidFill>
                  <a:schemeClr val="tx1"/>
                </a:solidFill>
                <a:latin typeface="+mn-lt"/>
                <a:ea typeface="Verdana" panose="020B0604030504040204" pitchFamily="34" charset="0"/>
                <a:cs typeface="Verdana" panose="020B0604030504040204" pitchFamily="34" charset="0"/>
              </a:defRPr>
            </a:lvl4pPr>
            <a:lvl5pPr marL="2057400" indent="-228600" algn="l" rtl="0" eaLnBrk="0" fontAlgn="base" hangingPunct="0">
              <a:spcBef>
                <a:spcPct val="20000"/>
              </a:spcBef>
              <a:spcAft>
                <a:spcPct val="0"/>
              </a:spcAft>
              <a:buChar char="»"/>
              <a:defRPr sz="1600">
                <a:solidFill>
                  <a:schemeClr val="tx1"/>
                </a:solidFill>
                <a:latin typeface="+mn-lt"/>
                <a:ea typeface="Verdana" panose="020B0604030504040204" pitchFamily="34" charset="0"/>
                <a:cs typeface="Verdana" panose="020B0604030504040204" pitchFamily="34"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640080" lvl="1">
              <a:buClr>
                <a:schemeClr val="accent1">
                  <a:lumMod val="90000"/>
                </a:schemeClr>
              </a:buClr>
              <a:buFont typeface="Wingdings" pitchFamily="2" charset="2"/>
              <a:buChar char="v"/>
              <a:defRPr/>
            </a:pPr>
            <a:r>
              <a:rPr lang="en-US" sz="1800" u="sng" kern="0" dirty="0" smtClean="0"/>
              <a:t>SUBPART 154-1</a:t>
            </a:r>
            <a:r>
              <a:rPr lang="en-US" sz="1800" kern="0" dirty="0" smtClean="0"/>
              <a:t>: Describes the requirements for the 2014-2015 school year.  Essentially, the requirements are the same as in CR Part 154 (2007), but include changes in terminology.</a:t>
            </a:r>
          </a:p>
          <a:p>
            <a:pPr marL="240030" lvl="1" indent="0">
              <a:buClr>
                <a:schemeClr val="accent1">
                  <a:lumMod val="90000"/>
                </a:schemeClr>
              </a:buClr>
              <a:buFont typeface="Wingdings" pitchFamily="2" charset="2"/>
              <a:buNone/>
              <a:defRPr/>
            </a:pPr>
            <a:endParaRPr lang="en-US" sz="1000" kern="0" dirty="0" smtClean="0"/>
          </a:p>
          <a:p>
            <a:pPr marL="640080" lvl="1">
              <a:buClr>
                <a:schemeClr val="accent1">
                  <a:lumMod val="90000"/>
                </a:schemeClr>
              </a:buClr>
              <a:buFont typeface="Wingdings" pitchFamily="2" charset="2"/>
              <a:buChar char="q"/>
              <a:defRPr/>
            </a:pPr>
            <a:r>
              <a:rPr lang="en-US" sz="1800" u="sng" kern="0" dirty="0" smtClean="0"/>
              <a:t>SUBPART 154-2</a:t>
            </a:r>
            <a:r>
              <a:rPr lang="en-US" sz="1800" kern="0" dirty="0" smtClean="0"/>
              <a:t>:  Describes the new and expanded requirements of schools and school districts that are to be fully in effect as of the 2015-2016 school year. </a:t>
            </a:r>
          </a:p>
          <a:p>
            <a:pPr marL="640080" lvl="1">
              <a:buClr>
                <a:schemeClr val="accent1">
                  <a:lumMod val="90000"/>
                </a:schemeClr>
              </a:buClr>
              <a:buFont typeface="Wingdings" pitchFamily="2" charset="2"/>
              <a:buChar char="q"/>
              <a:defRPr/>
            </a:pPr>
            <a:endParaRPr lang="en-US" sz="1000" kern="0" dirty="0"/>
          </a:p>
          <a:p>
            <a:pPr marL="640080" lvl="1">
              <a:buClr>
                <a:schemeClr val="accent1">
                  <a:lumMod val="90000"/>
                </a:schemeClr>
              </a:buClr>
              <a:buFont typeface="Wingdings" pitchFamily="2" charset="2"/>
              <a:buChar char="q"/>
              <a:defRPr/>
            </a:pPr>
            <a:r>
              <a:rPr lang="en-US" sz="1800" u="sng" kern="0" dirty="0" smtClean="0"/>
              <a:t>PROPOSED SUBPART 154-3</a:t>
            </a:r>
            <a:r>
              <a:rPr lang="en-US" sz="1800" kern="0" dirty="0" smtClean="0"/>
              <a:t>:  If adopted by the Board of Regents, will establish:</a:t>
            </a:r>
          </a:p>
          <a:p>
            <a:pPr marL="0" indent="0">
              <a:buFontTx/>
              <a:buNone/>
              <a:defRPr/>
            </a:pPr>
            <a:r>
              <a:rPr lang="en-US" sz="1600" kern="0" dirty="0" smtClean="0"/>
              <a:t>                  </a:t>
            </a:r>
            <a:r>
              <a:rPr lang="en-US" sz="1800" kern="0" dirty="0" smtClean="0"/>
              <a:t>1</a:t>
            </a:r>
            <a:r>
              <a:rPr lang="en-US" sz="1800" kern="0" dirty="0"/>
              <a:t>) ELL Identification criteria for Students with a Disability; </a:t>
            </a:r>
            <a:r>
              <a:rPr lang="en-US" sz="1800" kern="0" dirty="0" smtClean="0"/>
              <a:t>and</a:t>
            </a:r>
            <a:endParaRPr lang="en-US" sz="1800" kern="0" dirty="0"/>
          </a:p>
          <a:p>
            <a:pPr marL="0" indent="0">
              <a:buFontTx/>
              <a:buNone/>
              <a:defRPr/>
            </a:pPr>
            <a:r>
              <a:rPr lang="en-US" sz="1800" kern="0" dirty="0"/>
              <a:t>                </a:t>
            </a:r>
            <a:r>
              <a:rPr lang="en-US" sz="1800" kern="0" dirty="0" smtClean="0"/>
              <a:t>2</a:t>
            </a:r>
            <a:r>
              <a:rPr lang="en-US" sz="1800" kern="0" dirty="0"/>
              <a:t>) ELL Exit process and criteria for eligible Students with a   </a:t>
            </a:r>
          </a:p>
          <a:p>
            <a:pPr marL="0" indent="0">
              <a:buFontTx/>
              <a:buNone/>
              <a:defRPr/>
            </a:pPr>
            <a:r>
              <a:rPr lang="en-US" sz="1800" kern="0" dirty="0"/>
              <a:t>                    </a:t>
            </a:r>
            <a:r>
              <a:rPr lang="en-US" sz="1800" kern="0" dirty="0" smtClean="0"/>
              <a:t>Disability. (Board of Regents Meeting – November 17 and 18)</a:t>
            </a:r>
            <a:endParaRPr lang="en-US" sz="1800" kern="0" dirty="0"/>
          </a:p>
        </p:txBody>
      </p:sp>
    </p:spTree>
    <p:extLst>
      <p:ext uri="{BB962C8B-B14F-4D97-AF65-F5344CB8AC3E}">
        <p14:creationId xmlns:p14="http://schemas.microsoft.com/office/powerpoint/2010/main" val="1761113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ITD</a:t>
            </a:r>
            <a:endParaRPr lang="en-US" dirty="0"/>
          </a:p>
        </p:txBody>
      </p:sp>
      <p:pic>
        <p:nvPicPr>
          <p:cNvPr id="3"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95" r="51842" b="6744"/>
          <a:stretch/>
        </p:blipFill>
        <p:spPr bwMode="auto">
          <a:xfrm>
            <a:off x="1191126" y="1508353"/>
            <a:ext cx="6761747" cy="4794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07483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01625" y="76200"/>
            <a:ext cx="8229600" cy="1143000"/>
          </a:xfrm>
        </p:spPr>
        <p:txBody>
          <a:bodyPr>
            <a:normAutofit fontScale="90000"/>
          </a:bodyPr>
          <a:lstStyle/>
          <a:p>
            <a:r>
              <a:rPr lang="en-US" altLang="en-US" sz="3200" dirty="0" smtClean="0"/>
              <a:t>AREAS OF CR PART 154 REGULATION</a:t>
            </a:r>
            <a:r>
              <a:rPr lang="en-US" altLang="en-US" sz="3600" dirty="0" smtClean="0"/>
              <a:t/>
            </a:r>
            <a:br>
              <a:rPr lang="en-US" altLang="en-US" sz="3600" dirty="0" smtClean="0"/>
            </a:br>
            <a:endParaRPr lang="en-US" altLang="en-US" dirty="0" smtClean="0"/>
          </a:p>
        </p:txBody>
      </p:sp>
      <p:sp>
        <p:nvSpPr>
          <p:cNvPr id="3" name="Content Placeholder 2"/>
          <p:cNvSpPr>
            <a:spLocks noGrp="1"/>
          </p:cNvSpPr>
          <p:nvPr>
            <p:ph idx="1"/>
          </p:nvPr>
        </p:nvSpPr>
        <p:spPr>
          <a:xfrm>
            <a:off x="0" y="1219200"/>
            <a:ext cx="4572000" cy="4724400"/>
          </a:xfrm>
          <a:solidFill>
            <a:schemeClr val="bg1"/>
          </a:solidFill>
        </p:spPr>
        <p:txBody>
          <a:bodyPr>
            <a:normAutofit fontScale="92500"/>
          </a:bodyPr>
          <a:lstStyle/>
          <a:p>
            <a:pPr>
              <a:buClr>
                <a:schemeClr val="accent1">
                  <a:lumMod val="90000"/>
                </a:schemeClr>
              </a:buClr>
              <a:buFont typeface="Wingdings" panose="05000000000000000000" pitchFamily="2" charset="2"/>
              <a:buChar char="q"/>
              <a:defRPr/>
            </a:pPr>
            <a:endParaRPr lang="en-US" sz="2400" dirty="0" smtClean="0"/>
          </a:p>
          <a:p>
            <a:pPr marL="640080" lvl="1">
              <a:buClr>
                <a:schemeClr val="accent1">
                  <a:lumMod val="90000"/>
                </a:schemeClr>
              </a:buClr>
              <a:buFont typeface="Wingdings" pitchFamily="2" charset="2"/>
              <a:buChar char="q"/>
              <a:defRPr/>
            </a:pPr>
            <a:r>
              <a:rPr lang="en-US" dirty="0" smtClean="0"/>
              <a:t>ELL Identification </a:t>
            </a:r>
          </a:p>
          <a:p>
            <a:pPr marL="640080" lvl="1">
              <a:buClr>
                <a:schemeClr val="accent1">
                  <a:lumMod val="90000"/>
                </a:schemeClr>
              </a:buClr>
              <a:buFont typeface="Wingdings" pitchFamily="2" charset="2"/>
              <a:buChar char="q"/>
              <a:defRPr/>
            </a:pPr>
            <a:r>
              <a:rPr lang="en-US" dirty="0" smtClean="0"/>
              <a:t>Parent Notification and Information</a:t>
            </a:r>
          </a:p>
          <a:p>
            <a:pPr marL="640080" lvl="1">
              <a:buClr>
                <a:schemeClr val="accent1">
                  <a:lumMod val="90000"/>
                </a:schemeClr>
              </a:buClr>
              <a:buFont typeface="Wingdings" pitchFamily="2" charset="2"/>
              <a:buChar char="q"/>
              <a:defRPr/>
            </a:pPr>
            <a:r>
              <a:rPr lang="en-US" dirty="0" smtClean="0"/>
              <a:t>Retention of Records</a:t>
            </a:r>
          </a:p>
          <a:p>
            <a:pPr marL="640080" lvl="1">
              <a:buClr>
                <a:schemeClr val="accent1">
                  <a:lumMod val="90000"/>
                </a:schemeClr>
              </a:buClr>
              <a:buFont typeface="Wingdings" pitchFamily="2" charset="2"/>
              <a:buChar char="q"/>
              <a:defRPr/>
            </a:pPr>
            <a:r>
              <a:rPr lang="en-US" dirty="0" smtClean="0"/>
              <a:t>ELL Program Placement</a:t>
            </a:r>
          </a:p>
          <a:p>
            <a:pPr marL="640080" lvl="1">
              <a:buClr>
                <a:schemeClr val="accent1">
                  <a:lumMod val="90000"/>
                </a:schemeClr>
              </a:buClr>
              <a:buFont typeface="Wingdings" pitchFamily="2" charset="2"/>
              <a:buChar char="q"/>
              <a:defRPr/>
            </a:pPr>
            <a:r>
              <a:rPr lang="en-US" dirty="0" smtClean="0"/>
              <a:t>Program Requirements</a:t>
            </a:r>
          </a:p>
          <a:p>
            <a:pPr marL="640080" lvl="1">
              <a:buClr>
                <a:schemeClr val="accent1">
                  <a:lumMod val="90000"/>
                </a:schemeClr>
              </a:buClr>
              <a:buFont typeface="Wingdings" pitchFamily="2" charset="2"/>
              <a:buChar char="q"/>
              <a:defRPr/>
            </a:pPr>
            <a:r>
              <a:rPr lang="en-US" dirty="0" smtClean="0"/>
              <a:t>Provision of Programs</a:t>
            </a:r>
          </a:p>
          <a:p>
            <a:pPr marL="640080" lvl="1">
              <a:buClr>
                <a:schemeClr val="accent1">
                  <a:lumMod val="90000"/>
                </a:schemeClr>
              </a:buClr>
              <a:buFont typeface="Wingdings" pitchFamily="2" charset="2"/>
              <a:buChar char="q"/>
              <a:defRPr/>
            </a:pPr>
            <a:r>
              <a:rPr lang="en-US" dirty="0" smtClean="0"/>
              <a:t>Grade Span</a:t>
            </a:r>
          </a:p>
          <a:p>
            <a:pPr marL="640080" lvl="1">
              <a:buClr>
                <a:schemeClr val="accent1">
                  <a:lumMod val="90000"/>
                </a:schemeClr>
              </a:buClr>
              <a:buFont typeface="Wingdings" pitchFamily="2" charset="2"/>
              <a:buChar char="q"/>
              <a:defRPr/>
            </a:pPr>
            <a:r>
              <a:rPr lang="en-US" dirty="0" smtClean="0"/>
              <a:t>Program Continuity</a:t>
            </a:r>
          </a:p>
          <a:p>
            <a:pPr>
              <a:defRPr/>
            </a:pPr>
            <a:endParaRPr lang="en-US" dirty="0"/>
          </a:p>
        </p:txBody>
      </p:sp>
      <p:sp>
        <p:nvSpPr>
          <p:cNvPr id="6" name="Content Placeholder 2"/>
          <p:cNvSpPr txBox="1">
            <a:spLocks/>
          </p:cNvSpPr>
          <p:nvPr/>
        </p:nvSpPr>
        <p:spPr bwMode="auto">
          <a:xfrm>
            <a:off x="4114800" y="1219200"/>
            <a:ext cx="5029200" cy="4648200"/>
          </a:xfrm>
          <a:prstGeom prst="rect">
            <a:avLst/>
          </a:prstGeom>
          <a:noFill/>
          <a:ln w="9525">
            <a:noFill/>
            <a:miter lim="800000"/>
            <a:headEnd/>
            <a:tailEnd/>
          </a:ln>
          <a:effectLst/>
          <a:extLst/>
        </p:spPr>
        <p:txBody>
          <a:bodyPr/>
          <a:lstStyle>
            <a:lvl1pPr marL="342900" indent="-342900" algn="l" rtl="0" eaLnBrk="0" fontAlgn="base" hangingPunct="0">
              <a:spcBef>
                <a:spcPct val="20000"/>
              </a:spcBef>
              <a:spcAft>
                <a:spcPct val="0"/>
              </a:spcAft>
              <a:buChar char="•"/>
              <a:defRPr sz="2700" b="1">
                <a:solidFill>
                  <a:schemeClr val="bg2">
                    <a:lumMod val="75000"/>
                  </a:schemeClr>
                </a:solidFill>
                <a:latin typeface="+mn-lt"/>
                <a:ea typeface="Verdana" panose="020B0604030504040204" pitchFamily="34" charset="0"/>
                <a:cs typeface="Verdana" panose="020B0604030504040204" pitchFamily="34" charset="0"/>
              </a:defRPr>
            </a:lvl1pPr>
            <a:lvl2pPr marL="857250" indent="-400050" algn="l" rtl="0" eaLnBrk="0" fontAlgn="base" hangingPunct="0">
              <a:spcBef>
                <a:spcPct val="20000"/>
              </a:spcBef>
              <a:spcAft>
                <a:spcPct val="0"/>
              </a:spcAft>
              <a:buSzPct val="50000"/>
              <a:buFont typeface="Wingdings" pitchFamily="2" charset="2"/>
              <a:buChar char="¦"/>
              <a:defRPr sz="2400" b="1">
                <a:solidFill>
                  <a:schemeClr val="bg2">
                    <a:lumMod val="75000"/>
                  </a:schemeClr>
                </a:solidFill>
                <a:latin typeface="+mn-lt"/>
                <a:ea typeface="Verdana" panose="020B0604030504040204" pitchFamily="34" charset="0"/>
                <a:cs typeface="Verdana" panose="020B0604030504040204" pitchFamily="34" charset="0"/>
              </a:defRPr>
            </a:lvl2pPr>
            <a:lvl3pPr marL="1200150" indent="-228600" algn="l" rtl="0" eaLnBrk="0" fontAlgn="base" hangingPunct="0">
              <a:spcBef>
                <a:spcPct val="20000"/>
              </a:spcBef>
              <a:spcAft>
                <a:spcPct val="0"/>
              </a:spcAft>
              <a:buChar char="•"/>
              <a:defRPr sz="2000">
                <a:solidFill>
                  <a:schemeClr val="tx1"/>
                </a:solidFill>
                <a:latin typeface="+mn-lt"/>
                <a:ea typeface="Verdana" panose="020B0604030504040204" pitchFamily="34" charset="0"/>
                <a:cs typeface="Verdana" panose="020B0604030504040204" pitchFamily="34" charset="0"/>
              </a:defRPr>
            </a:lvl3pPr>
            <a:lvl4pPr marL="1600200" indent="-228600" algn="l" rtl="0" eaLnBrk="0" fontAlgn="base" hangingPunct="0">
              <a:spcBef>
                <a:spcPct val="20000"/>
              </a:spcBef>
              <a:spcAft>
                <a:spcPct val="0"/>
              </a:spcAft>
              <a:buChar char="–"/>
              <a:defRPr>
                <a:solidFill>
                  <a:schemeClr val="tx1"/>
                </a:solidFill>
                <a:latin typeface="+mn-lt"/>
                <a:ea typeface="Verdana" panose="020B0604030504040204" pitchFamily="34" charset="0"/>
                <a:cs typeface="Verdana" panose="020B0604030504040204" pitchFamily="34" charset="0"/>
              </a:defRPr>
            </a:lvl4pPr>
            <a:lvl5pPr marL="2057400" indent="-228600" algn="l" rtl="0" eaLnBrk="0" fontAlgn="base" hangingPunct="0">
              <a:spcBef>
                <a:spcPct val="20000"/>
              </a:spcBef>
              <a:spcAft>
                <a:spcPct val="0"/>
              </a:spcAft>
              <a:buChar char="»"/>
              <a:defRPr sz="1600">
                <a:solidFill>
                  <a:schemeClr val="tx1"/>
                </a:solidFill>
                <a:latin typeface="+mn-lt"/>
                <a:ea typeface="Verdana" panose="020B0604030504040204" pitchFamily="34" charset="0"/>
                <a:cs typeface="Verdana" panose="020B0604030504040204" pitchFamily="34"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240030" lvl="1" indent="0">
              <a:buClr>
                <a:schemeClr val="accent1">
                  <a:lumMod val="90000"/>
                </a:schemeClr>
              </a:buClr>
              <a:buFont typeface="Wingdings" pitchFamily="2" charset="2"/>
              <a:buNone/>
              <a:defRPr/>
            </a:pPr>
            <a:endParaRPr lang="en-US" dirty="0"/>
          </a:p>
          <a:p>
            <a:pPr marL="640080" lvl="1">
              <a:buClr>
                <a:schemeClr val="accent1">
                  <a:lumMod val="90000"/>
                </a:schemeClr>
              </a:buClr>
              <a:buFont typeface="Wingdings" pitchFamily="2" charset="2"/>
              <a:buChar char="q"/>
              <a:defRPr/>
            </a:pPr>
            <a:r>
              <a:rPr lang="en-US" kern="0" dirty="0"/>
              <a:t>Students with </a:t>
            </a:r>
            <a:r>
              <a:rPr lang="en-US" kern="0" dirty="0" smtClean="0"/>
              <a:t>Disabilities</a:t>
            </a:r>
          </a:p>
          <a:p>
            <a:pPr marL="640080" lvl="1">
              <a:buClr>
                <a:schemeClr val="accent1">
                  <a:lumMod val="90000"/>
                </a:schemeClr>
              </a:buClr>
              <a:buFont typeface="Wingdings" pitchFamily="2" charset="2"/>
              <a:buChar char="q"/>
              <a:defRPr/>
            </a:pPr>
            <a:r>
              <a:rPr lang="en-US" kern="0" dirty="0"/>
              <a:t>ELL Exit </a:t>
            </a:r>
            <a:r>
              <a:rPr lang="en-US" kern="0" dirty="0" smtClean="0"/>
              <a:t>Criteria</a:t>
            </a:r>
            <a:endParaRPr lang="en-US" kern="0" dirty="0"/>
          </a:p>
          <a:p>
            <a:pPr marL="640080" lvl="1">
              <a:buClr>
                <a:schemeClr val="accent1">
                  <a:lumMod val="90000"/>
                </a:schemeClr>
              </a:buClr>
              <a:buFont typeface="Wingdings" pitchFamily="2" charset="2"/>
              <a:buChar char="q"/>
              <a:defRPr/>
            </a:pPr>
            <a:r>
              <a:rPr lang="en-US" kern="0" dirty="0"/>
              <a:t>Intervention </a:t>
            </a:r>
            <a:r>
              <a:rPr lang="en-US" kern="0" dirty="0" smtClean="0"/>
              <a:t>Support for ELLs</a:t>
            </a:r>
          </a:p>
          <a:p>
            <a:pPr marL="640080" lvl="1">
              <a:buClr>
                <a:schemeClr val="accent1">
                  <a:lumMod val="90000"/>
                </a:schemeClr>
              </a:buClr>
              <a:buFont typeface="Wingdings" pitchFamily="2" charset="2"/>
              <a:buChar char="q"/>
              <a:defRPr/>
            </a:pPr>
            <a:r>
              <a:rPr lang="en-US" kern="0" dirty="0"/>
              <a:t>Former ELL </a:t>
            </a:r>
            <a:r>
              <a:rPr lang="en-US" kern="0" dirty="0" smtClean="0"/>
              <a:t>Services</a:t>
            </a:r>
            <a:endParaRPr lang="en-US" kern="0" dirty="0"/>
          </a:p>
          <a:p>
            <a:pPr marL="640080" lvl="1">
              <a:buClr>
                <a:schemeClr val="accent1">
                  <a:lumMod val="90000"/>
                </a:schemeClr>
              </a:buClr>
              <a:buFont typeface="Wingdings" pitchFamily="2" charset="2"/>
              <a:buChar char="q"/>
              <a:defRPr/>
            </a:pPr>
            <a:r>
              <a:rPr lang="en-US" kern="0" dirty="0" smtClean="0"/>
              <a:t>Graduation Requirements</a:t>
            </a:r>
            <a:endParaRPr lang="en-US" kern="0" dirty="0"/>
          </a:p>
          <a:p>
            <a:pPr marL="640080" lvl="1">
              <a:buClr>
                <a:schemeClr val="accent1">
                  <a:lumMod val="90000"/>
                </a:schemeClr>
              </a:buClr>
              <a:buFont typeface="Wingdings" pitchFamily="2" charset="2"/>
              <a:buChar char="q"/>
              <a:defRPr/>
            </a:pPr>
            <a:r>
              <a:rPr lang="en-US" kern="0" dirty="0" smtClean="0"/>
              <a:t>Professional Development</a:t>
            </a:r>
          </a:p>
          <a:p>
            <a:pPr marL="640080" lvl="1">
              <a:buClr>
                <a:schemeClr val="accent1">
                  <a:lumMod val="90000"/>
                </a:schemeClr>
              </a:buClr>
              <a:buFont typeface="Wingdings" pitchFamily="2" charset="2"/>
              <a:buChar char="q"/>
              <a:defRPr/>
            </a:pPr>
            <a:r>
              <a:rPr lang="en-US" kern="0" dirty="0" smtClean="0"/>
              <a:t>Certification</a:t>
            </a:r>
            <a:endParaRPr lang="en-US" kern="0" dirty="0"/>
          </a:p>
          <a:p>
            <a:pPr marL="640080" lvl="1">
              <a:buClr>
                <a:schemeClr val="accent1">
                  <a:lumMod val="90000"/>
                </a:schemeClr>
              </a:buClr>
              <a:buFont typeface="Wingdings" pitchFamily="2" charset="2"/>
              <a:buChar char="q"/>
              <a:defRPr/>
            </a:pPr>
            <a:r>
              <a:rPr lang="en-US" kern="0" dirty="0" smtClean="0"/>
              <a:t>School District </a:t>
            </a:r>
            <a:r>
              <a:rPr lang="en-US" kern="0" dirty="0"/>
              <a:t>Planning and Reporting Requirements</a:t>
            </a:r>
          </a:p>
          <a:p>
            <a:pPr>
              <a:defRPr/>
            </a:pPr>
            <a:endParaRPr lang="en-US" sz="2000" kern="0" dirty="0"/>
          </a:p>
        </p:txBody>
      </p:sp>
      <p:sp>
        <p:nvSpPr>
          <p:cNvPr id="5" name="Slide Number Placeholder 2"/>
          <p:cNvSpPr>
            <a:spLocks noGrp="1"/>
          </p:cNvSpPr>
          <p:nvPr>
            <p:ph type="sldNum" sz="quarter" idx="4294967295"/>
          </p:nvPr>
        </p:nvSpPr>
        <p:spPr>
          <a:xfrm>
            <a:off x="7010400" y="6553200"/>
            <a:ext cx="2133600" cy="304800"/>
          </a:xfrm>
          <a:prstGeom prst="rect">
            <a:avLst/>
          </a:prstGeom>
        </p:spPr>
        <p:txBody>
          <a:bodyPr/>
          <a:lstStyle/>
          <a:p>
            <a:pPr>
              <a:defRPr/>
            </a:pPr>
            <a:r>
              <a:rPr lang="en-US" altLang="en-US" dirty="0"/>
              <a:t>3</a:t>
            </a:r>
          </a:p>
        </p:txBody>
      </p:sp>
    </p:spTree>
    <p:extLst>
      <p:ext uri="{BB962C8B-B14F-4D97-AF65-F5344CB8AC3E}">
        <p14:creationId xmlns:p14="http://schemas.microsoft.com/office/powerpoint/2010/main" val="35944200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152400"/>
            <a:ext cx="8229600" cy="685800"/>
          </a:xfrm>
        </p:spPr>
        <p:txBody>
          <a:bodyPr>
            <a:normAutofit fontScale="90000"/>
          </a:bodyPr>
          <a:lstStyle/>
          <a:p>
            <a:r>
              <a:rPr lang="en-US" altLang="en-US" sz="3200" dirty="0" smtClean="0"/>
              <a:t> </a:t>
            </a:r>
            <a:br>
              <a:rPr lang="en-US" altLang="en-US" sz="3200" dirty="0" smtClean="0"/>
            </a:br>
            <a:r>
              <a:rPr lang="en-US" altLang="en-US" sz="3200" dirty="0" smtClean="0"/>
              <a:t>IDENTIFICATION </a:t>
            </a:r>
            <a:br>
              <a:rPr lang="en-US" altLang="en-US" sz="3200" dirty="0" smtClean="0"/>
            </a:br>
            <a:endParaRPr lang="en-US" altLang="en-US" sz="3200" dirty="0" smtClean="0"/>
          </a:p>
        </p:txBody>
      </p:sp>
      <p:sp>
        <p:nvSpPr>
          <p:cNvPr id="4" name="Slide Number Placeholder 3"/>
          <p:cNvSpPr>
            <a:spLocks noGrp="1"/>
          </p:cNvSpPr>
          <p:nvPr>
            <p:ph type="sldNum" sz="quarter" idx="4294967295"/>
          </p:nvPr>
        </p:nvSpPr>
        <p:spPr>
          <a:xfrm>
            <a:off x="7010400" y="6553200"/>
            <a:ext cx="2133600" cy="304800"/>
          </a:xfrm>
          <a:prstGeom prst="rect">
            <a:avLst/>
          </a:prstGeom>
        </p:spPr>
        <p:txBody>
          <a:bodyPr/>
          <a:lstStyle/>
          <a:p>
            <a:pPr>
              <a:defRPr/>
            </a:pPr>
            <a:fld id="{39F97EF7-2E36-4F75-BBE9-76E1C7A1EA33}" type="slidenum">
              <a:rPr lang="en-US" altLang="en-US" smtClean="0"/>
              <a:pPr>
                <a:defRPr/>
              </a:pPr>
              <a:t>71</a:t>
            </a:fld>
            <a:endParaRPr lang="en-US" altLang="en-US" dirty="0"/>
          </a:p>
        </p:txBody>
      </p:sp>
      <p:graphicFrame>
        <p:nvGraphicFramePr>
          <p:cNvPr id="7" name="Content Placeholder 6"/>
          <p:cNvGraphicFramePr>
            <a:graphicFrameLocks noGrp="1"/>
          </p:cNvGraphicFramePr>
          <p:nvPr>
            <p:ph idx="1"/>
          </p:nvPr>
        </p:nvGraphicFramePr>
        <p:xfrm>
          <a:off x="0" y="14288"/>
          <a:ext cx="9132888" cy="6234112"/>
        </p:xfrm>
        <a:graphic>
          <a:graphicData uri="http://schemas.openxmlformats.org/drawingml/2006/table">
            <a:tbl>
              <a:tblPr firstRow="1" firstCol="1" bandRow="1">
                <a:tableStyleId>{5C22544A-7EE6-4342-B048-85BDC9FD1C3A}</a:tableStyleId>
              </a:tblPr>
              <a:tblGrid>
                <a:gridCol w="3792360"/>
                <a:gridCol w="3947347"/>
                <a:gridCol w="1393181"/>
              </a:tblGrid>
              <a:tr h="634478">
                <a:tc gridSpan="3">
                  <a:txBody>
                    <a:bodyPr/>
                    <a:lstStyle/>
                    <a:p>
                      <a:pPr marL="0" marR="0" algn="ctr">
                        <a:spcBef>
                          <a:spcPts val="0"/>
                        </a:spcBef>
                        <a:spcAft>
                          <a:spcPts val="0"/>
                        </a:spcAft>
                      </a:pPr>
                      <a:r>
                        <a:rPr lang="en-US" sz="2400" b="1" kern="1200" dirty="0" smtClean="0">
                          <a:solidFill>
                            <a:schemeClr val="bg1"/>
                          </a:solidFill>
                          <a:effectLst/>
                          <a:latin typeface="+mn-lt"/>
                          <a:ea typeface="+mn-ea"/>
                          <a:cs typeface="+mn-cs"/>
                        </a:rPr>
                        <a:t>ELL IDENTIFICATION</a:t>
                      </a:r>
                      <a:endParaRPr lang="en-US" sz="2400" b="1" kern="1200" dirty="0">
                        <a:solidFill>
                          <a:schemeClr val="bg1"/>
                        </a:solidFill>
                        <a:effectLst/>
                        <a:latin typeface="+mn-lt"/>
                        <a:ea typeface="+mn-ea"/>
                        <a:cs typeface="+mn-cs"/>
                      </a:endParaRPr>
                    </a:p>
                  </a:txBody>
                  <a:tcPr marL="68580" marR="68580" marT="0" marB="0" anchor="ctr">
                    <a:solidFill>
                      <a:schemeClr val="tx1"/>
                    </a:solidFill>
                  </a:tcPr>
                </a:tc>
                <a:tc hMerge="1">
                  <a:txBody>
                    <a:bodyPr/>
                    <a:lstStyle/>
                    <a:p>
                      <a:pPr marL="0" marR="0" algn="ctr">
                        <a:spcBef>
                          <a:spcPts val="0"/>
                        </a:spcBef>
                        <a:spcAft>
                          <a:spcPts val="0"/>
                        </a:spcAft>
                      </a:pPr>
                      <a:endParaRPr lang="en-US" sz="1600" b="0" dirty="0">
                        <a:solidFill>
                          <a:schemeClr val="tx1"/>
                        </a:solidFill>
                        <a:effectLst/>
                        <a:latin typeface="Times New Roman"/>
                        <a:ea typeface="Times New Roman"/>
                      </a:endParaRPr>
                    </a:p>
                  </a:txBody>
                  <a:tcPr marL="68580" marR="68580" marT="0" marB="0"/>
                </a:tc>
                <a:tc hMerge="1">
                  <a:txBody>
                    <a:bodyPr/>
                    <a:lstStyle/>
                    <a:p>
                      <a:pPr marL="0" marR="0" algn="ctr">
                        <a:spcBef>
                          <a:spcPts val="0"/>
                        </a:spcBef>
                        <a:spcAft>
                          <a:spcPts val="0"/>
                        </a:spcAft>
                      </a:pPr>
                      <a:endParaRPr lang="en-US" sz="1600" b="0" dirty="0">
                        <a:solidFill>
                          <a:schemeClr val="tx1"/>
                        </a:solidFill>
                        <a:effectLst/>
                        <a:latin typeface="Times New Roman"/>
                        <a:ea typeface="Times New Roman"/>
                      </a:endParaRPr>
                    </a:p>
                  </a:txBody>
                  <a:tcPr marL="68580" marR="68580" marT="0" marB="0">
                    <a:solidFill>
                      <a:srgbClr val="EAF5F6"/>
                    </a:solidFill>
                  </a:tcPr>
                </a:tc>
              </a:tr>
              <a:tr h="487680">
                <a:tc>
                  <a:txBody>
                    <a:bodyPr/>
                    <a:lstStyle/>
                    <a:p>
                      <a:pPr marL="0" marR="0" algn="ctr">
                        <a:spcBef>
                          <a:spcPts val="0"/>
                        </a:spcBef>
                        <a:spcAft>
                          <a:spcPts val="0"/>
                        </a:spcAft>
                      </a:pPr>
                      <a:r>
                        <a:rPr lang="en-US" sz="1600" b="1" kern="1200" dirty="0" smtClean="0">
                          <a:solidFill>
                            <a:schemeClr val="tx1"/>
                          </a:solidFill>
                          <a:effectLst/>
                          <a:latin typeface="+mn-lt"/>
                          <a:ea typeface="+mn-ea"/>
                          <a:cs typeface="+mn-cs"/>
                        </a:rPr>
                        <a:t>CR PART 154 </a:t>
                      </a:r>
                    </a:p>
                    <a:p>
                      <a:pPr marL="0" marR="0" algn="ctr">
                        <a:spcBef>
                          <a:spcPts val="0"/>
                        </a:spcBef>
                        <a:spcAft>
                          <a:spcPts val="0"/>
                        </a:spcAft>
                      </a:pPr>
                      <a:r>
                        <a:rPr lang="en-US" sz="1600" b="1" kern="1200" dirty="0" smtClean="0">
                          <a:solidFill>
                            <a:schemeClr val="tx1"/>
                          </a:solidFill>
                          <a:effectLst/>
                          <a:latin typeface="+mn-lt"/>
                          <a:ea typeface="+mn-ea"/>
                          <a:cs typeface="+mn-cs"/>
                        </a:rPr>
                        <a:t>EXISTING</a:t>
                      </a:r>
                      <a:r>
                        <a:rPr lang="en-US" sz="1600" b="1" kern="1200" baseline="0" dirty="0" smtClean="0">
                          <a:solidFill>
                            <a:schemeClr val="tx1"/>
                          </a:solidFill>
                          <a:effectLst/>
                          <a:latin typeface="+mn-lt"/>
                          <a:ea typeface="+mn-ea"/>
                          <a:cs typeface="+mn-cs"/>
                        </a:rPr>
                        <a:t> REGULATION</a:t>
                      </a:r>
                      <a:endParaRPr lang="en-US" sz="1600" b="1" kern="1200" dirty="0">
                        <a:solidFill>
                          <a:schemeClr val="tx1"/>
                        </a:solidFill>
                        <a:effectLst/>
                        <a:latin typeface="+mn-lt"/>
                        <a:ea typeface="+mn-ea"/>
                        <a:cs typeface="+mn-cs"/>
                      </a:endParaRPr>
                    </a:p>
                  </a:txBody>
                  <a:tcPr marL="68580" marR="68580"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SUBPARTS 154-1 &amp; 154-2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ADOPTED REGULATION</a:t>
                      </a:r>
                      <a:endParaRPr kumimoji="0" lang="en-US" sz="1600" b="1" i="0" u="none" strike="noStrike" kern="1200" cap="none" spc="0" normalizeH="0" baseline="0" noProof="0" dirty="0">
                        <a:ln>
                          <a:noFill/>
                        </a:ln>
                        <a:solidFill>
                          <a:srgbClr val="000000"/>
                        </a:solidFill>
                        <a:effectLst/>
                        <a:uLnTx/>
                        <a:uFillTx/>
                        <a:latin typeface="Times New Roman"/>
                        <a:ea typeface="Times New Roman"/>
                        <a:cs typeface="+mn-cs"/>
                      </a:endParaRPr>
                    </a:p>
                  </a:txBody>
                  <a:tcPr marL="68580" marR="68580" marT="0" marB="0" anchor="ctr">
                    <a:solidFill>
                      <a:schemeClr val="accent1"/>
                    </a:solidFill>
                  </a:tcPr>
                </a:tc>
                <a:tc>
                  <a:txBody>
                    <a:bodyPr/>
                    <a:lstStyle/>
                    <a:p>
                      <a:pPr marL="0" marR="0" algn="ctr">
                        <a:spcBef>
                          <a:spcPts val="0"/>
                        </a:spcBef>
                        <a:spcAft>
                          <a:spcPts val="0"/>
                        </a:spcAft>
                      </a:pPr>
                      <a:r>
                        <a:rPr lang="en-US" sz="1600" b="1" kern="1200" dirty="0" smtClean="0">
                          <a:solidFill>
                            <a:schemeClr val="tx1"/>
                          </a:solidFill>
                          <a:effectLst/>
                        </a:rPr>
                        <a:t>TIMELINE</a:t>
                      </a:r>
                      <a:endParaRPr lang="en-US" sz="1600" b="1" dirty="0">
                        <a:solidFill>
                          <a:schemeClr val="tx1"/>
                        </a:solidFill>
                        <a:effectLst/>
                        <a:latin typeface="Times New Roman"/>
                        <a:ea typeface="Times New Roman"/>
                      </a:endParaRPr>
                    </a:p>
                  </a:txBody>
                  <a:tcPr marL="68580" marR="68580" marT="0" marB="0" anchor="ctr">
                    <a:solidFill>
                      <a:srgbClr val="F3F9FA"/>
                    </a:solidFill>
                  </a:tcPr>
                </a:tc>
              </a:tr>
              <a:tr h="5111954">
                <a:tc>
                  <a:txBody>
                    <a:bodyPr/>
                    <a:lstStyle/>
                    <a:p>
                      <a:pPr marL="0" marR="0">
                        <a:spcBef>
                          <a:spcPts val="0"/>
                        </a:spcBef>
                        <a:spcAft>
                          <a:spcPts val="0"/>
                        </a:spcAft>
                      </a:pPr>
                      <a:endParaRPr lang="en-US" sz="1500" b="0" dirty="0" smtClean="0">
                        <a:solidFill>
                          <a:schemeClr val="tx1"/>
                        </a:solidFill>
                        <a:effectLst/>
                        <a:latin typeface="+mn-lt"/>
                        <a:ea typeface="Times New Roman"/>
                        <a:cs typeface="Times New Roman"/>
                      </a:endParaRPr>
                    </a:p>
                    <a:p>
                      <a:pPr marL="0" marR="0">
                        <a:spcBef>
                          <a:spcPts val="0"/>
                        </a:spcBef>
                        <a:spcAft>
                          <a:spcPts val="0"/>
                        </a:spcAft>
                      </a:pPr>
                      <a:r>
                        <a:rPr lang="en-US" sz="1500" b="0" dirty="0" smtClean="0">
                          <a:solidFill>
                            <a:schemeClr val="tx1"/>
                          </a:solidFill>
                          <a:effectLst/>
                          <a:latin typeface="+mn-lt"/>
                          <a:ea typeface="Times New Roman"/>
                          <a:cs typeface="Times New Roman"/>
                        </a:rPr>
                        <a:t>A </a:t>
                      </a:r>
                      <a:r>
                        <a:rPr lang="en-US" sz="1500" b="0" dirty="0">
                          <a:solidFill>
                            <a:schemeClr val="tx1"/>
                          </a:solidFill>
                          <a:effectLst/>
                          <a:latin typeface="+mn-lt"/>
                          <a:ea typeface="Times New Roman"/>
                          <a:cs typeface="Times New Roman"/>
                        </a:rPr>
                        <a:t>three step ELL identification process by school staff, including: </a:t>
                      </a:r>
                      <a:endParaRPr lang="en-US" sz="1500" b="0" dirty="0" smtClean="0">
                        <a:solidFill>
                          <a:schemeClr val="tx1"/>
                        </a:solidFill>
                        <a:effectLst/>
                        <a:latin typeface="+mn-lt"/>
                        <a:ea typeface="Times New Roman"/>
                        <a:cs typeface="Times New Roman"/>
                      </a:endParaRPr>
                    </a:p>
                    <a:p>
                      <a:pPr marL="0" marR="0">
                        <a:spcBef>
                          <a:spcPts val="0"/>
                        </a:spcBef>
                        <a:spcAft>
                          <a:spcPts val="0"/>
                        </a:spcAft>
                      </a:pPr>
                      <a:endParaRPr lang="en-US" sz="1500" b="0" dirty="0">
                        <a:solidFill>
                          <a:schemeClr val="tx1"/>
                        </a:solidFill>
                        <a:effectLst/>
                        <a:latin typeface="+mn-lt"/>
                        <a:ea typeface="Times New Roman"/>
                        <a:cs typeface="Times New Roman"/>
                      </a:endParaRPr>
                    </a:p>
                    <a:p>
                      <a:pPr marL="342900" marR="0" lvl="0" indent="-342900">
                        <a:lnSpc>
                          <a:spcPct val="115000"/>
                        </a:lnSpc>
                        <a:spcBef>
                          <a:spcPts val="0"/>
                        </a:spcBef>
                        <a:spcAft>
                          <a:spcPts val="1000"/>
                        </a:spcAft>
                        <a:buFont typeface="+mj-lt"/>
                        <a:buAutoNum type="arabicParenBoth"/>
                        <a:tabLst>
                          <a:tab pos="457200" algn="l"/>
                        </a:tabLst>
                      </a:pPr>
                      <a:r>
                        <a:rPr lang="en-US" sz="1500" b="0" dirty="0">
                          <a:solidFill>
                            <a:schemeClr val="tx1"/>
                          </a:solidFill>
                          <a:effectLst/>
                          <a:latin typeface="+mn-lt"/>
                          <a:ea typeface="Times New Roman"/>
                          <a:cs typeface="Times New Roman"/>
                        </a:rPr>
                        <a:t>administration of the Home Language </a:t>
                      </a:r>
                      <a:r>
                        <a:rPr lang="en-US" sz="1500" b="0" dirty="0" smtClean="0">
                          <a:solidFill>
                            <a:schemeClr val="tx1"/>
                          </a:solidFill>
                          <a:effectLst/>
                          <a:latin typeface="+mn-lt"/>
                          <a:ea typeface="Times New Roman"/>
                          <a:cs typeface="Times New Roman"/>
                        </a:rPr>
                        <a:t>Questionnaire; </a:t>
                      </a:r>
                      <a:endParaRPr lang="en-US" sz="1500" b="0" dirty="0">
                        <a:solidFill>
                          <a:schemeClr val="tx1"/>
                        </a:solidFill>
                        <a:effectLst/>
                        <a:latin typeface="+mn-lt"/>
                        <a:ea typeface="Times New Roman"/>
                        <a:cs typeface="Times New Roman"/>
                      </a:endParaRPr>
                    </a:p>
                    <a:p>
                      <a:pPr marL="342900" marR="0" lvl="0" indent="-342900">
                        <a:lnSpc>
                          <a:spcPct val="115000"/>
                        </a:lnSpc>
                        <a:spcBef>
                          <a:spcPts val="0"/>
                        </a:spcBef>
                        <a:spcAft>
                          <a:spcPts val="1000"/>
                        </a:spcAft>
                        <a:buFont typeface="+mj-lt"/>
                        <a:buAutoNum type="arabicParenBoth"/>
                        <a:tabLst>
                          <a:tab pos="457200" algn="l"/>
                        </a:tabLst>
                      </a:pPr>
                      <a:r>
                        <a:rPr lang="en-US" sz="1500" b="0" dirty="0">
                          <a:solidFill>
                            <a:schemeClr val="tx1"/>
                          </a:solidFill>
                          <a:effectLst/>
                          <a:latin typeface="+mn-lt"/>
                          <a:ea typeface="Times New Roman"/>
                          <a:cs typeface="Times New Roman"/>
                        </a:rPr>
                        <a:t>an informal individual interview with the student; and </a:t>
                      </a:r>
                    </a:p>
                    <a:p>
                      <a:pPr marL="342900" marR="0" lvl="0" indent="-342900">
                        <a:lnSpc>
                          <a:spcPct val="115000"/>
                        </a:lnSpc>
                        <a:spcBef>
                          <a:spcPts val="0"/>
                        </a:spcBef>
                        <a:spcAft>
                          <a:spcPts val="1000"/>
                        </a:spcAft>
                        <a:buFont typeface="+mj-lt"/>
                        <a:buAutoNum type="arabicParenBoth"/>
                        <a:tabLst>
                          <a:tab pos="457200" algn="l"/>
                        </a:tabLst>
                      </a:pPr>
                      <a:r>
                        <a:rPr lang="en-US" sz="1500" b="0" dirty="0">
                          <a:solidFill>
                            <a:schemeClr val="tx1"/>
                          </a:solidFill>
                          <a:effectLst/>
                          <a:latin typeface="+mn-lt"/>
                          <a:ea typeface="Times New Roman"/>
                          <a:cs typeface="Times New Roman"/>
                        </a:rPr>
                        <a:t>the administration of a statewide English language proficiency identification assessment.   </a:t>
                      </a:r>
                    </a:p>
                    <a:p>
                      <a:pPr marL="0" marR="0">
                        <a:lnSpc>
                          <a:spcPct val="115000"/>
                        </a:lnSpc>
                        <a:spcBef>
                          <a:spcPts val="0"/>
                        </a:spcBef>
                        <a:spcAft>
                          <a:spcPts val="1000"/>
                        </a:spcAft>
                      </a:pPr>
                      <a:r>
                        <a:rPr lang="en-US" sz="1500" b="0" dirty="0">
                          <a:solidFill>
                            <a:schemeClr val="tx1"/>
                          </a:solidFill>
                          <a:effectLst/>
                          <a:latin typeface="+mn-lt"/>
                          <a:ea typeface="Times New Roman"/>
                          <a:cs typeface="Times New Roman"/>
                        </a:rPr>
                        <a:t>Current regulations do not define the qualifications of staff required to administer the identification process.  </a:t>
                      </a:r>
                    </a:p>
                  </a:txBody>
                  <a:tcPr marL="0" marR="0" marT="0" marB="0">
                    <a:solidFill>
                      <a:schemeClr val="bg1">
                        <a:lumMod val="85000"/>
                      </a:schemeClr>
                    </a:solidFill>
                  </a:tcPr>
                </a:tc>
                <a:tc>
                  <a:txBody>
                    <a:bodyPr/>
                    <a:lstStyle/>
                    <a:p>
                      <a:pPr marL="0" marR="0">
                        <a:spcBef>
                          <a:spcPts val="0"/>
                        </a:spcBef>
                        <a:spcAft>
                          <a:spcPts val="0"/>
                        </a:spcAft>
                      </a:pPr>
                      <a:endParaRPr lang="en-US" sz="1500" b="0" dirty="0" smtClean="0">
                        <a:solidFill>
                          <a:schemeClr val="tx1"/>
                        </a:solidFill>
                        <a:effectLst/>
                        <a:latin typeface="+mn-lt"/>
                        <a:ea typeface="Times New Roman"/>
                        <a:cs typeface="Times New Roman"/>
                      </a:endParaRPr>
                    </a:p>
                    <a:p>
                      <a:pPr marL="0" marR="0">
                        <a:spcBef>
                          <a:spcPts val="0"/>
                        </a:spcBef>
                        <a:spcAft>
                          <a:spcPts val="0"/>
                        </a:spcAft>
                      </a:pPr>
                      <a:r>
                        <a:rPr lang="en-US" sz="1500" b="0" dirty="0" smtClean="0">
                          <a:solidFill>
                            <a:schemeClr val="tx1"/>
                          </a:solidFill>
                          <a:effectLst/>
                          <a:latin typeface="+mn-lt"/>
                          <a:ea typeface="Times New Roman"/>
                          <a:cs typeface="Times New Roman"/>
                        </a:rPr>
                        <a:t>Implement a</a:t>
                      </a:r>
                      <a:r>
                        <a:rPr lang="en-US" sz="1500" b="0" baseline="0" dirty="0" smtClean="0">
                          <a:solidFill>
                            <a:schemeClr val="tx1"/>
                          </a:solidFill>
                          <a:effectLst/>
                          <a:latin typeface="+mn-lt"/>
                          <a:ea typeface="Times New Roman"/>
                          <a:cs typeface="Times New Roman"/>
                        </a:rPr>
                        <a:t> three </a:t>
                      </a:r>
                      <a:r>
                        <a:rPr lang="en-US" sz="1500" b="0" dirty="0" smtClean="0">
                          <a:solidFill>
                            <a:schemeClr val="tx1"/>
                          </a:solidFill>
                          <a:effectLst/>
                          <a:latin typeface="+mn-lt"/>
                          <a:ea typeface="Times New Roman"/>
                          <a:cs typeface="Times New Roman"/>
                        </a:rPr>
                        <a:t>step </a:t>
                      </a:r>
                      <a:r>
                        <a:rPr lang="en-US" sz="1500" b="0" dirty="0">
                          <a:solidFill>
                            <a:schemeClr val="tx1"/>
                          </a:solidFill>
                          <a:effectLst/>
                          <a:latin typeface="+mn-lt"/>
                          <a:ea typeface="Times New Roman"/>
                          <a:cs typeface="Times New Roman"/>
                        </a:rPr>
                        <a:t>ELL identification process to ensure holistic and individualized decisions can be made by qualified </a:t>
                      </a:r>
                      <a:r>
                        <a:rPr lang="en-US" sz="1500" b="0" dirty="0" smtClean="0">
                          <a:solidFill>
                            <a:schemeClr val="tx1"/>
                          </a:solidFill>
                          <a:effectLst/>
                          <a:latin typeface="+mn-lt"/>
                          <a:ea typeface="Times New Roman"/>
                          <a:cs typeface="Times New Roman"/>
                        </a:rPr>
                        <a:t>personnel, </a:t>
                      </a:r>
                      <a:r>
                        <a:rPr lang="en-US" sz="1500" b="0" dirty="0">
                          <a:solidFill>
                            <a:schemeClr val="tx1"/>
                          </a:solidFill>
                          <a:effectLst/>
                          <a:latin typeface="+mn-lt"/>
                          <a:ea typeface="Times New Roman"/>
                          <a:cs typeface="Times New Roman"/>
                        </a:rPr>
                        <a:t>including: </a:t>
                      </a:r>
                      <a:endParaRPr lang="en-US" sz="1500" b="0" dirty="0" smtClean="0">
                        <a:solidFill>
                          <a:schemeClr val="tx1"/>
                        </a:solidFill>
                        <a:effectLst/>
                        <a:latin typeface="+mn-lt"/>
                        <a:ea typeface="Times New Roman"/>
                        <a:cs typeface="Times New Roman"/>
                      </a:endParaRPr>
                    </a:p>
                    <a:p>
                      <a:pPr marL="0" marR="0">
                        <a:spcBef>
                          <a:spcPts val="0"/>
                        </a:spcBef>
                        <a:spcAft>
                          <a:spcPts val="0"/>
                        </a:spcAft>
                      </a:pPr>
                      <a:endParaRPr lang="en-US" sz="1500" b="0" dirty="0">
                        <a:solidFill>
                          <a:schemeClr val="tx1"/>
                        </a:solidFill>
                        <a:effectLst/>
                        <a:latin typeface="+mn-lt"/>
                        <a:ea typeface="Times New Roman"/>
                        <a:cs typeface="Times New Roman"/>
                      </a:endParaRPr>
                    </a:p>
                    <a:p>
                      <a:pPr marL="342900" marR="0" lvl="0" indent="-342900">
                        <a:lnSpc>
                          <a:spcPct val="115000"/>
                        </a:lnSpc>
                        <a:spcBef>
                          <a:spcPts val="0"/>
                        </a:spcBef>
                        <a:spcAft>
                          <a:spcPts val="1000"/>
                        </a:spcAft>
                        <a:buFont typeface="+mj-lt"/>
                        <a:buAutoNum type="arabicParenBoth"/>
                        <a:tabLst>
                          <a:tab pos="457200" algn="l"/>
                        </a:tabLst>
                      </a:pPr>
                      <a:r>
                        <a:rPr lang="en-US" sz="1500" b="0" dirty="0">
                          <a:solidFill>
                            <a:schemeClr val="tx1"/>
                          </a:solidFill>
                          <a:effectLst/>
                          <a:latin typeface="+mn-lt"/>
                          <a:ea typeface="Times New Roman"/>
                          <a:cs typeface="Times New Roman"/>
                        </a:rPr>
                        <a:t>administration of the Home Language </a:t>
                      </a:r>
                      <a:r>
                        <a:rPr lang="en-US" sz="1500" b="0" dirty="0" smtClean="0">
                          <a:solidFill>
                            <a:schemeClr val="tx1"/>
                          </a:solidFill>
                          <a:effectLst/>
                          <a:latin typeface="+mn-lt"/>
                          <a:ea typeface="Times New Roman"/>
                          <a:cs typeface="Times New Roman"/>
                        </a:rPr>
                        <a:t>Questionnaire; </a:t>
                      </a:r>
                      <a:endParaRPr lang="en-US" sz="1500" b="0" dirty="0">
                        <a:solidFill>
                          <a:schemeClr val="tx1"/>
                        </a:solidFill>
                        <a:effectLst/>
                        <a:latin typeface="+mn-lt"/>
                        <a:ea typeface="Times New Roman"/>
                        <a:cs typeface="Times New Roman"/>
                      </a:endParaRPr>
                    </a:p>
                    <a:p>
                      <a:pPr marL="342900" marR="0" lvl="0" indent="-342900">
                        <a:lnSpc>
                          <a:spcPct val="115000"/>
                        </a:lnSpc>
                        <a:spcBef>
                          <a:spcPts val="0"/>
                        </a:spcBef>
                        <a:spcAft>
                          <a:spcPts val="1000"/>
                        </a:spcAft>
                        <a:buFont typeface="+mj-lt"/>
                        <a:buAutoNum type="arabicParenBoth"/>
                        <a:tabLst>
                          <a:tab pos="457200" algn="l"/>
                        </a:tabLst>
                      </a:pPr>
                      <a:r>
                        <a:rPr lang="en-US" sz="1500" b="0" dirty="0" smtClean="0">
                          <a:solidFill>
                            <a:schemeClr val="tx1"/>
                          </a:solidFill>
                          <a:effectLst/>
                          <a:latin typeface="+mn-lt"/>
                          <a:ea typeface="Times New Roman"/>
                          <a:cs typeface="Times New Roman"/>
                        </a:rPr>
                        <a:t>individual </a:t>
                      </a:r>
                      <a:r>
                        <a:rPr lang="en-US" sz="1500" b="0" dirty="0">
                          <a:solidFill>
                            <a:schemeClr val="tx1"/>
                          </a:solidFill>
                          <a:effectLst/>
                          <a:latin typeface="+mn-lt"/>
                          <a:ea typeface="Times New Roman"/>
                          <a:cs typeface="Times New Roman"/>
                        </a:rPr>
                        <a:t>interview with the </a:t>
                      </a:r>
                      <a:r>
                        <a:rPr lang="en-US" sz="1500" b="0" dirty="0" smtClean="0">
                          <a:solidFill>
                            <a:schemeClr val="tx1"/>
                          </a:solidFill>
                          <a:effectLst/>
                          <a:latin typeface="+mn-lt"/>
                          <a:ea typeface="Times New Roman"/>
                          <a:cs typeface="Times New Roman"/>
                        </a:rPr>
                        <a:t>student; </a:t>
                      </a:r>
                      <a:endParaRPr lang="en-US" sz="1500" b="0" dirty="0">
                        <a:solidFill>
                          <a:schemeClr val="tx1"/>
                        </a:solidFill>
                        <a:effectLst/>
                        <a:latin typeface="+mn-lt"/>
                        <a:ea typeface="Times New Roman"/>
                        <a:cs typeface="Times New Roman"/>
                      </a:endParaRPr>
                    </a:p>
                    <a:p>
                      <a:pPr marL="342900" marR="0" lvl="0" indent="-342900">
                        <a:lnSpc>
                          <a:spcPct val="115000"/>
                        </a:lnSpc>
                        <a:spcBef>
                          <a:spcPts val="0"/>
                        </a:spcBef>
                        <a:spcAft>
                          <a:spcPts val="1000"/>
                        </a:spcAft>
                        <a:buFont typeface="+mj-lt"/>
                        <a:buAutoNum type="arabicParenBoth"/>
                        <a:tabLst>
                          <a:tab pos="457200" algn="l"/>
                        </a:tabLst>
                      </a:pPr>
                      <a:r>
                        <a:rPr lang="en-US" sz="1500" b="0" dirty="0" smtClean="0">
                          <a:solidFill>
                            <a:schemeClr val="tx1"/>
                          </a:solidFill>
                          <a:effectLst/>
                          <a:latin typeface="+mn-lt"/>
                          <a:ea typeface="Times New Roman"/>
                          <a:cs typeface="Times New Roman"/>
                        </a:rPr>
                        <a:t>administration </a:t>
                      </a:r>
                      <a:r>
                        <a:rPr lang="en-US" sz="1500" b="0" dirty="0">
                          <a:solidFill>
                            <a:schemeClr val="tx1"/>
                          </a:solidFill>
                          <a:effectLst/>
                          <a:latin typeface="+mn-lt"/>
                          <a:ea typeface="Times New Roman"/>
                          <a:cs typeface="Times New Roman"/>
                        </a:rPr>
                        <a:t>of a statewide English language proficiency identification assessment.  </a:t>
                      </a:r>
                    </a:p>
                    <a:p>
                      <a:pPr marL="0" marR="0">
                        <a:lnSpc>
                          <a:spcPct val="115000"/>
                        </a:lnSpc>
                        <a:spcBef>
                          <a:spcPts val="0"/>
                        </a:spcBef>
                        <a:spcAft>
                          <a:spcPts val="0"/>
                        </a:spcAft>
                      </a:pPr>
                      <a:r>
                        <a:rPr lang="en-US" sz="1500" b="0" dirty="0">
                          <a:solidFill>
                            <a:schemeClr val="tx1"/>
                          </a:solidFill>
                          <a:effectLst/>
                          <a:latin typeface="+mn-lt"/>
                          <a:ea typeface="Times New Roman"/>
                          <a:cs typeface="Times New Roman"/>
                        </a:rPr>
                        <a:t>Qualified </a:t>
                      </a:r>
                      <a:r>
                        <a:rPr lang="en-US" sz="1500" b="0" dirty="0" smtClean="0">
                          <a:solidFill>
                            <a:schemeClr val="tx1"/>
                          </a:solidFill>
                          <a:effectLst/>
                          <a:latin typeface="+mn-lt"/>
                          <a:ea typeface="Times New Roman"/>
                          <a:cs typeface="Times New Roman"/>
                        </a:rPr>
                        <a:t>personnel </a:t>
                      </a:r>
                      <a:r>
                        <a:rPr lang="en-US" sz="1500" b="0" dirty="0">
                          <a:solidFill>
                            <a:schemeClr val="tx1"/>
                          </a:solidFill>
                          <a:effectLst/>
                          <a:latin typeface="+mn-lt"/>
                          <a:ea typeface="Times New Roman"/>
                          <a:cs typeface="Times New Roman"/>
                        </a:rPr>
                        <a:t>is defined as </a:t>
                      </a:r>
                      <a:r>
                        <a:rPr lang="en-US" sz="1500" b="0" dirty="0" smtClean="0">
                          <a:solidFill>
                            <a:schemeClr val="tx1"/>
                          </a:solidFill>
                          <a:effectLst/>
                          <a:latin typeface="+mn-lt"/>
                          <a:ea typeface="Times New Roman"/>
                          <a:cs typeface="Times New Roman"/>
                        </a:rPr>
                        <a:t>a Bilingual Education </a:t>
                      </a:r>
                      <a:r>
                        <a:rPr lang="en-US" sz="1500" b="0" dirty="0">
                          <a:solidFill>
                            <a:schemeClr val="tx1"/>
                          </a:solidFill>
                          <a:effectLst/>
                          <a:latin typeface="+mn-lt"/>
                          <a:ea typeface="Times New Roman"/>
                          <a:cs typeface="Times New Roman"/>
                        </a:rPr>
                        <a:t>or </a:t>
                      </a:r>
                      <a:r>
                        <a:rPr lang="en-US" sz="1500" b="0" dirty="0" smtClean="0">
                          <a:solidFill>
                            <a:schemeClr val="tx1"/>
                          </a:solidFill>
                          <a:effectLst/>
                          <a:latin typeface="+mn-lt"/>
                          <a:ea typeface="Times New Roman"/>
                          <a:cs typeface="Times New Roman"/>
                        </a:rPr>
                        <a:t>ESOL teacher, </a:t>
                      </a:r>
                      <a:r>
                        <a:rPr lang="en-US" sz="1500" b="0" dirty="0">
                          <a:solidFill>
                            <a:schemeClr val="tx1"/>
                          </a:solidFill>
                          <a:effectLst/>
                          <a:latin typeface="+mn-lt"/>
                          <a:ea typeface="Times New Roman"/>
                          <a:cs typeface="Times New Roman"/>
                        </a:rPr>
                        <a:t>or a teacher trained </a:t>
                      </a:r>
                      <a:r>
                        <a:rPr lang="en-US" sz="1500" b="0" dirty="0" smtClean="0">
                          <a:solidFill>
                            <a:schemeClr val="tx1"/>
                          </a:solidFill>
                          <a:effectLst/>
                          <a:latin typeface="+mn-lt"/>
                          <a:ea typeface="Times New Roman"/>
                          <a:cs typeface="Times New Roman"/>
                        </a:rPr>
                        <a:t>in </a:t>
                      </a:r>
                      <a:r>
                        <a:rPr lang="en-US" sz="1500" b="0" dirty="0">
                          <a:solidFill>
                            <a:schemeClr val="tx1"/>
                          </a:solidFill>
                          <a:effectLst/>
                          <a:latin typeface="+mn-lt"/>
                          <a:ea typeface="Times New Roman"/>
                          <a:cs typeface="Times New Roman"/>
                        </a:rPr>
                        <a:t>cultural competency, language development and the needs of English Language Learners.  </a:t>
                      </a:r>
                    </a:p>
                  </a:txBody>
                  <a:tcPr marL="68580" marR="68580" marT="9524" marB="0">
                    <a:solidFill>
                      <a:schemeClr val="accent5">
                        <a:lumMod val="90000"/>
                      </a:schemeClr>
                    </a:solidFill>
                  </a:tcPr>
                </a:tc>
                <a:tc>
                  <a:txBody>
                    <a:bodyPr/>
                    <a:lstStyle/>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endParaRPr lang="en-US" sz="1600" kern="1200" dirty="0" smtClean="0">
                        <a:solidFill>
                          <a:schemeClr val="dk1"/>
                        </a:solidFill>
                        <a:effectLst/>
                        <a:latin typeface="+mn-lt"/>
                        <a:ea typeface="+mn-ea"/>
                        <a:cs typeface="+mn-cs"/>
                      </a:endParaRPr>
                    </a:p>
                  </a:txBody>
                  <a:tcPr marL="68580" marR="68580" marT="0" marB="0" anchor="ctr"/>
                </a:tc>
              </a:tr>
            </a:tbl>
          </a:graphicData>
        </a:graphic>
      </p:graphicFrame>
      <p:sp>
        <p:nvSpPr>
          <p:cNvPr id="2" name="TextBox 1"/>
          <p:cNvSpPr txBox="1"/>
          <p:nvPr/>
        </p:nvSpPr>
        <p:spPr>
          <a:xfrm>
            <a:off x="7924800" y="2590800"/>
            <a:ext cx="1066800" cy="8302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400" dirty="0">
                <a:solidFill>
                  <a:schemeClr val="dk1"/>
                </a:solidFill>
              </a:rPr>
              <a:t>2015-2016</a:t>
            </a:r>
          </a:p>
          <a:p>
            <a:pPr algn="ctr">
              <a:defRPr/>
            </a:pPr>
            <a:endParaRPr lang="en-US" sz="1400" dirty="0">
              <a:solidFill>
                <a:schemeClr val="dk1"/>
              </a:solidFill>
            </a:endParaRPr>
          </a:p>
          <a:p>
            <a:pPr algn="ctr">
              <a:defRPr/>
            </a:pPr>
            <a:r>
              <a:rPr lang="en-US" sz="1000" dirty="0">
                <a:solidFill>
                  <a:schemeClr val="dk1"/>
                </a:solidFill>
              </a:rPr>
              <a:t>Full Implementation</a:t>
            </a:r>
          </a:p>
        </p:txBody>
      </p:sp>
    </p:spTree>
    <p:extLst>
      <p:ext uri="{BB962C8B-B14F-4D97-AF65-F5344CB8AC3E}">
        <p14:creationId xmlns:p14="http://schemas.microsoft.com/office/powerpoint/2010/main" val="11438895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0" y="-19050"/>
          <a:ext cx="9144000" cy="6343650"/>
        </p:xfrm>
        <a:graphic>
          <a:graphicData uri="http://schemas.openxmlformats.org/drawingml/2006/table">
            <a:tbl>
              <a:tblPr firstRow="1" firstCol="1" bandRow="1">
                <a:tableStyleId>{5C22544A-7EE6-4342-B048-85BDC9FD1C3A}</a:tableStyleId>
              </a:tblPr>
              <a:tblGrid>
                <a:gridCol w="3276600"/>
                <a:gridCol w="4495800"/>
                <a:gridCol w="1371600"/>
              </a:tblGrid>
              <a:tr h="566141">
                <a:tc gridSpan="3">
                  <a:txBody>
                    <a:bodyPr/>
                    <a:lstStyle/>
                    <a:p>
                      <a:pPr marL="0" marR="0" algn="ctr">
                        <a:spcBef>
                          <a:spcPts val="0"/>
                        </a:spcBef>
                        <a:spcAft>
                          <a:spcPts val="0"/>
                        </a:spcAft>
                      </a:pPr>
                      <a:r>
                        <a:rPr lang="en-US" altLang="en-US" sz="2400" kern="0" dirty="0" smtClean="0"/>
                        <a:t>ELL IDENTIFICATION Cont’d</a:t>
                      </a:r>
                      <a:endParaRPr lang="en-US" sz="2400" b="0" kern="1200" dirty="0">
                        <a:solidFill>
                          <a:schemeClr val="tx1"/>
                        </a:solidFill>
                        <a:effectLst/>
                        <a:latin typeface="+mn-lt"/>
                        <a:ea typeface="+mn-ea"/>
                        <a:cs typeface="+mn-cs"/>
                      </a:endParaRPr>
                    </a:p>
                  </a:txBody>
                  <a:tcPr marL="68580" marR="68580" marT="0" marB="0" anchor="ctr">
                    <a:solidFill>
                      <a:schemeClr val="tx1"/>
                    </a:solidFill>
                  </a:tcPr>
                </a:tc>
                <a:tc hMerge="1">
                  <a:txBody>
                    <a:bodyPr/>
                    <a:lstStyle/>
                    <a:p>
                      <a:pPr marL="0" marR="0" algn="ctr">
                        <a:spcBef>
                          <a:spcPts val="0"/>
                        </a:spcBef>
                        <a:spcAft>
                          <a:spcPts val="0"/>
                        </a:spcAft>
                      </a:pPr>
                      <a:endParaRPr lang="en-US" sz="1600" b="0" dirty="0">
                        <a:solidFill>
                          <a:schemeClr val="tx1"/>
                        </a:solidFill>
                        <a:effectLst/>
                        <a:latin typeface="Times New Roman"/>
                        <a:ea typeface="Times New Roman"/>
                      </a:endParaRPr>
                    </a:p>
                  </a:txBody>
                  <a:tcPr marL="68580" marR="68580" marT="0" marB="0">
                    <a:solidFill>
                      <a:schemeClr val="accent5">
                        <a:lumMod val="90000"/>
                      </a:schemeClr>
                    </a:solidFill>
                  </a:tcPr>
                </a:tc>
                <a:tc hMerge="1">
                  <a:txBody>
                    <a:bodyPr/>
                    <a:lstStyle/>
                    <a:p>
                      <a:pPr marL="0" marR="0" algn="ctr">
                        <a:spcBef>
                          <a:spcPts val="0"/>
                        </a:spcBef>
                        <a:spcAft>
                          <a:spcPts val="0"/>
                        </a:spcAft>
                      </a:pPr>
                      <a:endParaRPr lang="en-US" sz="1600" b="0" dirty="0">
                        <a:solidFill>
                          <a:schemeClr val="tx1"/>
                        </a:solidFill>
                        <a:effectLst/>
                        <a:latin typeface="Times New Roman"/>
                        <a:ea typeface="Times New Roman"/>
                      </a:endParaRPr>
                    </a:p>
                  </a:txBody>
                  <a:tcPr marL="68580" marR="68580" marT="0" marB="0">
                    <a:solidFill>
                      <a:srgbClr val="EAF5F6"/>
                    </a:solidFill>
                  </a:tcPr>
                </a:tc>
              </a:tr>
              <a:tr h="487680">
                <a:tc>
                  <a:txBody>
                    <a:bodyPr/>
                    <a:lstStyle/>
                    <a:p>
                      <a:pPr marL="0" marR="0" algn="ctr">
                        <a:spcBef>
                          <a:spcPts val="0"/>
                        </a:spcBef>
                        <a:spcAft>
                          <a:spcPts val="0"/>
                        </a:spcAft>
                      </a:pPr>
                      <a:r>
                        <a:rPr lang="en-US" sz="1600" b="1" kern="1200" dirty="0" smtClean="0">
                          <a:solidFill>
                            <a:schemeClr val="tx1"/>
                          </a:solidFill>
                          <a:effectLst/>
                          <a:latin typeface="+mn-lt"/>
                          <a:ea typeface="+mn-ea"/>
                          <a:cs typeface="+mn-cs"/>
                        </a:rPr>
                        <a:t>CR PART 154 </a:t>
                      </a:r>
                    </a:p>
                    <a:p>
                      <a:pPr marL="0" marR="0" algn="ctr">
                        <a:spcBef>
                          <a:spcPts val="0"/>
                        </a:spcBef>
                        <a:spcAft>
                          <a:spcPts val="0"/>
                        </a:spcAft>
                      </a:pPr>
                      <a:r>
                        <a:rPr lang="en-US" sz="1600" b="1" kern="1200" dirty="0" smtClean="0">
                          <a:solidFill>
                            <a:schemeClr val="tx1"/>
                          </a:solidFill>
                          <a:effectLst/>
                          <a:latin typeface="+mn-lt"/>
                          <a:ea typeface="+mn-ea"/>
                          <a:cs typeface="+mn-cs"/>
                        </a:rPr>
                        <a:t>EXISTING</a:t>
                      </a:r>
                      <a:r>
                        <a:rPr lang="en-US" sz="1600" b="1" kern="1200" baseline="0" dirty="0" smtClean="0">
                          <a:solidFill>
                            <a:schemeClr val="tx1"/>
                          </a:solidFill>
                          <a:effectLst/>
                          <a:latin typeface="+mn-lt"/>
                          <a:ea typeface="+mn-ea"/>
                          <a:cs typeface="+mn-cs"/>
                        </a:rPr>
                        <a:t> REGULATION</a:t>
                      </a:r>
                      <a:endParaRPr lang="en-US" sz="1600" b="1" kern="1200" dirty="0">
                        <a:solidFill>
                          <a:schemeClr val="tx1"/>
                        </a:solidFill>
                        <a:effectLst/>
                        <a:latin typeface="+mn-lt"/>
                        <a:ea typeface="+mn-ea"/>
                        <a:cs typeface="+mn-cs"/>
                      </a:endParaRPr>
                    </a:p>
                  </a:txBody>
                  <a:tcPr marL="68580" marR="68580"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SUBPARTS 154-1 &amp; 154-2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ADOPTED REGULATION</a:t>
                      </a:r>
                      <a:endParaRPr kumimoji="0" lang="en-US" sz="1600" b="1" i="0" u="none" strike="noStrike" kern="1200" cap="none" spc="0" normalizeH="0" baseline="0" noProof="0" dirty="0">
                        <a:ln>
                          <a:noFill/>
                        </a:ln>
                        <a:solidFill>
                          <a:srgbClr val="000000"/>
                        </a:solidFill>
                        <a:effectLst/>
                        <a:uLnTx/>
                        <a:uFillTx/>
                        <a:latin typeface="Times New Roman"/>
                        <a:ea typeface="Times New Roman"/>
                        <a:cs typeface="+mn-cs"/>
                      </a:endParaRPr>
                    </a:p>
                  </a:txBody>
                  <a:tcPr marL="68580" marR="68580" marT="0" marB="0" anchor="ctr">
                    <a:solidFill>
                      <a:schemeClr val="accent5">
                        <a:lumMod val="90000"/>
                      </a:schemeClr>
                    </a:solidFill>
                  </a:tcPr>
                </a:tc>
                <a:tc>
                  <a:txBody>
                    <a:bodyPr/>
                    <a:lstStyle/>
                    <a:p>
                      <a:pPr marL="0" marR="0" algn="ctr">
                        <a:spcBef>
                          <a:spcPts val="0"/>
                        </a:spcBef>
                        <a:spcAft>
                          <a:spcPts val="0"/>
                        </a:spcAft>
                      </a:pPr>
                      <a:r>
                        <a:rPr lang="en-US" sz="1600" b="1" kern="1200" dirty="0" smtClean="0">
                          <a:solidFill>
                            <a:schemeClr val="tx1"/>
                          </a:solidFill>
                          <a:effectLst/>
                        </a:rPr>
                        <a:t>TIMELINE</a:t>
                      </a:r>
                      <a:endParaRPr lang="en-US" sz="1600" b="1" dirty="0">
                        <a:solidFill>
                          <a:schemeClr val="tx1"/>
                        </a:solidFill>
                        <a:effectLst/>
                        <a:latin typeface="Times New Roman"/>
                        <a:ea typeface="Times New Roman"/>
                      </a:endParaRPr>
                    </a:p>
                  </a:txBody>
                  <a:tcPr marL="68580" marR="68580" marT="0" marB="0" anchor="ctr">
                    <a:solidFill>
                      <a:srgbClr val="F3F9FA"/>
                    </a:solidFill>
                  </a:tcPr>
                </a:tc>
              </a:tr>
              <a:tr h="1818678">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Guidance </a:t>
                      </a:r>
                      <a:r>
                        <a:rPr lang="en-US" sz="1500" b="0" dirty="0">
                          <a:solidFill>
                            <a:schemeClr val="tx1"/>
                          </a:solidFill>
                          <a:effectLst/>
                          <a:latin typeface="+mn-lt"/>
                          <a:ea typeface="Times New Roman"/>
                          <a:cs typeface="Times New Roman"/>
                        </a:rPr>
                        <a:t>documents define Students with Interrupted Formal Education, but do not clearly indicate that they should be identified as part of the identification process.   </a:t>
                      </a:r>
                    </a:p>
                  </a:txBody>
                  <a:tcPr marL="0" marR="0" marT="0" marB="0">
                    <a:solidFill>
                      <a:schemeClr val="bg1">
                        <a:lumMod val="85000"/>
                      </a:schemeClr>
                    </a:solidFill>
                  </a:tcPr>
                </a:tc>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School districts are required to identify </a:t>
                      </a:r>
                      <a:r>
                        <a:rPr lang="en-US" sz="1500" b="0" dirty="0">
                          <a:solidFill>
                            <a:schemeClr val="tx1"/>
                          </a:solidFill>
                          <a:effectLst/>
                          <a:latin typeface="+mn-lt"/>
                          <a:ea typeface="Times New Roman"/>
                          <a:cs typeface="Times New Roman"/>
                        </a:rPr>
                        <a:t>ELLs as Students with Interrupted/Inconsistent Formal Education </a:t>
                      </a:r>
                      <a:r>
                        <a:rPr lang="en-US" sz="1500" b="0" dirty="0" smtClean="0">
                          <a:solidFill>
                            <a:schemeClr val="tx1"/>
                          </a:solidFill>
                          <a:effectLst/>
                          <a:latin typeface="+mn-lt"/>
                          <a:ea typeface="Times New Roman"/>
                          <a:cs typeface="Times New Roman"/>
                        </a:rPr>
                        <a:t>(SIFE) as an</a:t>
                      </a:r>
                      <a:r>
                        <a:rPr lang="en-US" sz="1500" b="0" baseline="0" dirty="0" smtClean="0">
                          <a:solidFill>
                            <a:schemeClr val="tx1"/>
                          </a:solidFill>
                          <a:effectLst/>
                          <a:latin typeface="+mn-lt"/>
                          <a:ea typeface="Times New Roman"/>
                          <a:cs typeface="Times New Roman"/>
                        </a:rPr>
                        <a:t> additional part </a:t>
                      </a:r>
                      <a:r>
                        <a:rPr lang="en-US" sz="1500" b="0" dirty="0" smtClean="0">
                          <a:solidFill>
                            <a:schemeClr val="tx1"/>
                          </a:solidFill>
                          <a:effectLst/>
                          <a:latin typeface="+mn-lt"/>
                          <a:ea typeface="Times New Roman"/>
                          <a:cs typeface="Times New Roman"/>
                        </a:rPr>
                        <a:t>of the interview during the </a:t>
                      </a:r>
                      <a:r>
                        <a:rPr lang="en-US" sz="1500" b="0" dirty="0">
                          <a:solidFill>
                            <a:schemeClr val="tx1"/>
                          </a:solidFill>
                          <a:effectLst/>
                          <a:latin typeface="+mn-lt"/>
                          <a:ea typeface="Times New Roman"/>
                          <a:cs typeface="Times New Roman"/>
                        </a:rPr>
                        <a:t>identification </a:t>
                      </a:r>
                      <a:r>
                        <a:rPr lang="en-US" sz="1500" b="0" dirty="0" smtClean="0">
                          <a:solidFill>
                            <a:schemeClr val="tx1"/>
                          </a:solidFill>
                          <a:effectLst/>
                          <a:latin typeface="+mn-lt"/>
                          <a:ea typeface="Times New Roman"/>
                          <a:cs typeface="Times New Roman"/>
                        </a:rPr>
                        <a:t>process. It</a:t>
                      </a:r>
                      <a:r>
                        <a:rPr lang="en-US" sz="1500" b="0" baseline="0" dirty="0" smtClean="0">
                          <a:solidFill>
                            <a:schemeClr val="tx1"/>
                          </a:solidFill>
                          <a:effectLst/>
                          <a:latin typeface="+mn-lt"/>
                          <a:ea typeface="Times New Roman"/>
                          <a:cs typeface="Times New Roman"/>
                        </a:rPr>
                        <a:t> includes a review of academic history and student work samples to determine level in home language and math. </a:t>
                      </a:r>
                      <a:r>
                        <a:rPr lang="en-US" sz="1500" b="0" dirty="0" smtClean="0">
                          <a:solidFill>
                            <a:schemeClr val="tx1"/>
                          </a:solidFill>
                          <a:effectLst/>
                          <a:latin typeface="+mn-lt"/>
                          <a:ea typeface="Times New Roman"/>
                          <a:cs typeface="Times New Roman"/>
                        </a:rPr>
                        <a:t>[154-2.3(a)(6)]</a:t>
                      </a:r>
                      <a:endParaRPr lang="en-US" sz="1500" b="0" dirty="0">
                        <a:solidFill>
                          <a:schemeClr val="tx1"/>
                        </a:solidFill>
                        <a:effectLst/>
                        <a:latin typeface="+mn-lt"/>
                        <a:ea typeface="Times New Roman"/>
                        <a:cs typeface="Times New Roman"/>
                      </a:endParaRPr>
                    </a:p>
                  </a:txBody>
                  <a:tcPr marL="68580" marR="68580" marT="9525" marB="0">
                    <a:solidFill>
                      <a:schemeClr val="accent5">
                        <a:lumMod val="90000"/>
                      </a:schemeClr>
                    </a:solidFill>
                  </a:tcPr>
                </a:tc>
                <a:tc rowSpan="2">
                  <a:txBody>
                    <a:bodyPr/>
                    <a:lstStyle/>
                    <a:p>
                      <a:pPr marL="0" marR="0">
                        <a:spcBef>
                          <a:spcPts val="0"/>
                        </a:spcBef>
                        <a:spcAft>
                          <a:spcPts val="0"/>
                        </a:spcAft>
                      </a:pPr>
                      <a:endParaRPr lang="en-US" sz="1800" b="0" kern="1200" dirty="0" smtClean="0">
                        <a:solidFill>
                          <a:schemeClr val="tx1"/>
                        </a:solidFill>
                        <a:effectLst/>
                      </a:endParaRPr>
                    </a:p>
                    <a:p>
                      <a:pPr marL="0" marR="0">
                        <a:spcBef>
                          <a:spcPts val="0"/>
                        </a:spcBef>
                        <a:spcAft>
                          <a:spcPts val="0"/>
                        </a:spcAft>
                      </a:pPr>
                      <a:endParaRPr lang="en-US" sz="1800" b="0" kern="1200" dirty="0" smtClean="0">
                        <a:solidFill>
                          <a:schemeClr val="tx1"/>
                        </a:solidFill>
                        <a:effectLst/>
                      </a:endParaRPr>
                    </a:p>
                    <a:p>
                      <a:pPr marL="0" marR="0">
                        <a:spcBef>
                          <a:spcPts val="0"/>
                        </a:spcBef>
                        <a:spcAft>
                          <a:spcPts val="0"/>
                        </a:spcAft>
                      </a:pPr>
                      <a:endParaRPr lang="en-US" sz="1800" b="0" kern="1200" dirty="0" smtClean="0">
                        <a:solidFill>
                          <a:schemeClr val="tx1"/>
                        </a:solidFill>
                        <a:effectLst/>
                      </a:endParaRPr>
                    </a:p>
                    <a:p>
                      <a:pPr marL="0" marR="0">
                        <a:spcBef>
                          <a:spcPts val="0"/>
                        </a:spcBef>
                        <a:spcAft>
                          <a:spcPts val="0"/>
                        </a:spcAft>
                      </a:pPr>
                      <a:endParaRPr lang="en-US" sz="1800" b="0" kern="1200" dirty="0" smtClean="0">
                        <a:solidFill>
                          <a:schemeClr val="tx1"/>
                        </a:solidFill>
                        <a:effectLst/>
                      </a:endParaRPr>
                    </a:p>
                    <a:p>
                      <a:pPr marL="0" marR="0">
                        <a:spcBef>
                          <a:spcPts val="0"/>
                        </a:spcBef>
                        <a:spcAft>
                          <a:spcPts val="0"/>
                        </a:spcAft>
                      </a:pPr>
                      <a:endParaRPr lang="en-US" sz="1800" b="0" kern="1200" dirty="0" smtClean="0">
                        <a:solidFill>
                          <a:schemeClr val="tx1"/>
                        </a:solidFill>
                        <a:effectLst/>
                      </a:endParaRPr>
                    </a:p>
                    <a:p>
                      <a:pPr marL="0" marR="0">
                        <a:spcBef>
                          <a:spcPts val="0"/>
                        </a:spcBef>
                        <a:spcAft>
                          <a:spcPts val="0"/>
                        </a:spcAft>
                      </a:pPr>
                      <a:endParaRPr lang="en-US" sz="1800" b="0" kern="1200" dirty="0" smtClean="0">
                        <a:solidFill>
                          <a:schemeClr val="tx1"/>
                        </a:solidFill>
                        <a:effectLst/>
                      </a:endParaRPr>
                    </a:p>
                    <a:p>
                      <a:pPr marL="0" marR="0">
                        <a:spcBef>
                          <a:spcPts val="0"/>
                        </a:spcBef>
                        <a:spcAft>
                          <a:spcPts val="0"/>
                        </a:spcAft>
                      </a:pPr>
                      <a:endParaRPr lang="en-US" sz="1800" b="0" dirty="0">
                        <a:solidFill>
                          <a:schemeClr val="tx1"/>
                        </a:solidFill>
                        <a:effectLst/>
                      </a:endParaRPr>
                    </a:p>
                    <a:p>
                      <a:pPr marL="0" marR="0" algn="ctr">
                        <a:spcBef>
                          <a:spcPts val="0"/>
                        </a:spcBef>
                        <a:spcAft>
                          <a:spcPts val="0"/>
                        </a:spcAft>
                      </a:pPr>
                      <a:r>
                        <a:rPr lang="en-US" sz="1400" b="0" kern="1200" dirty="0">
                          <a:solidFill>
                            <a:schemeClr val="tx1"/>
                          </a:solidFill>
                          <a:effectLst/>
                        </a:rPr>
                        <a:t> </a:t>
                      </a: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txBody>
                  <a:tcPr marL="68580" marR="68580" marT="0" marB="0" anchor="ctr">
                    <a:solidFill>
                      <a:srgbClr val="F3F9FA"/>
                    </a:solidFill>
                  </a:tcPr>
                </a:tc>
              </a:tr>
              <a:tr h="3471151">
                <a:tc>
                  <a:txBody>
                    <a:bodyPr/>
                    <a:lstStyle/>
                    <a:p>
                      <a:pPr marL="0" marR="0">
                        <a:spcBef>
                          <a:spcPts val="0"/>
                        </a:spcBef>
                        <a:spcAft>
                          <a:spcPts val="0"/>
                        </a:spcAft>
                      </a:pPr>
                      <a:endParaRPr lang="en-US" sz="1500" b="0" dirty="0" smtClean="0">
                        <a:solidFill>
                          <a:schemeClr val="tx1"/>
                        </a:solidFill>
                        <a:effectLst/>
                        <a:latin typeface="+mn-lt"/>
                        <a:ea typeface="Times New Roman"/>
                        <a:cs typeface="Times New Roman"/>
                      </a:endParaRPr>
                    </a:p>
                    <a:p>
                      <a:pPr marL="0" marR="0">
                        <a:spcBef>
                          <a:spcPts val="0"/>
                        </a:spcBef>
                        <a:spcAft>
                          <a:spcPts val="0"/>
                        </a:spcAft>
                      </a:pPr>
                      <a:r>
                        <a:rPr lang="en-US" sz="1500" b="0" dirty="0" smtClean="0">
                          <a:solidFill>
                            <a:schemeClr val="tx1"/>
                          </a:solidFill>
                          <a:effectLst/>
                          <a:latin typeface="+mn-lt"/>
                          <a:ea typeface="Times New Roman"/>
                          <a:cs typeface="Times New Roman"/>
                        </a:rPr>
                        <a:t>Current regulations</a:t>
                      </a:r>
                      <a:r>
                        <a:rPr lang="en-US" sz="1500" b="0" baseline="0" dirty="0" smtClean="0">
                          <a:solidFill>
                            <a:schemeClr val="tx1"/>
                          </a:solidFill>
                          <a:effectLst/>
                          <a:latin typeface="+mn-lt"/>
                          <a:ea typeface="Times New Roman"/>
                          <a:cs typeface="Times New Roman"/>
                        </a:rPr>
                        <a:t> </a:t>
                      </a:r>
                      <a:r>
                        <a:rPr lang="en-US" sz="1500" b="0" dirty="0" smtClean="0">
                          <a:solidFill>
                            <a:schemeClr val="tx1"/>
                          </a:solidFill>
                          <a:effectLst/>
                          <a:latin typeface="+mn-lt"/>
                          <a:ea typeface="Times New Roman"/>
                          <a:cs typeface="Times New Roman"/>
                        </a:rPr>
                        <a:t>do </a:t>
                      </a:r>
                      <a:r>
                        <a:rPr lang="en-US" sz="1500" b="0" dirty="0">
                          <a:solidFill>
                            <a:schemeClr val="tx1"/>
                          </a:solidFill>
                          <a:effectLst/>
                          <a:latin typeface="+mn-lt"/>
                          <a:ea typeface="Times New Roman"/>
                          <a:cs typeface="Times New Roman"/>
                        </a:rPr>
                        <a:t>not provide the opportunity for a review process addressing possible ELL misidentification.</a:t>
                      </a:r>
                    </a:p>
                  </a:txBody>
                  <a:tcPr marL="0" marR="0" marT="0" marB="0">
                    <a:solidFill>
                      <a:schemeClr val="bg1">
                        <a:lumMod val="85000"/>
                      </a:schemeClr>
                    </a:solidFill>
                  </a:tcPr>
                </a:tc>
                <a:tc>
                  <a:txBody>
                    <a:bodyPr/>
                    <a:lstStyle/>
                    <a:p>
                      <a:pPr marL="0" marR="0">
                        <a:spcBef>
                          <a:spcPts val="0"/>
                        </a:spcBef>
                        <a:spcAft>
                          <a:spcPts val="0"/>
                        </a:spcAft>
                      </a:pPr>
                      <a:endParaRPr lang="en-US" sz="800" b="0" dirty="0" smtClean="0">
                        <a:solidFill>
                          <a:schemeClr val="tx1"/>
                        </a:solidFill>
                        <a:effectLst/>
                        <a:latin typeface="+mn-lt"/>
                        <a:ea typeface="Times New Roman"/>
                        <a:cs typeface="Times New Roman"/>
                      </a:endParaRPr>
                    </a:p>
                    <a:p>
                      <a:pPr marL="0" marR="0">
                        <a:spcBef>
                          <a:spcPts val="0"/>
                        </a:spcBef>
                        <a:spcAft>
                          <a:spcPts val="0"/>
                        </a:spcAft>
                      </a:pPr>
                      <a:r>
                        <a:rPr lang="en-US" sz="1500" b="0" dirty="0" smtClean="0">
                          <a:solidFill>
                            <a:schemeClr val="tx1"/>
                          </a:solidFill>
                          <a:effectLst/>
                          <a:latin typeface="+mn-lt"/>
                          <a:ea typeface="Times New Roman"/>
                          <a:cs typeface="Times New Roman"/>
                        </a:rPr>
                        <a:t>Upon recei</a:t>
                      </a:r>
                      <a:r>
                        <a:rPr lang="en-US" sz="1500" b="0" baseline="0" dirty="0" smtClean="0">
                          <a:solidFill>
                            <a:schemeClr val="tx1"/>
                          </a:solidFill>
                          <a:effectLst/>
                          <a:latin typeface="+mn-lt"/>
                          <a:ea typeface="Times New Roman"/>
                          <a:cs typeface="Times New Roman"/>
                        </a:rPr>
                        <a:t>ving a written request within an ELL’s first 45 days of enrollment, s</a:t>
                      </a:r>
                      <a:r>
                        <a:rPr lang="en-US" sz="1500" b="0" dirty="0" smtClean="0">
                          <a:solidFill>
                            <a:schemeClr val="tx1"/>
                          </a:solidFill>
                          <a:effectLst/>
                          <a:latin typeface="+mn-lt"/>
                          <a:ea typeface="Times New Roman"/>
                          <a:cs typeface="Times New Roman"/>
                        </a:rPr>
                        <a:t>chool districts are required to implement a </a:t>
                      </a:r>
                      <a:r>
                        <a:rPr lang="en-US" sz="1500" b="0" dirty="0">
                          <a:solidFill>
                            <a:schemeClr val="tx1"/>
                          </a:solidFill>
                          <a:effectLst/>
                          <a:latin typeface="+mn-lt"/>
                          <a:ea typeface="Times New Roman"/>
                          <a:cs typeface="Times New Roman"/>
                        </a:rPr>
                        <a:t>review </a:t>
                      </a:r>
                      <a:r>
                        <a:rPr lang="en-US" sz="1500" b="0" dirty="0" smtClean="0">
                          <a:solidFill>
                            <a:schemeClr val="tx1"/>
                          </a:solidFill>
                          <a:effectLst/>
                          <a:latin typeface="+mn-lt"/>
                          <a:ea typeface="Times New Roman"/>
                          <a:cs typeface="Times New Roman"/>
                        </a:rPr>
                        <a:t>process by qualified personnel to </a:t>
                      </a:r>
                      <a:r>
                        <a:rPr lang="en-US" sz="1500" b="0" dirty="0">
                          <a:solidFill>
                            <a:schemeClr val="tx1"/>
                          </a:solidFill>
                          <a:effectLst/>
                          <a:latin typeface="+mn-lt"/>
                          <a:ea typeface="Times New Roman"/>
                          <a:cs typeface="Times New Roman"/>
                        </a:rPr>
                        <a:t>determine if a student </a:t>
                      </a:r>
                      <a:r>
                        <a:rPr lang="en-US" sz="1500" b="0" dirty="0" smtClean="0">
                          <a:solidFill>
                            <a:schemeClr val="tx1"/>
                          </a:solidFill>
                          <a:effectLst/>
                          <a:latin typeface="+mn-lt"/>
                          <a:ea typeface="Times New Roman"/>
                          <a:cs typeface="Times New Roman"/>
                        </a:rPr>
                        <a:t>may have</a:t>
                      </a:r>
                      <a:r>
                        <a:rPr lang="en-US" sz="1500" b="0" baseline="0" dirty="0" smtClean="0">
                          <a:solidFill>
                            <a:schemeClr val="tx1"/>
                          </a:solidFill>
                          <a:effectLst/>
                          <a:latin typeface="+mn-lt"/>
                          <a:ea typeface="Times New Roman"/>
                          <a:cs typeface="Times New Roman"/>
                        </a:rPr>
                        <a:t> been</a:t>
                      </a:r>
                      <a:r>
                        <a:rPr lang="en-US" sz="1500" b="0" dirty="0" smtClean="0">
                          <a:solidFill>
                            <a:schemeClr val="tx1"/>
                          </a:solidFill>
                          <a:effectLst/>
                          <a:latin typeface="+mn-lt"/>
                          <a:ea typeface="Times New Roman"/>
                          <a:cs typeface="Times New Roman"/>
                        </a:rPr>
                        <a:t> misidentified.</a:t>
                      </a:r>
                      <a:endParaRPr lang="en-US" sz="1500" b="0" dirty="0">
                        <a:solidFill>
                          <a:schemeClr val="tx1"/>
                        </a:solidFill>
                        <a:effectLst/>
                        <a:latin typeface="+mn-lt"/>
                        <a:ea typeface="Times New Roman"/>
                        <a:cs typeface="Times New Roman"/>
                      </a:endParaRPr>
                    </a:p>
                    <a:p>
                      <a:pPr marL="0" marR="0">
                        <a:spcBef>
                          <a:spcPts val="0"/>
                        </a:spcBef>
                        <a:spcAft>
                          <a:spcPts val="0"/>
                        </a:spcAft>
                      </a:pPr>
                      <a:endParaRPr lang="en-US" sz="800" b="0" dirty="0" smtClean="0">
                        <a:solidFill>
                          <a:schemeClr val="tx1"/>
                        </a:solidFill>
                        <a:effectLst/>
                        <a:latin typeface="+mn-lt"/>
                        <a:ea typeface="Times New Roman"/>
                        <a:cs typeface="Times New Roman"/>
                      </a:endParaRPr>
                    </a:p>
                    <a:p>
                      <a:pPr marL="0" marR="0">
                        <a:spcBef>
                          <a:spcPts val="0"/>
                        </a:spcBef>
                        <a:spcAft>
                          <a:spcPts val="0"/>
                        </a:spcAft>
                      </a:pPr>
                      <a:r>
                        <a:rPr lang="en-US" sz="1500" b="0" dirty="0" smtClean="0">
                          <a:solidFill>
                            <a:schemeClr val="tx1"/>
                          </a:solidFill>
                          <a:effectLst/>
                          <a:latin typeface="+mn-lt"/>
                          <a:ea typeface="Times New Roman"/>
                          <a:cs typeface="Times New Roman"/>
                        </a:rPr>
                        <a:t>A</a:t>
                      </a:r>
                      <a:r>
                        <a:rPr lang="en-US" sz="1500" b="0" baseline="0" dirty="0" smtClean="0">
                          <a:solidFill>
                            <a:schemeClr val="tx1"/>
                          </a:solidFill>
                          <a:effectLst/>
                          <a:latin typeface="+mn-lt"/>
                          <a:ea typeface="Times New Roman"/>
                          <a:cs typeface="Times New Roman"/>
                        </a:rPr>
                        <a:t> review of</a:t>
                      </a:r>
                      <a:r>
                        <a:rPr lang="en-US" sz="1500" b="0" dirty="0" smtClean="0">
                          <a:solidFill>
                            <a:schemeClr val="tx1"/>
                          </a:solidFill>
                          <a:effectLst/>
                          <a:latin typeface="+mn-lt"/>
                          <a:ea typeface="Times New Roman"/>
                          <a:cs typeface="Times New Roman"/>
                        </a:rPr>
                        <a:t> ELL identification determination</a:t>
                      </a:r>
                      <a:r>
                        <a:rPr lang="en-US" sz="1500" b="0" baseline="0" dirty="0" smtClean="0">
                          <a:solidFill>
                            <a:schemeClr val="tx1"/>
                          </a:solidFill>
                          <a:effectLst/>
                          <a:latin typeface="+mn-lt"/>
                          <a:ea typeface="Times New Roman"/>
                          <a:cs typeface="Times New Roman"/>
                        </a:rPr>
                        <a:t> </a:t>
                      </a:r>
                      <a:r>
                        <a:rPr lang="en-US" sz="1500" b="0" dirty="0" smtClean="0">
                          <a:solidFill>
                            <a:schemeClr val="tx1"/>
                          </a:solidFill>
                          <a:effectLst/>
                          <a:latin typeface="+mn-lt"/>
                          <a:ea typeface="Times New Roman"/>
                          <a:cs typeface="Times New Roman"/>
                        </a:rPr>
                        <a:t>would </a:t>
                      </a:r>
                      <a:r>
                        <a:rPr lang="en-US" sz="1500" b="0" dirty="0">
                          <a:solidFill>
                            <a:schemeClr val="tx1"/>
                          </a:solidFill>
                          <a:effectLst/>
                          <a:latin typeface="+mn-lt"/>
                          <a:ea typeface="Times New Roman"/>
                          <a:cs typeface="Times New Roman"/>
                        </a:rPr>
                        <a:t>commence upon </a:t>
                      </a:r>
                      <a:r>
                        <a:rPr lang="en-US" sz="1500" b="0" dirty="0" smtClean="0">
                          <a:solidFill>
                            <a:schemeClr val="tx1"/>
                          </a:solidFill>
                          <a:effectLst/>
                          <a:latin typeface="+mn-lt"/>
                          <a:ea typeface="Times New Roman"/>
                          <a:cs typeface="Times New Roman"/>
                        </a:rPr>
                        <a:t>written request </a:t>
                      </a:r>
                      <a:r>
                        <a:rPr lang="en-US" sz="1500" b="0" dirty="0">
                          <a:solidFill>
                            <a:schemeClr val="tx1"/>
                          </a:solidFill>
                          <a:effectLst/>
                          <a:latin typeface="+mn-lt"/>
                          <a:ea typeface="Times New Roman"/>
                          <a:cs typeface="Times New Roman"/>
                        </a:rPr>
                        <a:t>by a </a:t>
                      </a:r>
                      <a:r>
                        <a:rPr lang="en-US" sz="1500" b="0" dirty="0" smtClean="0">
                          <a:solidFill>
                            <a:schemeClr val="tx1"/>
                          </a:solidFill>
                          <a:effectLst/>
                          <a:latin typeface="+mn-lt"/>
                          <a:ea typeface="Times New Roman"/>
                          <a:cs typeface="Times New Roman"/>
                        </a:rPr>
                        <a:t>parent, a</a:t>
                      </a:r>
                      <a:r>
                        <a:rPr lang="en-US" sz="1500" b="0" baseline="0" dirty="0" smtClean="0">
                          <a:solidFill>
                            <a:schemeClr val="tx1"/>
                          </a:solidFill>
                          <a:effectLst/>
                          <a:latin typeface="+mn-lt"/>
                          <a:ea typeface="Times New Roman"/>
                          <a:cs typeface="Times New Roman"/>
                        </a:rPr>
                        <a:t> </a:t>
                      </a:r>
                      <a:r>
                        <a:rPr lang="en-US" sz="1500" b="0" dirty="0" smtClean="0">
                          <a:solidFill>
                            <a:schemeClr val="tx1"/>
                          </a:solidFill>
                          <a:effectLst/>
                          <a:latin typeface="+mn-lt"/>
                          <a:ea typeface="Times New Roman"/>
                          <a:cs typeface="Times New Roman"/>
                        </a:rPr>
                        <a:t>teacher </a:t>
                      </a:r>
                      <a:r>
                        <a:rPr lang="en-US" sz="1500" b="0" dirty="0">
                          <a:solidFill>
                            <a:schemeClr val="tx1"/>
                          </a:solidFill>
                          <a:effectLst/>
                          <a:latin typeface="+mn-lt"/>
                          <a:ea typeface="Times New Roman"/>
                          <a:cs typeface="Times New Roman"/>
                        </a:rPr>
                        <a:t>with the consent of the </a:t>
                      </a:r>
                      <a:r>
                        <a:rPr lang="en-US" sz="1500" b="0" dirty="0" smtClean="0">
                          <a:solidFill>
                            <a:schemeClr val="tx1"/>
                          </a:solidFill>
                          <a:effectLst/>
                          <a:latin typeface="+mn-lt"/>
                          <a:ea typeface="Times New Roman"/>
                          <a:cs typeface="Times New Roman"/>
                        </a:rPr>
                        <a:t>parent, </a:t>
                      </a:r>
                      <a:r>
                        <a:rPr lang="en-US" sz="1500" b="0" dirty="0">
                          <a:solidFill>
                            <a:schemeClr val="tx1"/>
                          </a:solidFill>
                          <a:effectLst/>
                          <a:latin typeface="+mn-lt"/>
                          <a:ea typeface="Times New Roman"/>
                          <a:cs typeface="Times New Roman"/>
                        </a:rPr>
                        <a:t>or a student, if the student is 18 years old or older. </a:t>
                      </a:r>
                    </a:p>
                    <a:p>
                      <a:pPr marL="0" marR="0">
                        <a:spcBef>
                          <a:spcPts val="0"/>
                        </a:spcBef>
                        <a:spcAft>
                          <a:spcPts val="0"/>
                        </a:spcAft>
                      </a:pPr>
                      <a:endParaRPr lang="en-US" sz="800" b="0" dirty="0" smtClean="0">
                        <a:solidFill>
                          <a:schemeClr val="tx1"/>
                        </a:solidFill>
                        <a:effectLst/>
                        <a:latin typeface="+mn-lt"/>
                        <a:ea typeface="Times New Roman"/>
                        <a:cs typeface="Times New Roman"/>
                      </a:endParaRPr>
                    </a:p>
                    <a:p>
                      <a:pPr marL="0" marR="0">
                        <a:spcBef>
                          <a:spcPts val="0"/>
                        </a:spcBef>
                        <a:spcAft>
                          <a:spcPts val="0"/>
                        </a:spcAft>
                      </a:pPr>
                      <a:r>
                        <a:rPr lang="en-US" sz="1500" b="0" dirty="0" smtClean="0">
                          <a:solidFill>
                            <a:schemeClr val="tx1"/>
                          </a:solidFill>
                          <a:effectLst/>
                          <a:latin typeface="+mn-lt"/>
                          <a:ea typeface="Times New Roman"/>
                          <a:cs typeface="Times New Roman"/>
                        </a:rPr>
                        <a:t>Before a change in ELL determination is final, parental consent, student consent if the student is </a:t>
                      </a:r>
                      <a:r>
                        <a:rPr lang="en-US" sz="1500" b="0" dirty="0">
                          <a:solidFill>
                            <a:schemeClr val="tx1"/>
                          </a:solidFill>
                          <a:effectLst/>
                          <a:latin typeface="+mn-lt"/>
                          <a:ea typeface="Times New Roman"/>
                          <a:cs typeface="Times New Roman"/>
                        </a:rPr>
                        <a:t>18 years or older, </a:t>
                      </a:r>
                      <a:r>
                        <a:rPr lang="en-US" sz="1500" b="0" dirty="0" smtClean="0">
                          <a:solidFill>
                            <a:schemeClr val="tx1"/>
                          </a:solidFill>
                          <a:effectLst/>
                          <a:latin typeface="+mn-lt"/>
                          <a:ea typeface="Times New Roman"/>
                          <a:cs typeface="Times New Roman"/>
                        </a:rPr>
                        <a:t>and</a:t>
                      </a:r>
                      <a:r>
                        <a:rPr lang="en-US" sz="1500" b="0" baseline="0" dirty="0" smtClean="0">
                          <a:solidFill>
                            <a:schemeClr val="tx1"/>
                          </a:solidFill>
                          <a:effectLst/>
                          <a:latin typeface="+mn-lt"/>
                          <a:ea typeface="Times New Roman"/>
                          <a:cs typeface="Times New Roman"/>
                        </a:rPr>
                        <a:t> </a:t>
                      </a:r>
                      <a:r>
                        <a:rPr lang="en-US" sz="1500" b="0" dirty="0" smtClean="0">
                          <a:solidFill>
                            <a:schemeClr val="tx1"/>
                          </a:solidFill>
                          <a:effectLst/>
                          <a:latin typeface="+mn-lt"/>
                          <a:ea typeface="Times New Roman"/>
                          <a:cs typeface="Times New Roman"/>
                        </a:rPr>
                        <a:t>principal </a:t>
                      </a:r>
                      <a:r>
                        <a:rPr lang="en-US" sz="1500" b="0" dirty="0">
                          <a:solidFill>
                            <a:schemeClr val="tx1"/>
                          </a:solidFill>
                          <a:effectLst/>
                          <a:latin typeface="+mn-lt"/>
                          <a:ea typeface="Times New Roman"/>
                          <a:cs typeface="Times New Roman"/>
                        </a:rPr>
                        <a:t>and superintendent approval are </a:t>
                      </a:r>
                      <a:r>
                        <a:rPr lang="en-US" sz="1500" b="0" dirty="0" smtClean="0">
                          <a:solidFill>
                            <a:schemeClr val="tx1"/>
                          </a:solidFill>
                          <a:effectLst/>
                          <a:latin typeface="+mn-lt"/>
                          <a:ea typeface="Times New Roman"/>
                          <a:cs typeface="Times New Roman"/>
                        </a:rPr>
                        <a:t>required</a:t>
                      </a:r>
                      <a:r>
                        <a:rPr lang="en-US" sz="1500" b="0" baseline="0" dirty="0" smtClean="0">
                          <a:solidFill>
                            <a:schemeClr val="tx1"/>
                          </a:solidFill>
                          <a:effectLst/>
                          <a:latin typeface="+mn-lt"/>
                          <a:ea typeface="Times New Roman"/>
                          <a:cs typeface="Times New Roman"/>
                        </a:rPr>
                        <a:t>. </a:t>
                      </a:r>
                      <a:r>
                        <a:rPr lang="en-US" sz="1500" b="0" dirty="0" smtClean="0">
                          <a:solidFill>
                            <a:schemeClr val="tx1"/>
                          </a:solidFill>
                          <a:effectLst/>
                          <a:latin typeface="+mn-lt"/>
                          <a:ea typeface="Times New Roman"/>
                          <a:cs typeface="Times New Roman"/>
                        </a:rPr>
                        <a:t>[154-2.3(b)]</a:t>
                      </a:r>
                      <a:endParaRPr lang="en-US" sz="1500" b="0" dirty="0">
                        <a:solidFill>
                          <a:schemeClr val="tx1"/>
                        </a:solidFill>
                        <a:effectLst/>
                        <a:latin typeface="+mn-lt"/>
                        <a:ea typeface="Times New Roman"/>
                        <a:cs typeface="Times New Roman"/>
                      </a:endParaRPr>
                    </a:p>
                  </a:txBody>
                  <a:tcPr marL="68580" marR="68580" marT="9525" marB="0">
                    <a:solidFill>
                      <a:schemeClr val="accent5">
                        <a:lumMod val="90000"/>
                      </a:schemeClr>
                    </a:solidFill>
                  </a:tcPr>
                </a:tc>
                <a:tc vMerge="1">
                  <a:txBody>
                    <a:bodyPr/>
                    <a:lstStyle/>
                    <a:p>
                      <a:pPr marL="0" marR="0">
                        <a:spcBef>
                          <a:spcPts val="0"/>
                        </a:spcBef>
                        <a:spcAft>
                          <a:spcPts val="0"/>
                        </a:spcAft>
                      </a:pPr>
                      <a:endParaRPr lang="en-US" sz="1800" b="0" dirty="0">
                        <a:solidFill>
                          <a:schemeClr val="tx1"/>
                        </a:solidFill>
                        <a:effectLst/>
                        <a:latin typeface="Times New Roman"/>
                        <a:ea typeface="Times New Roman"/>
                      </a:endParaRPr>
                    </a:p>
                  </a:txBody>
                  <a:tcPr marL="68580" marR="68580" marT="0" marB="0">
                    <a:solidFill>
                      <a:srgbClr val="EAF5F6"/>
                    </a:solidFill>
                  </a:tcPr>
                </a:tc>
              </a:tr>
            </a:tbl>
          </a:graphicData>
        </a:graphic>
      </p:graphicFrame>
      <p:sp>
        <p:nvSpPr>
          <p:cNvPr id="6" name="Slide Number Placeholder 3"/>
          <p:cNvSpPr>
            <a:spLocks noGrp="1"/>
          </p:cNvSpPr>
          <p:nvPr>
            <p:ph type="sldNum" sz="quarter" idx="4294967295"/>
          </p:nvPr>
        </p:nvSpPr>
        <p:spPr>
          <a:xfrm>
            <a:off x="7010400" y="6553200"/>
            <a:ext cx="2133600" cy="304800"/>
          </a:xfrm>
          <a:prstGeom prst="rect">
            <a:avLst/>
          </a:prstGeom>
        </p:spPr>
        <p:txBody>
          <a:bodyPr/>
          <a:lstStyle/>
          <a:p>
            <a:pPr>
              <a:defRPr/>
            </a:pPr>
            <a:fld id="{C18D414E-5F78-44BF-8A26-631677F15905}" type="slidenum">
              <a:rPr lang="en-US" altLang="en-US" smtClean="0"/>
              <a:pPr>
                <a:defRPr/>
              </a:pPr>
              <a:t>72</a:t>
            </a:fld>
            <a:endParaRPr lang="en-US" altLang="en-US" dirty="0"/>
          </a:p>
        </p:txBody>
      </p:sp>
      <p:sp>
        <p:nvSpPr>
          <p:cNvPr id="7" name="TextBox 6"/>
          <p:cNvSpPr txBox="1"/>
          <p:nvPr/>
        </p:nvSpPr>
        <p:spPr>
          <a:xfrm>
            <a:off x="7896225" y="1371600"/>
            <a:ext cx="1066800" cy="8302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400" dirty="0">
                <a:solidFill>
                  <a:schemeClr val="dk1"/>
                </a:solidFill>
              </a:rPr>
              <a:t>2015-2016</a:t>
            </a:r>
          </a:p>
          <a:p>
            <a:pPr algn="ctr">
              <a:defRPr/>
            </a:pPr>
            <a:endParaRPr lang="en-US" sz="1400" dirty="0">
              <a:solidFill>
                <a:schemeClr val="dk1"/>
              </a:solidFill>
            </a:endParaRPr>
          </a:p>
          <a:p>
            <a:pPr algn="ctr">
              <a:defRPr/>
            </a:pPr>
            <a:r>
              <a:rPr lang="en-US" sz="1000" dirty="0">
                <a:solidFill>
                  <a:schemeClr val="dk1"/>
                </a:solidFill>
              </a:rPr>
              <a:t>Full Implementation</a:t>
            </a:r>
          </a:p>
        </p:txBody>
      </p:sp>
      <p:sp>
        <p:nvSpPr>
          <p:cNvPr id="10" name="TextBox 9"/>
          <p:cNvSpPr txBox="1"/>
          <p:nvPr/>
        </p:nvSpPr>
        <p:spPr>
          <a:xfrm>
            <a:off x="7896225" y="3810000"/>
            <a:ext cx="1066800" cy="8302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400" dirty="0">
                <a:solidFill>
                  <a:schemeClr val="dk1"/>
                </a:solidFill>
              </a:rPr>
              <a:t>2015-2016</a:t>
            </a:r>
          </a:p>
          <a:p>
            <a:pPr algn="ctr">
              <a:defRPr/>
            </a:pPr>
            <a:endParaRPr lang="en-US" sz="1400" dirty="0">
              <a:solidFill>
                <a:schemeClr val="dk1"/>
              </a:solidFill>
            </a:endParaRPr>
          </a:p>
          <a:p>
            <a:pPr algn="ctr">
              <a:defRPr/>
            </a:pPr>
            <a:r>
              <a:rPr lang="en-US" sz="1000" dirty="0">
                <a:solidFill>
                  <a:schemeClr val="dk1"/>
                </a:solidFill>
              </a:rPr>
              <a:t>Full Implementation</a:t>
            </a:r>
          </a:p>
        </p:txBody>
      </p:sp>
    </p:spTree>
    <p:extLst>
      <p:ext uri="{BB962C8B-B14F-4D97-AF65-F5344CB8AC3E}">
        <p14:creationId xmlns:p14="http://schemas.microsoft.com/office/powerpoint/2010/main" val="8563019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7010400" y="6553200"/>
            <a:ext cx="2133600" cy="304800"/>
          </a:xfrm>
          <a:prstGeom prst="rect">
            <a:avLst/>
          </a:prstGeom>
        </p:spPr>
        <p:txBody>
          <a:bodyPr/>
          <a:lstStyle/>
          <a:p>
            <a:pPr>
              <a:defRPr/>
            </a:pPr>
            <a:fld id="{1F7FC53C-1919-4A2A-8DAC-3890C38319CC}" type="slidenum">
              <a:rPr lang="en-US" altLang="en-US" smtClean="0"/>
              <a:pPr>
                <a:defRPr/>
              </a:pPr>
              <a:t>73</a:t>
            </a:fld>
            <a:endParaRPr lang="en-US" altLang="en-US" dirty="0"/>
          </a:p>
        </p:txBody>
      </p:sp>
      <p:graphicFrame>
        <p:nvGraphicFramePr>
          <p:cNvPr id="4" name="Table 3"/>
          <p:cNvGraphicFramePr>
            <a:graphicFrameLocks noGrp="1"/>
          </p:cNvGraphicFramePr>
          <p:nvPr/>
        </p:nvGraphicFramePr>
        <p:xfrm>
          <a:off x="0" y="0"/>
          <a:ext cx="9144000" cy="6248400"/>
        </p:xfrm>
        <a:graphic>
          <a:graphicData uri="http://schemas.openxmlformats.org/drawingml/2006/table">
            <a:tbl>
              <a:tblPr firstRow="1" firstCol="1" bandRow="1">
                <a:tableStyleId>{5C22544A-7EE6-4342-B048-85BDC9FD1C3A}</a:tableStyleId>
              </a:tblPr>
              <a:tblGrid>
                <a:gridCol w="3810000"/>
                <a:gridCol w="4027170"/>
                <a:gridCol w="1306830"/>
              </a:tblGrid>
              <a:tr h="486742">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kern="1200" dirty="0" smtClean="0">
                          <a:solidFill>
                            <a:schemeClr val="lt1"/>
                          </a:solidFill>
                          <a:latin typeface="+mn-lt"/>
                          <a:ea typeface="+mn-ea"/>
                          <a:cs typeface="Times New Roman" pitchFamily="18" charset="0"/>
                        </a:rPr>
                        <a:t>RETENTION OF RECORDS</a:t>
                      </a:r>
                    </a:p>
                  </a:txBody>
                  <a:tcPr marL="68580" marR="68580" marT="0" marB="0" anchor="ctr">
                    <a:solidFill>
                      <a:schemeClr val="tx1"/>
                    </a:solidFill>
                  </a:tcPr>
                </a:tc>
                <a:tc hMerge="1">
                  <a:txBody>
                    <a:bodyPr/>
                    <a:lstStyle/>
                    <a:p>
                      <a:endParaRPr lang="en-US"/>
                    </a:p>
                  </a:txBody>
                  <a:tcPr/>
                </a:tc>
                <a:tc hMerge="1">
                  <a:txBody>
                    <a:bodyPr/>
                    <a:lstStyle/>
                    <a:p>
                      <a:pPr marL="0" marR="0" algn="ctr">
                        <a:spcBef>
                          <a:spcPts val="0"/>
                        </a:spcBef>
                        <a:spcAft>
                          <a:spcPts val="0"/>
                        </a:spcAft>
                      </a:pPr>
                      <a:endParaRPr lang="en-US" sz="1600" b="0" dirty="0">
                        <a:solidFill>
                          <a:schemeClr val="tx1"/>
                        </a:solidFill>
                        <a:effectLst/>
                        <a:latin typeface="Times New Roman"/>
                        <a:ea typeface="Times New Roman"/>
                      </a:endParaRPr>
                    </a:p>
                  </a:txBody>
                  <a:tcPr marL="68580" marR="68580" marT="0" marB="0">
                    <a:solidFill>
                      <a:srgbClr val="EAF5F6"/>
                    </a:solidFill>
                  </a:tcPr>
                </a:tc>
              </a:tr>
              <a:tr h="543876">
                <a:tc>
                  <a:txBody>
                    <a:bodyPr/>
                    <a:lstStyle/>
                    <a:p>
                      <a:pPr marL="0" marR="0" algn="ctr">
                        <a:spcBef>
                          <a:spcPts val="0"/>
                        </a:spcBef>
                        <a:spcAft>
                          <a:spcPts val="0"/>
                        </a:spcAft>
                      </a:pPr>
                      <a:r>
                        <a:rPr lang="en-US" sz="1600" b="1" kern="1200" dirty="0" smtClean="0">
                          <a:solidFill>
                            <a:schemeClr val="tx1"/>
                          </a:solidFill>
                          <a:effectLst/>
                          <a:latin typeface="+mn-lt"/>
                          <a:ea typeface="+mn-ea"/>
                          <a:cs typeface="+mn-cs"/>
                        </a:rPr>
                        <a:t>CR PART 154 </a:t>
                      </a:r>
                    </a:p>
                    <a:p>
                      <a:pPr marL="0" marR="0" algn="ctr">
                        <a:spcBef>
                          <a:spcPts val="0"/>
                        </a:spcBef>
                        <a:spcAft>
                          <a:spcPts val="0"/>
                        </a:spcAft>
                      </a:pPr>
                      <a:r>
                        <a:rPr lang="en-US" sz="1600" b="1" kern="1200" dirty="0" smtClean="0">
                          <a:solidFill>
                            <a:schemeClr val="tx1"/>
                          </a:solidFill>
                          <a:effectLst/>
                          <a:latin typeface="+mn-lt"/>
                          <a:ea typeface="+mn-ea"/>
                          <a:cs typeface="+mn-cs"/>
                        </a:rPr>
                        <a:t>EXISTING</a:t>
                      </a:r>
                      <a:r>
                        <a:rPr lang="en-US" sz="1600" b="1" kern="1200" baseline="0" dirty="0" smtClean="0">
                          <a:solidFill>
                            <a:schemeClr val="tx1"/>
                          </a:solidFill>
                          <a:effectLst/>
                          <a:latin typeface="+mn-lt"/>
                          <a:ea typeface="+mn-ea"/>
                          <a:cs typeface="+mn-cs"/>
                        </a:rPr>
                        <a:t> REGULATION</a:t>
                      </a:r>
                      <a:endParaRPr lang="en-US" sz="1600" b="1" kern="1200" dirty="0">
                        <a:solidFill>
                          <a:schemeClr val="tx1"/>
                        </a:solidFill>
                        <a:effectLst/>
                        <a:latin typeface="+mn-lt"/>
                        <a:ea typeface="+mn-ea"/>
                        <a:cs typeface="+mn-cs"/>
                      </a:endParaRPr>
                    </a:p>
                  </a:txBody>
                  <a:tcPr marL="68580" marR="68580"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SUBPARTS 154-1 &amp; 154-2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ADOPTED REGULATION</a:t>
                      </a:r>
                      <a:endParaRPr kumimoji="0" lang="en-US" sz="1600" b="1" i="0" u="none" strike="noStrike" kern="1200" cap="none" spc="0" normalizeH="0" baseline="0" noProof="0" dirty="0">
                        <a:ln>
                          <a:noFill/>
                        </a:ln>
                        <a:solidFill>
                          <a:srgbClr val="000000"/>
                        </a:solidFill>
                        <a:effectLst/>
                        <a:uLnTx/>
                        <a:uFillTx/>
                        <a:latin typeface="Times New Roman"/>
                        <a:ea typeface="Times New Roman"/>
                        <a:cs typeface="+mn-cs"/>
                      </a:endParaRPr>
                    </a:p>
                  </a:txBody>
                  <a:tcPr marL="68580" marR="68580" marT="0" marB="0" anchor="ctr">
                    <a:solidFill>
                      <a:schemeClr val="accent1"/>
                    </a:solidFill>
                  </a:tcPr>
                </a:tc>
                <a:tc>
                  <a:txBody>
                    <a:bodyPr/>
                    <a:lstStyle/>
                    <a:p>
                      <a:pPr marL="0" marR="0" algn="ctr">
                        <a:spcBef>
                          <a:spcPts val="0"/>
                        </a:spcBef>
                        <a:spcAft>
                          <a:spcPts val="0"/>
                        </a:spcAft>
                      </a:pPr>
                      <a:r>
                        <a:rPr lang="en-US" sz="1600" b="1" kern="1200" dirty="0" smtClean="0">
                          <a:solidFill>
                            <a:schemeClr val="tx1"/>
                          </a:solidFill>
                          <a:effectLst/>
                        </a:rPr>
                        <a:t>TIMELINE</a:t>
                      </a:r>
                      <a:endParaRPr lang="en-US" sz="1600" b="1" dirty="0">
                        <a:solidFill>
                          <a:schemeClr val="tx1"/>
                        </a:solidFill>
                        <a:effectLst/>
                        <a:latin typeface="Times New Roman"/>
                        <a:ea typeface="Times New Roman"/>
                      </a:endParaRPr>
                    </a:p>
                  </a:txBody>
                  <a:tcPr marL="68580" marR="68580" marT="0" marB="0" anchor="ctr">
                    <a:solidFill>
                      <a:srgbClr val="F3F9FA"/>
                    </a:solidFill>
                  </a:tcPr>
                </a:tc>
              </a:tr>
              <a:tr h="1865096">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Current </a:t>
                      </a:r>
                      <a:r>
                        <a:rPr lang="en-US" sz="1500" b="0" dirty="0">
                          <a:solidFill>
                            <a:schemeClr val="tx1"/>
                          </a:solidFill>
                          <a:effectLst/>
                          <a:latin typeface="+mn-lt"/>
                          <a:ea typeface="Times New Roman"/>
                          <a:cs typeface="Times New Roman"/>
                        </a:rPr>
                        <a:t>regulations do not require </a:t>
                      </a:r>
                      <a:r>
                        <a:rPr lang="en-US" sz="1500" b="0" dirty="0" smtClean="0">
                          <a:solidFill>
                            <a:schemeClr val="tx1"/>
                          </a:solidFill>
                          <a:effectLst/>
                          <a:latin typeface="+mn-lt"/>
                          <a:ea typeface="Times New Roman"/>
                          <a:cs typeface="Times New Roman"/>
                        </a:rPr>
                        <a:t>school districts </a:t>
                      </a:r>
                      <a:r>
                        <a:rPr lang="en-US" sz="1500" b="0" dirty="0">
                          <a:solidFill>
                            <a:schemeClr val="tx1"/>
                          </a:solidFill>
                          <a:effectLst/>
                          <a:latin typeface="+mn-lt"/>
                          <a:ea typeface="Times New Roman"/>
                          <a:cs typeface="Times New Roman"/>
                        </a:rPr>
                        <a:t>to maintain records of a parent’s preferred language or mode of communication, or records of notices and forms generated during the identification and placement process in ELL student’s </a:t>
                      </a:r>
                      <a:r>
                        <a:rPr lang="en-US" sz="1500" b="0" dirty="0" smtClean="0">
                          <a:solidFill>
                            <a:schemeClr val="tx1"/>
                          </a:solidFill>
                          <a:effectLst/>
                          <a:latin typeface="+mn-lt"/>
                          <a:ea typeface="Times New Roman"/>
                          <a:cs typeface="Times New Roman"/>
                        </a:rPr>
                        <a:t>cumulative</a:t>
                      </a:r>
                      <a:r>
                        <a:rPr lang="en-US" sz="1500" b="0" baseline="0" dirty="0" smtClean="0">
                          <a:solidFill>
                            <a:schemeClr val="tx1"/>
                          </a:solidFill>
                          <a:effectLst/>
                          <a:latin typeface="+mn-lt"/>
                          <a:ea typeface="Times New Roman"/>
                          <a:cs typeface="Times New Roman"/>
                        </a:rPr>
                        <a:t> </a:t>
                      </a:r>
                      <a:r>
                        <a:rPr lang="en-US" sz="1500" b="0" dirty="0" smtClean="0">
                          <a:solidFill>
                            <a:schemeClr val="tx1"/>
                          </a:solidFill>
                          <a:effectLst/>
                          <a:latin typeface="+mn-lt"/>
                          <a:ea typeface="Times New Roman"/>
                          <a:cs typeface="Times New Roman"/>
                        </a:rPr>
                        <a:t>record</a:t>
                      </a:r>
                      <a:r>
                        <a:rPr lang="en-US" sz="1500" b="0" dirty="0">
                          <a:solidFill>
                            <a:schemeClr val="tx1"/>
                          </a:solidFill>
                          <a:effectLst/>
                          <a:latin typeface="+mn-lt"/>
                          <a:ea typeface="Times New Roman"/>
                          <a:cs typeface="Times New Roman"/>
                        </a:rPr>
                        <a:t>.  </a:t>
                      </a:r>
                    </a:p>
                  </a:txBody>
                  <a:tcPr marL="0" marR="0" marT="0" marB="0">
                    <a:solidFill>
                      <a:schemeClr val="bg1">
                        <a:lumMod val="85000"/>
                      </a:schemeClr>
                    </a:solidFill>
                  </a:tcPr>
                </a:tc>
                <a:tc>
                  <a:txBody>
                    <a:bodyPr/>
                    <a:lstStyle/>
                    <a:p>
                      <a:pPr marL="0" marR="0">
                        <a:spcBef>
                          <a:spcPts val="0"/>
                        </a:spcBef>
                        <a:spcAft>
                          <a:spcPts val="0"/>
                        </a:spcAft>
                      </a:pPr>
                      <a:r>
                        <a:rPr lang="en-US" sz="1500" b="0" dirty="0">
                          <a:solidFill>
                            <a:schemeClr val="tx1"/>
                          </a:solidFill>
                          <a:effectLst/>
                          <a:latin typeface="+mn-lt"/>
                          <a:ea typeface="Times New Roman"/>
                          <a:cs typeface="Times New Roman"/>
                        </a:rPr>
                        <a:t> </a:t>
                      </a:r>
                      <a:r>
                        <a:rPr lang="en-US" sz="1500" b="0" dirty="0" smtClean="0">
                          <a:solidFill>
                            <a:schemeClr val="tx1"/>
                          </a:solidFill>
                          <a:effectLst/>
                          <a:latin typeface="+mn-lt"/>
                          <a:ea typeface="Times New Roman"/>
                          <a:cs typeface="Times New Roman"/>
                        </a:rPr>
                        <a:t>School districts are required</a:t>
                      </a:r>
                      <a:r>
                        <a:rPr lang="en-US" sz="1500" b="0" baseline="0" dirty="0" smtClean="0">
                          <a:solidFill>
                            <a:schemeClr val="tx1"/>
                          </a:solidFill>
                          <a:effectLst/>
                          <a:latin typeface="+mn-lt"/>
                          <a:ea typeface="Times New Roman"/>
                          <a:cs typeface="Times New Roman"/>
                        </a:rPr>
                        <a:t> to</a:t>
                      </a:r>
                      <a:r>
                        <a:rPr lang="en-US" sz="1500" b="0" dirty="0" smtClean="0">
                          <a:solidFill>
                            <a:schemeClr val="tx1"/>
                          </a:solidFill>
                          <a:effectLst/>
                          <a:latin typeface="+mn-lt"/>
                          <a:ea typeface="Times New Roman"/>
                          <a:cs typeface="Times New Roman"/>
                        </a:rPr>
                        <a:t> </a:t>
                      </a:r>
                      <a:r>
                        <a:rPr lang="en-US" sz="1500" b="0" dirty="0">
                          <a:solidFill>
                            <a:schemeClr val="tx1"/>
                          </a:solidFill>
                          <a:effectLst/>
                          <a:latin typeface="+mn-lt"/>
                          <a:ea typeface="Times New Roman"/>
                          <a:cs typeface="Times New Roman"/>
                        </a:rPr>
                        <a:t>collect and </a:t>
                      </a:r>
                      <a:r>
                        <a:rPr lang="en-US" sz="1500" b="0" dirty="0" smtClean="0">
                          <a:solidFill>
                            <a:schemeClr val="tx1"/>
                          </a:solidFill>
                          <a:effectLst/>
                          <a:latin typeface="+mn-lt"/>
                          <a:ea typeface="Times New Roman"/>
                          <a:cs typeface="Times New Roman"/>
                        </a:rPr>
                        <a:t>maintain: </a:t>
                      </a:r>
                      <a:endParaRPr lang="en-US" sz="1500" b="0" dirty="0">
                        <a:solidFill>
                          <a:schemeClr val="tx1"/>
                        </a:solidFill>
                        <a:effectLst/>
                        <a:latin typeface="+mn-lt"/>
                        <a:ea typeface="Times New Roman"/>
                        <a:cs typeface="Times New Roman"/>
                      </a:endParaRPr>
                    </a:p>
                    <a:p>
                      <a:pPr marL="342900" lvl="0" indent="-342900">
                        <a:buFont typeface="Arial"/>
                        <a:buChar char="•"/>
                      </a:pPr>
                      <a:r>
                        <a:rPr lang="en-US" sz="1500" b="0" dirty="0">
                          <a:solidFill>
                            <a:schemeClr val="tx1"/>
                          </a:solidFill>
                          <a:effectLst/>
                          <a:latin typeface="+mn-lt"/>
                          <a:cs typeface="Times New Roman"/>
                        </a:rPr>
                        <a:t>R</a:t>
                      </a:r>
                      <a:r>
                        <a:rPr lang="en-US" sz="1500" b="0" dirty="0" smtClean="0">
                          <a:solidFill>
                            <a:schemeClr val="tx1"/>
                          </a:solidFill>
                          <a:effectLst/>
                          <a:latin typeface="+mn-lt"/>
                          <a:cs typeface="Times New Roman"/>
                        </a:rPr>
                        <a:t>ecords </a:t>
                      </a:r>
                      <a:r>
                        <a:rPr lang="en-US" sz="1500" b="0" dirty="0">
                          <a:solidFill>
                            <a:schemeClr val="tx1"/>
                          </a:solidFill>
                          <a:effectLst/>
                          <a:latin typeface="+mn-lt"/>
                          <a:cs typeface="Times New Roman"/>
                        </a:rPr>
                        <a:t>indicating parent’s preferred language or mode of </a:t>
                      </a:r>
                      <a:r>
                        <a:rPr lang="en-US" sz="1500" b="0" dirty="0" smtClean="0">
                          <a:solidFill>
                            <a:schemeClr val="tx1"/>
                          </a:solidFill>
                          <a:effectLst/>
                          <a:latin typeface="+mn-lt"/>
                          <a:cs typeface="Times New Roman"/>
                        </a:rPr>
                        <a:t>communication;</a:t>
                      </a:r>
                      <a:r>
                        <a:rPr lang="en-US" sz="1500" b="0" baseline="0" dirty="0" smtClean="0">
                          <a:solidFill>
                            <a:schemeClr val="tx1"/>
                          </a:solidFill>
                          <a:effectLst/>
                          <a:latin typeface="+mn-lt"/>
                          <a:cs typeface="Times New Roman"/>
                        </a:rPr>
                        <a:t> </a:t>
                      </a:r>
                      <a:r>
                        <a:rPr lang="en-US" sz="1500" b="0" dirty="0" smtClean="0">
                          <a:solidFill>
                            <a:schemeClr val="tx1"/>
                          </a:solidFill>
                          <a:effectLst/>
                          <a:latin typeface="+mn-lt"/>
                          <a:cs typeface="Times New Roman"/>
                        </a:rPr>
                        <a:t>and</a:t>
                      </a:r>
                      <a:endParaRPr lang="en-US" sz="1500" b="0" dirty="0">
                        <a:solidFill>
                          <a:schemeClr val="tx1"/>
                        </a:solidFill>
                        <a:effectLst/>
                        <a:latin typeface="+mn-lt"/>
                        <a:cs typeface="Times New Roman"/>
                      </a:endParaRPr>
                    </a:p>
                    <a:p>
                      <a:pPr marL="342900" lvl="0" indent="-342900">
                        <a:buFont typeface="Arial"/>
                        <a:buChar char="•"/>
                      </a:pPr>
                      <a:r>
                        <a:rPr lang="en-US" sz="1500" b="0" dirty="0">
                          <a:solidFill>
                            <a:schemeClr val="tx1"/>
                          </a:solidFill>
                          <a:effectLst/>
                          <a:latin typeface="+mn-lt"/>
                          <a:cs typeface="Times New Roman"/>
                        </a:rPr>
                        <a:t>R</a:t>
                      </a:r>
                      <a:r>
                        <a:rPr lang="en-US" sz="1500" b="0" dirty="0" smtClean="0">
                          <a:solidFill>
                            <a:schemeClr val="tx1"/>
                          </a:solidFill>
                          <a:effectLst/>
                          <a:latin typeface="+mn-lt"/>
                          <a:cs typeface="Times New Roman"/>
                        </a:rPr>
                        <a:t>ecords </a:t>
                      </a:r>
                      <a:r>
                        <a:rPr lang="en-US" sz="1500" b="0" dirty="0">
                          <a:solidFill>
                            <a:schemeClr val="tx1"/>
                          </a:solidFill>
                          <a:effectLst/>
                          <a:latin typeface="+mn-lt"/>
                          <a:cs typeface="Times New Roman"/>
                        </a:rPr>
                        <a:t>of notices and forms generated during the identification and placement process in ELL student’s cumulative record.  </a:t>
                      </a:r>
                    </a:p>
                  </a:txBody>
                  <a:tcPr marL="68580" marR="68580" marT="9525" marB="0">
                    <a:solidFill>
                      <a:schemeClr val="accent1"/>
                    </a:solidFill>
                  </a:tcPr>
                </a:tc>
                <a:tc>
                  <a:txBody>
                    <a:bodyPr/>
                    <a:lstStyle/>
                    <a:p>
                      <a:pPr marL="0" marR="0" algn="ctr">
                        <a:spcBef>
                          <a:spcPts val="0"/>
                        </a:spcBef>
                        <a:spcAft>
                          <a:spcPts val="0"/>
                        </a:spcAft>
                      </a:pPr>
                      <a:r>
                        <a:rPr lang="en-US" sz="1000" b="0" kern="1200" dirty="0">
                          <a:solidFill>
                            <a:schemeClr val="tx1"/>
                          </a:solidFill>
                          <a:effectLst/>
                        </a:rPr>
                        <a:t> </a:t>
                      </a:r>
                      <a:r>
                        <a:rPr lang="en-US" sz="1000" b="0" dirty="0">
                          <a:solidFill>
                            <a:schemeClr val="tx1"/>
                          </a:solidFill>
                          <a:effectLst/>
                        </a:rPr>
                        <a:t> </a:t>
                      </a:r>
                      <a:r>
                        <a:rPr lang="en-US" sz="1000" b="0" kern="1200" dirty="0" smtClean="0">
                          <a:solidFill>
                            <a:schemeClr val="tx1"/>
                          </a:solidFill>
                          <a:effectLst/>
                        </a:rPr>
                        <a:t> </a:t>
                      </a:r>
                    </a:p>
                    <a:p>
                      <a:pPr marL="0" marR="0" algn="ctr">
                        <a:spcBef>
                          <a:spcPts val="0"/>
                        </a:spcBef>
                        <a:spcAft>
                          <a:spcPts val="0"/>
                        </a:spcAft>
                      </a:pPr>
                      <a:endParaRPr lang="en-US" sz="1000" kern="1200" dirty="0" smtClean="0">
                        <a:solidFill>
                          <a:schemeClr val="dk1"/>
                        </a:solidFill>
                        <a:effectLst/>
                        <a:latin typeface="+mn-lt"/>
                        <a:ea typeface="+mn-ea"/>
                        <a:cs typeface="+mn-cs"/>
                      </a:endParaRPr>
                    </a:p>
                    <a:p>
                      <a:pPr algn="ctr"/>
                      <a:endParaRPr lang="en-US" sz="1000" kern="1200" dirty="0" smtClean="0">
                        <a:solidFill>
                          <a:schemeClr val="dk1"/>
                        </a:solidFill>
                        <a:effectLst/>
                        <a:latin typeface="+mn-lt"/>
                        <a:ea typeface="+mn-ea"/>
                        <a:cs typeface="+mn-cs"/>
                      </a:endParaRPr>
                    </a:p>
                    <a:p>
                      <a:pPr algn="ctr"/>
                      <a:endParaRPr lang="en-US" sz="1000" kern="1200" dirty="0" smtClean="0">
                        <a:solidFill>
                          <a:schemeClr val="dk1"/>
                        </a:solidFill>
                        <a:effectLst/>
                        <a:latin typeface="+mn-lt"/>
                        <a:ea typeface="+mn-ea"/>
                        <a:cs typeface="+mn-cs"/>
                      </a:endParaRPr>
                    </a:p>
                  </a:txBody>
                  <a:tcPr marL="68580" marR="68580" marT="0" marB="0"/>
                </a:tc>
              </a:tr>
              <a:tr h="477927">
                <a:tc gridSpan="3">
                  <a:txBody>
                    <a:bodyPr/>
                    <a:lstStyle/>
                    <a:p>
                      <a:pPr marL="0" marR="0" indent="0" algn="ctr" defTabSz="914400" rtl="0" eaLnBrk="1" fontAlgn="auto" latinLnBrk="0" hangingPunct="1">
                        <a:lnSpc>
                          <a:spcPct val="115000"/>
                        </a:lnSpc>
                        <a:spcBef>
                          <a:spcPts val="0"/>
                        </a:spcBef>
                        <a:spcAft>
                          <a:spcPts val="1000"/>
                        </a:spcAft>
                        <a:buClrTx/>
                        <a:buSzTx/>
                        <a:buFontTx/>
                        <a:buNone/>
                        <a:tabLst/>
                        <a:defRPr/>
                      </a:pPr>
                      <a:r>
                        <a:rPr lang="en-US" altLang="en-US" sz="2400" dirty="0" smtClean="0">
                          <a:cs typeface="Times New Roman" pitchFamily="18" charset="0"/>
                        </a:rPr>
                        <a:t>PARENT NOTIFICATION AND INFORMATION </a:t>
                      </a:r>
                      <a:endParaRPr lang="en-US" sz="2400" b="0" kern="1200" dirty="0" smtClean="0">
                        <a:solidFill>
                          <a:schemeClr val="tx1"/>
                        </a:solidFill>
                        <a:effectLst/>
                        <a:latin typeface="+mn-lt"/>
                        <a:ea typeface="+mn-ea"/>
                        <a:cs typeface="+mn-cs"/>
                      </a:endParaRPr>
                    </a:p>
                  </a:txBody>
                  <a:tcPr marL="0" marR="0" marT="0" marB="0" anchor="ctr">
                    <a:solidFill>
                      <a:schemeClr val="tx1"/>
                    </a:solidFill>
                  </a:tcPr>
                </a:tc>
                <a:tc hMerge="1">
                  <a:txBody>
                    <a:bodyPr/>
                    <a:lstStyle/>
                    <a:p>
                      <a:endParaRPr lang="en-US"/>
                    </a:p>
                  </a:txBody>
                  <a:tcPr/>
                </a:tc>
                <a:tc hMerge="1">
                  <a:txBody>
                    <a:bodyPr/>
                    <a:lstStyle/>
                    <a:p>
                      <a:endParaRPr lang="en-US" dirty="0"/>
                    </a:p>
                  </a:txBody>
                  <a:tcPr marL="68580" marR="68580" marT="0" marB="0"/>
                </a:tc>
              </a:tr>
              <a:tr h="2874759">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Current </a:t>
                      </a:r>
                      <a:r>
                        <a:rPr lang="en-US" sz="1500" b="0" dirty="0">
                          <a:solidFill>
                            <a:schemeClr val="tx1"/>
                          </a:solidFill>
                          <a:effectLst/>
                          <a:latin typeface="+mn-lt"/>
                          <a:ea typeface="Times New Roman"/>
                          <a:cs typeface="Times New Roman"/>
                        </a:rPr>
                        <a:t>regulations require school districts to make an effort to meet with parents or persons in parental relation at least twice a year to help them understand the goals of the program and how they might help their children. </a:t>
                      </a:r>
                    </a:p>
                  </a:txBody>
                  <a:tcPr marL="0" marR="0" marT="0" marB="0">
                    <a:solidFill>
                      <a:schemeClr val="bg1">
                        <a:lumMod val="85000"/>
                      </a:schemeClr>
                    </a:solidFill>
                  </a:tcPr>
                </a:tc>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Parent</a:t>
                      </a:r>
                      <a:r>
                        <a:rPr lang="en-US" sz="1500" b="0" baseline="0" dirty="0" smtClean="0">
                          <a:solidFill>
                            <a:schemeClr val="tx1"/>
                          </a:solidFill>
                          <a:effectLst/>
                          <a:latin typeface="+mn-lt"/>
                          <a:ea typeface="Times New Roman"/>
                          <a:cs typeface="Times New Roman"/>
                        </a:rPr>
                        <a:t> notification and communication is required to be in the language best understood by the parents as indicated and on file in each ELL student’s cumulative record.</a:t>
                      </a:r>
                      <a:endParaRPr lang="en-US" sz="1500" b="0" dirty="0" smtClean="0">
                        <a:solidFill>
                          <a:schemeClr val="tx1"/>
                        </a:solidFill>
                        <a:effectLst/>
                        <a:latin typeface="+mn-lt"/>
                        <a:ea typeface="Times New Roman"/>
                        <a:cs typeface="Times New Roman"/>
                      </a:endParaRPr>
                    </a:p>
                    <a:p>
                      <a:pPr marL="0" marR="0">
                        <a:spcBef>
                          <a:spcPts val="0"/>
                        </a:spcBef>
                        <a:spcAft>
                          <a:spcPts val="0"/>
                        </a:spcAft>
                      </a:pPr>
                      <a:endParaRPr lang="en-US" sz="800" b="0" dirty="0" smtClean="0">
                        <a:solidFill>
                          <a:schemeClr val="tx1"/>
                        </a:solidFill>
                        <a:effectLst/>
                        <a:latin typeface="+mn-lt"/>
                        <a:ea typeface="Times New Roman"/>
                        <a:cs typeface="Times New Roman"/>
                      </a:endParaRPr>
                    </a:p>
                    <a:p>
                      <a:pPr marL="0" marR="0">
                        <a:spcBef>
                          <a:spcPts val="0"/>
                        </a:spcBef>
                        <a:spcAft>
                          <a:spcPts val="0"/>
                        </a:spcAft>
                      </a:pPr>
                      <a:r>
                        <a:rPr lang="en-US" sz="1500" b="0" dirty="0" smtClean="0">
                          <a:solidFill>
                            <a:schemeClr val="tx1"/>
                          </a:solidFill>
                          <a:effectLst/>
                          <a:latin typeface="+mn-lt"/>
                          <a:ea typeface="Times New Roman"/>
                          <a:cs typeface="Times New Roman"/>
                        </a:rPr>
                        <a:t>School personnel</a:t>
                      </a:r>
                      <a:r>
                        <a:rPr lang="en-US" sz="1500" b="0" baseline="0" dirty="0" smtClean="0">
                          <a:solidFill>
                            <a:schemeClr val="tx1"/>
                          </a:solidFill>
                          <a:effectLst/>
                          <a:latin typeface="+mn-lt"/>
                          <a:ea typeface="Times New Roman"/>
                          <a:cs typeface="Times New Roman"/>
                        </a:rPr>
                        <a:t> is required to </a:t>
                      </a:r>
                      <a:r>
                        <a:rPr lang="en-US" sz="1500" b="0" dirty="0" smtClean="0">
                          <a:solidFill>
                            <a:schemeClr val="tx1"/>
                          </a:solidFill>
                          <a:effectLst/>
                          <a:latin typeface="+mn-lt"/>
                          <a:ea typeface="Times New Roman"/>
                          <a:cs typeface="Times New Roman"/>
                        </a:rPr>
                        <a:t>meet </a:t>
                      </a:r>
                      <a:r>
                        <a:rPr lang="en-US" sz="1500" b="0" dirty="0">
                          <a:solidFill>
                            <a:schemeClr val="tx1"/>
                          </a:solidFill>
                          <a:effectLst/>
                          <a:latin typeface="+mn-lt"/>
                          <a:ea typeface="Times New Roman"/>
                          <a:cs typeface="Times New Roman"/>
                        </a:rPr>
                        <a:t>with parents or persons in parental relation at least once a year, in addition to other generally required meetings with parents, to discuss </a:t>
                      </a:r>
                      <a:r>
                        <a:rPr lang="en-US" sz="1500" b="0" dirty="0" smtClean="0">
                          <a:solidFill>
                            <a:schemeClr val="tx1"/>
                          </a:solidFill>
                          <a:effectLst/>
                          <a:latin typeface="+mn-lt"/>
                          <a:ea typeface="Times New Roman"/>
                          <a:cs typeface="Times New Roman"/>
                        </a:rPr>
                        <a:t>with parents their </a:t>
                      </a:r>
                      <a:r>
                        <a:rPr lang="en-US" sz="1500" b="0" dirty="0">
                          <a:solidFill>
                            <a:schemeClr val="tx1"/>
                          </a:solidFill>
                          <a:effectLst/>
                          <a:latin typeface="+mn-lt"/>
                          <a:ea typeface="Times New Roman"/>
                          <a:cs typeface="Times New Roman"/>
                        </a:rPr>
                        <a:t>child’s academic content and language development progress and needs.</a:t>
                      </a:r>
                    </a:p>
                  </a:txBody>
                  <a:tcPr marL="68580" marR="68580" marT="9525" marB="0">
                    <a:solidFill>
                      <a:schemeClr val="accent1"/>
                    </a:solidFill>
                  </a:tcPr>
                </a:tc>
                <a:tc>
                  <a:txBody>
                    <a:bodyPr/>
                    <a:lstStyle/>
                    <a:p>
                      <a:pPr marL="0" marR="0" algn="ctr">
                        <a:spcBef>
                          <a:spcPts val="0"/>
                        </a:spcBef>
                        <a:spcAft>
                          <a:spcPts val="0"/>
                        </a:spcAft>
                      </a:pPr>
                      <a:r>
                        <a:rPr lang="en-US" sz="1400" b="0" dirty="0" smtClean="0">
                          <a:solidFill>
                            <a:schemeClr val="tx1"/>
                          </a:solidFill>
                          <a:effectLst/>
                        </a:rPr>
                        <a:t> </a:t>
                      </a:r>
                    </a:p>
                    <a:p>
                      <a:pPr algn="ctr"/>
                      <a:endParaRPr lang="en-US" sz="1000" kern="1200" dirty="0" smtClean="0">
                        <a:solidFill>
                          <a:schemeClr val="dk1"/>
                        </a:solidFill>
                        <a:effectLst/>
                        <a:latin typeface="+mn-lt"/>
                        <a:ea typeface="+mn-ea"/>
                        <a:cs typeface="+mn-cs"/>
                      </a:endParaRPr>
                    </a:p>
                  </a:txBody>
                  <a:tcPr marL="68580" marR="68580" marT="0" marB="0"/>
                </a:tc>
              </a:tr>
            </a:tbl>
          </a:graphicData>
        </a:graphic>
      </p:graphicFrame>
      <p:sp>
        <p:nvSpPr>
          <p:cNvPr id="5" name="TextBox 4"/>
          <p:cNvSpPr txBox="1"/>
          <p:nvPr/>
        </p:nvSpPr>
        <p:spPr>
          <a:xfrm>
            <a:off x="7920038" y="1349375"/>
            <a:ext cx="1066800" cy="8302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400" dirty="0">
                <a:solidFill>
                  <a:schemeClr val="dk1"/>
                </a:solidFill>
              </a:rPr>
              <a:t>2015-2016</a:t>
            </a:r>
          </a:p>
          <a:p>
            <a:pPr algn="ctr">
              <a:defRPr/>
            </a:pPr>
            <a:endParaRPr lang="en-US" sz="1400" dirty="0">
              <a:solidFill>
                <a:schemeClr val="dk1"/>
              </a:solidFill>
            </a:endParaRPr>
          </a:p>
          <a:p>
            <a:pPr algn="ctr">
              <a:defRPr/>
            </a:pPr>
            <a:r>
              <a:rPr lang="en-US" sz="1000" dirty="0">
                <a:solidFill>
                  <a:schemeClr val="dk1"/>
                </a:solidFill>
              </a:rPr>
              <a:t>Full Implementation</a:t>
            </a:r>
          </a:p>
        </p:txBody>
      </p:sp>
      <p:sp>
        <p:nvSpPr>
          <p:cNvPr id="6" name="TextBox 5"/>
          <p:cNvSpPr txBox="1"/>
          <p:nvPr/>
        </p:nvSpPr>
        <p:spPr>
          <a:xfrm>
            <a:off x="7924800" y="4308475"/>
            <a:ext cx="1066800" cy="8302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400" dirty="0">
                <a:solidFill>
                  <a:schemeClr val="dk1"/>
                </a:solidFill>
              </a:rPr>
              <a:t>2015-2016</a:t>
            </a:r>
          </a:p>
          <a:p>
            <a:pPr algn="ctr">
              <a:defRPr/>
            </a:pPr>
            <a:endParaRPr lang="en-US" sz="1400" dirty="0">
              <a:solidFill>
                <a:schemeClr val="dk1"/>
              </a:solidFill>
            </a:endParaRPr>
          </a:p>
          <a:p>
            <a:pPr algn="ctr">
              <a:defRPr/>
            </a:pPr>
            <a:r>
              <a:rPr lang="en-US" sz="1000" dirty="0">
                <a:solidFill>
                  <a:schemeClr val="dk1"/>
                </a:solidFill>
              </a:rPr>
              <a:t>Full Implementation</a:t>
            </a:r>
          </a:p>
        </p:txBody>
      </p:sp>
    </p:spTree>
    <p:extLst>
      <p:ext uri="{BB962C8B-B14F-4D97-AF65-F5344CB8AC3E}">
        <p14:creationId xmlns:p14="http://schemas.microsoft.com/office/powerpoint/2010/main" val="15324786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0"/>
          <a:ext cx="9178925" cy="6308724"/>
        </p:xfrm>
        <a:graphic>
          <a:graphicData uri="http://schemas.openxmlformats.org/drawingml/2006/table">
            <a:tbl>
              <a:tblPr firstRow="1" firstCol="1" bandRow="1">
                <a:tableStyleId>{5C22544A-7EE6-4342-B048-85BDC9FD1C3A}</a:tableStyleId>
              </a:tblPr>
              <a:tblGrid>
                <a:gridCol w="3200290"/>
                <a:gridCol w="4607129"/>
                <a:gridCol w="1371506"/>
              </a:tblGrid>
              <a:tr h="462450">
                <a:tc gridSpan="3">
                  <a:txBody>
                    <a:bodyPr/>
                    <a:lstStyle/>
                    <a:p>
                      <a:pPr marL="0" marR="0" algn="ctr">
                        <a:spcBef>
                          <a:spcPts val="0"/>
                        </a:spcBef>
                        <a:spcAft>
                          <a:spcPts val="0"/>
                        </a:spcAft>
                      </a:pPr>
                      <a:r>
                        <a:rPr lang="en-US" altLang="en-US" sz="2400" dirty="0" smtClean="0">
                          <a:cs typeface="Times New Roman" pitchFamily="18" charset="0"/>
                        </a:rPr>
                        <a:t>ELL PROGRAM PLACEMENT</a:t>
                      </a:r>
                      <a:endParaRPr lang="en-US" sz="2400" b="0" kern="1200" dirty="0">
                        <a:solidFill>
                          <a:schemeClr val="tx1"/>
                        </a:solidFill>
                        <a:effectLst/>
                        <a:latin typeface="+mn-lt"/>
                        <a:ea typeface="+mn-ea"/>
                        <a:cs typeface="+mn-cs"/>
                      </a:endParaRPr>
                    </a:p>
                  </a:txBody>
                  <a:tcPr marL="68576" marR="68576" marT="0" marB="0" anchor="ctr">
                    <a:solidFill>
                      <a:schemeClr val="tx1"/>
                    </a:solidFill>
                  </a:tcPr>
                </a:tc>
                <a:tc hMerge="1">
                  <a:txBody>
                    <a:bodyPr/>
                    <a:lstStyle/>
                    <a:p>
                      <a:endParaRPr lang="en-US"/>
                    </a:p>
                  </a:txBody>
                  <a:tcPr/>
                </a:tc>
                <a:tc hMerge="1">
                  <a:txBody>
                    <a:bodyPr/>
                    <a:lstStyle/>
                    <a:p>
                      <a:pPr marL="0" marR="0" algn="ctr">
                        <a:spcBef>
                          <a:spcPts val="0"/>
                        </a:spcBef>
                        <a:spcAft>
                          <a:spcPts val="0"/>
                        </a:spcAft>
                      </a:pPr>
                      <a:endParaRPr lang="en-US" sz="1600" b="0" dirty="0">
                        <a:solidFill>
                          <a:schemeClr val="tx1"/>
                        </a:solidFill>
                        <a:effectLst/>
                        <a:latin typeface="Times New Roman"/>
                        <a:ea typeface="Times New Roman"/>
                      </a:endParaRPr>
                    </a:p>
                  </a:txBody>
                  <a:tcPr marL="68580" marR="68580" marT="0" marB="0">
                    <a:solidFill>
                      <a:srgbClr val="EAF5F6"/>
                    </a:solidFill>
                  </a:tcPr>
                </a:tc>
              </a:tr>
              <a:tr h="487692">
                <a:tc>
                  <a:txBody>
                    <a:bodyPr/>
                    <a:lstStyle/>
                    <a:p>
                      <a:pPr marL="0" marR="0" algn="ctr">
                        <a:spcBef>
                          <a:spcPts val="0"/>
                        </a:spcBef>
                        <a:spcAft>
                          <a:spcPts val="0"/>
                        </a:spcAft>
                      </a:pPr>
                      <a:r>
                        <a:rPr lang="en-US" sz="1600" b="1" kern="1200" dirty="0" smtClean="0">
                          <a:solidFill>
                            <a:schemeClr val="tx1"/>
                          </a:solidFill>
                          <a:effectLst/>
                          <a:latin typeface="+mn-lt"/>
                          <a:ea typeface="+mn-ea"/>
                          <a:cs typeface="+mn-cs"/>
                        </a:rPr>
                        <a:t>CR PART 154 </a:t>
                      </a:r>
                    </a:p>
                    <a:p>
                      <a:pPr marL="0" marR="0" algn="ctr">
                        <a:spcBef>
                          <a:spcPts val="0"/>
                        </a:spcBef>
                        <a:spcAft>
                          <a:spcPts val="0"/>
                        </a:spcAft>
                      </a:pPr>
                      <a:r>
                        <a:rPr lang="en-US" sz="1600" b="1" kern="1200" dirty="0" smtClean="0">
                          <a:solidFill>
                            <a:schemeClr val="tx1"/>
                          </a:solidFill>
                          <a:effectLst/>
                          <a:latin typeface="+mn-lt"/>
                          <a:ea typeface="+mn-ea"/>
                          <a:cs typeface="+mn-cs"/>
                        </a:rPr>
                        <a:t>EXISTING</a:t>
                      </a:r>
                      <a:r>
                        <a:rPr lang="en-US" sz="1600" b="1" kern="1200" baseline="0" dirty="0" smtClean="0">
                          <a:solidFill>
                            <a:schemeClr val="tx1"/>
                          </a:solidFill>
                          <a:effectLst/>
                          <a:latin typeface="+mn-lt"/>
                          <a:ea typeface="+mn-ea"/>
                          <a:cs typeface="+mn-cs"/>
                        </a:rPr>
                        <a:t> REGULATION</a:t>
                      </a:r>
                      <a:endParaRPr lang="en-US" sz="1600" b="1" kern="1200" dirty="0">
                        <a:solidFill>
                          <a:schemeClr val="tx1"/>
                        </a:solidFill>
                        <a:effectLst/>
                        <a:latin typeface="+mn-lt"/>
                        <a:ea typeface="+mn-ea"/>
                        <a:cs typeface="+mn-cs"/>
                      </a:endParaRPr>
                    </a:p>
                  </a:txBody>
                  <a:tcPr marL="68576" marR="68576"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SUBPARTS 154-1 &amp; 154-2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ADOPTED REGULATION</a:t>
                      </a:r>
                      <a:endParaRPr kumimoji="0" lang="en-US" sz="1600" b="1" i="0" u="none" strike="noStrike" kern="1200" cap="none" spc="0" normalizeH="0" baseline="0" noProof="0" dirty="0">
                        <a:ln>
                          <a:noFill/>
                        </a:ln>
                        <a:solidFill>
                          <a:srgbClr val="000000"/>
                        </a:solidFill>
                        <a:effectLst/>
                        <a:uLnTx/>
                        <a:uFillTx/>
                        <a:latin typeface="Times New Roman"/>
                        <a:ea typeface="Times New Roman"/>
                        <a:cs typeface="+mn-cs"/>
                      </a:endParaRPr>
                    </a:p>
                  </a:txBody>
                  <a:tcPr marL="68576" marR="68576" marT="0" marB="0" anchor="ctr">
                    <a:solidFill>
                      <a:schemeClr val="accent1"/>
                    </a:solidFill>
                  </a:tcPr>
                </a:tc>
                <a:tc>
                  <a:txBody>
                    <a:bodyPr/>
                    <a:lstStyle/>
                    <a:p>
                      <a:pPr marL="0" marR="0" algn="ctr">
                        <a:spcBef>
                          <a:spcPts val="0"/>
                        </a:spcBef>
                        <a:spcAft>
                          <a:spcPts val="0"/>
                        </a:spcAft>
                      </a:pPr>
                      <a:r>
                        <a:rPr lang="en-US" sz="1600" b="1" kern="1200" dirty="0" smtClean="0">
                          <a:solidFill>
                            <a:schemeClr val="tx1"/>
                          </a:solidFill>
                          <a:effectLst/>
                        </a:rPr>
                        <a:t>TIMELINE</a:t>
                      </a:r>
                      <a:endParaRPr lang="en-US" sz="1600" b="1" dirty="0">
                        <a:solidFill>
                          <a:schemeClr val="tx1"/>
                        </a:solidFill>
                        <a:effectLst/>
                        <a:latin typeface="Times New Roman"/>
                        <a:ea typeface="Times New Roman"/>
                      </a:endParaRPr>
                    </a:p>
                  </a:txBody>
                  <a:tcPr marL="68576" marR="68576" marT="0" marB="0" anchor="ctr">
                    <a:solidFill>
                      <a:srgbClr val="F3F9FA"/>
                    </a:solidFill>
                  </a:tcPr>
                </a:tc>
              </a:tr>
              <a:tr h="1233275">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Current </a:t>
                      </a:r>
                      <a:r>
                        <a:rPr lang="en-US" sz="1500" b="0" dirty="0">
                          <a:solidFill>
                            <a:schemeClr val="tx1"/>
                          </a:solidFill>
                          <a:effectLst/>
                          <a:latin typeface="+mn-lt"/>
                          <a:ea typeface="Times New Roman"/>
                          <a:cs typeface="Times New Roman"/>
                        </a:rPr>
                        <a:t>guidance </a:t>
                      </a:r>
                      <a:r>
                        <a:rPr lang="en-US" sz="1500" b="0" dirty="0" smtClean="0">
                          <a:solidFill>
                            <a:schemeClr val="tx1"/>
                          </a:solidFill>
                          <a:effectLst/>
                          <a:latin typeface="+mn-lt"/>
                          <a:ea typeface="Times New Roman"/>
                          <a:cs typeface="Times New Roman"/>
                        </a:rPr>
                        <a:t>calls for </a:t>
                      </a:r>
                      <a:r>
                        <a:rPr lang="en-US" sz="1500" b="0" dirty="0">
                          <a:solidFill>
                            <a:schemeClr val="tx1"/>
                          </a:solidFill>
                          <a:effectLst/>
                          <a:latin typeface="+mn-lt"/>
                          <a:ea typeface="Times New Roman"/>
                          <a:cs typeface="Times New Roman"/>
                        </a:rPr>
                        <a:t>placement in a Bilingual Education / ESL program within 10 school days after initiating the identification process.</a:t>
                      </a:r>
                    </a:p>
                  </a:txBody>
                  <a:tcPr marL="0" marR="0" marT="0" marB="0">
                    <a:solidFill>
                      <a:schemeClr val="bg1">
                        <a:lumMod val="85000"/>
                      </a:schemeClr>
                    </a:solidFill>
                  </a:tcPr>
                </a:tc>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ELL identification,</a:t>
                      </a:r>
                      <a:r>
                        <a:rPr lang="en-US" sz="1500" b="0" baseline="0" dirty="0" smtClean="0">
                          <a:solidFill>
                            <a:schemeClr val="tx1"/>
                          </a:solidFill>
                          <a:effectLst/>
                          <a:latin typeface="+mn-lt"/>
                          <a:ea typeface="Times New Roman"/>
                          <a:cs typeface="Times New Roman"/>
                        </a:rPr>
                        <a:t> p</a:t>
                      </a:r>
                      <a:r>
                        <a:rPr lang="en-US" sz="1500" b="0" dirty="0" smtClean="0">
                          <a:solidFill>
                            <a:schemeClr val="tx1"/>
                          </a:solidFill>
                          <a:effectLst/>
                          <a:latin typeface="+mn-lt"/>
                          <a:ea typeface="Times New Roman"/>
                          <a:cs typeface="Times New Roman"/>
                        </a:rPr>
                        <a:t>arent notification</a:t>
                      </a:r>
                      <a:r>
                        <a:rPr lang="en-US" sz="1500" b="0" baseline="0" dirty="0" smtClean="0">
                          <a:solidFill>
                            <a:schemeClr val="tx1"/>
                          </a:solidFill>
                          <a:effectLst/>
                          <a:latin typeface="+mn-lt"/>
                          <a:ea typeface="Times New Roman"/>
                          <a:cs typeface="Times New Roman"/>
                        </a:rPr>
                        <a:t>, </a:t>
                      </a:r>
                      <a:r>
                        <a:rPr lang="en-US" sz="1500" b="0" dirty="0" smtClean="0">
                          <a:solidFill>
                            <a:schemeClr val="tx1"/>
                          </a:solidFill>
                          <a:effectLst/>
                          <a:latin typeface="+mn-lt"/>
                          <a:ea typeface="Times New Roman"/>
                          <a:cs typeface="Times New Roman"/>
                        </a:rPr>
                        <a:t>signed consent, and placement </a:t>
                      </a:r>
                      <a:r>
                        <a:rPr lang="en-US" sz="1500" b="0" dirty="0">
                          <a:solidFill>
                            <a:schemeClr val="tx1"/>
                          </a:solidFill>
                          <a:effectLst/>
                          <a:latin typeface="+mn-lt"/>
                          <a:ea typeface="Times New Roman"/>
                          <a:cs typeface="Times New Roman"/>
                        </a:rPr>
                        <a:t>in a Bilingual Education </a:t>
                      </a:r>
                      <a:r>
                        <a:rPr lang="en-US" sz="1500" b="0" dirty="0" smtClean="0">
                          <a:solidFill>
                            <a:schemeClr val="tx1"/>
                          </a:solidFill>
                          <a:effectLst/>
                          <a:latin typeface="+mn-lt"/>
                          <a:ea typeface="Times New Roman"/>
                          <a:cs typeface="Times New Roman"/>
                        </a:rPr>
                        <a:t>or</a:t>
                      </a:r>
                      <a:r>
                        <a:rPr lang="en-US" sz="1500" b="0" baseline="0" dirty="0" smtClean="0">
                          <a:solidFill>
                            <a:schemeClr val="tx1"/>
                          </a:solidFill>
                          <a:effectLst/>
                          <a:latin typeface="+mn-lt"/>
                          <a:ea typeface="Times New Roman"/>
                          <a:cs typeface="Times New Roman"/>
                        </a:rPr>
                        <a:t> </a:t>
                      </a:r>
                      <a:r>
                        <a:rPr lang="en-US" sz="1500" b="0" dirty="0" smtClean="0">
                          <a:solidFill>
                            <a:schemeClr val="tx1"/>
                          </a:solidFill>
                          <a:effectLst/>
                          <a:latin typeface="+mn-lt"/>
                          <a:ea typeface="Times New Roman"/>
                          <a:cs typeface="Times New Roman"/>
                        </a:rPr>
                        <a:t>ENL/ESL </a:t>
                      </a:r>
                      <a:r>
                        <a:rPr lang="en-US" sz="1500" b="0" dirty="0">
                          <a:solidFill>
                            <a:schemeClr val="tx1"/>
                          </a:solidFill>
                          <a:effectLst/>
                          <a:latin typeface="+mn-lt"/>
                          <a:ea typeface="Times New Roman"/>
                          <a:cs typeface="Times New Roman"/>
                        </a:rPr>
                        <a:t>program </a:t>
                      </a:r>
                      <a:r>
                        <a:rPr lang="en-US" sz="1500" b="0" dirty="0" smtClean="0">
                          <a:solidFill>
                            <a:schemeClr val="tx1"/>
                          </a:solidFill>
                          <a:effectLst/>
                          <a:latin typeface="+mn-lt"/>
                          <a:ea typeface="Times New Roman"/>
                          <a:cs typeface="Times New Roman"/>
                        </a:rPr>
                        <a:t>is required to take</a:t>
                      </a:r>
                      <a:r>
                        <a:rPr lang="en-US" sz="1500" b="0" baseline="0" dirty="0" smtClean="0">
                          <a:solidFill>
                            <a:schemeClr val="tx1"/>
                          </a:solidFill>
                          <a:effectLst/>
                          <a:latin typeface="+mn-lt"/>
                          <a:ea typeface="Times New Roman"/>
                          <a:cs typeface="Times New Roman"/>
                        </a:rPr>
                        <a:t> place </a:t>
                      </a:r>
                      <a:r>
                        <a:rPr lang="en-US" sz="1500" b="0" dirty="0" smtClean="0">
                          <a:solidFill>
                            <a:schemeClr val="tx1"/>
                          </a:solidFill>
                          <a:effectLst/>
                          <a:latin typeface="+mn-lt"/>
                          <a:ea typeface="Times New Roman"/>
                          <a:cs typeface="Times New Roman"/>
                        </a:rPr>
                        <a:t>within</a:t>
                      </a:r>
                      <a:r>
                        <a:rPr lang="en-US" sz="1500" b="0" baseline="0" dirty="0" smtClean="0">
                          <a:solidFill>
                            <a:schemeClr val="tx1"/>
                          </a:solidFill>
                          <a:effectLst/>
                          <a:latin typeface="+mn-lt"/>
                          <a:ea typeface="Times New Roman"/>
                          <a:cs typeface="Times New Roman"/>
                        </a:rPr>
                        <a:t> </a:t>
                      </a:r>
                      <a:r>
                        <a:rPr lang="en-US" sz="1500" b="0" dirty="0" smtClean="0">
                          <a:solidFill>
                            <a:schemeClr val="tx1"/>
                          </a:solidFill>
                          <a:effectLst/>
                          <a:latin typeface="+mn-lt"/>
                          <a:ea typeface="Times New Roman"/>
                          <a:cs typeface="Times New Roman"/>
                        </a:rPr>
                        <a:t>10 </a:t>
                      </a:r>
                      <a:r>
                        <a:rPr lang="en-US" sz="1500" b="0" dirty="0">
                          <a:solidFill>
                            <a:schemeClr val="tx1"/>
                          </a:solidFill>
                          <a:effectLst/>
                          <a:latin typeface="+mn-lt"/>
                          <a:ea typeface="Times New Roman"/>
                          <a:cs typeface="Times New Roman"/>
                        </a:rPr>
                        <a:t>school days after initiating the identification process</a:t>
                      </a:r>
                      <a:r>
                        <a:rPr lang="en-US" sz="1500" b="0" dirty="0" smtClean="0">
                          <a:solidFill>
                            <a:schemeClr val="tx1"/>
                          </a:solidFill>
                          <a:effectLst/>
                          <a:latin typeface="+mn-lt"/>
                          <a:ea typeface="Times New Roman"/>
                          <a:cs typeface="Times New Roman"/>
                        </a:rPr>
                        <a:t>. [154-2.3(g)(1)]</a:t>
                      </a:r>
                      <a:endParaRPr lang="en-US" sz="1500" b="0" dirty="0">
                        <a:solidFill>
                          <a:schemeClr val="tx1"/>
                        </a:solidFill>
                        <a:effectLst/>
                        <a:latin typeface="+mn-lt"/>
                        <a:ea typeface="Times New Roman"/>
                        <a:cs typeface="Times New Roman"/>
                      </a:endParaRPr>
                    </a:p>
                  </a:txBody>
                  <a:tcPr marL="68576" marR="68576" marT="9524" marB="0">
                    <a:solidFill>
                      <a:schemeClr val="accent1"/>
                    </a:solidFill>
                  </a:tcPr>
                </a:tc>
                <a:tc rowSpan="2">
                  <a:txBody>
                    <a:bodyPr/>
                    <a:lstStyle/>
                    <a:p>
                      <a:pPr marL="0" marR="0">
                        <a:spcBef>
                          <a:spcPts val="0"/>
                        </a:spcBef>
                        <a:spcAft>
                          <a:spcPts val="0"/>
                        </a:spcAft>
                      </a:pPr>
                      <a:r>
                        <a:rPr lang="en-US" sz="1800" b="0" kern="1200" dirty="0">
                          <a:solidFill>
                            <a:schemeClr val="tx1"/>
                          </a:solidFill>
                          <a:effectLst/>
                        </a:rPr>
                        <a:t> </a:t>
                      </a:r>
                      <a:r>
                        <a:rPr lang="en-US" sz="1800" b="0" dirty="0">
                          <a:solidFill>
                            <a:schemeClr val="tx1"/>
                          </a:solidFill>
                          <a:effectLst/>
                        </a:rPr>
                        <a:t> </a:t>
                      </a:r>
                      <a:r>
                        <a:rPr lang="en-US" sz="1400" b="0" kern="1200" dirty="0" smtClean="0">
                          <a:solidFill>
                            <a:schemeClr val="tx1"/>
                          </a:solidFill>
                          <a:effectLst/>
                        </a:rPr>
                        <a:t> </a:t>
                      </a: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txBody>
                  <a:tcPr marL="68576" marR="68576" marT="0" marB="0">
                    <a:solidFill>
                      <a:srgbClr val="F3F9FA"/>
                    </a:solidFill>
                  </a:tcPr>
                </a:tc>
              </a:tr>
              <a:tr h="1381159">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Current </a:t>
                      </a:r>
                      <a:r>
                        <a:rPr lang="en-US" sz="1500" b="0" dirty="0">
                          <a:solidFill>
                            <a:schemeClr val="tx1"/>
                          </a:solidFill>
                          <a:effectLst/>
                          <a:latin typeface="+mn-lt"/>
                          <a:ea typeface="Times New Roman"/>
                          <a:cs typeface="Times New Roman"/>
                        </a:rPr>
                        <a:t>regulations do not require </a:t>
                      </a:r>
                      <a:r>
                        <a:rPr lang="en-US" sz="1500" b="0" dirty="0" smtClean="0">
                          <a:solidFill>
                            <a:schemeClr val="tx1"/>
                          </a:solidFill>
                          <a:effectLst/>
                          <a:latin typeface="+mn-lt"/>
                          <a:ea typeface="Times New Roman"/>
                          <a:cs typeface="Times New Roman"/>
                        </a:rPr>
                        <a:t>school districts </a:t>
                      </a:r>
                      <a:r>
                        <a:rPr lang="en-US" sz="1500" b="0" dirty="0">
                          <a:solidFill>
                            <a:schemeClr val="tx1"/>
                          </a:solidFill>
                          <a:effectLst/>
                          <a:latin typeface="+mn-lt"/>
                          <a:ea typeface="Times New Roman"/>
                          <a:cs typeface="Times New Roman"/>
                        </a:rPr>
                        <a:t>to complete the identification process before an ELL student receives a final school placement. </a:t>
                      </a:r>
                    </a:p>
                  </a:txBody>
                  <a:tcPr marL="0" marR="0" marT="0" marB="0">
                    <a:solidFill>
                      <a:schemeClr val="bg1">
                        <a:lumMod val="85000"/>
                      </a:schemeClr>
                    </a:solidFill>
                  </a:tcPr>
                </a:tc>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School districts are required to complete the identification process before an ELL student receives a final school placement.  A student is to be provisionally</a:t>
                      </a:r>
                      <a:r>
                        <a:rPr lang="en-US" sz="1500" b="0" baseline="0" dirty="0" smtClean="0">
                          <a:solidFill>
                            <a:schemeClr val="tx1"/>
                          </a:solidFill>
                          <a:effectLst/>
                          <a:latin typeface="+mn-lt"/>
                          <a:ea typeface="Times New Roman"/>
                          <a:cs typeface="Times New Roman"/>
                        </a:rPr>
                        <a:t> placed in a school until the identification process is completed.</a:t>
                      </a:r>
                      <a:r>
                        <a:rPr lang="en-US" sz="1500" b="0" dirty="0" smtClean="0">
                          <a:solidFill>
                            <a:schemeClr val="tx1"/>
                          </a:solidFill>
                          <a:effectLst/>
                          <a:latin typeface="+mn-lt"/>
                          <a:ea typeface="Times New Roman"/>
                          <a:cs typeface="Times New Roman"/>
                        </a:rPr>
                        <a:t> [154-2.3(a)(8)]</a:t>
                      </a:r>
                    </a:p>
                    <a:p>
                      <a:pPr marL="0" marR="0">
                        <a:spcBef>
                          <a:spcPts val="0"/>
                        </a:spcBef>
                        <a:spcAft>
                          <a:spcPts val="0"/>
                        </a:spcAft>
                      </a:pPr>
                      <a:endParaRPr lang="en-US" sz="1500" b="0" dirty="0">
                        <a:solidFill>
                          <a:schemeClr val="tx1"/>
                        </a:solidFill>
                        <a:effectLst/>
                        <a:latin typeface="+mn-lt"/>
                        <a:ea typeface="Times New Roman"/>
                        <a:cs typeface="Times New Roman"/>
                      </a:endParaRPr>
                    </a:p>
                  </a:txBody>
                  <a:tcPr marL="68576" marR="68576" marT="9524" marB="0">
                    <a:solidFill>
                      <a:schemeClr val="accent1"/>
                    </a:solidFill>
                  </a:tcPr>
                </a:tc>
                <a:tc vMerge="1">
                  <a:txBody>
                    <a:bodyPr/>
                    <a:lstStyle/>
                    <a:p>
                      <a:pPr algn="ctr"/>
                      <a:endParaRPr lang="en-US" sz="1400" kern="1200" dirty="0" smtClean="0">
                        <a:solidFill>
                          <a:schemeClr val="dk1"/>
                        </a:solidFill>
                        <a:effectLst/>
                        <a:latin typeface="+mn-lt"/>
                        <a:ea typeface="+mn-ea"/>
                        <a:cs typeface="+mn-cs"/>
                      </a:endParaRPr>
                    </a:p>
                  </a:txBody>
                  <a:tcPr marL="68580" marR="68580" marT="0" marB="0"/>
                </a:tc>
              </a:tr>
              <a:tr h="490229">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chemeClr val="lt1"/>
                          </a:solidFill>
                          <a:latin typeface="+mn-lt"/>
                          <a:ea typeface="+mn-ea"/>
                          <a:cs typeface="Times New Roman" pitchFamily="18" charset="0"/>
                        </a:rPr>
                        <a:t>PROGRAM REQUIREMENTS &amp; PROVISION OF PROGRAMS</a:t>
                      </a:r>
                    </a:p>
                  </a:txBody>
                  <a:tcPr marL="0" marR="0" marT="0" marB="0" anchor="ctr">
                    <a:solidFill>
                      <a:schemeClr val="tx1"/>
                    </a:solidFill>
                  </a:tcPr>
                </a:tc>
                <a:tc hMerge="1">
                  <a:txBody>
                    <a:bodyPr/>
                    <a:lstStyle/>
                    <a:p>
                      <a:endParaRPr lang="en-US"/>
                    </a:p>
                  </a:txBody>
                  <a:tcPr/>
                </a:tc>
                <a:tc hMerge="1">
                  <a:txBody>
                    <a:bodyPr/>
                    <a:lstStyle/>
                    <a:p>
                      <a:endParaRPr lang="en-US" dirty="0"/>
                    </a:p>
                  </a:txBody>
                  <a:tcPr marL="68580" marR="68580" marT="0" marB="0"/>
                </a:tc>
              </a:tr>
              <a:tr h="2253919">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Current </a:t>
                      </a:r>
                      <a:r>
                        <a:rPr lang="en-US" sz="1500" b="0" dirty="0">
                          <a:solidFill>
                            <a:schemeClr val="tx1"/>
                          </a:solidFill>
                          <a:effectLst/>
                          <a:latin typeface="+mn-lt"/>
                          <a:ea typeface="Times New Roman"/>
                          <a:cs typeface="Times New Roman"/>
                        </a:rPr>
                        <a:t>regulations require </a:t>
                      </a:r>
                      <a:r>
                        <a:rPr lang="en-US" sz="1500" b="0" dirty="0" smtClean="0">
                          <a:solidFill>
                            <a:schemeClr val="tx1"/>
                          </a:solidFill>
                          <a:effectLst/>
                          <a:latin typeface="+mn-lt"/>
                          <a:ea typeface="Times New Roman"/>
                          <a:cs typeface="Times New Roman"/>
                        </a:rPr>
                        <a:t>school districts </a:t>
                      </a:r>
                      <a:r>
                        <a:rPr lang="en-US" sz="1500" b="0" dirty="0">
                          <a:solidFill>
                            <a:schemeClr val="tx1"/>
                          </a:solidFill>
                          <a:effectLst/>
                          <a:latin typeface="+mn-lt"/>
                          <a:ea typeface="Times New Roman"/>
                          <a:cs typeface="Times New Roman"/>
                        </a:rPr>
                        <a:t>to provide English as a Second Language instruction through a </a:t>
                      </a:r>
                      <a:r>
                        <a:rPr lang="en-US" sz="1500" b="0" dirty="0" smtClean="0">
                          <a:solidFill>
                            <a:schemeClr val="tx1"/>
                          </a:solidFill>
                          <a:effectLst/>
                          <a:latin typeface="+mn-lt"/>
                          <a:ea typeface="Times New Roman"/>
                          <a:cs typeface="Times New Roman"/>
                        </a:rPr>
                        <a:t>Stand-Alone </a:t>
                      </a:r>
                      <a:r>
                        <a:rPr lang="en-US" sz="1500" b="0" dirty="0">
                          <a:solidFill>
                            <a:schemeClr val="tx1"/>
                          </a:solidFill>
                          <a:effectLst/>
                          <a:latin typeface="+mn-lt"/>
                          <a:ea typeface="Times New Roman"/>
                          <a:cs typeface="Times New Roman"/>
                        </a:rPr>
                        <a:t>model only.</a:t>
                      </a:r>
                    </a:p>
                  </a:txBody>
                  <a:tcPr marL="0" marR="0" marT="0" marB="0">
                    <a:solidFill>
                      <a:schemeClr val="bg1">
                        <a:lumMod val="85000"/>
                      </a:schemeClr>
                    </a:solidFill>
                  </a:tcPr>
                </a:tc>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English </a:t>
                      </a:r>
                      <a:r>
                        <a:rPr lang="en-US" sz="1500" b="0" dirty="0">
                          <a:solidFill>
                            <a:schemeClr val="tx1"/>
                          </a:solidFill>
                          <a:effectLst/>
                          <a:latin typeface="+mn-lt"/>
                          <a:ea typeface="Times New Roman"/>
                          <a:cs typeface="Times New Roman"/>
                        </a:rPr>
                        <a:t>as a </a:t>
                      </a:r>
                      <a:r>
                        <a:rPr lang="en-US" sz="1500" b="0" dirty="0" smtClean="0">
                          <a:solidFill>
                            <a:schemeClr val="tx1"/>
                          </a:solidFill>
                          <a:effectLst/>
                          <a:latin typeface="+mn-lt"/>
                          <a:ea typeface="Times New Roman"/>
                          <a:cs typeface="Times New Roman"/>
                        </a:rPr>
                        <a:t>New Language instruction</a:t>
                      </a:r>
                      <a:r>
                        <a:rPr lang="en-US" sz="1500" b="0" baseline="0" dirty="0" smtClean="0">
                          <a:solidFill>
                            <a:schemeClr val="tx1"/>
                          </a:solidFill>
                          <a:effectLst/>
                          <a:latin typeface="+mn-lt"/>
                          <a:ea typeface="Times New Roman"/>
                          <a:cs typeface="Times New Roman"/>
                        </a:rPr>
                        <a:t> is required to</a:t>
                      </a:r>
                      <a:r>
                        <a:rPr lang="en-US" sz="1500" b="0" dirty="0" smtClean="0">
                          <a:solidFill>
                            <a:schemeClr val="tx1"/>
                          </a:solidFill>
                          <a:effectLst/>
                          <a:latin typeface="+mn-lt"/>
                          <a:ea typeface="Times New Roman"/>
                          <a:cs typeface="Times New Roman"/>
                        </a:rPr>
                        <a:t> </a:t>
                      </a:r>
                      <a:r>
                        <a:rPr lang="en-US" sz="1500" b="0" dirty="0">
                          <a:solidFill>
                            <a:schemeClr val="tx1"/>
                          </a:solidFill>
                          <a:effectLst/>
                          <a:latin typeface="+mn-lt"/>
                          <a:ea typeface="Times New Roman"/>
                          <a:cs typeface="Times New Roman"/>
                        </a:rPr>
                        <a:t>be offered through two settings</a:t>
                      </a:r>
                      <a:r>
                        <a:rPr lang="en-US" sz="1500" b="0" dirty="0" smtClean="0">
                          <a:solidFill>
                            <a:schemeClr val="tx1"/>
                          </a:solidFill>
                          <a:effectLst/>
                          <a:latin typeface="+mn-lt"/>
                          <a:ea typeface="Times New Roman"/>
                          <a:cs typeface="Times New Roman"/>
                        </a:rPr>
                        <a:t>: </a:t>
                      </a:r>
                      <a:endParaRPr lang="en-US" sz="1500" b="0" dirty="0">
                        <a:solidFill>
                          <a:schemeClr val="tx1"/>
                        </a:solidFill>
                        <a:effectLst/>
                        <a:latin typeface="+mn-lt"/>
                        <a:ea typeface="Times New Roman"/>
                        <a:cs typeface="Times New Roman"/>
                      </a:endParaRPr>
                    </a:p>
                    <a:p>
                      <a:pPr marL="342900" lvl="0" indent="-342900">
                        <a:buFont typeface="+mj-lt"/>
                        <a:buAutoNum type="arabicParenBoth"/>
                      </a:pPr>
                      <a:r>
                        <a:rPr lang="en-US" sz="1500" b="0" dirty="0">
                          <a:solidFill>
                            <a:schemeClr val="tx1"/>
                          </a:solidFill>
                          <a:effectLst/>
                          <a:latin typeface="+mn-lt"/>
                        </a:rPr>
                        <a:t>Integrated </a:t>
                      </a:r>
                      <a:r>
                        <a:rPr lang="en-US" sz="1500" b="0" dirty="0" smtClean="0">
                          <a:solidFill>
                            <a:schemeClr val="tx1"/>
                          </a:solidFill>
                          <a:effectLst/>
                          <a:latin typeface="+mn-lt"/>
                        </a:rPr>
                        <a:t>ENL/ESL </a:t>
                      </a:r>
                      <a:r>
                        <a:rPr lang="en-US" sz="1500" b="0" dirty="0">
                          <a:solidFill>
                            <a:schemeClr val="tx1"/>
                          </a:solidFill>
                          <a:effectLst/>
                          <a:latin typeface="+mn-lt"/>
                        </a:rPr>
                        <a:t>(ESL methodologies in content area instruction co-taught or </a:t>
                      </a:r>
                      <a:r>
                        <a:rPr lang="en-US" sz="1500" b="0" dirty="0" smtClean="0">
                          <a:solidFill>
                            <a:schemeClr val="tx1"/>
                          </a:solidFill>
                          <a:effectLst/>
                          <a:latin typeface="+mn-lt"/>
                        </a:rPr>
                        <a:t>individually taught </a:t>
                      </a:r>
                      <a:r>
                        <a:rPr lang="en-US" sz="1500" b="0" dirty="0">
                          <a:solidFill>
                            <a:schemeClr val="tx1"/>
                          </a:solidFill>
                          <a:effectLst/>
                          <a:latin typeface="+mn-lt"/>
                        </a:rPr>
                        <a:t>by a dually certified teacher</a:t>
                      </a:r>
                      <a:r>
                        <a:rPr lang="en-US" sz="1500" b="0" dirty="0" smtClean="0">
                          <a:solidFill>
                            <a:schemeClr val="tx1"/>
                          </a:solidFill>
                          <a:effectLst/>
                          <a:latin typeface="+mn-lt"/>
                        </a:rPr>
                        <a:t>); </a:t>
                      </a:r>
                    </a:p>
                    <a:p>
                      <a:pPr marL="0" lvl="0" indent="0">
                        <a:buFont typeface="+mj-lt"/>
                        <a:buNone/>
                      </a:pPr>
                      <a:r>
                        <a:rPr lang="en-US" sz="1500" b="0" i="1" dirty="0" smtClean="0">
                          <a:solidFill>
                            <a:schemeClr val="tx1"/>
                          </a:solidFill>
                          <a:effectLst/>
                          <a:latin typeface="+mn-lt"/>
                        </a:rPr>
                        <a:t>            and</a:t>
                      </a:r>
                      <a:endParaRPr lang="en-US" sz="1500" b="0" i="1" dirty="0">
                        <a:solidFill>
                          <a:schemeClr val="tx1"/>
                        </a:solidFill>
                        <a:effectLst/>
                        <a:latin typeface="+mn-lt"/>
                      </a:endParaRPr>
                    </a:p>
                    <a:p>
                      <a:pPr marL="342900" lvl="0" indent="-342900">
                        <a:buFont typeface="+mj-lt"/>
                        <a:buAutoNum type="arabicParenBoth" startAt="2"/>
                      </a:pPr>
                      <a:r>
                        <a:rPr lang="en-US" sz="1500" b="0" dirty="0" smtClean="0">
                          <a:solidFill>
                            <a:schemeClr val="tx1"/>
                          </a:solidFill>
                          <a:effectLst/>
                          <a:latin typeface="+mn-lt"/>
                        </a:rPr>
                        <a:t>Stand-Alone  ENL/ESL (ESL </a:t>
                      </a:r>
                      <a:r>
                        <a:rPr lang="en-US" sz="1500" b="0" dirty="0">
                          <a:solidFill>
                            <a:schemeClr val="tx1"/>
                          </a:solidFill>
                          <a:effectLst/>
                          <a:latin typeface="+mn-lt"/>
                        </a:rPr>
                        <a:t>instruction with an </a:t>
                      </a:r>
                      <a:r>
                        <a:rPr lang="en-US" sz="1500" b="0" dirty="0" smtClean="0">
                          <a:solidFill>
                            <a:schemeClr val="tx1"/>
                          </a:solidFill>
                          <a:effectLst/>
                          <a:latin typeface="+mn-lt"/>
                        </a:rPr>
                        <a:t> ESOL teacher </a:t>
                      </a:r>
                      <a:r>
                        <a:rPr lang="en-US" sz="1500" b="0" dirty="0">
                          <a:solidFill>
                            <a:schemeClr val="tx1"/>
                          </a:solidFill>
                          <a:effectLst/>
                          <a:latin typeface="+mn-lt"/>
                        </a:rPr>
                        <a:t>to develop the English </a:t>
                      </a:r>
                      <a:r>
                        <a:rPr lang="en-US" sz="1500" b="0" dirty="0" smtClean="0">
                          <a:solidFill>
                            <a:schemeClr val="tx1"/>
                          </a:solidFill>
                          <a:effectLst/>
                          <a:latin typeface="+mn-lt"/>
                        </a:rPr>
                        <a:t>language </a:t>
                      </a:r>
                      <a:r>
                        <a:rPr lang="en-US" sz="1500" b="0" dirty="0">
                          <a:solidFill>
                            <a:schemeClr val="tx1"/>
                          </a:solidFill>
                          <a:effectLst/>
                          <a:latin typeface="+mn-lt"/>
                        </a:rPr>
                        <a:t>needed for </a:t>
                      </a:r>
                      <a:r>
                        <a:rPr lang="en-US" sz="1500" b="0" dirty="0" smtClean="0">
                          <a:solidFill>
                            <a:schemeClr val="tx1"/>
                          </a:solidFill>
                          <a:effectLst/>
                          <a:latin typeface="+mn-lt"/>
                        </a:rPr>
                        <a:t>academic</a:t>
                      </a:r>
                      <a:r>
                        <a:rPr lang="en-US" sz="1500" b="0" baseline="0" dirty="0" smtClean="0">
                          <a:solidFill>
                            <a:schemeClr val="tx1"/>
                          </a:solidFill>
                          <a:effectLst/>
                          <a:latin typeface="+mn-lt"/>
                        </a:rPr>
                        <a:t> </a:t>
                      </a:r>
                      <a:r>
                        <a:rPr lang="en-US" sz="1500" b="0" dirty="0" smtClean="0">
                          <a:solidFill>
                            <a:schemeClr val="tx1"/>
                          </a:solidFill>
                          <a:effectLst/>
                          <a:latin typeface="+mn-lt"/>
                        </a:rPr>
                        <a:t>success).</a:t>
                      </a:r>
                      <a:r>
                        <a:rPr lang="en-US" sz="1500" b="0" baseline="0" dirty="0" smtClean="0">
                          <a:solidFill>
                            <a:schemeClr val="tx1"/>
                          </a:solidFill>
                          <a:effectLst/>
                          <a:latin typeface="+mn-lt"/>
                        </a:rPr>
                        <a:t> [152.2(m)and(x)]</a:t>
                      </a:r>
                      <a:endParaRPr lang="en-US" sz="1500" b="0" dirty="0">
                        <a:solidFill>
                          <a:schemeClr val="tx1"/>
                        </a:solidFill>
                        <a:effectLst/>
                        <a:latin typeface="+mn-lt"/>
                      </a:endParaRPr>
                    </a:p>
                  </a:txBody>
                  <a:tcPr marL="68576" marR="68576" marT="9524" marB="0">
                    <a:solidFill>
                      <a:schemeClr val="accent1"/>
                    </a:solidFill>
                  </a:tcPr>
                </a:tc>
                <a:tc>
                  <a:txBody>
                    <a:bodyPr/>
                    <a:lstStyle/>
                    <a:p>
                      <a:pPr marL="0" marR="0" algn="ctr">
                        <a:spcBef>
                          <a:spcPts val="0"/>
                        </a:spcBef>
                        <a:spcAft>
                          <a:spcPts val="0"/>
                        </a:spcAft>
                      </a:pPr>
                      <a:r>
                        <a:rPr lang="en-US" sz="1400" b="0" kern="1200" dirty="0" smtClean="0">
                          <a:solidFill>
                            <a:schemeClr val="tx1"/>
                          </a:solidFill>
                          <a:effectLst/>
                        </a:rPr>
                        <a:t> </a:t>
                      </a: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txBody>
                  <a:tcPr marL="68576" marR="68576" marT="0" marB="0"/>
                </a:tc>
              </a:tr>
            </a:tbl>
          </a:graphicData>
        </a:graphic>
      </p:graphicFrame>
      <p:sp>
        <p:nvSpPr>
          <p:cNvPr id="8" name="TextBox 7"/>
          <p:cNvSpPr txBox="1"/>
          <p:nvPr/>
        </p:nvSpPr>
        <p:spPr>
          <a:xfrm>
            <a:off x="7910513" y="4721225"/>
            <a:ext cx="1066800" cy="831850"/>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400" dirty="0">
                <a:solidFill>
                  <a:schemeClr val="dk1"/>
                </a:solidFill>
              </a:rPr>
              <a:t>2015-2016</a:t>
            </a:r>
          </a:p>
          <a:p>
            <a:pPr algn="ctr">
              <a:defRPr/>
            </a:pPr>
            <a:endParaRPr lang="en-US" sz="1400" dirty="0">
              <a:solidFill>
                <a:schemeClr val="dk1"/>
              </a:solidFill>
            </a:endParaRPr>
          </a:p>
          <a:p>
            <a:pPr algn="ctr">
              <a:defRPr/>
            </a:pPr>
            <a:r>
              <a:rPr lang="en-US" sz="1000" dirty="0">
                <a:solidFill>
                  <a:schemeClr val="dk1"/>
                </a:solidFill>
              </a:rPr>
              <a:t>Full Implementation</a:t>
            </a:r>
          </a:p>
        </p:txBody>
      </p:sp>
      <p:sp>
        <p:nvSpPr>
          <p:cNvPr id="9" name="TextBox 8"/>
          <p:cNvSpPr txBox="1"/>
          <p:nvPr/>
        </p:nvSpPr>
        <p:spPr>
          <a:xfrm>
            <a:off x="7924800" y="1676400"/>
            <a:ext cx="1066800" cy="8302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400" dirty="0">
                <a:solidFill>
                  <a:schemeClr val="dk1"/>
                </a:solidFill>
              </a:rPr>
              <a:t>2015-2016</a:t>
            </a:r>
          </a:p>
          <a:p>
            <a:pPr algn="ctr">
              <a:defRPr/>
            </a:pPr>
            <a:endParaRPr lang="en-US" sz="1400" dirty="0">
              <a:solidFill>
                <a:schemeClr val="dk1"/>
              </a:solidFill>
            </a:endParaRPr>
          </a:p>
          <a:p>
            <a:pPr algn="ctr">
              <a:defRPr/>
            </a:pPr>
            <a:r>
              <a:rPr lang="en-US" sz="1000" dirty="0">
                <a:solidFill>
                  <a:schemeClr val="dk1"/>
                </a:solidFill>
              </a:rPr>
              <a:t>Full Implementation</a:t>
            </a:r>
          </a:p>
        </p:txBody>
      </p:sp>
      <p:sp>
        <p:nvSpPr>
          <p:cNvPr id="10" name="Slide Number Placeholder 2"/>
          <p:cNvSpPr>
            <a:spLocks noGrp="1"/>
          </p:cNvSpPr>
          <p:nvPr>
            <p:ph type="sldNum" sz="quarter" idx="4294967295"/>
          </p:nvPr>
        </p:nvSpPr>
        <p:spPr>
          <a:xfrm>
            <a:off x="7010400" y="6553200"/>
            <a:ext cx="2133600" cy="304800"/>
          </a:xfrm>
          <a:prstGeom prst="rect">
            <a:avLst/>
          </a:prstGeom>
        </p:spPr>
        <p:txBody>
          <a:bodyPr/>
          <a:lstStyle/>
          <a:p>
            <a:pPr>
              <a:defRPr/>
            </a:pPr>
            <a:fld id="{D94C1D28-879B-4676-9724-E3D4E1E9695D}" type="slidenum">
              <a:rPr lang="en-US" altLang="en-US" smtClean="0"/>
              <a:pPr>
                <a:defRPr/>
              </a:pPr>
              <a:t>74</a:t>
            </a:fld>
            <a:endParaRPr lang="en-US" altLang="en-US" dirty="0"/>
          </a:p>
        </p:txBody>
      </p:sp>
    </p:spTree>
    <p:extLst>
      <p:ext uri="{BB962C8B-B14F-4D97-AF65-F5344CB8AC3E}">
        <p14:creationId xmlns:p14="http://schemas.microsoft.com/office/powerpoint/2010/main" val="1931643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p:cNvGraphicFramePr>
            <a:graphicFrameLocks noGrp="1"/>
          </p:cNvGraphicFramePr>
          <p:nvPr>
            <p:ph idx="1"/>
          </p:nvPr>
        </p:nvGraphicFramePr>
        <p:xfrm>
          <a:off x="0" y="76200"/>
          <a:ext cx="9144000" cy="6130925"/>
        </p:xfrm>
        <a:graphic>
          <a:graphicData uri="http://schemas.openxmlformats.org/drawingml/2006/table">
            <a:tbl>
              <a:tblPr firstRow="1" firstCol="1" bandRow="1">
                <a:tableStyleId>{5C22544A-7EE6-4342-B048-85BDC9FD1C3A}</a:tableStyleId>
              </a:tblPr>
              <a:tblGrid>
                <a:gridCol w="2819400"/>
                <a:gridCol w="4953000"/>
                <a:gridCol w="1371600"/>
              </a:tblGrid>
              <a:tr h="731520">
                <a:tc gridSpan="3">
                  <a:txBody>
                    <a:bodyPr/>
                    <a:lstStyle/>
                    <a:p>
                      <a:pPr marL="0" marR="0" algn="ctr">
                        <a:spcBef>
                          <a:spcPts val="0"/>
                        </a:spcBef>
                        <a:spcAft>
                          <a:spcPts val="0"/>
                        </a:spcAft>
                      </a:pPr>
                      <a:r>
                        <a:rPr lang="en-US" sz="2400" dirty="0" smtClean="0">
                          <a:effectLst/>
                          <a:latin typeface="Arial"/>
                          <a:ea typeface="Times New Roman"/>
                          <a:cs typeface="Times New Roman"/>
                        </a:rPr>
                        <a:t>PROGRAM REQUIREMENTS </a:t>
                      </a:r>
                      <a:r>
                        <a:rPr lang="en-US" sz="2400" dirty="0">
                          <a:effectLst/>
                          <a:latin typeface="Arial"/>
                          <a:ea typeface="Times New Roman"/>
                          <a:cs typeface="Times New Roman"/>
                        </a:rPr>
                        <a:t>&amp; PROVISION OF </a:t>
                      </a:r>
                      <a:r>
                        <a:rPr lang="en-US" sz="2400" dirty="0" smtClean="0">
                          <a:effectLst/>
                          <a:latin typeface="Arial"/>
                          <a:ea typeface="Times New Roman"/>
                          <a:cs typeface="Times New Roman"/>
                        </a:rPr>
                        <a:t>PROGRAMS Cont’d</a:t>
                      </a:r>
                      <a:endParaRPr lang="en-US" sz="2400" dirty="0">
                        <a:effectLst/>
                        <a:latin typeface="Arial"/>
                        <a:ea typeface="Times New Roman"/>
                        <a:cs typeface="Times New Roman"/>
                      </a:endParaRPr>
                    </a:p>
                  </a:txBody>
                  <a:tcPr marL="0" marR="0" marT="0" marB="0" anchor="ctr">
                    <a:solidFill>
                      <a:schemeClr val="tx1"/>
                    </a:solidFill>
                  </a:tcPr>
                </a:tc>
                <a:tc hMerge="1">
                  <a:txBody>
                    <a:bodyPr/>
                    <a:lstStyle/>
                    <a:p>
                      <a:pPr marL="0" marR="0" algn="ctr">
                        <a:spcBef>
                          <a:spcPts val="0"/>
                        </a:spcBef>
                        <a:spcAft>
                          <a:spcPts val="0"/>
                        </a:spcAft>
                      </a:pPr>
                      <a:endParaRPr lang="en-US" sz="1200" dirty="0">
                        <a:effectLst/>
                        <a:latin typeface="Arial"/>
                        <a:ea typeface="Times New Roman"/>
                        <a:cs typeface="Times New Roman"/>
                      </a:endParaRPr>
                    </a:p>
                  </a:txBody>
                  <a:tcPr marL="0" marR="0" marT="0" marB="0">
                    <a:solidFill>
                      <a:schemeClr val="accent5">
                        <a:lumMod val="90000"/>
                      </a:schemeClr>
                    </a:solidFill>
                  </a:tcPr>
                </a:tc>
                <a:tc hMerge="1">
                  <a:txBody>
                    <a:bodyPr/>
                    <a:lstStyle/>
                    <a:p>
                      <a:pPr marL="0" marR="0" algn="ctr">
                        <a:spcBef>
                          <a:spcPts val="0"/>
                        </a:spcBef>
                        <a:spcAft>
                          <a:spcPts val="0"/>
                        </a:spcAft>
                      </a:pPr>
                      <a:endParaRPr lang="en-US" sz="1200" dirty="0">
                        <a:effectLst/>
                        <a:latin typeface="Arial"/>
                        <a:ea typeface="Times New Roman"/>
                        <a:cs typeface="Times New Roman"/>
                      </a:endParaRPr>
                    </a:p>
                  </a:txBody>
                  <a:tcPr marL="0" marR="0" marT="0" marB="0">
                    <a:solidFill>
                      <a:srgbClr val="EAF5F6"/>
                    </a:solidFill>
                  </a:tcPr>
                </a:tc>
              </a:tr>
              <a:tr h="487680">
                <a:tc>
                  <a:txBody>
                    <a:bodyPr/>
                    <a:lstStyle/>
                    <a:p>
                      <a:pPr marL="0" marR="0" algn="ctr">
                        <a:spcBef>
                          <a:spcPts val="0"/>
                        </a:spcBef>
                        <a:spcAft>
                          <a:spcPts val="0"/>
                        </a:spcAft>
                      </a:pPr>
                      <a:r>
                        <a:rPr lang="en-US" sz="1600" b="1" kern="1200" dirty="0" smtClean="0">
                          <a:solidFill>
                            <a:schemeClr val="tx1"/>
                          </a:solidFill>
                          <a:effectLst/>
                          <a:latin typeface="+mn-lt"/>
                          <a:ea typeface="+mn-ea"/>
                          <a:cs typeface="+mn-cs"/>
                        </a:rPr>
                        <a:t>CR PART 154 </a:t>
                      </a:r>
                    </a:p>
                    <a:p>
                      <a:pPr marL="0" marR="0" algn="ctr">
                        <a:spcBef>
                          <a:spcPts val="0"/>
                        </a:spcBef>
                        <a:spcAft>
                          <a:spcPts val="0"/>
                        </a:spcAft>
                      </a:pPr>
                      <a:r>
                        <a:rPr lang="en-US" sz="1600" b="1" kern="1200" dirty="0" smtClean="0">
                          <a:solidFill>
                            <a:schemeClr val="tx1"/>
                          </a:solidFill>
                          <a:effectLst/>
                          <a:latin typeface="+mn-lt"/>
                          <a:ea typeface="+mn-ea"/>
                          <a:cs typeface="+mn-cs"/>
                        </a:rPr>
                        <a:t>EXISTING</a:t>
                      </a:r>
                      <a:r>
                        <a:rPr lang="en-US" sz="1600" b="1" kern="1200" baseline="0" dirty="0" smtClean="0">
                          <a:solidFill>
                            <a:schemeClr val="tx1"/>
                          </a:solidFill>
                          <a:effectLst/>
                          <a:latin typeface="+mn-lt"/>
                          <a:ea typeface="+mn-ea"/>
                          <a:cs typeface="+mn-cs"/>
                        </a:rPr>
                        <a:t> REGULATION</a:t>
                      </a:r>
                      <a:endParaRPr lang="en-US" sz="1600" b="1" kern="1200" dirty="0">
                        <a:solidFill>
                          <a:schemeClr val="tx1"/>
                        </a:solidFill>
                        <a:effectLst/>
                        <a:latin typeface="+mn-lt"/>
                        <a:ea typeface="+mn-ea"/>
                        <a:cs typeface="+mn-cs"/>
                      </a:endParaRPr>
                    </a:p>
                  </a:txBody>
                  <a:tcPr marL="68580" marR="68580"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SUBPARTS 154-1 &amp; 154-2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ADOPTED REGULATION</a:t>
                      </a:r>
                      <a:endParaRPr kumimoji="0" lang="en-US" sz="1600" b="1" i="0" u="none" strike="noStrike" kern="1200" cap="none" spc="0" normalizeH="0" baseline="0" noProof="0" dirty="0">
                        <a:ln>
                          <a:noFill/>
                        </a:ln>
                        <a:solidFill>
                          <a:srgbClr val="000000"/>
                        </a:solidFill>
                        <a:effectLst/>
                        <a:uLnTx/>
                        <a:uFillTx/>
                        <a:latin typeface="Times New Roman"/>
                        <a:ea typeface="Times New Roman"/>
                        <a:cs typeface="+mn-cs"/>
                      </a:endParaRPr>
                    </a:p>
                  </a:txBody>
                  <a:tcPr marL="68580" marR="68580" marT="0" marB="0" anchor="ctr">
                    <a:solidFill>
                      <a:schemeClr val="accent5">
                        <a:lumMod val="90000"/>
                      </a:schemeClr>
                    </a:solidFill>
                  </a:tcPr>
                </a:tc>
                <a:tc>
                  <a:txBody>
                    <a:bodyPr/>
                    <a:lstStyle/>
                    <a:p>
                      <a:pPr marL="0" marR="0" algn="ctr">
                        <a:spcBef>
                          <a:spcPts val="0"/>
                        </a:spcBef>
                        <a:spcAft>
                          <a:spcPts val="0"/>
                        </a:spcAft>
                      </a:pPr>
                      <a:r>
                        <a:rPr lang="en-US" sz="1600" b="1" kern="1200" dirty="0" smtClean="0">
                          <a:solidFill>
                            <a:schemeClr val="tx1"/>
                          </a:solidFill>
                          <a:effectLst/>
                        </a:rPr>
                        <a:t>TIMELINE</a:t>
                      </a:r>
                      <a:endParaRPr lang="en-US" sz="1600" b="1" dirty="0">
                        <a:solidFill>
                          <a:schemeClr val="tx1"/>
                        </a:solidFill>
                        <a:effectLst/>
                        <a:latin typeface="Times New Roman"/>
                        <a:ea typeface="Times New Roman"/>
                      </a:endParaRPr>
                    </a:p>
                  </a:txBody>
                  <a:tcPr marL="68580" marR="68580" marT="0" marB="0" anchor="ctr">
                    <a:solidFill>
                      <a:srgbClr val="F3F9FA"/>
                    </a:solidFill>
                  </a:tcPr>
                </a:tc>
              </a:tr>
              <a:tr h="1371600">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Current </a:t>
                      </a:r>
                      <a:r>
                        <a:rPr lang="en-US" sz="1500" b="0" dirty="0">
                          <a:solidFill>
                            <a:schemeClr val="tx1"/>
                          </a:solidFill>
                          <a:effectLst/>
                          <a:latin typeface="+mn-lt"/>
                          <a:ea typeface="Times New Roman"/>
                          <a:cs typeface="Times New Roman"/>
                        </a:rPr>
                        <a:t>regulations require each school with 20 or more ELL students of the same grade </a:t>
                      </a:r>
                      <a:r>
                        <a:rPr lang="en-US" sz="1500" b="0" dirty="0" smtClean="0">
                          <a:solidFill>
                            <a:schemeClr val="tx1"/>
                          </a:solidFill>
                          <a:effectLst/>
                          <a:latin typeface="+mn-lt"/>
                          <a:ea typeface="Times New Roman"/>
                          <a:cs typeface="Times New Roman"/>
                        </a:rPr>
                        <a:t>who speak </a:t>
                      </a:r>
                      <a:r>
                        <a:rPr lang="en-US" sz="1500" b="0" dirty="0">
                          <a:solidFill>
                            <a:schemeClr val="tx1"/>
                          </a:solidFill>
                          <a:effectLst/>
                          <a:latin typeface="+mn-lt"/>
                          <a:ea typeface="Times New Roman"/>
                          <a:cs typeface="Times New Roman"/>
                        </a:rPr>
                        <a:t>the same home </a:t>
                      </a:r>
                      <a:r>
                        <a:rPr lang="en-US" sz="1500" b="0" dirty="0" smtClean="0">
                          <a:solidFill>
                            <a:schemeClr val="tx1"/>
                          </a:solidFill>
                          <a:effectLst/>
                          <a:latin typeface="+mn-lt"/>
                          <a:ea typeface="Times New Roman"/>
                          <a:cs typeface="Times New Roman"/>
                        </a:rPr>
                        <a:t>language to </a:t>
                      </a:r>
                      <a:r>
                        <a:rPr lang="en-US" sz="1500" b="0" dirty="0">
                          <a:solidFill>
                            <a:schemeClr val="tx1"/>
                          </a:solidFill>
                          <a:effectLst/>
                          <a:latin typeface="+mn-lt"/>
                          <a:ea typeface="Times New Roman"/>
                          <a:cs typeface="Times New Roman"/>
                        </a:rPr>
                        <a:t>provide a Bilingual Education program.</a:t>
                      </a:r>
                    </a:p>
                  </a:txBody>
                  <a:tcPr marL="0" marR="0" marT="0" marB="0">
                    <a:solidFill>
                      <a:schemeClr val="bg1">
                        <a:lumMod val="85000"/>
                      </a:schemeClr>
                    </a:solidFill>
                  </a:tcPr>
                </a:tc>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Each school </a:t>
                      </a:r>
                      <a:r>
                        <a:rPr lang="en-US" sz="1500" b="0" dirty="0">
                          <a:solidFill>
                            <a:schemeClr val="tx1"/>
                          </a:solidFill>
                          <a:effectLst/>
                          <a:latin typeface="+mn-lt"/>
                          <a:ea typeface="Times New Roman"/>
                          <a:cs typeface="Times New Roman"/>
                        </a:rPr>
                        <a:t>with 20 or more ELL students of the same grade who speak the same home </a:t>
                      </a:r>
                      <a:r>
                        <a:rPr lang="en-US" sz="1500" b="0" dirty="0" smtClean="0">
                          <a:solidFill>
                            <a:schemeClr val="tx1"/>
                          </a:solidFill>
                          <a:effectLst/>
                          <a:latin typeface="+mn-lt"/>
                          <a:ea typeface="Times New Roman"/>
                          <a:cs typeface="Times New Roman"/>
                        </a:rPr>
                        <a:t>language continues</a:t>
                      </a:r>
                      <a:r>
                        <a:rPr lang="en-US" sz="1500" b="0" baseline="0" dirty="0" smtClean="0">
                          <a:solidFill>
                            <a:schemeClr val="tx1"/>
                          </a:solidFill>
                          <a:effectLst/>
                          <a:latin typeface="+mn-lt"/>
                          <a:ea typeface="Times New Roman"/>
                          <a:cs typeface="Times New Roman"/>
                        </a:rPr>
                        <a:t> to be required to </a:t>
                      </a:r>
                      <a:r>
                        <a:rPr lang="en-US" sz="1500" b="0" dirty="0" smtClean="0">
                          <a:solidFill>
                            <a:schemeClr val="tx1"/>
                          </a:solidFill>
                          <a:effectLst/>
                          <a:latin typeface="+mn-lt"/>
                          <a:ea typeface="Times New Roman"/>
                          <a:cs typeface="Times New Roman"/>
                        </a:rPr>
                        <a:t> </a:t>
                      </a:r>
                      <a:r>
                        <a:rPr lang="en-US" sz="1500" b="0" dirty="0">
                          <a:solidFill>
                            <a:schemeClr val="tx1"/>
                          </a:solidFill>
                          <a:effectLst/>
                          <a:latin typeface="+mn-lt"/>
                          <a:ea typeface="Times New Roman"/>
                          <a:cs typeface="Times New Roman"/>
                        </a:rPr>
                        <a:t>provide a Bilingual Education program.  </a:t>
                      </a:r>
                      <a:r>
                        <a:rPr lang="en-US" sz="1500" b="0" dirty="0" smtClean="0">
                          <a:solidFill>
                            <a:schemeClr val="tx1"/>
                          </a:solidFill>
                          <a:effectLst/>
                          <a:latin typeface="+mn-lt"/>
                          <a:ea typeface="Times New Roman"/>
                          <a:cs typeface="Times New Roman"/>
                        </a:rPr>
                        <a:t>[154-2.3(d)(4)]</a:t>
                      </a:r>
                      <a:endParaRPr lang="en-US" sz="1500" b="0" dirty="0">
                        <a:solidFill>
                          <a:schemeClr val="tx1"/>
                        </a:solidFill>
                        <a:effectLst/>
                        <a:latin typeface="+mn-lt"/>
                        <a:ea typeface="Times New Roman"/>
                        <a:cs typeface="Times New Roman"/>
                      </a:endParaRPr>
                    </a:p>
                  </a:txBody>
                  <a:tcPr marL="68580" marR="68580" marT="9524" marB="0">
                    <a:solidFill>
                      <a:schemeClr val="accent5">
                        <a:lumMod val="90000"/>
                      </a:schemeClr>
                    </a:solidFill>
                  </a:tcPr>
                </a:tc>
                <a:tc rowSpan="2">
                  <a:txBody>
                    <a:bodyPr/>
                    <a:lstStyle/>
                    <a:p>
                      <a:pPr marL="0" marR="0">
                        <a:spcBef>
                          <a:spcPts val="0"/>
                        </a:spcBef>
                        <a:spcAft>
                          <a:spcPts val="0"/>
                        </a:spcAft>
                      </a:pPr>
                      <a:r>
                        <a:rPr lang="en-US" sz="1800" b="0" kern="1200" dirty="0">
                          <a:solidFill>
                            <a:schemeClr val="tx1"/>
                          </a:solidFill>
                          <a:effectLst/>
                        </a:rPr>
                        <a:t> </a:t>
                      </a:r>
                      <a:endParaRPr lang="en-US" sz="1800" b="0" kern="1200" dirty="0" smtClean="0">
                        <a:solidFill>
                          <a:schemeClr val="tx1"/>
                        </a:solidFill>
                        <a:effectLst/>
                      </a:endParaRPr>
                    </a:p>
                    <a:p>
                      <a:pPr marL="0" marR="0">
                        <a:spcBef>
                          <a:spcPts val="0"/>
                        </a:spcBef>
                        <a:spcAft>
                          <a:spcPts val="0"/>
                        </a:spcAft>
                      </a:pPr>
                      <a:endParaRPr lang="en-US" sz="1800" b="0" kern="1200" dirty="0" smtClean="0">
                        <a:solidFill>
                          <a:schemeClr val="tx1"/>
                        </a:solidFill>
                        <a:effectLst/>
                      </a:endParaRPr>
                    </a:p>
                    <a:p>
                      <a:pPr marL="0" marR="0">
                        <a:spcBef>
                          <a:spcPts val="0"/>
                        </a:spcBef>
                        <a:spcAft>
                          <a:spcPts val="0"/>
                        </a:spcAft>
                      </a:pPr>
                      <a:endParaRPr lang="en-US" sz="1800" b="0" kern="1200" dirty="0" smtClean="0">
                        <a:solidFill>
                          <a:schemeClr val="tx1"/>
                        </a:solidFill>
                        <a:effectLst/>
                      </a:endParaRPr>
                    </a:p>
                    <a:p>
                      <a:pPr marL="0" marR="0">
                        <a:spcBef>
                          <a:spcPts val="0"/>
                        </a:spcBef>
                        <a:spcAft>
                          <a:spcPts val="0"/>
                        </a:spcAft>
                      </a:pPr>
                      <a:endParaRPr lang="en-US" sz="1800" b="0" dirty="0">
                        <a:solidFill>
                          <a:schemeClr val="tx1"/>
                        </a:solidFill>
                        <a:effectLst/>
                      </a:endParaRPr>
                    </a:p>
                    <a:p>
                      <a:pPr marL="0" marR="0" algn="ctr">
                        <a:spcBef>
                          <a:spcPts val="0"/>
                        </a:spcBef>
                        <a:spcAft>
                          <a:spcPts val="0"/>
                        </a:spcAft>
                      </a:pPr>
                      <a:r>
                        <a:rPr lang="en-US" sz="1400" b="0" kern="1200" dirty="0">
                          <a:solidFill>
                            <a:schemeClr val="tx1"/>
                          </a:solidFill>
                          <a:effectLst/>
                        </a:rPr>
                        <a:t> </a:t>
                      </a: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txBody>
                  <a:tcPr marL="68580" marR="68580" marT="0" marB="0">
                    <a:solidFill>
                      <a:srgbClr val="F3F9FA"/>
                    </a:solidFill>
                  </a:tcPr>
                </a:tc>
              </a:tr>
              <a:tr h="3540125">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Current </a:t>
                      </a:r>
                      <a:r>
                        <a:rPr lang="en-US" sz="1500" b="0" dirty="0">
                          <a:solidFill>
                            <a:schemeClr val="tx1"/>
                          </a:solidFill>
                          <a:effectLst/>
                          <a:latin typeface="+mn-lt"/>
                          <a:ea typeface="Times New Roman"/>
                          <a:cs typeface="Times New Roman"/>
                        </a:rPr>
                        <a:t>regulations do not require districts to conduct an annual estimate of ELL enrollment, nor create a sufficient number of Bilingual Education programs in the district, if there are 20 or more ELLs of the same grade level who speak the same home language district wide.</a:t>
                      </a:r>
                    </a:p>
                    <a:p>
                      <a:pPr marL="0" marR="0">
                        <a:spcBef>
                          <a:spcPts val="0"/>
                        </a:spcBef>
                        <a:spcAft>
                          <a:spcPts val="0"/>
                        </a:spcAft>
                      </a:pPr>
                      <a:r>
                        <a:rPr lang="en-US" sz="1500" b="0" dirty="0">
                          <a:solidFill>
                            <a:schemeClr val="tx1"/>
                          </a:solidFill>
                          <a:effectLst/>
                          <a:latin typeface="+mn-lt"/>
                          <a:ea typeface="Times New Roman"/>
                          <a:cs typeface="Times New Roman"/>
                        </a:rPr>
                        <a:t> </a:t>
                      </a:r>
                    </a:p>
                  </a:txBody>
                  <a:tcPr marL="0" marR="0" marT="0" marB="0">
                    <a:solidFill>
                      <a:schemeClr val="bg1">
                        <a:lumMod val="85000"/>
                      </a:schemeClr>
                    </a:solidFill>
                  </a:tcPr>
                </a:tc>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School districts are required to annually</a:t>
                      </a:r>
                      <a:r>
                        <a:rPr lang="en-US" sz="1500" b="0" baseline="0" dirty="0" smtClean="0">
                          <a:solidFill>
                            <a:schemeClr val="tx1"/>
                          </a:solidFill>
                          <a:effectLst/>
                          <a:latin typeface="+mn-lt"/>
                          <a:ea typeface="Times New Roman"/>
                          <a:cs typeface="Times New Roman"/>
                        </a:rPr>
                        <a:t> e</a:t>
                      </a:r>
                      <a:r>
                        <a:rPr lang="en-US" sz="1500" b="0" dirty="0" smtClean="0">
                          <a:solidFill>
                            <a:schemeClr val="tx1"/>
                          </a:solidFill>
                          <a:effectLst/>
                          <a:latin typeface="+mn-lt"/>
                          <a:ea typeface="Times New Roman"/>
                          <a:cs typeface="Times New Roman"/>
                        </a:rPr>
                        <a:t>stimate</a:t>
                      </a:r>
                      <a:r>
                        <a:rPr lang="en-US" sz="1500" b="0" baseline="0" dirty="0" smtClean="0">
                          <a:solidFill>
                            <a:schemeClr val="tx1"/>
                          </a:solidFill>
                          <a:effectLst/>
                          <a:latin typeface="+mn-lt"/>
                          <a:ea typeface="Times New Roman"/>
                          <a:cs typeface="Times New Roman"/>
                        </a:rPr>
                        <a:t> </a:t>
                      </a:r>
                      <a:r>
                        <a:rPr lang="en-US" sz="1500" b="0" dirty="0" smtClean="0">
                          <a:solidFill>
                            <a:schemeClr val="tx1"/>
                          </a:solidFill>
                          <a:effectLst/>
                          <a:latin typeface="+mn-lt"/>
                          <a:ea typeface="Times New Roman"/>
                          <a:cs typeface="Times New Roman"/>
                        </a:rPr>
                        <a:t>ELL </a:t>
                      </a:r>
                      <a:r>
                        <a:rPr lang="en-US" sz="1500" b="0" dirty="0">
                          <a:solidFill>
                            <a:schemeClr val="tx1"/>
                          </a:solidFill>
                          <a:effectLst/>
                          <a:latin typeface="+mn-lt"/>
                          <a:ea typeface="Times New Roman"/>
                          <a:cs typeface="Times New Roman"/>
                        </a:rPr>
                        <a:t>enrollment before the end of each school </a:t>
                      </a:r>
                      <a:r>
                        <a:rPr lang="en-US" sz="1500" b="0" dirty="0" smtClean="0">
                          <a:solidFill>
                            <a:schemeClr val="tx1"/>
                          </a:solidFill>
                          <a:effectLst/>
                          <a:latin typeface="+mn-lt"/>
                          <a:ea typeface="Times New Roman"/>
                          <a:cs typeface="Times New Roman"/>
                        </a:rPr>
                        <a:t>year, and </a:t>
                      </a:r>
                      <a:r>
                        <a:rPr lang="en-US" sz="1500" b="0" dirty="0">
                          <a:solidFill>
                            <a:schemeClr val="tx1"/>
                          </a:solidFill>
                          <a:effectLst/>
                          <a:latin typeface="+mn-lt"/>
                          <a:ea typeface="Times New Roman"/>
                          <a:cs typeface="Times New Roman"/>
                        </a:rPr>
                        <a:t>create a sufficient number of Bilingual Education programs in the district, if there are 20 or more </a:t>
                      </a:r>
                      <a:r>
                        <a:rPr lang="en-US" sz="1500" b="0" dirty="0" smtClean="0">
                          <a:solidFill>
                            <a:schemeClr val="tx1"/>
                          </a:solidFill>
                          <a:effectLst/>
                          <a:latin typeface="+mn-lt"/>
                          <a:ea typeface="Times New Roman"/>
                          <a:cs typeface="Times New Roman"/>
                        </a:rPr>
                        <a:t>ELLs </a:t>
                      </a:r>
                      <a:r>
                        <a:rPr lang="en-US" sz="1500" b="0" i="1" dirty="0" smtClean="0">
                          <a:solidFill>
                            <a:schemeClr val="tx1"/>
                          </a:solidFill>
                          <a:effectLst/>
                          <a:latin typeface="+mn-lt"/>
                          <a:ea typeface="Times New Roman"/>
                          <a:cs typeface="Times New Roman"/>
                        </a:rPr>
                        <a:t>district wide </a:t>
                      </a:r>
                      <a:r>
                        <a:rPr lang="en-US" sz="1500" b="0" dirty="0">
                          <a:solidFill>
                            <a:schemeClr val="tx1"/>
                          </a:solidFill>
                          <a:effectLst/>
                          <a:latin typeface="+mn-lt"/>
                          <a:ea typeface="Times New Roman"/>
                          <a:cs typeface="Times New Roman"/>
                        </a:rPr>
                        <a:t>of the same grade level who speak the same home </a:t>
                      </a:r>
                      <a:r>
                        <a:rPr lang="en-US" sz="1500" b="0" dirty="0" smtClean="0">
                          <a:solidFill>
                            <a:schemeClr val="tx1"/>
                          </a:solidFill>
                          <a:effectLst/>
                          <a:latin typeface="+mn-lt"/>
                          <a:ea typeface="Times New Roman"/>
                          <a:cs typeface="Times New Roman"/>
                        </a:rPr>
                        <a:t>language.  [154-2.3(d)(1)]</a:t>
                      </a:r>
                      <a:endParaRPr lang="en-US" sz="1500" b="0" dirty="0">
                        <a:solidFill>
                          <a:schemeClr val="tx1"/>
                        </a:solidFill>
                        <a:effectLst/>
                        <a:latin typeface="+mn-lt"/>
                        <a:ea typeface="Times New Roman"/>
                        <a:cs typeface="Times New Roman"/>
                      </a:endParaRPr>
                    </a:p>
                    <a:p>
                      <a:pPr marL="0" marR="0">
                        <a:spcBef>
                          <a:spcPts val="0"/>
                        </a:spcBef>
                        <a:spcAft>
                          <a:spcPts val="0"/>
                        </a:spcAft>
                      </a:pPr>
                      <a:endParaRPr lang="en-US" sz="800" b="0" dirty="0" smtClean="0">
                        <a:solidFill>
                          <a:schemeClr val="tx1"/>
                        </a:solidFill>
                        <a:effectLst/>
                        <a:latin typeface="+mn-lt"/>
                        <a:ea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smtClean="0">
                          <a:solidFill>
                            <a:schemeClr val="tx1"/>
                          </a:solidFill>
                          <a:effectLst/>
                          <a:latin typeface="+mn-lt"/>
                          <a:ea typeface="Times New Roman"/>
                          <a:cs typeface="Times New Roman"/>
                        </a:rPr>
                        <a:t>New Bilingual Education programs are not to be placed in a school identified as a School Under Registration Review or as a Focus or Priority School. </a:t>
                      </a:r>
                      <a:r>
                        <a:rPr kumimoji="0" lang="en-US" sz="1500" b="0" i="0" u="none" strike="noStrike" kern="1200" cap="none" spc="0" normalizeH="0" baseline="0" noProof="0" dirty="0" smtClean="0">
                          <a:ln>
                            <a:noFill/>
                          </a:ln>
                          <a:solidFill>
                            <a:srgbClr val="000000"/>
                          </a:solidFill>
                          <a:effectLst/>
                          <a:uLnTx/>
                          <a:uFillTx/>
                          <a:latin typeface="+mn-lt"/>
                          <a:ea typeface="Times New Roman"/>
                          <a:cs typeface="Times New Roman"/>
                        </a:rPr>
                        <a:t>[154-2.3(d)(3)]</a:t>
                      </a:r>
                    </a:p>
                    <a:p>
                      <a:pPr marL="0" marR="0">
                        <a:spcBef>
                          <a:spcPts val="0"/>
                        </a:spcBef>
                        <a:spcAft>
                          <a:spcPts val="0"/>
                        </a:spcAft>
                      </a:pPr>
                      <a:endParaRPr lang="en-US" sz="800" b="0" dirty="0" smtClean="0">
                        <a:solidFill>
                          <a:schemeClr val="tx1"/>
                        </a:solidFill>
                        <a:effectLst/>
                        <a:latin typeface="+mn-lt"/>
                        <a:ea typeface="Times New Roman"/>
                        <a:cs typeface="Times New Roman"/>
                      </a:endParaRPr>
                    </a:p>
                    <a:p>
                      <a:pPr marL="0" marR="0">
                        <a:spcBef>
                          <a:spcPts val="0"/>
                        </a:spcBef>
                        <a:spcAft>
                          <a:spcPts val="0"/>
                        </a:spcAft>
                      </a:pPr>
                      <a:r>
                        <a:rPr lang="en-US" sz="1500" b="0" dirty="0" smtClean="0">
                          <a:solidFill>
                            <a:schemeClr val="tx1"/>
                          </a:solidFill>
                          <a:effectLst/>
                          <a:latin typeface="+mn-lt"/>
                          <a:ea typeface="Times New Roman"/>
                          <a:cs typeface="Times New Roman"/>
                        </a:rPr>
                        <a:t>A school district </a:t>
                      </a:r>
                      <a:r>
                        <a:rPr lang="en-US" sz="1500" b="0" dirty="0">
                          <a:solidFill>
                            <a:schemeClr val="tx1"/>
                          </a:solidFill>
                          <a:effectLst/>
                          <a:latin typeface="+mn-lt"/>
                          <a:ea typeface="Times New Roman"/>
                          <a:cs typeface="Times New Roman"/>
                        </a:rPr>
                        <a:t>will be allowed to apply for a one-year </a:t>
                      </a:r>
                      <a:r>
                        <a:rPr lang="en-US" sz="1500" b="0" dirty="0" smtClean="0">
                          <a:solidFill>
                            <a:schemeClr val="tx1"/>
                          </a:solidFill>
                          <a:effectLst/>
                          <a:latin typeface="+mn-lt"/>
                          <a:ea typeface="Times New Roman"/>
                          <a:cs typeface="Times New Roman"/>
                        </a:rPr>
                        <a:t>waiver</a:t>
                      </a:r>
                      <a:r>
                        <a:rPr lang="en-US" sz="1500" b="0" baseline="0" dirty="0" smtClean="0">
                          <a:solidFill>
                            <a:schemeClr val="tx1"/>
                          </a:solidFill>
                          <a:effectLst/>
                          <a:latin typeface="+mn-lt"/>
                          <a:ea typeface="Times New Roman"/>
                          <a:cs typeface="Times New Roman"/>
                        </a:rPr>
                        <a:t> </a:t>
                      </a:r>
                      <a:r>
                        <a:rPr lang="en-US" sz="1500" b="0" dirty="0" smtClean="0">
                          <a:solidFill>
                            <a:schemeClr val="tx1"/>
                          </a:solidFill>
                          <a:effectLst/>
                          <a:latin typeface="+mn-lt"/>
                          <a:ea typeface="Times New Roman"/>
                          <a:cs typeface="Times New Roman"/>
                        </a:rPr>
                        <a:t>for </a:t>
                      </a:r>
                      <a:r>
                        <a:rPr lang="en-US" sz="1500" b="0" dirty="0">
                          <a:solidFill>
                            <a:schemeClr val="tx1"/>
                          </a:solidFill>
                          <a:effectLst/>
                          <a:latin typeface="+mn-lt"/>
                          <a:ea typeface="Times New Roman"/>
                          <a:cs typeface="Times New Roman"/>
                        </a:rPr>
                        <a:t>languages that represent less than 5% of the statewide ELL population, if </a:t>
                      </a:r>
                      <a:r>
                        <a:rPr lang="en-US" sz="1500" b="0" dirty="0" smtClean="0">
                          <a:solidFill>
                            <a:schemeClr val="tx1"/>
                          </a:solidFill>
                          <a:effectLst/>
                          <a:latin typeface="+mn-lt"/>
                          <a:ea typeface="Times New Roman"/>
                          <a:cs typeface="Times New Roman"/>
                        </a:rPr>
                        <a:t>the district </a:t>
                      </a:r>
                      <a:r>
                        <a:rPr lang="en-US" sz="1500" b="0" dirty="0">
                          <a:solidFill>
                            <a:schemeClr val="tx1"/>
                          </a:solidFill>
                          <a:effectLst/>
                          <a:latin typeface="+mn-lt"/>
                          <a:ea typeface="Times New Roman"/>
                          <a:cs typeface="Times New Roman"/>
                        </a:rPr>
                        <a:t>can demonstrate </a:t>
                      </a:r>
                      <a:r>
                        <a:rPr lang="en-US" sz="1500" b="0" dirty="0" smtClean="0">
                          <a:solidFill>
                            <a:schemeClr val="tx1"/>
                          </a:solidFill>
                          <a:effectLst/>
                          <a:latin typeface="+mn-lt"/>
                          <a:ea typeface="Times New Roman"/>
                          <a:cs typeface="Times New Roman"/>
                        </a:rPr>
                        <a:t>it meets </a:t>
                      </a:r>
                      <a:r>
                        <a:rPr lang="en-US" sz="1500" b="0" dirty="0">
                          <a:solidFill>
                            <a:schemeClr val="tx1"/>
                          </a:solidFill>
                          <a:effectLst/>
                          <a:latin typeface="+mn-lt"/>
                          <a:ea typeface="Times New Roman"/>
                          <a:cs typeface="Times New Roman"/>
                        </a:rPr>
                        <a:t>established criteria </a:t>
                      </a:r>
                      <a:r>
                        <a:rPr lang="en-US" sz="1500" b="0" dirty="0" smtClean="0">
                          <a:solidFill>
                            <a:schemeClr val="tx1"/>
                          </a:solidFill>
                          <a:effectLst/>
                          <a:latin typeface="+mn-lt"/>
                          <a:ea typeface="Times New Roman"/>
                          <a:cs typeface="Times New Roman"/>
                        </a:rPr>
                        <a:t>and provides </a:t>
                      </a:r>
                      <a:r>
                        <a:rPr lang="en-US" sz="1500" b="0" dirty="0">
                          <a:solidFill>
                            <a:schemeClr val="tx1"/>
                          </a:solidFill>
                          <a:effectLst/>
                          <a:latin typeface="+mn-lt"/>
                          <a:ea typeface="Times New Roman"/>
                          <a:cs typeface="Times New Roman"/>
                        </a:rPr>
                        <a:t>alternate home language supports. </a:t>
                      </a:r>
                      <a:r>
                        <a:rPr lang="en-US" sz="1500" b="0" baseline="0" dirty="0" smtClean="0">
                          <a:solidFill>
                            <a:schemeClr val="tx1"/>
                          </a:solidFill>
                          <a:effectLst/>
                          <a:latin typeface="+mn-lt"/>
                          <a:ea typeface="Times New Roman"/>
                          <a:cs typeface="Times New Roman"/>
                        </a:rPr>
                        <a:t> </a:t>
                      </a:r>
                      <a:r>
                        <a:rPr kumimoji="0" lang="en-US" sz="1500" b="0" i="0" u="none" strike="noStrike" kern="1200" cap="none" spc="0" normalizeH="0" baseline="0" noProof="0" dirty="0" smtClean="0">
                          <a:ln>
                            <a:noFill/>
                          </a:ln>
                          <a:solidFill>
                            <a:srgbClr val="000000"/>
                          </a:solidFill>
                          <a:effectLst/>
                          <a:uLnTx/>
                          <a:uFillTx/>
                          <a:latin typeface="+mn-lt"/>
                          <a:ea typeface="Times New Roman"/>
                          <a:cs typeface="Times New Roman"/>
                        </a:rPr>
                        <a:t>[154-2.3(d)(6)]</a:t>
                      </a:r>
                    </a:p>
                  </a:txBody>
                  <a:tcPr marL="68580" marR="68580" marT="9524" marB="0">
                    <a:solidFill>
                      <a:schemeClr val="accent5">
                        <a:lumMod val="90000"/>
                      </a:schemeClr>
                    </a:solidFill>
                  </a:tcPr>
                </a:tc>
                <a:tc vMerge="1">
                  <a:txBody>
                    <a:bodyPr/>
                    <a:lstStyle/>
                    <a:p>
                      <a:pPr marL="0" marR="0">
                        <a:spcBef>
                          <a:spcPts val="0"/>
                        </a:spcBef>
                        <a:spcAft>
                          <a:spcPts val="0"/>
                        </a:spcAft>
                      </a:pPr>
                      <a:endParaRPr lang="en-US" sz="1800" b="0" dirty="0">
                        <a:solidFill>
                          <a:schemeClr val="tx1"/>
                        </a:solidFill>
                        <a:effectLst/>
                        <a:latin typeface="Times New Roman"/>
                        <a:ea typeface="Times New Roman"/>
                      </a:endParaRPr>
                    </a:p>
                  </a:txBody>
                  <a:tcPr marL="68580" marR="68580" marT="0" marB="0">
                    <a:solidFill>
                      <a:srgbClr val="EAF5F6"/>
                    </a:solidFill>
                  </a:tcPr>
                </a:tc>
              </a:tr>
            </a:tbl>
          </a:graphicData>
        </a:graphic>
      </p:graphicFrame>
      <p:sp>
        <p:nvSpPr>
          <p:cNvPr id="4" name="TextBox 3"/>
          <p:cNvSpPr txBox="1"/>
          <p:nvPr/>
        </p:nvSpPr>
        <p:spPr>
          <a:xfrm>
            <a:off x="7867650" y="1447800"/>
            <a:ext cx="1066800" cy="8302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400" dirty="0">
                <a:solidFill>
                  <a:schemeClr val="dk1"/>
                </a:solidFill>
              </a:rPr>
              <a:t>2015-2016</a:t>
            </a:r>
          </a:p>
          <a:p>
            <a:pPr algn="ctr">
              <a:defRPr/>
            </a:pPr>
            <a:endParaRPr lang="en-US" sz="1400" dirty="0">
              <a:solidFill>
                <a:schemeClr val="dk1"/>
              </a:solidFill>
            </a:endParaRPr>
          </a:p>
          <a:p>
            <a:pPr algn="ctr">
              <a:defRPr/>
            </a:pPr>
            <a:r>
              <a:rPr lang="en-US" sz="1000" dirty="0">
                <a:solidFill>
                  <a:schemeClr val="dk1"/>
                </a:solidFill>
              </a:rPr>
              <a:t>Full Implementation</a:t>
            </a:r>
          </a:p>
        </p:txBody>
      </p:sp>
      <p:sp>
        <p:nvSpPr>
          <p:cNvPr id="5" name="Slide Number Placeholder 2"/>
          <p:cNvSpPr>
            <a:spLocks noGrp="1"/>
          </p:cNvSpPr>
          <p:nvPr>
            <p:ph type="sldNum" sz="quarter" idx="4294967295"/>
          </p:nvPr>
        </p:nvSpPr>
        <p:spPr>
          <a:xfrm>
            <a:off x="7010400" y="6553200"/>
            <a:ext cx="2133600" cy="304800"/>
          </a:xfrm>
          <a:prstGeom prst="rect">
            <a:avLst/>
          </a:prstGeom>
        </p:spPr>
        <p:txBody>
          <a:bodyPr/>
          <a:lstStyle/>
          <a:p>
            <a:pPr>
              <a:defRPr/>
            </a:pPr>
            <a:fld id="{B99BF0E5-FE4F-47F3-9CDB-CACEB8ECB9AF}" type="slidenum">
              <a:rPr lang="en-US" altLang="en-US" smtClean="0"/>
              <a:pPr>
                <a:defRPr/>
              </a:pPr>
              <a:t>75</a:t>
            </a:fld>
            <a:endParaRPr lang="en-US" altLang="en-US" dirty="0"/>
          </a:p>
        </p:txBody>
      </p:sp>
      <p:sp>
        <p:nvSpPr>
          <p:cNvPr id="9" name="TextBox 8"/>
          <p:cNvSpPr txBox="1"/>
          <p:nvPr/>
        </p:nvSpPr>
        <p:spPr>
          <a:xfrm>
            <a:off x="7905750" y="3810000"/>
            <a:ext cx="1066800" cy="8302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400" dirty="0">
                <a:solidFill>
                  <a:schemeClr val="dk1"/>
                </a:solidFill>
              </a:rPr>
              <a:t>2015-2016</a:t>
            </a:r>
          </a:p>
          <a:p>
            <a:pPr algn="ctr">
              <a:defRPr/>
            </a:pPr>
            <a:endParaRPr lang="en-US" sz="1400" dirty="0">
              <a:solidFill>
                <a:schemeClr val="dk1"/>
              </a:solidFill>
            </a:endParaRPr>
          </a:p>
          <a:p>
            <a:pPr algn="ctr">
              <a:defRPr/>
            </a:pPr>
            <a:r>
              <a:rPr lang="en-US" sz="1000" dirty="0">
                <a:solidFill>
                  <a:schemeClr val="dk1"/>
                </a:solidFill>
              </a:rPr>
              <a:t>Full Implementation</a:t>
            </a:r>
          </a:p>
        </p:txBody>
      </p:sp>
    </p:spTree>
    <p:extLst>
      <p:ext uri="{BB962C8B-B14F-4D97-AF65-F5344CB8AC3E}">
        <p14:creationId xmlns:p14="http://schemas.microsoft.com/office/powerpoint/2010/main" val="27877182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553200"/>
            <a:ext cx="2133600" cy="304800"/>
          </a:xfrm>
          <a:prstGeom prst="rect">
            <a:avLst/>
          </a:prstGeom>
        </p:spPr>
        <p:txBody>
          <a:bodyPr/>
          <a:lstStyle/>
          <a:p>
            <a:pPr>
              <a:defRPr/>
            </a:pPr>
            <a:fld id="{729B2AC0-AD33-4836-8E59-E9F403E4B316}" type="slidenum">
              <a:rPr lang="en-US" altLang="en-US" smtClean="0"/>
              <a:pPr>
                <a:defRPr/>
              </a:pPr>
              <a:t>76</a:t>
            </a:fld>
            <a:endParaRPr lang="en-US" alt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22745808"/>
              </p:ext>
            </p:extLst>
          </p:nvPr>
        </p:nvGraphicFramePr>
        <p:xfrm>
          <a:off x="0" y="0"/>
          <a:ext cx="9144000" cy="6248399"/>
        </p:xfrm>
        <a:graphic>
          <a:graphicData uri="http://schemas.openxmlformats.org/drawingml/2006/table">
            <a:tbl>
              <a:tblPr firstRow="1" firstCol="1" bandRow="1">
                <a:tableStyleId>{5C22544A-7EE6-4342-B048-85BDC9FD1C3A}</a:tableStyleId>
              </a:tblPr>
              <a:tblGrid>
                <a:gridCol w="2743200"/>
                <a:gridCol w="5029200"/>
                <a:gridCol w="1371600"/>
              </a:tblGrid>
              <a:tr h="485762">
                <a:tc gridSpan="3">
                  <a:txBody>
                    <a:bodyPr/>
                    <a:lstStyle/>
                    <a:p>
                      <a:pPr marL="0" marR="0" algn="ctr">
                        <a:spcBef>
                          <a:spcPts val="0"/>
                        </a:spcBef>
                        <a:spcAft>
                          <a:spcPts val="0"/>
                        </a:spcAft>
                      </a:pPr>
                      <a:r>
                        <a:rPr lang="en-US" sz="2400" dirty="0">
                          <a:effectLst/>
                          <a:latin typeface="Arial"/>
                          <a:ea typeface="Times New Roman"/>
                          <a:cs typeface="Times New Roman"/>
                        </a:rPr>
                        <a:t>GRADE </a:t>
                      </a:r>
                      <a:r>
                        <a:rPr lang="en-US" sz="2400" dirty="0" smtClean="0">
                          <a:effectLst/>
                          <a:latin typeface="Arial"/>
                          <a:ea typeface="Times New Roman"/>
                          <a:cs typeface="Times New Roman"/>
                        </a:rPr>
                        <a:t>SPAN</a:t>
                      </a:r>
                      <a:endParaRPr lang="en-US" sz="2400" dirty="0">
                        <a:effectLst/>
                        <a:latin typeface="Arial"/>
                        <a:ea typeface="Times New Roman"/>
                        <a:cs typeface="Times New Roman"/>
                      </a:endParaRPr>
                    </a:p>
                  </a:txBody>
                  <a:tcPr marL="0" marR="0" marT="0" marB="0" anchor="ctr">
                    <a:solidFill>
                      <a:schemeClr val="tx1"/>
                    </a:solidFill>
                  </a:tcPr>
                </a:tc>
                <a:tc hMerge="1">
                  <a:txBody>
                    <a:bodyPr/>
                    <a:lstStyle/>
                    <a:p>
                      <a:endParaRPr lang="en-US"/>
                    </a:p>
                  </a:txBody>
                  <a:tcPr/>
                </a:tc>
                <a:tc hMerge="1">
                  <a:txBody>
                    <a:bodyPr/>
                    <a:lstStyle/>
                    <a:p>
                      <a:pPr marL="0" marR="0" algn="ctr">
                        <a:spcBef>
                          <a:spcPts val="0"/>
                        </a:spcBef>
                        <a:spcAft>
                          <a:spcPts val="0"/>
                        </a:spcAft>
                      </a:pPr>
                      <a:endParaRPr lang="en-US" sz="1200" dirty="0">
                        <a:effectLst/>
                        <a:latin typeface="Arial"/>
                        <a:ea typeface="Times New Roman"/>
                        <a:cs typeface="Times New Roman"/>
                      </a:endParaRPr>
                    </a:p>
                  </a:txBody>
                  <a:tcPr marL="0" marR="0" marT="0" marB="0">
                    <a:solidFill>
                      <a:srgbClr val="EAF5F6"/>
                    </a:solidFill>
                  </a:tcPr>
                </a:tc>
              </a:tr>
              <a:tr h="647682">
                <a:tc>
                  <a:txBody>
                    <a:bodyPr/>
                    <a:lstStyle/>
                    <a:p>
                      <a:pPr marL="0" marR="0" algn="ctr">
                        <a:spcBef>
                          <a:spcPts val="0"/>
                        </a:spcBef>
                        <a:spcAft>
                          <a:spcPts val="0"/>
                        </a:spcAft>
                      </a:pPr>
                      <a:r>
                        <a:rPr lang="en-US" sz="1600" b="1" kern="1200" dirty="0" smtClean="0">
                          <a:solidFill>
                            <a:schemeClr val="tx1"/>
                          </a:solidFill>
                          <a:effectLst/>
                          <a:latin typeface="+mn-lt"/>
                          <a:ea typeface="+mn-ea"/>
                          <a:cs typeface="+mn-cs"/>
                        </a:rPr>
                        <a:t>CR PART 154 </a:t>
                      </a:r>
                    </a:p>
                    <a:p>
                      <a:pPr marL="0" marR="0" algn="ctr">
                        <a:spcBef>
                          <a:spcPts val="0"/>
                        </a:spcBef>
                        <a:spcAft>
                          <a:spcPts val="0"/>
                        </a:spcAft>
                      </a:pPr>
                      <a:r>
                        <a:rPr lang="en-US" sz="1600" b="1" kern="1200" dirty="0" smtClean="0">
                          <a:solidFill>
                            <a:schemeClr val="tx1"/>
                          </a:solidFill>
                          <a:effectLst/>
                          <a:latin typeface="+mn-lt"/>
                          <a:ea typeface="+mn-ea"/>
                          <a:cs typeface="+mn-cs"/>
                        </a:rPr>
                        <a:t>EXISTING</a:t>
                      </a:r>
                      <a:r>
                        <a:rPr lang="en-US" sz="1600" b="1" kern="1200" baseline="0" dirty="0" smtClean="0">
                          <a:solidFill>
                            <a:schemeClr val="tx1"/>
                          </a:solidFill>
                          <a:effectLst/>
                          <a:latin typeface="+mn-lt"/>
                          <a:ea typeface="+mn-ea"/>
                          <a:cs typeface="+mn-cs"/>
                        </a:rPr>
                        <a:t> REGULATION</a:t>
                      </a:r>
                      <a:endParaRPr lang="en-US" sz="1600" b="1" kern="1200" dirty="0">
                        <a:solidFill>
                          <a:schemeClr val="tx1"/>
                        </a:solidFill>
                        <a:effectLst/>
                        <a:latin typeface="+mn-lt"/>
                        <a:ea typeface="+mn-ea"/>
                        <a:cs typeface="+mn-cs"/>
                      </a:endParaRPr>
                    </a:p>
                  </a:txBody>
                  <a:tcPr marL="68580" marR="68580"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SUBPARTS 154-1 &amp; 154-2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ADOPTED REGULATION</a:t>
                      </a:r>
                      <a:endParaRPr kumimoji="0" lang="en-US" sz="1600" b="1" i="0" u="none" strike="noStrike" kern="1200" cap="none" spc="0" normalizeH="0" baseline="0" noProof="0" dirty="0">
                        <a:ln>
                          <a:noFill/>
                        </a:ln>
                        <a:solidFill>
                          <a:srgbClr val="000000"/>
                        </a:solidFill>
                        <a:effectLst/>
                        <a:uLnTx/>
                        <a:uFillTx/>
                        <a:latin typeface="Times New Roman"/>
                        <a:ea typeface="Times New Roman"/>
                        <a:cs typeface="+mn-cs"/>
                      </a:endParaRPr>
                    </a:p>
                  </a:txBody>
                  <a:tcPr marL="68580" marR="68580" marT="0" marB="0" anchor="ctr">
                    <a:solidFill>
                      <a:schemeClr val="accent5">
                        <a:lumMod val="90000"/>
                      </a:schemeClr>
                    </a:solidFill>
                  </a:tcPr>
                </a:tc>
                <a:tc>
                  <a:txBody>
                    <a:bodyPr/>
                    <a:lstStyle/>
                    <a:p>
                      <a:pPr marL="0" marR="0" algn="ctr">
                        <a:spcBef>
                          <a:spcPts val="0"/>
                        </a:spcBef>
                        <a:spcAft>
                          <a:spcPts val="0"/>
                        </a:spcAft>
                      </a:pPr>
                      <a:r>
                        <a:rPr lang="en-US" sz="1600" b="1" kern="1200" dirty="0" smtClean="0">
                          <a:solidFill>
                            <a:schemeClr val="tx1"/>
                          </a:solidFill>
                          <a:effectLst/>
                        </a:rPr>
                        <a:t>TIMELINE</a:t>
                      </a:r>
                      <a:endParaRPr lang="en-US" sz="1600" b="1" dirty="0">
                        <a:solidFill>
                          <a:schemeClr val="tx1"/>
                        </a:solidFill>
                        <a:effectLst/>
                        <a:latin typeface="Times New Roman"/>
                        <a:ea typeface="Times New Roman"/>
                      </a:endParaRPr>
                    </a:p>
                  </a:txBody>
                  <a:tcPr marL="68580" marR="68580" marT="0" marB="0" anchor="ctr">
                    <a:solidFill>
                      <a:srgbClr val="F3F9FA"/>
                    </a:solidFill>
                  </a:tcPr>
                </a:tc>
              </a:tr>
              <a:tr h="1847651">
                <a:tc>
                  <a:txBody>
                    <a:bodyPr/>
                    <a:lstStyle/>
                    <a:p>
                      <a:pPr marL="0" marR="0">
                        <a:spcBef>
                          <a:spcPts val="0"/>
                        </a:spcBef>
                        <a:spcAft>
                          <a:spcPts val="0"/>
                        </a:spcAft>
                      </a:pPr>
                      <a:endParaRPr lang="en-US" sz="800" b="0" dirty="0" smtClean="0">
                        <a:solidFill>
                          <a:schemeClr val="tx1"/>
                        </a:solidFill>
                        <a:effectLst/>
                        <a:latin typeface="+mn-lt"/>
                        <a:ea typeface="Times New Roman"/>
                        <a:cs typeface="Times New Roman"/>
                      </a:endParaRPr>
                    </a:p>
                    <a:p>
                      <a:pPr marL="0" marR="0">
                        <a:spcBef>
                          <a:spcPts val="0"/>
                        </a:spcBef>
                        <a:spcAft>
                          <a:spcPts val="0"/>
                        </a:spcAft>
                      </a:pPr>
                      <a:r>
                        <a:rPr lang="en-US" sz="1500" b="0" dirty="0" smtClean="0">
                          <a:solidFill>
                            <a:schemeClr val="tx1"/>
                          </a:solidFill>
                          <a:effectLst/>
                          <a:latin typeface="+mn-lt"/>
                          <a:ea typeface="Times New Roman"/>
                          <a:cs typeface="Times New Roman"/>
                        </a:rPr>
                        <a:t>Current </a:t>
                      </a:r>
                      <a:r>
                        <a:rPr lang="en-US" sz="1500" b="0" dirty="0">
                          <a:solidFill>
                            <a:schemeClr val="tx1"/>
                          </a:solidFill>
                          <a:effectLst/>
                          <a:latin typeface="+mn-lt"/>
                          <a:ea typeface="Times New Roman"/>
                          <a:cs typeface="Times New Roman"/>
                        </a:rPr>
                        <a:t>regulations do not address </a:t>
                      </a:r>
                      <a:r>
                        <a:rPr lang="en-US" sz="1500" b="0" dirty="0" smtClean="0">
                          <a:solidFill>
                            <a:schemeClr val="tx1"/>
                          </a:solidFill>
                          <a:effectLst/>
                          <a:latin typeface="+mn-lt"/>
                          <a:ea typeface="Times New Roman"/>
                          <a:cs typeface="Times New Roman"/>
                        </a:rPr>
                        <a:t>grade span or program continuity. </a:t>
                      </a:r>
                      <a:endParaRPr lang="en-US" sz="1500" b="0" dirty="0">
                        <a:solidFill>
                          <a:schemeClr val="tx1"/>
                        </a:solidFill>
                        <a:effectLst/>
                        <a:latin typeface="+mn-lt"/>
                        <a:ea typeface="Times New Roman"/>
                        <a:cs typeface="Times New Roman"/>
                      </a:endParaRPr>
                    </a:p>
                  </a:txBody>
                  <a:tcPr marL="0" marR="0" marT="0" marB="0">
                    <a:solidFill>
                      <a:schemeClr val="bg1">
                        <a:lumMod val="85000"/>
                      </a:schemeClr>
                    </a:solidFill>
                  </a:tcPr>
                </a:tc>
                <a:tc>
                  <a:txBody>
                    <a:bodyPr/>
                    <a:lstStyle/>
                    <a:p>
                      <a:pPr marL="0" marR="0">
                        <a:spcBef>
                          <a:spcPts val="0"/>
                        </a:spcBef>
                        <a:spcAft>
                          <a:spcPts val="0"/>
                        </a:spcAft>
                      </a:pPr>
                      <a:endParaRPr lang="en-US" sz="800" b="0" dirty="0" smtClean="0">
                        <a:solidFill>
                          <a:schemeClr val="tx1"/>
                        </a:solidFill>
                        <a:effectLst/>
                        <a:latin typeface="+mn-lt"/>
                        <a:ea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500" b="0" dirty="0" smtClean="0">
                          <a:solidFill>
                            <a:schemeClr val="tx1"/>
                          </a:solidFill>
                          <a:effectLst/>
                          <a:latin typeface="+mn-lt"/>
                          <a:ea typeface="Times New Roman"/>
                          <a:cs typeface="Times New Roman"/>
                        </a:rPr>
                        <a:t>The maximum allowable grade span is two contiguous grades for grouping instruction in ENL/ESL and Bilingual Education programs.  [154-2.3(i)]</a:t>
                      </a:r>
                    </a:p>
                    <a:p>
                      <a:pPr marL="0" marR="0">
                        <a:spcBef>
                          <a:spcPts val="0"/>
                        </a:spcBef>
                        <a:spcAft>
                          <a:spcPts val="0"/>
                        </a:spcAft>
                      </a:pPr>
                      <a:endParaRPr lang="en-US" sz="800" b="0" dirty="0" smtClean="0">
                        <a:solidFill>
                          <a:schemeClr val="tx1"/>
                        </a:solidFill>
                        <a:effectLst/>
                        <a:latin typeface="+mn-lt"/>
                        <a:ea typeface="Times New Roman"/>
                        <a:cs typeface="Times New Roman"/>
                      </a:endParaRPr>
                    </a:p>
                    <a:p>
                      <a:pPr marL="0" marR="0">
                        <a:spcBef>
                          <a:spcPts val="0"/>
                        </a:spcBef>
                        <a:spcAft>
                          <a:spcPts val="0"/>
                        </a:spcAft>
                      </a:pPr>
                      <a:endParaRPr lang="en-US" sz="1500" b="0" dirty="0">
                        <a:solidFill>
                          <a:schemeClr val="tx1"/>
                        </a:solidFill>
                        <a:effectLst/>
                        <a:latin typeface="+mn-lt"/>
                        <a:ea typeface="Times New Roman"/>
                        <a:cs typeface="Times New Roman"/>
                      </a:endParaRPr>
                    </a:p>
                  </a:txBody>
                  <a:tcPr marL="68580" marR="68580" marT="9525" marB="0">
                    <a:solidFill>
                      <a:schemeClr val="accent5">
                        <a:lumMod val="90000"/>
                      </a:schemeClr>
                    </a:solidFill>
                  </a:tcPr>
                </a:tc>
                <a:tc>
                  <a:txBody>
                    <a:bodyPr/>
                    <a:lstStyle/>
                    <a:p>
                      <a:pPr marL="0" marR="0" algn="ctr">
                        <a:spcBef>
                          <a:spcPts val="0"/>
                        </a:spcBef>
                        <a:spcAft>
                          <a:spcPts val="0"/>
                        </a:spcAft>
                      </a:pP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txBody>
                  <a:tcPr marL="68580" marR="68580" marT="0" marB="0">
                    <a:solidFill>
                      <a:srgbClr val="F3F9FA"/>
                    </a:solidFill>
                  </a:tcPr>
                </a:tc>
              </a:tr>
              <a:tr h="485762">
                <a:tc gridSpan="3">
                  <a:txBody>
                    <a:bodyPr/>
                    <a:lstStyle/>
                    <a:p>
                      <a:pPr marL="0" marR="0" algn="ctr">
                        <a:spcBef>
                          <a:spcPts val="0"/>
                        </a:spcBef>
                        <a:spcAft>
                          <a:spcPts val="0"/>
                        </a:spcAft>
                      </a:pPr>
                      <a:r>
                        <a:rPr lang="en-US" sz="2400" dirty="0" smtClean="0">
                          <a:effectLst/>
                          <a:latin typeface="Arial"/>
                          <a:ea typeface="Times New Roman"/>
                          <a:cs typeface="Times New Roman"/>
                        </a:rPr>
                        <a:t>PROGRAM CONTINUITY</a:t>
                      </a:r>
                      <a:endParaRPr lang="en-US" sz="2400" dirty="0">
                        <a:effectLst/>
                        <a:latin typeface="Arial"/>
                        <a:ea typeface="Times New Roman"/>
                        <a:cs typeface="Times New Roman"/>
                      </a:endParaRPr>
                    </a:p>
                  </a:txBody>
                  <a:tcPr marL="0" marR="0" marT="0" marB="0" anchor="ctr">
                    <a:solidFill>
                      <a:schemeClr val="tx1"/>
                    </a:solidFill>
                  </a:tcPr>
                </a:tc>
                <a:tc hMerge="1">
                  <a:txBody>
                    <a:bodyPr/>
                    <a:lstStyle/>
                    <a:p>
                      <a:endParaRPr lang="en-US"/>
                    </a:p>
                  </a:txBody>
                  <a:tcPr/>
                </a:tc>
                <a:tc hMerge="1">
                  <a:txBody>
                    <a:bodyPr/>
                    <a:lstStyle/>
                    <a:p>
                      <a:pPr marL="0" marR="0" algn="ctr">
                        <a:spcBef>
                          <a:spcPts val="0"/>
                        </a:spcBef>
                        <a:spcAft>
                          <a:spcPts val="0"/>
                        </a:spcAft>
                      </a:pPr>
                      <a:endParaRPr lang="en-US" sz="1200" dirty="0">
                        <a:effectLst/>
                        <a:latin typeface="Arial"/>
                        <a:ea typeface="Times New Roman"/>
                        <a:cs typeface="Times New Roman"/>
                      </a:endParaRPr>
                    </a:p>
                  </a:txBody>
                  <a:tcPr marL="0" marR="0" marT="0" marB="0">
                    <a:solidFill>
                      <a:srgbClr val="EAF5F6"/>
                    </a:solidFill>
                  </a:tcPr>
                </a:tc>
              </a:tr>
              <a:tr h="2781542">
                <a:tc>
                  <a:txBody>
                    <a:bodyPr/>
                    <a:lstStyle/>
                    <a:p>
                      <a:pPr marL="0" marR="0">
                        <a:spcBef>
                          <a:spcPts val="0"/>
                        </a:spcBef>
                        <a:spcAft>
                          <a:spcPts val="0"/>
                        </a:spcAft>
                      </a:pPr>
                      <a:endParaRPr lang="en-US" sz="800" b="0" dirty="0" smtClean="0">
                        <a:solidFill>
                          <a:schemeClr val="tx1"/>
                        </a:solidFill>
                        <a:effectLst/>
                        <a:latin typeface="+mn-lt"/>
                        <a:ea typeface="Times New Roman"/>
                        <a:cs typeface="Times New Roman"/>
                      </a:endParaRPr>
                    </a:p>
                    <a:p>
                      <a:pPr marL="0" marR="0">
                        <a:spcBef>
                          <a:spcPts val="0"/>
                        </a:spcBef>
                        <a:spcAft>
                          <a:spcPts val="0"/>
                        </a:spcAft>
                      </a:pPr>
                      <a:r>
                        <a:rPr lang="en-US" sz="1500" b="0" dirty="0" smtClean="0">
                          <a:solidFill>
                            <a:schemeClr val="tx1"/>
                          </a:solidFill>
                          <a:effectLst/>
                          <a:latin typeface="+mn-lt"/>
                          <a:ea typeface="Times New Roman"/>
                          <a:cs typeface="Times New Roman"/>
                        </a:rPr>
                        <a:t>Current </a:t>
                      </a:r>
                      <a:r>
                        <a:rPr lang="en-US" sz="1500" b="0" baseline="0" dirty="0" smtClean="0">
                          <a:solidFill>
                            <a:schemeClr val="tx1"/>
                          </a:solidFill>
                          <a:effectLst/>
                          <a:latin typeface="+mn-lt"/>
                          <a:ea typeface="Times New Roman"/>
                          <a:cs typeface="Times New Roman"/>
                        </a:rPr>
                        <a:t>regulations do not address program continuity.</a:t>
                      </a:r>
                      <a:endParaRPr lang="en-US" sz="1500" b="0" dirty="0">
                        <a:solidFill>
                          <a:schemeClr val="tx1"/>
                        </a:solidFill>
                        <a:effectLst/>
                        <a:latin typeface="+mn-lt"/>
                        <a:ea typeface="Times New Roman"/>
                        <a:cs typeface="Times New Roman"/>
                      </a:endParaRPr>
                    </a:p>
                  </a:txBody>
                  <a:tcPr marL="0" marR="0" marT="0" marB="0">
                    <a:solidFill>
                      <a:schemeClr val="bg1">
                        <a:lumMod val="85000"/>
                      </a:schemeClr>
                    </a:solidFill>
                  </a:tcPr>
                </a:tc>
                <a:tc>
                  <a:txBody>
                    <a:bodyPr/>
                    <a:lstStyle/>
                    <a:p>
                      <a:pPr marL="0" marR="0">
                        <a:spcBef>
                          <a:spcPts val="0"/>
                        </a:spcBef>
                        <a:spcAft>
                          <a:spcPts val="0"/>
                        </a:spcAft>
                      </a:pPr>
                      <a:endParaRPr lang="en-US" sz="800" b="0" dirty="0" smtClean="0">
                        <a:solidFill>
                          <a:schemeClr val="tx1"/>
                        </a:solidFill>
                        <a:effectLst/>
                        <a:latin typeface="+mn-lt"/>
                        <a:ea typeface="Times New Roman"/>
                        <a:cs typeface="Times New Roman"/>
                      </a:endParaRPr>
                    </a:p>
                    <a:p>
                      <a:pPr marL="0" marR="0">
                        <a:spcBef>
                          <a:spcPts val="0"/>
                        </a:spcBef>
                        <a:spcAft>
                          <a:spcPts val="0"/>
                        </a:spcAft>
                      </a:pPr>
                      <a:r>
                        <a:rPr lang="en-US" sz="1500" b="0" dirty="0" smtClean="0">
                          <a:solidFill>
                            <a:schemeClr val="tx1"/>
                          </a:solidFill>
                          <a:effectLst/>
                          <a:latin typeface="+mn-lt"/>
                          <a:ea typeface="Times New Roman"/>
                          <a:cs typeface="Times New Roman"/>
                        </a:rPr>
                        <a:t>Districts are required</a:t>
                      </a:r>
                      <a:r>
                        <a:rPr lang="en-US" sz="1500" b="0" baseline="0" dirty="0" smtClean="0">
                          <a:solidFill>
                            <a:schemeClr val="tx1"/>
                          </a:solidFill>
                          <a:effectLst/>
                          <a:latin typeface="+mn-lt"/>
                          <a:ea typeface="Times New Roman"/>
                          <a:cs typeface="Times New Roman"/>
                        </a:rPr>
                        <a:t> to </a:t>
                      </a:r>
                      <a:r>
                        <a:rPr lang="en-US" sz="1500" b="0" dirty="0" smtClean="0">
                          <a:solidFill>
                            <a:schemeClr val="tx1"/>
                          </a:solidFill>
                          <a:effectLst/>
                          <a:latin typeface="+mn-lt"/>
                          <a:ea typeface="Times New Roman"/>
                          <a:cs typeface="Times New Roman"/>
                        </a:rPr>
                        <a:t>provide program continuity so that ELLs can continue to receive the program type (Bilingual Education or ENL/ESL) in which they were initially enrolled.  [154-2.3(e)]</a:t>
                      </a:r>
                    </a:p>
                    <a:p>
                      <a:pPr marL="0" marR="0">
                        <a:spcBef>
                          <a:spcPts val="0"/>
                        </a:spcBef>
                        <a:spcAft>
                          <a:spcPts val="0"/>
                        </a:spcAft>
                      </a:pPr>
                      <a:endParaRPr lang="en-US" sz="1500" b="0" dirty="0" smtClean="0">
                        <a:solidFill>
                          <a:schemeClr val="tx1"/>
                        </a:solidFill>
                        <a:effectLst/>
                        <a:latin typeface="+mn-lt"/>
                        <a:ea typeface="Times New Roman"/>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500" b="0" dirty="0" smtClean="0">
                          <a:solidFill>
                            <a:schemeClr val="tx1"/>
                          </a:solidFill>
                          <a:effectLst/>
                          <a:latin typeface="+mn-lt"/>
                          <a:ea typeface="Times New Roman"/>
                          <a:cs typeface="Times New Roman"/>
                        </a:rPr>
                        <a:t>In order to ensure program continuity, schools are required to continue providing</a:t>
                      </a:r>
                      <a:r>
                        <a:rPr lang="en-US" sz="1500" b="0" baseline="0" dirty="0" smtClean="0">
                          <a:solidFill>
                            <a:schemeClr val="tx1"/>
                          </a:solidFill>
                          <a:effectLst/>
                          <a:latin typeface="+mn-lt"/>
                          <a:ea typeface="Times New Roman"/>
                          <a:cs typeface="Times New Roman"/>
                        </a:rPr>
                        <a:t> a</a:t>
                      </a:r>
                      <a:r>
                        <a:rPr lang="en-US" sz="1500" b="0" dirty="0" smtClean="0">
                          <a:solidFill>
                            <a:schemeClr val="tx1"/>
                          </a:solidFill>
                          <a:effectLst/>
                          <a:latin typeface="+mn-lt"/>
                          <a:ea typeface="Times New Roman"/>
                          <a:cs typeface="Times New Roman"/>
                        </a:rPr>
                        <a:t> Bilingual Education program if at least 15 students who speak the same home language were enrolled in such a program in the previous</a:t>
                      </a:r>
                      <a:r>
                        <a:rPr lang="en-US" sz="1500" b="0" baseline="0" dirty="0" smtClean="0">
                          <a:solidFill>
                            <a:schemeClr val="tx1"/>
                          </a:solidFill>
                          <a:effectLst/>
                          <a:latin typeface="+mn-lt"/>
                          <a:ea typeface="Times New Roman"/>
                          <a:cs typeface="Times New Roman"/>
                        </a:rPr>
                        <a:t> school year. </a:t>
                      </a:r>
                      <a:r>
                        <a:rPr lang="en-US" sz="1500" b="0" dirty="0" smtClean="0">
                          <a:solidFill>
                            <a:schemeClr val="tx1"/>
                          </a:solidFill>
                          <a:effectLst/>
                          <a:latin typeface="+mn-lt"/>
                          <a:ea typeface="Times New Roman"/>
                          <a:cs typeface="Times New Roman"/>
                        </a:rPr>
                        <a:t>[154-2.3(e)]</a:t>
                      </a:r>
                    </a:p>
                    <a:p>
                      <a:pPr marL="0" marR="0">
                        <a:spcBef>
                          <a:spcPts val="0"/>
                        </a:spcBef>
                        <a:spcAft>
                          <a:spcPts val="0"/>
                        </a:spcAft>
                      </a:pPr>
                      <a:endParaRPr lang="en-US" sz="1500" b="0" dirty="0">
                        <a:solidFill>
                          <a:schemeClr val="tx1"/>
                        </a:solidFill>
                        <a:effectLst/>
                        <a:latin typeface="+mn-lt"/>
                        <a:ea typeface="Times New Roman"/>
                        <a:cs typeface="Times New Roman"/>
                      </a:endParaRPr>
                    </a:p>
                  </a:txBody>
                  <a:tcPr marL="68580" marR="68580" marT="9525" marB="0">
                    <a:solidFill>
                      <a:schemeClr val="accent5">
                        <a:lumMod val="90000"/>
                      </a:schemeClr>
                    </a:solidFill>
                  </a:tcPr>
                </a:tc>
                <a:tc>
                  <a:txBody>
                    <a:bodyPr/>
                    <a:lstStyle/>
                    <a:p>
                      <a:pPr marL="0" marR="0" algn="ctr">
                        <a:spcBef>
                          <a:spcPts val="0"/>
                        </a:spcBef>
                        <a:spcAft>
                          <a:spcPts val="0"/>
                        </a:spcAft>
                      </a:pP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txBody>
                  <a:tcPr marL="68580" marR="68580" marT="0" marB="0">
                    <a:solidFill>
                      <a:srgbClr val="F3F9FA"/>
                    </a:solidFill>
                  </a:tcPr>
                </a:tc>
              </a:tr>
            </a:tbl>
          </a:graphicData>
        </a:graphic>
      </p:graphicFrame>
      <p:sp>
        <p:nvSpPr>
          <p:cNvPr id="8" name="TextBox 7"/>
          <p:cNvSpPr txBox="1"/>
          <p:nvPr/>
        </p:nvSpPr>
        <p:spPr>
          <a:xfrm>
            <a:off x="7893050" y="4384675"/>
            <a:ext cx="1066800" cy="8302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400" dirty="0">
                <a:solidFill>
                  <a:schemeClr val="dk1"/>
                </a:solidFill>
              </a:rPr>
              <a:t>2015-2016</a:t>
            </a:r>
          </a:p>
          <a:p>
            <a:pPr algn="ctr">
              <a:defRPr/>
            </a:pPr>
            <a:endParaRPr lang="en-US" sz="1400" dirty="0">
              <a:solidFill>
                <a:schemeClr val="dk1"/>
              </a:solidFill>
            </a:endParaRPr>
          </a:p>
          <a:p>
            <a:pPr algn="ctr">
              <a:defRPr/>
            </a:pPr>
            <a:r>
              <a:rPr lang="en-US" sz="1000" dirty="0">
                <a:solidFill>
                  <a:schemeClr val="dk1"/>
                </a:solidFill>
              </a:rPr>
              <a:t>Full Implementation</a:t>
            </a:r>
          </a:p>
        </p:txBody>
      </p:sp>
      <p:sp>
        <p:nvSpPr>
          <p:cNvPr id="9" name="TextBox 8"/>
          <p:cNvSpPr txBox="1"/>
          <p:nvPr/>
        </p:nvSpPr>
        <p:spPr>
          <a:xfrm>
            <a:off x="7893050" y="1412875"/>
            <a:ext cx="1066800" cy="8302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400" dirty="0">
                <a:solidFill>
                  <a:schemeClr val="dk1"/>
                </a:solidFill>
              </a:rPr>
              <a:t>2015-2016</a:t>
            </a:r>
          </a:p>
          <a:p>
            <a:pPr algn="ctr">
              <a:defRPr/>
            </a:pPr>
            <a:endParaRPr lang="en-US" sz="1400" dirty="0">
              <a:solidFill>
                <a:schemeClr val="dk1"/>
              </a:solidFill>
            </a:endParaRPr>
          </a:p>
          <a:p>
            <a:pPr algn="ctr">
              <a:defRPr/>
            </a:pPr>
            <a:r>
              <a:rPr lang="en-US" sz="1000" dirty="0">
                <a:solidFill>
                  <a:schemeClr val="dk1"/>
                </a:solidFill>
              </a:rPr>
              <a:t>Full Implementation</a:t>
            </a:r>
          </a:p>
        </p:txBody>
      </p:sp>
    </p:spTree>
    <p:extLst>
      <p:ext uri="{BB962C8B-B14F-4D97-AF65-F5344CB8AC3E}">
        <p14:creationId xmlns:p14="http://schemas.microsoft.com/office/powerpoint/2010/main" val="35379598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553200"/>
            <a:ext cx="2133600" cy="304800"/>
          </a:xfrm>
          <a:prstGeom prst="rect">
            <a:avLst/>
          </a:prstGeom>
        </p:spPr>
        <p:txBody>
          <a:bodyPr/>
          <a:lstStyle/>
          <a:p>
            <a:pPr>
              <a:defRPr/>
            </a:pPr>
            <a:fld id="{556CF076-338F-49BF-B8E0-8515C3DF817C}" type="slidenum">
              <a:rPr lang="en-US" altLang="en-US" smtClean="0"/>
              <a:pPr>
                <a:defRPr/>
              </a:pPr>
              <a:t>77</a:t>
            </a:fld>
            <a:endParaRPr lang="en-US" alt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24914397"/>
              </p:ext>
            </p:extLst>
          </p:nvPr>
        </p:nvGraphicFramePr>
        <p:xfrm>
          <a:off x="0" y="0"/>
          <a:ext cx="9144000" cy="6248400"/>
        </p:xfrm>
        <a:graphic>
          <a:graphicData uri="http://schemas.openxmlformats.org/drawingml/2006/table">
            <a:tbl>
              <a:tblPr firstRow="1" firstCol="1" bandRow="1">
                <a:tableStyleId>{5C22544A-7EE6-4342-B048-85BDC9FD1C3A}</a:tableStyleId>
              </a:tblPr>
              <a:tblGrid>
                <a:gridCol w="2514600"/>
                <a:gridCol w="5257800"/>
                <a:gridCol w="1371600"/>
              </a:tblGrid>
              <a:tr h="648027">
                <a:tc gridSpan="3">
                  <a:txBody>
                    <a:bodyPr/>
                    <a:lstStyle/>
                    <a:p>
                      <a:pPr marL="0" marR="0" algn="ctr">
                        <a:spcBef>
                          <a:spcPts val="0"/>
                        </a:spcBef>
                        <a:spcAft>
                          <a:spcPts val="0"/>
                        </a:spcAft>
                      </a:pPr>
                      <a:r>
                        <a:rPr lang="en-US" sz="2400" dirty="0" smtClean="0">
                          <a:effectLst/>
                          <a:latin typeface="+mn-lt"/>
                          <a:ea typeface="Times New Roman"/>
                          <a:cs typeface="Times New Roman"/>
                        </a:rPr>
                        <a:t>ELL EXIT CRITERIA</a:t>
                      </a:r>
                      <a:endParaRPr lang="en-US" sz="2400" dirty="0">
                        <a:effectLst/>
                        <a:latin typeface="+mn-lt"/>
                        <a:ea typeface="Times New Roman"/>
                        <a:cs typeface="Times New Roman"/>
                      </a:endParaRPr>
                    </a:p>
                  </a:txBody>
                  <a:tcPr marL="0" marR="0" marT="0" marB="0" anchor="ctr">
                    <a:solidFill>
                      <a:schemeClr val="tx1"/>
                    </a:solidFill>
                  </a:tcPr>
                </a:tc>
                <a:tc hMerge="1">
                  <a:txBody>
                    <a:bodyPr/>
                    <a:lstStyle/>
                    <a:p>
                      <a:endParaRPr lang="en-US"/>
                    </a:p>
                  </a:txBody>
                  <a:tcPr/>
                </a:tc>
                <a:tc hMerge="1">
                  <a:txBody>
                    <a:bodyPr/>
                    <a:lstStyle/>
                    <a:p>
                      <a:pPr marL="0" marR="0" algn="ctr">
                        <a:spcBef>
                          <a:spcPts val="0"/>
                        </a:spcBef>
                        <a:spcAft>
                          <a:spcPts val="0"/>
                        </a:spcAft>
                      </a:pPr>
                      <a:endParaRPr lang="en-US" sz="1200" dirty="0">
                        <a:effectLst/>
                        <a:latin typeface="Arial"/>
                        <a:ea typeface="Times New Roman"/>
                        <a:cs typeface="Times New Roman"/>
                      </a:endParaRPr>
                    </a:p>
                  </a:txBody>
                  <a:tcPr marL="0" marR="0" marT="0" marB="0">
                    <a:solidFill>
                      <a:srgbClr val="EAF5F6"/>
                    </a:solidFill>
                  </a:tcPr>
                </a:tc>
              </a:tr>
              <a:tr h="767914">
                <a:tc>
                  <a:txBody>
                    <a:bodyPr/>
                    <a:lstStyle/>
                    <a:p>
                      <a:pPr marL="0" marR="0" algn="ctr">
                        <a:spcBef>
                          <a:spcPts val="0"/>
                        </a:spcBef>
                        <a:spcAft>
                          <a:spcPts val="0"/>
                        </a:spcAft>
                      </a:pPr>
                      <a:r>
                        <a:rPr lang="en-US" sz="1600" b="1" kern="1200" dirty="0" smtClean="0">
                          <a:solidFill>
                            <a:schemeClr val="tx1"/>
                          </a:solidFill>
                          <a:effectLst/>
                          <a:latin typeface="+mn-lt"/>
                          <a:ea typeface="+mn-ea"/>
                          <a:cs typeface="+mn-cs"/>
                        </a:rPr>
                        <a:t>CR PART 154 </a:t>
                      </a:r>
                    </a:p>
                    <a:p>
                      <a:pPr marL="0" marR="0" algn="ctr">
                        <a:spcBef>
                          <a:spcPts val="0"/>
                        </a:spcBef>
                        <a:spcAft>
                          <a:spcPts val="0"/>
                        </a:spcAft>
                      </a:pPr>
                      <a:r>
                        <a:rPr lang="en-US" sz="1600" b="1" kern="1200" dirty="0" smtClean="0">
                          <a:solidFill>
                            <a:schemeClr val="tx1"/>
                          </a:solidFill>
                          <a:effectLst/>
                          <a:latin typeface="+mn-lt"/>
                          <a:ea typeface="+mn-ea"/>
                          <a:cs typeface="+mn-cs"/>
                        </a:rPr>
                        <a:t>EXISTING</a:t>
                      </a:r>
                      <a:r>
                        <a:rPr lang="en-US" sz="1600" b="1" kern="1200" baseline="0" dirty="0" smtClean="0">
                          <a:solidFill>
                            <a:schemeClr val="tx1"/>
                          </a:solidFill>
                          <a:effectLst/>
                          <a:latin typeface="+mn-lt"/>
                          <a:ea typeface="+mn-ea"/>
                          <a:cs typeface="+mn-cs"/>
                        </a:rPr>
                        <a:t> REGULATION</a:t>
                      </a:r>
                      <a:endParaRPr lang="en-US" sz="1600" b="1" kern="1200" dirty="0">
                        <a:solidFill>
                          <a:schemeClr val="tx1"/>
                        </a:solidFill>
                        <a:effectLst/>
                        <a:latin typeface="+mn-lt"/>
                        <a:ea typeface="+mn-ea"/>
                        <a:cs typeface="+mn-cs"/>
                      </a:endParaRPr>
                    </a:p>
                  </a:txBody>
                  <a:tcPr marL="68580" marR="68580"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SUBPARTS 154-1 &amp; 154-2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ADOPTED REGULATION</a:t>
                      </a:r>
                      <a:endParaRPr kumimoji="0" lang="en-US" sz="1600" b="1" i="0" u="none" strike="noStrike" kern="1200" cap="none" spc="0" normalizeH="0" baseline="0" noProof="0" dirty="0">
                        <a:ln>
                          <a:noFill/>
                        </a:ln>
                        <a:solidFill>
                          <a:srgbClr val="000000"/>
                        </a:solidFill>
                        <a:effectLst/>
                        <a:uLnTx/>
                        <a:uFillTx/>
                        <a:latin typeface="Times New Roman"/>
                        <a:ea typeface="Times New Roman"/>
                        <a:cs typeface="+mn-cs"/>
                      </a:endParaRPr>
                    </a:p>
                  </a:txBody>
                  <a:tcPr marL="68580" marR="68580" marT="0" marB="0" anchor="ctr">
                    <a:solidFill>
                      <a:schemeClr val="accent5">
                        <a:lumMod val="90000"/>
                      </a:schemeClr>
                    </a:solidFill>
                  </a:tcPr>
                </a:tc>
                <a:tc>
                  <a:txBody>
                    <a:bodyPr/>
                    <a:lstStyle/>
                    <a:p>
                      <a:pPr marL="0" marR="0" algn="ctr">
                        <a:spcBef>
                          <a:spcPts val="0"/>
                        </a:spcBef>
                        <a:spcAft>
                          <a:spcPts val="0"/>
                        </a:spcAft>
                      </a:pPr>
                      <a:r>
                        <a:rPr lang="en-US" sz="1600" b="1" kern="1200" dirty="0" smtClean="0">
                          <a:solidFill>
                            <a:schemeClr val="tx1"/>
                          </a:solidFill>
                          <a:effectLst/>
                        </a:rPr>
                        <a:t>TIMELINE</a:t>
                      </a:r>
                      <a:endParaRPr lang="en-US" sz="1600" b="1" dirty="0">
                        <a:solidFill>
                          <a:schemeClr val="tx1"/>
                        </a:solidFill>
                        <a:effectLst/>
                        <a:latin typeface="Times New Roman"/>
                        <a:ea typeface="Times New Roman"/>
                      </a:endParaRPr>
                    </a:p>
                  </a:txBody>
                  <a:tcPr marL="68580" marR="68580" marT="0" marB="0" anchor="ctr">
                    <a:solidFill>
                      <a:srgbClr val="F3F9FA"/>
                    </a:solidFill>
                  </a:tcPr>
                </a:tc>
              </a:tr>
              <a:tr h="4832459">
                <a:tc>
                  <a:txBody>
                    <a:bodyPr/>
                    <a:lstStyle/>
                    <a:p>
                      <a:pPr marL="0" marR="0">
                        <a:spcBef>
                          <a:spcPts val="0"/>
                        </a:spcBef>
                        <a:spcAft>
                          <a:spcPts val="0"/>
                        </a:spcAft>
                      </a:pPr>
                      <a:endParaRPr lang="en-US" sz="800" b="0" dirty="0" smtClean="0">
                        <a:solidFill>
                          <a:schemeClr val="tx1"/>
                        </a:solidFill>
                        <a:effectLst/>
                        <a:latin typeface="+mn-lt"/>
                        <a:ea typeface="Times New Roman"/>
                        <a:cs typeface="Times New Roman"/>
                      </a:endParaRPr>
                    </a:p>
                    <a:p>
                      <a:pPr marL="0" marR="0">
                        <a:spcBef>
                          <a:spcPts val="0"/>
                        </a:spcBef>
                        <a:spcAft>
                          <a:spcPts val="0"/>
                        </a:spcAft>
                      </a:pPr>
                      <a:r>
                        <a:rPr lang="en-US" sz="1500" b="0" dirty="0" smtClean="0">
                          <a:solidFill>
                            <a:schemeClr val="tx1"/>
                          </a:solidFill>
                          <a:effectLst/>
                          <a:latin typeface="+mn-lt"/>
                          <a:ea typeface="Times New Roman"/>
                          <a:cs typeface="Times New Roman"/>
                        </a:rPr>
                        <a:t>Current regulations only allow students to exit ELL status through one criterion: </a:t>
                      </a:r>
                    </a:p>
                    <a:p>
                      <a:pPr marL="0" marR="0">
                        <a:spcBef>
                          <a:spcPts val="0"/>
                        </a:spcBef>
                        <a:spcAft>
                          <a:spcPts val="0"/>
                        </a:spcAft>
                      </a:pPr>
                      <a:endParaRPr lang="en-US" sz="1500" b="0" dirty="0" smtClean="0">
                        <a:solidFill>
                          <a:schemeClr val="tx1"/>
                        </a:solidFill>
                        <a:effectLst/>
                        <a:latin typeface="+mn-lt"/>
                        <a:ea typeface="Times New Roman"/>
                        <a:cs typeface="Times New Roman"/>
                      </a:endParaRPr>
                    </a:p>
                    <a:p>
                      <a:pPr marL="342900" marR="0" lvl="0" indent="-342900">
                        <a:spcBef>
                          <a:spcPts val="0"/>
                        </a:spcBef>
                        <a:spcAft>
                          <a:spcPts val="0"/>
                        </a:spcAft>
                        <a:buFont typeface="+mj-lt"/>
                        <a:buAutoNum type="arabicParenBoth"/>
                      </a:pPr>
                      <a:r>
                        <a:rPr lang="en-US" sz="1500" b="0" dirty="0" smtClean="0">
                          <a:solidFill>
                            <a:schemeClr val="tx1"/>
                          </a:solidFill>
                          <a:effectLst/>
                          <a:uFill>
                            <a:solidFill>
                              <a:srgbClr val="000000"/>
                            </a:solidFill>
                          </a:uFill>
                          <a:latin typeface="+mn-lt"/>
                          <a:ea typeface="Arial Unicode MS"/>
                          <a:cs typeface="Arial Unicode MS"/>
                        </a:rPr>
                        <a:t>scoring proficient on the statewide English language proficiency assessment. </a:t>
                      </a:r>
                    </a:p>
                    <a:p>
                      <a:pPr marL="0" marR="0">
                        <a:spcBef>
                          <a:spcPts val="0"/>
                        </a:spcBef>
                        <a:spcAft>
                          <a:spcPts val="0"/>
                        </a:spcAft>
                      </a:pPr>
                      <a:endParaRPr lang="en-US" sz="1500" b="0" dirty="0">
                        <a:solidFill>
                          <a:schemeClr val="tx1"/>
                        </a:solidFill>
                        <a:effectLst/>
                        <a:latin typeface="+mn-lt"/>
                        <a:ea typeface="Times New Roman"/>
                        <a:cs typeface="Times New Roman"/>
                      </a:endParaRPr>
                    </a:p>
                  </a:txBody>
                  <a:tcPr marL="0" marR="0" marT="0" marB="0">
                    <a:solidFill>
                      <a:schemeClr val="bg1">
                        <a:lumMod val="85000"/>
                      </a:schemeClr>
                    </a:solidFill>
                  </a:tcPr>
                </a:tc>
                <a:tc>
                  <a:txBody>
                    <a:bodyPr/>
                    <a:lstStyle/>
                    <a:p>
                      <a:pPr marL="0" marR="0">
                        <a:spcBef>
                          <a:spcPts val="0"/>
                        </a:spcBef>
                        <a:spcAft>
                          <a:spcPts val="0"/>
                        </a:spcAft>
                      </a:pPr>
                      <a:endParaRPr lang="en-US" sz="800" b="0" dirty="0" smtClean="0">
                        <a:solidFill>
                          <a:schemeClr val="tx1"/>
                        </a:solidFill>
                        <a:effectLst/>
                        <a:latin typeface="+mn-lt"/>
                        <a:ea typeface="Times New Roman"/>
                        <a:cs typeface="Times New Roman"/>
                      </a:endParaRPr>
                    </a:p>
                    <a:p>
                      <a:pPr marL="0" marR="0">
                        <a:spcBef>
                          <a:spcPts val="0"/>
                        </a:spcBef>
                        <a:spcAft>
                          <a:spcPts val="0"/>
                        </a:spcAft>
                      </a:pPr>
                      <a:r>
                        <a:rPr lang="en-US" sz="1500" b="0" dirty="0" smtClean="0">
                          <a:solidFill>
                            <a:schemeClr val="tx1"/>
                          </a:solidFill>
                          <a:effectLst/>
                          <a:latin typeface="+mn-lt"/>
                          <a:ea typeface="Times New Roman"/>
                          <a:cs typeface="Times New Roman"/>
                        </a:rPr>
                        <a:t>Exit</a:t>
                      </a:r>
                      <a:r>
                        <a:rPr lang="en-US" sz="1500" b="0" baseline="0" dirty="0" smtClean="0">
                          <a:solidFill>
                            <a:schemeClr val="tx1"/>
                          </a:solidFill>
                          <a:effectLst/>
                          <a:latin typeface="+mn-lt"/>
                          <a:ea typeface="Times New Roman"/>
                          <a:cs typeface="Times New Roman"/>
                        </a:rPr>
                        <a:t> criteria has expanded to allow qualified students to exit ELL status by</a:t>
                      </a:r>
                      <a:r>
                        <a:rPr lang="en-US" sz="1500" b="0" dirty="0" smtClean="0">
                          <a:solidFill>
                            <a:schemeClr val="tx1"/>
                          </a:solidFill>
                          <a:effectLst/>
                          <a:latin typeface="+mn-lt"/>
                          <a:ea typeface="Times New Roman"/>
                          <a:cs typeface="Times New Roman"/>
                        </a:rPr>
                        <a:t>:</a:t>
                      </a:r>
                    </a:p>
                    <a:p>
                      <a:pPr marL="0" marR="0">
                        <a:spcBef>
                          <a:spcPts val="0"/>
                        </a:spcBef>
                        <a:spcAft>
                          <a:spcPts val="0"/>
                        </a:spcAft>
                      </a:pPr>
                      <a:endParaRPr lang="en-US" sz="1500" b="0" dirty="0" smtClean="0">
                        <a:solidFill>
                          <a:schemeClr val="tx1"/>
                        </a:solidFill>
                        <a:effectLst/>
                        <a:latin typeface="+mn-lt"/>
                        <a:ea typeface="Times New Roman"/>
                        <a:cs typeface="Times New Roman"/>
                      </a:endParaRPr>
                    </a:p>
                    <a:p>
                      <a:pPr marL="0" marR="0">
                        <a:spcBef>
                          <a:spcPts val="0"/>
                        </a:spcBef>
                        <a:spcAft>
                          <a:spcPts val="0"/>
                        </a:spcAft>
                      </a:pPr>
                      <a:r>
                        <a:rPr lang="en-US" sz="1500" b="0" dirty="0" smtClean="0">
                          <a:solidFill>
                            <a:schemeClr val="tx1"/>
                          </a:solidFill>
                          <a:effectLst/>
                          <a:latin typeface="+mn-lt"/>
                          <a:ea typeface="Times New Roman"/>
                          <a:cs typeface="Times New Roman"/>
                        </a:rPr>
                        <a:t>OPTION</a:t>
                      </a:r>
                      <a:r>
                        <a:rPr lang="en-US" sz="1500" b="0" baseline="0" dirty="0" smtClean="0">
                          <a:solidFill>
                            <a:schemeClr val="tx1"/>
                          </a:solidFill>
                          <a:effectLst/>
                          <a:latin typeface="+mn-lt"/>
                          <a:ea typeface="Times New Roman"/>
                          <a:cs typeface="Times New Roman"/>
                        </a:rPr>
                        <a:t> 1)  Scoring at the Proficient/Commanding level </a:t>
                      </a:r>
                    </a:p>
                    <a:p>
                      <a:pPr marL="0" marR="0">
                        <a:spcBef>
                          <a:spcPts val="0"/>
                        </a:spcBef>
                        <a:spcAft>
                          <a:spcPts val="0"/>
                        </a:spcAft>
                      </a:pPr>
                      <a:r>
                        <a:rPr lang="en-US" sz="1500" b="0" baseline="0" dirty="0" smtClean="0">
                          <a:solidFill>
                            <a:schemeClr val="tx1"/>
                          </a:solidFill>
                          <a:effectLst/>
                          <a:latin typeface="+mn-lt"/>
                          <a:ea typeface="Times New Roman"/>
                          <a:cs typeface="Times New Roman"/>
                        </a:rPr>
                        <a:t>                     on the NYSESLAT [154-2.3(m)(1)(i)]</a:t>
                      </a:r>
                    </a:p>
                    <a:p>
                      <a:pPr marL="0" marR="0">
                        <a:spcBef>
                          <a:spcPts val="0"/>
                        </a:spcBef>
                        <a:spcAft>
                          <a:spcPts val="0"/>
                        </a:spcAft>
                      </a:pPr>
                      <a:endParaRPr lang="en-US" sz="1500" b="0" baseline="0" dirty="0" smtClean="0">
                        <a:solidFill>
                          <a:schemeClr val="tx1"/>
                        </a:solidFill>
                        <a:effectLst/>
                        <a:latin typeface="+mn-lt"/>
                        <a:ea typeface="Times New Roman"/>
                        <a:cs typeface="Times New Roman"/>
                      </a:endParaRPr>
                    </a:p>
                    <a:p>
                      <a:pPr marL="0" marR="0">
                        <a:spcBef>
                          <a:spcPts val="0"/>
                        </a:spcBef>
                        <a:spcAft>
                          <a:spcPts val="0"/>
                        </a:spcAft>
                      </a:pPr>
                      <a:r>
                        <a:rPr lang="en-US" sz="1500" b="0" baseline="0" dirty="0" smtClean="0">
                          <a:solidFill>
                            <a:schemeClr val="tx1"/>
                          </a:solidFill>
                          <a:effectLst/>
                          <a:latin typeface="+mn-lt"/>
                          <a:ea typeface="Times New Roman"/>
                          <a:cs typeface="Times New Roman"/>
                        </a:rPr>
                        <a:t>OPTION 2) </a:t>
                      </a:r>
                      <a:r>
                        <a:rPr lang="en-US" sz="1500" b="0" dirty="0" smtClean="0">
                          <a:solidFill>
                            <a:schemeClr val="tx1"/>
                          </a:solidFill>
                          <a:effectLst/>
                          <a:latin typeface="+mn-lt"/>
                          <a:ea typeface="Times New Roman"/>
                          <a:cs typeface="Times New Roman"/>
                        </a:rPr>
                        <a:t> </a:t>
                      </a:r>
                      <a:r>
                        <a:rPr lang="en-US" sz="1500" b="0" baseline="0" dirty="0" smtClean="0">
                          <a:solidFill>
                            <a:schemeClr val="tx1"/>
                          </a:solidFill>
                          <a:effectLst/>
                          <a:latin typeface="+mn-lt"/>
                          <a:ea typeface="Times New Roman"/>
                          <a:cs typeface="Times New Roman"/>
                        </a:rPr>
                        <a:t> Scoring at the </a:t>
                      </a:r>
                      <a:r>
                        <a:rPr lang="en-US" sz="1500" b="0" dirty="0" smtClean="0">
                          <a:solidFill>
                            <a:schemeClr val="tx1"/>
                          </a:solidFill>
                          <a:effectLst/>
                          <a:latin typeface="+mn-lt"/>
                        </a:rPr>
                        <a:t>Advanced/Expanding level</a:t>
                      </a:r>
                      <a:r>
                        <a:rPr lang="en-US" sz="1500" b="0" baseline="0" dirty="0" smtClean="0">
                          <a:solidFill>
                            <a:schemeClr val="tx1"/>
                          </a:solidFill>
                          <a:effectLst/>
                          <a:latin typeface="+mn-lt"/>
                        </a:rPr>
                        <a:t> on                 </a:t>
                      </a:r>
                    </a:p>
                    <a:p>
                      <a:pPr marL="0" marR="0">
                        <a:spcBef>
                          <a:spcPts val="0"/>
                        </a:spcBef>
                        <a:spcAft>
                          <a:spcPts val="0"/>
                        </a:spcAft>
                      </a:pPr>
                      <a:r>
                        <a:rPr lang="en-US" sz="1500" b="0" baseline="0" dirty="0" smtClean="0">
                          <a:solidFill>
                            <a:schemeClr val="tx1"/>
                          </a:solidFill>
                          <a:effectLst/>
                          <a:latin typeface="+mn-lt"/>
                        </a:rPr>
                        <a:t>                     the NYSESLAT, </a:t>
                      </a:r>
                    </a:p>
                    <a:p>
                      <a:pPr marL="0" lvl="0" indent="0">
                        <a:buFont typeface="+mj-lt"/>
                        <a:buNone/>
                      </a:pPr>
                      <a:r>
                        <a:rPr lang="en-US" sz="1500" b="0" baseline="0" dirty="0" smtClean="0">
                          <a:solidFill>
                            <a:schemeClr val="tx1"/>
                          </a:solidFill>
                          <a:effectLst/>
                          <a:latin typeface="+mn-lt"/>
                        </a:rPr>
                        <a:t>                                    -and-</a:t>
                      </a:r>
                    </a:p>
                    <a:p>
                      <a:pPr marL="0" lvl="0" indent="0">
                        <a:buFont typeface="+mj-lt"/>
                        <a:buNone/>
                      </a:pPr>
                      <a:r>
                        <a:rPr lang="en-US" sz="1500" b="0" baseline="0" dirty="0" smtClean="0">
                          <a:solidFill>
                            <a:schemeClr val="tx1"/>
                          </a:solidFill>
                          <a:effectLst/>
                          <a:latin typeface="+mn-lt"/>
                        </a:rPr>
                        <a:t>                       </a:t>
                      </a:r>
                      <a:r>
                        <a:rPr lang="en-US" sz="1500" b="0" baseline="0" dirty="0" smtClean="0">
                          <a:solidFill>
                            <a:schemeClr val="tx1"/>
                          </a:solidFill>
                          <a:effectLst/>
                          <a:latin typeface="+mn-lt"/>
                          <a:sym typeface="Wingdings"/>
                        </a:rPr>
                        <a:t> </a:t>
                      </a:r>
                      <a:r>
                        <a:rPr lang="en-US" sz="1500" b="0" baseline="0" dirty="0" smtClean="0">
                          <a:solidFill>
                            <a:schemeClr val="tx1"/>
                          </a:solidFill>
                          <a:effectLst/>
                          <a:latin typeface="+mn-lt"/>
                        </a:rPr>
                        <a:t>3+ on a grade 3-8 ELA Assessment,</a:t>
                      </a:r>
                    </a:p>
                    <a:p>
                      <a:pPr marL="0" lvl="0" indent="0">
                        <a:buFont typeface="+mj-lt"/>
                        <a:buNone/>
                      </a:pPr>
                      <a:r>
                        <a:rPr lang="en-US" sz="1500" b="0" baseline="0" dirty="0" smtClean="0">
                          <a:solidFill>
                            <a:schemeClr val="tx1"/>
                          </a:solidFill>
                          <a:effectLst/>
                          <a:latin typeface="+mn-lt"/>
                        </a:rPr>
                        <a:t>                                     -or-     </a:t>
                      </a:r>
                    </a:p>
                    <a:p>
                      <a:pPr marL="0" lvl="0" indent="0">
                        <a:buFont typeface="+mj-lt"/>
                        <a:buNone/>
                      </a:pPr>
                      <a:r>
                        <a:rPr lang="en-US" sz="1500" b="0" baseline="0" dirty="0" smtClean="0">
                          <a:solidFill>
                            <a:schemeClr val="tx1"/>
                          </a:solidFill>
                          <a:effectLst/>
                          <a:latin typeface="+mn-lt"/>
                        </a:rPr>
                        <a:t>                       </a:t>
                      </a:r>
                      <a:r>
                        <a:rPr lang="en-US" sz="1500" b="0" baseline="0" dirty="0" smtClean="0">
                          <a:solidFill>
                            <a:schemeClr val="tx1"/>
                          </a:solidFill>
                          <a:effectLst/>
                          <a:latin typeface="+mn-lt"/>
                          <a:sym typeface="Wingdings"/>
                        </a:rPr>
                        <a:t> </a:t>
                      </a:r>
                      <a:r>
                        <a:rPr lang="en-US" sz="1500" b="0" baseline="0" dirty="0" smtClean="0">
                          <a:solidFill>
                            <a:schemeClr val="tx1"/>
                          </a:solidFill>
                          <a:effectLst/>
                          <a:latin typeface="+mn-lt"/>
                        </a:rPr>
                        <a:t>65 + on the Regents Exam in English</a:t>
                      </a:r>
                    </a:p>
                    <a:p>
                      <a:pPr marL="0" lvl="0" indent="0">
                        <a:buFont typeface="+mj-lt"/>
                        <a:buNone/>
                      </a:pPr>
                      <a:r>
                        <a:rPr lang="en-US" sz="1500" b="0" baseline="0" dirty="0" smtClean="0">
                          <a:solidFill>
                            <a:schemeClr val="tx1"/>
                          </a:solidFill>
                          <a:effectLst/>
                          <a:latin typeface="+mn-lt"/>
                        </a:rPr>
                        <a:t>                                                           [154-2.3(m)(1)(ii)]</a:t>
                      </a:r>
                    </a:p>
                    <a:p>
                      <a:pPr marL="0" lvl="0" indent="0">
                        <a:buFont typeface="+mj-lt"/>
                        <a:buNone/>
                      </a:pPr>
                      <a:endParaRPr lang="en-US" sz="1500" b="0" baseline="0" dirty="0" smtClean="0">
                        <a:solidFill>
                          <a:schemeClr val="tx1"/>
                        </a:solidFill>
                        <a:effectLst/>
                        <a:latin typeface="+mn-lt"/>
                      </a:endParaRPr>
                    </a:p>
                    <a:p>
                      <a:pPr marL="0" lvl="0" indent="0">
                        <a:buFont typeface="+mj-lt"/>
                        <a:buNone/>
                      </a:pPr>
                      <a:r>
                        <a:rPr lang="en-US" sz="1500" b="0" baseline="0" dirty="0" smtClean="0">
                          <a:solidFill>
                            <a:schemeClr val="tx1"/>
                          </a:solidFill>
                          <a:effectLst/>
                          <a:latin typeface="+mn-lt"/>
                        </a:rPr>
                        <a:t>OPTION 3)  Please see Areas of Pending Regulation:  </a:t>
                      </a:r>
                    </a:p>
                    <a:p>
                      <a:pPr marL="0" lvl="0" indent="0">
                        <a:buFont typeface="+mj-lt"/>
                        <a:buNone/>
                      </a:pPr>
                      <a:r>
                        <a:rPr lang="en-US" sz="1500" b="0" baseline="0" dirty="0" smtClean="0">
                          <a:solidFill>
                            <a:schemeClr val="tx1"/>
                          </a:solidFill>
                          <a:effectLst/>
                          <a:latin typeface="+mn-lt"/>
                        </a:rPr>
                        <a:t>                     Students with Disabilities.  [154-2.3(m)(2)] </a:t>
                      </a:r>
                    </a:p>
                  </a:txBody>
                  <a:tcPr marL="68580" marR="68580" marT="9525" marB="0">
                    <a:solidFill>
                      <a:schemeClr val="accent5">
                        <a:lumMod val="90000"/>
                      </a:schemeClr>
                    </a:solidFill>
                  </a:tcPr>
                </a:tc>
                <a:tc>
                  <a:txBody>
                    <a:bodyPr/>
                    <a:lstStyle/>
                    <a:p>
                      <a:pPr marL="0" marR="0" algn="ctr">
                        <a:spcBef>
                          <a:spcPts val="0"/>
                        </a:spcBef>
                        <a:spcAft>
                          <a:spcPts val="0"/>
                        </a:spcAft>
                      </a:pP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txBody>
                  <a:tcPr marL="68580" marR="68580" marT="0" marB="0">
                    <a:solidFill>
                      <a:srgbClr val="F3F9FA"/>
                    </a:solidFill>
                  </a:tcPr>
                </a:tc>
              </a:tr>
            </a:tbl>
          </a:graphicData>
        </a:graphic>
      </p:graphicFrame>
      <p:sp>
        <p:nvSpPr>
          <p:cNvPr id="9" name="TextBox 8"/>
          <p:cNvSpPr txBox="1"/>
          <p:nvPr/>
        </p:nvSpPr>
        <p:spPr>
          <a:xfrm>
            <a:off x="7943850" y="2819400"/>
            <a:ext cx="1066800" cy="8302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400" dirty="0">
                <a:solidFill>
                  <a:schemeClr val="dk1"/>
                </a:solidFill>
              </a:rPr>
              <a:t>2015-2016</a:t>
            </a:r>
          </a:p>
          <a:p>
            <a:pPr algn="ctr">
              <a:defRPr/>
            </a:pPr>
            <a:endParaRPr lang="en-US" sz="1400" dirty="0">
              <a:solidFill>
                <a:schemeClr val="dk1"/>
              </a:solidFill>
            </a:endParaRPr>
          </a:p>
          <a:p>
            <a:pPr algn="ctr">
              <a:defRPr/>
            </a:pPr>
            <a:r>
              <a:rPr lang="en-US" sz="1000" dirty="0">
                <a:solidFill>
                  <a:schemeClr val="dk1"/>
                </a:solidFill>
              </a:rPr>
              <a:t>Full Implementation</a:t>
            </a:r>
          </a:p>
        </p:txBody>
      </p:sp>
    </p:spTree>
    <p:extLst>
      <p:ext uri="{BB962C8B-B14F-4D97-AF65-F5344CB8AC3E}">
        <p14:creationId xmlns:p14="http://schemas.microsoft.com/office/powerpoint/2010/main" val="39182458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553200"/>
            <a:ext cx="2133600" cy="304800"/>
          </a:xfrm>
          <a:prstGeom prst="rect">
            <a:avLst/>
          </a:prstGeom>
        </p:spPr>
        <p:txBody>
          <a:bodyPr/>
          <a:lstStyle/>
          <a:p>
            <a:pPr>
              <a:defRPr/>
            </a:pPr>
            <a:fld id="{FC594688-3D49-45E2-8677-DE83C3169C28}" type="slidenum">
              <a:rPr lang="en-US" altLang="en-US" smtClean="0"/>
              <a:pPr>
                <a:defRPr/>
              </a:pPr>
              <a:t>78</a:t>
            </a:fld>
            <a:endParaRPr lang="en-US" altLang="en-US" dirty="0"/>
          </a:p>
        </p:txBody>
      </p:sp>
      <p:graphicFrame>
        <p:nvGraphicFramePr>
          <p:cNvPr id="5" name="Content Placeholder 4"/>
          <p:cNvGraphicFramePr>
            <a:graphicFrameLocks noGrp="1"/>
          </p:cNvGraphicFramePr>
          <p:nvPr>
            <p:ph idx="1"/>
          </p:nvPr>
        </p:nvGraphicFramePr>
        <p:xfrm>
          <a:off x="0" y="0"/>
          <a:ext cx="9144000" cy="6324600"/>
        </p:xfrm>
        <a:graphic>
          <a:graphicData uri="http://schemas.openxmlformats.org/drawingml/2006/table">
            <a:tbl>
              <a:tblPr firstRow="1" firstCol="1" bandRow="1">
                <a:tableStyleId>{5C22544A-7EE6-4342-B048-85BDC9FD1C3A}</a:tableStyleId>
              </a:tblPr>
              <a:tblGrid>
                <a:gridCol w="3810000"/>
                <a:gridCol w="3962400"/>
                <a:gridCol w="1371600"/>
              </a:tblGrid>
              <a:tr h="560163">
                <a:tc gridSpan="3">
                  <a:txBody>
                    <a:bodyPr/>
                    <a:lstStyle/>
                    <a:p>
                      <a:pPr marL="0" marR="0" algn="ctr">
                        <a:spcBef>
                          <a:spcPts val="0"/>
                        </a:spcBef>
                        <a:spcAft>
                          <a:spcPts val="0"/>
                        </a:spcAft>
                      </a:pPr>
                      <a:r>
                        <a:rPr lang="en-US" sz="2400" dirty="0" smtClean="0">
                          <a:effectLst/>
                          <a:latin typeface="Arial"/>
                          <a:ea typeface="Times New Roman"/>
                          <a:cs typeface="Times New Roman"/>
                        </a:rPr>
                        <a:t>INTERVENTION</a:t>
                      </a:r>
                      <a:r>
                        <a:rPr lang="en-US" sz="2400" baseline="0" dirty="0" smtClean="0">
                          <a:effectLst/>
                          <a:latin typeface="Arial"/>
                          <a:ea typeface="Times New Roman"/>
                          <a:cs typeface="Times New Roman"/>
                        </a:rPr>
                        <a:t> SUPPORT FOR ELLS</a:t>
                      </a:r>
                      <a:endParaRPr lang="en-US" sz="2400" dirty="0">
                        <a:effectLst/>
                        <a:latin typeface="Arial"/>
                        <a:ea typeface="Times New Roman"/>
                        <a:cs typeface="Times New Roman"/>
                      </a:endParaRPr>
                    </a:p>
                  </a:txBody>
                  <a:tcPr marL="0" marR="0" marT="0" marB="0" anchor="ctr">
                    <a:solidFill>
                      <a:schemeClr val="tx1"/>
                    </a:solidFill>
                  </a:tcPr>
                </a:tc>
                <a:tc hMerge="1">
                  <a:txBody>
                    <a:bodyPr/>
                    <a:lstStyle/>
                    <a:p>
                      <a:endParaRPr lang="en-US"/>
                    </a:p>
                  </a:txBody>
                  <a:tcPr/>
                </a:tc>
                <a:tc hMerge="1">
                  <a:txBody>
                    <a:bodyPr/>
                    <a:lstStyle/>
                    <a:p>
                      <a:pPr marL="0" marR="0" algn="ctr">
                        <a:spcBef>
                          <a:spcPts val="0"/>
                        </a:spcBef>
                        <a:spcAft>
                          <a:spcPts val="0"/>
                        </a:spcAft>
                      </a:pPr>
                      <a:endParaRPr lang="en-US" sz="1200" dirty="0">
                        <a:effectLst/>
                        <a:latin typeface="Arial"/>
                        <a:ea typeface="Times New Roman"/>
                        <a:cs typeface="Times New Roman"/>
                      </a:endParaRPr>
                    </a:p>
                  </a:txBody>
                  <a:tcPr marL="0" marR="0" marT="0" marB="0">
                    <a:solidFill>
                      <a:srgbClr val="EAF5F6"/>
                    </a:solidFill>
                  </a:tcPr>
                </a:tc>
              </a:tr>
              <a:tr h="497032">
                <a:tc>
                  <a:txBody>
                    <a:bodyPr/>
                    <a:lstStyle/>
                    <a:p>
                      <a:pPr marL="0" marR="0" algn="ctr">
                        <a:spcBef>
                          <a:spcPts val="0"/>
                        </a:spcBef>
                        <a:spcAft>
                          <a:spcPts val="0"/>
                        </a:spcAft>
                      </a:pPr>
                      <a:r>
                        <a:rPr lang="en-US" sz="1600" b="1" kern="1200" dirty="0" smtClean="0">
                          <a:solidFill>
                            <a:schemeClr val="tx1"/>
                          </a:solidFill>
                          <a:effectLst/>
                          <a:latin typeface="+mn-lt"/>
                          <a:ea typeface="+mn-ea"/>
                          <a:cs typeface="+mn-cs"/>
                        </a:rPr>
                        <a:t>CR PART 154 </a:t>
                      </a:r>
                    </a:p>
                    <a:p>
                      <a:pPr marL="0" marR="0" algn="ctr">
                        <a:spcBef>
                          <a:spcPts val="0"/>
                        </a:spcBef>
                        <a:spcAft>
                          <a:spcPts val="0"/>
                        </a:spcAft>
                      </a:pPr>
                      <a:r>
                        <a:rPr lang="en-US" sz="1600" b="1" kern="1200" dirty="0" smtClean="0">
                          <a:solidFill>
                            <a:schemeClr val="tx1"/>
                          </a:solidFill>
                          <a:effectLst/>
                          <a:latin typeface="+mn-lt"/>
                          <a:ea typeface="+mn-ea"/>
                          <a:cs typeface="+mn-cs"/>
                        </a:rPr>
                        <a:t>EXISTING</a:t>
                      </a:r>
                      <a:r>
                        <a:rPr lang="en-US" sz="1600" b="1" kern="1200" baseline="0" dirty="0" smtClean="0">
                          <a:solidFill>
                            <a:schemeClr val="tx1"/>
                          </a:solidFill>
                          <a:effectLst/>
                          <a:latin typeface="+mn-lt"/>
                          <a:ea typeface="+mn-ea"/>
                          <a:cs typeface="+mn-cs"/>
                        </a:rPr>
                        <a:t> REGULATION</a:t>
                      </a:r>
                      <a:endParaRPr lang="en-US" sz="1600" b="1" kern="1200" dirty="0">
                        <a:solidFill>
                          <a:schemeClr val="tx1"/>
                        </a:solidFill>
                        <a:effectLst/>
                        <a:latin typeface="+mn-lt"/>
                        <a:ea typeface="+mn-ea"/>
                        <a:cs typeface="+mn-cs"/>
                      </a:endParaRPr>
                    </a:p>
                  </a:txBody>
                  <a:tcPr marL="68580" marR="68580"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SUBPARTS 154-1 &amp; 154-2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ADOPTED REGULATION</a:t>
                      </a:r>
                      <a:endParaRPr kumimoji="0" lang="en-US" sz="1600" b="1" i="0" u="none" strike="noStrike" kern="1200" cap="none" spc="0" normalizeH="0" baseline="0" noProof="0" dirty="0">
                        <a:ln>
                          <a:noFill/>
                        </a:ln>
                        <a:solidFill>
                          <a:srgbClr val="000000"/>
                        </a:solidFill>
                        <a:effectLst/>
                        <a:uLnTx/>
                        <a:uFillTx/>
                        <a:latin typeface="Times New Roman"/>
                        <a:ea typeface="Times New Roman"/>
                        <a:cs typeface="+mn-cs"/>
                      </a:endParaRPr>
                    </a:p>
                  </a:txBody>
                  <a:tcPr marL="68580" marR="68580" marT="0" marB="0" anchor="ctr">
                    <a:solidFill>
                      <a:schemeClr val="accent5">
                        <a:lumMod val="90000"/>
                      </a:schemeClr>
                    </a:solidFill>
                  </a:tcPr>
                </a:tc>
                <a:tc>
                  <a:txBody>
                    <a:bodyPr/>
                    <a:lstStyle/>
                    <a:p>
                      <a:pPr marL="0" marR="0" algn="ctr">
                        <a:spcBef>
                          <a:spcPts val="0"/>
                        </a:spcBef>
                        <a:spcAft>
                          <a:spcPts val="0"/>
                        </a:spcAft>
                      </a:pPr>
                      <a:r>
                        <a:rPr lang="en-US" sz="1600" b="1" kern="1200" dirty="0" smtClean="0">
                          <a:solidFill>
                            <a:schemeClr val="tx1"/>
                          </a:solidFill>
                          <a:effectLst/>
                        </a:rPr>
                        <a:t>TIMELINE</a:t>
                      </a:r>
                      <a:endParaRPr lang="en-US" sz="1600" b="1" dirty="0">
                        <a:solidFill>
                          <a:schemeClr val="tx1"/>
                        </a:solidFill>
                        <a:effectLst/>
                        <a:latin typeface="Times New Roman"/>
                        <a:ea typeface="Times New Roman"/>
                      </a:endParaRPr>
                    </a:p>
                  </a:txBody>
                  <a:tcPr marL="68580" marR="68580" marT="0" marB="0" anchor="ctr">
                    <a:solidFill>
                      <a:srgbClr val="F3F9FA"/>
                    </a:solidFill>
                  </a:tcPr>
                </a:tc>
              </a:tr>
              <a:tr h="1271934">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Current </a:t>
                      </a:r>
                      <a:r>
                        <a:rPr lang="en-US" sz="1500" b="0" dirty="0">
                          <a:solidFill>
                            <a:schemeClr val="tx1"/>
                          </a:solidFill>
                          <a:effectLst/>
                          <a:latin typeface="+mn-lt"/>
                          <a:ea typeface="Times New Roman"/>
                          <a:cs typeface="Times New Roman"/>
                        </a:rPr>
                        <a:t>regulations do not </a:t>
                      </a:r>
                      <a:r>
                        <a:rPr lang="en-US" sz="1500" b="0" dirty="0" smtClean="0">
                          <a:solidFill>
                            <a:schemeClr val="tx1"/>
                          </a:solidFill>
                          <a:effectLst/>
                          <a:latin typeface="+mn-lt"/>
                          <a:ea typeface="Times New Roman"/>
                          <a:cs typeface="Times New Roman"/>
                        </a:rPr>
                        <a:t>require</a:t>
                      </a:r>
                      <a:r>
                        <a:rPr lang="en-US" sz="1500" b="0" baseline="0" dirty="0" smtClean="0">
                          <a:solidFill>
                            <a:schemeClr val="tx1"/>
                          </a:solidFill>
                          <a:effectLst/>
                          <a:latin typeface="+mn-lt"/>
                          <a:ea typeface="Times New Roman"/>
                          <a:cs typeface="Times New Roman"/>
                        </a:rPr>
                        <a:t> school </a:t>
                      </a:r>
                      <a:r>
                        <a:rPr lang="en-US" sz="1500" b="0" dirty="0" smtClean="0">
                          <a:solidFill>
                            <a:schemeClr val="tx1"/>
                          </a:solidFill>
                          <a:effectLst/>
                          <a:latin typeface="+mn-lt"/>
                          <a:ea typeface="Times New Roman"/>
                          <a:cs typeface="Times New Roman"/>
                        </a:rPr>
                        <a:t>districts </a:t>
                      </a:r>
                      <a:r>
                        <a:rPr lang="en-US" sz="1500" b="0" dirty="0">
                          <a:solidFill>
                            <a:schemeClr val="tx1"/>
                          </a:solidFill>
                          <a:effectLst/>
                          <a:latin typeface="+mn-lt"/>
                          <a:ea typeface="Times New Roman"/>
                          <a:cs typeface="Times New Roman"/>
                        </a:rPr>
                        <a:t>to annually identify ELLs not demonstrating adequate </a:t>
                      </a:r>
                      <a:r>
                        <a:rPr lang="en-US" sz="1500" b="0" dirty="0" smtClean="0">
                          <a:solidFill>
                            <a:schemeClr val="tx1"/>
                          </a:solidFill>
                          <a:effectLst/>
                          <a:latin typeface="+mn-lt"/>
                          <a:ea typeface="Times New Roman"/>
                          <a:cs typeface="Times New Roman"/>
                        </a:rPr>
                        <a:t>performance or provide</a:t>
                      </a:r>
                      <a:r>
                        <a:rPr lang="en-US" sz="1500" b="0" baseline="0" dirty="0" smtClean="0">
                          <a:solidFill>
                            <a:schemeClr val="tx1"/>
                          </a:solidFill>
                          <a:effectLst/>
                          <a:latin typeface="+mn-lt"/>
                          <a:ea typeface="Times New Roman"/>
                          <a:cs typeface="Times New Roman"/>
                        </a:rPr>
                        <a:t> appropriate support services to achieve and maintain academic success</a:t>
                      </a:r>
                      <a:r>
                        <a:rPr lang="en-US" sz="1500" b="0" dirty="0" smtClean="0">
                          <a:solidFill>
                            <a:schemeClr val="tx1"/>
                          </a:solidFill>
                          <a:effectLst/>
                          <a:latin typeface="+mn-lt"/>
                          <a:ea typeface="Times New Roman"/>
                          <a:cs typeface="Times New Roman"/>
                        </a:rPr>
                        <a:t>.  </a:t>
                      </a:r>
                      <a:endParaRPr lang="en-US" sz="1500" b="0" dirty="0">
                        <a:solidFill>
                          <a:schemeClr val="tx1"/>
                        </a:solidFill>
                        <a:effectLst/>
                        <a:latin typeface="+mn-lt"/>
                        <a:ea typeface="Times New Roman"/>
                        <a:cs typeface="Times New Roman"/>
                      </a:endParaRPr>
                    </a:p>
                  </a:txBody>
                  <a:tcPr marL="0" marR="0" marT="0" marB="0">
                    <a:solidFill>
                      <a:schemeClr val="bg1">
                        <a:lumMod val="85000"/>
                      </a:schemeClr>
                    </a:solidFill>
                  </a:tcPr>
                </a:tc>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Districts are required</a:t>
                      </a:r>
                      <a:r>
                        <a:rPr lang="en-US" sz="1500" b="0" baseline="0" dirty="0" smtClean="0">
                          <a:solidFill>
                            <a:schemeClr val="tx1"/>
                          </a:solidFill>
                          <a:effectLst/>
                          <a:latin typeface="+mn-lt"/>
                          <a:ea typeface="Times New Roman"/>
                          <a:cs typeface="Times New Roman"/>
                        </a:rPr>
                        <a:t> to </a:t>
                      </a:r>
                      <a:r>
                        <a:rPr lang="en-US" sz="1500" b="0" dirty="0" smtClean="0">
                          <a:solidFill>
                            <a:schemeClr val="tx1"/>
                          </a:solidFill>
                          <a:effectLst/>
                          <a:latin typeface="+mn-lt"/>
                          <a:ea typeface="Times New Roman"/>
                          <a:cs typeface="Times New Roman"/>
                        </a:rPr>
                        <a:t>annually </a:t>
                      </a:r>
                      <a:r>
                        <a:rPr lang="en-US" sz="1500" b="0" dirty="0">
                          <a:solidFill>
                            <a:schemeClr val="tx1"/>
                          </a:solidFill>
                          <a:effectLst/>
                          <a:latin typeface="+mn-lt"/>
                          <a:ea typeface="Times New Roman"/>
                          <a:cs typeface="Times New Roman"/>
                        </a:rPr>
                        <a:t>identify ELLs not demonstrating adequate performance and provide additional </a:t>
                      </a:r>
                      <a:r>
                        <a:rPr lang="en-US" sz="1500" b="0" dirty="0" smtClean="0">
                          <a:solidFill>
                            <a:schemeClr val="tx1"/>
                          </a:solidFill>
                          <a:effectLst/>
                          <a:latin typeface="+mn-lt"/>
                          <a:ea typeface="Times New Roman"/>
                          <a:cs typeface="Times New Roman"/>
                        </a:rPr>
                        <a:t>support</a:t>
                      </a:r>
                      <a:r>
                        <a:rPr lang="en-US" sz="1500" b="0" baseline="0" dirty="0" smtClean="0">
                          <a:solidFill>
                            <a:schemeClr val="tx1"/>
                          </a:solidFill>
                          <a:effectLst/>
                          <a:latin typeface="+mn-lt"/>
                          <a:ea typeface="Times New Roman"/>
                          <a:cs typeface="Times New Roman"/>
                        </a:rPr>
                        <a:t> services</a:t>
                      </a:r>
                      <a:r>
                        <a:rPr lang="en-US" sz="1500" b="0" dirty="0" smtClean="0">
                          <a:solidFill>
                            <a:schemeClr val="tx1"/>
                          </a:solidFill>
                          <a:effectLst/>
                          <a:latin typeface="+mn-lt"/>
                          <a:ea typeface="Times New Roman"/>
                          <a:cs typeface="Times New Roman"/>
                        </a:rPr>
                        <a:t> </a:t>
                      </a:r>
                      <a:r>
                        <a:rPr lang="en-US" sz="1500" b="0" dirty="0">
                          <a:solidFill>
                            <a:schemeClr val="tx1"/>
                          </a:solidFill>
                          <a:effectLst/>
                          <a:latin typeface="+mn-lt"/>
                          <a:ea typeface="Times New Roman"/>
                          <a:cs typeface="Times New Roman"/>
                        </a:rPr>
                        <a:t>aligned to district wide intervention plans</a:t>
                      </a:r>
                      <a:r>
                        <a:rPr lang="en-US" sz="1500" b="0" dirty="0" smtClean="0">
                          <a:solidFill>
                            <a:schemeClr val="tx1"/>
                          </a:solidFill>
                          <a:effectLst/>
                          <a:latin typeface="+mn-lt"/>
                          <a:ea typeface="Times New Roman"/>
                          <a:cs typeface="Times New Roman"/>
                        </a:rPr>
                        <a:t>.</a:t>
                      </a:r>
                      <a:r>
                        <a:rPr lang="en-US" sz="1500" b="0" baseline="0" dirty="0" smtClean="0">
                          <a:solidFill>
                            <a:schemeClr val="tx1"/>
                          </a:solidFill>
                          <a:effectLst/>
                          <a:latin typeface="+mn-lt"/>
                          <a:ea typeface="Times New Roman"/>
                          <a:cs typeface="Times New Roman"/>
                        </a:rPr>
                        <a:t> </a:t>
                      </a:r>
                      <a:r>
                        <a:rPr lang="en-US" sz="1500" b="0" dirty="0" smtClean="0">
                          <a:solidFill>
                            <a:schemeClr val="tx1"/>
                          </a:solidFill>
                          <a:effectLst/>
                          <a:latin typeface="+mn-lt"/>
                          <a:ea typeface="Times New Roman"/>
                          <a:cs typeface="Times New Roman"/>
                        </a:rPr>
                        <a:t>[154-2.3(j)]</a:t>
                      </a:r>
                    </a:p>
                  </a:txBody>
                  <a:tcPr marL="68580" marR="68580" marT="9527" marB="0">
                    <a:solidFill>
                      <a:schemeClr val="accent5">
                        <a:lumMod val="90000"/>
                      </a:schemeClr>
                    </a:solidFill>
                  </a:tcPr>
                </a:tc>
                <a:tc>
                  <a:txBody>
                    <a:bodyPr/>
                    <a:lstStyle/>
                    <a:p>
                      <a:pPr marL="0" marR="0" algn="ctr">
                        <a:spcBef>
                          <a:spcPts val="0"/>
                        </a:spcBef>
                        <a:spcAft>
                          <a:spcPts val="0"/>
                        </a:spcAft>
                      </a:pP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txBody>
                  <a:tcPr marL="68580" marR="68580" marT="0" marB="0">
                    <a:solidFill>
                      <a:srgbClr val="F3F9FA"/>
                    </a:solidFill>
                  </a:tcPr>
                </a:tc>
              </a:tr>
              <a:tr h="451266">
                <a:tc gridSpan="3">
                  <a:txBody>
                    <a:bodyPr/>
                    <a:lstStyle/>
                    <a:p>
                      <a:pPr marL="0" marR="0" algn="ctr">
                        <a:spcBef>
                          <a:spcPts val="0"/>
                        </a:spcBef>
                        <a:spcAft>
                          <a:spcPts val="0"/>
                        </a:spcAft>
                      </a:pPr>
                      <a:r>
                        <a:rPr lang="en-US" sz="2400" dirty="0" smtClean="0">
                          <a:effectLst/>
                          <a:latin typeface="Arial"/>
                          <a:ea typeface="Times New Roman"/>
                          <a:cs typeface="Times New Roman"/>
                        </a:rPr>
                        <a:t>FORMER ELL SERVICES</a:t>
                      </a:r>
                      <a:endParaRPr lang="en-US" sz="2400" dirty="0">
                        <a:effectLst/>
                        <a:latin typeface="Arial"/>
                        <a:ea typeface="Times New Roman"/>
                        <a:cs typeface="Times New Roman"/>
                      </a:endParaRPr>
                    </a:p>
                  </a:txBody>
                  <a:tcPr marL="0" marR="0" marT="0" marB="0" anchor="ctr">
                    <a:solidFill>
                      <a:schemeClr val="tx1"/>
                    </a:solidFill>
                  </a:tcPr>
                </a:tc>
                <a:tc hMerge="1">
                  <a:txBody>
                    <a:bodyPr/>
                    <a:lstStyle/>
                    <a:p>
                      <a:endParaRPr lang="en-US"/>
                    </a:p>
                  </a:txBody>
                  <a:tcPr/>
                </a:tc>
                <a:tc hMerge="1">
                  <a:txBody>
                    <a:bodyPr/>
                    <a:lstStyle/>
                    <a:p>
                      <a:pPr marL="0" marR="0" algn="ctr">
                        <a:spcBef>
                          <a:spcPts val="0"/>
                        </a:spcBef>
                        <a:spcAft>
                          <a:spcPts val="0"/>
                        </a:spcAft>
                      </a:pPr>
                      <a:endParaRPr lang="en-US" sz="1200" dirty="0">
                        <a:effectLst/>
                        <a:latin typeface="Arial"/>
                        <a:ea typeface="Times New Roman"/>
                        <a:cs typeface="Times New Roman"/>
                      </a:endParaRPr>
                    </a:p>
                  </a:txBody>
                  <a:tcPr marL="0" marR="0" marT="0" marB="0">
                    <a:solidFill>
                      <a:srgbClr val="EAF5F6"/>
                    </a:solidFill>
                  </a:tcPr>
                </a:tc>
              </a:tr>
              <a:tr h="3544205">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Current </a:t>
                      </a:r>
                      <a:r>
                        <a:rPr lang="en-US" sz="1500" b="0" dirty="0">
                          <a:solidFill>
                            <a:schemeClr val="tx1"/>
                          </a:solidFill>
                          <a:effectLst/>
                          <a:latin typeface="+mn-lt"/>
                          <a:ea typeface="Times New Roman"/>
                          <a:cs typeface="Times New Roman"/>
                        </a:rPr>
                        <a:t>state and federal guidance </a:t>
                      </a:r>
                      <a:r>
                        <a:rPr lang="en-US" sz="1500" b="0" dirty="0" smtClean="0">
                          <a:solidFill>
                            <a:schemeClr val="tx1"/>
                          </a:solidFill>
                          <a:effectLst/>
                          <a:latin typeface="+mn-lt"/>
                          <a:ea typeface="Times New Roman"/>
                          <a:cs typeface="Times New Roman"/>
                        </a:rPr>
                        <a:t>calls for school districts </a:t>
                      </a:r>
                      <a:r>
                        <a:rPr lang="en-US" sz="1500" b="0" dirty="0">
                          <a:solidFill>
                            <a:schemeClr val="tx1"/>
                          </a:solidFill>
                          <a:effectLst/>
                          <a:latin typeface="+mn-lt"/>
                          <a:ea typeface="Times New Roman"/>
                          <a:cs typeface="Times New Roman"/>
                        </a:rPr>
                        <a:t>to provide one to two years of </a:t>
                      </a:r>
                      <a:r>
                        <a:rPr lang="en-US" sz="1500" b="0" dirty="0" smtClean="0">
                          <a:solidFill>
                            <a:schemeClr val="tx1"/>
                          </a:solidFill>
                          <a:effectLst/>
                          <a:latin typeface="+mn-lt"/>
                          <a:ea typeface="Times New Roman"/>
                          <a:cs typeface="Times New Roman"/>
                        </a:rPr>
                        <a:t>support</a:t>
                      </a:r>
                      <a:r>
                        <a:rPr lang="en-US" sz="1500" b="0" baseline="0" dirty="0" smtClean="0">
                          <a:solidFill>
                            <a:schemeClr val="tx1"/>
                          </a:solidFill>
                          <a:effectLst/>
                          <a:latin typeface="+mn-lt"/>
                          <a:ea typeface="Times New Roman"/>
                          <a:cs typeface="Times New Roman"/>
                        </a:rPr>
                        <a:t> services to students </a:t>
                      </a:r>
                      <a:r>
                        <a:rPr lang="en-US" sz="1500" b="0" dirty="0" smtClean="0">
                          <a:solidFill>
                            <a:schemeClr val="tx1"/>
                          </a:solidFill>
                          <a:effectLst/>
                          <a:latin typeface="+mn-lt"/>
                          <a:ea typeface="Times New Roman"/>
                          <a:cs typeface="Times New Roman"/>
                        </a:rPr>
                        <a:t>who </a:t>
                      </a:r>
                      <a:r>
                        <a:rPr lang="en-US" sz="1500" b="0" dirty="0">
                          <a:solidFill>
                            <a:schemeClr val="tx1"/>
                          </a:solidFill>
                          <a:effectLst/>
                          <a:latin typeface="+mn-lt"/>
                          <a:ea typeface="Times New Roman"/>
                          <a:cs typeface="Times New Roman"/>
                        </a:rPr>
                        <a:t>exit out of ELL status </a:t>
                      </a:r>
                      <a:r>
                        <a:rPr lang="en-US" sz="1500" b="0" dirty="0" smtClean="0">
                          <a:solidFill>
                            <a:schemeClr val="tx1"/>
                          </a:solidFill>
                          <a:effectLst/>
                          <a:latin typeface="+mn-lt"/>
                          <a:ea typeface="Times New Roman"/>
                          <a:cs typeface="Times New Roman"/>
                        </a:rPr>
                        <a:t>(Former </a:t>
                      </a:r>
                      <a:r>
                        <a:rPr lang="en-US" sz="1500" b="0" dirty="0">
                          <a:solidFill>
                            <a:schemeClr val="tx1"/>
                          </a:solidFill>
                          <a:effectLst/>
                          <a:latin typeface="+mn-lt"/>
                          <a:ea typeface="Times New Roman"/>
                          <a:cs typeface="Times New Roman"/>
                        </a:rPr>
                        <a:t>ELLs).</a:t>
                      </a:r>
                    </a:p>
                  </a:txBody>
                  <a:tcPr marL="0" marR="0" marT="0" marB="0">
                    <a:solidFill>
                      <a:schemeClr val="bg1">
                        <a:lumMod val="85000"/>
                      </a:schemeClr>
                    </a:solidFill>
                  </a:tcPr>
                </a:tc>
                <a:tc>
                  <a:txBody>
                    <a:bodyPr/>
                    <a:lstStyle/>
                    <a:p>
                      <a:pPr marL="0" marR="0">
                        <a:spcBef>
                          <a:spcPts val="0"/>
                        </a:spcBef>
                        <a:spcAft>
                          <a:spcPts val="0"/>
                        </a:spcAft>
                      </a:pPr>
                      <a:r>
                        <a:rPr lang="en-US" sz="1500" b="0" dirty="0" smtClean="0">
                          <a:solidFill>
                            <a:schemeClr val="tx1"/>
                          </a:solidFill>
                          <a:effectLst/>
                          <a:latin typeface="+mn-lt"/>
                          <a:ea typeface="Times New Roman"/>
                          <a:cs typeface="Times New Roman"/>
                        </a:rPr>
                        <a:t>School districts are required to provide </a:t>
                      </a:r>
                      <a:r>
                        <a:rPr lang="en-US" sz="1500" b="0" dirty="0">
                          <a:solidFill>
                            <a:schemeClr val="tx1"/>
                          </a:solidFill>
                          <a:effectLst/>
                          <a:latin typeface="+mn-lt"/>
                          <a:ea typeface="Times New Roman"/>
                          <a:cs typeface="Times New Roman"/>
                        </a:rPr>
                        <a:t>at least two years of </a:t>
                      </a:r>
                      <a:r>
                        <a:rPr lang="en-US" sz="1500" b="0" dirty="0" smtClean="0">
                          <a:solidFill>
                            <a:schemeClr val="tx1"/>
                          </a:solidFill>
                          <a:effectLst/>
                          <a:latin typeface="+mn-lt"/>
                          <a:ea typeface="Times New Roman"/>
                          <a:cs typeface="Times New Roman"/>
                        </a:rPr>
                        <a:t>Former ELL services to support students </a:t>
                      </a:r>
                      <a:r>
                        <a:rPr lang="en-US" sz="1500" b="0" dirty="0">
                          <a:solidFill>
                            <a:schemeClr val="tx1"/>
                          </a:solidFill>
                          <a:effectLst/>
                          <a:latin typeface="+mn-lt"/>
                          <a:ea typeface="Times New Roman"/>
                          <a:cs typeface="Times New Roman"/>
                        </a:rPr>
                        <a:t>who exit out of ELL </a:t>
                      </a:r>
                      <a:r>
                        <a:rPr lang="en-US" sz="1500" b="0" dirty="0" smtClean="0">
                          <a:solidFill>
                            <a:schemeClr val="tx1"/>
                          </a:solidFill>
                          <a:effectLst/>
                          <a:latin typeface="+mn-lt"/>
                          <a:ea typeface="Times New Roman"/>
                          <a:cs typeface="Times New Roman"/>
                        </a:rPr>
                        <a:t>status including: </a:t>
                      </a:r>
                    </a:p>
                    <a:p>
                      <a:pPr marL="0" marR="0" lvl="0" indent="-342900" algn="l" defTabSz="914400" rtl="0" eaLnBrk="1" latinLnBrk="0" hangingPunct="1">
                        <a:lnSpc>
                          <a:spcPct val="115000"/>
                        </a:lnSpc>
                        <a:spcBef>
                          <a:spcPts val="0"/>
                        </a:spcBef>
                        <a:spcAft>
                          <a:spcPts val="0"/>
                        </a:spcAft>
                        <a:buFont typeface="Symbol"/>
                        <a:buChar char=""/>
                      </a:pPr>
                      <a:endParaRPr lang="en-US" sz="800" b="0" kern="1200" dirty="0" smtClean="0">
                        <a:solidFill>
                          <a:schemeClr val="tx1"/>
                        </a:solidFill>
                        <a:effectLst/>
                        <a:latin typeface="+mn-lt"/>
                        <a:ea typeface="Times New Roman"/>
                        <a:cs typeface="Times New Roman"/>
                      </a:endParaRPr>
                    </a:p>
                    <a:p>
                      <a:pPr marL="0" marR="0" lvl="0" indent="-342900" algn="l" defTabSz="914400" rtl="0" eaLnBrk="1" latinLnBrk="0" hangingPunct="1">
                        <a:lnSpc>
                          <a:spcPct val="115000"/>
                        </a:lnSpc>
                        <a:spcBef>
                          <a:spcPts val="0"/>
                        </a:spcBef>
                        <a:spcAft>
                          <a:spcPts val="0"/>
                        </a:spcAft>
                        <a:buFont typeface="Symbol"/>
                        <a:buChar char=""/>
                      </a:pPr>
                      <a:r>
                        <a:rPr lang="en-US" sz="1500" b="0" kern="1200" dirty="0" smtClean="0">
                          <a:solidFill>
                            <a:schemeClr val="tx1"/>
                          </a:solidFill>
                          <a:effectLst/>
                          <a:latin typeface="+mn-lt"/>
                          <a:ea typeface="Times New Roman"/>
                          <a:cs typeface="Times New Roman"/>
                        </a:rPr>
                        <a:t>A half unit of study of Integrated  </a:t>
                      </a:r>
                    </a:p>
                    <a:p>
                      <a:pPr marL="0" marR="0" lvl="0" indent="0" algn="l" defTabSz="914400" rtl="0" eaLnBrk="1" latinLnBrk="0" hangingPunct="1">
                        <a:lnSpc>
                          <a:spcPct val="115000"/>
                        </a:lnSpc>
                        <a:spcBef>
                          <a:spcPts val="0"/>
                        </a:spcBef>
                        <a:spcAft>
                          <a:spcPts val="0"/>
                        </a:spcAft>
                        <a:buFont typeface="Symbol"/>
                        <a:buNone/>
                      </a:pPr>
                      <a:r>
                        <a:rPr lang="en-US" sz="1500" b="0" kern="1200" baseline="0" dirty="0" smtClean="0">
                          <a:solidFill>
                            <a:schemeClr val="tx1"/>
                          </a:solidFill>
                          <a:effectLst/>
                          <a:latin typeface="+mn-lt"/>
                          <a:ea typeface="Times New Roman"/>
                          <a:cs typeface="Times New Roman"/>
                        </a:rPr>
                        <a:t>      </a:t>
                      </a:r>
                      <a:r>
                        <a:rPr lang="en-US" sz="1500" b="0" kern="1200" dirty="0" smtClean="0">
                          <a:solidFill>
                            <a:schemeClr val="tx1"/>
                          </a:solidFill>
                          <a:effectLst/>
                          <a:latin typeface="+mn-lt"/>
                          <a:ea typeface="Times New Roman"/>
                          <a:cs typeface="Times New Roman"/>
                        </a:rPr>
                        <a:t>ENL/ESL in ELA, Math, Science or Social  </a:t>
                      </a:r>
                    </a:p>
                    <a:p>
                      <a:pPr marL="0" marR="0" lvl="0" indent="0" algn="l" defTabSz="914400" rtl="0" eaLnBrk="1" latinLnBrk="0" hangingPunct="1">
                        <a:lnSpc>
                          <a:spcPct val="115000"/>
                        </a:lnSpc>
                        <a:spcBef>
                          <a:spcPts val="0"/>
                        </a:spcBef>
                        <a:spcAft>
                          <a:spcPts val="0"/>
                        </a:spcAft>
                        <a:buFont typeface="Symbol"/>
                        <a:buNone/>
                      </a:pPr>
                      <a:r>
                        <a:rPr lang="en-US" sz="1500" b="0" kern="1200" dirty="0" smtClean="0">
                          <a:solidFill>
                            <a:schemeClr val="tx1"/>
                          </a:solidFill>
                          <a:effectLst/>
                          <a:latin typeface="+mn-lt"/>
                          <a:ea typeface="Times New Roman"/>
                          <a:cs typeface="Times New Roman"/>
                        </a:rPr>
                        <a:t>      Studies,</a:t>
                      </a:r>
                      <a:r>
                        <a:rPr lang="en-US" sz="1500" b="0" kern="1200" baseline="0" dirty="0" smtClean="0">
                          <a:solidFill>
                            <a:schemeClr val="tx1"/>
                          </a:solidFill>
                          <a:effectLst/>
                          <a:latin typeface="+mn-lt"/>
                          <a:ea typeface="Times New Roman"/>
                          <a:cs typeface="Times New Roman"/>
                        </a:rPr>
                        <a:t>   </a:t>
                      </a:r>
                    </a:p>
                    <a:p>
                      <a:pPr marL="0" marR="0" lvl="0" indent="0" algn="l" defTabSz="914400" rtl="0" eaLnBrk="1" latinLnBrk="0" hangingPunct="1">
                        <a:lnSpc>
                          <a:spcPct val="115000"/>
                        </a:lnSpc>
                        <a:spcBef>
                          <a:spcPts val="0"/>
                        </a:spcBef>
                        <a:spcAft>
                          <a:spcPts val="0"/>
                        </a:spcAft>
                        <a:buFont typeface="Symbol"/>
                        <a:buNone/>
                      </a:pPr>
                      <a:r>
                        <a:rPr lang="en-US" sz="1500" b="1" kern="1200" dirty="0" smtClean="0">
                          <a:solidFill>
                            <a:schemeClr val="tx1"/>
                          </a:solidFill>
                          <a:effectLst/>
                          <a:latin typeface="+mn-lt"/>
                          <a:ea typeface="Times New Roman"/>
                          <a:cs typeface="Times New Roman"/>
                        </a:rPr>
                        <a:t>       ~and/or~</a:t>
                      </a:r>
                    </a:p>
                    <a:p>
                      <a:pPr marL="0" marR="0" lvl="0" indent="-342900" algn="l" defTabSz="914400" rtl="0" eaLnBrk="1" latinLnBrk="0" hangingPunct="1">
                        <a:lnSpc>
                          <a:spcPct val="115000"/>
                        </a:lnSpc>
                        <a:spcBef>
                          <a:spcPts val="0"/>
                        </a:spcBef>
                        <a:spcAft>
                          <a:spcPts val="0"/>
                        </a:spcAft>
                        <a:buFont typeface="Symbol"/>
                        <a:buChar char=""/>
                      </a:pPr>
                      <a:r>
                        <a:rPr lang="en-US" sz="1500" b="0" kern="1200" dirty="0" smtClean="0">
                          <a:solidFill>
                            <a:schemeClr val="tx1"/>
                          </a:solidFill>
                          <a:effectLst/>
                          <a:latin typeface="+mn-lt"/>
                          <a:ea typeface="Times New Roman"/>
                          <a:cs typeface="Times New Roman"/>
                        </a:rPr>
                        <a:t>With OBEFLS approval, other services </a:t>
                      </a:r>
                    </a:p>
                    <a:p>
                      <a:pPr marL="0" marR="0" lvl="0" indent="0" algn="l" defTabSz="914400" rtl="0" eaLnBrk="1" latinLnBrk="0" hangingPunct="1">
                        <a:lnSpc>
                          <a:spcPct val="115000"/>
                        </a:lnSpc>
                        <a:spcBef>
                          <a:spcPts val="0"/>
                        </a:spcBef>
                        <a:spcAft>
                          <a:spcPts val="0"/>
                        </a:spcAft>
                        <a:buFont typeface="Symbol"/>
                        <a:buNone/>
                      </a:pPr>
                      <a:r>
                        <a:rPr lang="en-US" sz="1500" b="0" kern="1200" dirty="0" smtClean="0">
                          <a:solidFill>
                            <a:schemeClr val="tx1"/>
                          </a:solidFill>
                          <a:effectLst/>
                          <a:latin typeface="+mn-lt"/>
                          <a:ea typeface="Times New Roman"/>
                          <a:cs typeface="Times New Roman"/>
                        </a:rPr>
                        <a:t>       that monitor and support each Former </a:t>
                      </a:r>
                    </a:p>
                    <a:p>
                      <a:pPr marL="0" marR="0" lvl="0" indent="0" algn="l" defTabSz="914400" rtl="0" eaLnBrk="1" latinLnBrk="0" hangingPunct="1">
                        <a:lnSpc>
                          <a:spcPct val="115000"/>
                        </a:lnSpc>
                        <a:spcBef>
                          <a:spcPts val="0"/>
                        </a:spcBef>
                        <a:spcAft>
                          <a:spcPts val="0"/>
                        </a:spcAft>
                        <a:buFont typeface="Symbol"/>
                        <a:buNone/>
                      </a:pPr>
                      <a:r>
                        <a:rPr lang="en-US" sz="1500" b="0" kern="1200" baseline="0" dirty="0" smtClean="0">
                          <a:solidFill>
                            <a:schemeClr val="tx1"/>
                          </a:solidFill>
                          <a:effectLst/>
                          <a:latin typeface="+mn-lt"/>
                          <a:ea typeface="Times New Roman"/>
                          <a:cs typeface="Times New Roman"/>
                        </a:rPr>
                        <a:t>       </a:t>
                      </a:r>
                      <a:r>
                        <a:rPr lang="en-US" sz="1500" b="0" kern="1200" dirty="0" smtClean="0">
                          <a:solidFill>
                            <a:schemeClr val="tx1"/>
                          </a:solidFill>
                          <a:effectLst/>
                          <a:latin typeface="+mn-lt"/>
                          <a:ea typeface="Times New Roman"/>
                          <a:cs typeface="Times New Roman"/>
                        </a:rPr>
                        <a:t>ELL’s language development and   </a:t>
                      </a:r>
                    </a:p>
                    <a:p>
                      <a:pPr marL="0" marR="0" lvl="0" indent="0" algn="l" defTabSz="914400" rtl="0" eaLnBrk="1" latinLnBrk="0" hangingPunct="1">
                        <a:lnSpc>
                          <a:spcPct val="115000"/>
                        </a:lnSpc>
                        <a:spcBef>
                          <a:spcPts val="0"/>
                        </a:spcBef>
                        <a:spcAft>
                          <a:spcPts val="0"/>
                        </a:spcAft>
                        <a:buFont typeface="Symbol"/>
                        <a:buNone/>
                      </a:pPr>
                      <a:r>
                        <a:rPr lang="en-US" sz="1500" b="0" kern="1200" dirty="0" smtClean="0">
                          <a:solidFill>
                            <a:schemeClr val="tx1"/>
                          </a:solidFill>
                          <a:effectLst/>
                          <a:latin typeface="+mn-lt"/>
                          <a:ea typeface="Times New Roman"/>
                          <a:cs typeface="Times New Roman"/>
                        </a:rPr>
                        <a:t>       academic progress. </a:t>
                      </a:r>
                    </a:p>
                    <a:p>
                      <a:pPr marL="0" marR="0" lvl="0" indent="0" algn="l" defTabSz="914400" rtl="0" eaLnBrk="1" latinLnBrk="0" hangingPunct="1">
                        <a:lnSpc>
                          <a:spcPct val="115000"/>
                        </a:lnSpc>
                        <a:spcBef>
                          <a:spcPts val="0"/>
                        </a:spcBef>
                        <a:spcAft>
                          <a:spcPts val="0"/>
                        </a:spcAft>
                        <a:buFont typeface="Symbol"/>
                        <a:buNone/>
                      </a:pPr>
                      <a:r>
                        <a:rPr lang="en-US" sz="1500" b="0" kern="1200" dirty="0" smtClean="0">
                          <a:solidFill>
                            <a:schemeClr val="tx1"/>
                          </a:solidFill>
                          <a:effectLst/>
                          <a:latin typeface="+mn-lt"/>
                          <a:ea typeface="Times New Roman"/>
                          <a:cs typeface="Times New Roman"/>
                        </a:rPr>
                        <a:t>       [154-2.3(h)(1)(v)]</a:t>
                      </a:r>
                      <a:r>
                        <a:rPr lang="en-US" sz="1500" b="0" kern="1200" baseline="0" dirty="0" smtClean="0">
                          <a:solidFill>
                            <a:schemeClr val="tx1"/>
                          </a:solidFill>
                          <a:effectLst/>
                          <a:latin typeface="+mn-lt"/>
                          <a:ea typeface="Times New Roman"/>
                          <a:cs typeface="Times New Roman"/>
                        </a:rPr>
                        <a:t> and </a:t>
                      </a:r>
                      <a:r>
                        <a:rPr lang="en-US" sz="1500" b="0" kern="1200" dirty="0" smtClean="0">
                          <a:solidFill>
                            <a:schemeClr val="tx1"/>
                          </a:solidFill>
                          <a:effectLst/>
                          <a:latin typeface="+mn-lt"/>
                          <a:ea typeface="Times New Roman"/>
                          <a:cs typeface="Times New Roman"/>
                        </a:rPr>
                        <a:t>[154-2.3(h)(1)(v)]</a:t>
                      </a:r>
                      <a:r>
                        <a:rPr lang="en-US" sz="1500" b="0" kern="1200" baseline="0" dirty="0" smtClean="0">
                          <a:solidFill>
                            <a:schemeClr val="tx1"/>
                          </a:solidFill>
                          <a:effectLst/>
                          <a:latin typeface="+mn-lt"/>
                          <a:ea typeface="Times New Roman"/>
                          <a:cs typeface="Times New Roman"/>
                        </a:rPr>
                        <a:t> </a:t>
                      </a:r>
                      <a:endParaRPr lang="en-US" sz="1500" b="0" kern="1200" dirty="0" smtClean="0">
                        <a:solidFill>
                          <a:schemeClr val="tx1"/>
                        </a:solidFill>
                        <a:effectLst/>
                        <a:latin typeface="+mn-lt"/>
                        <a:ea typeface="Times New Roman"/>
                        <a:cs typeface="Times New Roman"/>
                      </a:endParaRPr>
                    </a:p>
                  </a:txBody>
                  <a:tcPr marL="68580" marR="68580" marT="9527" marB="0">
                    <a:solidFill>
                      <a:schemeClr val="accent5">
                        <a:lumMod val="90000"/>
                      </a:schemeClr>
                    </a:solidFill>
                  </a:tcPr>
                </a:tc>
                <a:tc>
                  <a:txBody>
                    <a:bodyPr/>
                    <a:lstStyle/>
                    <a:p>
                      <a:pPr marL="0" marR="0" algn="ctr">
                        <a:spcBef>
                          <a:spcPts val="0"/>
                        </a:spcBef>
                        <a:spcAft>
                          <a:spcPts val="0"/>
                        </a:spcAft>
                      </a:pP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txBody>
                  <a:tcPr marL="68580" marR="68580" marT="0" marB="0">
                    <a:solidFill>
                      <a:srgbClr val="F3F9FA"/>
                    </a:solidFill>
                  </a:tcPr>
                </a:tc>
              </a:tr>
            </a:tbl>
          </a:graphicData>
        </a:graphic>
      </p:graphicFrame>
      <p:sp>
        <p:nvSpPr>
          <p:cNvPr id="8" name="TextBox 7"/>
          <p:cNvSpPr txBox="1"/>
          <p:nvPr/>
        </p:nvSpPr>
        <p:spPr>
          <a:xfrm>
            <a:off x="7912100" y="4152900"/>
            <a:ext cx="1066800" cy="8302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400" dirty="0">
                <a:solidFill>
                  <a:schemeClr val="dk1"/>
                </a:solidFill>
              </a:rPr>
              <a:t>2015-2016</a:t>
            </a:r>
          </a:p>
          <a:p>
            <a:pPr algn="ctr">
              <a:defRPr/>
            </a:pPr>
            <a:endParaRPr lang="en-US" sz="1400" dirty="0">
              <a:solidFill>
                <a:schemeClr val="dk1"/>
              </a:solidFill>
            </a:endParaRPr>
          </a:p>
          <a:p>
            <a:pPr algn="ctr">
              <a:defRPr/>
            </a:pPr>
            <a:r>
              <a:rPr lang="en-US" sz="1000" dirty="0">
                <a:solidFill>
                  <a:schemeClr val="dk1"/>
                </a:solidFill>
              </a:rPr>
              <a:t>Full Implementation</a:t>
            </a:r>
          </a:p>
        </p:txBody>
      </p:sp>
      <p:sp>
        <p:nvSpPr>
          <p:cNvPr id="9" name="TextBox 8"/>
          <p:cNvSpPr txBox="1"/>
          <p:nvPr/>
        </p:nvSpPr>
        <p:spPr>
          <a:xfrm>
            <a:off x="7912100" y="1295400"/>
            <a:ext cx="1066800" cy="8302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400" dirty="0">
                <a:solidFill>
                  <a:schemeClr val="dk1"/>
                </a:solidFill>
              </a:rPr>
              <a:t>2015-2016</a:t>
            </a:r>
          </a:p>
          <a:p>
            <a:pPr algn="ctr">
              <a:defRPr/>
            </a:pPr>
            <a:endParaRPr lang="en-US" sz="1400" dirty="0">
              <a:solidFill>
                <a:schemeClr val="dk1"/>
              </a:solidFill>
            </a:endParaRPr>
          </a:p>
          <a:p>
            <a:pPr algn="ctr">
              <a:defRPr/>
            </a:pPr>
            <a:r>
              <a:rPr lang="en-US" sz="1000" dirty="0">
                <a:solidFill>
                  <a:schemeClr val="dk1"/>
                </a:solidFill>
              </a:rPr>
              <a:t>Full Implementation</a:t>
            </a:r>
          </a:p>
        </p:txBody>
      </p:sp>
    </p:spTree>
    <p:extLst>
      <p:ext uri="{BB962C8B-B14F-4D97-AF65-F5344CB8AC3E}">
        <p14:creationId xmlns:p14="http://schemas.microsoft.com/office/powerpoint/2010/main" val="38110277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noGrp="1"/>
          </p:cNvGraphicFramePr>
          <p:nvPr>
            <p:ph idx="1"/>
          </p:nvPr>
        </p:nvGraphicFramePr>
        <p:xfrm>
          <a:off x="0" y="0"/>
          <a:ext cx="9144000" cy="6248400"/>
        </p:xfrm>
        <a:graphic>
          <a:graphicData uri="http://schemas.openxmlformats.org/drawingml/2006/table">
            <a:tbl>
              <a:tblPr firstRow="1" firstCol="1" bandRow="1">
                <a:tableStyleId>{5C22544A-7EE6-4342-B048-85BDC9FD1C3A}</a:tableStyleId>
              </a:tblPr>
              <a:tblGrid>
                <a:gridCol w="3886200"/>
                <a:gridCol w="3886200"/>
                <a:gridCol w="1371600"/>
              </a:tblGrid>
              <a:tr h="502088">
                <a:tc gridSpan="3">
                  <a:txBody>
                    <a:bodyPr/>
                    <a:lstStyle/>
                    <a:p>
                      <a:pPr marL="0" marR="0" algn="ctr">
                        <a:spcBef>
                          <a:spcPts val="0"/>
                        </a:spcBef>
                        <a:spcAft>
                          <a:spcPts val="0"/>
                        </a:spcAft>
                      </a:pPr>
                      <a:r>
                        <a:rPr lang="en-US" sz="2400" dirty="0" smtClean="0">
                          <a:effectLst/>
                          <a:latin typeface="Arial"/>
                          <a:ea typeface="Times New Roman"/>
                          <a:cs typeface="Times New Roman"/>
                        </a:rPr>
                        <a:t>PROFESSIONAL</a:t>
                      </a:r>
                      <a:r>
                        <a:rPr lang="en-US" sz="2400" baseline="0" dirty="0" smtClean="0">
                          <a:effectLst/>
                          <a:latin typeface="Arial"/>
                          <a:ea typeface="Times New Roman"/>
                          <a:cs typeface="Times New Roman"/>
                        </a:rPr>
                        <a:t> DEVELOPMENT </a:t>
                      </a:r>
                      <a:endParaRPr lang="en-US" sz="2400" dirty="0">
                        <a:effectLst/>
                        <a:latin typeface="Arial"/>
                        <a:ea typeface="Times New Roman"/>
                        <a:cs typeface="Times New Roman"/>
                      </a:endParaRPr>
                    </a:p>
                  </a:txBody>
                  <a:tcPr marL="0" marR="0" marT="0" marB="0" anchor="ctr">
                    <a:solidFill>
                      <a:schemeClr val="tx1"/>
                    </a:solidFill>
                  </a:tcPr>
                </a:tc>
                <a:tc hMerge="1">
                  <a:txBody>
                    <a:bodyPr/>
                    <a:lstStyle/>
                    <a:p>
                      <a:pPr marL="0" marR="0" algn="ctr">
                        <a:spcBef>
                          <a:spcPts val="0"/>
                        </a:spcBef>
                        <a:spcAft>
                          <a:spcPts val="0"/>
                        </a:spcAft>
                      </a:pPr>
                      <a:endParaRPr lang="en-US" sz="1200" dirty="0">
                        <a:effectLst/>
                        <a:latin typeface="Arial"/>
                        <a:ea typeface="Times New Roman"/>
                        <a:cs typeface="Times New Roman"/>
                      </a:endParaRPr>
                    </a:p>
                  </a:txBody>
                  <a:tcPr marL="0" marR="0" marT="0" marB="0"/>
                </a:tc>
                <a:tc hMerge="1">
                  <a:txBody>
                    <a:bodyPr/>
                    <a:lstStyle/>
                    <a:p>
                      <a:pPr marL="0" marR="0" algn="ctr">
                        <a:spcBef>
                          <a:spcPts val="0"/>
                        </a:spcBef>
                        <a:spcAft>
                          <a:spcPts val="0"/>
                        </a:spcAft>
                      </a:pPr>
                      <a:endParaRPr lang="en-US" sz="1200" dirty="0">
                        <a:effectLst/>
                        <a:latin typeface="Arial"/>
                        <a:ea typeface="Times New Roman"/>
                        <a:cs typeface="Times New Roman"/>
                      </a:endParaRPr>
                    </a:p>
                  </a:txBody>
                  <a:tcPr marL="0" marR="0" marT="0" marB="0">
                    <a:solidFill>
                      <a:srgbClr val="EAF5F6"/>
                    </a:solidFill>
                  </a:tcPr>
                </a:tc>
              </a:tr>
              <a:tr h="557119">
                <a:tc>
                  <a:txBody>
                    <a:bodyPr/>
                    <a:lstStyle/>
                    <a:p>
                      <a:pPr marL="0" marR="0" algn="ctr">
                        <a:spcBef>
                          <a:spcPts val="0"/>
                        </a:spcBef>
                        <a:spcAft>
                          <a:spcPts val="0"/>
                        </a:spcAft>
                      </a:pPr>
                      <a:r>
                        <a:rPr lang="en-US" sz="1600" b="1" kern="1200" dirty="0" smtClean="0">
                          <a:solidFill>
                            <a:schemeClr val="tx1"/>
                          </a:solidFill>
                          <a:effectLst/>
                          <a:latin typeface="+mn-lt"/>
                          <a:ea typeface="+mn-ea"/>
                          <a:cs typeface="+mn-cs"/>
                        </a:rPr>
                        <a:t>CR PART 154 </a:t>
                      </a:r>
                    </a:p>
                    <a:p>
                      <a:pPr marL="0" marR="0" algn="ctr">
                        <a:spcBef>
                          <a:spcPts val="0"/>
                        </a:spcBef>
                        <a:spcAft>
                          <a:spcPts val="0"/>
                        </a:spcAft>
                      </a:pPr>
                      <a:r>
                        <a:rPr lang="en-US" sz="1600" b="1" kern="1200" dirty="0" smtClean="0">
                          <a:solidFill>
                            <a:schemeClr val="tx1"/>
                          </a:solidFill>
                          <a:effectLst/>
                          <a:latin typeface="+mn-lt"/>
                          <a:ea typeface="+mn-ea"/>
                          <a:cs typeface="+mn-cs"/>
                        </a:rPr>
                        <a:t>EXISTING</a:t>
                      </a:r>
                      <a:r>
                        <a:rPr lang="en-US" sz="1600" b="1" kern="1200" baseline="0" dirty="0" smtClean="0">
                          <a:solidFill>
                            <a:schemeClr val="tx1"/>
                          </a:solidFill>
                          <a:effectLst/>
                          <a:latin typeface="+mn-lt"/>
                          <a:ea typeface="+mn-ea"/>
                          <a:cs typeface="+mn-cs"/>
                        </a:rPr>
                        <a:t> REGULATION</a:t>
                      </a:r>
                      <a:endParaRPr lang="en-US" sz="1600" b="1" kern="1200" dirty="0">
                        <a:solidFill>
                          <a:schemeClr val="tx1"/>
                        </a:solidFill>
                        <a:effectLst/>
                        <a:latin typeface="+mn-lt"/>
                        <a:ea typeface="+mn-ea"/>
                        <a:cs typeface="+mn-cs"/>
                      </a:endParaRPr>
                    </a:p>
                  </a:txBody>
                  <a:tcPr marL="68580" marR="68580"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SUBPARTS 154-1 &amp; 154-2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ADOPTED REGULATION</a:t>
                      </a:r>
                      <a:endParaRPr kumimoji="0" lang="en-US" sz="1600" b="1" i="0" u="none" strike="noStrike" kern="1200" cap="none" spc="0" normalizeH="0" baseline="0" noProof="0" dirty="0">
                        <a:ln>
                          <a:noFill/>
                        </a:ln>
                        <a:solidFill>
                          <a:srgbClr val="000000"/>
                        </a:solidFill>
                        <a:effectLst/>
                        <a:uLnTx/>
                        <a:uFillTx/>
                        <a:latin typeface="Times New Roman"/>
                        <a:ea typeface="Times New Roman"/>
                        <a:cs typeface="+mn-cs"/>
                      </a:endParaRPr>
                    </a:p>
                  </a:txBody>
                  <a:tcPr marL="68580" marR="68580" marT="0" marB="0" anchor="ctr">
                    <a:solidFill>
                      <a:schemeClr val="accent5">
                        <a:lumMod val="90000"/>
                      </a:schemeClr>
                    </a:solidFill>
                  </a:tcPr>
                </a:tc>
                <a:tc>
                  <a:txBody>
                    <a:bodyPr/>
                    <a:lstStyle/>
                    <a:p>
                      <a:pPr marL="0" marR="0" algn="ctr">
                        <a:spcBef>
                          <a:spcPts val="0"/>
                        </a:spcBef>
                        <a:spcAft>
                          <a:spcPts val="0"/>
                        </a:spcAft>
                      </a:pPr>
                      <a:r>
                        <a:rPr lang="en-US" sz="1600" b="1" kern="1200" dirty="0" smtClean="0">
                          <a:solidFill>
                            <a:schemeClr val="tx1"/>
                          </a:solidFill>
                          <a:effectLst/>
                        </a:rPr>
                        <a:t>TIMELINE</a:t>
                      </a:r>
                      <a:endParaRPr lang="en-US" sz="1600" b="1" dirty="0">
                        <a:solidFill>
                          <a:schemeClr val="tx1"/>
                        </a:solidFill>
                        <a:effectLst/>
                        <a:latin typeface="Times New Roman"/>
                        <a:ea typeface="Times New Roman"/>
                      </a:endParaRPr>
                    </a:p>
                  </a:txBody>
                  <a:tcPr marL="68580" marR="68580" marT="0" marB="0" anchor="ctr">
                    <a:solidFill>
                      <a:srgbClr val="F3F9FA"/>
                    </a:solidFill>
                  </a:tcPr>
                </a:tc>
              </a:tr>
              <a:tr h="5189193">
                <a:tc>
                  <a:txBody>
                    <a:bodyPr/>
                    <a:lstStyle/>
                    <a:p>
                      <a:pPr marL="0" marR="0">
                        <a:spcBef>
                          <a:spcPts val="0"/>
                        </a:spcBef>
                        <a:spcAft>
                          <a:spcPts val="0"/>
                        </a:spcAft>
                      </a:pPr>
                      <a:endParaRPr lang="en-US" sz="1500" b="0" dirty="0" smtClean="0">
                        <a:solidFill>
                          <a:schemeClr val="tx1"/>
                        </a:solidFill>
                        <a:effectLst/>
                        <a:latin typeface="+mn-lt"/>
                        <a:ea typeface="Times New Roman"/>
                        <a:cs typeface="Times New Roman"/>
                      </a:endParaRPr>
                    </a:p>
                    <a:p>
                      <a:pPr marL="0" marR="0">
                        <a:spcBef>
                          <a:spcPts val="0"/>
                        </a:spcBef>
                        <a:spcAft>
                          <a:spcPts val="0"/>
                        </a:spcAft>
                      </a:pPr>
                      <a:r>
                        <a:rPr lang="en-US" sz="1500" b="0" dirty="0" smtClean="0">
                          <a:solidFill>
                            <a:schemeClr val="tx1"/>
                          </a:solidFill>
                          <a:effectLst/>
                          <a:latin typeface="+mn-lt"/>
                          <a:ea typeface="Times New Roman"/>
                          <a:cs typeface="Times New Roman"/>
                        </a:rPr>
                        <a:t>Current </a:t>
                      </a:r>
                      <a:r>
                        <a:rPr lang="en-US" sz="1500" b="0" dirty="0">
                          <a:solidFill>
                            <a:schemeClr val="tx1"/>
                          </a:solidFill>
                          <a:effectLst/>
                          <a:latin typeface="+mn-lt"/>
                          <a:ea typeface="Times New Roman"/>
                          <a:cs typeface="Times New Roman"/>
                        </a:rPr>
                        <a:t>regulations require in-service training to all personnel providing instruction or other services to ELLs, but do not require specific types of professional development beyond the general requirement of 175 hours of professional development over 5 years.  </a:t>
                      </a:r>
                    </a:p>
                    <a:p>
                      <a:pPr marL="0" marR="0">
                        <a:spcBef>
                          <a:spcPts val="0"/>
                        </a:spcBef>
                        <a:spcAft>
                          <a:spcPts val="0"/>
                        </a:spcAft>
                      </a:pPr>
                      <a:endParaRPr lang="en-US" sz="1500" b="0" dirty="0" smtClean="0">
                        <a:solidFill>
                          <a:schemeClr val="tx1"/>
                        </a:solidFill>
                        <a:effectLst/>
                        <a:latin typeface="+mn-lt"/>
                        <a:ea typeface="Times New Roman"/>
                        <a:cs typeface="Times New Roman"/>
                      </a:endParaRPr>
                    </a:p>
                  </a:txBody>
                  <a:tcPr marL="0" marR="0" marT="0" marB="0">
                    <a:solidFill>
                      <a:schemeClr val="bg1">
                        <a:lumMod val="85000"/>
                      </a:schemeClr>
                    </a:solidFill>
                  </a:tcPr>
                </a:tc>
                <a:tc>
                  <a:txBody>
                    <a:bodyPr/>
                    <a:lstStyle/>
                    <a:p>
                      <a:pPr marL="0" marR="0">
                        <a:spcBef>
                          <a:spcPts val="0"/>
                        </a:spcBef>
                        <a:spcAft>
                          <a:spcPts val="0"/>
                        </a:spcAft>
                      </a:pPr>
                      <a:endParaRPr lang="en-US" sz="1500" b="0" baseline="0" dirty="0" smtClean="0">
                        <a:solidFill>
                          <a:schemeClr val="tx1"/>
                        </a:solidFill>
                        <a:effectLst/>
                        <a:latin typeface="+mn-lt"/>
                        <a:ea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baseline="0" dirty="0" smtClean="0">
                          <a:solidFill>
                            <a:schemeClr val="tx1"/>
                          </a:solidFill>
                          <a:effectLst/>
                          <a:latin typeface="+mn-lt"/>
                          <a:ea typeface="Times New Roman"/>
                          <a:cs typeface="Times New Roman"/>
                        </a:rPr>
                        <a:t>School districts are required to ensure that a prescribed percentage of Professional Development hours be </a:t>
                      </a:r>
                      <a:r>
                        <a:rPr lang="en-US" sz="1500" b="0" kern="1200" baseline="0" dirty="0" smtClean="0">
                          <a:solidFill>
                            <a:schemeClr val="tx1"/>
                          </a:solidFill>
                          <a:effectLst/>
                          <a:latin typeface="+mn-lt"/>
                          <a:ea typeface="Times New Roman"/>
                          <a:cs typeface="Times New Roman"/>
                        </a:rPr>
                        <a:t>specific to the needs of ELLs, co-teaching strategies, and integrating language and content instruction:</a:t>
                      </a:r>
                      <a:endParaRPr lang="en-US" sz="1500" b="0" baseline="0" dirty="0" smtClean="0">
                        <a:solidFill>
                          <a:schemeClr val="tx1"/>
                        </a:solidFill>
                        <a:effectLst/>
                        <a:latin typeface="+mn-lt"/>
                        <a:ea typeface="Times New Roman"/>
                        <a:cs typeface="Times New Roman"/>
                      </a:endParaRPr>
                    </a:p>
                    <a:p>
                      <a:pPr marL="0" marR="0" lvl="0" indent="-342900" algn="l" defTabSz="914400" rtl="0" eaLnBrk="1" latinLnBrk="0" hangingPunct="1">
                        <a:lnSpc>
                          <a:spcPct val="115000"/>
                        </a:lnSpc>
                        <a:spcBef>
                          <a:spcPts val="0"/>
                        </a:spcBef>
                        <a:spcAft>
                          <a:spcPts val="0"/>
                        </a:spcAft>
                        <a:buFont typeface="Symbol"/>
                        <a:buChar char=""/>
                      </a:pPr>
                      <a:r>
                        <a:rPr lang="en-US" sz="1500" b="0" kern="1200" dirty="0" smtClean="0">
                          <a:solidFill>
                            <a:schemeClr val="tx1"/>
                          </a:solidFill>
                          <a:effectLst/>
                          <a:latin typeface="+mn-lt"/>
                          <a:ea typeface="Times New Roman"/>
                          <a:cs typeface="Times New Roman"/>
                        </a:rPr>
                        <a:t>15% total hours ELL-specific PD  for </a:t>
                      </a:r>
                    </a:p>
                    <a:p>
                      <a:pPr marL="0" marR="0" lvl="0" indent="0" algn="l" defTabSz="914400" rtl="0" eaLnBrk="1" latinLnBrk="0" hangingPunct="1">
                        <a:lnSpc>
                          <a:spcPct val="115000"/>
                        </a:lnSpc>
                        <a:spcBef>
                          <a:spcPts val="0"/>
                        </a:spcBef>
                        <a:spcAft>
                          <a:spcPts val="0"/>
                        </a:spcAft>
                        <a:buFont typeface="Symbol"/>
                        <a:buNone/>
                      </a:pPr>
                      <a:r>
                        <a:rPr lang="en-US" sz="1500" b="0" kern="1200" dirty="0" smtClean="0">
                          <a:solidFill>
                            <a:schemeClr val="tx1"/>
                          </a:solidFill>
                          <a:effectLst/>
                          <a:latin typeface="+mn-lt"/>
                          <a:ea typeface="Times New Roman"/>
                          <a:cs typeface="Times New Roman"/>
                        </a:rPr>
                        <a:t>        All </a:t>
                      </a:r>
                      <a:r>
                        <a:rPr lang="en-US" sz="1500" b="0" kern="1200" baseline="0" dirty="0" smtClean="0">
                          <a:solidFill>
                            <a:schemeClr val="tx1"/>
                          </a:solidFill>
                          <a:effectLst/>
                          <a:latin typeface="+mn-lt"/>
                          <a:ea typeface="Times New Roman"/>
                          <a:cs typeface="Times New Roman"/>
                        </a:rPr>
                        <a:t> T</a:t>
                      </a:r>
                      <a:r>
                        <a:rPr lang="en-US" sz="1500" b="0" kern="1200" dirty="0" smtClean="0">
                          <a:solidFill>
                            <a:schemeClr val="tx1"/>
                          </a:solidFill>
                          <a:effectLst/>
                          <a:latin typeface="+mn-lt"/>
                          <a:ea typeface="Times New Roman"/>
                          <a:cs typeface="Times New Roman"/>
                        </a:rPr>
                        <a:t>eachers</a:t>
                      </a:r>
                      <a:endParaRPr lang="en-US" sz="1500" b="0" kern="1200" baseline="0" dirty="0" smtClean="0">
                        <a:solidFill>
                          <a:schemeClr val="tx1"/>
                        </a:solidFill>
                        <a:effectLst/>
                        <a:latin typeface="+mn-lt"/>
                        <a:ea typeface="Times New Roman"/>
                        <a:cs typeface="Times New Roman"/>
                      </a:endParaRPr>
                    </a:p>
                    <a:p>
                      <a:pPr marL="0" marR="0" lvl="0" indent="0" algn="l" defTabSz="914400" rtl="0" eaLnBrk="1" latinLnBrk="0" hangingPunct="1">
                        <a:lnSpc>
                          <a:spcPct val="115000"/>
                        </a:lnSpc>
                        <a:spcBef>
                          <a:spcPts val="0"/>
                        </a:spcBef>
                        <a:spcAft>
                          <a:spcPts val="0"/>
                        </a:spcAft>
                        <a:buFont typeface="Symbol"/>
                        <a:buNone/>
                      </a:pPr>
                      <a:r>
                        <a:rPr lang="en-US" sz="1500" b="1" kern="1200" baseline="0" dirty="0" smtClean="0">
                          <a:solidFill>
                            <a:schemeClr val="tx1"/>
                          </a:solidFill>
                          <a:effectLst/>
                          <a:latin typeface="+mn-lt"/>
                          <a:ea typeface="Times New Roman"/>
                          <a:cs typeface="Times New Roman"/>
                        </a:rPr>
                        <a:t>              </a:t>
                      </a:r>
                      <a:r>
                        <a:rPr lang="en-US" sz="1500" b="1" kern="1200" dirty="0" smtClean="0">
                          <a:solidFill>
                            <a:schemeClr val="tx1"/>
                          </a:solidFill>
                          <a:effectLst/>
                          <a:latin typeface="+mn-lt"/>
                          <a:ea typeface="Times New Roman"/>
                          <a:cs typeface="Times New Roman"/>
                        </a:rPr>
                        <a:t>~and~</a:t>
                      </a:r>
                    </a:p>
                    <a:p>
                      <a:pPr marL="0" marR="0" lvl="0" indent="-342900" algn="l" defTabSz="914400" rtl="0" eaLnBrk="1" latinLnBrk="0" hangingPunct="1">
                        <a:lnSpc>
                          <a:spcPct val="115000"/>
                        </a:lnSpc>
                        <a:spcBef>
                          <a:spcPts val="0"/>
                        </a:spcBef>
                        <a:spcAft>
                          <a:spcPts val="0"/>
                        </a:spcAft>
                        <a:buFont typeface="Symbol"/>
                        <a:buChar char=""/>
                      </a:pPr>
                      <a:r>
                        <a:rPr lang="en-US" sz="1500" b="0" kern="1200" dirty="0" smtClean="0">
                          <a:solidFill>
                            <a:schemeClr val="tx1"/>
                          </a:solidFill>
                          <a:effectLst/>
                          <a:latin typeface="+mn-lt"/>
                          <a:ea typeface="Times New Roman"/>
                          <a:cs typeface="Times New Roman"/>
                        </a:rPr>
                        <a:t>50% total hours ELL-specific</a:t>
                      </a:r>
                      <a:r>
                        <a:rPr lang="en-US" sz="1500" b="0" kern="1200" baseline="0" dirty="0" smtClean="0">
                          <a:solidFill>
                            <a:schemeClr val="tx1"/>
                          </a:solidFill>
                          <a:effectLst/>
                          <a:latin typeface="+mn-lt"/>
                          <a:ea typeface="Times New Roman"/>
                          <a:cs typeface="Times New Roman"/>
                        </a:rPr>
                        <a:t> PD </a:t>
                      </a:r>
                      <a:r>
                        <a:rPr lang="en-US" sz="1500" b="0" kern="1200" dirty="0" smtClean="0">
                          <a:solidFill>
                            <a:schemeClr val="tx1"/>
                          </a:solidFill>
                          <a:effectLst/>
                          <a:latin typeface="+mn-lt"/>
                          <a:ea typeface="Times New Roman"/>
                          <a:cs typeface="Times New Roman"/>
                        </a:rPr>
                        <a:t>for</a:t>
                      </a:r>
                      <a:r>
                        <a:rPr lang="en-US" sz="1500" b="0" kern="1200" baseline="0" dirty="0" smtClean="0">
                          <a:solidFill>
                            <a:schemeClr val="tx1"/>
                          </a:solidFill>
                          <a:effectLst/>
                          <a:latin typeface="+mn-lt"/>
                          <a:ea typeface="Times New Roman"/>
                          <a:cs typeface="Times New Roman"/>
                        </a:rPr>
                        <a:t> </a:t>
                      </a:r>
                    </a:p>
                    <a:p>
                      <a:pPr marL="0" marR="0" lvl="0" indent="0" algn="l" defTabSz="914400" rtl="0" eaLnBrk="1" latinLnBrk="0" hangingPunct="1">
                        <a:lnSpc>
                          <a:spcPct val="115000"/>
                        </a:lnSpc>
                        <a:spcBef>
                          <a:spcPts val="0"/>
                        </a:spcBef>
                        <a:spcAft>
                          <a:spcPts val="0"/>
                        </a:spcAft>
                        <a:buFont typeface="Symbol"/>
                        <a:buNone/>
                      </a:pPr>
                      <a:r>
                        <a:rPr lang="en-US" sz="1500" b="0" kern="1200" baseline="0" dirty="0" smtClean="0">
                          <a:solidFill>
                            <a:schemeClr val="tx1"/>
                          </a:solidFill>
                          <a:effectLst/>
                          <a:latin typeface="+mn-lt"/>
                          <a:ea typeface="Times New Roman"/>
                          <a:cs typeface="Times New Roman"/>
                        </a:rPr>
                        <a:t>       </a:t>
                      </a:r>
                      <a:r>
                        <a:rPr lang="en-US" sz="1500" b="0" kern="1200" dirty="0" smtClean="0">
                          <a:solidFill>
                            <a:schemeClr val="tx1"/>
                          </a:solidFill>
                          <a:effectLst/>
                          <a:latin typeface="+mn-lt"/>
                          <a:ea typeface="Times New Roman"/>
                          <a:cs typeface="Times New Roman"/>
                        </a:rPr>
                        <a:t>Bilingual Education and ENL/ESL</a:t>
                      </a:r>
                      <a:r>
                        <a:rPr lang="en-US" sz="1500" b="0" kern="1200" baseline="0" dirty="0" smtClean="0">
                          <a:solidFill>
                            <a:schemeClr val="tx1"/>
                          </a:solidFill>
                          <a:effectLst/>
                          <a:latin typeface="+mn-lt"/>
                          <a:ea typeface="Times New Roman"/>
                          <a:cs typeface="Times New Roman"/>
                        </a:rPr>
                        <a:t> </a:t>
                      </a:r>
                    </a:p>
                    <a:p>
                      <a:pPr marL="0" marR="0" lvl="0" indent="0" algn="l" defTabSz="914400" rtl="0" eaLnBrk="1" latinLnBrk="0" hangingPunct="1">
                        <a:lnSpc>
                          <a:spcPct val="115000"/>
                        </a:lnSpc>
                        <a:spcBef>
                          <a:spcPts val="0"/>
                        </a:spcBef>
                        <a:spcAft>
                          <a:spcPts val="0"/>
                        </a:spcAft>
                        <a:buFont typeface="Symbol"/>
                        <a:buNone/>
                      </a:pPr>
                      <a:r>
                        <a:rPr lang="en-US" sz="1500" b="0" kern="1200" baseline="0" dirty="0" smtClean="0">
                          <a:solidFill>
                            <a:schemeClr val="tx1"/>
                          </a:solidFill>
                          <a:effectLst/>
                          <a:latin typeface="+mn-lt"/>
                          <a:ea typeface="Times New Roman"/>
                          <a:cs typeface="Times New Roman"/>
                        </a:rPr>
                        <a:t>       teachers</a:t>
                      </a:r>
                    </a:p>
                    <a:p>
                      <a:pPr marL="0" marR="0">
                        <a:spcBef>
                          <a:spcPts val="0"/>
                        </a:spcBef>
                        <a:spcAft>
                          <a:spcPts val="0"/>
                        </a:spcAft>
                      </a:pPr>
                      <a:endParaRPr lang="en-US" sz="1500" b="0" dirty="0" smtClean="0">
                        <a:solidFill>
                          <a:schemeClr val="tx1"/>
                        </a:solidFill>
                        <a:effectLst/>
                        <a:latin typeface="+mn-lt"/>
                        <a:ea typeface="Times New Roman"/>
                        <a:cs typeface="Times New Roman"/>
                      </a:endParaRPr>
                    </a:p>
                  </a:txBody>
                  <a:tcPr marL="68580" marR="68580" marT="9525" marB="0">
                    <a:solidFill>
                      <a:schemeClr val="accent5">
                        <a:lumMod val="90000"/>
                      </a:schemeClr>
                    </a:solidFill>
                  </a:tcPr>
                </a:tc>
                <a:tc>
                  <a:txBody>
                    <a:bodyPr/>
                    <a:lstStyle/>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txBody>
                  <a:tcPr marL="68580" marR="68580" marT="0" marB="0" anchor="ctr">
                    <a:solidFill>
                      <a:srgbClr val="F3F9FA"/>
                    </a:solidFill>
                  </a:tcPr>
                </a:tc>
              </a:tr>
            </a:tbl>
          </a:graphicData>
        </a:graphic>
      </p:graphicFrame>
      <p:sp>
        <p:nvSpPr>
          <p:cNvPr id="5" name="Slide Number Placeholder 2"/>
          <p:cNvSpPr>
            <a:spLocks noGrp="1"/>
          </p:cNvSpPr>
          <p:nvPr>
            <p:ph type="sldNum" sz="quarter" idx="4294967295"/>
          </p:nvPr>
        </p:nvSpPr>
        <p:spPr>
          <a:xfrm>
            <a:off x="7010400" y="6553200"/>
            <a:ext cx="2133600" cy="304800"/>
          </a:xfrm>
          <a:prstGeom prst="rect">
            <a:avLst/>
          </a:prstGeom>
        </p:spPr>
        <p:txBody>
          <a:bodyPr/>
          <a:lstStyle/>
          <a:p>
            <a:pPr>
              <a:defRPr/>
            </a:pPr>
            <a:fld id="{552D96ED-FC55-4F93-928F-838E3F082A3D}" type="slidenum">
              <a:rPr lang="en-US" altLang="en-US" smtClean="0"/>
              <a:pPr>
                <a:defRPr/>
              </a:pPr>
              <a:t>79</a:t>
            </a:fld>
            <a:endParaRPr lang="en-US" altLang="en-US" dirty="0"/>
          </a:p>
        </p:txBody>
      </p:sp>
      <p:sp>
        <p:nvSpPr>
          <p:cNvPr id="8" name="TextBox 7"/>
          <p:cNvSpPr txBox="1"/>
          <p:nvPr/>
        </p:nvSpPr>
        <p:spPr>
          <a:xfrm>
            <a:off x="7924800" y="1938338"/>
            <a:ext cx="1066800" cy="831850"/>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400" dirty="0">
                <a:solidFill>
                  <a:schemeClr val="dk1"/>
                </a:solidFill>
              </a:rPr>
              <a:t>2015-2016</a:t>
            </a:r>
          </a:p>
          <a:p>
            <a:pPr algn="ctr">
              <a:defRPr/>
            </a:pPr>
            <a:endParaRPr lang="en-US" sz="1400" dirty="0">
              <a:solidFill>
                <a:schemeClr val="dk1"/>
              </a:solidFill>
            </a:endParaRPr>
          </a:p>
          <a:p>
            <a:pPr algn="ctr">
              <a:defRPr/>
            </a:pPr>
            <a:r>
              <a:rPr lang="en-US" sz="1000" dirty="0">
                <a:solidFill>
                  <a:schemeClr val="dk1"/>
                </a:solidFill>
              </a:rPr>
              <a:t>Full Implementation</a:t>
            </a:r>
          </a:p>
        </p:txBody>
      </p:sp>
    </p:spTree>
    <p:extLst>
      <p:ext uri="{BB962C8B-B14F-4D97-AF65-F5344CB8AC3E}">
        <p14:creationId xmlns:p14="http://schemas.microsoft.com/office/powerpoint/2010/main" val="27576584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Centers</a:t>
            </a:r>
            <a:endParaRPr lang="en-US" dirty="0"/>
          </a:p>
        </p:txBody>
      </p:sp>
      <p:sp>
        <p:nvSpPr>
          <p:cNvPr id="3" name="Content Placeholder 2"/>
          <p:cNvSpPr>
            <a:spLocks noGrp="1"/>
          </p:cNvSpPr>
          <p:nvPr>
            <p:ph idx="1"/>
          </p:nvPr>
        </p:nvSpPr>
        <p:spPr>
          <a:xfrm>
            <a:off x="457200" y="1690915"/>
            <a:ext cx="8229600" cy="4525963"/>
          </a:xfrm>
        </p:spPr>
        <p:txBody>
          <a:bodyPr>
            <a:normAutofit/>
          </a:bodyPr>
          <a:lstStyle/>
          <a:p>
            <a:r>
              <a:rPr lang="en-US" dirty="0" smtClean="0"/>
              <a:t>Professional Learning Groups</a:t>
            </a:r>
            <a:endParaRPr lang="en-US" dirty="0" smtClean="0"/>
          </a:p>
          <a:p>
            <a:r>
              <a:rPr lang="en-US" dirty="0" smtClean="0"/>
              <a:t>Parent nights soon</a:t>
            </a:r>
            <a:endParaRPr lang="en-US" dirty="0"/>
          </a:p>
          <a:p>
            <a:r>
              <a:rPr lang="en-US" dirty="0" smtClean="0"/>
              <a:t>Social Studies </a:t>
            </a:r>
            <a:r>
              <a:rPr lang="en-US" dirty="0" smtClean="0"/>
              <a:t>Collaboration</a:t>
            </a:r>
            <a:endParaRPr lang="en-US" dirty="0" smtClean="0"/>
          </a:p>
        </p:txBody>
      </p:sp>
    </p:spTree>
    <p:extLst>
      <p:ext uri="{BB962C8B-B14F-4D97-AF65-F5344CB8AC3E}">
        <p14:creationId xmlns:p14="http://schemas.microsoft.com/office/powerpoint/2010/main" val="38418539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553200"/>
            <a:ext cx="2133600" cy="304800"/>
          </a:xfrm>
          <a:prstGeom prst="rect">
            <a:avLst/>
          </a:prstGeom>
        </p:spPr>
        <p:txBody>
          <a:bodyPr/>
          <a:lstStyle/>
          <a:p>
            <a:pPr>
              <a:defRPr/>
            </a:pPr>
            <a:fld id="{7260F862-BFB2-4F16-BC0F-98405B1E1076}" type="slidenum">
              <a:rPr lang="en-US" altLang="en-US" smtClean="0"/>
              <a:pPr>
                <a:defRPr/>
              </a:pPr>
              <a:t>80</a:t>
            </a:fld>
            <a:endParaRPr lang="en-US" altLang="en-US" dirty="0"/>
          </a:p>
        </p:txBody>
      </p:sp>
      <p:graphicFrame>
        <p:nvGraphicFramePr>
          <p:cNvPr id="5" name="Content Placeholder 4"/>
          <p:cNvGraphicFramePr>
            <a:graphicFrameLocks/>
          </p:cNvGraphicFramePr>
          <p:nvPr/>
        </p:nvGraphicFramePr>
        <p:xfrm>
          <a:off x="19050" y="0"/>
          <a:ext cx="9144000" cy="6248400"/>
        </p:xfrm>
        <a:graphic>
          <a:graphicData uri="http://schemas.openxmlformats.org/drawingml/2006/table">
            <a:tbl>
              <a:tblPr firstRow="1" firstCol="1" bandRow="1">
                <a:tableStyleId>{5C22544A-7EE6-4342-B048-85BDC9FD1C3A}</a:tableStyleId>
              </a:tblPr>
              <a:tblGrid>
                <a:gridCol w="3886200"/>
                <a:gridCol w="3886200"/>
                <a:gridCol w="1371600"/>
              </a:tblGrid>
              <a:tr h="515323">
                <a:tc gridSpan="3">
                  <a:txBody>
                    <a:bodyPr/>
                    <a:lstStyle/>
                    <a:p>
                      <a:pPr marL="0" marR="0" algn="ctr">
                        <a:spcBef>
                          <a:spcPts val="0"/>
                        </a:spcBef>
                        <a:spcAft>
                          <a:spcPts val="0"/>
                        </a:spcAft>
                      </a:pPr>
                      <a:r>
                        <a:rPr lang="en-US" sz="2400" dirty="0" smtClean="0">
                          <a:effectLst/>
                          <a:latin typeface="Arial"/>
                          <a:ea typeface="Times New Roman"/>
                          <a:cs typeface="Times New Roman"/>
                        </a:rPr>
                        <a:t>SCHOOL DISTRICT </a:t>
                      </a:r>
                      <a:r>
                        <a:rPr lang="en-US" sz="2400" dirty="0">
                          <a:effectLst/>
                          <a:latin typeface="Arial"/>
                          <a:ea typeface="Times New Roman"/>
                          <a:cs typeface="Times New Roman"/>
                        </a:rPr>
                        <a:t>PLANNING AND </a:t>
                      </a:r>
                      <a:r>
                        <a:rPr lang="en-US" sz="2400" dirty="0" smtClean="0">
                          <a:effectLst/>
                          <a:latin typeface="Arial"/>
                          <a:ea typeface="Times New Roman"/>
                          <a:cs typeface="Times New Roman"/>
                        </a:rPr>
                        <a:t>REPORTING</a:t>
                      </a:r>
                      <a:endParaRPr lang="en-US" sz="2400" dirty="0">
                        <a:effectLst/>
                        <a:latin typeface="Arial"/>
                        <a:ea typeface="Times New Roman"/>
                        <a:cs typeface="Times New Roman"/>
                      </a:endParaRPr>
                    </a:p>
                  </a:txBody>
                  <a:tcPr marL="0" marR="0" marT="0" marB="0" anchor="ctr">
                    <a:solidFill>
                      <a:schemeClr val="tx1"/>
                    </a:solidFill>
                  </a:tcPr>
                </a:tc>
                <a:tc hMerge="1">
                  <a:txBody>
                    <a:bodyPr/>
                    <a:lstStyle/>
                    <a:p>
                      <a:pPr marL="0" marR="0" algn="ctr">
                        <a:spcBef>
                          <a:spcPts val="0"/>
                        </a:spcBef>
                        <a:spcAft>
                          <a:spcPts val="0"/>
                        </a:spcAft>
                      </a:pPr>
                      <a:endParaRPr lang="en-US" sz="1200" dirty="0">
                        <a:effectLst/>
                        <a:latin typeface="Arial"/>
                        <a:ea typeface="Times New Roman"/>
                        <a:cs typeface="Times New Roman"/>
                      </a:endParaRPr>
                    </a:p>
                  </a:txBody>
                  <a:tcPr marL="0" marR="0" marT="0" marB="0"/>
                </a:tc>
                <a:tc hMerge="1">
                  <a:txBody>
                    <a:bodyPr/>
                    <a:lstStyle/>
                    <a:p>
                      <a:pPr marL="0" marR="0" algn="ctr">
                        <a:spcBef>
                          <a:spcPts val="0"/>
                        </a:spcBef>
                        <a:spcAft>
                          <a:spcPts val="0"/>
                        </a:spcAft>
                      </a:pPr>
                      <a:endParaRPr lang="en-US" sz="1200" dirty="0">
                        <a:effectLst/>
                        <a:latin typeface="Arial"/>
                        <a:ea typeface="Times New Roman"/>
                        <a:cs typeface="Times New Roman"/>
                      </a:endParaRPr>
                    </a:p>
                  </a:txBody>
                  <a:tcPr marL="0" marR="0" marT="0" marB="0">
                    <a:solidFill>
                      <a:srgbClr val="EAF5F6"/>
                    </a:solidFill>
                  </a:tcPr>
                </a:tc>
              </a:tr>
              <a:tr h="502906">
                <a:tc>
                  <a:txBody>
                    <a:bodyPr/>
                    <a:lstStyle/>
                    <a:p>
                      <a:pPr marL="0" marR="0" algn="ctr">
                        <a:spcBef>
                          <a:spcPts val="0"/>
                        </a:spcBef>
                        <a:spcAft>
                          <a:spcPts val="0"/>
                        </a:spcAft>
                      </a:pPr>
                      <a:r>
                        <a:rPr lang="en-US" sz="1600" b="1" kern="1200" dirty="0" smtClean="0">
                          <a:solidFill>
                            <a:schemeClr val="tx1"/>
                          </a:solidFill>
                          <a:effectLst/>
                          <a:latin typeface="+mn-lt"/>
                          <a:ea typeface="+mn-ea"/>
                          <a:cs typeface="+mn-cs"/>
                        </a:rPr>
                        <a:t>CR PART 154 </a:t>
                      </a:r>
                    </a:p>
                    <a:p>
                      <a:pPr marL="0" marR="0" algn="ctr">
                        <a:spcBef>
                          <a:spcPts val="0"/>
                        </a:spcBef>
                        <a:spcAft>
                          <a:spcPts val="0"/>
                        </a:spcAft>
                      </a:pPr>
                      <a:r>
                        <a:rPr lang="en-US" sz="1600" b="1" kern="1200" dirty="0" smtClean="0">
                          <a:solidFill>
                            <a:schemeClr val="tx1"/>
                          </a:solidFill>
                          <a:effectLst/>
                          <a:latin typeface="+mn-lt"/>
                          <a:ea typeface="+mn-ea"/>
                          <a:cs typeface="+mn-cs"/>
                        </a:rPr>
                        <a:t>EXISTING</a:t>
                      </a:r>
                      <a:r>
                        <a:rPr lang="en-US" sz="1600" b="1" kern="1200" baseline="0" dirty="0" smtClean="0">
                          <a:solidFill>
                            <a:schemeClr val="tx1"/>
                          </a:solidFill>
                          <a:effectLst/>
                          <a:latin typeface="+mn-lt"/>
                          <a:ea typeface="+mn-ea"/>
                          <a:cs typeface="+mn-cs"/>
                        </a:rPr>
                        <a:t> REGULATION</a:t>
                      </a:r>
                      <a:endParaRPr lang="en-US" sz="1600" b="1" kern="1200" dirty="0">
                        <a:solidFill>
                          <a:schemeClr val="tx1"/>
                        </a:solidFill>
                        <a:effectLst/>
                        <a:latin typeface="+mn-lt"/>
                        <a:ea typeface="+mn-ea"/>
                        <a:cs typeface="+mn-cs"/>
                      </a:endParaRPr>
                    </a:p>
                  </a:txBody>
                  <a:tcPr marL="68580" marR="68580"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SUB-PARTS 154-1 &amp; 154-2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mn-lt"/>
                          <a:ea typeface="+mn-ea"/>
                          <a:cs typeface="+mn-cs"/>
                        </a:rPr>
                        <a:t>ADOPTED REGULATION</a:t>
                      </a:r>
                      <a:endParaRPr kumimoji="0" lang="en-US" sz="1600" b="1" i="0" u="none" strike="noStrike" kern="1200" cap="none" spc="0" normalizeH="0" baseline="0" noProof="0" dirty="0">
                        <a:ln>
                          <a:noFill/>
                        </a:ln>
                        <a:solidFill>
                          <a:srgbClr val="000000"/>
                        </a:solidFill>
                        <a:effectLst/>
                        <a:uLnTx/>
                        <a:uFillTx/>
                        <a:latin typeface="Times New Roman"/>
                        <a:ea typeface="Times New Roman"/>
                        <a:cs typeface="+mn-cs"/>
                      </a:endParaRPr>
                    </a:p>
                  </a:txBody>
                  <a:tcPr marL="68580" marR="68580" marT="0" marB="0" anchor="ctr">
                    <a:solidFill>
                      <a:schemeClr val="accent5">
                        <a:lumMod val="90000"/>
                      </a:schemeClr>
                    </a:solidFill>
                  </a:tcPr>
                </a:tc>
                <a:tc>
                  <a:txBody>
                    <a:bodyPr/>
                    <a:lstStyle/>
                    <a:p>
                      <a:pPr marL="0" marR="0" algn="ctr">
                        <a:spcBef>
                          <a:spcPts val="0"/>
                        </a:spcBef>
                        <a:spcAft>
                          <a:spcPts val="0"/>
                        </a:spcAft>
                      </a:pPr>
                      <a:r>
                        <a:rPr lang="en-US" sz="1600" b="1" kern="1200" dirty="0" smtClean="0">
                          <a:solidFill>
                            <a:schemeClr val="tx1"/>
                          </a:solidFill>
                          <a:effectLst/>
                        </a:rPr>
                        <a:t>TIMELINE</a:t>
                      </a:r>
                      <a:endParaRPr lang="en-US" sz="1600" b="1" dirty="0">
                        <a:solidFill>
                          <a:schemeClr val="tx1"/>
                        </a:solidFill>
                        <a:effectLst/>
                        <a:latin typeface="Times New Roman"/>
                        <a:ea typeface="Times New Roman"/>
                      </a:endParaRPr>
                    </a:p>
                  </a:txBody>
                  <a:tcPr marL="68580" marR="68580" marT="0" marB="0" anchor="ctr">
                    <a:solidFill>
                      <a:srgbClr val="F3F9FA"/>
                    </a:solidFill>
                  </a:tcPr>
                </a:tc>
              </a:tr>
              <a:tr h="2398791">
                <a:tc>
                  <a:txBody>
                    <a:bodyPr/>
                    <a:lstStyle/>
                    <a:p>
                      <a:endParaRPr lang="en-US" sz="1500" b="0" dirty="0" smtClean="0">
                        <a:solidFill>
                          <a:schemeClr val="tx1"/>
                        </a:solidFill>
                        <a:effectLst/>
                        <a:latin typeface="+mn-lt"/>
                      </a:endParaRPr>
                    </a:p>
                    <a:p>
                      <a:r>
                        <a:rPr lang="en-US" sz="1500" b="0" dirty="0" smtClean="0">
                          <a:solidFill>
                            <a:schemeClr val="tx1"/>
                          </a:solidFill>
                          <a:effectLst/>
                          <a:latin typeface="+mn-lt"/>
                        </a:rPr>
                        <a:t>Current </a:t>
                      </a:r>
                      <a:r>
                        <a:rPr lang="en-US" sz="1500" b="0" dirty="0">
                          <a:solidFill>
                            <a:schemeClr val="tx1"/>
                          </a:solidFill>
                          <a:effectLst/>
                          <a:latin typeface="+mn-lt"/>
                        </a:rPr>
                        <a:t>regulations </a:t>
                      </a:r>
                      <a:r>
                        <a:rPr lang="en-US" sz="1500" b="0" dirty="0" smtClean="0">
                          <a:solidFill>
                            <a:schemeClr val="tx1"/>
                          </a:solidFill>
                          <a:effectLst/>
                          <a:latin typeface="+mn-lt"/>
                        </a:rPr>
                        <a:t>require school </a:t>
                      </a:r>
                      <a:r>
                        <a:rPr lang="en-US" sz="1500" b="0" dirty="0">
                          <a:solidFill>
                            <a:schemeClr val="tx1"/>
                          </a:solidFill>
                          <a:effectLst/>
                          <a:latin typeface="+mn-lt"/>
                        </a:rPr>
                        <a:t>districts to provide information in plans regarding programs for ELLs, information provided to parents, methods to annually measure and track ELL progress, and systems to identify, assess, and exit students from ELL status.</a:t>
                      </a:r>
                    </a:p>
                  </a:txBody>
                  <a:tcPr marL="0" marR="0" marT="0" marB="0">
                    <a:solidFill>
                      <a:schemeClr val="bg1">
                        <a:lumMod val="85000"/>
                      </a:schemeClr>
                    </a:solidFill>
                  </a:tcPr>
                </a:tc>
                <a:tc>
                  <a:txBody>
                    <a:bodyPr/>
                    <a:lstStyle/>
                    <a:p>
                      <a:endParaRPr lang="en-US" sz="1500" b="0" dirty="0" smtClean="0">
                        <a:solidFill>
                          <a:schemeClr val="tx1"/>
                        </a:solidFill>
                        <a:effectLst/>
                        <a:latin typeface="+mn-lt"/>
                      </a:endParaRPr>
                    </a:p>
                    <a:p>
                      <a:r>
                        <a:rPr lang="en-US" sz="1500" b="0" dirty="0" smtClean="0">
                          <a:solidFill>
                            <a:schemeClr val="tx1"/>
                          </a:solidFill>
                          <a:effectLst/>
                          <a:latin typeface="+mn-lt"/>
                        </a:rPr>
                        <a:t>School</a:t>
                      </a:r>
                      <a:r>
                        <a:rPr lang="en-US" sz="1500" b="0" baseline="0" dirty="0" smtClean="0">
                          <a:solidFill>
                            <a:schemeClr val="tx1"/>
                          </a:solidFill>
                          <a:effectLst/>
                          <a:latin typeface="+mn-lt"/>
                        </a:rPr>
                        <a:t> di</a:t>
                      </a:r>
                      <a:r>
                        <a:rPr lang="en-US" sz="1500" b="0" dirty="0" smtClean="0">
                          <a:solidFill>
                            <a:schemeClr val="tx1"/>
                          </a:solidFill>
                          <a:effectLst/>
                          <a:latin typeface="+mn-lt"/>
                        </a:rPr>
                        <a:t>stricts are required to provide </a:t>
                      </a:r>
                      <a:r>
                        <a:rPr lang="en-US" sz="1500" b="0" dirty="0">
                          <a:solidFill>
                            <a:schemeClr val="tx1"/>
                          </a:solidFill>
                          <a:effectLst/>
                          <a:latin typeface="+mn-lt"/>
                        </a:rPr>
                        <a:t>additional information in </a:t>
                      </a:r>
                      <a:r>
                        <a:rPr lang="en-US" sz="1500" b="0" dirty="0" smtClean="0">
                          <a:solidFill>
                            <a:schemeClr val="tx1"/>
                          </a:solidFill>
                          <a:effectLst/>
                          <a:latin typeface="+mn-lt"/>
                        </a:rPr>
                        <a:t>comprehensive plans </a:t>
                      </a:r>
                      <a:r>
                        <a:rPr lang="en-US" sz="1500" b="0" dirty="0">
                          <a:solidFill>
                            <a:schemeClr val="tx1"/>
                          </a:solidFill>
                          <a:effectLst/>
                          <a:latin typeface="+mn-lt"/>
                        </a:rPr>
                        <a:t>regarding programs for subpopulations of ELLs, information provided to </a:t>
                      </a:r>
                      <a:r>
                        <a:rPr lang="en-US" sz="1500" b="0" dirty="0" smtClean="0">
                          <a:solidFill>
                            <a:schemeClr val="tx1"/>
                          </a:solidFill>
                          <a:effectLst/>
                          <a:latin typeface="+mn-lt"/>
                        </a:rPr>
                        <a:t>parents in the languages</a:t>
                      </a:r>
                      <a:r>
                        <a:rPr lang="en-US" sz="1500" b="0" baseline="0" dirty="0" smtClean="0">
                          <a:solidFill>
                            <a:schemeClr val="tx1"/>
                          </a:solidFill>
                          <a:effectLst/>
                          <a:latin typeface="+mn-lt"/>
                        </a:rPr>
                        <a:t> they best understand</a:t>
                      </a:r>
                      <a:r>
                        <a:rPr lang="en-US" sz="1500" b="0" dirty="0" smtClean="0">
                          <a:solidFill>
                            <a:schemeClr val="tx1"/>
                          </a:solidFill>
                          <a:effectLst/>
                          <a:latin typeface="+mn-lt"/>
                        </a:rPr>
                        <a:t>, </a:t>
                      </a:r>
                      <a:r>
                        <a:rPr lang="en-US" sz="1500" b="0" dirty="0">
                          <a:solidFill>
                            <a:schemeClr val="tx1"/>
                          </a:solidFill>
                          <a:effectLst/>
                          <a:latin typeface="+mn-lt"/>
                        </a:rPr>
                        <a:t>methods to annually measure and track ELL progress, and systems to identify, assess, and exit students from ELL status</a:t>
                      </a:r>
                      <a:r>
                        <a:rPr lang="en-US" sz="1500" b="0" dirty="0" smtClean="0">
                          <a:solidFill>
                            <a:schemeClr val="tx1"/>
                          </a:solidFill>
                          <a:effectLst/>
                          <a:latin typeface="+mn-lt"/>
                        </a:rPr>
                        <a:t>. [154-2.4(b)] </a:t>
                      </a:r>
                      <a:endParaRPr lang="en-US" sz="1500" b="0" dirty="0">
                        <a:solidFill>
                          <a:schemeClr val="tx1"/>
                        </a:solidFill>
                        <a:effectLst/>
                        <a:latin typeface="+mn-lt"/>
                      </a:endParaRPr>
                    </a:p>
                  </a:txBody>
                  <a:tcPr marL="68580" marR="68580" marT="9525" marB="0">
                    <a:solidFill>
                      <a:schemeClr val="accent5">
                        <a:lumMod val="90000"/>
                      </a:schemeClr>
                    </a:solidFill>
                  </a:tcPr>
                </a:tc>
                <a:tc rowSpan="2">
                  <a:txBody>
                    <a:bodyPr/>
                    <a:lstStyle/>
                    <a:p>
                      <a:pPr algn="ctr"/>
                      <a:endParaRPr lang="en-US" sz="10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p>
                      <a:pPr algn="ctr"/>
                      <a:endParaRPr lang="en-US" sz="1400" kern="1200" dirty="0" smtClean="0">
                        <a:solidFill>
                          <a:schemeClr val="dk1"/>
                        </a:solidFill>
                        <a:effectLst/>
                        <a:latin typeface="+mn-lt"/>
                        <a:ea typeface="+mn-ea"/>
                        <a:cs typeface="+mn-cs"/>
                      </a:endParaRPr>
                    </a:p>
                  </a:txBody>
                  <a:tcPr marL="68580" marR="68580" marT="0" marB="0" anchor="ctr">
                    <a:solidFill>
                      <a:srgbClr val="F3F9FA"/>
                    </a:solidFill>
                  </a:tcPr>
                </a:tc>
              </a:tr>
              <a:tr h="2831380">
                <a:tc>
                  <a:txBody>
                    <a:bodyPr/>
                    <a:lstStyle/>
                    <a:p>
                      <a:r>
                        <a:rPr lang="en-US" sz="1500" b="0" dirty="0" smtClean="0">
                          <a:solidFill>
                            <a:schemeClr val="tx1"/>
                          </a:solidFill>
                          <a:effectLst/>
                          <a:latin typeface="+mn-lt"/>
                        </a:rPr>
                        <a:t>Current </a:t>
                      </a:r>
                      <a:r>
                        <a:rPr lang="en-US" sz="1500" b="0" dirty="0">
                          <a:solidFill>
                            <a:schemeClr val="tx1"/>
                          </a:solidFill>
                          <a:effectLst/>
                          <a:latin typeface="+mn-lt"/>
                        </a:rPr>
                        <a:t>regulations do not </a:t>
                      </a:r>
                      <a:r>
                        <a:rPr lang="en-US" sz="1500" b="0" dirty="0" smtClean="0">
                          <a:solidFill>
                            <a:schemeClr val="tx1"/>
                          </a:solidFill>
                          <a:effectLst/>
                          <a:latin typeface="+mn-lt"/>
                        </a:rPr>
                        <a:t>require school </a:t>
                      </a:r>
                      <a:r>
                        <a:rPr lang="en-US" sz="1500" b="0" dirty="0">
                          <a:solidFill>
                            <a:schemeClr val="tx1"/>
                          </a:solidFill>
                          <a:effectLst/>
                          <a:latin typeface="+mn-lt"/>
                        </a:rPr>
                        <a:t>districts to </a:t>
                      </a:r>
                      <a:r>
                        <a:rPr lang="en-US" sz="1500" b="0" dirty="0" smtClean="0">
                          <a:solidFill>
                            <a:schemeClr val="tx1"/>
                          </a:solidFill>
                          <a:effectLst/>
                          <a:latin typeface="+mn-lt"/>
                        </a:rPr>
                        <a:t>report ELL program information for </a:t>
                      </a:r>
                      <a:r>
                        <a:rPr lang="en-US" sz="1500" b="0" dirty="0">
                          <a:solidFill>
                            <a:schemeClr val="tx1"/>
                          </a:solidFill>
                          <a:effectLst/>
                          <a:latin typeface="+mn-lt"/>
                        </a:rPr>
                        <a:t>subpopulations of ELLs or by languages spoken in the </a:t>
                      </a:r>
                      <a:r>
                        <a:rPr lang="en-US" sz="1500" b="0" dirty="0" smtClean="0">
                          <a:solidFill>
                            <a:schemeClr val="tx1"/>
                          </a:solidFill>
                          <a:effectLst/>
                          <a:latin typeface="+mn-lt"/>
                        </a:rPr>
                        <a:t>school district</a:t>
                      </a:r>
                      <a:r>
                        <a:rPr lang="en-US" sz="1500" b="0" dirty="0">
                          <a:solidFill>
                            <a:schemeClr val="tx1"/>
                          </a:solidFill>
                          <a:effectLst/>
                          <a:latin typeface="+mn-lt"/>
                        </a:rPr>
                        <a:t>.   Current regulations do require </a:t>
                      </a:r>
                      <a:r>
                        <a:rPr lang="en-US" sz="1500" b="0" dirty="0" smtClean="0">
                          <a:solidFill>
                            <a:schemeClr val="tx1"/>
                          </a:solidFill>
                          <a:effectLst/>
                          <a:latin typeface="+mn-lt"/>
                        </a:rPr>
                        <a:t>school districts </a:t>
                      </a:r>
                      <a:r>
                        <a:rPr lang="en-US" sz="1500" b="0" dirty="0">
                          <a:solidFill>
                            <a:schemeClr val="tx1"/>
                          </a:solidFill>
                          <a:effectLst/>
                          <a:latin typeface="+mn-lt"/>
                        </a:rPr>
                        <a:t>to provide information in reports regarding programs for ELLs, information provided to parents, methods to annually measure and track ELL progress, and systems to identify, assess, and exit students from ELL status</a:t>
                      </a:r>
                    </a:p>
                  </a:txBody>
                  <a:tcPr marL="0" marR="0" marT="0" marB="0" anchor="ctr">
                    <a:solidFill>
                      <a:schemeClr val="bg1">
                        <a:lumMod val="85000"/>
                      </a:schemeClr>
                    </a:solidFill>
                  </a:tcPr>
                </a:tc>
                <a:tc>
                  <a:txBody>
                    <a:bodyPr/>
                    <a:lstStyle/>
                    <a:p>
                      <a:endParaRPr lang="en-US" sz="1500" b="0" dirty="0" smtClean="0">
                        <a:solidFill>
                          <a:schemeClr val="tx1"/>
                        </a:solidFill>
                        <a:effectLst/>
                        <a:latin typeface="+mn-lt"/>
                      </a:endParaRPr>
                    </a:p>
                    <a:p>
                      <a:r>
                        <a:rPr lang="en-US" sz="1500" b="0" dirty="0" smtClean="0">
                          <a:solidFill>
                            <a:schemeClr val="tx1"/>
                          </a:solidFill>
                          <a:effectLst/>
                          <a:latin typeface="+mn-lt"/>
                        </a:rPr>
                        <a:t>School districts are required to provide</a:t>
                      </a:r>
                      <a:r>
                        <a:rPr lang="en-US" sz="1500" b="0" baseline="0" dirty="0" smtClean="0">
                          <a:solidFill>
                            <a:schemeClr val="tx1"/>
                          </a:solidFill>
                          <a:effectLst/>
                          <a:latin typeface="+mn-lt"/>
                        </a:rPr>
                        <a:t> </a:t>
                      </a:r>
                      <a:r>
                        <a:rPr lang="en-US" sz="1500" b="0" dirty="0" smtClean="0">
                          <a:solidFill>
                            <a:schemeClr val="tx1"/>
                          </a:solidFill>
                          <a:effectLst/>
                          <a:latin typeface="+mn-lt"/>
                        </a:rPr>
                        <a:t>additional </a:t>
                      </a:r>
                      <a:r>
                        <a:rPr lang="en-US" sz="1500" b="0" dirty="0">
                          <a:solidFill>
                            <a:schemeClr val="tx1"/>
                          </a:solidFill>
                          <a:effectLst/>
                          <a:latin typeface="+mn-lt"/>
                        </a:rPr>
                        <a:t>information in reports regarding programs for subpopulations of ELLs including program information, if offered, by subpopulations and languages spoken in the </a:t>
                      </a:r>
                      <a:r>
                        <a:rPr lang="en-US" sz="1500" b="0" dirty="0" smtClean="0">
                          <a:solidFill>
                            <a:schemeClr val="tx1"/>
                          </a:solidFill>
                          <a:effectLst/>
                          <a:latin typeface="+mn-lt"/>
                        </a:rPr>
                        <a:t>school district</a:t>
                      </a:r>
                      <a:r>
                        <a:rPr lang="en-US" sz="1500" b="0" dirty="0">
                          <a:solidFill>
                            <a:schemeClr val="tx1"/>
                          </a:solidFill>
                          <a:effectLst/>
                          <a:latin typeface="+mn-lt"/>
                        </a:rPr>
                        <a:t>. </a:t>
                      </a:r>
                      <a:r>
                        <a:rPr lang="en-US" sz="1500" b="0" dirty="0" smtClean="0">
                          <a:solidFill>
                            <a:schemeClr val="tx1"/>
                          </a:solidFill>
                          <a:effectLst/>
                          <a:latin typeface="+mn-lt"/>
                        </a:rPr>
                        <a:t>[154-2.4(c)] </a:t>
                      </a:r>
                      <a:endParaRPr lang="en-US" sz="1500" b="0" dirty="0">
                        <a:solidFill>
                          <a:schemeClr val="tx1"/>
                        </a:solidFill>
                        <a:effectLst/>
                        <a:latin typeface="+mn-lt"/>
                      </a:endParaRPr>
                    </a:p>
                  </a:txBody>
                  <a:tcPr marL="68580" marR="68580" marT="9525" marB="0">
                    <a:solidFill>
                      <a:schemeClr val="accent5">
                        <a:lumMod val="90000"/>
                      </a:schemeClr>
                    </a:solidFill>
                  </a:tcPr>
                </a:tc>
                <a:tc vMerge="1">
                  <a:txBody>
                    <a:bodyPr/>
                    <a:lstStyle/>
                    <a:p>
                      <a:pPr algn="ctr"/>
                      <a:endParaRPr lang="en-US" sz="1400" kern="1200" dirty="0" smtClean="0">
                        <a:solidFill>
                          <a:schemeClr val="dk1"/>
                        </a:solidFill>
                        <a:effectLst/>
                        <a:latin typeface="+mn-lt"/>
                        <a:ea typeface="+mn-ea"/>
                        <a:cs typeface="+mn-cs"/>
                      </a:endParaRPr>
                    </a:p>
                  </a:txBody>
                  <a:tcPr marL="68580" marR="68580" marT="0" marB="0">
                    <a:solidFill>
                      <a:srgbClr val="EAF5F6"/>
                    </a:solidFill>
                  </a:tcPr>
                </a:tc>
              </a:tr>
            </a:tbl>
          </a:graphicData>
        </a:graphic>
      </p:graphicFrame>
      <p:sp>
        <p:nvSpPr>
          <p:cNvPr id="7" name="TextBox 6"/>
          <p:cNvSpPr txBox="1"/>
          <p:nvPr/>
        </p:nvSpPr>
        <p:spPr>
          <a:xfrm>
            <a:off x="7924800" y="1676400"/>
            <a:ext cx="1066800" cy="8302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400" dirty="0">
                <a:solidFill>
                  <a:schemeClr val="dk1"/>
                </a:solidFill>
              </a:rPr>
              <a:t>2015-2016</a:t>
            </a:r>
          </a:p>
          <a:p>
            <a:pPr algn="ctr">
              <a:defRPr/>
            </a:pPr>
            <a:endParaRPr lang="en-US" sz="1400" dirty="0">
              <a:solidFill>
                <a:schemeClr val="dk1"/>
              </a:solidFill>
            </a:endParaRPr>
          </a:p>
          <a:p>
            <a:pPr algn="ctr">
              <a:defRPr/>
            </a:pPr>
            <a:r>
              <a:rPr lang="en-US" sz="1000" dirty="0">
                <a:solidFill>
                  <a:schemeClr val="dk1"/>
                </a:solidFill>
              </a:rPr>
              <a:t>Full Implementation</a:t>
            </a:r>
          </a:p>
        </p:txBody>
      </p:sp>
      <p:sp>
        <p:nvSpPr>
          <p:cNvPr id="9" name="TextBox 8"/>
          <p:cNvSpPr txBox="1"/>
          <p:nvPr/>
        </p:nvSpPr>
        <p:spPr>
          <a:xfrm>
            <a:off x="7924800" y="4495800"/>
            <a:ext cx="1066800" cy="830263"/>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ctr">
              <a:defRPr/>
            </a:pPr>
            <a:r>
              <a:rPr lang="en-US" sz="1400" dirty="0">
                <a:solidFill>
                  <a:schemeClr val="dk1"/>
                </a:solidFill>
              </a:rPr>
              <a:t>2015-2016</a:t>
            </a:r>
          </a:p>
          <a:p>
            <a:pPr algn="ctr">
              <a:defRPr/>
            </a:pPr>
            <a:endParaRPr lang="en-US" sz="1400" dirty="0">
              <a:solidFill>
                <a:schemeClr val="dk1"/>
              </a:solidFill>
            </a:endParaRPr>
          </a:p>
          <a:p>
            <a:pPr algn="ctr">
              <a:defRPr/>
            </a:pPr>
            <a:r>
              <a:rPr lang="en-US" sz="1000" dirty="0">
                <a:solidFill>
                  <a:schemeClr val="dk1"/>
                </a:solidFill>
              </a:rPr>
              <a:t>Full Implementation</a:t>
            </a:r>
          </a:p>
        </p:txBody>
      </p:sp>
    </p:spTree>
    <p:extLst>
      <p:ext uri="{BB962C8B-B14F-4D97-AF65-F5344CB8AC3E}">
        <p14:creationId xmlns:p14="http://schemas.microsoft.com/office/powerpoint/2010/main" val="17971987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6553200"/>
            <a:ext cx="2133600" cy="304800"/>
          </a:xfrm>
          <a:prstGeom prst="rect">
            <a:avLst/>
          </a:prstGeom>
        </p:spPr>
        <p:txBody>
          <a:bodyPr/>
          <a:lstStyle/>
          <a:p>
            <a:pPr>
              <a:defRPr/>
            </a:pPr>
            <a:fld id="{D37137BB-185F-4FE0-AA85-7752452085F7}" type="slidenum">
              <a:rPr lang="en-US" altLang="en-US" smtClean="0"/>
              <a:pPr>
                <a:defRPr/>
              </a:pPr>
              <a:t>81</a:t>
            </a:fld>
            <a:endParaRPr lang="en-US" altLang="en-US" dirty="0"/>
          </a:p>
        </p:txBody>
      </p:sp>
      <p:sp>
        <p:nvSpPr>
          <p:cNvPr id="18435" name="AutoShape 2" descr="data:image/jpeg;base64,/9j/4AAQSkZJRgABAQAAAQABAAD/2wCEAAkGBxQTEhUUExQVFhUXGBwbGRgYGBwfIBwdHR8cHyAcHx8cHiggHCAlHR0cITEiJSkrLi4uGB8zODMsNygtLisBCgoKBQUFDgUFDisZExkrKysrKysrKysrKysrKysrKysrKysrKysrKysrKysrKysrKysrKysrKysrKysrKysrK//AABEIALcBEwMBIgACEQEDEQH/xAAbAAADAAMBAQAAAAAAAAAAAAAEBQYAAgMBB//EAEMQAAIBAgMFBgIHBQcEAwEAAAECAwQRABIhBQYxQVETImFxgZEyoRRCUrHB0fAHI2JykhUzU6Ky4fEkNEOCY3PCFv/EABQBAQAAAAAAAAAAAAAAAAAAAAD/xAAUEQEAAAAAAAAAAAAAAAAAAAAA/9oADAMBAAIRAxEAPwD6/tW3Yy5uGRr+xwppYTLswKePZEi/8JJHyAwNUVkld+6hRkgPxysLZhf4VH69OdRBCqqFUWUAADwGlsANseftKeNjrdBfzAsfmMJ9r7vMFY05sratFyOoN1vwItw/4w72XQiGMRqSQCSL+JvbBWAUyRSywRNG7RyKAbHgSBYhh54EqKSrqB2cwjijuM5U3LAchrp+uOKLGkkqjiQMB6igAAaACwHgMT28lQsZueYuMO/pQPAE+Q/PAe09mrMVLD4b6Hx64CPotoyucwVUTqQST5a6+fDDyj2gzHlbBZ2OvFjjapp1hikkA+BGb2BOAV7T3oEb9jFG08/+Gn1f5jy/V7Y5jaW0x3jSRFfsrIM3+o39sdtxdnBKcSnWWe7ux4m50F+nPzJxSWwE2s8O0YJIiDG4+JWHejbkw66/kbY47BkWbNS1caNPDocyg515OCRryv5g88a7zR9jV0tQmjPIIpP4lbr1I/BemC96dlO2Sop/+4hN1H215of1zI54DWo3MpWOZFeJusbkfI3GPNgbstSylo52aN/jR11J5NcHjfw4E4fwMxVSwysQCVvex5i/O2PZJraDU/rjgA9ubYipIjLMSFBA7qkm58vvOFvZCuQkn91m7mU/ELAg/O3ocN3pgwOcBrixBGljytiY3HQw1FbSi/ZxurJc8M19PbL88BvtDcWByGjLQyDhJGbN69fPjgzY9DUwH95UvMnR0F/6r5sMtnbVSZ5VTN+6fIxIsM2twOtsabxV3Y000gNiqEqfHgOPjbAHQ1KnBAxHVFeybOErEvP2IYaXJd7ZRlAtxIFrYI3UG0CA1UYVQqCFCtn1HBtQq25ixwFCKFO1M2X94UyX/hBvb3+4YTb27NkdY5oBeaBsyj7Q+sv68ueHnaEcr+WOT7QiDBGkRXbgrMAx8gdT6YBZsjeeCZR3xG/1o3NiDzGvH9cMa7X3ohiW0bCWU6Kid655XtwHzwZtLYVPObywqx68D7ixx7s7Y0EBvFEqnrxPubnAIYEahoJpZT+/kJZv530UadL308cN91tndhSxIfitmb+ZtT7cPTAm8lHJPPTRZD2IftJG5XXgv3+4x7X7104hmaOVGkQMAt7EtwGh1IzW1GAG2UPpG0J5+KQDsU/m1zH7/wCoYJ3p2jKhhghIWSd8uc/VAtcjx1x13P2f2NJGD8T9978btrr6WHpjTe3ZbzRK8RtNC2ePxI4r6/eBgFm0Nl1NLGZ4qqWUp3nSU3DKONtdNMNZ95YkhhmZZCkovdVvk0+t0sdPQ4J2FtRKqAOBx7rqeTc1I/WhwbTlMtky5RpZbWHUaaDywA+zdtQTj91KreF7H+k6/LB5OInf3ZdOsIdYlE7uqRlbqSxP8Oh0HPFDJUJR0ymVyVjVVLHUseHqScA1xmJBd7qhtY9nzsh4Eki462yn78eYCw+kJmyZlzWvluL28uOBq3bEcLokmZc5sGt3QehPLHHYGzoYYwYQbSd4u3xNfUX58+GFG8e0BUMaOBRI5/vGPwx253+1gHe3K6WFM8cYkAPfFzfLzKjnjtQVyzRrJG11PTl1B6EYQbGrpKeVaSoJYEfuZde8B9U9CP1ywbRbEaGpMkLhYZATJER9bkV6frwsD3NgKspBIeJGNqapEl7XsDbUWv8Ajggt6YDWGIILD3wv23tuKmTNK2v1VHxN5D8TpgGTfKkD5O0LG9rqpIv5jj6Yx904GaZpM0jy37zm5QHgF6W5H8MBzjp5a2nlWpQRK5vEASWUDgW9bH1OgxrsCuM0ctJUaTIpR/4lIsHHXQ8fI88ebsVzxu1FOf3kY/dsf/JHy9QPl5HHTejZjnLU0/8AfxcvtpzU9dL28yOmA4bo7Q7MGjmOWaIkLfQOvEFevHh0t44pnNgSdAOJOEaQU20YUkZAbi172ZDzW46H0PHA/wD/ABUJ0eWodPsNJ3fkAcANLP8ATqyMR6wUzZ2fkz8gvW35+GK04Dfs6aK0aAAfCi6XP65nE/u21c0801WwERUCGJV+DXXhck2A1ub68OGAN3uqKhI1kp+EbhpFt3nTmB09NbeWDNkbRhqIw0LAgjUA94X5EcQcbx7ap2bJ20Yf7DMFb+lrN8sK9pbnUsjdoA0THi0TZb8+Go9sAto94PoT1EFZIzZO/EzXLOh4KOpv/wDrkMGboROqTVU65XnbPlP1UUHKPmfS2E229zwirJTF5KhHVh2zhgwB+E3FvHFPFHJOozgqGHeUnhcai44+mATbhVg+imTi0srufe34HB28mxpa2Aw5+yVmXMbXOUG+g5k2HHTBW7O7yUcIiVmexJBa2l+QA4D8zhzfAcqWlWNQqjgAPYWx2zY1JxN7T2vLTVidqQaWYBVNrdm46nnfx5eRuBW9213ghAiF5pWEcY8Tz9PvIwNsrc+BVvUKKiZtXeTvAk8bA6W88cN827Oeinb+7jmIY9M1rE+x9sVeAEahKpaBuzI+EHvJ5FTwH8pGBN2tuGoEiyoI5onySKDceBF9bGx68MNxiU3XOevr5UN4yUW44FlFj56g++AqYqhWLBWBKmzAHUHoRyws2pu3TTkmSJcx+svdb3HH1vjrJsVDUrUjMsgUqbGwYHhm62/Lpgqqq1S4+JgubILZiPLz5nALth7EenZv+okkiIsqPrlN+N/LS2mFFLvE9I8kVd2h7xMcoW4ZTwHd4H7rm9sUtFtBXAuGQ/ZbjgtlwEvuXGxepnyNHHNIGjVhY6ZrtbxuMb1e50OYyQPJTyE3zRsbE+IJ+4jDbbGy0qY+zcuBcEFGsQRwOETbMr6c3gqFnT/DmGvo3H5jAL9n008u0FiqJVmFKM+YLbvMBlDDrwPpg/a//U7Qhp+McC9tIORY/CPmPQnBG6dE8Mc01SMkssjO9yNFF7DQkWGp8jjhuOhkE1Ww71RISPBFNgPvHoMBU4zHmMwHOeFmUrmsCLd24IvpoeRwHsbY6U0eSMeJYnVj1Jtrg6rqUjVnkYKqi5J0AxNNvsjE9jT1Myj6yR6frztgKYM38Pufyxush5ge+Eex96IKhuzBZJf8OQZW9Ovlxw2qqlYkaRzZUBZja+g46DAa08bI7mwsxuNcD7Yilmppo0UI7Aqt2Go8SOFxcWwZSVKyIsiG6sAQeGh8DjSk2hHI0iI12jbK4sdDrpqNeHLAa7HpBFBHHkClVFwLEZuZvz11vg6+OFZWRxIXldUUc2NvTxPhgHZu8lLO2SKVS3IEEE+VwL4DnvJsdp1V4jkniN42vbzB8D+ueGdIXKKZAoewzBTcX52NuGOFXtmCJskkyI1r2Y2NjzxzTeGlPCoi/rGA22fshIXlaMEdq2Zhfug+A5X1OO9WJu72Qj+LvFydF55QF1J4akAXvraxKvhfJt6mVsrTxhhoRm4edtBgPVonvdipPmfyx1MUnIr8/wAsFI4YAqQQeBBuD64WzbajWoFO2ZXZbqWHdbwBvx8PDAJd5diVFSuQCktyaQOxHlYDKfXC/dfc+qpeNZmX/DF8n+YH5WxSS7w0qnK1RED/ADjB0FQrrmRlZeqkEe4wHGKja4ZmBNuHL7rnGhrLcsG5wASdBbjgCOnubn2wGS7QRAC7KgPDMwF/c4D27tGWOAzU4SULqy3Oq88pU8Rx588TG7Wx46556mqHaN2jIqXICKLWFgR1+V+OKnY2wYKXP2KlQ5FwWJGl+F+HHAJNn7/xMqtNFLEG4PlzodbaMAD8sNamalr4XiWVHDDkRmU8jY63Bwkpx/Z1X2R/7OpPcvwjk5rryPD26HDjaO6NJKbtCFb7Ud0P+XQ+owC7Ykonil2fWC8sQynqyC2VwTzGmvkeeOUM9fRjs8i1cQ0Q5srgcgb8bevngap3LljlSenqmLx/CJtdPs5h9UgkWtzwftCrbMBztwGuvTAbNU7RqhkWFaVDozs+Zrfw2sfkPMYpthbHjpoRFHwGpJ4sTxJ/XTEpQ74xpUrSuJO0YfVAIBtex1uDbXhzGLJqu1sBo8kvbZQg7LJfPm1zXHdy8tLm+t/DEwLU21HaT4KpFCseGdQBl+X+YYs42vgLbOzIqhDHKt16jQg9QeRwHSWnB4jCTeSuNJTyShuAsoPNjwHv8gccl2PXRjLDWKychKgJA87G+NafdVmkEtZMah1N1W1kX/15/L1wAtNvS8FEs9at3ygsFAU942GhNr2IvwxTUlakiKym2YA2OhFxfXxxLftIomlpkiRGbPMinKpNhcm5twF7a4ZPSFB3eAwD1gCNdQcaRRqqhVAVRwAFgPIDHyjbW0KqgmtTuRFOy5VYZgjX1UA6AG/Llw4Y+kQ7UBAvx1GngcAyx5hZLt+mUlWniVhxDOoI8wTjMAo2lD9Mr+wfWCnUO6/aduAPofkeuKuNQoAAAA0AGgGJNZhTbUkz6JVIuVjwzLYW+/8AqXFXfAJN69irPEzL3Z4xmjcaMCutr9Db0wFUbUM+yXlPxNEwb+YHKfci/rhpvJtRaeneRjrYqo6seH5+QxP1NGYNisj6Nkuw6F5Abel7emAp93FtSU//ANSf6RhVufrPXt1qCPa+HeyFtBCP/jT/AEjCXcnU1Z61T4DlvMFNdSLPbsCGsD8Jk5X5fZ49cN9tbvRzoAAI5FIKSKoBUjytceGCNr7KjqYzHKLg8COKnqDyOEmyquakmSlqG7SN9IZuen1G8eXqOXAH82yoXs0sccj2ALMikm3pie312VDHTFo4o0bOguqgHU+GHNbs+od2ZKoxqbZVEasBYa3J1NzhNtXYFbKoVqlZVzqcpQLwPG4HywDLfGqaOlbIbM5VARyzf7XwRQ7tU0cYj7JGsLFmUEk9b/ljjvfTM8cQRS375CbAmwF9dOWH9sBL7uJ2NTVU6k9muV1B+rmFyPn8sKd5YHr6hqePKqQKSzkXu7DRfL8ieQw82Yv/AF9Wf4Y/uGA91RlnrUPx9sW81a9v144ADdGlpZY2hkp41nh7sistyf4gTc2P3+mM2vss0B+lUlxGCO2hv3Sp0uL8LX9PK4xXfRkDZ8q5yLZrC9ul+NsKd8KhUoqgtw7MjzLaD5nAdtrSLLSSlT3ZIHsfBkOvscA7t7YWVRGzDtVW9r6sosM3ja4B8x1xps+MjZ0aHRuwAt5rw+eJaDZTxzrUICZEXKuuljckW/ivY+WApNo7qBpWmp55KaR9Xyaqx6lbjXHD+ydpJqlcklvqyRAA+FxcjFHSVAkQOAy35MLEHmCD48+fEaYRbUh2kZH7CSnETHu5wcyC3lr11vxwGlG42lSywzqEkRij2+rIvBl9eXmOBwz3ZSoECpUgdohK3DXzKODHxI+6/PAew6eKiQxNKHma8kmveYn61uIHifHHWq2iziw0HQficARtPaSICPiboOXmcS0lW1yy2DHGVtSS/ZxRvNL9iP6v87Huxj+Y36A4dbubuyZc1X2ee9wkdyoHIEn4j1sAMAr3D3P7MJVVPeqCWa55Fra+gvb+YnpYzebeCKmOaV8o5DiSegHPFm2PiawtU7TqZpgSIZTFGjDRcvOx9/8A28BgPoW6W88lS1hSypFYntZDbyAFtSfPrg/b+88dMyx5HlmfVY4xc26noPc6cMG7MFo1688SlXWii2lNPUIximRQkqqWylQAVPS9r+3jYLOhnZ40dkMbMoJQ8VPQ47E4kTvNU1JK0NOcv+NN3U9Bz+fljhXTbSo0+kSzRTxrbtIwgWwJtdSFB5/7YCvkXA7sDzGCKacSIrrqrqGHkRcY8lhvgEW1dlpKAHUGzBh4FTcH3wuWIguvRrjyYD8QcD7+MYjTNE7JI0yrlRiM4PEFQbNrb38cMKR2+lyxtqOzVk8gSCPHU4D5hvdsZmq5WAJBy/6Fx5j65NspGYkjXGYDrtnZ8VTGY5RcXuCNCD1B/XHE+mya+HuQ1oZBw7VLkDzsb4Z7O2ssy3BF+mCqSJyP3hS/RL/eePtgFGzt3P3omq5jUSL8IIsi+Q5/IeGGe8lG1TTSQowDNaxa9tGB5eWOFdt+jhOWSoUNfUAFiPPKDb1wTsnatNUf3MyubXK8G88psfW2A0r4q0CMU0kKhUCsHB1I0uO6dLYVbK2XtGnDhHpiHcu18x7x9BYYrUQdcTm8u+EVHKI5QBdbglwt/fxwDDb1NUs0ctNIA8d7xMe49+Pr5+4wFT0tXUzwyVUccMcLZwitmLNy4E2F/wBHjhvsTaKVMYljKlT0YH5jDER+OA6xk63tx0t08fHjgPa22YaZbyuBfgvEnyH48MEVEwRGduCKSfIC5xN7q0PbXrZwGklJKA6hFBsMo5Hx/M4Ddd+4NM0c6IfrtHp8jfFFR1iSoHjcMp5qf1Y+GN3AIIIBB0IOoxISU4oKyIxd2nqWyOnJX5EdPLpfwsFdHAqszhQGa2Y8zbhfC+s2OrTCdGaOUCxK2sw6MCNfly6DC3fSqdfo0cbMrS1CKSpIOXnqOWoxRk4DR3NuAJ87D8bfPEvW7Dnq5lNU0awRnMsSEnMf4iQP0bW54Y7P2w0tVUQ5VyQ5bNrclhqDy439sLq/fiCGaSJ45T2ZAZ1UMNQDrrcf7YA/bDtGjuEZ8qk5V4tYcB4nhjhIltQLY5Q750UuizgHoysv3i3zw0ksB3iAOd+HzwEzFvlSxS9m88epse9ex9NPC2DKreDNpH3R15n8sdqndail1elp2vz7NQfcC+OlNu9TxgBEsF4DMTbw7xOAhanYNS84qqQjtTdXD3yst9LnyA8dB01tdn7HcqPpDC/NYsyj+onMfTLhukdhYEWHK35Wxvr4e/8AtgPKaFI1yoqoo5KAB8sTNPvDW1OZ6OGIQqSA0p1kt0sRb9a9Dt3IKhFliqbuAxySFgSytfQ2NwR5c7csKaD6Zs9TClP9IgDEoytZgCb2I4n258cBY7NnkeJGmQRyEd5Ab29f15nCXaWxV7ZplA79i/iygKD6qFH/AKeOONJvvCXCTpLTseHarYe/LzIAxTMlxbrgJXaAnaPJBN2L5gQxW4NvqnoD68OGNKHe54iItoRdkxNhKovG/wCXz9MFbRqYoSe1ljj/AJmA9gTc4Uz77UJUxHNUX0yLGWB/qsDgLqCZXUMjBlI0Km4PkRiM2ptWor0NNBTSxK5AeWZbALcE2HPh19OeE2zKesWXPs+mngibjHMwyHxyvY+xJ8cfSqB5DGpmVVk+sFbMPQkD9czgPaSnEaJGvBFCjyAtgbbVLO8VqeVYnuO8VzacwB46a688HgY4pVq2bIytlJVrG9iOINuBwEjs/dp+3FRVzdvKnwACyr425n0HrpZjVIFqYH5tnTzBXN8io98PCA3n1xGbzVZSupl5KR/mNvutgKo49xzaQdce4D4psPa00TDtVyngbcNOY88Uu1t4JJjDSQtkeb4n+yg428TY+1ueFO1KA2JtwP3/APAwhoK/stoxM5sGjKAnkbn/AGHrgPr+xtg00CBUiU9WYBmPmSPkNMD7w7rxyqZIAIqhO8jp3bkcAbdevEfLG+z6/MBhkaxUVncgKoJJ6Aak4Djuftk1VMsjaOCVcfxL4crixt44mf2sbJjkEEroGy5k18bH8Dg/9mwP0d5CCBNM7qPDQfeDhhv3Bno3PNCrfOx+RwE5s3d801MlXRMyOq5njvdXUcdPLl7WOPoGw9pLUQxzLoHF7dDwI9DcemEe7VUoolZiMqxnN5AG+Nf2YoRQx35s5Hlc2+YOAo9rU5lhljHF0ZR5kEDCvcesD0ka8Gi7jg8QVPPzH44e4m9q7vSdqaijlEMzDvgjuP4ka6+h9DrgDNq7banqIUkUdjMcok1ur9DysdPn0wu3slEtTR0y6uJRK38Kr18xf2wv2xs/adVH2MqUoW4OcFr3HAjU26cOeCf2fRIUlkbM1VnKTFzdgRy8uHqPDAd9sv2m06SP/DR5T63A+a/PFTfEZtmqFLtNJ5biGSHs89rhWvfXpy9z0OGe3N6KeGBnEsbMVORVYMWJ4fDfS/PAB7jHO1ZP/iVLAeS8P9WFu5u2YFlrGllRGlqGIDEC6i9uOnM4abvRGk2bmfRljeVh0Ju1j42sMA7l7vU8lBC00McjMCxZlGbVjbvceFueApDRU01myQSEG4YBDqOdx44kKmgSs2nPDVFikKKYo8xANwMzacbX5dfDFDs/dSlglE0UZVxe3fYjUWOhJwHvdsMzZZoG7Oqi+BvtD7DeH5nkcBy2JsOSkqGWJ70jLfI7XKN0UW/QPUYWby1lfSB5xPE8WfRCmoDHReGtvPlhxuttz6VEWYZZUbJInRh+B/McsKt/zmFLD/iVC3HgOP8AqGAZbGr68yKtRBEEIJMiNw0uNMxOp0wfu/t1apZGVSoSRo9T8WW2o8NcbV9Vkikf7KM3sCcTG69YKTZQmfU957dWZiFHrpgLOrr44hmkkVB1Yge1+ONaHb9NKbRzRsembU+QPHEpsLdsTgVNbeWWQBghJyop1At5HhwHnc4d1W6NJKpHYqh5NGMpHtofW+AoJqdJBZ0Vx0ZQfvwTFAoAAFgBYAaWHpiV3RqpY5ZKOobO8YzRyfaTQa35i/3jlhjtHb4hq44WNkdNT0ZmIU+WlvXwwHlZudRyzNPJEHka18xuNBa9uF7fdhhTbJjjFo0RB/CoH3YOwGu0V+kGCxzBM5OlrXtbrgOwhIxqwbpjjtLbcEBAlkAJ5AEn2ANsGUlSkih42DKeBGAnd6NrSRIsUKlqiY5U00Uc2J4Dw9+WEh3TmpVWWjlJmAHaq/wy8zpyPS59QdTYbx7OFRAYizJcghl4grqD74mtkbWqIpVpaxSzNpHMouHA624G3P364A/d7eBKkMuVo5Y9JI2Gq/mMF7V2dHMoEg+E3Vuaka3B6eHDCneHa0kcyU9LGhqJRmZm4KouAWtqef6OEdDterqKpqGdUyxjPJLFfKy30j15k8eGgOmAOk2DJOxlM7LnJIC6DLeym3itj64zFSGxmA+dz7XpahxHHKrO4IygNqQC2mluWIvb2xwxytccwehx9Zi2XEjqUijUgixVFH3DCvb+yASdOtvwwELsbatfCAvZLOBwYNlPrf8ALFFFS1ldZagrBBcZo0N2fwJuf1yxN00tYx/c03ZjrKbfLQ/fh9R7vVcv9/WMq80hGX56fccBfU00UeSIMi6ZUS4B0HADidMFV0PaRSJ9pGX3FsTmxN0KWFhIqFpBqHdiTfr0+WKuNcB8l3R+lV0Zp3H0enVu+L999b5fAe3rwxdHeRYpUpKWHtnUBWUNlWNRpq1jqOn46Yi9uJNDtA0tO2Rqi5L/AGEJJuPH4vbxxe7A2HHSx5IxqdWY/Ex6k/hywFAs2N8+J3b+3Y6SPNIbsfgQfEx6Afjjbdb6WytJVZVzkFIwNY16E+OmnH3sAoCcc8igkgAE8SALnzPPGwfHN5PDAeVVOkilJFV1PFWFwcKKTdejifOkCBgbgm5seoBJAw17Yc9MTOz9456jM8FLmgBIV2kCFrcbAj9dcA72zRdvBJDmy9ouXMBe1/DE1BsPaMCKkFZG6qAAskYFgOVxc4qaKVnRWdDGx4oSCR5kaY41+0o4SglcLnOVSQbE9L2sPW2AUxR100E8VQY4nK2ikhJ466nW41twtoThFS76mnQQ1sUomQZbhbiS2gIN+J68PuxdyA9MDtqMBMblUsmaoqZUMRqHDLGeIUXsT0Jv8vHHPbH7zalJH/hxvIfW4HzUYqFJGBP7Nj7bt8v73LkzXPw8bWvb5YBbvrUZKGc9VC/1ED7icKd6qIx7KjQC4QRZh6WP+YjFHt7YoqohEzFRmDGwve19MM56RZEZHUMjCxB5jAdKOVXRXWxVgGB8DqMGx4haSOs2fdFiNVTA9zKe+g+zbifQEeXDBrbz1Uvcp6KUMfrS91V8dbA++APzBtrLl/8AHTnN6k2B/qHvjlPsxKysrFfgsSRg/ZJ7wI8jf5jDPdjYn0dWaRs88pzSP/8AkeAxw3MOf6VN/iVDW8l4f6sATuptFnjaKW4mhOV78xybxuOfhfnjXYxz11W/JckY9Br8xjlvHE0EqVkY+HuzAfWQ218x+XTGblygxTTtYCSZ2uTbTS344DbY4T6ZVJKoMrMGXMAbpbgL9P1ww22bstYWkKE5XIOTSy+X66Dljlt3ZXbKGQ5Zo9Y38eh8DjpsHaHbwq5Fm1DD+IaH8/XAC7Z29HBNHFLdRICQ/wBW97ZSeWOn0yMyGIOvaAZil9QDzt0wTXRI5syqwUgi4Bsw1B8CMQO9W0voFb9LdWMMkXZsVF8rA6XHoPc9MAN+0TahpKummQjNIrQnwvwPu3+XFBuxszsYbt/eSHM5PHXgP11xD7IdNrVqPq8UDCVrggXFwia9T3j/AC+OL3btbGqrE8rRvPdEZQSwJ0uLA24jXqcAyz48xIGg2qndSphdRwZx3iPHuHX1OMwBME20mmjzwQJHmGezEkLfW3e44b7Thvb1HscIdobcr4HiaeKBEeVU7pLG7HwboDrij2mGE4UKShVyTbQEFbX6XBb2wHzT+2hTVNVHVSHKGBi0vodcosOhHHxwbTb0Syf9tRyydGfur78/cYJ2zs9htGKdUDIYyrk27pF7HXW/Dh0wzjqjgBqak2nN8c8VMp5Rrmb3P4Ni3oFyIqsxcqoBY8WIFrnxPHEM+8cnamKmp3qHX4ypsqnoWItfFns9XKKZFyORqmYNbwuNDgIX9qEbxVNPWQKXeNSGUfWW54e59x0xR7E2rNUQqywSREjTthkA9PiPoNeoxQMgJBsLjgbajyx5fAJtmbsok30iZ2nqOTuAFXwRfq28SfmcP82F1btSKJo1kfK0rZUFjqenhy49cGE4D2onCKzEEhQSbC5sBfQcziOTblZXj/o0WCG9u2ksWNuNgLgH38xjbdadoKmeilZmsTLCzEklG4i542+/Nhf9POzKmWIRvJFP+8hRPtnQqPDyB4LpgKbYW7606yZpZJXl/vGc8dCNBy4nmcJaD6ZQKYhB9JgBJRkazAE31Gt+vDnxx4lJX1ZvPJ9Fi49nGe/6ty/WmKWv2lFAgaZwikhbnmTw4e/ocAnpN+IC4jmjlp2PDtVsPfl5mwwz3l2WtVTvFpci6How4H8PInCbfXaVMaOTM8b5lPZgEEluRW3TjfDXd1GWlgWS+YRqCDxGnA+IFhgNNz9rmopgX0ljOSQfxLz9Rr53xzpNmSQ10kkduwmS7i/CQHiB48f/AGODKLZscTyyILNKcz6mxI6DgOZ8ycFyTBRqf1+OA7kjoMcKiZFF2IUeeBKuqkC3ROvHj7Y+eyTyVVSYs5BYW18D8ueAs6feOOSXs41LDm1+HyxQw6jTCPZOx46dMqanm3MnrhtDJwA4n9X9MAUEONaWoWQZkZXXqpBHuMI98quYQCGnVi8zCMMAbIDxJPK409SeWFlNRVuzwOwIqoBqYiLODzK24+l/LngL1MaUlKka5Y1CrcmwHM8ThJsLeuCp7qsUlHGJ9GHXTn6Yb1Ksy2VzG3JgAfcMCCMATJGGUqwuCCCOoPHCuPd9BSGlucves3MEsWB9LjzthnEdACbmwueFz18Mbs9sBPQVNeiCIwK7AWEufToCR19vLDfYezuwhVCbtqWPVjqfywWJh444VlcsaO+pyqWsAbmwJsPE8MBK7ZoWp5JqmmkYSOczxO145CLDhxjawsGXwuDwxMLtv+0UEiqQl7FW5EcQeRxy23vm84MdPTVHatoA6WAJ5nU8PQYf7g7s/RoUVtWF2f8Ambl4gcPTAOdg7MWniChVUnvNYAa/8YiH2jNNVtXR07TwQkxoF4gW1dRz4k+o6Yt94duQUwAluxe4Eai7MOHDhblrjtsOGMU8fZRGJCMwjIsVzakEdb4BBDv5RFQTKyHmrI1x4GwI+eMxQzbIhdizQxMx4lkUk+pGMwA+92wmqY1VHVWSRXGYGxK30uOF79DgberarxT08MagtPLZr8kFs1vHUexxSscTW++xnqMjwsEnhfPGTwvpofOw9vHATP7R3aKkYqSCzKpboDx8tBb1wLtCcUlJmzFiiAKWNyzW01566+WKuvoDUQBKhAM6jOoPA6XsQeR1BviQ2fulAWVu3edIzZVLgqpHLTTTppgL7Yk2eCJsgjLIGZALBWI7w08cHg4mt29tLJNPT5WDQkXzW1vfUWPCwHHwx33y2i0FHK6aOQFU9Cxtf0FzgOW1t8I45DDCj1Ew4pGLhfM/kDbAJ3xlj71TQzRJzcd4Dz0FvfDndXYyUtOqKO+QDI3NmI116DgMM5BxGAntuwJX0ZaBgx+OJhxzry6g8R64O3Y2uKmnST61srjo44+/H1who4voe0hEmkNUpYLyV1udOgt/qHTGkk42fXMW7tLVa5uSSc79AdfcdDgDN+qRlWOsiH72mNz/ABIfiB8PwLYzeyn+k0iVEH95HaaI87WuR7cuqjHu9G89OtPIqyJI7qVVEIYksLa25a4O3To2ho4Y5NGC6g8rkm3pe2AW/wD9vTLDHKz3d1B7NNWvwIty10F7Xxvs6onqy30mlRKZl7qyauTcWJB4aX5C3jg/Z27tPAS0UYDEk5jqRfkL/CPAYKrqxIUaSV1RF4sxsBgF1FulSRP2iQjMNRcswB6gMSMN6qqSJC8jBUUXLHCql2jLUEGKMxw8e0kHecaHuJxAP2nt/KcJd5B9KqUoUJKi0lQ/RRwS/K+mnUrgKTZu0DUIJIwVjb4WcWLDqFPAHkT7YMWML5nmTqf10x6iBQFUWAAAA5AcBiQr/wDrq5YRrBSnPIRwaTkvpw9GwFe2BZNlxs/aZcslrZ10Pr19cJ9v71inmESxNLZc8uTig0t4eJvbiOuHGyNsQ1CZoXDdRwYeY4jAa11YKeNpJj+7QXLgE2HiBqMc9lbbVqVqx0KRlSyZviMY4NYcC3EDplwekmd8o+EfEfw9cLduVFPULLQiZFlaO4UfVHI9LAgXA4AjqMBw3f2pWVDrK0ccVK17Ak52FjlPvbp64pgcTlBBtBIEiCUuZFChzJIdALC6iPU28cDHc6Wc5qyrlc/YiOVB5aa+dhgG+293YKrV1KyDhImjj15+vyx03epaiEOk8wmUEdm1rNbnmP8Azw44H3d2LLTF0M7Swn4FcEsn/texHhb8cPbDAdFkxhkvqcBVFNmkjbtGCpmOQWsxIIBJ4925It1x0nAKkXIuCLg6i/MeOAn9r75WlMFJEaiVfjN7Inmefy6XvhHXbw7TXV6WF0HERMc1v6jf0Bw72ZSUtOjRwWIzd458xLfxG/HwwBLvJSKSDNCCDYjONMB33c25FVpnjJuCAyNxUnkR48jztizgjyqBib3WNNKzzQCIkGzOii5Yi+rW10+8YzfjabJEtPF/fVLZFtxCnRm8Ol/EnlgANpVKUu02nqQRFJEFikykhWFrjTgdD/V4nBEm97TnJQQNMecjXVB72v6keuHlkp6a0jF0ij7zP3i2UcTfiT+OOuyK5JoUkjUqjC6ggAj0GntgEApNqnU1FMp6BL29SuMxtUb6IrMv0arOViLiMWNja473DGYDnKaqskdQzUsKG1rfvG8eOg8QbeeGO266KjiVpXbKMqBiCSTl5262wzliDceI4EaEeRxyqibd4ZgLagXOnMj8vYYBZsTeCGrDdiWOSwN1txvbj5Yl90oOynrabkkvaL/K/wDtl98XlJKrC6lSOVsTO3t1ZJaozx1BgDRhGyDvGx63FtMvtgE08gpdqrIzBEmhILMbAMvUn+Ue+Hm8sC1tDJ2DB7jMhU8Sh+H5FfPAabl0cf7ydmkPNp5NPwB9b4abK2xRZhT07xhtSFRbKeZsQMpNhfjywHTdXbK1VOjg98ALIvNWGhuPHiMc94dkSylXhqZIXXgBqh81/HXywNtTdNJJDNBK9NMeLx8G/mW4v8r4Dk3Vq5e7UbQkaPmqIFuOhIP3g4Caj3gY1sUlVlK02ZGkhBZSzAgE/wC32eGPog7GqiHwSxPqL6g/7g+oxps7ZUMEXZRoAnMEXzdS1+ODkHoMAtod3aWFs8cCK3JrXI8r3t6YYs3Dx4Y9lF1IBsbGx0NvGx42wnoaLsVOZ2llPxSPxPgBwVeijTAd9p7T7IXC5hzPTCZewr1liMoZytmQEZkvqDlPprbCrb23ZJpDS0QzScJJfqxjz6/oXPDlTQ0uy1F2ZqhtSVF3cn7hfqfc4C32bSmKKOMtmKKFzWtfKLXxLbu1Sw7QrIpjlklcNGzfWXvEAHyPyPTGJv8AlbGejqY4/wDEy8B1IsPvw4qKOk2jEr92VeTqbMvhfiPFT7YDXevbop4iEN537saDVrnQG3h8zYY4bNiTZtCzyavbO+urSHgt/Yel8dNjbpU1M/aIpL8mc3I8uQ87Xwp2nULWV6UxYdjB3nBPxuLd3xtw/qwGm4m04Q8pnfLVzPdg4y3B1VVv93l0wRvJu/E0ganZqee/xx6ceq8Pa1+d8Md6aCCaO0qAngrDRh5H8OGOG4+w3hVjLK0oDfu831Rbh1Nj+GAabSrEo6RpHN8i3PC7NwA8ydMSO49C4z1M2s1Qcx8F5Dw6+VhyxQ7xUMFdE8RkuY21yMLowBGo4HidDiHrKuvo43UgTpYhJlvmTkCw46fo4D7GkmgPKwN/TEatVUbSduxlaCkQ5c6/FIRxIPED9a8jZZj/AGTdDc/Q1sR/9Q19sd9y8ooafJwyXP8AMSc3+a+ABfcaMC8dRUo/J89/lYffj3Y+1p4KgUlYQ5YEwzD64+yfH5+dwS6rdrwxOkcjhWk+EEGx5cbW4+PMdcTf7Q5AFpWHxioTL+PzA+WAI3gkttGhbqJB8v8AfDiurbDEtvtUBamge/CVh75cb11ZmbwwCPc2f97WDpUMfcn8scd0tkxTTVYkiSRhUMBmF+JOmNN1mtV1y/8AyKffNh5uJu8PptVVODZZWWLoSRdmtzsGAB8T0wF/syijgjEcSKijWygAXPE6dcSu2YKmGuNaYfpMSrlVUPejFtSF5n4uH2jwxTbSpmliZEkaJmGjrxGJr+2ayi0q4+3hH/nhGoHV10/DzOA4bW20m0mgpactlkbNNcEFVX6vnz05hcXPdjTkqIvoqqPuAGJiTZ1FtFe1iYdoNe0iOV1P8Q438xhbtfZ+0uzNNnWeKQqvbcHVbi+YdLcTrpz1wAMu39pzM0lMHELE9nZFPdBtxIvfTGY+h7Pp1hjSJNFRQo9MZgFdXvLSxEq86BhxAOYjzy3t64MoNpxTreKRXA45TqPMcR64XbP3apYlCiFG6s6hifMn8NMKt4d3hGDVUg7KaPvEL8LDmMvDhc2HHAOa/duCWZJypSZGDB0Nr25MBo48xfoRjpt7Z8kqhI52gIbvMouSLcPDWxuOmN9ibQFRBHMNM63I6HgR6EEYYTEWzHha59MBK0+4tNfNMZZ26yOfuW3zvij2fs6KIWjiRB0VQPuxOS79U18sKy1DdIkP3n8AcZ/am0pv7qmjgB+tM1z7DX/LgKRxY2xkmilj8I4nAmwaCSJG7eYzSM2YkiwGgFlHTT/YYM2kvaRSR3+NGX3BGAgqr9oFyzQ00skKkgyjhpzAt959sM9mbwJOgkRrqevEHmD0IxH7pbQ7NXpJO7JCTp9pSb5h7+xGOkWzIo45Y1zBZSxYX4ZhqB000wH0KOovjypjEilW4MLHUjQ+I1Hpj5TQPUxVP0ekqGYBM5Epuo/h4G3LgBxxaRbfkhp2lrIwhVgoEZvmvbUC/nz5HANNl7EipoykAyjU63a58STmPqeGA9293jAXmmtLUOSTINbDkFB1Gn5cBh3HJcA8Ljnjor4DU2OnHEXXU/0Guhkg7kVSckiD4c2ljbgOIP8AV1xbsQeIvhRt3YgqDCe0K9lIJALXBtbQ8x788A0WqHB+6flhNvNsKCdc0gyuOEiaMPXn64J2lUtGtyhYfwDN8uPyOFtDtNZLqCGF9VPEfiMAk2HS1v0hYpGE0NjaQmzLbgDzPz568sfRYRlUKOAGB6ClVBcc+vIYR7wVVbBL2sSLPT2AMQ0dbcWB5+l+HDngBN491UZjNTuaefjmTgx/iXx5266g4n4N5ZqZgldHYXsJoxdT5gcD5e2KWi3lgqVsjZZOcb6MD5c/S+OboGurAMp0II0IwFbRsjxIVysjILW4FSOVuVsR8E0uymZGR5aMksjrqY78Vbw/55kYf7rhVpkVDdULqPJXcAelremGbyYCK3h3p2fUwGNndidVyocytyIvYX5cdcI9g1by1UC1rMDEl4Vdcuc30JvxOnrkHjf6BIEBzBVB6gC/vhFtwxPlLorlTdSwvY+HsPbAKt/YmmjTszaSJw6eJHL9dMTq70SAZWpJu16AHLfztww+mlLXJxvAL6YDluPsiUF5JrdrOwYj7IF7D5nH0uCMKAq6Afon1OuE+waawznidB+J/D0OGVVWxxLmkdUXqxAHzwC3Z2+FPJIYnzQSAkBZhlv0IJ69DY4owcSNdtLZlYBHLLC55XNiPJtLe+OCbLraLWkk+kwD/wAMp7wH8LcPu8jgCt5N2UVXqaW8FQgL3TQNbUgrw1+fO+He7e0zUU0UxABddQOGYEg28Lg4l9o7XratTTxUjwZ+7JJIdFU6G2gvceZ+/DqWuh2bTRK2dgoCKEW7M2pJtfrr6gYBuu16f/FiNiQf3i8QbEceRuPTGY+T1SUcjs42ZW2Y37oKj0ANhjMB9ZBwPtOqEcMjtwVGJ9BjzGYBBupOKfZqySfCqvIbdLkj9eOM/Z7tp6lKgyG57TMOgDCwUeAy4zGYBvtGvio4GkKhUW3dRQLk6AADTU4naWs2nVqJY2hpom1TTOxHU3BH3eWMxmAW7d3i2hQjJM0MvaK2SQCzAi2tgANL9MVu7EXZ0sS5zJdc2c8y/fPHW12PHXHmMwHzT9oCdjURTpo6y5D/ABKSdD6Aj/2OGE01rnGYzAI9yqjM01QeMj2H8q8Py9Bh7tWo7eqpaf6oPav4hb2+4j1xmMwDfb28rRypT06B534ZtFUG+p4X4HS/L0xyTZe0T3jWqG+yEGXy+H8MZjMB12TvFKtQKWsVRKfgdODceI5cDrp5DFK8lsZjMAuq6m5t1xtTbPSU3dQbDjzHkRqPTGYzAd94NvxUcYeW+uiqouSRy6D1OJV/2im2f6K3Z/a7Rb+1sZjMBrNSUm1EMsQZJQdXAyurcr20b5+YwC27u0rdmKtDGdM5Hft7X9c1/HGYzAV+79MaWBIVN1QHU8Tckkn1Jwn3p3ueBwiBSbXYkHnwA1HL78e4zAIK/fpkjDyW10AVTqfU/fhTR73/AEhxGLqzcLgG9tTz00xmMwDi8p+sPYYWbOrqiqq44aaQhFb96xVLZQe9YEZtACPE++MxmA+uSzrGhY6KiknyUX+7Edu/sz+0T9Mq7shJEMNzlUA2ubePva55DGYzAVM27dI65TTRWP2UCkeRWxHvhJs2V9n1cdKzs9NPfss2pRh9Xy1A6ag9cZjMBYrUKWKg94aka/8AGFtDvJBO8kUZOeIkMCpHA2JB4WuPPThjMZgCGlOMxmMwH//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700" b="1">
                <a:solidFill>
                  <a:srgbClr val="606060"/>
                </a:solidFill>
                <a:latin typeface="Arial" pitchFamily="34" charset="0"/>
                <a:ea typeface="Verdana" pitchFamily="34" charset="0"/>
                <a:cs typeface="Verdana" pitchFamily="34" charset="0"/>
              </a:defRPr>
            </a:lvl1pPr>
            <a:lvl2pPr marL="742950" indent="-285750" eaLnBrk="0" hangingPunct="0">
              <a:spcBef>
                <a:spcPct val="20000"/>
              </a:spcBef>
              <a:buSzPct val="50000"/>
              <a:buFont typeface="Wingdings" pitchFamily="2" charset="2"/>
              <a:buChar char="¦"/>
              <a:defRPr sz="2400" b="1">
                <a:solidFill>
                  <a:srgbClr val="606060"/>
                </a:solidFill>
                <a:latin typeface="Arial" pitchFamily="34" charset="0"/>
                <a:ea typeface="Verdana" pitchFamily="34" charset="0"/>
                <a:cs typeface="Verdana" pitchFamily="34" charset="0"/>
              </a:defRPr>
            </a:lvl2pPr>
            <a:lvl3pPr marL="1143000" indent="-228600" eaLnBrk="0" hangingPunct="0">
              <a:spcBef>
                <a:spcPct val="20000"/>
              </a:spcBef>
              <a:buChar char="•"/>
              <a:defRPr sz="2000">
                <a:solidFill>
                  <a:schemeClr val="tx1"/>
                </a:solidFill>
                <a:latin typeface="Arial" pitchFamily="34" charset="0"/>
                <a:ea typeface="Verdana" pitchFamily="34" charset="0"/>
                <a:cs typeface="Verdana" pitchFamily="34" charset="0"/>
              </a:defRPr>
            </a:lvl3pPr>
            <a:lvl4pPr marL="1600200" indent="-228600" eaLnBrk="0" hangingPunct="0">
              <a:spcBef>
                <a:spcPct val="20000"/>
              </a:spcBef>
              <a:buChar char="–"/>
              <a:defRPr>
                <a:solidFill>
                  <a:schemeClr val="tx1"/>
                </a:solidFill>
                <a:latin typeface="Arial" pitchFamily="34" charset="0"/>
                <a:ea typeface="Verdana" pitchFamily="34" charset="0"/>
                <a:cs typeface="Verdana" pitchFamily="34" charset="0"/>
              </a:defRPr>
            </a:lvl4pPr>
            <a:lvl5pPr marL="2057400" indent="-228600" eaLnBrk="0" hangingPunct="0">
              <a:spcBef>
                <a:spcPct val="20000"/>
              </a:spcBef>
              <a:buChar char="»"/>
              <a:defRPr sz="1600">
                <a:solidFill>
                  <a:schemeClr val="tx1"/>
                </a:solidFill>
                <a:latin typeface="Arial" pitchFamily="34" charset="0"/>
                <a:ea typeface="Verdana" pitchFamily="34" charset="0"/>
                <a:cs typeface="Verdana"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ea typeface="Verdana" pitchFamily="34" charset="0"/>
                <a:cs typeface="Verdana"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ea typeface="Verdana" pitchFamily="34" charset="0"/>
                <a:cs typeface="Verdana"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ea typeface="Verdana" pitchFamily="34" charset="0"/>
                <a:cs typeface="Verdana"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ea typeface="Verdana" pitchFamily="34" charset="0"/>
                <a:cs typeface="Verdana" pitchFamily="34" charset="0"/>
              </a:defRPr>
            </a:lvl9pPr>
          </a:lstStyle>
          <a:p>
            <a:pPr eaLnBrk="1" hangingPunct="1">
              <a:spcBef>
                <a:spcPct val="0"/>
              </a:spcBef>
              <a:buFontTx/>
              <a:buNone/>
            </a:pPr>
            <a:endParaRPr lang="en-US" altLang="en-US" sz="1800" b="0" dirty="0">
              <a:solidFill>
                <a:schemeClr val="tx1"/>
              </a:solidFill>
            </a:endParaRPr>
          </a:p>
        </p:txBody>
      </p:sp>
      <p:pic>
        <p:nvPicPr>
          <p:cNvPr id="18436" name="Picture 4" descr="http://www.fresheventure.com/images/TenQuestionsDropshipp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087438"/>
            <a:ext cx="7515225"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2432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152400"/>
            <a:ext cx="8229600" cy="1143000"/>
          </a:xfrm>
        </p:spPr>
        <p:txBody>
          <a:bodyPr/>
          <a:lstStyle/>
          <a:p>
            <a:r>
              <a:rPr lang="en-US" altLang="en-US" dirty="0" smtClean="0"/>
              <a:t>RBERN Resources</a:t>
            </a:r>
          </a:p>
        </p:txBody>
      </p:sp>
      <p:sp>
        <p:nvSpPr>
          <p:cNvPr id="3" name="Content Placeholder 2"/>
          <p:cNvSpPr>
            <a:spLocks noGrp="1"/>
          </p:cNvSpPr>
          <p:nvPr>
            <p:ph idx="1"/>
          </p:nvPr>
        </p:nvSpPr>
        <p:spPr/>
        <p:txBody>
          <a:bodyPr>
            <a:normAutofit fontScale="85000" lnSpcReduction="20000"/>
          </a:bodyPr>
          <a:lstStyle/>
          <a:p>
            <a:pPr>
              <a:defRPr/>
            </a:pPr>
            <a:r>
              <a:rPr lang="en-US" sz="3500" dirty="0" smtClean="0"/>
              <a:t>Website </a:t>
            </a:r>
            <a:endParaRPr lang="en-US" sz="3500" dirty="0"/>
          </a:p>
          <a:p>
            <a:pPr>
              <a:defRPr/>
            </a:pPr>
            <a:r>
              <a:rPr lang="en-US" sz="3500" dirty="0" smtClean="0"/>
              <a:t>Resource Library</a:t>
            </a:r>
          </a:p>
          <a:p>
            <a:pPr>
              <a:defRPr/>
            </a:pPr>
            <a:r>
              <a:rPr lang="en-US" sz="3500" dirty="0" smtClean="0"/>
              <a:t>Contacts for Translators &amp; Interpreters</a:t>
            </a:r>
          </a:p>
          <a:p>
            <a:pPr>
              <a:defRPr/>
            </a:pPr>
            <a:r>
              <a:rPr lang="en-US" sz="3500" dirty="0" smtClean="0"/>
              <a:t>Email List</a:t>
            </a:r>
          </a:p>
          <a:p>
            <a:pPr>
              <a:defRPr/>
            </a:pPr>
            <a:r>
              <a:rPr lang="en-US" sz="3500" dirty="0" smtClean="0"/>
              <a:t>Administrators Meetings as needed</a:t>
            </a:r>
          </a:p>
          <a:p>
            <a:pPr>
              <a:defRPr/>
            </a:pPr>
            <a:r>
              <a:rPr lang="en-US" sz="3500" dirty="0" smtClean="0"/>
              <a:t>Regional Professional Development</a:t>
            </a:r>
          </a:p>
          <a:p>
            <a:pPr>
              <a:defRPr/>
            </a:pPr>
            <a:r>
              <a:rPr lang="en-US" sz="3500" dirty="0" smtClean="0"/>
              <a:t>On-line Learning – Coming soon. </a:t>
            </a:r>
          </a:p>
          <a:p>
            <a:pPr marL="0" indent="0">
              <a:buFontTx/>
              <a:buNone/>
              <a:defRPr/>
            </a:pPr>
            <a:endParaRPr lang="en-US" sz="4000" dirty="0"/>
          </a:p>
          <a:p>
            <a:pPr marL="0" indent="0" algn="ctr">
              <a:buFontTx/>
              <a:buNone/>
              <a:defRPr/>
            </a:pPr>
            <a:r>
              <a:rPr lang="en-US" sz="4800" dirty="0">
                <a:solidFill>
                  <a:schemeClr val="accent1"/>
                </a:solidFill>
                <a:hlinkClick r:id="rId2"/>
              </a:rPr>
              <a:t>http://rbern.ocmboces.org</a:t>
            </a:r>
            <a:r>
              <a:rPr lang="en-US" sz="4800" dirty="0" smtClean="0">
                <a:solidFill>
                  <a:schemeClr val="accent1"/>
                </a:solidFill>
                <a:hlinkClick r:id="rId2"/>
              </a:rPr>
              <a:t>/</a:t>
            </a:r>
            <a:endParaRPr lang="en-US" sz="3500" dirty="0" smtClean="0">
              <a:solidFill>
                <a:schemeClr val="accent1"/>
              </a:solidFill>
            </a:endParaRPr>
          </a:p>
          <a:p>
            <a:pPr>
              <a:defRPr/>
            </a:pPr>
            <a:endParaRPr lang="en-US" dirty="0"/>
          </a:p>
        </p:txBody>
      </p:sp>
    </p:spTree>
    <p:extLst>
      <p:ext uri="{BB962C8B-B14F-4D97-AF65-F5344CB8AC3E}">
        <p14:creationId xmlns:p14="http://schemas.microsoft.com/office/powerpoint/2010/main" val="39042761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BCIC Meeting</a:t>
            </a:r>
            <a:endParaRPr lang="en-US" dirty="0"/>
          </a:p>
        </p:txBody>
      </p:sp>
      <p:sp>
        <p:nvSpPr>
          <p:cNvPr id="3" name="Subtitle 2"/>
          <p:cNvSpPr>
            <a:spLocks noGrp="1"/>
          </p:cNvSpPr>
          <p:nvPr>
            <p:ph type="subTitle" idx="1"/>
          </p:nvPr>
        </p:nvSpPr>
        <p:spPr>
          <a:xfrm>
            <a:off x="1371600" y="3236732"/>
            <a:ext cx="6400800" cy="1752600"/>
          </a:xfrm>
        </p:spPr>
        <p:txBody>
          <a:bodyPr>
            <a:normAutofit fontScale="92500" lnSpcReduction="20000"/>
          </a:bodyPr>
          <a:lstStyle/>
          <a:p>
            <a:r>
              <a:rPr lang="en-US" dirty="0" smtClean="0"/>
              <a:t>December 11</a:t>
            </a:r>
            <a:r>
              <a:rPr lang="en-US" dirty="0" smtClean="0"/>
              <a:t>, </a:t>
            </a:r>
            <a:r>
              <a:rPr lang="en-US" dirty="0" smtClean="0"/>
              <a:t>2014</a:t>
            </a:r>
          </a:p>
          <a:p>
            <a:r>
              <a:rPr lang="en-US" dirty="0" smtClean="0"/>
              <a:t>Rodax 8 </a:t>
            </a:r>
            <a:r>
              <a:rPr lang="en-US" dirty="0"/>
              <a:t>L</a:t>
            </a:r>
            <a:r>
              <a:rPr lang="en-US" dirty="0" smtClean="0"/>
              <a:t>arge Conference Room</a:t>
            </a:r>
          </a:p>
          <a:p>
            <a:r>
              <a:rPr lang="en-US" dirty="0" smtClean="0"/>
              <a:t>Focus: DTSDE &amp; School Improvement</a:t>
            </a:r>
            <a:endParaRPr lang="en-US" dirty="0"/>
          </a:p>
        </p:txBody>
      </p:sp>
      <p:sp>
        <p:nvSpPr>
          <p:cNvPr id="4" name="TextBox 3"/>
          <p:cNvSpPr txBox="1"/>
          <p:nvPr/>
        </p:nvSpPr>
        <p:spPr>
          <a:xfrm rot="19993139">
            <a:off x="1623849" y="1718441"/>
            <a:ext cx="2112579" cy="769441"/>
          </a:xfrm>
          <a:prstGeom prst="rect">
            <a:avLst/>
          </a:prstGeom>
          <a:noFill/>
        </p:spPr>
        <p:txBody>
          <a:bodyPr wrap="square" rtlCol="0">
            <a:spAutoFit/>
          </a:bodyPr>
          <a:lstStyle/>
          <a:p>
            <a:pPr algn="ctr"/>
            <a:r>
              <a:rPr lang="en-US" sz="4400" dirty="0" smtClean="0">
                <a:solidFill>
                  <a:srgbClr val="FFFF00"/>
                </a:solidFill>
                <a:latin typeface="Stencil" panose="040409050D0802020404" pitchFamily="82" charset="0"/>
              </a:rPr>
              <a:t>NEXT</a:t>
            </a:r>
            <a:endParaRPr lang="en-US" sz="4400" dirty="0">
              <a:solidFill>
                <a:srgbClr val="FFFF00"/>
              </a:solidFill>
              <a:latin typeface="Stencil" panose="040409050D0802020404" pitchFamily="82" charset="0"/>
            </a:endParaRPr>
          </a:p>
        </p:txBody>
      </p:sp>
    </p:spTree>
    <p:extLst>
      <p:ext uri="{BB962C8B-B14F-4D97-AF65-F5344CB8AC3E}">
        <p14:creationId xmlns:p14="http://schemas.microsoft.com/office/powerpoint/2010/main" val="7691916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Higher Education</a:t>
            </a:r>
            <a:endParaRPr lang="en-US" dirty="0"/>
          </a:p>
        </p:txBody>
      </p:sp>
      <p:sp>
        <p:nvSpPr>
          <p:cNvPr id="3" name="Content Placeholder 2"/>
          <p:cNvSpPr>
            <a:spLocks noGrp="1"/>
          </p:cNvSpPr>
          <p:nvPr>
            <p:ph idx="1"/>
          </p:nvPr>
        </p:nvSpPr>
        <p:spPr>
          <a:xfrm>
            <a:off x="457200" y="1690915"/>
            <a:ext cx="8229600" cy="4525963"/>
          </a:xfrm>
        </p:spPr>
        <p:txBody>
          <a:bodyPr/>
          <a:lstStyle/>
          <a:p>
            <a:pPr marL="0" indent="0">
              <a:buNone/>
            </a:pPr>
            <a:endParaRPr lang="en-US" dirty="0" smtClean="0"/>
          </a:p>
        </p:txBody>
      </p:sp>
    </p:spTree>
    <p:extLst>
      <p:ext uri="{BB962C8B-B14F-4D97-AF65-F5344CB8AC3E}">
        <p14:creationId xmlns:p14="http://schemas.microsoft.com/office/powerpoint/2010/main" val="2536268172"/>
      </p:ext>
    </p:extLst>
  </p:cSld>
  <p:clrMapOvr>
    <a:masterClrMapping/>
  </p:clrMapOvr>
</p:sld>
</file>

<file path=ppt/theme/theme1.xml><?xml version="1.0" encoding="utf-8"?>
<a:theme xmlns:a="http://schemas.openxmlformats.org/drawingml/2006/main" name="I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211_sc_pp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4251</TotalTime>
  <Words>4112</Words>
  <Application>Microsoft Office PowerPoint</Application>
  <PresentationFormat>On-screen Show (4:3)</PresentationFormat>
  <Paragraphs>687</Paragraphs>
  <Slides>83</Slides>
  <Notes>19</Notes>
  <HiddenSlides>0</HiddenSlides>
  <MMClips>0</MMClips>
  <ScaleCrop>false</ScaleCrop>
  <HeadingPairs>
    <vt:vector size="4" baseType="variant">
      <vt:variant>
        <vt:lpstr>Theme</vt:lpstr>
      </vt:variant>
      <vt:variant>
        <vt:i4>5</vt:i4>
      </vt:variant>
      <vt:variant>
        <vt:lpstr>Slide Titles</vt:lpstr>
      </vt:variant>
      <vt:variant>
        <vt:i4>83</vt:i4>
      </vt:variant>
    </vt:vector>
  </HeadingPairs>
  <TitlesOfParts>
    <vt:vector size="88" baseType="lpstr">
      <vt:lpstr>IS_template</vt:lpstr>
      <vt:lpstr>1_IS_template</vt:lpstr>
      <vt:lpstr>1211_sc_pptemplate</vt:lpstr>
      <vt:lpstr>1_Office Theme</vt:lpstr>
      <vt:lpstr>Office Theme</vt:lpstr>
      <vt:lpstr>BCIC Meeting</vt:lpstr>
      <vt:lpstr>Welcome</vt:lpstr>
      <vt:lpstr>Update and News</vt:lpstr>
      <vt:lpstr>SED News</vt:lpstr>
      <vt:lpstr>Legislative News</vt:lpstr>
      <vt:lpstr>PowerPoint Presentation</vt:lpstr>
      <vt:lpstr>ITD</vt:lpstr>
      <vt:lpstr>Teacher Centers</vt:lpstr>
      <vt:lpstr>Higher Education</vt:lpstr>
      <vt:lpstr>CNY NYS ASCD</vt:lpstr>
      <vt:lpstr>District Sharing</vt:lpstr>
      <vt:lpstr>Sharing Schedule</vt:lpstr>
      <vt:lpstr>Standards</vt:lpstr>
      <vt:lpstr>Getting Ready… </vt:lpstr>
      <vt:lpstr>PowerPoint Presentation</vt:lpstr>
      <vt:lpstr>K-12 Social Studies Framework</vt:lpstr>
      <vt:lpstr>Field Guide</vt:lpstr>
      <vt:lpstr>Social Studies Shift #1</vt:lpstr>
      <vt:lpstr>Social Studies Shift #1</vt:lpstr>
      <vt:lpstr>Social Studies Shift #2</vt:lpstr>
      <vt:lpstr>Social Studies Shift #2</vt:lpstr>
      <vt:lpstr>Social Studies Shift #3</vt:lpstr>
      <vt:lpstr>Social Studies Shift #3</vt:lpstr>
      <vt:lpstr>Toolkit</vt:lpstr>
      <vt:lpstr>Unit? Not “Inquiries?”</vt:lpstr>
      <vt:lpstr>State Assessment in SS</vt:lpstr>
      <vt:lpstr>Curriculum Writing</vt:lpstr>
      <vt:lpstr>PowerPoint Presentation</vt:lpstr>
      <vt:lpstr>PowerPoint Presentation</vt:lpstr>
      <vt:lpstr>Literacy Leadership</vt:lpstr>
      <vt:lpstr>Content Literacy</vt:lpstr>
      <vt:lpstr>Math</vt:lpstr>
      <vt:lpstr>Science</vt:lpstr>
      <vt:lpstr>Arts</vt:lpstr>
      <vt:lpstr>Data and Data-Driven Instruction</vt:lpstr>
      <vt:lpstr>CCLS Implementation</vt:lpstr>
      <vt:lpstr>3-8 Assessment Audits</vt:lpstr>
      <vt:lpstr>4 + 1 Pathways</vt:lpstr>
      <vt:lpstr>4 + 1 Pathways</vt:lpstr>
      <vt:lpstr>4 + 1 Pathways</vt:lpstr>
      <vt:lpstr>Professional Practice</vt:lpstr>
      <vt:lpstr>2014-15 Lead Evaluator Training</vt:lpstr>
      <vt:lpstr>2014-15 Principal Evaluator Training</vt:lpstr>
      <vt:lpstr>APPR Stuff</vt:lpstr>
      <vt:lpstr>Fullan’s Three Keys</vt:lpstr>
      <vt:lpstr>Culture</vt:lpstr>
      <vt:lpstr>Reenergize your PLC </vt:lpstr>
      <vt:lpstr>Turn Your RtI Upside Down</vt:lpstr>
      <vt:lpstr>Connecting the PLC Dots</vt:lpstr>
      <vt:lpstr>PLCs at Work Institute</vt:lpstr>
      <vt:lpstr>Regional Vision</vt:lpstr>
      <vt:lpstr>A Vision for Education in Central New York</vt:lpstr>
      <vt:lpstr>A Vision for Education in CNY</vt:lpstr>
      <vt:lpstr>District Coaching &amp; Training</vt:lpstr>
      <vt:lpstr>Business &amp; Community Partnerships</vt:lpstr>
      <vt:lpstr>PBLNY – The Event</vt:lpstr>
      <vt:lpstr>Part 154 Changes</vt:lpstr>
      <vt:lpstr>Stages of the Progression</vt:lpstr>
      <vt:lpstr>PowerPoint Presentation</vt:lpstr>
      <vt:lpstr>PowerPoint Presentation</vt:lpstr>
      <vt:lpstr>Important Terminology</vt:lpstr>
      <vt:lpstr>Stages of the Progression</vt:lpstr>
      <vt:lpstr>PowerPoint Presentation</vt:lpstr>
      <vt:lpstr>PowerPoint Presentation</vt:lpstr>
      <vt:lpstr>PowerPoint Presentation</vt:lpstr>
      <vt:lpstr>PowerPoint Presentation</vt:lpstr>
      <vt:lpstr>Ensuring Equal Educational Opportunities for English Language Learners</vt:lpstr>
      <vt:lpstr>Introductions and Welcome!  </vt:lpstr>
      <vt:lpstr>COMMISSIONER’S REGULATION PART 154 </vt:lpstr>
      <vt:lpstr>AREAS OF CR PART 154 REGULATION </vt:lpstr>
      <vt:lpstr>  IDENTIFICATION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RBERN Resources</vt:lpstr>
      <vt:lpstr>BCIC Meeting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Craig</dc:creator>
  <cp:lastModifiedBy>jcraig</cp:lastModifiedBy>
  <cp:revision>461</cp:revision>
  <cp:lastPrinted>2014-10-03T15:46:47Z</cp:lastPrinted>
  <dcterms:created xsi:type="dcterms:W3CDTF">2012-08-15T11:27:34Z</dcterms:created>
  <dcterms:modified xsi:type="dcterms:W3CDTF">2014-11-11T21:48:30Z</dcterms:modified>
</cp:coreProperties>
</file>