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handoutMasterIdLst>
    <p:handoutMasterId r:id="rId28"/>
  </p:handoutMasterIdLst>
  <p:sldIdLst>
    <p:sldId id="265" r:id="rId3"/>
    <p:sldId id="285" r:id="rId4"/>
    <p:sldId id="292" r:id="rId5"/>
    <p:sldId id="299" r:id="rId6"/>
    <p:sldId id="290" r:id="rId7"/>
    <p:sldId id="281" r:id="rId8"/>
    <p:sldId id="277" r:id="rId9"/>
    <p:sldId id="272" r:id="rId10"/>
    <p:sldId id="271" r:id="rId11"/>
    <p:sldId id="275" r:id="rId12"/>
    <p:sldId id="280" r:id="rId13"/>
    <p:sldId id="287" r:id="rId14"/>
    <p:sldId id="293" r:id="rId15"/>
    <p:sldId id="294" r:id="rId16"/>
    <p:sldId id="302" r:id="rId17"/>
    <p:sldId id="303" r:id="rId18"/>
    <p:sldId id="304" r:id="rId19"/>
    <p:sldId id="305" r:id="rId20"/>
    <p:sldId id="311" r:id="rId21"/>
    <p:sldId id="306" r:id="rId22"/>
    <p:sldId id="307" r:id="rId23"/>
    <p:sldId id="308" r:id="rId24"/>
    <p:sldId id="309" r:id="rId25"/>
    <p:sldId id="310" r:id="rId2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9" autoAdjust="0"/>
    <p:restoredTop sz="94675" autoAdjust="0"/>
  </p:normalViewPr>
  <p:slideViewPr>
    <p:cSldViewPr>
      <p:cViewPr>
        <p:scale>
          <a:sx n="80" d="100"/>
          <a:sy n="80" d="100"/>
        </p:scale>
        <p:origin x="-324" y="-126"/>
      </p:cViewPr>
      <p:guideLst>
        <p:guide orient="horz" pos="2160"/>
        <p:guide pos="2880"/>
      </p:guideLst>
    </p:cSldViewPr>
  </p:slideViewPr>
  <p:notesTextViewPr>
    <p:cViewPr>
      <p:scale>
        <a:sx n="1" d="1"/>
        <a:sy n="1" d="1"/>
      </p:scale>
      <p:origin x="0" y="0"/>
    </p:cViewPr>
  </p:notesTextViewPr>
  <p:sorterViewPr>
    <p:cViewPr>
      <p:scale>
        <a:sx n="120" d="100"/>
        <a:sy n="120" d="100"/>
      </p:scale>
      <p:origin x="0" y="42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45CC58-0B05-4FE6-B155-005E50FB40FC}" type="doc">
      <dgm:prSet loTypeId="urn:microsoft.com/office/officeart/2005/8/layout/hList7" loCatId="relationship" qsTypeId="urn:microsoft.com/office/officeart/2005/8/quickstyle/simple1" qsCatId="simple" csTypeId="urn:microsoft.com/office/officeart/2005/8/colors/accent1_2" csCatId="accent1" phldr="1"/>
      <dgm:spPr/>
    </dgm:pt>
    <dgm:pt modelId="{F5B3007C-AA27-41B7-862B-C12CEE7A2B8B}">
      <dgm:prSet phldrT="[Text]"/>
      <dgm:spPr/>
      <dgm:t>
        <a:bodyPr/>
        <a:lstStyle/>
        <a:p>
          <a:r>
            <a:rPr lang="en-US" dirty="0" smtClean="0"/>
            <a:t>Teaching that Engages</a:t>
          </a:r>
          <a:endParaRPr lang="en-US" dirty="0"/>
        </a:p>
      </dgm:t>
    </dgm:pt>
    <dgm:pt modelId="{26C7B56A-DA8A-4236-B4B7-AFC8967A02CD}" type="parTrans" cxnId="{C4CD6399-D8B0-4B3D-BBAF-922307917F7A}">
      <dgm:prSet/>
      <dgm:spPr/>
      <dgm:t>
        <a:bodyPr/>
        <a:lstStyle/>
        <a:p>
          <a:endParaRPr lang="en-US"/>
        </a:p>
      </dgm:t>
    </dgm:pt>
    <dgm:pt modelId="{7487CE59-9DBC-4395-911F-738CBDA8B282}" type="sibTrans" cxnId="{C4CD6399-D8B0-4B3D-BBAF-922307917F7A}">
      <dgm:prSet/>
      <dgm:spPr/>
      <dgm:t>
        <a:bodyPr/>
        <a:lstStyle/>
        <a:p>
          <a:endParaRPr lang="en-US"/>
        </a:p>
      </dgm:t>
    </dgm:pt>
    <dgm:pt modelId="{38F6DB1A-73E7-497A-9F18-81E4AC253452}">
      <dgm:prSet phldrT="[Text]"/>
      <dgm:spPr/>
      <dgm:t>
        <a:bodyPr/>
        <a:lstStyle/>
        <a:p>
          <a:r>
            <a:rPr lang="en-US" dirty="0" smtClean="0"/>
            <a:t>Culture that Empowers</a:t>
          </a:r>
          <a:endParaRPr lang="en-US" dirty="0"/>
        </a:p>
      </dgm:t>
    </dgm:pt>
    <dgm:pt modelId="{7150DE87-1F64-4B0C-A5E8-5D645BBD1899}" type="parTrans" cxnId="{DD698685-2F2C-4847-9811-BA56260DDF65}">
      <dgm:prSet/>
      <dgm:spPr/>
      <dgm:t>
        <a:bodyPr/>
        <a:lstStyle/>
        <a:p>
          <a:endParaRPr lang="en-US"/>
        </a:p>
      </dgm:t>
    </dgm:pt>
    <dgm:pt modelId="{092E1C46-B2A7-4174-917F-0E4236ACCC08}" type="sibTrans" cxnId="{DD698685-2F2C-4847-9811-BA56260DDF65}">
      <dgm:prSet/>
      <dgm:spPr/>
      <dgm:t>
        <a:bodyPr/>
        <a:lstStyle/>
        <a:p>
          <a:endParaRPr lang="en-US"/>
        </a:p>
      </dgm:t>
    </dgm:pt>
    <dgm:pt modelId="{CC360C8A-D2B7-400E-8876-2A109DDF57CA}">
      <dgm:prSet phldrT="[Text]"/>
      <dgm:spPr/>
      <dgm:t>
        <a:bodyPr/>
        <a:lstStyle/>
        <a:p>
          <a:r>
            <a:rPr lang="en-US" dirty="0" smtClean="0"/>
            <a:t>Technology that Enables</a:t>
          </a:r>
          <a:endParaRPr lang="en-US" dirty="0"/>
        </a:p>
      </dgm:t>
    </dgm:pt>
    <dgm:pt modelId="{81528EA4-9939-4368-86ED-29449E91AD04}" type="parTrans" cxnId="{DDFEB35C-B2E3-4BB1-BA43-75A432EF3141}">
      <dgm:prSet/>
      <dgm:spPr/>
      <dgm:t>
        <a:bodyPr/>
        <a:lstStyle/>
        <a:p>
          <a:endParaRPr lang="en-US"/>
        </a:p>
      </dgm:t>
    </dgm:pt>
    <dgm:pt modelId="{6CC6486E-CE15-4D98-9586-8BF632C8A6CE}" type="sibTrans" cxnId="{DDFEB35C-B2E3-4BB1-BA43-75A432EF3141}">
      <dgm:prSet/>
      <dgm:spPr/>
      <dgm:t>
        <a:bodyPr/>
        <a:lstStyle/>
        <a:p>
          <a:endParaRPr lang="en-US"/>
        </a:p>
      </dgm:t>
    </dgm:pt>
    <dgm:pt modelId="{D17E8B71-9E48-45B4-AF65-6615AD0178C1}" type="pres">
      <dgm:prSet presAssocID="{3845CC58-0B05-4FE6-B155-005E50FB40FC}" presName="Name0" presStyleCnt="0">
        <dgm:presLayoutVars>
          <dgm:dir/>
          <dgm:resizeHandles val="exact"/>
        </dgm:presLayoutVars>
      </dgm:prSet>
      <dgm:spPr/>
    </dgm:pt>
    <dgm:pt modelId="{35F62321-672B-4E51-A946-BECA99E9519E}" type="pres">
      <dgm:prSet presAssocID="{3845CC58-0B05-4FE6-B155-005E50FB40FC}" presName="fgShape" presStyleLbl="fgShp" presStyleIdx="0" presStyleCnt="1"/>
      <dgm:spPr/>
    </dgm:pt>
    <dgm:pt modelId="{BE37B1CD-D4A3-41BC-8F2A-81E82ADBFF04}" type="pres">
      <dgm:prSet presAssocID="{3845CC58-0B05-4FE6-B155-005E50FB40FC}" presName="linComp" presStyleCnt="0"/>
      <dgm:spPr/>
    </dgm:pt>
    <dgm:pt modelId="{1EE2B5A9-E4BB-485A-B6FE-72B073FDA2B2}" type="pres">
      <dgm:prSet presAssocID="{F5B3007C-AA27-41B7-862B-C12CEE7A2B8B}" presName="compNode" presStyleCnt="0"/>
      <dgm:spPr/>
    </dgm:pt>
    <dgm:pt modelId="{18937CDA-FC51-471A-9EFC-AC7FEBEC33C8}" type="pres">
      <dgm:prSet presAssocID="{F5B3007C-AA27-41B7-862B-C12CEE7A2B8B}" presName="bkgdShape" presStyleLbl="node1" presStyleIdx="0" presStyleCnt="3"/>
      <dgm:spPr/>
      <dgm:t>
        <a:bodyPr/>
        <a:lstStyle/>
        <a:p>
          <a:endParaRPr lang="en-US"/>
        </a:p>
      </dgm:t>
    </dgm:pt>
    <dgm:pt modelId="{7FE09279-ED51-44E9-8657-04775114263B}" type="pres">
      <dgm:prSet presAssocID="{F5B3007C-AA27-41B7-862B-C12CEE7A2B8B}" presName="nodeTx" presStyleLbl="node1" presStyleIdx="0" presStyleCnt="3">
        <dgm:presLayoutVars>
          <dgm:bulletEnabled val="1"/>
        </dgm:presLayoutVars>
      </dgm:prSet>
      <dgm:spPr/>
      <dgm:t>
        <a:bodyPr/>
        <a:lstStyle/>
        <a:p>
          <a:endParaRPr lang="en-US"/>
        </a:p>
      </dgm:t>
    </dgm:pt>
    <dgm:pt modelId="{54FEA64A-FA25-4ADB-A357-CB7E514A7D48}" type="pres">
      <dgm:prSet presAssocID="{F5B3007C-AA27-41B7-862B-C12CEE7A2B8B}" presName="invisiNode" presStyleLbl="node1" presStyleIdx="0" presStyleCnt="3"/>
      <dgm:spPr/>
    </dgm:pt>
    <dgm:pt modelId="{9332E01C-E8EC-41EF-80AE-F9E743835228}" type="pres">
      <dgm:prSet presAssocID="{F5B3007C-AA27-41B7-862B-C12CEE7A2B8B}" presName="imagNode" presStyleLbl="fgImgPlace1" presStyleIdx="0" presStyleCnt="3"/>
      <dgm:spPr>
        <a:blipFill rotWithShape="1">
          <a:blip xmlns:r="http://schemas.openxmlformats.org/officeDocument/2006/relationships" r:embed="rId1"/>
          <a:stretch>
            <a:fillRect/>
          </a:stretch>
        </a:blipFill>
      </dgm:spPr>
    </dgm:pt>
    <dgm:pt modelId="{95F200D4-6A33-4A40-B9DC-2C678111790C}" type="pres">
      <dgm:prSet presAssocID="{7487CE59-9DBC-4395-911F-738CBDA8B282}" presName="sibTrans" presStyleLbl="sibTrans2D1" presStyleIdx="0" presStyleCnt="0"/>
      <dgm:spPr/>
      <dgm:t>
        <a:bodyPr/>
        <a:lstStyle/>
        <a:p>
          <a:endParaRPr lang="en-US"/>
        </a:p>
      </dgm:t>
    </dgm:pt>
    <dgm:pt modelId="{BD27BC21-54B6-4AD1-8F85-79B0DC917E3D}" type="pres">
      <dgm:prSet presAssocID="{38F6DB1A-73E7-497A-9F18-81E4AC253452}" presName="compNode" presStyleCnt="0"/>
      <dgm:spPr/>
    </dgm:pt>
    <dgm:pt modelId="{1F12BF5E-07A6-401C-92B9-9C0DD5E57E79}" type="pres">
      <dgm:prSet presAssocID="{38F6DB1A-73E7-497A-9F18-81E4AC253452}" presName="bkgdShape" presStyleLbl="node1" presStyleIdx="1" presStyleCnt="3"/>
      <dgm:spPr/>
      <dgm:t>
        <a:bodyPr/>
        <a:lstStyle/>
        <a:p>
          <a:endParaRPr lang="en-US"/>
        </a:p>
      </dgm:t>
    </dgm:pt>
    <dgm:pt modelId="{C5C7F777-B699-4CF3-98F8-AE36C380CBDE}" type="pres">
      <dgm:prSet presAssocID="{38F6DB1A-73E7-497A-9F18-81E4AC253452}" presName="nodeTx" presStyleLbl="node1" presStyleIdx="1" presStyleCnt="3">
        <dgm:presLayoutVars>
          <dgm:bulletEnabled val="1"/>
        </dgm:presLayoutVars>
      </dgm:prSet>
      <dgm:spPr/>
      <dgm:t>
        <a:bodyPr/>
        <a:lstStyle/>
        <a:p>
          <a:endParaRPr lang="en-US"/>
        </a:p>
      </dgm:t>
    </dgm:pt>
    <dgm:pt modelId="{BD6E959A-FAF7-4F15-93A7-BFF165BFB38F}" type="pres">
      <dgm:prSet presAssocID="{38F6DB1A-73E7-497A-9F18-81E4AC253452}" presName="invisiNode" presStyleLbl="node1" presStyleIdx="1" presStyleCnt="3"/>
      <dgm:spPr/>
    </dgm:pt>
    <dgm:pt modelId="{E54D6E19-1CDE-4C56-8BA3-603B921465F5}" type="pres">
      <dgm:prSet presAssocID="{38F6DB1A-73E7-497A-9F18-81E4AC253452}" presName="imagNode" presStyleLbl="fgImgPlace1" presStyleIdx="1" presStyleCnt="3"/>
      <dgm:spPr>
        <a:blipFill rotWithShape="1">
          <a:blip xmlns:r="http://schemas.openxmlformats.org/officeDocument/2006/relationships" r:embed="rId2"/>
          <a:stretch>
            <a:fillRect/>
          </a:stretch>
        </a:blipFill>
      </dgm:spPr>
    </dgm:pt>
    <dgm:pt modelId="{46BCAA51-00AC-40BD-9E7D-289F4C24F76E}" type="pres">
      <dgm:prSet presAssocID="{092E1C46-B2A7-4174-917F-0E4236ACCC08}" presName="sibTrans" presStyleLbl="sibTrans2D1" presStyleIdx="0" presStyleCnt="0"/>
      <dgm:spPr/>
      <dgm:t>
        <a:bodyPr/>
        <a:lstStyle/>
        <a:p>
          <a:endParaRPr lang="en-US"/>
        </a:p>
      </dgm:t>
    </dgm:pt>
    <dgm:pt modelId="{8F5B45F8-82E8-40A1-A754-7DEB81AE73C4}" type="pres">
      <dgm:prSet presAssocID="{CC360C8A-D2B7-400E-8876-2A109DDF57CA}" presName="compNode" presStyleCnt="0"/>
      <dgm:spPr/>
    </dgm:pt>
    <dgm:pt modelId="{7D18CD00-73F0-47EE-ADCF-A414732385D1}" type="pres">
      <dgm:prSet presAssocID="{CC360C8A-D2B7-400E-8876-2A109DDF57CA}" presName="bkgdShape" presStyleLbl="node1" presStyleIdx="2" presStyleCnt="3"/>
      <dgm:spPr/>
      <dgm:t>
        <a:bodyPr/>
        <a:lstStyle/>
        <a:p>
          <a:endParaRPr lang="en-US"/>
        </a:p>
      </dgm:t>
    </dgm:pt>
    <dgm:pt modelId="{BD66D26C-7D22-4141-A170-FD1030BC2A57}" type="pres">
      <dgm:prSet presAssocID="{CC360C8A-D2B7-400E-8876-2A109DDF57CA}" presName="nodeTx" presStyleLbl="node1" presStyleIdx="2" presStyleCnt="3">
        <dgm:presLayoutVars>
          <dgm:bulletEnabled val="1"/>
        </dgm:presLayoutVars>
      </dgm:prSet>
      <dgm:spPr/>
      <dgm:t>
        <a:bodyPr/>
        <a:lstStyle/>
        <a:p>
          <a:endParaRPr lang="en-US"/>
        </a:p>
      </dgm:t>
    </dgm:pt>
    <dgm:pt modelId="{0C6E1D0D-51C1-4C0E-9D32-82FA0215B730}" type="pres">
      <dgm:prSet presAssocID="{CC360C8A-D2B7-400E-8876-2A109DDF57CA}" presName="invisiNode" presStyleLbl="node1" presStyleIdx="2" presStyleCnt="3"/>
      <dgm:spPr/>
    </dgm:pt>
    <dgm:pt modelId="{2F7D043B-88EB-4147-9B35-9F0B344D3C68}" type="pres">
      <dgm:prSet presAssocID="{CC360C8A-D2B7-400E-8876-2A109DDF57CA}" presName="imagNode" presStyleLbl="fgImgPlace1" presStyleIdx="2" presStyleCnt="3"/>
      <dgm:spPr>
        <a:blipFill rotWithShape="1">
          <a:blip xmlns:r="http://schemas.openxmlformats.org/officeDocument/2006/relationships" r:embed="rId3"/>
          <a:stretch>
            <a:fillRect/>
          </a:stretch>
        </a:blipFill>
      </dgm:spPr>
    </dgm:pt>
  </dgm:ptLst>
  <dgm:cxnLst>
    <dgm:cxn modelId="{BD33F08A-A08D-49E5-A802-037C2F045B1E}" type="presOf" srcId="{CC360C8A-D2B7-400E-8876-2A109DDF57CA}" destId="{BD66D26C-7D22-4141-A170-FD1030BC2A57}" srcOrd="1" destOrd="0" presId="urn:microsoft.com/office/officeart/2005/8/layout/hList7"/>
    <dgm:cxn modelId="{2ADA03E5-FFFE-4A8C-9577-F7516B1A6AA2}" type="presOf" srcId="{7487CE59-9DBC-4395-911F-738CBDA8B282}" destId="{95F200D4-6A33-4A40-B9DC-2C678111790C}" srcOrd="0" destOrd="0" presId="urn:microsoft.com/office/officeart/2005/8/layout/hList7"/>
    <dgm:cxn modelId="{1053FC12-9EAE-412E-A2B1-C641C4F9214F}" type="presOf" srcId="{F5B3007C-AA27-41B7-862B-C12CEE7A2B8B}" destId="{18937CDA-FC51-471A-9EFC-AC7FEBEC33C8}" srcOrd="0" destOrd="0" presId="urn:microsoft.com/office/officeart/2005/8/layout/hList7"/>
    <dgm:cxn modelId="{F76CEE3E-9B61-4A38-9DEC-AFBFB535F5DC}" type="presOf" srcId="{092E1C46-B2A7-4174-917F-0E4236ACCC08}" destId="{46BCAA51-00AC-40BD-9E7D-289F4C24F76E}" srcOrd="0" destOrd="0" presId="urn:microsoft.com/office/officeart/2005/8/layout/hList7"/>
    <dgm:cxn modelId="{33F26B40-97EC-4C2D-9D4A-0F81100BC911}" type="presOf" srcId="{CC360C8A-D2B7-400E-8876-2A109DDF57CA}" destId="{7D18CD00-73F0-47EE-ADCF-A414732385D1}" srcOrd="0" destOrd="0" presId="urn:microsoft.com/office/officeart/2005/8/layout/hList7"/>
    <dgm:cxn modelId="{DD698685-2F2C-4847-9811-BA56260DDF65}" srcId="{3845CC58-0B05-4FE6-B155-005E50FB40FC}" destId="{38F6DB1A-73E7-497A-9F18-81E4AC253452}" srcOrd="1" destOrd="0" parTransId="{7150DE87-1F64-4B0C-A5E8-5D645BBD1899}" sibTransId="{092E1C46-B2A7-4174-917F-0E4236ACCC08}"/>
    <dgm:cxn modelId="{C4CD6399-D8B0-4B3D-BBAF-922307917F7A}" srcId="{3845CC58-0B05-4FE6-B155-005E50FB40FC}" destId="{F5B3007C-AA27-41B7-862B-C12CEE7A2B8B}" srcOrd="0" destOrd="0" parTransId="{26C7B56A-DA8A-4236-B4B7-AFC8967A02CD}" sibTransId="{7487CE59-9DBC-4395-911F-738CBDA8B282}"/>
    <dgm:cxn modelId="{23F942C0-A9A9-475F-A06A-5ACCCC64F795}" type="presOf" srcId="{3845CC58-0B05-4FE6-B155-005E50FB40FC}" destId="{D17E8B71-9E48-45B4-AF65-6615AD0178C1}" srcOrd="0" destOrd="0" presId="urn:microsoft.com/office/officeart/2005/8/layout/hList7"/>
    <dgm:cxn modelId="{FF30BF3A-C51B-4F55-BA60-C29978E5AA40}" type="presOf" srcId="{F5B3007C-AA27-41B7-862B-C12CEE7A2B8B}" destId="{7FE09279-ED51-44E9-8657-04775114263B}" srcOrd="1" destOrd="0" presId="urn:microsoft.com/office/officeart/2005/8/layout/hList7"/>
    <dgm:cxn modelId="{05B78084-97A7-4E33-96F2-4EFCE3AE10FD}" type="presOf" srcId="{38F6DB1A-73E7-497A-9F18-81E4AC253452}" destId="{C5C7F777-B699-4CF3-98F8-AE36C380CBDE}" srcOrd="1" destOrd="0" presId="urn:microsoft.com/office/officeart/2005/8/layout/hList7"/>
    <dgm:cxn modelId="{DDFEB35C-B2E3-4BB1-BA43-75A432EF3141}" srcId="{3845CC58-0B05-4FE6-B155-005E50FB40FC}" destId="{CC360C8A-D2B7-400E-8876-2A109DDF57CA}" srcOrd="2" destOrd="0" parTransId="{81528EA4-9939-4368-86ED-29449E91AD04}" sibTransId="{6CC6486E-CE15-4D98-9586-8BF632C8A6CE}"/>
    <dgm:cxn modelId="{28AF8225-319B-46E5-BEF0-D039F0F4875E}" type="presOf" srcId="{38F6DB1A-73E7-497A-9F18-81E4AC253452}" destId="{1F12BF5E-07A6-401C-92B9-9C0DD5E57E79}" srcOrd="0" destOrd="0" presId="urn:microsoft.com/office/officeart/2005/8/layout/hList7"/>
    <dgm:cxn modelId="{ADA5A5C6-CBA3-4D81-96DE-4018003003C8}" type="presParOf" srcId="{D17E8B71-9E48-45B4-AF65-6615AD0178C1}" destId="{35F62321-672B-4E51-A946-BECA99E9519E}" srcOrd="0" destOrd="0" presId="urn:microsoft.com/office/officeart/2005/8/layout/hList7"/>
    <dgm:cxn modelId="{40A3BF2E-290E-43A3-8E92-A4149E12A420}" type="presParOf" srcId="{D17E8B71-9E48-45B4-AF65-6615AD0178C1}" destId="{BE37B1CD-D4A3-41BC-8F2A-81E82ADBFF04}" srcOrd="1" destOrd="0" presId="urn:microsoft.com/office/officeart/2005/8/layout/hList7"/>
    <dgm:cxn modelId="{7F5DAC91-EA2E-4454-8669-AD5F2A1AC749}" type="presParOf" srcId="{BE37B1CD-D4A3-41BC-8F2A-81E82ADBFF04}" destId="{1EE2B5A9-E4BB-485A-B6FE-72B073FDA2B2}" srcOrd="0" destOrd="0" presId="urn:microsoft.com/office/officeart/2005/8/layout/hList7"/>
    <dgm:cxn modelId="{19E0E0E2-1E5D-43F9-A98F-58BBC0F58460}" type="presParOf" srcId="{1EE2B5A9-E4BB-485A-B6FE-72B073FDA2B2}" destId="{18937CDA-FC51-471A-9EFC-AC7FEBEC33C8}" srcOrd="0" destOrd="0" presId="urn:microsoft.com/office/officeart/2005/8/layout/hList7"/>
    <dgm:cxn modelId="{F9E73D9F-6752-4B1D-9564-B0E20286FD36}" type="presParOf" srcId="{1EE2B5A9-E4BB-485A-B6FE-72B073FDA2B2}" destId="{7FE09279-ED51-44E9-8657-04775114263B}" srcOrd="1" destOrd="0" presId="urn:microsoft.com/office/officeart/2005/8/layout/hList7"/>
    <dgm:cxn modelId="{B0BC9E12-CB83-4804-8925-5C1CEC42FE43}" type="presParOf" srcId="{1EE2B5A9-E4BB-485A-B6FE-72B073FDA2B2}" destId="{54FEA64A-FA25-4ADB-A357-CB7E514A7D48}" srcOrd="2" destOrd="0" presId="urn:microsoft.com/office/officeart/2005/8/layout/hList7"/>
    <dgm:cxn modelId="{8C774365-4FAB-4565-90D3-F38CEBD7C13A}" type="presParOf" srcId="{1EE2B5A9-E4BB-485A-B6FE-72B073FDA2B2}" destId="{9332E01C-E8EC-41EF-80AE-F9E743835228}" srcOrd="3" destOrd="0" presId="urn:microsoft.com/office/officeart/2005/8/layout/hList7"/>
    <dgm:cxn modelId="{B91306AB-4DEA-42A8-A53C-020CD46A19F7}" type="presParOf" srcId="{BE37B1CD-D4A3-41BC-8F2A-81E82ADBFF04}" destId="{95F200D4-6A33-4A40-B9DC-2C678111790C}" srcOrd="1" destOrd="0" presId="urn:microsoft.com/office/officeart/2005/8/layout/hList7"/>
    <dgm:cxn modelId="{9D954578-5772-49BA-80F4-2401A203B3DD}" type="presParOf" srcId="{BE37B1CD-D4A3-41BC-8F2A-81E82ADBFF04}" destId="{BD27BC21-54B6-4AD1-8F85-79B0DC917E3D}" srcOrd="2" destOrd="0" presId="urn:microsoft.com/office/officeart/2005/8/layout/hList7"/>
    <dgm:cxn modelId="{5384609E-91AD-466F-AC3D-F41F8CA764D6}" type="presParOf" srcId="{BD27BC21-54B6-4AD1-8F85-79B0DC917E3D}" destId="{1F12BF5E-07A6-401C-92B9-9C0DD5E57E79}" srcOrd="0" destOrd="0" presId="urn:microsoft.com/office/officeart/2005/8/layout/hList7"/>
    <dgm:cxn modelId="{07671F97-07C3-405A-BD17-22FF61E637F8}" type="presParOf" srcId="{BD27BC21-54B6-4AD1-8F85-79B0DC917E3D}" destId="{C5C7F777-B699-4CF3-98F8-AE36C380CBDE}" srcOrd="1" destOrd="0" presId="urn:microsoft.com/office/officeart/2005/8/layout/hList7"/>
    <dgm:cxn modelId="{CDBAB601-0A9D-40DF-97B5-9D8977AB9BC9}" type="presParOf" srcId="{BD27BC21-54B6-4AD1-8F85-79B0DC917E3D}" destId="{BD6E959A-FAF7-4F15-93A7-BFF165BFB38F}" srcOrd="2" destOrd="0" presId="urn:microsoft.com/office/officeart/2005/8/layout/hList7"/>
    <dgm:cxn modelId="{A4A80871-7BA9-4391-9F62-78C2B935F438}" type="presParOf" srcId="{BD27BC21-54B6-4AD1-8F85-79B0DC917E3D}" destId="{E54D6E19-1CDE-4C56-8BA3-603B921465F5}" srcOrd="3" destOrd="0" presId="urn:microsoft.com/office/officeart/2005/8/layout/hList7"/>
    <dgm:cxn modelId="{0896D433-2E90-4C0B-9ED8-77B51D3DC297}" type="presParOf" srcId="{BE37B1CD-D4A3-41BC-8F2A-81E82ADBFF04}" destId="{46BCAA51-00AC-40BD-9E7D-289F4C24F76E}" srcOrd="3" destOrd="0" presId="urn:microsoft.com/office/officeart/2005/8/layout/hList7"/>
    <dgm:cxn modelId="{A00053C9-C886-4B8E-A0B4-7F8EF6FAC51D}" type="presParOf" srcId="{BE37B1CD-D4A3-41BC-8F2A-81E82ADBFF04}" destId="{8F5B45F8-82E8-40A1-A754-7DEB81AE73C4}" srcOrd="4" destOrd="0" presId="urn:microsoft.com/office/officeart/2005/8/layout/hList7"/>
    <dgm:cxn modelId="{645A1F36-887D-4359-B618-8C65D57CD4C7}" type="presParOf" srcId="{8F5B45F8-82E8-40A1-A754-7DEB81AE73C4}" destId="{7D18CD00-73F0-47EE-ADCF-A414732385D1}" srcOrd="0" destOrd="0" presId="urn:microsoft.com/office/officeart/2005/8/layout/hList7"/>
    <dgm:cxn modelId="{7C547EC7-95E7-47E5-9F6A-34B8752E1421}" type="presParOf" srcId="{8F5B45F8-82E8-40A1-A754-7DEB81AE73C4}" destId="{BD66D26C-7D22-4141-A170-FD1030BC2A57}" srcOrd="1" destOrd="0" presId="urn:microsoft.com/office/officeart/2005/8/layout/hList7"/>
    <dgm:cxn modelId="{E6BFBE02-5062-45C0-A8E4-C940D1CD115E}" type="presParOf" srcId="{8F5B45F8-82E8-40A1-A754-7DEB81AE73C4}" destId="{0C6E1D0D-51C1-4C0E-9D32-82FA0215B730}" srcOrd="2" destOrd="0" presId="urn:microsoft.com/office/officeart/2005/8/layout/hList7"/>
    <dgm:cxn modelId="{0AD488AB-B840-4EDB-8355-703922789F39}" type="presParOf" srcId="{8F5B45F8-82E8-40A1-A754-7DEB81AE73C4}" destId="{2F7D043B-88EB-4147-9B35-9F0B344D3C6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795F7A-BE04-49E6-B067-075BAE36CAD4}" type="doc">
      <dgm:prSet loTypeId="urn:microsoft.com/office/officeart/2005/8/layout/lProcess2" loCatId="list" qsTypeId="urn:microsoft.com/office/officeart/2005/8/quickstyle/simple5" qsCatId="simple" csTypeId="urn:microsoft.com/office/officeart/2005/8/colors/accent1_2" csCatId="accent1" phldr="1"/>
      <dgm:spPr/>
      <dgm:t>
        <a:bodyPr/>
        <a:lstStyle/>
        <a:p>
          <a:endParaRPr lang="en-US"/>
        </a:p>
      </dgm:t>
    </dgm:pt>
    <dgm:pt modelId="{B0B4A088-CE6A-43E1-AC19-AA5753B070FE}">
      <dgm:prSet phldrT="[Text]"/>
      <dgm:spPr/>
      <dgm:t>
        <a:bodyPr/>
        <a:lstStyle/>
        <a:p>
          <a:r>
            <a:rPr lang="en-US" dirty="0" smtClean="0"/>
            <a:t>New Tech High School</a:t>
          </a:r>
          <a:endParaRPr lang="en-US" dirty="0"/>
        </a:p>
      </dgm:t>
    </dgm:pt>
    <dgm:pt modelId="{6AA00011-BFEE-4343-8D13-A597F659CB1E}" type="parTrans" cxnId="{CD78A286-79C1-4C77-B8C6-EB1EB1951BAB}">
      <dgm:prSet/>
      <dgm:spPr/>
      <dgm:t>
        <a:bodyPr/>
        <a:lstStyle/>
        <a:p>
          <a:endParaRPr lang="en-US"/>
        </a:p>
      </dgm:t>
    </dgm:pt>
    <dgm:pt modelId="{A820E71E-492F-4A3A-8950-EE71DCC965F0}" type="sibTrans" cxnId="{CD78A286-79C1-4C77-B8C6-EB1EB1951BAB}">
      <dgm:prSet/>
      <dgm:spPr/>
      <dgm:t>
        <a:bodyPr/>
        <a:lstStyle/>
        <a:p>
          <a:endParaRPr lang="en-US"/>
        </a:p>
      </dgm:t>
    </dgm:pt>
    <dgm:pt modelId="{15E3CACE-96D5-4A11-8DEA-7F5BBFB31C59}">
      <dgm:prSet phldrT="[Text]"/>
      <dgm:spPr/>
      <dgm:t>
        <a:bodyPr/>
        <a:lstStyle/>
        <a:p>
          <a:r>
            <a:rPr lang="en-US" dirty="0" smtClean="0"/>
            <a:t>New Tech</a:t>
          </a:r>
          <a:endParaRPr lang="en-US" dirty="0"/>
        </a:p>
      </dgm:t>
    </dgm:pt>
    <dgm:pt modelId="{D930A7DE-B055-4119-B987-721D0A711A02}" type="parTrans" cxnId="{B78A93B9-77DD-47C5-B64F-67DEF3F27E28}">
      <dgm:prSet/>
      <dgm:spPr/>
      <dgm:t>
        <a:bodyPr/>
        <a:lstStyle/>
        <a:p>
          <a:endParaRPr lang="en-US"/>
        </a:p>
      </dgm:t>
    </dgm:pt>
    <dgm:pt modelId="{F3E7E626-09E1-496F-B8C7-F56F1AB6AC1B}" type="sibTrans" cxnId="{B78A93B9-77DD-47C5-B64F-67DEF3F27E28}">
      <dgm:prSet/>
      <dgm:spPr/>
      <dgm:t>
        <a:bodyPr/>
        <a:lstStyle/>
        <a:p>
          <a:endParaRPr lang="en-US"/>
        </a:p>
      </dgm:t>
    </dgm:pt>
    <dgm:pt modelId="{DA07C296-A53A-4B3F-B810-2FB339E651BB}">
      <dgm:prSet phldrT="[Text]"/>
      <dgm:spPr/>
      <dgm:t>
        <a:bodyPr/>
        <a:lstStyle/>
        <a:p>
          <a:r>
            <a:rPr lang="en-US" dirty="0" smtClean="0"/>
            <a:t>OCM BOCES Programs</a:t>
          </a:r>
          <a:endParaRPr lang="en-US" dirty="0"/>
        </a:p>
      </dgm:t>
    </dgm:pt>
    <dgm:pt modelId="{98E45879-E648-4FFD-9203-BB22F5099C25}" type="parTrans" cxnId="{7DA6D987-6261-4EA0-9D6A-5ADBB19027D6}">
      <dgm:prSet/>
      <dgm:spPr/>
      <dgm:t>
        <a:bodyPr/>
        <a:lstStyle/>
        <a:p>
          <a:endParaRPr lang="en-US"/>
        </a:p>
      </dgm:t>
    </dgm:pt>
    <dgm:pt modelId="{270938EA-A251-4A24-8FBA-46692A959FE3}" type="sibTrans" cxnId="{7DA6D987-6261-4EA0-9D6A-5ADBB19027D6}">
      <dgm:prSet/>
      <dgm:spPr/>
      <dgm:t>
        <a:bodyPr/>
        <a:lstStyle/>
        <a:p>
          <a:endParaRPr lang="en-US"/>
        </a:p>
      </dgm:t>
    </dgm:pt>
    <dgm:pt modelId="{03622AAD-D08A-48E5-B4B6-19CEE9A2C457}">
      <dgm:prSet phldrT="[Text]"/>
      <dgm:spPr/>
      <dgm:t>
        <a:bodyPr/>
        <a:lstStyle/>
        <a:p>
          <a:r>
            <a:rPr lang="en-US" dirty="0" smtClean="0"/>
            <a:t>Alternative Education</a:t>
          </a:r>
          <a:endParaRPr lang="en-US" dirty="0"/>
        </a:p>
      </dgm:t>
    </dgm:pt>
    <dgm:pt modelId="{8C9F428E-F51A-4953-93F5-B6A2FDDD2325}" type="parTrans" cxnId="{981DF9D7-CC4F-4E87-B24B-C4F0B93D5A3E}">
      <dgm:prSet/>
      <dgm:spPr/>
      <dgm:t>
        <a:bodyPr/>
        <a:lstStyle/>
        <a:p>
          <a:endParaRPr lang="en-US"/>
        </a:p>
      </dgm:t>
    </dgm:pt>
    <dgm:pt modelId="{06D6EB88-7ABB-46DE-8F19-3CA04053C068}" type="sibTrans" cxnId="{981DF9D7-CC4F-4E87-B24B-C4F0B93D5A3E}">
      <dgm:prSet/>
      <dgm:spPr/>
      <dgm:t>
        <a:bodyPr/>
        <a:lstStyle/>
        <a:p>
          <a:endParaRPr lang="en-US"/>
        </a:p>
      </dgm:t>
    </dgm:pt>
    <dgm:pt modelId="{AF7E42B4-D60A-4616-8EF0-0B6985807B6A}">
      <dgm:prSet phldrT="[Text]"/>
      <dgm:spPr/>
      <dgm:t>
        <a:bodyPr/>
        <a:lstStyle/>
        <a:p>
          <a:r>
            <a:rPr lang="en-US" dirty="0" smtClean="0"/>
            <a:t>Special Education</a:t>
          </a:r>
          <a:endParaRPr lang="en-US" dirty="0"/>
        </a:p>
      </dgm:t>
    </dgm:pt>
    <dgm:pt modelId="{8EDF1642-5616-4B97-AF57-567A82260245}" type="parTrans" cxnId="{98E18496-3959-4154-BCA4-81138A530F74}">
      <dgm:prSet/>
      <dgm:spPr/>
      <dgm:t>
        <a:bodyPr/>
        <a:lstStyle/>
        <a:p>
          <a:endParaRPr lang="en-US"/>
        </a:p>
      </dgm:t>
    </dgm:pt>
    <dgm:pt modelId="{6232FD72-DFA3-4291-AB2A-7E5625C32519}" type="sibTrans" cxnId="{98E18496-3959-4154-BCA4-81138A530F74}">
      <dgm:prSet/>
      <dgm:spPr/>
      <dgm:t>
        <a:bodyPr/>
        <a:lstStyle/>
        <a:p>
          <a:endParaRPr lang="en-US"/>
        </a:p>
      </dgm:t>
    </dgm:pt>
    <dgm:pt modelId="{738B1193-443A-4A1D-8145-505C46FAAE82}">
      <dgm:prSet phldrT="[Text]"/>
      <dgm:spPr/>
      <dgm:t>
        <a:bodyPr/>
        <a:lstStyle/>
        <a:p>
          <a:r>
            <a:rPr lang="en-US" dirty="0" smtClean="0"/>
            <a:t>District/School-Based</a:t>
          </a:r>
          <a:endParaRPr lang="en-US" dirty="0"/>
        </a:p>
      </dgm:t>
    </dgm:pt>
    <dgm:pt modelId="{90A1FBF6-C047-4090-AA67-BF945B2E00DA}" type="parTrans" cxnId="{E10768FC-EE33-42B8-B08E-BC1DC0532C7D}">
      <dgm:prSet/>
      <dgm:spPr/>
      <dgm:t>
        <a:bodyPr/>
        <a:lstStyle/>
        <a:p>
          <a:endParaRPr lang="en-US"/>
        </a:p>
      </dgm:t>
    </dgm:pt>
    <dgm:pt modelId="{127B2FC7-AD10-4161-B182-868D3772D334}" type="sibTrans" cxnId="{E10768FC-EE33-42B8-B08E-BC1DC0532C7D}">
      <dgm:prSet/>
      <dgm:spPr/>
      <dgm:t>
        <a:bodyPr/>
        <a:lstStyle/>
        <a:p>
          <a:endParaRPr lang="en-US"/>
        </a:p>
      </dgm:t>
    </dgm:pt>
    <dgm:pt modelId="{7726EA1F-609F-4A30-B634-22368272C805}">
      <dgm:prSet phldrT="[Text]"/>
      <dgm:spPr/>
      <dgm:t>
        <a:bodyPr/>
        <a:lstStyle/>
        <a:p>
          <a:r>
            <a:rPr lang="en-US" dirty="0" smtClean="0"/>
            <a:t>Integrated PBL Courses</a:t>
          </a:r>
          <a:endParaRPr lang="en-US" dirty="0"/>
        </a:p>
      </dgm:t>
    </dgm:pt>
    <dgm:pt modelId="{A4EC540E-872D-4370-BAFE-ABB9E5DCEDEC}" type="parTrans" cxnId="{5ED5CFD1-6B38-43DC-813D-4B49044DDE99}">
      <dgm:prSet/>
      <dgm:spPr/>
      <dgm:t>
        <a:bodyPr/>
        <a:lstStyle/>
        <a:p>
          <a:endParaRPr lang="en-US"/>
        </a:p>
      </dgm:t>
    </dgm:pt>
    <dgm:pt modelId="{B236DAA9-6516-49B2-AC7C-E7A89439AAB1}" type="sibTrans" cxnId="{5ED5CFD1-6B38-43DC-813D-4B49044DDE99}">
      <dgm:prSet/>
      <dgm:spPr/>
      <dgm:t>
        <a:bodyPr/>
        <a:lstStyle/>
        <a:p>
          <a:endParaRPr lang="en-US"/>
        </a:p>
      </dgm:t>
    </dgm:pt>
    <dgm:pt modelId="{8C224967-E907-41A5-A5C6-BE1EA52918DF}">
      <dgm:prSet phldrT="[Text]"/>
      <dgm:spPr/>
      <dgm:t>
        <a:bodyPr/>
        <a:lstStyle/>
        <a:p>
          <a:r>
            <a:rPr lang="en-US" dirty="0" smtClean="0"/>
            <a:t>School-</a:t>
          </a:r>
          <a:br>
            <a:rPr lang="en-US" dirty="0" smtClean="0"/>
          </a:br>
          <a:r>
            <a:rPr lang="en-US" dirty="0" smtClean="0"/>
            <a:t>within-a-School</a:t>
          </a:r>
          <a:endParaRPr lang="en-US" dirty="0"/>
        </a:p>
      </dgm:t>
    </dgm:pt>
    <dgm:pt modelId="{1CD74A48-144C-4A67-A515-5766B05DE7AF}" type="parTrans" cxnId="{E840F403-C4BD-4A8F-BF41-CC71BF6C7698}">
      <dgm:prSet/>
      <dgm:spPr/>
      <dgm:t>
        <a:bodyPr/>
        <a:lstStyle/>
        <a:p>
          <a:endParaRPr lang="en-US"/>
        </a:p>
      </dgm:t>
    </dgm:pt>
    <dgm:pt modelId="{BD812FB2-214B-490E-92CC-D49D98CB16AC}" type="sibTrans" cxnId="{E840F403-C4BD-4A8F-BF41-CC71BF6C7698}">
      <dgm:prSet/>
      <dgm:spPr/>
      <dgm:t>
        <a:bodyPr/>
        <a:lstStyle/>
        <a:p>
          <a:endParaRPr lang="en-US"/>
        </a:p>
      </dgm:t>
    </dgm:pt>
    <dgm:pt modelId="{986A6B43-BE83-4938-B2C5-1B7B8B8136F9}" type="pres">
      <dgm:prSet presAssocID="{7B795F7A-BE04-49E6-B067-075BAE36CAD4}" presName="theList" presStyleCnt="0">
        <dgm:presLayoutVars>
          <dgm:dir/>
          <dgm:animLvl val="lvl"/>
          <dgm:resizeHandles val="exact"/>
        </dgm:presLayoutVars>
      </dgm:prSet>
      <dgm:spPr/>
      <dgm:t>
        <a:bodyPr/>
        <a:lstStyle/>
        <a:p>
          <a:endParaRPr lang="en-US"/>
        </a:p>
      </dgm:t>
    </dgm:pt>
    <dgm:pt modelId="{1A5DF7C9-7E9E-4E54-AA68-2D5F9C6D14ED}" type="pres">
      <dgm:prSet presAssocID="{B0B4A088-CE6A-43E1-AC19-AA5753B070FE}" presName="compNode" presStyleCnt="0"/>
      <dgm:spPr/>
    </dgm:pt>
    <dgm:pt modelId="{F4567CED-D56B-442D-8A9A-00FFEDE1361D}" type="pres">
      <dgm:prSet presAssocID="{B0B4A088-CE6A-43E1-AC19-AA5753B070FE}" presName="aNode" presStyleLbl="bgShp" presStyleIdx="0" presStyleCnt="3"/>
      <dgm:spPr/>
      <dgm:t>
        <a:bodyPr/>
        <a:lstStyle/>
        <a:p>
          <a:endParaRPr lang="en-US"/>
        </a:p>
      </dgm:t>
    </dgm:pt>
    <dgm:pt modelId="{C4CBDE6C-B320-4257-B1EF-05F53616A086}" type="pres">
      <dgm:prSet presAssocID="{B0B4A088-CE6A-43E1-AC19-AA5753B070FE}" presName="textNode" presStyleLbl="bgShp" presStyleIdx="0" presStyleCnt="3"/>
      <dgm:spPr/>
      <dgm:t>
        <a:bodyPr/>
        <a:lstStyle/>
        <a:p>
          <a:endParaRPr lang="en-US"/>
        </a:p>
      </dgm:t>
    </dgm:pt>
    <dgm:pt modelId="{8203C983-39A6-4951-A689-76FD716DB27B}" type="pres">
      <dgm:prSet presAssocID="{B0B4A088-CE6A-43E1-AC19-AA5753B070FE}" presName="compChildNode" presStyleCnt="0"/>
      <dgm:spPr/>
    </dgm:pt>
    <dgm:pt modelId="{66EFF7F6-87DB-4DC1-BD95-A603987CA4D0}" type="pres">
      <dgm:prSet presAssocID="{B0B4A088-CE6A-43E1-AC19-AA5753B070FE}" presName="theInnerList" presStyleCnt="0"/>
      <dgm:spPr/>
    </dgm:pt>
    <dgm:pt modelId="{24D0780B-02BC-4063-92C5-762CEA7602C1}" type="pres">
      <dgm:prSet presAssocID="{15E3CACE-96D5-4A11-8DEA-7F5BBFB31C59}" presName="childNode" presStyleLbl="node1" presStyleIdx="0" presStyleCnt="5">
        <dgm:presLayoutVars>
          <dgm:bulletEnabled val="1"/>
        </dgm:presLayoutVars>
      </dgm:prSet>
      <dgm:spPr/>
      <dgm:t>
        <a:bodyPr/>
        <a:lstStyle/>
        <a:p>
          <a:endParaRPr lang="en-US"/>
        </a:p>
      </dgm:t>
    </dgm:pt>
    <dgm:pt modelId="{05367EC5-D262-4CA8-AD6A-B55D1AE36836}" type="pres">
      <dgm:prSet presAssocID="{B0B4A088-CE6A-43E1-AC19-AA5753B070FE}" presName="aSpace" presStyleCnt="0"/>
      <dgm:spPr/>
    </dgm:pt>
    <dgm:pt modelId="{1AD4F6FE-E512-481F-AF92-B7EA8C414B75}" type="pres">
      <dgm:prSet presAssocID="{DA07C296-A53A-4B3F-B810-2FB339E651BB}" presName="compNode" presStyleCnt="0"/>
      <dgm:spPr/>
    </dgm:pt>
    <dgm:pt modelId="{F2F890CB-F360-4C3C-B782-BCC6488BCC18}" type="pres">
      <dgm:prSet presAssocID="{DA07C296-A53A-4B3F-B810-2FB339E651BB}" presName="aNode" presStyleLbl="bgShp" presStyleIdx="1" presStyleCnt="3"/>
      <dgm:spPr/>
      <dgm:t>
        <a:bodyPr/>
        <a:lstStyle/>
        <a:p>
          <a:endParaRPr lang="en-US"/>
        </a:p>
      </dgm:t>
    </dgm:pt>
    <dgm:pt modelId="{4D31BCA0-C8DD-4D51-95FA-78FFAF6CC42C}" type="pres">
      <dgm:prSet presAssocID="{DA07C296-A53A-4B3F-B810-2FB339E651BB}" presName="textNode" presStyleLbl="bgShp" presStyleIdx="1" presStyleCnt="3"/>
      <dgm:spPr/>
      <dgm:t>
        <a:bodyPr/>
        <a:lstStyle/>
        <a:p>
          <a:endParaRPr lang="en-US"/>
        </a:p>
      </dgm:t>
    </dgm:pt>
    <dgm:pt modelId="{19371445-EC5B-4457-8783-4CA53F785988}" type="pres">
      <dgm:prSet presAssocID="{DA07C296-A53A-4B3F-B810-2FB339E651BB}" presName="compChildNode" presStyleCnt="0"/>
      <dgm:spPr/>
    </dgm:pt>
    <dgm:pt modelId="{365229EB-0D05-47F7-A32C-E5EB43CC1C71}" type="pres">
      <dgm:prSet presAssocID="{DA07C296-A53A-4B3F-B810-2FB339E651BB}" presName="theInnerList" presStyleCnt="0"/>
      <dgm:spPr/>
    </dgm:pt>
    <dgm:pt modelId="{AD8DB558-52F6-409E-B32D-EC6917C2022F}" type="pres">
      <dgm:prSet presAssocID="{03622AAD-D08A-48E5-B4B6-19CEE9A2C457}" presName="childNode" presStyleLbl="node1" presStyleIdx="1" presStyleCnt="5">
        <dgm:presLayoutVars>
          <dgm:bulletEnabled val="1"/>
        </dgm:presLayoutVars>
      </dgm:prSet>
      <dgm:spPr/>
      <dgm:t>
        <a:bodyPr/>
        <a:lstStyle/>
        <a:p>
          <a:endParaRPr lang="en-US"/>
        </a:p>
      </dgm:t>
    </dgm:pt>
    <dgm:pt modelId="{89CFA3C6-625D-4045-BADB-AE087FEE0EF6}" type="pres">
      <dgm:prSet presAssocID="{03622AAD-D08A-48E5-B4B6-19CEE9A2C457}" presName="aSpace2" presStyleCnt="0"/>
      <dgm:spPr/>
    </dgm:pt>
    <dgm:pt modelId="{E0A8B9D5-4B8A-481C-9161-36DDAAABBE4D}" type="pres">
      <dgm:prSet presAssocID="{AF7E42B4-D60A-4616-8EF0-0B6985807B6A}" presName="childNode" presStyleLbl="node1" presStyleIdx="2" presStyleCnt="5">
        <dgm:presLayoutVars>
          <dgm:bulletEnabled val="1"/>
        </dgm:presLayoutVars>
      </dgm:prSet>
      <dgm:spPr/>
      <dgm:t>
        <a:bodyPr/>
        <a:lstStyle/>
        <a:p>
          <a:endParaRPr lang="en-US"/>
        </a:p>
      </dgm:t>
    </dgm:pt>
    <dgm:pt modelId="{AB123D44-7348-49F7-9096-2343C874B9D3}" type="pres">
      <dgm:prSet presAssocID="{DA07C296-A53A-4B3F-B810-2FB339E651BB}" presName="aSpace" presStyleCnt="0"/>
      <dgm:spPr/>
    </dgm:pt>
    <dgm:pt modelId="{56AAB5E6-4DAC-4453-A4C4-67C8A8163C36}" type="pres">
      <dgm:prSet presAssocID="{738B1193-443A-4A1D-8145-505C46FAAE82}" presName="compNode" presStyleCnt="0"/>
      <dgm:spPr/>
    </dgm:pt>
    <dgm:pt modelId="{31C3F820-0901-425D-8FCD-EEE0B47AC6AD}" type="pres">
      <dgm:prSet presAssocID="{738B1193-443A-4A1D-8145-505C46FAAE82}" presName="aNode" presStyleLbl="bgShp" presStyleIdx="2" presStyleCnt="3"/>
      <dgm:spPr/>
      <dgm:t>
        <a:bodyPr/>
        <a:lstStyle/>
        <a:p>
          <a:endParaRPr lang="en-US"/>
        </a:p>
      </dgm:t>
    </dgm:pt>
    <dgm:pt modelId="{7198E9DC-875F-4BE2-817D-B13776C1B0B9}" type="pres">
      <dgm:prSet presAssocID="{738B1193-443A-4A1D-8145-505C46FAAE82}" presName="textNode" presStyleLbl="bgShp" presStyleIdx="2" presStyleCnt="3"/>
      <dgm:spPr/>
      <dgm:t>
        <a:bodyPr/>
        <a:lstStyle/>
        <a:p>
          <a:endParaRPr lang="en-US"/>
        </a:p>
      </dgm:t>
    </dgm:pt>
    <dgm:pt modelId="{12E5F7C9-5046-491B-8E3E-C8233F280405}" type="pres">
      <dgm:prSet presAssocID="{738B1193-443A-4A1D-8145-505C46FAAE82}" presName="compChildNode" presStyleCnt="0"/>
      <dgm:spPr/>
    </dgm:pt>
    <dgm:pt modelId="{4839C975-5B7D-40AB-9E8E-D167FE52D4AD}" type="pres">
      <dgm:prSet presAssocID="{738B1193-443A-4A1D-8145-505C46FAAE82}" presName="theInnerList" presStyleCnt="0"/>
      <dgm:spPr/>
    </dgm:pt>
    <dgm:pt modelId="{FB4750C2-7BBE-49DE-BEC7-C1503DD3ADE9}" type="pres">
      <dgm:prSet presAssocID="{7726EA1F-609F-4A30-B634-22368272C805}" presName="childNode" presStyleLbl="node1" presStyleIdx="3" presStyleCnt="5">
        <dgm:presLayoutVars>
          <dgm:bulletEnabled val="1"/>
        </dgm:presLayoutVars>
      </dgm:prSet>
      <dgm:spPr/>
      <dgm:t>
        <a:bodyPr/>
        <a:lstStyle/>
        <a:p>
          <a:endParaRPr lang="en-US"/>
        </a:p>
      </dgm:t>
    </dgm:pt>
    <dgm:pt modelId="{3717B387-03C8-48CE-A9F2-0122A7A3E41E}" type="pres">
      <dgm:prSet presAssocID="{7726EA1F-609F-4A30-B634-22368272C805}" presName="aSpace2" presStyleCnt="0"/>
      <dgm:spPr/>
    </dgm:pt>
    <dgm:pt modelId="{B86FED4C-1FBE-43DE-85B3-387D00E8EB31}" type="pres">
      <dgm:prSet presAssocID="{8C224967-E907-41A5-A5C6-BE1EA52918DF}" presName="childNode" presStyleLbl="node1" presStyleIdx="4" presStyleCnt="5">
        <dgm:presLayoutVars>
          <dgm:bulletEnabled val="1"/>
        </dgm:presLayoutVars>
      </dgm:prSet>
      <dgm:spPr/>
      <dgm:t>
        <a:bodyPr/>
        <a:lstStyle/>
        <a:p>
          <a:endParaRPr lang="en-US"/>
        </a:p>
      </dgm:t>
    </dgm:pt>
  </dgm:ptLst>
  <dgm:cxnLst>
    <dgm:cxn modelId="{E840F403-C4BD-4A8F-BF41-CC71BF6C7698}" srcId="{738B1193-443A-4A1D-8145-505C46FAAE82}" destId="{8C224967-E907-41A5-A5C6-BE1EA52918DF}" srcOrd="1" destOrd="0" parTransId="{1CD74A48-144C-4A67-A515-5766B05DE7AF}" sibTransId="{BD812FB2-214B-490E-92CC-D49D98CB16AC}"/>
    <dgm:cxn modelId="{5ED5CFD1-6B38-43DC-813D-4B49044DDE99}" srcId="{738B1193-443A-4A1D-8145-505C46FAAE82}" destId="{7726EA1F-609F-4A30-B634-22368272C805}" srcOrd="0" destOrd="0" parTransId="{A4EC540E-872D-4370-BAFE-ABB9E5DCEDEC}" sibTransId="{B236DAA9-6516-49B2-AC7C-E7A89439AAB1}"/>
    <dgm:cxn modelId="{F3B8A501-0D9F-4F67-BC82-328A424BAD20}" type="presOf" srcId="{03622AAD-D08A-48E5-B4B6-19CEE9A2C457}" destId="{AD8DB558-52F6-409E-B32D-EC6917C2022F}" srcOrd="0" destOrd="0" presId="urn:microsoft.com/office/officeart/2005/8/layout/lProcess2"/>
    <dgm:cxn modelId="{981DF9D7-CC4F-4E87-B24B-C4F0B93D5A3E}" srcId="{DA07C296-A53A-4B3F-B810-2FB339E651BB}" destId="{03622AAD-D08A-48E5-B4B6-19CEE9A2C457}" srcOrd="0" destOrd="0" parTransId="{8C9F428E-F51A-4953-93F5-B6A2FDDD2325}" sibTransId="{06D6EB88-7ABB-46DE-8F19-3CA04053C068}"/>
    <dgm:cxn modelId="{60587012-1241-40D2-B1EA-E79006CD8112}" type="presOf" srcId="{15E3CACE-96D5-4A11-8DEA-7F5BBFB31C59}" destId="{24D0780B-02BC-4063-92C5-762CEA7602C1}" srcOrd="0" destOrd="0" presId="urn:microsoft.com/office/officeart/2005/8/layout/lProcess2"/>
    <dgm:cxn modelId="{9BA0ABA4-518A-4EDF-AA52-AC2D9CD0C8B8}" type="presOf" srcId="{738B1193-443A-4A1D-8145-505C46FAAE82}" destId="{31C3F820-0901-425D-8FCD-EEE0B47AC6AD}" srcOrd="0" destOrd="0" presId="urn:microsoft.com/office/officeart/2005/8/layout/lProcess2"/>
    <dgm:cxn modelId="{7DA6D987-6261-4EA0-9D6A-5ADBB19027D6}" srcId="{7B795F7A-BE04-49E6-B067-075BAE36CAD4}" destId="{DA07C296-A53A-4B3F-B810-2FB339E651BB}" srcOrd="1" destOrd="0" parTransId="{98E45879-E648-4FFD-9203-BB22F5099C25}" sibTransId="{270938EA-A251-4A24-8FBA-46692A959FE3}"/>
    <dgm:cxn modelId="{8E678A71-1521-4306-B8AE-973BDA5AD871}" type="presOf" srcId="{738B1193-443A-4A1D-8145-505C46FAAE82}" destId="{7198E9DC-875F-4BE2-817D-B13776C1B0B9}" srcOrd="1" destOrd="0" presId="urn:microsoft.com/office/officeart/2005/8/layout/lProcess2"/>
    <dgm:cxn modelId="{CD78A286-79C1-4C77-B8C6-EB1EB1951BAB}" srcId="{7B795F7A-BE04-49E6-B067-075BAE36CAD4}" destId="{B0B4A088-CE6A-43E1-AC19-AA5753B070FE}" srcOrd="0" destOrd="0" parTransId="{6AA00011-BFEE-4343-8D13-A597F659CB1E}" sibTransId="{A820E71E-492F-4A3A-8950-EE71DCC965F0}"/>
    <dgm:cxn modelId="{FEA5136F-4449-496C-A614-C0848D91AE5F}" type="presOf" srcId="{8C224967-E907-41A5-A5C6-BE1EA52918DF}" destId="{B86FED4C-1FBE-43DE-85B3-387D00E8EB31}" srcOrd="0" destOrd="0" presId="urn:microsoft.com/office/officeart/2005/8/layout/lProcess2"/>
    <dgm:cxn modelId="{C36C4EAF-75D7-468C-9AE6-7F3A15A3D7AB}" type="presOf" srcId="{DA07C296-A53A-4B3F-B810-2FB339E651BB}" destId="{4D31BCA0-C8DD-4D51-95FA-78FFAF6CC42C}" srcOrd="1" destOrd="0" presId="urn:microsoft.com/office/officeart/2005/8/layout/lProcess2"/>
    <dgm:cxn modelId="{E10768FC-EE33-42B8-B08E-BC1DC0532C7D}" srcId="{7B795F7A-BE04-49E6-B067-075BAE36CAD4}" destId="{738B1193-443A-4A1D-8145-505C46FAAE82}" srcOrd="2" destOrd="0" parTransId="{90A1FBF6-C047-4090-AA67-BF945B2E00DA}" sibTransId="{127B2FC7-AD10-4161-B182-868D3772D334}"/>
    <dgm:cxn modelId="{3A285D14-9A6E-4AC7-A2A2-3D7FDD09BADF}" type="presOf" srcId="{B0B4A088-CE6A-43E1-AC19-AA5753B070FE}" destId="{F4567CED-D56B-442D-8A9A-00FFEDE1361D}" srcOrd="0" destOrd="0" presId="urn:microsoft.com/office/officeart/2005/8/layout/lProcess2"/>
    <dgm:cxn modelId="{0D5D198D-1841-4716-BA04-14E90ECACB30}" type="presOf" srcId="{7726EA1F-609F-4A30-B634-22368272C805}" destId="{FB4750C2-7BBE-49DE-BEC7-C1503DD3ADE9}" srcOrd="0" destOrd="0" presId="urn:microsoft.com/office/officeart/2005/8/layout/lProcess2"/>
    <dgm:cxn modelId="{98E18496-3959-4154-BCA4-81138A530F74}" srcId="{DA07C296-A53A-4B3F-B810-2FB339E651BB}" destId="{AF7E42B4-D60A-4616-8EF0-0B6985807B6A}" srcOrd="1" destOrd="0" parTransId="{8EDF1642-5616-4B97-AF57-567A82260245}" sibTransId="{6232FD72-DFA3-4291-AB2A-7E5625C32519}"/>
    <dgm:cxn modelId="{24F4E489-68AB-4A1D-813A-3A3109677400}" type="presOf" srcId="{AF7E42B4-D60A-4616-8EF0-0B6985807B6A}" destId="{E0A8B9D5-4B8A-481C-9161-36DDAAABBE4D}" srcOrd="0" destOrd="0" presId="urn:microsoft.com/office/officeart/2005/8/layout/lProcess2"/>
    <dgm:cxn modelId="{EC1FDA32-2A92-4FE5-B13D-EA007A294A0A}" type="presOf" srcId="{B0B4A088-CE6A-43E1-AC19-AA5753B070FE}" destId="{C4CBDE6C-B320-4257-B1EF-05F53616A086}" srcOrd="1" destOrd="0" presId="urn:microsoft.com/office/officeart/2005/8/layout/lProcess2"/>
    <dgm:cxn modelId="{B1113F61-6386-451C-A4DA-62CD7A384EC8}" type="presOf" srcId="{DA07C296-A53A-4B3F-B810-2FB339E651BB}" destId="{F2F890CB-F360-4C3C-B782-BCC6488BCC18}" srcOrd="0" destOrd="0" presId="urn:microsoft.com/office/officeart/2005/8/layout/lProcess2"/>
    <dgm:cxn modelId="{6125D39F-E0BC-485D-ADB1-CF93D396E379}" type="presOf" srcId="{7B795F7A-BE04-49E6-B067-075BAE36CAD4}" destId="{986A6B43-BE83-4938-B2C5-1B7B8B8136F9}" srcOrd="0" destOrd="0" presId="urn:microsoft.com/office/officeart/2005/8/layout/lProcess2"/>
    <dgm:cxn modelId="{B78A93B9-77DD-47C5-B64F-67DEF3F27E28}" srcId="{B0B4A088-CE6A-43E1-AC19-AA5753B070FE}" destId="{15E3CACE-96D5-4A11-8DEA-7F5BBFB31C59}" srcOrd="0" destOrd="0" parTransId="{D930A7DE-B055-4119-B987-721D0A711A02}" sibTransId="{F3E7E626-09E1-496F-B8C7-F56F1AB6AC1B}"/>
    <dgm:cxn modelId="{B40E77AF-858E-4A5E-8CB9-277F687E95BD}" type="presParOf" srcId="{986A6B43-BE83-4938-B2C5-1B7B8B8136F9}" destId="{1A5DF7C9-7E9E-4E54-AA68-2D5F9C6D14ED}" srcOrd="0" destOrd="0" presId="urn:microsoft.com/office/officeart/2005/8/layout/lProcess2"/>
    <dgm:cxn modelId="{D40A9B2E-CC5A-4621-A83E-8387203DB170}" type="presParOf" srcId="{1A5DF7C9-7E9E-4E54-AA68-2D5F9C6D14ED}" destId="{F4567CED-D56B-442D-8A9A-00FFEDE1361D}" srcOrd="0" destOrd="0" presId="urn:microsoft.com/office/officeart/2005/8/layout/lProcess2"/>
    <dgm:cxn modelId="{6B13D880-16F0-4773-A33D-2DE6905AA74A}" type="presParOf" srcId="{1A5DF7C9-7E9E-4E54-AA68-2D5F9C6D14ED}" destId="{C4CBDE6C-B320-4257-B1EF-05F53616A086}" srcOrd="1" destOrd="0" presId="urn:microsoft.com/office/officeart/2005/8/layout/lProcess2"/>
    <dgm:cxn modelId="{EE2ACB13-F90E-4C1E-A9F0-1CB297DDA1B9}" type="presParOf" srcId="{1A5DF7C9-7E9E-4E54-AA68-2D5F9C6D14ED}" destId="{8203C983-39A6-4951-A689-76FD716DB27B}" srcOrd="2" destOrd="0" presId="urn:microsoft.com/office/officeart/2005/8/layout/lProcess2"/>
    <dgm:cxn modelId="{883498C8-0853-4D9F-AF5A-950DC345BBB7}" type="presParOf" srcId="{8203C983-39A6-4951-A689-76FD716DB27B}" destId="{66EFF7F6-87DB-4DC1-BD95-A603987CA4D0}" srcOrd="0" destOrd="0" presId="urn:microsoft.com/office/officeart/2005/8/layout/lProcess2"/>
    <dgm:cxn modelId="{E3AE2B7B-FDFB-4F32-A149-16036D4526E8}" type="presParOf" srcId="{66EFF7F6-87DB-4DC1-BD95-A603987CA4D0}" destId="{24D0780B-02BC-4063-92C5-762CEA7602C1}" srcOrd="0" destOrd="0" presId="urn:microsoft.com/office/officeart/2005/8/layout/lProcess2"/>
    <dgm:cxn modelId="{0EE18CF4-C6A4-4440-BDE3-C894F428BE2D}" type="presParOf" srcId="{986A6B43-BE83-4938-B2C5-1B7B8B8136F9}" destId="{05367EC5-D262-4CA8-AD6A-B55D1AE36836}" srcOrd="1" destOrd="0" presId="urn:microsoft.com/office/officeart/2005/8/layout/lProcess2"/>
    <dgm:cxn modelId="{298FC4CE-EA72-4E88-B84C-48AD450AAF0F}" type="presParOf" srcId="{986A6B43-BE83-4938-B2C5-1B7B8B8136F9}" destId="{1AD4F6FE-E512-481F-AF92-B7EA8C414B75}" srcOrd="2" destOrd="0" presId="urn:microsoft.com/office/officeart/2005/8/layout/lProcess2"/>
    <dgm:cxn modelId="{70DA86E9-AD82-4C8C-911C-857471EF1F55}" type="presParOf" srcId="{1AD4F6FE-E512-481F-AF92-B7EA8C414B75}" destId="{F2F890CB-F360-4C3C-B782-BCC6488BCC18}" srcOrd="0" destOrd="0" presId="urn:microsoft.com/office/officeart/2005/8/layout/lProcess2"/>
    <dgm:cxn modelId="{55E785FC-F2B2-4427-A86C-802DE0ED6B12}" type="presParOf" srcId="{1AD4F6FE-E512-481F-AF92-B7EA8C414B75}" destId="{4D31BCA0-C8DD-4D51-95FA-78FFAF6CC42C}" srcOrd="1" destOrd="0" presId="urn:microsoft.com/office/officeart/2005/8/layout/lProcess2"/>
    <dgm:cxn modelId="{EBD53866-E5B9-4890-B140-E1CB28CD7227}" type="presParOf" srcId="{1AD4F6FE-E512-481F-AF92-B7EA8C414B75}" destId="{19371445-EC5B-4457-8783-4CA53F785988}" srcOrd="2" destOrd="0" presId="urn:microsoft.com/office/officeart/2005/8/layout/lProcess2"/>
    <dgm:cxn modelId="{BD3099A0-164D-4227-8FDE-BB4D7B3C9A72}" type="presParOf" srcId="{19371445-EC5B-4457-8783-4CA53F785988}" destId="{365229EB-0D05-47F7-A32C-E5EB43CC1C71}" srcOrd="0" destOrd="0" presId="urn:microsoft.com/office/officeart/2005/8/layout/lProcess2"/>
    <dgm:cxn modelId="{B38B460E-F79C-4A81-AA1B-20C2A3CE9EC8}" type="presParOf" srcId="{365229EB-0D05-47F7-A32C-E5EB43CC1C71}" destId="{AD8DB558-52F6-409E-B32D-EC6917C2022F}" srcOrd="0" destOrd="0" presId="urn:microsoft.com/office/officeart/2005/8/layout/lProcess2"/>
    <dgm:cxn modelId="{9CB495CB-C98C-4E28-9F52-1DBE03C1D992}" type="presParOf" srcId="{365229EB-0D05-47F7-A32C-E5EB43CC1C71}" destId="{89CFA3C6-625D-4045-BADB-AE087FEE0EF6}" srcOrd="1" destOrd="0" presId="urn:microsoft.com/office/officeart/2005/8/layout/lProcess2"/>
    <dgm:cxn modelId="{FE08A6B9-689E-47E1-B3FB-075E251EA2CF}" type="presParOf" srcId="{365229EB-0D05-47F7-A32C-E5EB43CC1C71}" destId="{E0A8B9D5-4B8A-481C-9161-36DDAAABBE4D}" srcOrd="2" destOrd="0" presId="urn:microsoft.com/office/officeart/2005/8/layout/lProcess2"/>
    <dgm:cxn modelId="{068C5934-0FFC-47DB-9C54-2442BC03B2A3}" type="presParOf" srcId="{986A6B43-BE83-4938-B2C5-1B7B8B8136F9}" destId="{AB123D44-7348-49F7-9096-2343C874B9D3}" srcOrd="3" destOrd="0" presId="urn:microsoft.com/office/officeart/2005/8/layout/lProcess2"/>
    <dgm:cxn modelId="{87A5121A-B840-41AC-9ED2-BE8545C18325}" type="presParOf" srcId="{986A6B43-BE83-4938-B2C5-1B7B8B8136F9}" destId="{56AAB5E6-4DAC-4453-A4C4-67C8A8163C36}" srcOrd="4" destOrd="0" presId="urn:microsoft.com/office/officeart/2005/8/layout/lProcess2"/>
    <dgm:cxn modelId="{C88FFF3A-8671-4AFC-9019-CD4B468DBB9A}" type="presParOf" srcId="{56AAB5E6-4DAC-4453-A4C4-67C8A8163C36}" destId="{31C3F820-0901-425D-8FCD-EEE0B47AC6AD}" srcOrd="0" destOrd="0" presId="urn:microsoft.com/office/officeart/2005/8/layout/lProcess2"/>
    <dgm:cxn modelId="{6FE54401-9CB7-4B0D-807E-EF16D60EC29B}" type="presParOf" srcId="{56AAB5E6-4DAC-4453-A4C4-67C8A8163C36}" destId="{7198E9DC-875F-4BE2-817D-B13776C1B0B9}" srcOrd="1" destOrd="0" presId="urn:microsoft.com/office/officeart/2005/8/layout/lProcess2"/>
    <dgm:cxn modelId="{9B90A353-9AD3-44C8-AC3F-ED55994D82C3}" type="presParOf" srcId="{56AAB5E6-4DAC-4453-A4C4-67C8A8163C36}" destId="{12E5F7C9-5046-491B-8E3E-C8233F280405}" srcOrd="2" destOrd="0" presId="urn:microsoft.com/office/officeart/2005/8/layout/lProcess2"/>
    <dgm:cxn modelId="{E51E1C39-27A2-4861-93D8-DB632266C1F9}" type="presParOf" srcId="{12E5F7C9-5046-491B-8E3E-C8233F280405}" destId="{4839C975-5B7D-40AB-9E8E-D167FE52D4AD}" srcOrd="0" destOrd="0" presId="urn:microsoft.com/office/officeart/2005/8/layout/lProcess2"/>
    <dgm:cxn modelId="{04AD1B4A-B7D2-4B66-A460-6C27FEACBA00}" type="presParOf" srcId="{4839C975-5B7D-40AB-9E8E-D167FE52D4AD}" destId="{FB4750C2-7BBE-49DE-BEC7-C1503DD3ADE9}" srcOrd="0" destOrd="0" presId="urn:microsoft.com/office/officeart/2005/8/layout/lProcess2"/>
    <dgm:cxn modelId="{5991588C-7279-4669-A0C7-99D8F57707CA}" type="presParOf" srcId="{4839C975-5B7D-40AB-9E8E-D167FE52D4AD}" destId="{3717B387-03C8-48CE-A9F2-0122A7A3E41E}" srcOrd="1" destOrd="0" presId="urn:microsoft.com/office/officeart/2005/8/layout/lProcess2"/>
    <dgm:cxn modelId="{CE9DC27E-A5CB-4D20-8D88-B3D80AB6DFC0}" type="presParOf" srcId="{4839C975-5B7D-40AB-9E8E-D167FE52D4AD}" destId="{B86FED4C-1FBE-43DE-85B3-387D00E8EB3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795F7A-BE04-49E6-B067-075BAE36CAD4}" type="doc">
      <dgm:prSet loTypeId="urn:microsoft.com/office/officeart/2005/8/layout/lProcess2" loCatId="list" qsTypeId="urn:microsoft.com/office/officeart/2005/8/quickstyle/simple5" qsCatId="simple" csTypeId="urn:microsoft.com/office/officeart/2005/8/colors/accent1_2" csCatId="accent1" phldr="1"/>
      <dgm:spPr/>
      <dgm:t>
        <a:bodyPr/>
        <a:lstStyle/>
        <a:p>
          <a:endParaRPr lang="en-US"/>
        </a:p>
      </dgm:t>
    </dgm:pt>
    <dgm:pt modelId="{B0B4A088-CE6A-43E1-AC19-AA5753B070FE}">
      <dgm:prSet phldrT="[Text]"/>
      <dgm:spPr/>
      <dgm:t>
        <a:bodyPr/>
        <a:lstStyle/>
        <a:p>
          <a:r>
            <a:rPr lang="en-US" dirty="0" smtClean="0"/>
            <a:t>New Tech High School</a:t>
          </a:r>
          <a:endParaRPr lang="en-US" dirty="0"/>
        </a:p>
      </dgm:t>
    </dgm:pt>
    <dgm:pt modelId="{6AA00011-BFEE-4343-8D13-A597F659CB1E}" type="parTrans" cxnId="{CD78A286-79C1-4C77-B8C6-EB1EB1951BAB}">
      <dgm:prSet/>
      <dgm:spPr/>
      <dgm:t>
        <a:bodyPr/>
        <a:lstStyle/>
        <a:p>
          <a:endParaRPr lang="en-US"/>
        </a:p>
      </dgm:t>
    </dgm:pt>
    <dgm:pt modelId="{A820E71E-492F-4A3A-8950-EE71DCC965F0}" type="sibTrans" cxnId="{CD78A286-79C1-4C77-B8C6-EB1EB1951BAB}">
      <dgm:prSet/>
      <dgm:spPr/>
      <dgm:t>
        <a:bodyPr/>
        <a:lstStyle/>
        <a:p>
          <a:endParaRPr lang="en-US"/>
        </a:p>
      </dgm:t>
    </dgm:pt>
    <dgm:pt modelId="{15E3CACE-96D5-4A11-8DEA-7F5BBFB31C59}">
      <dgm:prSet phldrT="[Text]" custT="1"/>
      <dgm:spPr/>
      <dgm:t>
        <a:bodyPr/>
        <a:lstStyle/>
        <a:p>
          <a:pPr>
            <a:spcAft>
              <a:spcPts val="0"/>
            </a:spcAft>
          </a:pPr>
          <a:r>
            <a:rPr lang="en-US" sz="1800" dirty="0" smtClean="0"/>
            <a:t>CNY New Tech High School in Cortland County</a:t>
          </a:r>
        </a:p>
        <a:p>
          <a:pPr>
            <a:spcAft>
              <a:spcPts val="0"/>
            </a:spcAft>
          </a:pPr>
          <a:r>
            <a:rPr lang="en-US" sz="1400" dirty="0" smtClean="0"/>
            <a:t>(opening September 2015)</a:t>
          </a:r>
          <a:endParaRPr lang="en-US" sz="1400" dirty="0"/>
        </a:p>
      </dgm:t>
    </dgm:pt>
    <dgm:pt modelId="{D930A7DE-B055-4119-B987-721D0A711A02}" type="parTrans" cxnId="{B78A93B9-77DD-47C5-B64F-67DEF3F27E28}">
      <dgm:prSet/>
      <dgm:spPr/>
      <dgm:t>
        <a:bodyPr/>
        <a:lstStyle/>
        <a:p>
          <a:endParaRPr lang="en-US"/>
        </a:p>
      </dgm:t>
    </dgm:pt>
    <dgm:pt modelId="{F3E7E626-09E1-496F-B8C7-F56F1AB6AC1B}" type="sibTrans" cxnId="{B78A93B9-77DD-47C5-B64F-67DEF3F27E28}">
      <dgm:prSet/>
      <dgm:spPr/>
      <dgm:t>
        <a:bodyPr/>
        <a:lstStyle/>
        <a:p>
          <a:endParaRPr lang="en-US"/>
        </a:p>
      </dgm:t>
    </dgm:pt>
    <dgm:pt modelId="{DA07C296-A53A-4B3F-B810-2FB339E651BB}">
      <dgm:prSet phldrT="[Text]"/>
      <dgm:spPr/>
      <dgm:t>
        <a:bodyPr/>
        <a:lstStyle/>
        <a:p>
          <a:r>
            <a:rPr lang="en-US" dirty="0" smtClean="0"/>
            <a:t>OCM BOCES Programs</a:t>
          </a:r>
          <a:endParaRPr lang="en-US" dirty="0"/>
        </a:p>
      </dgm:t>
    </dgm:pt>
    <dgm:pt modelId="{98E45879-E648-4FFD-9203-BB22F5099C25}" type="parTrans" cxnId="{7DA6D987-6261-4EA0-9D6A-5ADBB19027D6}">
      <dgm:prSet/>
      <dgm:spPr/>
      <dgm:t>
        <a:bodyPr/>
        <a:lstStyle/>
        <a:p>
          <a:endParaRPr lang="en-US"/>
        </a:p>
      </dgm:t>
    </dgm:pt>
    <dgm:pt modelId="{270938EA-A251-4A24-8FBA-46692A959FE3}" type="sibTrans" cxnId="{7DA6D987-6261-4EA0-9D6A-5ADBB19027D6}">
      <dgm:prSet/>
      <dgm:spPr/>
      <dgm:t>
        <a:bodyPr/>
        <a:lstStyle/>
        <a:p>
          <a:endParaRPr lang="en-US"/>
        </a:p>
      </dgm:t>
    </dgm:pt>
    <dgm:pt modelId="{03622AAD-D08A-48E5-B4B6-19CEE9A2C457}">
      <dgm:prSet phldrT="[Text]" custT="1"/>
      <dgm:spPr/>
      <dgm:t>
        <a:bodyPr/>
        <a:lstStyle/>
        <a:p>
          <a:r>
            <a:rPr lang="en-US" sz="1800" dirty="0" smtClean="0"/>
            <a:t>Innovation Tech at the Career Academy </a:t>
          </a:r>
          <a:r>
            <a:rPr lang="en-US" sz="1400" dirty="0" smtClean="0"/>
            <a:t>(opening September 2014)</a:t>
          </a:r>
          <a:endParaRPr lang="en-US" sz="1400" dirty="0"/>
        </a:p>
      </dgm:t>
    </dgm:pt>
    <dgm:pt modelId="{8C9F428E-F51A-4953-93F5-B6A2FDDD2325}" type="parTrans" cxnId="{981DF9D7-CC4F-4E87-B24B-C4F0B93D5A3E}">
      <dgm:prSet/>
      <dgm:spPr/>
      <dgm:t>
        <a:bodyPr/>
        <a:lstStyle/>
        <a:p>
          <a:endParaRPr lang="en-US"/>
        </a:p>
      </dgm:t>
    </dgm:pt>
    <dgm:pt modelId="{06D6EB88-7ABB-46DE-8F19-3CA04053C068}" type="sibTrans" cxnId="{981DF9D7-CC4F-4E87-B24B-C4F0B93D5A3E}">
      <dgm:prSet/>
      <dgm:spPr/>
      <dgm:t>
        <a:bodyPr/>
        <a:lstStyle/>
        <a:p>
          <a:endParaRPr lang="en-US"/>
        </a:p>
      </dgm:t>
    </dgm:pt>
    <dgm:pt modelId="{738B1193-443A-4A1D-8145-505C46FAAE82}">
      <dgm:prSet phldrT="[Text]"/>
      <dgm:spPr/>
      <dgm:t>
        <a:bodyPr/>
        <a:lstStyle/>
        <a:p>
          <a:r>
            <a:rPr lang="en-US" dirty="0" smtClean="0"/>
            <a:t>District/School-Based</a:t>
          </a:r>
          <a:endParaRPr lang="en-US" dirty="0"/>
        </a:p>
      </dgm:t>
    </dgm:pt>
    <dgm:pt modelId="{90A1FBF6-C047-4090-AA67-BF945B2E00DA}" type="parTrans" cxnId="{E10768FC-EE33-42B8-B08E-BC1DC0532C7D}">
      <dgm:prSet/>
      <dgm:spPr/>
      <dgm:t>
        <a:bodyPr/>
        <a:lstStyle/>
        <a:p>
          <a:endParaRPr lang="en-US"/>
        </a:p>
      </dgm:t>
    </dgm:pt>
    <dgm:pt modelId="{127B2FC7-AD10-4161-B182-868D3772D334}" type="sibTrans" cxnId="{E10768FC-EE33-42B8-B08E-BC1DC0532C7D}">
      <dgm:prSet/>
      <dgm:spPr/>
      <dgm:t>
        <a:bodyPr/>
        <a:lstStyle/>
        <a:p>
          <a:endParaRPr lang="en-US"/>
        </a:p>
      </dgm:t>
    </dgm:pt>
    <dgm:pt modelId="{7726EA1F-609F-4A30-B634-22368272C805}">
      <dgm:prSet phldrT="[Text]" custT="1"/>
      <dgm:spPr/>
      <dgm:t>
        <a:bodyPr/>
        <a:lstStyle/>
        <a:p>
          <a:r>
            <a:rPr lang="en-US" sz="1400" dirty="0" smtClean="0"/>
            <a:t>Integrated PBL Courses</a:t>
          </a:r>
          <a:endParaRPr lang="en-US" sz="1400" dirty="0"/>
        </a:p>
      </dgm:t>
    </dgm:pt>
    <dgm:pt modelId="{A4EC540E-872D-4370-BAFE-ABB9E5DCEDEC}" type="parTrans" cxnId="{5ED5CFD1-6B38-43DC-813D-4B49044DDE99}">
      <dgm:prSet/>
      <dgm:spPr/>
      <dgm:t>
        <a:bodyPr/>
        <a:lstStyle/>
        <a:p>
          <a:endParaRPr lang="en-US"/>
        </a:p>
      </dgm:t>
    </dgm:pt>
    <dgm:pt modelId="{B236DAA9-6516-49B2-AC7C-E7A89439AAB1}" type="sibTrans" cxnId="{5ED5CFD1-6B38-43DC-813D-4B49044DDE99}">
      <dgm:prSet/>
      <dgm:spPr/>
      <dgm:t>
        <a:bodyPr/>
        <a:lstStyle/>
        <a:p>
          <a:endParaRPr lang="en-US"/>
        </a:p>
      </dgm:t>
    </dgm:pt>
    <dgm:pt modelId="{8C224967-E907-41A5-A5C6-BE1EA52918DF}">
      <dgm:prSet phldrT="[Text]"/>
      <dgm:spPr/>
      <dgm:t>
        <a:bodyPr/>
        <a:lstStyle/>
        <a:p>
          <a:r>
            <a:rPr lang="en-US" dirty="0" smtClean="0"/>
            <a:t>Baldwinsville School-</a:t>
          </a:r>
          <a:br>
            <a:rPr lang="en-US" dirty="0" smtClean="0"/>
          </a:br>
          <a:r>
            <a:rPr lang="en-US" dirty="0" smtClean="0"/>
            <a:t>within-a-School (opening September 2015)</a:t>
          </a:r>
          <a:endParaRPr lang="en-US" dirty="0"/>
        </a:p>
      </dgm:t>
    </dgm:pt>
    <dgm:pt modelId="{1CD74A48-144C-4A67-A515-5766B05DE7AF}" type="parTrans" cxnId="{E840F403-C4BD-4A8F-BF41-CC71BF6C7698}">
      <dgm:prSet/>
      <dgm:spPr/>
      <dgm:t>
        <a:bodyPr/>
        <a:lstStyle/>
        <a:p>
          <a:endParaRPr lang="en-US"/>
        </a:p>
      </dgm:t>
    </dgm:pt>
    <dgm:pt modelId="{BD812FB2-214B-490E-92CC-D49D98CB16AC}" type="sibTrans" cxnId="{E840F403-C4BD-4A8F-BF41-CC71BF6C7698}">
      <dgm:prSet/>
      <dgm:spPr/>
      <dgm:t>
        <a:bodyPr/>
        <a:lstStyle/>
        <a:p>
          <a:endParaRPr lang="en-US"/>
        </a:p>
      </dgm:t>
    </dgm:pt>
    <dgm:pt modelId="{986A6B43-BE83-4938-B2C5-1B7B8B8136F9}" type="pres">
      <dgm:prSet presAssocID="{7B795F7A-BE04-49E6-B067-075BAE36CAD4}" presName="theList" presStyleCnt="0">
        <dgm:presLayoutVars>
          <dgm:dir/>
          <dgm:animLvl val="lvl"/>
          <dgm:resizeHandles val="exact"/>
        </dgm:presLayoutVars>
      </dgm:prSet>
      <dgm:spPr/>
      <dgm:t>
        <a:bodyPr/>
        <a:lstStyle/>
        <a:p>
          <a:endParaRPr lang="en-US"/>
        </a:p>
      </dgm:t>
    </dgm:pt>
    <dgm:pt modelId="{1A5DF7C9-7E9E-4E54-AA68-2D5F9C6D14ED}" type="pres">
      <dgm:prSet presAssocID="{B0B4A088-CE6A-43E1-AC19-AA5753B070FE}" presName="compNode" presStyleCnt="0"/>
      <dgm:spPr/>
    </dgm:pt>
    <dgm:pt modelId="{F4567CED-D56B-442D-8A9A-00FFEDE1361D}" type="pres">
      <dgm:prSet presAssocID="{B0B4A088-CE6A-43E1-AC19-AA5753B070FE}" presName="aNode" presStyleLbl="bgShp" presStyleIdx="0" presStyleCnt="3"/>
      <dgm:spPr/>
      <dgm:t>
        <a:bodyPr/>
        <a:lstStyle/>
        <a:p>
          <a:endParaRPr lang="en-US"/>
        </a:p>
      </dgm:t>
    </dgm:pt>
    <dgm:pt modelId="{C4CBDE6C-B320-4257-B1EF-05F53616A086}" type="pres">
      <dgm:prSet presAssocID="{B0B4A088-CE6A-43E1-AC19-AA5753B070FE}" presName="textNode" presStyleLbl="bgShp" presStyleIdx="0" presStyleCnt="3"/>
      <dgm:spPr/>
      <dgm:t>
        <a:bodyPr/>
        <a:lstStyle/>
        <a:p>
          <a:endParaRPr lang="en-US"/>
        </a:p>
      </dgm:t>
    </dgm:pt>
    <dgm:pt modelId="{8203C983-39A6-4951-A689-76FD716DB27B}" type="pres">
      <dgm:prSet presAssocID="{B0B4A088-CE6A-43E1-AC19-AA5753B070FE}" presName="compChildNode" presStyleCnt="0"/>
      <dgm:spPr/>
    </dgm:pt>
    <dgm:pt modelId="{66EFF7F6-87DB-4DC1-BD95-A603987CA4D0}" type="pres">
      <dgm:prSet presAssocID="{B0B4A088-CE6A-43E1-AC19-AA5753B070FE}" presName="theInnerList" presStyleCnt="0"/>
      <dgm:spPr/>
    </dgm:pt>
    <dgm:pt modelId="{24D0780B-02BC-4063-92C5-762CEA7602C1}" type="pres">
      <dgm:prSet presAssocID="{15E3CACE-96D5-4A11-8DEA-7F5BBFB31C59}" presName="childNode" presStyleLbl="node1" presStyleIdx="0" presStyleCnt="4">
        <dgm:presLayoutVars>
          <dgm:bulletEnabled val="1"/>
        </dgm:presLayoutVars>
      </dgm:prSet>
      <dgm:spPr/>
      <dgm:t>
        <a:bodyPr/>
        <a:lstStyle/>
        <a:p>
          <a:endParaRPr lang="en-US"/>
        </a:p>
      </dgm:t>
    </dgm:pt>
    <dgm:pt modelId="{05367EC5-D262-4CA8-AD6A-B55D1AE36836}" type="pres">
      <dgm:prSet presAssocID="{B0B4A088-CE6A-43E1-AC19-AA5753B070FE}" presName="aSpace" presStyleCnt="0"/>
      <dgm:spPr/>
    </dgm:pt>
    <dgm:pt modelId="{1AD4F6FE-E512-481F-AF92-B7EA8C414B75}" type="pres">
      <dgm:prSet presAssocID="{DA07C296-A53A-4B3F-B810-2FB339E651BB}" presName="compNode" presStyleCnt="0"/>
      <dgm:spPr/>
    </dgm:pt>
    <dgm:pt modelId="{F2F890CB-F360-4C3C-B782-BCC6488BCC18}" type="pres">
      <dgm:prSet presAssocID="{DA07C296-A53A-4B3F-B810-2FB339E651BB}" presName="aNode" presStyleLbl="bgShp" presStyleIdx="1" presStyleCnt="3"/>
      <dgm:spPr/>
      <dgm:t>
        <a:bodyPr/>
        <a:lstStyle/>
        <a:p>
          <a:endParaRPr lang="en-US"/>
        </a:p>
      </dgm:t>
    </dgm:pt>
    <dgm:pt modelId="{4D31BCA0-C8DD-4D51-95FA-78FFAF6CC42C}" type="pres">
      <dgm:prSet presAssocID="{DA07C296-A53A-4B3F-B810-2FB339E651BB}" presName="textNode" presStyleLbl="bgShp" presStyleIdx="1" presStyleCnt="3"/>
      <dgm:spPr/>
      <dgm:t>
        <a:bodyPr/>
        <a:lstStyle/>
        <a:p>
          <a:endParaRPr lang="en-US"/>
        </a:p>
      </dgm:t>
    </dgm:pt>
    <dgm:pt modelId="{19371445-EC5B-4457-8783-4CA53F785988}" type="pres">
      <dgm:prSet presAssocID="{DA07C296-A53A-4B3F-B810-2FB339E651BB}" presName="compChildNode" presStyleCnt="0"/>
      <dgm:spPr/>
    </dgm:pt>
    <dgm:pt modelId="{365229EB-0D05-47F7-A32C-E5EB43CC1C71}" type="pres">
      <dgm:prSet presAssocID="{DA07C296-A53A-4B3F-B810-2FB339E651BB}" presName="theInnerList" presStyleCnt="0"/>
      <dgm:spPr/>
    </dgm:pt>
    <dgm:pt modelId="{AD8DB558-52F6-409E-B32D-EC6917C2022F}" type="pres">
      <dgm:prSet presAssocID="{03622AAD-D08A-48E5-B4B6-19CEE9A2C457}" presName="childNode" presStyleLbl="node1" presStyleIdx="1" presStyleCnt="4">
        <dgm:presLayoutVars>
          <dgm:bulletEnabled val="1"/>
        </dgm:presLayoutVars>
      </dgm:prSet>
      <dgm:spPr/>
      <dgm:t>
        <a:bodyPr/>
        <a:lstStyle/>
        <a:p>
          <a:endParaRPr lang="en-US"/>
        </a:p>
      </dgm:t>
    </dgm:pt>
    <dgm:pt modelId="{AB123D44-7348-49F7-9096-2343C874B9D3}" type="pres">
      <dgm:prSet presAssocID="{DA07C296-A53A-4B3F-B810-2FB339E651BB}" presName="aSpace" presStyleCnt="0"/>
      <dgm:spPr/>
    </dgm:pt>
    <dgm:pt modelId="{56AAB5E6-4DAC-4453-A4C4-67C8A8163C36}" type="pres">
      <dgm:prSet presAssocID="{738B1193-443A-4A1D-8145-505C46FAAE82}" presName="compNode" presStyleCnt="0"/>
      <dgm:spPr/>
    </dgm:pt>
    <dgm:pt modelId="{31C3F820-0901-425D-8FCD-EEE0B47AC6AD}" type="pres">
      <dgm:prSet presAssocID="{738B1193-443A-4A1D-8145-505C46FAAE82}" presName="aNode" presStyleLbl="bgShp" presStyleIdx="2" presStyleCnt="3"/>
      <dgm:spPr/>
      <dgm:t>
        <a:bodyPr/>
        <a:lstStyle/>
        <a:p>
          <a:endParaRPr lang="en-US"/>
        </a:p>
      </dgm:t>
    </dgm:pt>
    <dgm:pt modelId="{7198E9DC-875F-4BE2-817D-B13776C1B0B9}" type="pres">
      <dgm:prSet presAssocID="{738B1193-443A-4A1D-8145-505C46FAAE82}" presName="textNode" presStyleLbl="bgShp" presStyleIdx="2" presStyleCnt="3"/>
      <dgm:spPr/>
      <dgm:t>
        <a:bodyPr/>
        <a:lstStyle/>
        <a:p>
          <a:endParaRPr lang="en-US"/>
        </a:p>
      </dgm:t>
    </dgm:pt>
    <dgm:pt modelId="{12E5F7C9-5046-491B-8E3E-C8233F280405}" type="pres">
      <dgm:prSet presAssocID="{738B1193-443A-4A1D-8145-505C46FAAE82}" presName="compChildNode" presStyleCnt="0"/>
      <dgm:spPr/>
    </dgm:pt>
    <dgm:pt modelId="{4839C975-5B7D-40AB-9E8E-D167FE52D4AD}" type="pres">
      <dgm:prSet presAssocID="{738B1193-443A-4A1D-8145-505C46FAAE82}" presName="theInnerList" presStyleCnt="0"/>
      <dgm:spPr/>
    </dgm:pt>
    <dgm:pt modelId="{FB4750C2-7BBE-49DE-BEC7-C1503DD3ADE9}" type="pres">
      <dgm:prSet presAssocID="{7726EA1F-609F-4A30-B634-22368272C805}" presName="childNode" presStyleLbl="node1" presStyleIdx="2" presStyleCnt="4">
        <dgm:presLayoutVars>
          <dgm:bulletEnabled val="1"/>
        </dgm:presLayoutVars>
      </dgm:prSet>
      <dgm:spPr/>
      <dgm:t>
        <a:bodyPr/>
        <a:lstStyle/>
        <a:p>
          <a:endParaRPr lang="en-US"/>
        </a:p>
      </dgm:t>
    </dgm:pt>
    <dgm:pt modelId="{3717B387-03C8-48CE-A9F2-0122A7A3E41E}" type="pres">
      <dgm:prSet presAssocID="{7726EA1F-609F-4A30-B634-22368272C805}" presName="aSpace2" presStyleCnt="0"/>
      <dgm:spPr/>
    </dgm:pt>
    <dgm:pt modelId="{B86FED4C-1FBE-43DE-85B3-387D00E8EB31}" type="pres">
      <dgm:prSet presAssocID="{8C224967-E907-41A5-A5C6-BE1EA52918DF}" presName="childNode" presStyleLbl="node1" presStyleIdx="3" presStyleCnt="4">
        <dgm:presLayoutVars>
          <dgm:bulletEnabled val="1"/>
        </dgm:presLayoutVars>
      </dgm:prSet>
      <dgm:spPr/>
      <dgm:t>
        <a:bodyPr/>
        <a:lstStyle/>
        <a:p>
          <a:endParaRPr lang="en-US"/>
        </a:p>
      </dgm:t>
    </dgm:pt>
  </dgm:ptLst>
  <dgm:cxnLst>
    <dgm:cxn modelId="{EDDB1BD7-AA3C-4339-A05A-597165670CC7}" type="presOf" srcId="{15E3CACE-96D5-4A11-8DEA-7F5BBFB31C59}" destId="{24D0780B-02BC-4063-92C5-762CEA7602C1}" srcOrd="0" destOrd="0" presId="urn:microsoft.com/office/officeart/2005/8/layout/lProcess2"/>
    <dgm:cxn modelId="{90DAC09C-BD49-48F4-8B2F-EA35CA121321}" type="presOf" srcId="{8C224967-E907-41A5-A5C6-BE1EA52918DF}" destId="{B86FED4C-1FBE-43DE-85B3-387D00E8EB31}" srcOrd="0" destOrd="0" presId="urn:microsoft.com/office/officeart/2005/8/layout/lProcess2"/>
    <dgm:cxn modelId="{7DA6D987-6261-4EA0-9D6A-5ADBB19027D6}" srcId="{7B795F7A-BE04-49E6-B067-075BAE36CAD4}" destId="{DA07C296-A53A-4B3F-B810-2FB339E651BB}" srcOrd="1" destOrd="0" parTransId="{98E45879-E648-4FFD-9203-BB22F5099C25}" sibTransId="{270938EA-A251-4A24-8FBA-46692A959FE3}"/>
    <dgm:cxn modelId="{B78A93B9-77DD-47C5-B64F-67DEF3F27E28}" srcId="{B0B4A088-CE6A-43E1-AC19-AA5753B070FE}" destId="{15E3CACE-96D5-4A11-8DEA-7F5BBFB31C59}" srcOrd="0" destOrd="0" parTransId="{D930A7DE-B055-4119-B987-721D0A711A02}" sibTransId="{F3E7E626-09E1-496F-B8C7-F56F1AB6AC1B}"/>
    <dgm:cxn modelId="{9D60D619-D648-47FF-8E5B-2928B616A994}" type="presOf" srcId="{DA07C296-A53A-4B3F-B810-2FB339E651BB}" destId="{4D31BCA0-C8DD-4D51-95FA-78FFAF6CC42C}" srcOrd="1" destOrd="0" presId="urn:microsoft.com/office/officeart/2005/8/layout/lProcess2"/>
    <dgm:cxn modelId="{CC21CAF7-636C-4BF2-B62B-7E42B776F3FE}" type="presOf" srcId="{738B1193-443A-4A1D-8145-505C46FAAE82}" destId="{31C3F820-0901-425D-8FCD-EEE0B47AC6AD}" srcOrd="0" destOrd="0" presId="urn:microsoft.com/office/officeart/2005/8/layout/lProcess2"/>
    <dgm:cxn modelId="{E840F403-C4BD-4A8F-BF41-CC71BF6C7698}" srcId="{738B1193-443A-4A1D-8145-505C46FAAE82}" destId="{8C224967-E907-41A5-A5C6-BE1EA52918DF}" srcOrd="1" destOrd="0" parTransId="{1CD74A48-144C-4A67-A515-5766B05DE7AF}" sibTransId="{BD812FB2-214B-490E-92CC-D49D98CB16AC}"/>
    <dgm:cxn modelId="{813942B9-348C-4D2A-A8EE-274385484CFB}" type="presOf" srcId="{B0B4A088-CE6A-43E1-AC19-AA5753B070FE}" destId="{C4CBDE6C-B320-4257-B1EF-05F53616A086}" srcOrd="1" destOrd="0" presId="urn:microsoft.com/office/officeart/2005/8/layout/lProcess2"/>
    <dgm:cxn modelId="{222BCBE4-4500-4AB4-BC5B-CBB0870FA393}" type="presOf" srcId="{DA07C296-A53A-4B3F-B810-2FB339E651BB}" destId="{F2F890CB-F360-4C3C-B782-BCC6488BCC18}" srcOrd="0" destOrd="0" presId="urn:microsoft.com/office/officeart/2005/8/layout/lProcess2"/>
    <dgm:cxn modelId="{FED6EBD0-4FE2-4663-B6A4-C503E5BAC014}" type="presOf" srcId="{03622AAD-D08A-48E5-B4B6-19CEE9A2C457}" destId="{AD8DB558-52F6-409E-B32D-EC6917C2022F}" srcOrd="0" destOrd="0" presId="urn:microsoft.com/office/officeart/2005/8/layout/lProcess2"/>
    <dgm:cxn modelId="{5ED5CFD1-6B38-43DC-813D-4B49044DDE99}" srcId="{738B1193-443A-4A1D-8145-505C46FAAE82}" destId="{7726EA1F-609F-4A30-B634-22368272C805}" srcOrd="0" destOrd="0" parTransId="{A4EC540E-872D-4370-BAFE-ABB9E5DCEDEC}" sibTransId="{B236DAA9-6516-49B2-AC7C-E7A89439AAB1}"/>
    <dgm:cxn modelId="{CD78A286-79C1-4C77-B8C6-EB1EB1951BAB}" srcId="{7B795F7A-BE04-49E6-B067-075BAE36CAD4}" destId="{B0B4A088-CE6A-43E1-AC19-AA5753B070FE}" srcOrd="0" destOrd="0" parTransId="{6AA00011-BFEE-4343-8D13-A597F659CB1E}" sibTransId="{A820E71E-492F-4A3A-8950-EE71DCC965F0}"/>
    <dgm:cxn modelId="{AAE31734-5D5B-477A-974A-0BADB2F8E37B}" type="presOf" srcId="{B0B4A088-CE6A-43E1-AC19-AA5753B070FE}" destId="{F4567CED-D56B-442D-8A9A-00FFEDE1361D}" srcOrd="0" destOrd="0" presId="urn:microsoft.com/office/officeart/2005/8/layout/lProcess2"/>
    <dgm:cxn modelId="{22A6E12B-8097-40A3-ACE3-ACD38C701F6F}" type="presOf" srcId="{738B1193-443A-4A1D-8145-505C46FAAE82}" destId="{7198E9DC-875F-4BE2-817D-B13776C1B0B9}" srcOrd="1" destOrd="0" presId="urn:microsoft.com/office/officeart/2005/8/layout/lProcess2"/>
    <dgm:cxn modelId="{F8DE0819-2F3D-41F7-B32B-FC7EB84D9BCC}" type="presOf" srcId="{7B795F7A-BE04-49E6-B067-075BAE36CAD4}" destId="{986A6B43-BE83-4938-B2C5-1B7B8B8136F9}" srcOrd="0" destOrd="0" presId="urn:microsoft.com/office/officeart/2005/8/layout/lProcess2"/>
    <dgm:cxn modelId="{E10768FC-EE33-42B8-B08E-BC1DC0532C7D}" srcId="{7B795F7A-BE04-49E6-B067-075BAE36CAD4}" destId="{738B1193-443A-4A1D-8145-505C46FAAE82}" srcOrd="2" destOrd="0" parTransId="{90A1FBF6-C047-4090-AA67-BF945B2E00DA}" sibTransId="{127B2FC7-AD10-4161-B182-868D3772D334}"/>
    <dgm:cxn modelId="{981DF9D7-CC4F-4E87-B24B-C4F0B93D5A3E}" srcId="{DA07C296-A53A-4B3F-B810-2FB339E651BB}" destId="{03622AAD-D08A-48E5-B4B6-19CEE9A2C457}" srcOrd="0" destOrd="0" parTransId="{8C9F428E-F51A-4953-93F5-B6A2FDDD2325}" sibTransId="{06D6EB88-7ABB-46DE-8F19-3CA04053C068}"/>
    <dgm:cxn modelId="{01D51813-D014-48FB-984E-847A6CE4E5B7}" type="presOf" srcId="{7726EA1F-609F-4A30-B634-22368272C805}" destId="{FB4750C2-7BBE-49DE-BEC7-C1503DD3ADE9}" srcOrd="0" destOrd="0" presId="urn:microsoft.com/office/officeart/2005/8/layout/lProcess2"/>
    <dgm:cxn modelId="{A6432A0A-B494-4515-9936-05567E833959}" type="presParOf" srcId="{986A6B43-BE83-4938-B2C5-1B7B8B8136F9}" destId="{1A5DF7C9-7E9E-4E54-AA68-2D5F9C6D14ED}" srcOrd="0" destOrd="0" presId="urn:microsoft.com/office/officeart/2005/8/layout/lProcess2"/>
    <dgm:cxn modelId="{A599A16C-2D80-41EF-AD4A-EB1996714D7D}" type="presParOf" srcId="{1A5DF7C9-7E9E-4E54-AA68-2D5F9C6D14ED}" destId="{F4567CED-D56B-442D-8A9A-00FFEDE1361D}" srcOrd="0" destOrd="0" presId="urn:microsoft.com/office/officeart/2005/8/layout/lProcess2"/>
    <dgm:cxn modelId="{54AC0C4E-1F95-419B-80C2-4DE75AD0A144}" type="presParOf" srcId="{1A5DF7C9-7E9E-4E54-AA68-2D5F9C6D14ED}" destId="{C4CBDE6C-B320-4257-B1EF-05F53616A086}" srcOrd="1" destOrd="0" presId="urn:microsoft.com/office/officeart/2005/8/layout/lProcess2"/>
    <dgm:cxn modelId="{C7484E9B-3D09-4D46-A0A0-CE0481249FDC}" type="presParOf" srcId="{1A5DF7C9-7E9E-4E54-AA68-2D5F9C6D14ED}" destId="{8203C983-39A6-4951-A689-76FD716DB27B}" srcOrd="2" destOrd="0" presId="urn:microsoft.com/office/officeart/2005/8/layout/lProcess2"/>
    <dgm:cxn modelId="{B0685738-BC5F-48E1-8619-54CEDE64ED9D}" type="presParOf" srcId="{8203C983-39A6-4951-A689-76FD716DB27B}" destId="{66EFF7F6-87DB-4DC1-BD95-A603987CA4D0}" srcOrd="0" destOrd="0" presId="urn:microsoft.com/office/officeart/2005/8/layout/lProcess2"/>
    <dgm:cxn modelId="{B67AA13D-5E6B-419E-B24B-C08C21941C1E}" type="presParOf" srcId="{66EFF7F6-87DB-4DC1-BD95-A603987CA4D0}" destId="{24D0780B-02BC-4063-92C5-762CEA7602C1}" srcOrd="0" destOrd="0" presId="urn:microsoft.com/office/officeart/2005/8/layout/lProcess2"/>
    <dgm:cxn modelId="{3BEF9818-5DAC-4E9E-B2DC-D6CCDF11EDEA}" type="presParOf" srcId="{986A6B43-BE83-4938-B2C5-1B7B8B8136F9}" destId="{05367EC5-D262-4CA8-AD6A-B55D1AE36836}" srcOrd="1" destOrd="0" presId="urn:microsoft.com/office/officeart/2005/8/layout/lProcess2"/>
    <dgm:cxn modelId="{2FBF84AB-4C3C-4635-A563-D0A39854C601}" type="presParOf" srcId="{986A6B43-BE83-4938-B2C5-1B7B8B8136F9}" destId="{1AD4F6FE-E512-481F-AF92-B7EA8C414B75}" srcOrd="2" destOrd="0" presId="urn:microsoft.com/office/officeart/2005/8/layout/lProcess2"/>
    <dgm:cxn modelId="{5CA4A45E-235E-4618-B45A-149F4569DC8B}" type="presParOf" srcId="{1AD4F6FE-E512-481F-AF92-B7EA8C414B75}" destId="{F2F890CB-F360-4C3C-B782-BCC6488BCC18}" srcOrd="0" destOrd="0" presId="urn:microsoft.com/office/officeart/2005/8/layout/lProcess2"/>
    <dgm:cxn modelId="{89743EA5-2F04-4DD5-BB11-FD644C2690D0}" type="presParOf" srcId="{1AD4F6FE-E512-481F-AF92-B7EA8C414B75}" destId="{4D31BCA0-C8DD-4D51-95FA-78FFAF6CC42C}" srcOrd="1" destOrd="0" presId="urn:microsoft.com/office/officeart/2005/8/layout/lProcess2"/>
    <dgm:cxn modelId="{E9226D2B-31AF-4B04-9F57-68FCCED6B0F4}" type="presParOf" srcId="{1AD4F6FE-E512-481F-AF92-B7EA8C414B75}" destId="{19371445-EC5B-4457-8783-4CA53F785988}" srcOrd="2" destOrd="0" presId="urn:microsoft.com/office/officeart/2005/8/layout/lProcess2"/>
    <dgm:cxn modelId="{2ABA6D83-F174-4C44-8238-DC65F566C42B}" type="presParOf" srcId="{19371445-EC5B-4457-8783-4CA53F785988}" destId="{365229EB-0D05-47F7-A32C-E5EB43CC1C71}" srcOrd="0" destOrd="0" presId="urn:microsoft.com/office/officeart/2005/8/layout/lProcess2"/>
    <dgm:cxn modelId="{7E2EC582-F05C-4D5E-AF6C-BF7C0BD6BCA8}" type="presParOf" srcId="{365229EB-0D05-47F7-A32C-E5EB43CC1C71}" destId="{AD8DB558-52F6-409E-B32D-EC6917C2022F}" srcOrd="0" destOrd="0" presId="urn:microsoft.com/office/officeart/2005/8/layout/lProcess2"/>
    <dgm:cxn modelId="{BD8547D6-9FAF-4FD3-B68B-2A92BAB4AC16}" type="presParOf" srcId="{986A6B43-BE83-4938-B2C5-1B7B8B8136F9}" destId="{AB123D44-7348-49F7-9096-2343C874B9D3}" srcOrd="3" destOrd="0" presId="urn:microsoft.com/office/officeart/2005/8/layout/lProcess2"/>
    <dgm:cxn modelId="{853C35FD-6944-499F-A282-2AB8AAF030F6}" type="presParOf" srcId="{986A6B43-BE83-4938-B2C5-1B7B8B8136F9}" destId="{56AAB5E6-4DAC-4453-A4C4-67C8A8163C36}" srcOrd="4" destOrd="0" presId="urn:microsoft.com/office/officeart/2005/8/layout/lProcess2"/>
    <dgm:cxn modelId="{611557AF-E638-4790-9895-75BDF8368238}" type="presParOf" srcId="{56AAB5E6-4DAC-4453-A4C4-67C8A8163C36}" destId="{31C3F820-0901-425D-8FCD-EEE0B47AC6AD}" srcOrd="0" destOrd="0" presId="urn:microsoft.com/office/officeart/2005/8/layout/lProcess2"/>
    <dgm:cxn modelId="{B42EBF20-03BB-419E-BD0F-D6091FA740FB}" type="presParOf" srcId="{56AAB5E6-4DAC-4453-A4C4-67C8A8163C36}" destId="{7198E9DC-875F-4BE2-817D-B13776C1B0B9}" srcOrd="1" destOrd="0" presId="urn:microsoft.com/office/officeart/2005/8/layout/lProcess2"/>
    <dgm:cxn modelId="{718CD6DC-853D-4790-9C9E-7DE4BC7D94C3}" type="presParOf" srcId="{56AAB5E6-4DAC-4453-A4C4-67C8A8163C36}" destId="{12E5F7C9-5046-491B-8E3E-C8233F280405}" srcOrd="2" destOrd="0" presId="urn:microsoft.com/office/officeart/2005/8/layout/lProcess2"/>
    <dgm:cxn modelId="{EA485F40-6D0E-4FA6-8611-FC030A0E5A2E}" type="presParOf" srcId="{12E5F7C9-5046-491B-8E3E-C8233F280405}" destId="{4839C975-5B7D-40AB-9E8E-D167FE52D4AD}" srcOrd="0" destOrd="0" presId="urn:microsoft.com/office/officeart/2005/8/layout/lProcess2"/>
    <dgm:cxn modelId="{668BB0B9-A611-43D3-BA4B-86C54D7B63DD}" type="presParOf" srcId="{4839C975-5B7D-40AB-9E8E-D167FE52D4AD}" destId="{FB4750C2-7BBE-49DE-BEC7-C1503DD3ADE9}" srcOrd="0" destOrd="0" presId="urn:microsoft.com/office/officeart/2005/8/layout/lProcess2"/>
    <dgm:cxn modelId="{01E518FD-AFAA-44D4-B7EB-8DC9E66E1FA5}" type="presParOf" srcId="{4839C975-5B7D-40AB-9E8E-D167FE52D4AD}" destId="{3717B387-03C8-48CE-A9F2-0122A7A3E41E}" srcOrd="1" destOrd="0" presId="urn:microsoft.com/office/officeart/2005/8/layout/lProcess2"/>
    <dgm:cxn modelId="{8B15B3F4-F2B2-409F-B92F-0A589569A06B}" type="presParOf" srcId="{4839C975-5B7D-40AB-9E8E-D167FE52D4AD}" destId="{B86FED4C-1FBE-43DE-85B3-387D00E8EB3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45CC58-0B05-4FE6-B155-005E50FB40FC}" type="doc">
      <dgm:prSet loTypeId="urn:microsoft.com/office/officeart/2005/8/layout/hList7" loCatId="relationship" qsTypeId="urn:microsoft.com/office/officeart/2005/8/quickstyle/simple1" qsCatId="simple" csTypeId="urn:microsoft.com/office/officeart/2005/8/colors/accent1_2" csCatId="accent1" phldr="1"/>
      <dgm:spPr/>
    </dgm:pt>
    <dgm:pt modelId="{F5B3007C-AA27-41B7-862B-C12CEE7A2B8B}">
      <dgm:prSet phldrT="[Text]"/>
      <dgm:spPr/>
      <dgm:t>
        <a:bodyPr/>
        <a:lstStyle/>
        <a:p>
          <a:r>
            <a:rPr lang="en-US" dirty="0" smtClean="0"/>
            <a:t>Teaching that Engages</a:t>
          </a:r>
          <a:endParaRPr lang="en-US" dirty="0"/>
        </a:p>
      </dgm:t>
    </dgm:pt>
    <dgm:pt modelId="{26C7B56A-DA8A-4236-B4B7-AFC8967A02CD}" type="parTrans" cxnId="{C4CD6399-D8B0-4B3D-BBAF-922307917F7A}">
      <dgm:prSet/>
      <dgm:spPr/>
      <dgm:t>
        <a:bodyPr/>
        <a:lstStyle/>
        <a:p>
          <a:endParaRPr lang="en-US"/>
        </a:p>
      </dgm:t>
    </dgm:pt>
    <dgm:pt modelId="{7487CE59-9DBC-4395-911F-738CBDA8B282}" type="sibTrans" cxnId="{C4CD6399-D8B0-4B3D-BBAF-922307917F7A}">
      <dgm:prSet/>
      <dgm:spPr/>
      <dgm:t>
        <a:bodyPr/>
        <a:lstStyle/>
        <a:p>
          <a:endParaRPr lang="en-US"/>
        </a:p>
      </dgm:t>
    </dgm:pt>
    <dgm:pt modelId="{38F6DB1A-73E7-497A-9F18-81E4AC253452}">
      <dgm:prSet phldrT="[Text]"/>
      <dgm:spPr/>
      <dgm:t>
        <a:bodyPr/>
        <a:lstStyle/>
        <a:p>
          <a:r>
            <a:rPr lang="en-US" dirty="0" smtClean="0"/>
            <a:t>Culture that Empowers</a:t>
          </a:r>
          <a:endParaRPr lang="en-US" dirty="0"/>
        </a:p>
      </dgm:t>
    </dgm:pt>
    <dgm:pt modelId="{7150DE87-1F64-4B0C-A5E8-5D645BBD1899}" type="parTrans" cxnId="{DD698685-2F2C-4847-9811-BA56260DDF65}">
      <dgm:prSet/>
      <dgm:spPr/>
      <dgm:t>
        <a:bodyPr/>
        <a:lstStyle/>
        <a:p>
          <a:endParaRPr lang="en-US"/>
        </a:p>
      </dgm:t>
    </dgm:pt>
    <dgm:pt modelId="{092E1C46-B2A7-4174-917F-0E4236ACCC08}" type="sibTrans" cxnId="{DD698685-2F2C-4847-9811-BA56260DDF65}">
      <dgm:prSet/>
      <dgm:spPr/>
      <dgm:t>
        <a:bodyPr/>
        <a:lstStyle/>
        <a:p>
          <a:endParaRPr lang="en-US"/>
        </a:p>
      </dgm:t>
    </dgm:pt>
    <dgm:pt modelId="{CC360C8A-D2B7-400E-8876-2A109DDF57CA}">
      <dgm:prSet phldrT="[Text]"/>
      <dgm:spPr/>
      <dgm:t>
        <a:bodyPr/>
        <a:lstStyle/>
        <a:p>
          <a:r>
            <a:rPr lang="en-US" dirty="0" smtClean="0"/>
            <a:t>Technology that Enables</a:t>
          </a:r>
          <a:endParaRPr lang="en-US" dirty="0"/>
        </a:p>
      </dgm:t>
    </dgm:pt>
    <dgm:pt modelId="{81528EA4-9939-4368-86ED-29449E91AD04}" type="parTrans" cxnId="{DDFEB35C-B2E3-4BB1-BA43-75A432EF3141}">
      <dgm:prSet/>
      <dgm:spPr/>
      <dgm:t>
        <a:bodyPr/>
        <a:lstStyle/>
        <a:p>
          <a:endParaRPr lang="en-US"/>
        </a:p>
      </dgm:t>
    </dgm:pt>
    <dgm:pt modelId="{6CC6486E-CE15-4D98-9586-8BF632C8A6CE}" type="sibTrans" cxnId="{DDFEB35C-B2E3-4BB1-BA43-75A432EF3141}">
      <dgm:prSet/>
      <dgm:spPr/>
      <dgm:t>
        <a:bodyPr/>
        <a:lstStyle/>
        <a:p>
          <a:endParaRPr lang="en-US"/>
        </a:p>
      </dgm:t>
    </dgm:pt>
    <dgm:pt modelId="{D17E8B71-9E48-45B4-AF65-6615AD0178C1}" type="pres">
      <dgm:prSet presAssocID="{3845CC58-0B05-4FE6-B155-005E50FB40FC}" presName="Name0" presStyleCnt="0">
        <dgm:presLayoutVars>
          <dgm:dir/>
          <dgm:resizeHandles val="exact"/>
        </dgm:presLayoutVars>
      </dgm:prSet>
      <dgm:spPr/>
    </dgm:pt>
    <dgm:pt modelId="{35F62321-672B-4E51-A946-BECA99E9519E}" type="pres">
      <dgm:prSet presAssocID="{3845CC58-0B05-4FE6-B155-005E50FB40FC}" presName="fgShape" presStyleLbl="fgShp" presStyleIdx="0" presStyleCnt="1"/>
      <dgm:spPr/>
    </dgm:pt>
    <dgm:pt modelId="{BE37B1CD-D4A3-41BC-8F2A-81E82ADBFF04}" type="pres">
      <dgm:prSet presAssocID="{3845CC58-0B05-4FE6-B155-005E50FB40FC}" presName="linComp" presStyleCnt="0"/>
      <dgm:spPr/>
    </dgm:pt>
    <dgm:pt modelId="{1EE2B5A9-E4BB-485A-B6FE-72B073FDA2B2}" type="pres">
      <dgm:prSet presAssocID="{F5B3007C-AA27-41B7-862B-C12CEE7A2B8B}" presName="compNode" presStyleCnt="0"/>
      <dgm:spPr/>
    </dgm:pt>
    <dgm:pt modelId="{18937CDA-FC51-471A-9EFC-AC7FEBEC33C8}" type="pres">
      <dgm:prSet presAssocID="{F5B3007C-AA27-41B7-862B-C12CEE7A2B8B}" presName="bkgdShape" presStyleLbl="node1" presStyleIdx="0" presStyleCnt="3"/>
      <dgm:spPr/>
      <dgm:t>
        <a:bodyPr/>
        <a:lstStyle/>
        <a:p>
          <a:endParaRPr lang="en-US"/>
        </a:p>
      </dgm:t>
    </dgm:pt>
    <dgm:pt modelId="{7FE09279-ED51-44E9-8657-04775114263B}" type="pres">
      <dgm:prSet presAssocID="{F5B3007C-AA27-41B7-862B-C12CEE7A2B8B}" presName="nodeTx" presStyleLbl="node1" presStyleIdx="0" presStyleCnt="3">
        <dgm:presLayoutVars>
          <dgm:bulletEnabled val="1"/>
        </dgm:presLayoutVars>
      </dgm:prSet>
      <dgm:spPr/>
      <dgm:t>
        <a:bodyPr/>
        <a:lstStyle/>
        <a:p>
          <a:endParaRPr lang="en-US"/>
        </a:p>
      </dgm:t>
    </dgm:pt>
    <dgm:pt modelId="{54FEA64A-FA25-4ADB-A357-CB7E514A7D48}" type="pres">
      <dgm:prSet presAssocID="{F5B3007C-AA27-41B7-862B-C12CEE7A2B8B}" presName="invisiNode" presStyleLbl="node1" presStyleIdx="0" presStyleCnt="3"/>
      <dgm:spPr/>
    </dgm:pt>
    <dgm:pt modelId="{9332E01C-E8EC-41EF-80AE-F9E743835228}" type="pres">
      <dgm:prSet presAssocID="{F5B3007C-AA27-41B7-862B-C12CEE7A2B8B}" presName="imagNode"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tretch>
            <a:fillRect/>
          </a:stretch>
        </a:blipFill>
      </dgm:spPr>
    </dgm:pt>
    <dgm:pt modelId="{95F200D4-6A33-4A40-B9DC-2C678111790C}" type="pres">
      <dgm:prSet presAssocID="{7487CE59-9DBC-4395-911F-738CBDA8B282}" presName="sibTrans" presStyleLbl="sibTrans2D1" presStyleIdx="0" presStyleCnt="0"/>
      <dgm:spPr/>
      <dgm:t>
        <a:bodyPr/>
        <a:lstStyle/>
        <a:p>
          <a:endParaRPr lang="en-US"/>
        </a:p>
      </dgm:t>
    </dgm:pt>
    <dgm:pt modelId="{BD27BC21-54B6-4AD1-8F85-79B0DC917E3D}" type="pres">
      <dgm:prSet presAssocID="{38F6DB1A-73E7-497A-9F18-81E4AC253452}" presName="compNode" presStyleCnt="0"/>
      <dgm:spPr/>
    </dgm:pt>
    <dgm:pt modelId="{1F12BF5E-07A6-401C-92B9-9C0DD5E57E79}" type="pres">
      <dgm:prSet presAssocID="{38F6DB1A-73E7-497A-9F18-81E4AC253452}" presName="bkgdShape" presStyleLbl="node1" presStyleIdx="1" presStyleCnt="3"/>
      <dgm:spPr/>
      <dgm:t>
        <a:bodyPr/>
        <a:lstStyle/>
        <a:p>
          <a:endParaRPr lang="en-US"/>
        </a:p>
      </dgm:t>
    </dgm:pt>
    <dgm:pt modelId="{C5C7F777-B699-4CF3-98F8-AE36C380CBDE}" type="pres">
      <dgm:prSet presAssocID="{38F6DB1A-73E7-497A-9F18-81E4AC253452}" presName="nodeTx" presStyleLbl="node1" presStyleIdx="1" presStyleCnt="3">
        <dgm:presLayoutVars>
          <dgm:bulletEnabled val="1"/>
        </dgm:presLayoutVars>
      </dgm:prSet>
      <dgm:spPr/>
      <dgm:t>
        <a:bodyPr/>
        <a:lstStyle/>
        <a:p>
          <a:endParaRPr lang="en-US"/>
        </a:p>
      </dgm:t>
    </dgm:pt>
    <dgm:pt modelId="{BD6E959A-FAF7-4F15-93A7-BFF165BFB38F}" type="pres">
      <dgm:prSet presAssocID="{38F6DB1A-73E7-497A-9F18-81E4AC253452}" presName="invisiNode" presStyleLbl="node1" presStyleIdx="1" presStyleCnt="3"/>
      <dgm:spPr/>
    </dgm:pt>
    <dgm:pt modelId="{E54D6E19-1CDE-4C56-8BA3-603B921465F5}" type="pres">
      <dgm:prSet presAssocID="{38F6DB1A-73E7-497A-9F18-81E4AC253452}" presName="imagNode" presStyleLbl="fgImgPlace1" presStyleIdx="1" presStyleCnt="3"/>
      <dgm:spPr>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dgm:spPr>
    </dgm:pt>
    <dgm:pt modelId="{46BCAA51-00AC-40BD-9E7D-289F4C24F76E}" type="pres">
      <dgm:prSet presAssocID="{092E1C46-B2A7-4174-917F-0E4236ACCC08}" presName="sibTrans" presStyleLbl="sibTrans2D1" presStyleIdx="0" presStyleCnt="0"/>
      <dgm:spPr/>
      <dgm:t>
        <a:bodyPr/>
        <a:lstStyle/>
        <a:p>
          <a:endParaRPr lang="en-US"/>
        </a:p>
      </dgm:t>
    </dgm:pt>
    <dgm:pt modelId="{8F5B45F8-82E8-40A1-A754-7DEB81AE73C4}" type="pres">
      <dgm:prSet presAssocID="{CC360C8A-D2B7-400E-8876-2A109DDF57CA}" presName="compNode" presStyleCnt="0"/>
      <dgm:spPr/>
    </dgm:pt>
    <dgm:pt modelId="{7D18CD00-73F0-47EE-ADCF-A414732385D1}" type="pres">
      <dgm:prSet presAssocID="{CC360C8A-D2B7-400E-8876-2A109DDF57CA}" presName="bkgdShape" presStyleLbl="node1" presStyleIdx="2" presStyleCnt="3"/>
      <dgm:spPr/>
      <dgm:t>
        <a:bodyPr/>
        <a:lstStyle/>
        <a:p>
          <a:endParaRPr lang="en-US"/>
        </a:p>
      </dgm:t>
    </dgm:pt>
    <dgm:pt modelId="{BD66D26C-7D22-4141-A170-FD1030BC2A57}" type="pres">
      <dgm:prSet presAssocID="{CC360C8A-D2B7-400E-8876-2A109DDF57CA}" presName="nodeTx" presStyleLbl="node1" presStyleIdx="2" presStyleCnt="3">
        <dgm:presLayoutVars>
          <dgm:bulletEnabled val="1"/>
        </dgm:presLayoutVars>
      </dgm:prSet>
      <dgm:spPr/>
      <dgm:t>
        <a:bodyPr/>
        <a:lstStyle/>
        <a:p>
          <a:endParaRPr lang="en-US"/>
        </a:p>
      </dgm:t>
    </dgm:pt>
    <dgm:pt modelId="{0C6E1D0D-51C1-4C0E-9D32-82FA0215B730}" type="pres">
      <dgm:prSet presAssocID="{CC360C8A-D2B7-400E-8876-2A109DDF57CA}" presName="invisiNode" presStyleLbl="node1" presStyleIdx="2" presStyleCnt="3"/>
      <dgm:spPr/>
    </dgm:pt>
    <dgm:pt modelId="{2F7D043B-88EB-4147-9B35-9F0B344D3C68}" type="pres">
      <dgm:prSet presAssocID="{CC360C8A-D2B7-400E-8876-2A109DDF57CA}" presName="imagNode" presStyleLbl="fgImgPlace1" presStyleIdx="2" presStyleCnt="3"/>
      <dgm:spPr>
        <a:blipFill rotWithShape="1">
          <a:blip xmlns:r="http://schemas.openxmlformats.org/officeDocument/2006/relationships" r:embed="rId3" cstate="print">
            <a:extLst>
              <a:ext uri="{28A0092B-C50C-407E-A947-70E740481C1C}">
                <a14:useLocalDpi xmlns:a14="http://schemas.microsoft.com/office/drawing/2010/main" val="0"/>
              </a:ext>
            </a:extLst>
          </a:blip>
          <a:stretch>
            <a:fillRect/>
          </a:stretch>
        </a:blipFill>
      </dgm:spPr>
    </dgm:pt>
  </dgm:ptLst>
  <dgm:cxnLst>
    <dgm:cxn modelId="{989209B6-DDFD-4571-9307-AF0FC1C06A66}" type="presOf" srcId="{38F6DB1A-73E7-497A-9F18-81E4AC253452}" destId="{C5C7F777-B699-4CF3-98F8-AE36C380CBDE}" srcOrd="1" destOrd="0" presId="urn:microsoft.com/office/officeart/2005/8/layout/hList7"/>
    <dgm:cxn modelId="{DF0F4719-DC1B-441D-A045-B300A61D263F}" type="presOf" srcId="{CC360C8A-D2B7-400E-8876-2A109DDF57CA}" destId="{7D18CD00-73F0-47EE-ADCF-A414732385D1}" srcOrd="0" destOrd="0" presId="urn:microsoft.com/office/officeart/2005/8/layout/hList7"/>
    <dgm:cxn modelId="{D9ACF4A8-E985-4108-8BC3-FA19CB6D9314}" type="presOf" srcId="{F5B3007C-AA27-41B7-862B-C12CEE7A2B8B}" destId="{18937CDA-FC51-471A-9EFC-AC7FEBEC33C8}" srcOrd="0" destOrd="0" presId="urn:microsoft.com/office/officeart/2005/8/layout/hList7"/>
    <dgm:cxn modelId="{DDFEB35C-B2E3-4BB1-BA43-75A432EF3141}" srcId="{3845CC58-0B05-4FE6-B155-005E50FB40FC}" destId="{CC360C8A-D2B7-400E-8876-2A109DDF57CA}" srcOrd="2" destOrd="0" parTransId="{81528EA4-9939-4368-86ED-29449E91AD04}" sibTransId="{6CC6486E-CE15-4D98-9586-8BF632C8A6CE}"/>
    <dgm:cxn modelId="{5DC3762D-E02F-4DD2-A38A-2FFDB4EA5528}" type="presOf" srcId="{38F6DB1A-73E7-497A-9F18-81E4AC253452}" destId="{1F12BF5E-07A6-401C-92B9-9C0DD5E57E79}" srcOrd="0" destOrd="0" presId="urn:microsoft.com/office/officeart/2005/8/layout/hList7"/>
    <dgm:cxn modelId="{3D53E64B-D9B6-460D-A36B-577E528BBECE}" type="presOf" srcId="{7487CE59-9DBC-4395-911F-738CBDA8B282}" destId="{95F200D4-6A33-4A40-B9DC-2C678111790C}" srcOrd="0" destOrd="0" presId="urn:microsoft.com/office/officeart/2005/8/layout/hList7"/>
    <dgm:cxn modelId="{F369DEE2-1B33-47A6-B890-FCAE66D3C7E3}" type="presOf" srcId="{CC360C8A-D2B7-400E-8876-2A109DDF57CA}" destId="{BD66D26C-7D22-4141-A170-FD1030BC2A57}" srcOrd="1" destOrd="0" presId="urn:microsoft.com/office/officeart/2005/8/layout/hList7"/>
    <dgm:cxn modelId="{DD698685-2F2C-4847-9811-BA56260DDF65}" srcId="{3845CC58-0B05-4FE6-B155-005E50FB40FC}" destId="{38F6DB1A-73E7-497A-9F18-81E4AC253452}" srcOrd="1" destOrd="0" parTransId="{7150DE87-1F64-4B0C-A5E8-5D645BBD1899}" sibTransId="{092E1C46-B2A7-4174-917F-0E4236ACCC08}"/>
    <dgm:cxn modelId="{C4CD6399-D8B0-4B3D-BBAF-922307917F7A}" srcId="{3845CC58-0B05-4FE6-B155-005E50FB40FC}" destId="{F5B3007C-AA27-41B7-862B-C12CEE7A2B8B}" srcOrd="0" destOrd="0" parTransId="{26C7B56A-DA8A-4236-B4B7-AFC8967A02CD}" sibTransId="{7487CE59-9DBC-4395-911F-738CBDA8B282}"/>
    <dgm:cxn modelId="{B0D8FC54-6D97-4278-B58A-F009DF06EBF6}" type="presOf" srcId="{092E1C46-B2A7-4174-917F-0E4236ACCC08}" destId="{46BCAA51-00AC-40BD-9E7D-289F4C24F76E}" srcOrd="0" destOrd="0" presId="urn:microsoft.com/office/officeart/2005/8/layout/hList7"/>
    <dgm:cxn modelId="{E889AC35-C70C-4B77-AC6D-E4CB3ABB068A}" type="presOf" srcId="{3845CC58-0B05-4FE6-B155-005E50FB40FC}" destId="{D17E8B71-9E48-45B4-AF65-6615AD0178C1}" srcOrd="0" destOrd="0" presId="urn:microsoft.com/office/officeart/2005/8/layout/hList7"/>
    <dgm:cxn modelId="{0476DE2C-74DA-42EB-979B-2825CD223289}" type="presOf" srcId="{F5B3007C-AA27-41B7-862B-C12CEE7A2B8B}" destId="{7FE09279-ED51-44E9-8657-04775114263B}" srcOrd="1" destOrd="0" presId="urn:microsoft.com/office/officeart/2005/8/layout/hList7"/>
    <dgm:cxn modelId="{3E40B0D8-29AD-4EE0-B6B7-48CFEACC3344}" type="presParOf" srcId="{D17E8B71-9E48-45B4-AF65-6615AD0178C1}" destId="{35F62321-672B-4E51-A946-BECA99E9519E}" srcOrd="0" destOrd="0" presId="urn:microsoft.com/office/officeart/2005/8/layout/hList7"/>
    <dgm:cxn modelId="{73A5C8A1-E6DB-41CE-858D-57DDE9C05CF5}" type="presParOf" srcId="{D17E8B71-9E48-45B4-AF65-6615AD0178C1}" destId="{BE37B1CD-D4A3-41BC-8F2A-81E82ADBFF04}" srcOrd="1" destOrd="0" presId="urn:microsoft.com/office/officeart/2005/8/layout/hList7"/>
    <dgm:cxn modelId="{AEE3C046-381C-497A-8AC7-45C99B26B9D9}" type="presParOf" srcId="{BE37B1CD-D4A3-41BC-8F2A-81E82ADBFF04}" destId="{1EE2B5A9-E4BB-485A-B6FE-72B073FDA2B2}" srcOrd="0" destOrd="0" presId="urn:microsoft.com/office/officeart/2005/8/layout/hList7"/>
    <dgm:cxn modelId="{6C1648AC-48CD-432F-85D0-722A5EB9FC23}" type="presParOf" srcId="{1EE2B5A9-E4BB-485A-B6FE-72B073FDA2B2}" destId="{18937CDA-FC51-471A-9EFC-AC7FEBEC33C8}" srcOrd="0" destOrd="0" presId="urn:microsoft.com/office/officeart/2005/8/layout/hList7"/>
    <dgm:cxn modelId="{5BF369BA-31C8-4A07-A986-0CF0AD6184D0}" type="presParOf" srcId="{1EE2B5A9-E4BB-485A-B6FE-72B073FDA2B2}" destId="{7FE09279-ED51-44E9-8657-04775114263B}" srcOrd="1" destOrd="0" presId="urn:microsoft.com/office/officeart/2005/8/layout/hList7"/>
    <dgm:cxn modelId="{9228B509-FC32-4891-A3EB-B7FDAE3A9307}" type="presParOf" srcId="{1EE2B5A9-E4BB-485A-B6FE-72B073FDA2B2}" destId="{54FEA64A-FA25-4ADB-A357-CB7E514A7D48}" srcOrd="2" destOrd="0" presId="urn:microsoft.com/office/officeart/2005/8/layout/hList7"/>
    <dgm:cxn modelId="{3C3F1C7D-5119-467C-9F84-AF33CCB42008}" type="presParOf" srcId="{1EE2B5A9-E4BB-485A-B6FE-72B073FDA2B2}" destId="{9332E01C-E8EC-41EF-80AE-F9E743835228}" srcOrd="3" destOrd="0" presId="urn:microsoft.com/office/officeart/2005/8/layout/hList7"/>
    <dgm:cxn modelId="{9EA8C514-214D-424D-900F-439D608CF96D}" type="presParOf" srcId="{BE37B1CD-D4A3-41BC-8F2A-81E82ADBFF04}" destId="{95F200D4-6A33-4A40-B9DC-2C678111790C}" srcOrd="1" destOrd="0" presId="urn:microsoft.com/office/officeart/2005/8/layout/hList7"/>
    <dgm:cxn modelId="{226079DC-FC81-41E9-B082-2366541F3972}" type="presParOf" srcId="{BE37B1CD-D4A3-41BC-8F2A-81E82ADBFF04}" destId="{BD27BC21-54B6-4AD1-8F85-79B0DC917E3D}" srcOrd="2" destOrd="0" presId="urn:microsoft.com/office/officeart/2005/8/layout/hList7"/>
    <dgm:cxn modelId="{3B794700-662B-490C-A0EE-3A0470AB8144}" type="presParOf" srcId="{BD27BC21-54B6-4AD1-8F85-79B0DC917E3D}" destId="{1F12BF5E-07A6-401C-92B9-9C0DD5E57E79}" srcOrd="0" destOrd="0" presId="urn:microsoft.com/office/officeart/2005/8/layout/hList7"/>
    <dgm:cxn modelId="{5D1C5938-1CD7-4F19-9FD8-742A3721604A}" type="presParOf" srcId="{BD27BC21-54B6-4AD1-8F85-79B0DC917E3D}" destId="{C5C7F777-B699-4CF3-98F8-AE36C380CBDE}" srcOrd="1" destOrd="0" presId="urn:microsoft.com/office/officeart/2005/8/layout/hList7"/>
    <dgm:cxn modelId="{64E1F46C-AA8D-4E93-BC22-76CD3100CB03}" type="presParOf" srcId="{BD27BC21-54B6-4AD1-8F85-79B0DC917E3D}" destId="{BD6E959A-FAF7-4F15-93A7-BFF165BFB38F}" srcOrd="2" destOrd="0" presId="urn:microsoft.com/office/officeart/2005/8/layout/hList7"/>
    <dgm:cxn modelId="{8A41E89F-5AE6-4F9D-9FD6-D960C72DC1C0}" type="presParOf" srcId="{BD27BC21-54B6-4AD1-8F85-79B0DC917E3D}" destId="{E54D6E19-1CDE-4C56-8BA3-603B921465F5}" srcOrd="3" destOrd="0" presId="urn:microsoft.com/office/officeart/2005/8/layout/hList7"/>
    <dgm:cxn modelId="{22BAA459-0CF5-4E76-BD47-0A5C9621419C}" type="presParOf" srcId="{BE37B1CD-D4A3-41BC-8F2A-81E82ADBFF04}" destId="{46BCAA51-00AC-40BD-9E7D-289F4C24F76E}" srcOrd="3" destOrd="0" presId="urn:microsoft.com/office/officeart/2005/8/layout/hList7"/>
    <dgm:cxn modelId="{8425F45E-B37B-4D5D-B83F-3BDE1FE56279}" type="presParOf" srcId="{BE37B1CD-D4A3-41BC-8F2A-81E82ADBFF04}" destId="{8F5B45F8-82E8-40A1-A754-7DEB81AE73C4}" srcOrd="4" destOrd="0" presId="urn:microsoft.com/office/officeart/2005/8/layout/hList7"/>
    <dgm:cxn modelId="{0A726913-B79C-495E-BF67-22E6B8D4F985}" type="presParOf" srcId="{8F5B45F8-82E8-40A1-A754-7DEB81AE73C4}" destId="{7D18CD00-73F0-47EE-ADCF-A414732385D1}" srcOrd="0" destOrd="0" presId="urn:microsoft.com/office/officeart/2005/8/layout/hList7"/>
    <dgm:cxn modelId="{973FA467-53F5-49B1-B418-8AD8C0215391}" type="presParOf" srcId="{8F5B45F8-82E8-40A1-A754-7DEB81AE73C4}" destId="{BD66D26C-7D22-4141-A170-FD1030BC2A57}" srcOrd="1" destOrd="0" presId="urn:microsoft.com/office/officeart/2005/8/layout/hList7"/>
    <dgm:cxn modelId="{DA6553B5-8C9D-4A05-B4CC-2C87EA770099}" type="presParOf" srcId="{8F5B45F8-82E8-40A1-A754-7DEB81AE73C4}" destId="{0C6E1D0D-51C1-4C0E-9D32-82FA0215B730}" srcOrd="2" destOrd="0" presId="urn:microsoft.com/office/officeart/2005/8/layout/hList7"/>
    <dgm:cxn modelId="{8A59BB8B-918D-406A-B233-5D5897D6CA0C}" type="presParOf" srcId="{8F5B45F8-82E8-40A1-A754-7DEB81AE73C4}" destId="{2F7D043B-88EB-4147-9B35-9F0B344D3C6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37CDA-FC51-471A-9EFC-AC7FEBEC33C8}">
      <dsp:nvSpPr>
        <dsp:cNvPr id="0" name=""/>
        <dsp:cNvSpPr/>
      </dsp:nvSpPr>
      <dsp:spPr>
        <a:xfrm>
          <a:off x="1727"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Teaching that Engages</a:t>
          </a:r>
          <a:endParaRPr lang="en-US" sz="3300" kern="1200" dirty="0"/>
        </a:p>
      </dsp:txBody>
      <dsp:txXfrm>
        <a:off x="1727" y="1810385"/>
        <a:ext cx="2688282" cy="1810385"/>
      </dsp:txXfrm>
    </dsp:sp>
    <dsp:sp modelId="{9332E01C-E8EC-41EF-80AE-F9E743835228}">
      <dsp:nvSpPr>
        <dsp:cNvPr id="0" name=""/>
        <dsp:cNvSpPr/>
      </dsp:nvSpPr>
      <dsp:spPr>
        <a:xfrm>
          <a:off x="592296" y="271557"/>
          <a:ext cx="1507145" cy="1507145"/>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12BF5E-07A6-401C-92B9-9C0DD5E57E79}">
      <dsp:nvSpPr>
        <dsp:cNvPr id="0" name=""/>
        <dsp:cNvSpPr/>
      </dsp:nvSpPr>
      <dsp:spPr>
        <a:xfrm>
          <a:off x="2770658"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Culture that Empowers</a:t>
          </a:r>
          <a:endParaRPr lang="en-US" sz="3300" kern="1200" dirty="0"/>
        </a:p>
      </dsp:txBody>
      <dsp:txXfrm>
        <a:off x="2770658" y="1810385"/>
        <a:ext cx="2688282" cy="1810385"/>
      </dsp:txXfrm>
    </dsp:sp>
    <dsp:sp modelId="{E54D6E19-1CDE-4C56-8BA3-603B921465F5}">
      <dsp:nvSpPr>
        <dsp:cNvPr id="0" name=""/>
        <dsp:cNvSpPr/>
      </dsp:nvSpPr>
      <dsp:spPr>
        <a:xfrm>
          <a:off x="3361227" y="271557"/>
          <a:ext cx="1507145" cy="1507145"/>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18CD00-73F0-47EE-ADCF-A414732385D1}">
      <dsp:nvSpPr>
        <dsp:cNvPr id="0" name=""/>
        <dsp:cNvSpPr/>
      </dsp:nvSpPr>
      <dsp:spPr>
        <a:xfrm>
          <a:off x="5539589" y="0"/>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smtClean="0"/>
            <a:t>Technology that Enables</a:t>
          </a:r>
          <a:endParaRPr lang="en-US" sz="3300" kern="1200" dirty="0"/>
        </a:p>
      </dsp:txBody>
      <dsp:txXfrm>
        <a:off x="5539589" y="1810385"/>
        <a:ext cx="2688282" cy="1810385"/>
      </dsp:txXfrm>
    </dsp:sp>
    <dsp:sp modelId="{2F7D043B-88EB-4147-9B35-9F0B344D3C68}">
      <dsp:nvSpPr>
        <dsp:cNvPr id="0" name=""/>
        <dsp:cNvSpPr/>
      </dsp:nvSpPr>
      <dsp:spPr>
        <a:xfrm>
          <a:off x="6130158" y="271557"/>
          <a:ext cx="1507145" cy="1507145"/>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F62321-672B-4E51-A946-BECA99E9519E}">
      <dsp:nvSpPr>
        <dsp:cNvPr id="0" name=""/>
        <dsp:cNvSpPr/>
      </dsp:nvSpPr>
      <dsp:spPr>
        <a:xfrm>
          <a:off x="329183" y="3620770"/>
          <a:ext cx="7571232" cy="678894"/>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72FD948A-D6F8-4F1D-B55F-D56CE5DF3779}" type="datetimeFigureOut">
              <a:rPr lang="en-US" smtClean="0"/>
              <a:t>1/6/2014</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5C4A7B23-C519-4431-A82D-B47F6DC0E061}" type="slidenum">
              <a:rPr lang="en-US" smtClean="0"/>
              <a:t>‹#›</a:t>
            </a:fld>
            <a:endParaRPr lang="en-US"/>
          </a:p>
        </p:txBody>
      </p:sp>
    </p:spTree>
    <p:extLst>
      <p:ext uri="{BB962C8B-B14F-4D97-AF65-F5344CB8AC3E}">
        <p14:creationId xmlns:p14="http://schemas.microsoft.com/office/powerpoint/2010/main" val="481356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8275" y="0"/>
            <a:ext cx="3043238" cy="465138"/>
          </a:xfrm>
          <a:prstGeom prst="rect">
            <a:avLst/>
          </a:prstGeom>
        </p:spPr>
        <p:txBody>
          <a:bodyPr vert="horz" lIns="91440" tIns="45720" rIns="91440" bIns="45720" rtlCol="0"/>
          <a:lstStyle>
            <a:lvl1pPr algn="r">
              <a:defRPr sz="1200"/>
            </a:lvl1pPr>
          </a:lstStyle>
          <a:p>
            <a:fld id="{271B0498-AC41-4578-927F-029573CB9053}" type="datetimeFigureOut">
              <a:rPr lang="en-US" smtClean="0"/>
              <a:t>1/6/2014</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1440" tIns="45720" rIns="91440" bIns="45720" rtlCol="0" anchor="b"/>
          <a:lstStyle>
            <a:lvl1pPr algn="r">
              <a:defRPr sz="1200"/>
            </a:lvl1pPr>
          </a:lstStyle>
          <a:p>
            <a:fld id="{D86AAD59-ED36-47C0-850F-D49C4EEF25B8}" type="slidenum">
              <a:rPr lang="en-US" smtClean="0"/>
              <a:t>‹#›</a:t>
            </a:fld>
            <a:endParaRPr lang="en-US" dirty="0"/>
          </a:p>
        </p:txBody>
      </p:sp>
    </p:spTree>
    <p:extLst>
      <p:ext uri="{BB962C8B-B14F-4D97-AF65-F5344CB8AC3E}">
        <p14:creationId xmlns:p14="http://schemas.microsoft.com/office/powerpoint/2010/main" val="2782228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where this vision came from. While it is Colleen and Jeff</a:t>
            </a:r>
            <a:r>
              <a:rPr lang="en-US" baseline="0" dirty="0" smtClean="0"/>
              <a:t> presenting, the Student Services committee and others have been visiting schools, talking about the future, and developing this vision. In the midst of all the compliance stuff like SLOs, and vested interest, and APPR, it’s been re-invigorating to think about the future and to think about our kids and their future. </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1</a:t>
            </a:fld>
            <a:endParaRPr lang="en-US" dirty="0"/>
          </a:p>
        </p:txBody>
      </p:sp>
    </p:spTree>
    <p:extLst>
      <p:ext uri="{BB962C8B-B14F-4D97-AF65-F5344CB8AC3E}">
        <p14:creationId xmlns:p14="http://schemas.microsoft.com/office/powerpoint/2010/main" val="3452338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10</a:t>
            </a:fld>
            <a:endParaRPr lang="en-US" dirty="0"/>
          </a:p>
        </p:txBody>
      </p:sp>
    </p:spTree>
    <p:extLst>
      <p:ext uri="{BB962C8B-B14F-4D97-AF65-F5344CB8AC3E}">
        <p14:creationId xmlns:p14="http://schemas.microsoft.com/office/powerpoint/2010/main" val="2409277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11</a:t>
            </a:fld>
            <a:endParaRPr lang="en-US" dirty="0"/>
          </a:p>
        </p:txBody>
      </p:sp>
    </p:spTree>
    <p:extLst>
      <p:ext uri="{BB962C8B-B14F-4D97-AF65-F5344CB8AC3E}">
        <p14:creationId xmlns:p14="http://schemas.microsoft.com/office/powerpoint/2010/main" val="1862673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12</a:t>
            </a:fld>
            <a:endParaRPr lang="en-US" dirty="0"/>
          </a:p>
        </p:txBody>
      </p:sp>
    </p:spTree>
    <p:extLst>
      <p:ext uri="{BB962C8B-B14F-4D97-AF65-F5344CB8AC3E}">
        <p14:creationId xmlns:p14="http://schemas.microsoft.com/office/powerpoint/2010/main" val="1546565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starts with this as the goal. We’ve all done the three question</a:t>
            </a:r>
            <a:r>
              <a:rPr lang="en-US" baseline="0" dirty="0" smtClean="0"/>
              <a:t> activity or thought about this. New Tech, by the way, has the “school success rubric” that does the best job of capturing this that I’ve seen…</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724546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how this isn’t NYSED’s definition of readiness, but an actual idea</a:t>
            </a:r>
            <a:r>
              <a:rPr lang="en-US" baseline="0" dirty="0" smtClean="0"/>
              <a:t> about what it means to be ready for college, career, and citizenship. Elaborate.</a:t>
            </a:r>
            <a:endParaRPr lang="en-US" dirty="0"/>
          </a:p>
        </p:txBody>
      </p:sp>
      <p:sp>
        <p:nvSpPr>
          <p:cNvPr id="4" name="Slide Number Placeholder 3"/>
          <p:cNvSpPr>
            <a:spLocks noGrp="1"/>
          </p:cNvSpPr>
          <p:nvPr>
            <p:ph type="sldNum" sz="quarter" idx="10"/>
          </p:nvPr>
        </p:nvSpPr>
        <p:spPr/>
        <p:txBody>
          <a:bodyPr/>
          <a:lstStyle/>
          <a:p>
            <a:fld id="{5E46080A-1E23-4365-911F-D074FFED634C}"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951094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1DCD9-46E1-4DF6-BBA4-670E0B8CADFE}" type="slidenum">
              <a:rPr lang="en-US" smtClean="0"/>
              <a:t>15</a:t>
            </a:fld>
            <a:endParaRPr lang="en-US"/>
          </a:p>
        </p:txBody>
      </p:sp>
    </p:spTree>
    <p:extLst>
      <p:ext uri="{BB962C8B-B14F-4D97-AF65-F5344CB8AC3E}">
        <p14:creationId xmlns:p14="http://schemas.microsoft.com/office/powerpoint/2010/main" val="2262259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on all three of these</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080802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on all three of these</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080802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18</a:t>
            </a:fld>
            <a:endParaRPr lang="en-US" dirty="0"/>
          </a:p>
        </p:txBody>
      </p:sp>
    </p:spTree>
    <p:extLst>
      <p:ext uri="{BB962C8B-B14F-4D97-AF65-F5344CB8AC3E}">
        <p14:creationId xmlns:p14="http://schemas.microsoft.com/office/powerpoint/2010/main" val="4060777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19</a:t>
            </a:fld>
            <a:endParaRPr lang="en-US" dirty="0"/>
          </a:p>
        </p:txBody>
      </p:sp>
    </p:spTree>
    <p:extLst>
      <p:ext uri="{BB962C8B-B14F-4D97-AF65-F5344CB8AC3E}">
        <p14:creationId xmlns:p14="http://schemas.microsoft.com/office/powerpoint/2010/main" val="4060777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a:t>
            </a:r>
            <a:r>
              <a:rPr lang="en-US" baseline="0" dirty="0" smtClean="0"/>
              <a:t> we went looking for schools that represented a vision…</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2</a:t>
            </a:fld>
            <a:endParaRPr lang="en-US" dirty="0"/>
          </a:p>
        </p:txBody>
      </p:sp>
    </p:spTree>
    <p:extLst>
      <p:ext uri="{BB962C8B-B14F-4D97-AF65-F5344CB8AC3E}">
        <p14:creationId xmlns:p14="http://schemas.microsoft.com/office/powerpoint/2010/main" val="687963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20</a:t>
            </a:fld>
            <a:endParaRPr lang="en-US" dirty="0"/>
          </a:p>
        </p:txBody>
      </p:sp>
    </p:spTree>
    <p:extLst>
      <p:ext uri="{BB962C8B-B14F-4D97-AF65-F5344CB8AC3E}">
        <p14:creationId xmlns:p14="http://schemas.microsoft.com/office/powerpoint/2010/main" val="837918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21</a:t>
            </a:fld>
            <a:endParaRPr lang="en-US" dirty="0"/>
          </a:p>
        </p:txBody>
      </p:sp>
    </p:spTree>
    <p:extLst>
      <p:ext uri="{BB962C8B-B14F-4D97-AF65-F5344CB8AC3E}">
        <p14:creationId xmlns:p14="http://schemas.microsoft.com/office/powerpoint/2010/main" val="125641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22</a:t>
            </a:fld>
            <a:endParaRPr lang="en-US" dirty="0"/>
          </a:p>
        </p:txBody>
      </p:sp>
    </p:spTree>
    <p:extLst>
      <p:ext uri="{BB962C8B-B14F-4D97-AF65-F5344CB8AC3E}">
        <p14:creationId xmlns:p14="http://schemas.microsoft.com/office/powerpoint/2010/main" val="598188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23</a:t>
            </a:fld>
            <a:endParaRPr lang="en-US" dirty="0"/>
          </a:p>
        </p:txBody>
      </p:sp>
    </p:spTree>
    <p:extLst>
      <p:ext uri="{BB962C8B-B14F-4D97-AF65-F5344CB8AC3E}">
        <p14:creationId xmlns:p14="http://schemas.microsoft.com/office/powerpoint/2010/main" val="3148495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24</a:t>
            </a:fld>
            <a:endParaRPr lang="en-US" dirty="0"/>
          </a:p>
        </p:txBody>
      </p:sp>
    </p:spTree>
    <p:extLst>
      <p:ext uri="{BB962C8B-B14F-4D97-AF65-F5344CB8AC3E}">
        <p14:creationId xmlns:p14="http://schemas.microsoft.com/office/powerpoint/2010/main" val="1509185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3</a:t>
            </a:fld>
            <a:endParaRPr lang="en-US" dirty="0"/>
          </a:p>
        </p:txBody>
      </p:sp>
    </p:spTree>
    <p:extLst>
      <p:ext uri="{BB962C8B-B14F-4D97-AF65-F5344CB8AC3E}">
        <p14:creationId xmlns:p14="http://schemas.microsoft.com/office/powerpoint/2010/main" val="1449500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4</a:t>
            </a:fld>
            <a:endParaRPr lang="en-US" dirty="0"/>
          </a:p>
        </p:txBody>
      </p:sp>
    </p:spTree>
    <p:extLst>
      <p:ext uri="{BB962C8B-B14F-4D97-AF65-F5344CB8AC3E}">
        <p14:creationId xmlns:p14="http://schemas.microsoft.com/office/powerpoint/2010/main" val="3552608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87F7D9-933F-4F15-8FDE-BE51F8434263}" type="slidenum">
              <a:rPr lang="en-US" smtClean="0"/>
              <a:pPr>
                <a:defRPr/>
              </a:pPr>
              <a:t>5</a:t>
            </a:fld>
            <a:endParaRPr lang="en-US" dirty="0"/>
          </a:p>
        </p:txBody>
      </p:sp>
    </p:spTree>
    <p:extLst>
      <p:ext uri="{BB962C8B-B14F-4D97-AF65-F5344CB8AC3E}">
        <p14:creationId xmlns:p14="http://schemas.microsoft.com/office/powerpoint/2010/main" val="720084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6AAD59-ED36-47C0-850F-D49C4EEF25B8}" type="slidenum">
              <a:rPr lang="en-US" smtClean="0"/>
              <a:t>6</a:t>
            </a:fld>
            <a:endParaRPr lang="en-US" dirty="0"/>
          </a:p>
        </p:txBody>
      </p:sp>
    </p:spTree>
    <p:extLst>
      <p:ext uri="{BB962C8B-B14F-4D97-AF65-F5344CB8AC3E}">
        <p14:creationId xmlns:p14="http://schemas.microsoft.com/office/powerpoint/2010/main" val="1414067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way of thinking about the vision – all that this one picture expresses.</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7</a:t>
            </a:fld>
            <a:endParaRPr lang="en-US" dirty="0"/>
          </a:p>
        </p:txBody>
      </p:sp>
    </p:spTree>
    <p:extLst>
      <p:ext uri="{BB962C8B-B14F-4D97-AF65-F5344CB8AC3E}">
        <p14:creationId xmlns:p14="http://schemas.microsoft.com/office/powerpoint/2010/main" val="1272142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Facilities can enhance the learning environment, especially if it</a:t>
            </a:r>
            <a:r>
              <a:rPr lang="en-US" baseline="0" dirty="0" smtClean="0"/>
              <a:t> “looks” like college and career environments. We saw newer facilities and older facilities – both work as long as space is flexible and allows for larger, integrated classes and student collaboration spaces. </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8</a:t>
            </a:fld>
            <a:endParaRPr lang="en-US" dirty="0"/>
          </a:p>
        </p:txBody>
      </p:sp>
    </p:spTree>
    <p:extLst>
      <p:ext uri="{BB962C8B-B14F-4D97-AF65-F5344CB8AC3E}">
        <p14:creationId xmlns:p14="http://schemas.microsoft.com/office/powerpoint/2010/main" val="3049557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Collaborative spaces that emulate how people collaborate and use technology in college and career settings</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9</a:t>
            </a:fld>
            <a:endParaRPr lang="en-US" dirty="0"/>
          </a:p>
        </p:txBody>
      </p:sp>
    </p:spTree>
    <p:extLst>
      <p:ext uri="{BB962C8B-B14F-4D97-AF65-F5344CB8AC3E}">
        <p14:creationId xmlns:p14="http://schemas.microsoft.com/office/powerpoint/2010/main" val="1434663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t>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901724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t>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219619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t>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2057421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7FB4DB-B557-4057-B1D6-AD6D3954A1A4}" type="datetimeFigureOut">
              <a:rPr lang="en-US" smtClean="0">
                <a:solidFill>
                  <a:prstClr val="black">
                    <a:tint val="75000"/>
                  </a:prstClr>
                </a:solidFill>
              </a:rPr>
              <a:pPr/>
              <a:t>1/6/2014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F545FD-CD1D-4DED-930A-63B4C3E89B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3961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7FB4DB-B557-4057-B1D6-AD6D3954A1A4}" type="datetimeFigureOut">
              <a:rPr lang="en-US" smtClean="0">
                <a:solidFill>
                  <a:prstClr val="black">
                    <a:tint val="75000"/>
                  </a:prstClr>
                </a:solidFill>
              </a:rPr>
              <a:pPr/>
              <a:t>1/6/2014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F545FD-CD1D-4DED-930A-63B4C3E89B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38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7FB4DB-B557-4057-B1D6-AD6D3954A1A4}" type="datetimeFigureOut">
              <a:rPr lang="en-US" smtClean="0">
                <a:solidFill>
                  <a:prstClr val="black">
                    <a:tint val="75000"/>
                  </a:prstClr>
                </a:solidFill>
              </a:rPr>
              <a:pPr/>
              <a:t>1/6/2014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F545FD-CD1D-4DED-930A-63B4C3E89B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1369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7FB4DB-B557-4057-B1D6-AD6D3954A1A4}" type="datetimeFigureOut">
              <a:rPr lang="en-US" smtClean="0">
                <a:solidFill>
                  <a:prstClr val="black">
                    <a:tint val="75000"/>
                  </a:prstClr>
                </a:solidFill>
              </a:rPr>
              <a:pPr/>
              <a:t>1/6/2014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CF545FD-CD1D-4DED-930A-63B4C3E89B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8691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7FB4DB-B557-4057-B1D6-AD6D3954A1A4}" type="datetimeFigureOut">
              <a:rPr lang="en-US" smtClean="0">
                <a:solidFill>
                  <a:prstClr val="black">
                    <a:tint val="75000"/>
                  </a:prstClr>
                </a:solidFill>
              </a:rPr>
              <a:pPr/>
              <a:t>1/6/2014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CF545FD-CD1D-4DED-930A-63B4C3E89B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4679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7FB4DB-B557-4057-B1D6-AD6D3954A1A4}" type="datetimeFigureOut">
              <a:rPr lang="en-US" smtClean="0">
                <a:solidFill>
                  <a:prstClr val="black">
                    <a:tint val="75000"/>
                  </a:prstClr>
                </a:solidFill>
              </a:rPr>
              <a:pPr/>
              <a:t>1/6/2014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CF545FD-CD1D-4DED-930A-63B4C3E89B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3374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FB4DB-B557-4057-B1D6-AD6D3954A1A4}" type="datetimeFigureOut">
              <a:rPr lang="en-US" smtClean="0">
                <a:solidFill>
                  <a:prstClr val="black">
                    <a:tint val="75000"/>
                  </a:prstClr>
                </a:solidFill>
              </a:rPr>
              <a:pPr/>
              <a:t>1/6/2014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CF545FD-CD1D-4DED-930A-63B4C3E89B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6071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7FB4DB-B557-4057-B1D6-AD6D3954A1A4}" type="datetimeFigureOut">
              <a:rPr lang="en-US" smtClean="0">
                <a:solidFill>
                  <a:prstClr val="black">
                    <a:tint val="75000"/>
                  </a:prstClr>
                </a:solidFill>
              </a:rPr>
              <a:pPr/>
              <a:t>1/6/2014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CF545FD-CD1D-4DED-930A-63B4C3E89B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1087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t>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3952452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7FB4DB-B557-4057-B1D6-AD6D3954A1A4}" type="datetimeFigureOut">
              <a:rPr lang="en-US" smtClean="0">
                <a:solidFill>
                  <a:prstClr val="black">
                    <a:tint val="75000"/>
                  </a:prstClr>
                </a:solidFill>
              </a:rPr>
              <a:pPr/>
              <a:t>1/6/2014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CF545FD-CD1D-4DED-930A-63B4C3E89B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2278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7FB4DB-B557-4057-B1D6-AD6D3954A1A4}" type="datetimeFigureOut">
              <a:rPr lang="en-US" smtClean="0">
                <a:solidFill>
                  <a:prstClr val="black">
                    <a:tint val="75000"/>
                  </a:prstClr>
                </a:solidFill>
              </a:rPr>
              <a:pPr/>
              <a:t>1/6/2014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F545FD-CD1D-4DED-930A-63B4C3E89B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5758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7FB4DB-B557-4057-B1D6-AD6D3954A1A4}" type="datetimeFigureOut">
              <a:rPr lang="en-US" smtClean="0">
                <a:solidFill>
                  <a:prstClr val="black">
                    <a:tint val="75000"/>
                  </a:prstClr>
                </a:solidFill>
              </a:rPr>
              <a:pPr/>
              <a:t>1/6/2014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F545FD-CD1D-4DED-930A-63B4C3E89B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6667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010086-79DA-438B-9207-728D38504C1F}" type="datetimeFigureOut">
              <a:rPr lang="en-US" smtClean="0"/>
              <a:t>1/6/2014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2823939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010086-79DA-438B-9207-728D38504C1F}" type="datetimeFigureOut">
              <a:rPr lang="en-US" smtClean="0"/>
              <a:t>1/6/2014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3732386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010086-79DA-438B-9207-728D38504C1F}" type="datetimeFigureOut">
              <a:rPr lang="en-US" smtClean="0"/>
              <a:t>1/6/2014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307540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010086-79DA-438B-9207-728D38504C1F}" type="datetimeFigureOut">
              <a:rPr lang="en-US" smtClean="0"/>
              <a:t>1/6/2014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3263101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010086-79DA-438B-9207-728D38504C1F}" type="datetimeFigureOut">
              <a:rPr lang="en-US" smtClean="0"/>
              <a:t>1/6/2014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3611673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10086-79DA-438B-9207-728D38504C1F}" type="datetimeFigureOut">
              <a:rPr lang="en-US" smtClean="0"/>
              <a:t>1/6/2014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174579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10086-79DA-438B-9207-728D38504C1F}" type="datetimeFigureOut">
              <a:rPr lang="en-US" smtClean="0"/>
              <a:t>1/6/2014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182D18-A30B-4090-87C5-C527F11F5092}" type="slidenum">
              <a:rPr lang="en-US" smtClean="0"/>
              <a:t>‹#›</a:t>
            </a:fld>
            <a:endParaRPr lang="en-US" dirty="0"/>
          </a:p>
        </p:txBody>
      </p:sp>
    </p:spTree>
    <p:extLst>
      <p:ext uri="{BB962C8B-B14F-4D97-AF65-F5344CB8AC3E}">
        <p14:creationId xmlns:p14="http://schemas.microsoft.com/office/powerpoint/2010/main" val="1918553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0086-79DA-438B-9207-728D38504C1F}" type="datetimeFigureOut">
              <a:rPr lang="en-US" smtClean="0"/>
              <a:t>1/6/2014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182D18-A30B-4090-87C5-C527F11F5092}" type="slidenum">
              <a:rPr lang="en-US" smtClean="0"/>
              <a:t>‹#›</a:t>
            </a:fld>
            <a:endParaRPr lang="en-US" dirty="0"/>
          </a:p>
        </p:txBody>
      </p:sp>
    </p:spTree>
    <p:extLst>
      <p:ext uri="{BB962C8B-B14F-4D97-AF65-F5344CB8AC3E}">
        <p14:creationId xmlns:p14="http://schemas.microsoft.com/office/powerpoint/2010/main" val="29526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7FB4DB-B557-4057-B1D6-AD6D3954A1A4}" type="datetimeFigureOut">
              <a:rPr lang="en-US" smtClean="0">
                <a:solidFill>
                  <a:prstClr val="black">
                    <a:tint val="75000"/>
                  </a:prstClr>
                </a:solidFill>
              </a:rPr>
              <a:pPr/>
              <a:t>1/6/2014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545FD-CD1D-4DED-930A-63B4C3E89B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9399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AC7XkT4ZSiw&amp;safety_mode=true&amp;persist_safety_mode=1&amp;safe=activ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312" y="152400"/>
            <a:ext cx="2166288" cy="3086100"/>
          </a:xfrm>
          <a:prstGeom prst="rect">
            <a:avLst/>
          </a:prstGeom>
        </p:spPr>
      </p:pic>
      <p:sp>
        <p:nvSpPr>
          <p:cNvPr id="2" name="Title 1"/>
          <p:cNvSpPr>
            <a:spLocks noGrp="1"/>
          </p:cNvSpPr>
          <p:nvPr>
            <p:ph type="ctrTitle"/>
          </p:nvPr>
        </p:nvSpPr>
        <p:spPr/>
        <p:txBody>
          <a:bodyPr/>
          <a:lstStyle/>
          <a:p>
            <a:r>
              <a:rPr lang="en-US" dirty="0" smtClean="0"/>
              <a:t>A Vision for Education in</a:t>
            </a:r>
            <a:br>
              <a:rPr lang="en-US" dirty="0" smtClean="0"/>
            </a:br>
            <a:r>
              <a:rPr lang="en-US" dirty="0" smtClean="0"/>
              <a:t>Central New York</a:t>
            </a:r>
            <a:endParaRPr lang="en-US" dirty="0"/>
          </a:p>
        </p:txBody>
      </p:sp>
      <p:sp>
        <p:nvSpPr>
          <p:cNvPr id="3" name="Subtitle 2"/>
          <p:cNvSpPr>
            <a:spLocks noGrp="1"/>
          </p:cNvSpPr>
          <p:nvPr>
            <p:ph type="subTitle" idx="1"/>
          </p:nvPr>
        </p:nvSpPr>
        <p:spPr/>
        <p:txBody>
          <a:bodyPr/>
          <a:lstStyle/>
          <a:p>
            <a:r>
              <a:rPr lang="en-US" dirty="0" smtClean="0"/>
              <a:t>College, Career</a:t>
            </a:r>
            <a:br>
              <a:rPr lang="en-US" dirty="0" smtClean="0"/>
            </a:br>
            <a:r>
              <a:rPr lang="en-US" dirty="0" smtClean="0"/>
              <a:t>&amp; Citizenship Readiness</a:t>
            </a:r>
            <a:endParaRPr lang="en-US" dirty="0"/>
          </a:p>
        </p:txBody>
      </p:sp>
    </p:spTree>
    <p:extLst>
      <p:ext uri="{BB962C8B-B14F-4D97-AF65-F5344CB8AC3E}">
        <p14:creationId xmlns:p14="http://schemas.microsoft.com/office/powerpoint/2010/main" val="1748989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 y="0"/>
            <a:ext cx="9137306" cy="6858000"/>
          </a:xfrm>
          <a:prstGeom prst="rect">
            <a:avLst/>
          </a:prstGeom>
        </p:spPr>
      </p:pic>
    </p:spTree>
    <p:extLst>
      <p:ext uri="{BB962C8B-B14F-4D97-AF65-F5344CB8AC3E}">
        <p14:creationId xmlns:p14="http://schemas.microsoft.com/office/powerpoint/2010/main" val="640435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5783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Perspectives about New Tech</a:t>
            </a:r>
            <a:endParaRPr lang="en-US" dirty="0"/>
          </a:p>
        </p:txBody>
      </p:sp>
      <p:sp>
        <p:nvSpPr>
          <p:cNvPr id="4" name="Content Placeholder 3"/>
          <p:cNvSpPr>
            <a:spLocks noGrp="1"/>
          </p:cNvSpPr>
          <p:nvPr>
            <p:ph idx="1"/>
          </p:nvPr>
        </p:nvSpPr>
        <p:spPr/>
        <p:txBody>
          <a:bodyPr/>
          <a:lstStyle/>
          <a:p>
            <a:endParaRPr lang="en-US" dirty="0"/>
          </a:p>
        </p:txBody>
      </p:sp>
      <p:pic>
        <p:nvPicPr>
          <p:cNvPr id="2050"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14" t="15194" r="50000" b="14332"/>
          <a:stretch/>
        </p:blipFill>
        <p:spPr bwMode="auto">
          <a:xfrm>
            <a:off x="0" y="1474075"/>
            <a:ext cx="9144000" cy="538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500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14400" y="1600200"/>
            <a:ext cx="7315200" cy="2308324"/>
          </a:xfrm>
          <a:prstGeom prst="rect">
            <a:avLst/>
          </a:prstGeom>
          <a:noFill/>
        </p:spPr>
        <p:txBody>
          <a:bodyPr wrap="square" rtlCol="0" anchor="b">
            <a:spAutoFit/>
          </a:bodyPr>
          <a:lstStyle/>
          <a:p>
            <a:pPr algn="r"/>
            <a:r>
              <a:rPr lang="en-US" sz="4800" dirty="0" smtClean="0">
                <a:solidFill>
                  <a:prstClr val="black"/>
                </a:solidFill>
              </a:rPr>
              <a:t>What does it REALLY mean to be College, Career &amp; Citizenship ready?</a:t>
            </a:r>
            <a:endParaRPr lang="en-US" sz="4800" dirty="0">
              <a:solidFill>
                <a:prstClr val="black"/>
              </a:solidFill>
            </a:endParaRPr>
          </a:p>
        </p:txBody>
      </p:sp>
    </p:spTree>
    <p:extLst>
      <p:ext uri="{BB962C8B-B14F-4D97-AF65-F5344CB8AC3E}">
        <p14:creationId xmlns:p14="http://schemas.microsoft.com/office/powerpoint/2010/main" val="2175114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p:cNvSpPr txBox="1"/>
          <p:nvPr/>
        </p:nvSpPr>
        <p:spPr>
          <a:xfrm>
            <a:off x="914400" y="1892618"/>
            <a:ext cx="3276600" cy="2215991"/>
          </a:xfrm>
          <a:prstGeom prst="rect">
            <a:avLst/>
          </a:prstGeom>
          <a:noFill/>
        </p:spPr>
        <p:txBody>
          <a:bodyPr wrap="square" rtlCol="0">
            <a:spAutoFit/>
          </a:bodyPr>
          <a:lstStyle/>
          <a:p>
            <a:pPr algn="ctr"/>
            <a:r>
              <a:rPr lang="en-US" sz="13800" dirty="0" smtClean="0">
                <a:solidFill>
                  <a:prstClr val="white"/>
                </a:solidFill>
              </a:rPr>
              <a:t>75%</a:t>
            </a:r>
            <a:endParaRPr lang="en-US" sz="13800" dirty="0">
              <a:solidFill>
                <a:prstClr val="white"/>
              </a:solidFill>
            </a:endParaRPr>
          </a:p>
        </p:txBody>
      </p:sp>
      <p:sp>
        <p:nvSpPr>
          <p:cNvPr id="3" name="TextBox 2"/>
          <p:cNvSpPr txBox="1"/>
          <p:nvPr/>
        </p:nvSpPr>
        <p:spPr>
          <a:xfrm>
            <a:off x="4038600" y="2538948"/>
            <a:ext cx="4724400" cy="1015663"/>
          </a:xfrm>
          <a:prstGeom prst="rect">
            <a:avLst/>
          </a:prstGeom>
          <a:noFill/>
        </p:spPr>
        <p:txBody>
          <a:bodyPr wrap="square" rtlCol="0">
            <a:spAutoFit/>
          </a:bodyPr>
          <a:lstStyle/>
          <a:p>
            <a:r>
              <a:rPr lang="en-US" sz="6000" b="1" dirty="0" smtClean="0">
                <a:solidFill>
                  <a:prstClr val="white"/>
                </a:solidFill>
              </a:rPr>
              <a:t>ELA test</a:t>
            </a:r>
            <a:endParaRPr lang="en-US" sz="6000" b="1" dirty="0">
              <a:solidFill>
                <a:prstClr val="white"/>
              </a:solidFill>
            </a:endParaRPr>
          </a:p>
        </p:txBody>
      </p:sp>
      <p:sp>
        <p:nvSpPr>
          <p:cNvPr id="4" name="TextBox 3"/>
          <p:cNvSpPr txBox="1"/>
          <p:nvPr/>
        </p:nvSpPr>
        <p:spPr>
          <a:xfrm>
            <a:off x="914400" y="4114800"/>
            <a:ext cx="3276600" cy="2215991"/>
          </a:xfrm>
          <a:prstGeom prst="rect">
            <a:avLst/>
          </a:prstGeom>
          <a:noFill/>
        </p:spPr>
        <p:txBody>
          <a:bodyPr wrap="square" rtlCol="0">
            <a:spAutoFit/>
          </a:bodyPr>
          <a:lstStyle/>
          <a:p>
            <a:pPr algn="ctr"/>
            <a:r>
              <a:rPr lang="en-US" sz="13800" dirty="0" smtClean="0">
                <a:solidFill>
                  <a:prstClr val="white"/>
                </a:solidFill>
              </a:rPr>
              <a:t>80%</a:t>
            </a:r>
            <a:endParaRPr lang="en-US" sz="13800" dirty="0">
              <a:solidFill>
                <a:prstClr val="white"/>
              </a:solidFill>
            </a:endParaRPr>
          </a:p>
        </p:txBody>
      </p:sp>
      <p:sp>
        <p:nvSpPr>
          <p:cNvPr id="5" name="TextBox 4"/>
          <p:cNvSpPr txBox="1"/>
          <p:nvPr/>
        </p:nvSpPr>
        <p:spPr>
          <a:xfrm>
            <a:off x="4038600" y="4761130"/>
            <a:ext cx="4724400" cy="1015663"/>
          </a:xfrm>
          <a:prstGeom prst="rect">
            <a:avLst/>
          </a:prstGeom>
          <a:noFill/>
        </p:spPr>
        <p:txBody>
          <a:bodyPr wrap="square" rtlCol="0">
            <a:spAutoFit/>
          </a:bodyPr>
          <a:lstStyle/>
          <a:p>
            <a:r>
              <a:rPr lang="en-US" sz="6000" b="1" smtClean="0">
                <a:solidFill>
                  <a:prstClr val="white"/>
                </a:solidFill>
              </a:rPr>
              <a:t>Math test</a:t>
            </a:r>
            <a:endParaRPr lang="en-US" sz="6000" b="1" dirty="0">
              <a:solidFill>
                <a:prstClr val="white"/>
              </a:solidFill>
            </a:endParaRPr>
          </a:p>
        </p:txBody>
      </p:sp>
      <p:sp>
        <p:nvSpPr>
          <p:cNvPr id="6" name="TextBox 5"/>
          <p:cNvSpPr txBox="1"/>
          <p:nvPr/>
        </p:nvSpPr>
        <p:spPr>
          <a:xfrm>
            <a:off x="304800" y="685800"/>
            <a:ext cx="8534400" cy="1107996"/>
          </a:xfrm>
          <a:prstGeom prst="rect">
            <a:avLst/>
          </a:prstGeom>
          <a:noFill/>
        </p:spPr>
        <p:txBody>
          <a:bodyPr wrap="square" rtlCol="0">
            <a:spAutoFit/>
          </a:bodyPr>
          <a:lstStyle/>
          <a:p>
            <a:pPr algn="ctr"/>
            <a:r>
              <a:rPr lang="en-US" sz="6600" dirty="0" smtClean="0">
                <a:solidFill>
                  <a:prstClr val="white"/>
                </a:solidFill>
              </a:rPr>
              <a:t>College Readiness in NY:</a:t>
            </a:r>
            <a:endParaRPr lang="en-US" sz="6600" dirty="0">
              <a:solidFill>
                <a:prstClr val="white"/>
              </a:solidFill>
            </a:endParaRPr>
          </a:p>
        </p:txBody>
      </p:sp>
    </p:spTree>
    <p:extLst>
      <p:ext uri="{BB962C8B-B14F-4D97-AF65-F5344CB8AC3E}">
        <p14:creationId xmlns:p14="http://schemas.microsoft.com/office/powerpoint/2010/main" val="3582559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11 at 11.18.1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4976">
            <a:off x="1076391" y="906243"/>
            <a:ext cx="6906861" cy="5138647"/>
          </a:xfrm>
          <a:prstGeom prst="rect">
            <a:avLst/>
          </a:prstGeom>
          <a:ln>
            <a:solidFill>
              <a:schemeClr val="tx1">
                <a:lumMod val="65000"/>
                <a:lumOff val="35000"/>
              </a:schemeClr>
            </a:solidFill>
          </a:ln>
        </p:spPr>
      </p:pic>
    </p:spTree>
    <p:extLst>
      <p:ext uri="{BB962C8B-B14F-4D97-AF65-F5344CB8AC3E}">
        <p14:creationId xmlns:p14="http://schemas.microsoft.com/office/powerpoint/2010/main" val="2606347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09600" y="685800"/>
            <a:ext cx="7924800" cy="5668818"/>
            <a:chOff x="609600" y="685800"/>
            <a:chExt cx="7924800" cy="5668818"/>
          </a:xfrm>
        </p:grpSpPr>
        <p:grpSp>
          <p:nvGrpSpPr>
            <p:cNvPr id="11" name="Group 10"/>
            <p:cNvGrpSpPr/>
            <p:nvPr/>
          </p:nvGrpSpPr>
          <p:grpSpPr>
            <a:xfrm>
              <a:off x="4648200" y="685800"/>
              <a:ext cx="3886200" cy="2743200"/>
              <a:chOff x="4648200" y="685800"/>
              <a:chExt cx="3886200" cy="2209800"/>
            </a:xfrm>
          </p:grpSpPr>
          <p:sp>
            <p:nvSpPr>
              <p:cNvPr id="9" name="Rounded Rectangle 8"/>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4953000" y="838200"/>
                <a:ext cx="3429000" cy="297517"/>
              </a:xfrm>
              <a:prstGeom prst="rect">
                <a:avLst/>
              </a:prstGeom>
              <a:noFill/>
            </p:spPr>
            <p:txBody>
              <a:bodyPr wrap="square" rtlCol="0">
                <a:spAutoFit/>
              </a:bodyPr>
              <a:lstStyle/>
              <a:p>
                <a:pPr algn="r"/>
                <a:r>
                  <a:rPr lang="en-US" dirty="0" smtClean="0">
                    <a:solidFill>
                      <a:prstClr val="white"/>
                    </a:solidFill>
                  </a:rPr>
                  <a:t>Early College and Dual Enrollment</a:t>
                </a:r>
                <a:endParaRPr lang="en-US" dirty="0">
                  <a:solidFill>
                    <a:prstClr val="white"/>
                  </a:solidFill>
                </a:endParaRPr>
              </a:p>
            </p:txBody>
          </p:sp>
        </p:grpSp>
        <p:grpSp>
          <p:nvGrpSpPr>
            <p:cNvPr id="13" name="Group 12"/>
            <p:cNvGrpSpPr/>
            <p:nvPr/>
          </p:nvGrpSpPr>
          <p:grpSpPr>
            <a:xfrm>
              <a:off x="609600" y="685800"/>
              <a:ext cx="3886200" cy="2743200"/>
              <a:chOff x="4648200" y="685800"/>
              <a:chExt cx="3886200" cy="2209800"/>
            </a:xfrm>
          </p:grpSpPr>
          <p:sp>
            <p:nvSpPr>
              <p:cNvPr id="14" name="Rounded Rectangle 13"/>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4800600" y="838200"/>
                <a:ext cx="3733800" cy="297517"/>
              </a:xfrm>
              <a:prstGeom prst="rect">
                <a:avLst/>
              </a:prstGeom>
              <a:noFill/>
            </p:spPr>
            <p:txBody>
              <a:bodyPr wrap="square" rtlCol="0">
                <a:spAutoFit/>
              </a:bodyPr>
              <a:lstStyle/>
              <a:p>
                <a:r>
                  <a:rPr lang="en-US" dirty="0" smtClean="0">
                    <a:solidFill>
                      <a:prstClr val="white"/>
                    </a:solidFill>
                  </a:rPr>
                  <a:t>Pre-Service Teacher Training</a:t>
                </a:r>
                <a:endParaRPr lang="en-US" dirty="0">
                  <a:solidFill>
                    <a:prstClr val="white"/>
                  </a:solidFill>
                </a:endParaRPr>
              </a:p>
            </p:txBody>
          </p:sp>
        </p:grpSp>
        <p:grpSp>
          <p:nvGrpSpPr>
            <p:cNvPr id="16" name="Group 15"/>
            <p:cNvGrpSpPr/>
            <p:nvPr/>
          </p:nvGrpSpPr>
          <p:grpSpPr>
            <a:xfrm>
              <a:off x="4648200" y="3611418"/>
              <a:ext cx="3886200" cy="2743200"/>
              <a:chOff x="4648200" y="685800"/>
              <a:chExt cx="3886200" cy="2209800"/>
            </a:xfrm>
          </p:grpSpPr>
          <p:sp>
            <p:nvSpPr>
              <p:cNvPr id="17" name="Rounded Rectangle 16"/>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TextBox 17"/>
              <p:cNvSpPr txBox="1"/>
              <p:nvPr/>
            </p:nvSpPr>
            <p:spPr>
              <a:xfrm>
                <a:off x="5003800" y="2441736"/>
                <a:ext cx="3429000" cy="297517"/>
              </a:xfrm>
              <a:prstGeom prst="rect">
                <a:avLst/>
              </a:prstGeom>
              <a:noFill/>
            </p:spPr>
            <p:txBody>
              <a:bodyPr wrap="square" rtlCol="0">
                <a:spAutoFit/>
              </a:bodyPr>
              <a:lstStyle/>
              <a:p>
                <a:pPr algn="r"/>
                <a:r>
                  <a:rPr lang="en-US" dirty="0" smtClean="0">
                    <a:solidFill>
                      <a:prstClr val="white"/>
                    </a:solidFill>
                  </a:rPr>
                  <a:t>Business Partnerships</a:t>
                </a:r>
                <a:endParaRPr lang="en-US" dirty="0">
                  <a:solidFill>
                    <a:prstClr val="white"/>
                  </a:solidFill>
                </a:endParaRPr>
              </a:p>
            </p:txBody>
          </p:sp>
        </p:grpSp>
        <p:grpSp>
          <p:nvGrpSpPr>
            <p:cNvPr id="19" name="Group 18"/>
            <p:cNvGrpSpPr/>
            <p:nvPr/>
          </p:nvGrpSpPr>
          <p:grpSpPr>
            <a:xfrm>
              <a:off x="609600" y="3611418"/>
              <a:ext cx="3962400" cy="2743200"/>
              <a:chOff x="4648200" y="685800"/>
              <a:chExt cx="3962400" cy="2209800"/>
            </a:xfrm>
          </p:grpSpPr>
          <p:sp>
            <p:nvSpPr>
              <p:cNvPr id="20" name="Rounded Rectangle 19"/>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4648200" y="2318969"/>
                <a:ext cx="3962400" cy="520655"/>
              </a:xfrm>
              <a:prstGeom prst="rect">
                <a:avLst/>
              </a:prstGeom>
              <a:noFill/>
            </p:spPr>
            <p:txBody>
              <a:bodyPr wrap="square" rtlCol="0">
                <a:spAutoFit/>
              </a:bodyPr>
              <a:lstStyle/>
              <a:p>
                <a:r>
                  <a:rPr lang="en-US" dirty="0" smtClean="0">
                    <a:solidFill>
                      <a:prstClr val="white"/>
                    </a:solidFill>
                  </a:rPr>
                  <a:t>Standards (CCLS, NGSS, SS Framework, NYS Teaching Standards, 4Cs, ISTE, etc.)</a:t>
                </a:r>
                <a:endParaRPr lang="en-US" dirty="0">
                  <a:solidFill>
                    <a:prstClr val="white"/>
                  </a:solidFill>
                </a:endParaRPr>
              </a:p>
            </p:txBody>
          </p:sp>
        </p:grpSp>
      </p:grpSp>
      <p:sp>
        <p:nvSpPr>
          <p:cNvPr id="7" name="Rounded Rectangle 6"/>
          <p:cNvSpPr/>
          <p:nvPr/>
        </p:nvSpPr>
        <p:spPr>
          <a:xfrm>
            <a:off x="1295400" y="1524000"/>
            <a:ext cx="6629400" cy="40386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p:cNvGrpSpPr/>
          <p:nvPr/>
        </p:nvGrpSpPr>
        <p:grpSpPr>
          <a:xfrm>
            <a:off x="2895600" y="1828800"/>
            <a:ext cx="3619500" cy="3505200"/>
            <a:chOff x="2971800" y="2209800"/>
            <a:chExt cx="4876800" cy="3505200"/>
          </a:xfrm>
        </p:grpSpPr>
        <p:sp>
          <p:nvSpPr>
            <p:cNvPr id="23" name="Rounded Rectangle 22"/>
            <p:cNvSpPr/>
            <p:nvPr/>
          </p:nvSpPr>
          <p:spPr>
            <a:xfrm>
              <a:off x="2971800" y="2209800"/>
              <a:ext cx="4876800" cy="3505200"/>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p:cNvSpPr txBox="1"/>
            <p:nvPr/>
          </p:nvSpPr>
          <p:spPr>
            <a:xfrm>
              <a:off x="2971800" y="2209800"/>
              <a:ext cx="4876800" cy="369332"/>
            </a:xfrm>
            <a:prstGeom prst="rect">
              <a:avLst/>
            </a:prstGeom>
            <a:noFill/>
          </p:spPr>
          <p:txBody>
            <a:bodyPr wrap="square" rtlCol="0">
              <a:spAutoFit/>
            </a:bodyPr>
            <a:lstStyle/>
            <a:p>
              <a:pPr algn="ctr"/>
              <a:r>
                <a:rPr lang="en-US" b="1" dirty="0" smtClean="0">
                  <a:solidFill>
                    <a:schemeClr val="bg1"/>
                  </a:solidFill>
                </a:rPr>
                <a:t>New Tech Network Model</a:t>
              </a:r>
              <a:endParaRPr lang="en-US" b="1" dirty="0">
                <a:solidFill>
                  <a:schemeClr val="bg1"/>
                </a:solidFill>
              </a:endParaRPr>
            </a:p>
          </p:txBody>
        </p:sp>
      </p:grpSp>
      <p:graphicFrame>
        <p:nvGraphicFramePr>
          <p:cNvPr id="4" name="Diagram 3"/>
          <p:cNvGraphicFramePr/>
          <p:nvPr>
            <p:extLst>
              <p:ext uri="{D42A27DB-BD31-4B8C-83A1-F6EECF244321}">
                <p14:modId xmlns:p14="http://schemas.microsoft.com/office/powerpoint/2010/main" val="969895312"/>
              </p:ext>
            </p:extLst>
          </p:nvPr>
        </p:nvGraphicFramePr>
        <p:xfrm>
          <a:off x="3048000" y="2209800"/>
          <a:ext cx="4610100" cy="2942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295400" y="1862078"/>
            <a:ext cx="1828800" cy="2862322"/>
          </a:xfrm>
          <a:prstGeom prst="rect">
            <a:avLst/>
          </a:prstGeom>
          <a:noFill/>
        </p:spPr>
        <p:txBody>
          <a:bodyPr wrap="square" rtlCol="0">
            <a:spAutoFit/>
          </a:bodyPr>
          <a:lstStyle/>
          <a:p>
            <a:r>
              <a:rPr lang="en-US" dirty="0" smtClean="0">
                <a:solidFill>
                  <a:prstClr val="white"/>
                </a:solidFill>
              </a:rPr>
              <a:t>Professional</a:t>
            </a:r>
            <a:br>
              <a:rPr lang="en-US" dirty="0" smtClean="0">
                <a:solidFill>
                  <a:prstClr val="white"/>
                </a:solidFill>
              </a:rPr>
            </a:br>
            <a:r>
              <a:rPr lang="en-US" dirty="0" smtClean="0">
                <a:solidFill>
                  <a:prstClr val="white"/>
                </a:solidFill>
              </a:rPr>
              <a:t>Development</a:t>
            </a:r>
          </a:p>
          <a:p>
            <a:r>
              <a:rPr lang="en-US" dirty="0" smtClean="0">
                <a:solidFill>
                  <a:prstClr val="white"/>
                </a:solidFill>
              </a:rPr>
              <a:t>School:</a:t>
            </a:r>
          </a:p>
          <a:p>
            <a:pPr marL="115888" indent="-115888">
              <a:buFont typeface="Arial" pitchFamily="34" charset="0"/>
              <a:buChar char="•"/>
            </a:pPr>
            <a:r>
              <a:rPr lang="en-US" dirty="0" smtClean="0">
                <a:solidFill>
                  <a:prstClr val="white"/>
                </a:solidFill>
              </a:rPr>
              <a:t>Visitations</a:t>
            </a:r>
          </a:p>
          <a:p>
            <a:pPr marL="115888" indent="-115888">
              <a:buFont typeface="Arial" pitchFamily="34" charset="0"/>
              <a:buChar char="•"/>
            </a:pPr>
            <a:r>
              <a:rPr lang="en-US" dirty="0" smtClean="0">
                <a:solidFill>
                  <a:prstClr val="white"/>
                </a:solidFill>
              </a:rPr>
              <a:t>Observation</a:t>
            </a:r>
          </a:p>
          <a:p>
            <a:pPr marL="115888" indent="-115888">
              <a:buFont typeface="Arial" pitchFamily="34" charset="0"/>
              <a:buChar char="•"/>
            </a:pPr>
            <a:r>
              <a:rPr lang="en-US" dirty="0" smtClean="0">
                <a:solidFill>
                  <a:prstClr val="white"/>
                </a:solidFill>
              </a:rPr>
              <a:t>Training</a:t>
            </a:r>
            <a:br>
              <a:rPr lang="en-US" dirty="0" smtClean="0">
                <a:solidFill>
                  <a:prstClr val="white"/>
                </a:solidFill>
              </a:rPr>
            </a:br>
            <a:r>
              <a:rPr lang="en-US" dirty="0" smtClean="0">
                <a:solidFill>
                  <a:prstClr val="white"/>
                </a:solidFill>
              </a:rPr>
              <a:t>(Buck Institute</a:t>
            </a:r>
            <a:br>
              <a:rPr lang="en-US" dirty="0" smtClean="0">
                <a:solidFill>
                  <a:prstClr val="white"/>
                </a:solidFill>
              </a:rPr>
            </a:br>
            <a:r>
              <a:rPr lang="en-US" dirty="0" smtClean="0">
                <a:solidFill>
                  <a:prstClr val="white"/>
                </a:solidFill>
              </a:rPr>
              <a:t>and NTN)</a:t>
            </a:r>
          </a:p>
          <a:p>
            <a:pPr marL="115888" indent="-115888">
              <a:buFont typeface="Arial" pitchFamily="34" charset="0"/>
              <a:buChar char="•"/>
            </a:pPr>
            <a:r>
              <a:rPr lang="en-US" dirty="0" smtClean="0">
                <a:solidFill>
                  <a:prstClr val="white"/>
                </a:solidFill>
              </a:rPr>
              <a:t>Coaching</a:t>
            </a:r>
          </a:p>
          <a:p>
            <a:pPr marL="115888" indent="-115888">
              <a:buFont typeface="Arial" pitchFamily="34" charset="0"/>
              <a:buChar char="•"/>
            </a:pPr>
            <a:r>
              <a:rPr lang="en-US" dirty="0" smtClean="0">
                <a:solidFill>
                  <a:prstClr val="white"/>
                </a:solidFill>
              </a:rPr>
              <a:t>Co-teaching</a:t>
            </a:r>
            <a:endParaRPr lang="en-US" dirty="0">
              <a:solidFill>
                <a:prstClr val="white"/>
              </a:solidFill>
            </a:endParaRPr>
          </a:p>
        </p:txBody>
      </p:sp>
      <p:cxnSp>
        <p:nvCxnSpPr>
          <p:cNvPr id="3" name="Straight Arrow Connector 2"/>
          <p:cNvCxnSpPr/>
          <p:nvPr/>
        </p:nvCxnSpPr>
        <p:spPr>
          <a:xfrm>
            <a:off x="5357448" y="3733800"/>
            <a:ext cx="0" cy="685800"/>
          </a:xfrm>
          <a:prstGeom prst="straightConnector1">
            <a:avLst/>
          </a:prstGeom>
          <a:ln w="38100">
            <a:solidFill>
              <a:schemeClr val="bg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448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09600" y="685800"/>
            <a:ext cx="7924800" cy="5668818"/>
            <a:chOff x="609600" y="685800"/>
            <a:chExt cx="7924800" cy="5668818"/>
          </a:xfrm>
        </p:grpSpPr>
        <p:grpSp>
          <p:nvGrpSpPr>
            <p:cNvPr id="11" name="Group 10"/>
            <p:cNvGrpSpPr/>
            <p:nvPr/>
          </p:nvGrpSpPr>
          <p:grpSpPr>
            <a:xfrm>
              <a:off x="3657600" y="685800"/>
              <a:ext cx="4876800" cy="2743200"/>
              <a:chOff x="3657600" y="685800"/>
              <a:chExt cx="4876800" cy="2209800"/>
            </a:xfrm>
          </p:grpSpPr>
          <p:sp>
            <p:nvSpPr>
              <p:cNvPr id="9" name="Rounded Rectangle 8"/>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3657600" y="838200"/>
                <a:ext cx="4724400" cy="371897"/>
              </a:xfrm>
              <a:prstGeom prst="rect">
                <a:avLst/>
              </a:prstGeom>
              <a:noFill/>
            </p:spPr>
            <p:txBody>
              <a:bodyPr wrap="square" rtlCol="0">
                <a:spAutoFit/>
              </a:bodyPr>
              <a:lstStyle/>
              <a:p>
                <a:pPr algn="r"/>
                <a:r>
                  <a:rPr lang="en-US" sz="2400" spc="-150" dirty="0" smtClean="0">
                    <a:solidFill>
                      <a:prstClr val="white"/>
                    </a:solidFill>
                  </a:rPr>
                  <a:t>Early College and Dual Enrollment</a:t>
                </a:r>
                <a:endParaRPr lang="en-US" sz="2400" spc="-150" dirty="0">
                  <a:solidFill>
                    <a:prstClr val="white"/>
                  </a:solidFill>
                </a:endParaRPr>
              </a:p>
            </p:txBody>
          </p:sp>
        </p:grpSp>
        <p:grpSp>
          <p:nvGrpSpPr>
            <p:cNvPr id="13" name="Group 12"/>
            <p:cNvGrpSpPr/>
            <p:nvPr/>
          </p:nvGrpSpPr>
          <p:grpSpPr>
            <a:xfrm>
              <a:off x="609600" y="685800"/>
              <a:ext cx="3886200" cy="2743200"/>
              <a:chOff x="4648200" y="685800"/>
              <a:chExt cx="3886200" cy="2209800"/>
            </a:xfrm>
          </p:grpSpPr>
          <p:sp>
            <p:nvSpPr>
              <p:cNvPr id="14" name="Rounded Rectangle 13"/>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4800600" y="838200"/>
                <a:ext cx="3733800" cy="371897"/>
              </a:xfrm>
              <a:prstGeom prst="rect">
                <a:avLst/>
              </a:prstGeom>
              <a:noFill/>
            </p:spPr>
            <p:txBody>
              <a:bodyPr wrap="square" rtlCol="0">
                <a:spAutoFit/>
              </a:bodyPr>
              <a:lstStyle/>
              <a:p>
                <a:r>
                  <a:rPr lang="en-US" sz="2400" dirty="0" smtClean="0">
                    <a:solidFill>
                      <a:prstClr val="white"/>
                    </a:solidFill>
                  </a:rPr>
                  <a:t>Pre-Service Teacher Training</a:t>
                </a:r>
                <a:endParaRPr lang="en-US" sz="2400" dirty="0">
                  <a:solidFill>
                    <a:prstClr val="white"/>
                  </a:solidFill>
                </a:endParaRPr>
              </a:p>
            </p:txBody>
          </p:sp>
        </p:grpSp>
        <p:grpSp>
          <p:nvGrpSpPr>
            <p:cNvPr id="16" name="Group 15"/>
            <p:cNvGrpSpPr/>
            <p:nvPr/>
          </p:nvGrpSpPr>
          <p:grpSpPr>
            <a:xfrm>
              <a:off x="4648200" y="3611418"/>
              <a:ext cx="3886200" cy="2743200"/>
              <a:chOff x="4648200" y="685800"/>
              <a:chExt cx="3886200" cy="2209800"/>
            </a:xfrm>
          </p:grpSpPr>
          <p:sp>
            <p:nvSpPr>
              <p:cNvPr id="17" name="Rounded Rectangle 16"/>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TextBox 17"/>
              <p:cNvSpPr txBox="1"/>
              <p:nvPr/>
            </p:nvSpPr>
            <p:spPr>
              <a:xfrm>
                <a:off x="5003800" y="2441736"/>
                <a:ext cx="3429000" cy="371897"/>
              </a:xfrm>
              <a:prstGeom prst="rect">
                <a:avLst/>
              </a:prstGeom>
              <a:noFill/>
            </p:spPr>
            <p:txBody>
              <a:bodyPr wrap="square" rtlCol="0">
                <a:spAutoFit/>
              </a:bodyPr>
              <a:lstStyle/>
              <a:p>
                <a:pPr algn="r"/>
                <a:r>
                  <a:rPr lang="en-US" sz="2400" dirty="0" smtClean="0">
                    <a:solidFill>
                      <a:prstClr val="white"/>
                    </a:solidFill>
                  </a:rPr>
                  <a:t>Business Partnerships</a:t>
                </a:r>
                <a:endParaRPr lang="en-US" sz="2400" dirty="0">
                  <a:solidFill>
                    <a:prstClr val="white"/>
                  </a:solidFill>
                </a:endParaRPr>
              </a:p>
            </p:txBody>
          </p:sp>
        </p:grpSp>
        <p:grpSp>
          <p:nvGrpSpPr>
            <p:cNvPr id="19" name="Group 18"/>
            <p:cNvGrpSpPr/>
            <p:nvPr/>
          </p:nvGrpSpPr>
          <p:grpSpPr>
            <a:xfrm>
              <a:off x="609600" y="3611418"/>
              <a:ext cx="3962400" cy="2743200"/>
              <a:chOff x="4648200" y="685800"/>
              <a:chExt cx="3962400" cy="2209800"/>
            </a:xfrm>
          </p:grpSpPr>
          <p:sp>
            <p:nvSpPr>
              <p:cNvPr id="20" name="Rounded Rectangle 19"/>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4648200" y="2318969"/>
                <a:ext cx="3962400" cy="520655"/>
              </a:xfrm>
              <a:prstGeom prst="rect">
                <a:avLst/>
              </a:prstGeom>
              <a:noFill/>
            </p:spPr>
            <p:txBody>
              <a:bodyPr wrap="square" rtlCol="0">
                <a:spAutoFit/>
              </a:bodyPr>
              <a:lstStyle/>
              <a:p>
                <a:r>
                  <a:rPr lang="en-US" dirty="0" smtClean="0">
                    <a:solidFill>
                      <a:prstClr val="white"/>
                    </a:solidFill>
                  </a:rPr>
                  <a:t>Standards (CCLS, NGSS, SS Framework, NYS Teaching Standards, 4Cs, ISTE, etc.)</a:t>
                </a:r>
                <a:endParaRPr lang="en-US" dirty="0">
                  <a:solidFill>
                    <a:prstClr val="white"/>
                  </a:solidFill>
                </a:endParaRPr>
              </a:p>
            </p:txBody>
          </p:sp>
        </p:grpSp>
      </p:grpSp>
      <p:sp>
        <p:nvSpPr>
          <p:cNvPr id="7" name="Rounded Rectangle 6"/>
          <p:cNvSpPr/>
          <p:nvPr/>
        </p:nvSpPr>
        <p:spPr>
          <a:xfrm>
            <a:off x="1295400" y="1524000"/>
            <a:ext cx="6629400" cy="40386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p:cNvGrpSpPr/>
          <p:nvPr/>
        </p:nvGrpSpPr>
        <p:grpSpPr>
          <a:xfrm>
            <a:off x="2895600" y="1828800"/>
            <a:ext cx="4876800" cy="3505200"/>
            <a:chOff x="2971800" y="2209800"/>
            <a:chExt cx="4876800" cy="3505200"/>
          </a:xfrm>
        </p:grpSpPr>
        <p:sp>
          <p:nvSpPr>
            <p:cNvPr id="23" name="Rounded Rectangle 22"/>
            <p:cNvSpPr/>
            <p:nvPr/>
          </p:nvSpPr>
          <p:spPr>
            <a:xfrm>
              <a:off x="2971800" y="2209800"/>
              <a:ext cx="4876800" cy="3505200"/>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p:cNvSpPr txBox="1"/>
            <p:nvPr/>
          </p:nvSpPr>
          <p:spPr>
            <a:xfrm>
              <a:off x="2971800" y="2209800"/>
              <a:ext cx="4876800" cy="369332"/>
            </a:xfrm>
            <a:prstGeom prst="rect">
              <a:avLst/>
            </a:prstGeom>
            <a:noFill/>
          </p:spPr>
          <p:txBody>
            <a:bodyPr wrap="square" rtlCol="0">
              <a:spAutoFit/>
            </a:bodyPr>
            <a:lstStyle/>
            <a:p>
              <a:pPr algn="ctr"/>
              <a:r>
                <a:rPr lang="en-US" b="1" dirty="0" smtClean="0">
                  <a:solidFill>
                    <a:schemeClr val="bg1"/>
                  </a:solidFill>
                </a:rPr>
                <a:t>New Tech Network Model</a:t>
              </a:r>
              <a:endParaRPr lang="en-US" b="1" dirty="0">
                <a:solidFill>
                  <a:schemeClr val="bg1"/>
                </a:solidFill>
              </a:endParaRPr>
            </a:p>
          </p:txBody>
        </p:sp>
      </p:grpSp>
      <p:graphicFrame>
        <p:nvGraphicFramePr>
          <p:cNvPr id="4" name="Diagram 3"/>
          <p:cNvGraphicFramePr/>
          <p:nvPr>
            <p:extLst>
              <p:ext uri="{D42A27DB-BD31-4B8C-83A1-F6EECF244321}">
                <p14:modId xmlns:p14="http://schemas.microsoft.com/office/powerpoint/2010/main" val="351429992"/>
              </p:ext>
            </p:extLst>
          </p:nvPr>
        </p:nvGraphicFramePr>
        <p:xfrm>
          <a:off x="3048000" y="2209800"/>
          <a:ext cx="4610100" cy="2942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295400" y="1862078"/>
            <a:ext cx="1828800" cy="3139321"/>
          </a:xfrm>
          <a:prstGeom prst="rect">
            <a:avLst/>
          </a:prstGeom>
          <a:noFill/>
        </p:spPr>
        <p:txBody>
          <a:bodyPr wrap="square" rtlCol="0">
            <a:spAutoFit/>
          </a:bodyPr>
          <a:lstStyle/>
          <a:p>
            <a:r>
              <a:rPr lang="en-US" dirty="0" smtClean="0">
                <a:solidFill>
                  <a:prstClr val="white"/>
                </a:solidFill>
              </a:rPr>
              <a:t>Professional</a:t>
            </a:r>
            <a:br>
              <a:rPr lang="en-US" dirty="0" smtClean="0">
                <a:solidFill>
                  <a:prstClr val="white"/>
                </a:solidFill>
              </a:rPr>
            </a:br>
            <a:r>
              <a:rPr lang="en-US" dirty="0" smtClean="0">
                <a:solidFill>
                  <a:prstClr val="white"/>
                </a:solidFill>
              </a:rPr>
              <a:t>Development</a:t>
            </a:r>
          </a:p>
          <a:p>
            <a:r>
              <a:rPr lang="en-US" dirty="0" smtClean="0">
                <a:solidFill>
                  <a:prstClr val="white"/>
                </a:solidFill>
              </a:rPr>
              <a:t>School:</a:t>
            </a:r>
          </a:p>
          <a:p>
            <a:pPr marL="115888" indent="-115888">
              <a:buFont typeface="Arial" pitchFamily="34" charset="0"/>
              <a:buChar char="•"/>
            </a:pPr>
            <a:r>
              <a:rPr lang="en-US" dirty="0" smtClean="0">
                <a:solidFill>
                  <a:prstClr val="white"/>
                </a:solidFill>
              </a:rPr>
              <a:t>Visitations</a:t>
            </a:r>
          </a:p>
          <a:p>
            <a:pPr marL="115888" indent="-115888">
              <a:buFont typeface="Arial" pitchFamily="34" charset="0"/>
              <a:buChar char="•"/>
            </a:pPr>
            <a:r>
              <a:rPr lang="en-US" dirty="0" smtClean="0">
                <a:solidFill>
                  <a:prstClr val="white"/>
                </a:solidFill>
              </a:rPr>
              <a:t>Observation</a:t>
            </a:r>
          </a:p>
          <a:p>
            <a:pPr marL="115888" indent="-115888">
              <a:buFont typeface="Arial" pitchFamily="34" charset="0"/>
              <a:buChar char="•"/>
            </a:pPr>
            <a:r>
              <a:rPr lang="en-US" dirty="0" smtClean="0">
                <a:solidFill>
                  <a:prstClr val="white"/>
                </a:solidFill>
              </a:rPr>
              <a:t>Training</a:t>
            </a:r>
            <a:br>
              <a:rPr lang="en-US" dirty="0" smtClean="0">
                <a:solidFill>
                  <a:prstClr val="white"/>
                </a:solidFill>
              </a:rPr>
            </a:br>
            <a:r>
              <a:rPr lang="en-US" dirty="0" smtClean="0">
                <a:solidFill>
                  <a:prstClr val="white"/>
                </a:solidFill>
              </a:rPr>
              <a:t>(Buck Institute</a:t>
            </a:r>
            <a:br>
              <a:rPr lang="en-US" dirty="0" smtClean="0">
                <a:solidFill>
                  <a:prstClr val="white"/>
                </a:solidFill>
              </a:rPr>
            </a:br>
            <a:r>
              <a:rPr lang="en-US" dirty="0" smtClean="0">
                <a:solidFill>
                  <a:prstClr val="white"/>
                </a:solidFill>
              </a:rPr>
              <a:t>and NTN)</a:t>
            </a:r>
          </a:p>
          <a:p>
            <a:pPr marL="115888" indent="-115888">
              <a:buFont typeface="Arial" pitchFamily="34" charset="0"/>
              <a:buChar char="•"/>
            </a:pPr>
            <a:r>
              <a:rPr lang="en-US" dirty="0" smtClean="0">
                <a:solidFill>
                  <a:prstClr val="white"/>
                </a:solidFill>
              </a:rPr>
              <a:t>Coaching</a:t>
            </a:r>
          </a:p>
          <a:p>
            <a:pPr marL="115888" indent="-115888">
              <a:buFont typeface="Arial" pitchFamily="34" charset="0"/>
              <a:buChar char="•"/>
            </a:pPr>
            <a:r>
              <a:rPr lang="en-US" dirty="0" smtClean="0">
                <a:solidFill>
                  <a:prstClr val="white"/>
                </a:solidFill>
              </a:rPr>
              <a:t>Co-teaching</a:t>
            </a:r>
          </a:p>
          <a:p>
            <a:pPr marL="115888" indent="-115888">
              <a:buFont typeface="Arial" pitchFamily="34" charset="0"/>
              <a:buChar char="•"/>
            </a:pPr>
            <a:r>
              <a:rPr lang="en-US" dirty="0" smtClean="0">
                <a:solidFill>
                  <a:prstClr val="white"/>
                </a:solidFill>
              </a:rPr>
              <a:t>PBL</a:t>
            </a:r>
            <a:r>
              <a:rPr lang="en-US" baseline="30000" dirty="0" smtClean="0">
                <a:solidFill>
                  <a:prstClr val="white"/>
                </a:solidFill>
              </a:rPr>
              <a:t>NY</a:t>
            </a:r>
            <a:endParaRPr lang="en-US" baseline="30000" dirty="0">
              <a:solidFill>
                <a:prstClr val="white"/>
              </a:solidFill>
            </a:endParaRPr>
          </a:p>
        </p:txBody>
      </p:sp>
    </p:spTree>
    <p:extLst>
      <p:ext uri="{BB962C8B-B14F-4D97-AF65-F5344CB8AC3E}">
        <p14:creationId xmlns:p14="http://schemas.microsoft.com/office/powerpoint/2010/main" val="262198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9438"/>
            <a:ext cx="9144000" cy="1020762"/>
          </a:xfrm>
        </p:spPr>
        <p:txBody>
          <a:bodyPr>
            <a:normAutofit fontScale="90000"/>
          </a:bodyPr>
          <a:lstStyle/>
          <a:p>
            <a:r>
              <a:rPr lang="en-US" dirty="0" smtClean="0"/>
              <a:t>Moving Ahead with the Regional Vision</a:t>
            </a:r>
            <a:br>
              <a:rPr lang="en-US" dirty="0" smtClean="0"/>
            </a:br>
            <a:endParaRPr lang="en-US" dirty="0"/>
          </a:p>
        </p:txBody>
      </p:sp>
      <p:sp>
        <p:nvSpPr>
          <p:cNvPr id="3" name="TextBox 2"/>
          <p:cNvSpPr txBox="1"/>
          <p:nvPr/>
        </p:nvSpPr>
        <p:spPr>
          <a:xfrm>
            <a:off x="609600" y="1307842"/>
            <a:ext cx="7924800"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Visit to Tech Valley in Albany</a:t>
            </a:r>
            <a:r>
              <a:rPr lang="en-US" sz="3200" dirty="0"/>
              <a:t> </a:t>
            </a:r>
            <a:r>
              <a:rPr lang="en-US" sz="3200" dirty="0" smtClean="0"/>
              <a:t>with School District &amp; BOCES Administrators</a:t>
            </a:r>
          </a:p>
          <a:p>
            <a:pPr marL="285750" indent="-285750">
              <a:buFont typeface="Arial" panose="020B0604020202020204" pitchFamily="34" charset="0"/>
              <a:buChar char="•"/>
            </a:pPr>
            <a:r>
              <a:rPr lang="en-US" sz="3200" dirty="0" smtClean="0"/>
              <a:t>Visit to Kent and Pinckney, MI</a:t>
            </a:r>
          </a:p>
          <a:p>
            <a:pPr marL="285750" indent="-285750">
              <a:buFont typeface="Arial" panose="020B0604020202020204" pitchFamily="34" charset="0"/>
              <a:buChar char="•"/>
            </a:pPr>
            <a:r>
              <a:rPr lang="en-US" sz="3200" dirty="0" smtClean="0"/>
              <a:t>Visit to Tech Valley with Legislators and TC3 &amp; SUNY Cortland leadership</a:t>
            </a:r>
          </a:p>
        </p:txBody>
      </p:sp>
    </p:spTree>
    <p:extLst>
      <p:ext uri="{BB962C8B-B14F-4D97-AF65-F5344CB8AC3E}">
        <p14:creationId xmlns:p14="http://schemas.microsoft.com/office/powerpoint/2010/main" val="2028977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9438"/>
            <a:ext cx="9144000" cy="1020762"/>
          </a:xfrm>
        </p:spPr>
        <p:txBody>
          <a:bodyPr>
            <a:normAutofit fontScale="90000"/>
          </a:bodyPr>
          <a:lstStyle/>
          <a:p>
            <a:r>
              <a:rPr lang="en-US" dirty="0" smtClean="0"/>
              <a:t>Moving Ahead with the Regional Vision</a:t>
            </a:r>
            <a:br>
              <a:rPr lang="en-US" dirty="0" smtClean="0"/>
            </a:br>
            <a:endParaRPr lang="en-US" dirty="0"/>
          </a:p>
        </p:txBody>
      </p:sp>
      <p:sp>
        <p:nvSpPr>
          <p:cNvPr id="3" name="TextBox 2"/>
          <p:cNvSpPr txBox="1"/>
          <p:nvPr/>
        </p:nvSpPr>
        <p:spPr>
          <a:xfrm>
            <a:off x="609600" y="1307842"/>
            <a:ext cx="7924800"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Summer Work Session with School District &amp; BOCES Administrators</a:t>
            </a:r>
          </a:p>
          <a:p>
            <a:pPr marL="285750" indent="-285750">
              <a:buFont typeface="Arial" panose="020B0604020202020204" pitchFamily="34" charset="0"/>
              <a:buChar char="•"/>
            </a:pPr>
            <a:r>
              <a:rPr lang="en-US" sz="3200" dirty="0" smtClean="0"/>
              <a:t>Presentation at TC3 to College Administrators (OCC soon)</a:t>
            </a:r>
          </a:p>
          <a:p>
            <a:pPr marL="285750" indent="-285750">
              <a:buFont typeface="Arial" panose="020B0604020202020204" pitchFamily="34" charset="0"/>
              <a:buChar char="•"/>
            </a:pPr>
            <a:r>
              <a:rPr lang="en-US" sz="3200" dirty="0" smtClean="0"/>
              <a:t>Application to New Tech Network Submitted</a:t>
            </a:r>
          </a:p>
          <a:p>
            <a:pPr marL="285750" indent="-285750">
              <a:buFont typeface="Arial" panose="020B0604020202020204" pitchFamily="34" charset="0"/>
              <a:buChar char="•"/>
            </a:pPr>
            <a:r>
              <a:rPr lang="en-US" sz="3200" dirty="0" smtClean="0"/>
              <a:t>Site Visit from New Tech Network to CNY</a:t>
            </a:r>
          </a:p>
        </p:txBody>
      </p:sp>
    </p:spTree>
    <p:extLst>
      <p:ext uri="{BB962C8B-B14F-4D97-AF65-F5344CB8AC3E}">
        <p14:creationId xmlns:p14="http://schemas.microsoft.com/office/powerpoint/2010/main" val="3015857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a:t>
            </a:r>
            <a:endParaRPr lang="en-US" dirty="0"/>
          </a:p>
        </p:txBody>
      </p:sp>
      <p:sp>
        <p:nvSpPr>
          <p:cNvPr id="3" name="Content Placeholder 2"/>
          <p:cNvSpPr>
            <a:spLocks noGrp="1"/>
          </p:cNvSpPr>
          <p:nvPr>
            <p:ph sz="quarter" idx="1"/>
          </p:nvPr>
        </p:nvSpPr>
        <p:spPr>
          <a:xfrm>
            <a:off x="469075" y="1600200"/>
            <a:ext cx="8686800" cy="4525963"/>
          </a:xfrm>
        </p:spPr>
        <p:txBody>
          <a:bodyPr>
            <a:normAutofit/>
          </a:bodyPr>
          <a:lstStyle/>
          <a:p>
            <a:r>
              <a:rPr lang="en-US" dirty="0" smtClean="0"/>
              <a:t>… all students were  motivated?</a:t>
            </a:r>
          </a:p>
          <a:p>
            <a:r>
              <a:rPr lang="en-US" dirty="0" smtClean="0"/>
              <a:t>… all students were engaged?</a:t>
            </a:r>
          </a:p>
          <a:p>
            <a:r>
              <a:rPr lang="en-US" dirty="0" smtClean="0"/>
              <a:t>… all students were ready for college and career?</a:t>
            </a:r>
          </a:p>
          <a:p>
            <a:r>
              <a:rPr lang="en-US" dirty="0" smtClean="0"/>
              <a:t>… all students earned  some college credit?</a:t>
            </a:r>
          </a:p>
          <a:p>
            <a:r>
              <a:rPr lang="en-US" dirty="0" smtClean="0"/>
              <a:t>… </a:t>
            </a:r>
            <a:r>
              <a:rPr lang="en-US" smtClean="0"/>
              <a:t>all </a:t>
            </a:r>
            <a:r>
              <a:rPr lang="en-US" smtClean="0"/>
              <a:t>students </a:t>
            </a:r>
            <a:r>
              <a:rPr lang="en-US" dirty="0" smtClean="0"/>
              <a:t>could communicate? Collaborate? Think critically? Creatively solve problems?</a:t>
            </a:r>
          </a:p>
          <a:p>
            <a:endParaRPr lang="en-US" dirty="0" smtClean="0"/>
          </a:p>
          <a:p>
            <a:endParaRPr lang="en-US" dirty="0" smtClean="0"/>
          </a:p>
          <a:p>
            <a:endParaRPr lang="en-US" dirty="0"/>
          </a:p>
        </p:txBody>
      </p:sp>
    </p:spTree>
    <p:extLst>
      <p:ext uri="{BB962C8B-B14F-4D97-AF65-F5344CB8AC3E}">
        <p14:creationId xmlns:p14="http://schemas.microsoft.com/office/powerpoint/2010/main" val="1929211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fontScale="90000"/>
          </a:bodyPr>
          <a:lstStyle/>
          <a:p>
            <a:r>
              <a:rPr lang="en-US" dirty="0" smtClean="0"/>
              <a:t>Central New York New Tech High School</a:t>
            </a:r>
            <a:endParaRPr lang="en-US" dirty="0"/>
          </a:p>
        </p:txBody>
      </p:sp>
      <p:sp>
        <p:nvSpPr>
          <p:cNvPr id="3" name="Content Placeholder 2"/>
          <p:cNvSpPr>
            <a:spLocks noGrp="1"/>
          </p:cNvSpPr>
          <p:nvPr>
            <p:ph idx="1"/>
          </p:nvPr>
        </p:nvSpPr>
        <p:spPr/>
        <p:txBody>
          <a:bodyPr/>
          <a:lstStyle/>
          <a:p>
            <a:r>
              <a:rPr lang="en-US" dirty="0" smtClean="0"/>
              <a:t>Multiple districts</a:t>
            </a:r>
          </a:p>
          <a:p>
            <a:r>
              <a:rPr lang="en-US" dirty="0" smtClean="0"/>
              <a:t>Cortland area location TBD</a:t>
            </a:r>
          </a:p>
          <a:p>
            <a:r>
              <a:rPr lang="en-US" dirty="0" smtClean="0"/>
              <a:t>September 2015</a:t>
            </a:r>
          </a:p>
          <a:p>
            <a:r>
              <a:rPr lang="en-US" dirty="0" smtClean="0"/>
              <a:t>Begin with grades 9 &amp; 10</a:t>
            </a:r>
            <a:endParaRPr lang="en-US" dirty="0"/>
          </a:p>
        </p:txBody>
      </p:sp>
      <p:sp>
        <p:nvSpPr>
          <p:cNvPr id="4" name="TextBox 3"/>
          <p:cNvSpPr txBox="1"/>
          <p:nvPr/>
        </p:nvSpPr>
        <p:spPr>
          <a:xfrm rot="20749844">
            <a:off x="1828800" y="3807540"/>
            <a:ext cx="6400800" cy="1569660"/>
          </a:xfrm>
          <a:prstGeom prst="rect">
            <a:avLst/>
          </a:prstGeom>
          <a:noFill/>
        </p:spPr>
        <p:txBody>
          <a:bodyPr wrap="square" rtlCol="0">
            <a:spAutoFit/>
          </a:bodyPr>
          <a:lstStyle/>
          <a:p>
            <a:pPr algn="ctr"/>
            <a:r>
              <a:rPr lang="en-US" sz="9600" dirty="0" smtClean="0">
                <a:solidFill>
                  <a:srgbClr val="0070C0"/>
                </a:solidFill>
                <a:latin typeface="Franklin Gothic Medium Cond" panose="020B0606030402020204" pitchFamily="34" charset="0"/>
              </a:rPr>
              <a:t>NTH@CNY</a:t>
            </a:r>
            <a:endParaRPr lang="en-US" sz="9600" dirty="0">
              <a:solidFill>
                <a:srgbClr val="0070C0"/>
              </a:solidFill>
              <a:latin typeface="Franklin Gothic Medium Cond" panose="020B0606030402020204" pitchFamily="34" charset="0"/>
            </a:endParaRPr>
          </a:p>
        </p:txBody>
      </p:sp>
    </p:spTree>
    <p:extLst>
      <p:ext uri="{BB962C8B-B14F-4D97-AF65-F5344CB8AC3E}">
        <p14:creationId xmlns:p14="http://schemas.microsoft.com/office/powerpoint/2010/main" val="181193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Transformation of the Career Academy</a:t>
            </a:r>
          </a:p>
          <a:p>
            <a:r>
              <a:rPr lang="en-US" dirty="0" smtClean="0"/>
              <a:t>September 2014</a:t>
            </a:r>
          </a:p>
          <a:p>
            <a:r>
              <a:rPr lang="en-US" dirty="0" smtClean="0"/>
              <a:t>Begin with grades 9 &amp; 10</a:t>
            </a:r>
          </a:p>
          <a:p>
            <a:r>
              <a:rPr lang="en-US" dirty="0" smtClean="0"/>
              <a:t>Students in grades 11 &amp; 12 complete the Career Academy program, including CTE</a:t>
            </a:r>
          </a:p>
          <a:p>
            <a:r>
              <a:rPr lang="en-US" dirty="0" smtClean="0"/>
              <a:t>Redesign space to support Innovation Tech </a:t>
            </a:r>
            <a:r>
              <a:rPr lang="en-US" dirty="0"/>
              <a:t>model </a:t>
            </a:r>
            <a:r>
              <a:rPr lang="en-US" dirty="0" smtClean="0"/>
              <a:t>(Summer 2014)</a:t>
            </a:r>
          </a:p>
          <a:p>
            <a:pPr marL="0" indent="0">
              <a:buNone/>
            </a:pPr>
            <a:endParaRPr lang="en-US" dirty="0"/>
          </a:p>
        </p:txBody>
      </p:sp>
      <p:pic>
        <p:nvPicPr>
          <p:cNvPr id="1028" name="Picture 4" descr="Innovative Tech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76200"/>
            <a:ext cx="5715000"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523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a:bodyPr>
          <a:lstStyle/>
          <a:p>
            <a:r>
              <a:rPr lang="en-US" dirty="0" smtClean="0"/>
              <a:t>Baldwinsville New Tech</a:t>
            </a:r>
            <a:endParaRPr lang="en-US" dirty="0"/>
          </a:p>
        </p:txBody>
      </p:sp>
      <p:sp>
        <p:nvSpPr>
          <p:cNvPr id="3" name="Content Placeholder 2"/>
          <p:cNvSpPr>
            <a:spLocks noGrp="1"/>
          </p:cNvSpPr>
          <p:nvPr>
            <p:ph idx="1"/>
          </p:nvPr>
        </p:nvSpPr>
        <p:spPr/>
        <p:txBody>
          <a:bodyPr/>
          <a:lstStyle/>
          <a:p>
            <a:r>
              <a:rPr lang="en-US" dirty="0" smtClean="0"/>
              <a:t>School-within-a-School (shared campus)</a:t>
            </a:r>
          </a:p>
          <a:p>
            <a:r>
              <a:rPr lang="en-US" dirty="0" smtClean="0"/>
              <a:t>September 2015</a:t>
            </a:r>
          </a:p>
          <a:p>
            <a:r>
              <a:rPr lang="en-US" dirty="0" smtClean="0"/>
              <a:t>Begin with grade 10</a:t>
            </a:r>
            <a:endParaRPr lang="en-US" dirty="0"/>
          </a:p>
        </p:txBody>
      </p:sp>
    </p:spTree>
    <p:extLst>
      <p:ext uri="{BB962C8B-B14F-4D97-AF65-F5344CB8AC3E}">
        <p14:creationId xmlns:p14="http://schemas.microsoft.com/office/powerpoint/2010/main" val="1941345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a:xfrm>
            <a:off x="457200" y="1600200"/>
            <a:ext cx="8686800" cy="4876800"/>
          </a:xfrm>
        </p:spPr>
        <p:txBody>
          <a:bodyPr>
            <a:normAutofit/>
          </a:bodyPr>
          <a:lstStyle/>
          <a:p>
            <a:r>
              <a:rPr lang="en-US" dirty="0" smtClean="0"/>
              <a:t>Ongoing Visits to Tech Valley High School</a:t>
            </a:r>
          </a:p>
          <a:p>
            <a:r>
              <a:rPr lang="en-US" dirty="0" smtClean="0"/>
              <a:t>Bus </a:t>
            </a:r>
            <a:r>
              <a:rPr lang="en-US" dirty="0"/>
              <a:t>T</a:t>
            </a:r>
            <a:r>
              <a:rPr lang="en-US" dirty="0" smtClean="0"/>
              <a:t>rip to Fort Wayne, IN</a:t>
            </a:r>
          </a:p>
          <a:p>
            <a:r>
              <a:rPr lang="en-US" dirty="0" smtClean="0"/>
              <a:t>Leadership Training</a:t>
            </a:r>
          </a:p>
          <a:p>
            <a:r>
              <a:rPr lang="en-US" dirty="0" smtClean="0"/>
              <a:t>Teacher Training</a:t>
            </a:r>
          </a:p>
          <a:p>
            <a:r>
              <a:rPr lang="en-US" dirty="0" smtClean="0"/>
              <a:t>BOCES Coaches and Trainers</a:t>
            </a:r>
          </a:p>
          <a:p>
            <a:r>
              <a:rPr lang="en-US" dirty="0" smtClean="0"/>
              <a:t>Secure Cortland location</a:t>
            </a:r>
          </a:p>
          <a:p>
            <a:r>
              <a:rPr lang="en-US" dirty="0" smtClean="0"/>
              <a:t>Convene Cortland Area New Tech Advisory Team </a:t>
            </a:r>
            <a:endParaRPr lang="en-US" dirty="0"/>
          </a:p>
        </p:txBody>
      </p:sp>
    </p:spTree>
    <p:extLst>
      <p:ext uri="{BB962C8B-B14F-4D97-AF65-F5344CB8AC3E}">
        <p14:creationId xmlns:p14="http://schemas.microsoft.com/office/powerpoint/2010/main" val="3408425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Vision for Education in CNY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3806397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6090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Might that Look Like?</a:t>
            </a:r>
            <a:endParaRPr lang="en-US" dirty="0"/>
          </a:p>
        </p:txBody>
      </p:sp>
      <p:sp>
        <p:nvSpPr>
          <p:cNvPr id="4" name="Content Placeholder 3"/>
          <p:cNvSpPr>
            <a:spLocks noGrp="1"/>
          </p:cNvSpPr>
          <p:nvPr>
            <p:ph idx="1"/>
          </p:nvPr>
        </p:nvSpPr>
        <p:spPr/>
        <p:txBody>
          <a:bodyPr/>
          <a:lstStyle/>
          <a:p>
            <a:endParaRPr lang="en-US" dirty="0"/>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0" t="13574" r="1040" b="-429"/>
          <a:stretch/>
        </p:blipFill>
        <p:spPr bwMode="auto">
          <a:xfrm>
            <a:off x="-126670" y="1480646"/>
            <a:ext cx="9398876" cy="559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9313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Found “It” at New Tech</a:t>
            </a:r>
            <a:endParaRPr lang="en-US" dirty="0"/>
          </a:p>
        </p:txBody>
      </p:sp>
      <p:sp>
        <p:nvSpPr>
          <p:cNvPr id="3" name="Content Placeholder 2"/>
          <p:cNvSpPr>
            <a:spLocks noGrp="1"/>
          </p:cNvSpPr>
          <p:nvPr>
            <p:ph sz="quarter" idx="1"/>
          </p:nvPr>
        </p:nvSpPr>
        <p:spPr/>
        <p:txBody>
          <a:bodyPr>
            <a:normAutofit/>
          </a:bodyPr>
          <a:lstStyle/>
          <a:p>
            <a:r>
              <a:rPr lang="en-US" dirty="0" smtClean="0"/>
              <a:t>Started in 1996 in Napa, California</a:t>
            </a:r>
          </a:p>
          <a:p>
            <a:r>
              <a:rPr lang="en-US" dirty="0" smtClean="0"/>
              <a:t>Businesses had concerns that high school graduates did not have essential skills</a:t>
            </a:r>
          </a:p>
          <a:p>
            <a:r>
              <a:rPr lang="en-US" dirty="0" smtClean="0"/>
              <a:t>Funding from Bill and Melinda Gates Foundation</a:t>
            </a:r>
          </a:p>
          <a:p>
            <a:r>
              <a:rPr lang="en-US" dirty="0" smtClean="0"/>
              <a:t>120 New Tech Schools </a:t>
            </a:r>
          </a:p>
          <a:p>
            <a:pPr lvl="1"/>
            <a:r>
              <a:rPr lang="en-US" dirty="0" smtClean="0"/>
              <a:t>Across 18 States in the U.S. and in Australia</a:t>
            </a:r>
            <a:endParaRPr lang="en-US" dirty="0"/>
          </a:p>
        </p:txBody>
      </p:sp>
    </p:spTree>
    <p:extLst>
      <p:ext uri="{BB962C8B-B14F-4D97-AF65-F5344CB8AC3E}">
        <p14:creationId xmlns:p14="http://schemas.microsoft.com/office/powerpoint/2010/main" val="1799183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New Tech Students:</a:t>
            </a:r>
            <a:endParaRPr lang="en-US" dirty="0"/>
          </a:p>
        </p:txBody>
      </p:sp>
      <p:sp>
        <p:nvSpPr>
          <p:cNvPr id="3" name="Content Placeholder 2"/>
          <p:cNvSpPr>
            <a:spLocks noGrp="1"/>
          </p:cNvSpPr>
          <p:nvPr>
            <p:ph idx="1"/>
          </p:nvPr>
        </p:nvSpPr>
        <p:spPr/>
        <p:txBody>
          <a:bodyPr>
            <a:noAutofit/>
          </a:bodyPr>
          <a:lstStyle/>
          <a:p>
            <a:r>
              <a:rPr lang="en-US" sz="2800" b="1" dirty="0" smtClean="0">
                <a:latin typeface="+mn-lt"/>
                <a:cs typeface="ＭＳ Ｐゴシック" pitchFamily="34" charset="-128"/>
              </a:rPr>
              <a:t>Grow </a:t>
            </a:r>
            <a:r>
              <a:rPr lang="en-US" sz="2800" b="1" dirty="0">
                <a:latin typeface="+mn-lt"/>
                <a:cs typeface="ＭＳ Ｐゴシック" pitchFamily="34" charset="-128"/>
              </a:rPr>
              <a:t>75% more in higher order thinking skills </a:t>
            </a:r>
            <a:r>
              <a:rPr lang="en-US" sz="2800" dirty="0">
                <a:latin typeface="+mn-lt"/>
                <a:cs typeface="ＭＳ Ｐゴシック" pitchFamily="34" charset="-128"/>
              </a:rPr>
              <a:t>between freshmen and senior years than comparison group. </a:t>
            </a:r>
          </a:p>
          <a:p>
            <a:r>
              <a:rPr lang="en-US" sz="2800" b="1" dirty="0" smtClean="0">
                <a:latin typeface="+mn-lt"/>
              </a:rPr>
              <a:t>Graduate at a rate 6%  greater </a:t>
            </a:r>
            <a:r>
              <a:rPr lang="en-US" sz="2800" dirty="0" smtClean="0">
                <a:latin typeface="+mn-lt"/>
              </a:rPr>
              <a:t>than the national average.</a:t>
            </a:r>
          </a:p>
          <a:p>
            <a:r>
              <a:rPr lang="en-US" sz="2800" b="1" dirty="0">
                <a:latin typeface="+mn-lt"/>
              </a:rPr>
              <a:t>E</a:t>
            </a:r>
            <a:r>
              <a:rPr lang="en-US" sz="2800" b="1" dirty="0" smtClean="0">
                <a:latin typeface="+mn-lt"/>
              </a:rPr>
              <a:t>nroll in college at a rate 9% greater </a:t>
            </a:r>
            <a:r>
              <a:rPr lang="en-US" sz="2800" dirty="0" smtClean="0">
                <a:latin typeface="+mn-lt"/>
              </a:rPr>
              <a:t>than the national average, regardless of locale.</a:t>
            </a:r>
          </a:p>
          <a:p>
            <a:r>
              <a:rPr lang="en-US" sz="2800" b="1" dirty="0">
                <a:latin typeface="+mn-lt"/>
              </a:rPr>
              <a:t>P</a:t>
            </a:r>
            <a:r>
              <a:rPr lang="en-US" sz="2800" b="1" dirty="0" smtClean="0">
                <a:latin typeface="+mn-lt"/>
              </a:rPr>
              <a:t>ersist in 4-year colleges at a rate 14% higher </a:t>
            </a:r>
            <a:r>
              <a:rPr lang="en-US" sz="2800" dirty="0" smtClean="0">
                <a:latin typeface="+mn-lt"/>
              </a:rPr>
              <a:t>than the national average and in </a:t>
            </a:r>
            <a:r>
              <a:rPr lang="en-US" sz="2800" b="1" dirty="0" smtClean="0">
                <a:latin typeface="+mn-lt"/>
              </a:rPr>
              <a:t>2-year colleges at a rate 43% higher </a:t>
            </a:r>
            <a:r>
              <a:rPr lang="en-US" sz="2800" dirty="0" smtClean="0">
                <a:latin typeface="+mn-lt"/>
              </a:rPr>
              <a:t>than the national average. </a:t>
            </a:r>
          </a:p>
          <a:p>
            <a:endParaRPr lang="en-US" sz="2800" dirty="0">
              <a:latin typeface="+mn-lt"/>
            </a:endParaRPr>
          </a:p>
        </p:txBody>
      </p:sp>
      <p:sp>
        <p:nvSpPr>
          <p:cNvPr id="4" name="Slide Number Placeholder 3"/>
          <p:cNvSpPr>
            <a:spLocks noGrp="1"/>
          </p:cNvSpPr>
          <p:nvPr>
            <p:ph type="sldNum" sz="quarter" idx="12"/>
          </p:nvPr>
        </p:nvSpPr>
        <p:spPr>
          <a:xfrm>
            <a:off x="8505093" y="6173787"/>
            <a:ext cx="533400" cy="365125"/>
          </a:xfrm>
        </p:spPr>
        <p:txBody>
          <a:bodyPr/>
          <a:lstStyle/>
          <a:p>
            <a:pPr>
              <a:defRPr/>
            </a:pPr>
            <a:fld id="{40FA140E-EF3D-4C83-8F41-5A0B0C93B390}" type="slidenum">
              <a:rPr lang="en-US" smtClean="0">
                <a:solidFill>
                  <a:schemeClr val="tx1"/>
                </a:solidFill>
              </a:rPr>
              <a:pPr>
                <a:defRPr/>
              </a:pPr>
              <a:t>5</a:t>
            </a:fld>
            <a:endParaRPr lang="en-US" dirty="0">
              <a:solidFill>
                <a:schemeClr val="tx1"/>
              </a:solidFill>
            </a:endParaRPr>
          </a:p>
        </p:txBody>
      </p:sp>
    </p:spTree>
    <p:extLst>
      <p:ext uri="{BB962C8B-B14F-4D97-AF65-F5344CB8AC3E}">
        <p14:creationId xmlns:p14="http://schemas.microsoft.com/office/powerpoint/2010/main" val="3783558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Vision for Education in CNY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4825759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2260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55576"/>
            <a:ext cx="9384017" cy="701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5410200"/>
            <a:ext cx="6629400" cy="923330"/>
          </a:xfrm>
          <a:prstGeom prst="rect">
            <a:avLst/>
          </a:prstGeom>
          <a:noFill/>
        </p:spPr>
        <p:txBody>
          <a:bodyPr wrap="square" rtlCol="0">
            <a:spAutoFit/>
          </a:bodyPr>
          <a:lstStyle/>
          <a:p>
            <a:r>
              <a:rPr lang="en-US" sz="5400" b="1" dirty="0" smtClean="0">
                <a:solidFill>
                  <a:schemeClr val="bg1"/>
                </a:solidFill>
              </a:rPr>
              <a:t>Teaching that Engages</a:t>
            </a:r>
            <a:endParaRPr lang="en-US" sz="5400" b="1" dirty="0">
              <a:solidFill>
                <a:schemeClr val="bg1"/>
              </a:solidFill>
            </a:endParaRPr>
          </a:p>
        </p:txBody>
      </p:sp>
    </p:spTree>
    <p:extLst>
      <p:ext uri="{BB962C8B-B14F-4D97-AF65-F5344CB8AC3E}">
        <p14:creationId xmlns:p14="http://schemas.microsoft.com/office/powerpoint/2010/main" val="640435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 Tech High 049"/>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0" y="14288"/>
            <a:ext cx="9144000" cy="6829425"/>
          </a:xfrm>
          <a:prstGeom prst="rect">
            <a:avLst/>
          </a:prstGeom>
          <a:noFill/>
          <a:ln>
            <a:noFill/>
          </a:ln>
        </p:spPr>
      </p:pic>
      <p:sp>
        <p:nvSpPr>
          <p:cNvPr id="3" name="TextBox 2"/>
          <p:cNvSpPr txBox="1"/>
          <p:nvPr/>
        </p:nvSpPr>
        <p:spPr>
          <a:xfrm>
            <a:off x="1295400" y="304800"/>
            <a:ext cx="7772400" cy="923330"/>
          </a:xfrm>
          <a:prstGeom prst="rect">
            <a:avLst/>
          </a:prstGeom>
          <a:noFill/>
        </p:spPr>
        <p:txBody>
          <a:bodyPr wrap="square" rtlCol="0">
            <a:spAutoFit/>
          </a:bodyPr>
          <a:lstStyle/>
          <a:p>
            <a:pPr algn="r"/>
            <a:r>
              <a:rPr lang="en-US" sz="5400" b="1" dirty="0" smtClean="0">
                <a:solidFill>
                  <a:schemeClr val="bg1"/>
                </a:solidFill>
              </a:rPr>
              <a:t>Culture that Empowers</a:t>
            </a:r>
            <a:endParaRPr lang="en-US" sz="5400" b="1" dirty="0">
              <a:solidFill>
                <a:schemeClr val="bg1"/>
              </a:solidFill>
            </a:endParaRPr>
          </a:p>
        </p:txBody>
      </p:sp>
    </p:spTree>
    <p:extLst>
      <p:ext uri="{BB962C8B-B14F-4D97-AF65-F5344CB8AC3E}">
        <p14:creationId xmlns:p14="http://schemas.microsoft.com/office/powerpoint/2010/main" val="640435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99"/>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1295400" y="-990600"/>
            <a:ext cx="10982776" cy="8199674"/>
          </a:xfrm>
          <a:prstGeom prst="rect">
            <a:avLst/>
          </a:prstGeom>
          <a:noFill/>
          <a:ln>
            <a:noFill/>
          </a:ln>
        </p:spPr>
      </p:pic>
      <p:sp>
        <p:nvSpPr>
          <p:cNvPr id="3" name="TextBox 2"/>
          <p:cNvSpPr txBox="1"/>
          <p:nvPr/>
        </p:nvSpPr>
        <p:spPr>
          <a:xfrm>
            <a:off x="1427259" y="5944195"/>
            <a:ext cx="7696200" cy="923330"/>
          </a:xfrm>
          <a:prstGeom prst="rect">
            <a:avLst/>
          </a:prstGeom>
          <a:noFill/>
        </p:spPr>
        <p:txBody>
          <a:bodyPr wrap="square" rtlCol="0">
            <a:spAutoFit/>
          </a:bodyPr>
          <a:lstStyle/>
          <a:p>
            <a:pPr algn="r"/>
            <a:r>
              <a:rPr lang="en-US" sz="5400" b="1" dirty="0" smtClean="0">
                <a:solidFill>
                  <a:schemeClr val="bg1"/>
                </a:solidFill>
              </a:rPr>
              <a:t>Technology that Enables</a:t>
            </a:r>
            <a:endParaRPr lang="en-US" sz="5400" b="1" dirty="0">
              <a:solidFill>
                <a:schemeClr val="bg1"/>
              </a:solidFill>
            </a:endParaRPr>
          </a:p>
        </p:txBody>
      </p:sp>
    </p:spTree>
    <p:extLst>
      <p:ext uri="{BB962C8B-B14F-4D97-AF65-F5344CB8AC3E}">
        <p14:creationId xmlns:p14="http://schemas.microsoft.com/office/powerpoint/2010/main" val="2016563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1368</TotalTime>
  <Words>845</Words>
  <Application>Microsoft Office PowerPoint</Application>
  <PresentationFormat>On-screen Show (4:3)</PresentationFormat>
  <Paragraphs>146</Paragraphs>
  <Slides>24</Slides>
  <Notes>24</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1_Office Theme</vt:lpstr>
      <vt:lpstr>A Vision for Education in Central New York</vt:lpstr>
      <vt:lpstr>What if…</vt:lpstr>
      <vt:lpstr>What Might that Look Like?</vt:lpstr>
      <vt:lpstr>We Found “It” at New Tech</vt:lpstr>
      <vt:lpstr>New Tech Students:</vt:lpstr>
      <vt:lpstr>A Vision for Education in CNY</vt:lpstr>
      <vt:lpstr>PowerPoint Presentation</vt:lpstr>
      <vt:lpstr>PowerPoint Presentation</vt:lpstr>
      <vt:lpstr>PowerPoint Presentation</vt:lpstr>
      <vt:lpstr>PowerPoint Presentation</vt:lpstr>
      <vt:lpstr>PowerPoint Presentation</vt:lpstr>
      <vt:lpstr>Perspectives about New Tech</vt:lpstr>
      <vt:lpstr>PowerPoint Presentation</vt:lpstr>
      <vt:lpstr>PowerPoint Presentation</vt:lpstr>
      <vt:lpstr>PowerPoint Presentation</vt:lpstr>
      <vt:lpstr>PowerPoint Presentation</vt:lpstr>
      <vt:lpstr>PowerPoint Presentation</vt:lpstr>
      <vt:lpstr>Moving Ahead with the Regional Vision </vt:lpstr>
      <vt:lpstr>Moving Ahead with the Regional Vision </vt:lpstr>
      <vt:lpstr>Central New York New Tech High School</vt:lpstr>
      <vt:lpstr>PowerPoint Presentation</vt:lpstr>
      <vt:lpstr>Baldwinsville New Tech</vt:lpstr>
      <vt:lpstr>Next Steps</vt:lpstr>
      <vt:lpstr>A Vision for Education in CNY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Craig</dc:creator>
  <cp:lastModifiedBy>Jeff Craig</cp:lastModifiedBy>
  <cp:revision>86</cp:revision>
  <cp:lastPrinted>2014-01-06T14:10:39Z</cp:lastPrinted>
  <dcterms:created xsi:type="dcterms:W3CDTF">2013-05-06T18:50:58Z</dcterms:created>
  <dcterms:modified xsi:type="dcterms:W3CDTF">2014-01-06T17:28:39Z</dcterms:modified>
</cp:coreProperties>
</file>