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7"/>
  </p:handoutMasterIdLst>
  <p:sldIdLst>
    <p:sldId id="256" r:id="rId2"/>
    <p:sldId id="258" r:id="rId3"/>
    <p:sldId id="266" r:id="rId4"/>
    <p:sldId id="259" r:id="rId5"/>
    <p:sldId id="270" r:id="rId6"/>
    <p:sldId id="272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69" r:id="rId15"/>
    <p:sldId id="271" r:id="rId1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404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238" cy="46513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6" y="0"/>
            <a:ext cx="3043238" cy="46513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fld id="{E5A35BB4-1CA0-4195-98EB-B672566C16F0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375"/>
            <a:ext cx="3043238" cy="465138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6" y="8842375"/>
            <a:ext cx="3043238" cy="465138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fld id="{17A0315A-EE19-473E-B534-71C6071FD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084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FB8A-28AF-4301-ABC8-7C3A0B886018}" type="datetimeFigureOut">
              <a:rPr lang="en-US" smtClean="0"/>
              <a:t>1/10/2014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3B3E3FE-E096-4488-9138-49DBD38AC67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FB8A-28AF-4301-ABC8-7C3A0B886018}" type="datetimeFigureOut">
              <a:rPr lang="en-US" smtClean="0"/>
              <a:t>1/10/2014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E3FE-E096-4488-9138-49DBD38AC67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3B3E3FE-E096-4488-9138-49DBD38AC67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FB8A-28AF-4301-ABC8-7C3A0B886018}" type="datetimeFigureOut">
              <a:rPr lang="en-US" smtClean="0"/>
              <a:t>1/10/2014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FB8A-28AF-4301-ABC8-7C3A0B886018}" type="datetimeFigureOut">
              <a:rPr lang="en-US" smtClean="0"/>
              <a:t>1/10/2014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3B3E3FE-E096-4488-9138-49DBD38AC67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FB8A-28AF-4301-ABC8-7C3A0B886018}" type="datetimeFigureOut">
              <a:rPr lang="en-US" smtClean="0"/>
              <a:t>1/10/2014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3B3E3FE-E096-4488-9138-49DBD38AC67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3F6FB8A-28AF-4301-ABC8-7C3A0B886018}" type="datetimeFigureOut">
              <a:rPr lang="en-US" smtClean="0"/>
              <a:t>1/10/2014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E3FE-E096-4488-9138-49DBD38AC67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FB8A-28AF-4301-ABC8-7C3A0B886018}" type="datetimeFigureOut">
              <a:rPr lang="en-US" smtClean="0"/>
              <a:t>1/10/2014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3B3E3FE-E096-4488-9138-49DBD38AC67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FB8A-28AF-4301-ABC8-7C3A0B886018}" type="datetimeFigureOut">
              <a:rPr lang="en-US" smtClean="0"/>
              <a:t>1/10/2014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3B3E3FE-E096-4488-9138-49DBD38AC67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FB8A-28AF-4301-ABC8-7C3A0B886018}" type="datetimeFigureOut">
              <a:rPr lang="en-US" smtClean="0"/>
              <a:t>1/10/2014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3B3E3FE-E096-4488-9138-49DBD38AC67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3B3E3FE-E096-4488-9138-49DBD38AC67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FB8A-28AF-4301-ABC8-7C3A0B886018}" type="datetimeFigureOut">
              <a:rPr lang="en-US" smtClean="0"/>
              <a:t>1/10/2014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3B3E3FE-E096-4488-9138-49DBD38AC67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3F6FB8A-28AF-4301-ABC8-7C3A0B886018}" type="datetimeFigureOut">
              <a:rPr lang="en-US" smtClean="0"/>
              <a:t>1/10/2014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3F6FB8A-28AF-4301-ABC8-7C3A0B886018}" type="datetimeFigureOut">
              <a:rPr lang="en-US" smtClean="0"/>
              <a:t>1/10/2014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3B3E3FE-E096-4488-9138-49DBD38AC67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Tuesday, January 14, 2014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Henry large conference room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7-12 Literacy Committee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11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Writing samples (section 3)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Diving Deep into Literacy Portfolios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66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Lauren Baldwin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Implementation of the Traits Writing Program 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95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Upcoming Training for Traits Writing Program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21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Committee Report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Update on Bookcrossing.com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50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47800"/>
          </a:xfrm>
        </p:spPr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Read Across America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111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accent1"/>
                </a:solidFill>
              </a:rPr>
              <a:t>Next Meeting</a:t>
            </a:r>
            <a:endParaRPr lang="en-US" sz="48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5400" dirty="0" smtClean="0"/>
              <a:t>March 25, 2014</a:t>
            </a:r>
          </a:p>
          <a:p>
            <a:pPr marL="0" indent="0" algn="ctr">
              <a:buNone/>
            </a:pPr>
            <a:r>
              <a:rPr lang="en-US" sz="5400" dirty="0" smtClean="0"/>
              <a:t>8:30 am – 11:30 am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826915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Agenda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Welcome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Review of the Goals of the Committee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Share Session ~ How did your Literacy Meetings go?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Literacy Strategies in Action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Differentiating strategies to meet students’ needs~ Erin Crabtree and Terri Wood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Literacy Strategies in the Science classrooms~ Lisa Aguayo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Roll out of January Strategies~ Pam </a:t>
            </a:r>
            <a:r>
              <a:rPr lang="en-US" dirty="0" err="1" smtClean="0">
                <a:latin typeface="Bookman Old Style" panose="02050604050505020204" pitchFamily="18" charset="0"/>
              </a:rPr>
              <a:t>Charron</a:t>
            </a:r>
            <a:endParaRPr lang="en-US" dirty="0" smtClean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28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Agenda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Diving Deep into Literacy Portfolios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Writing Samples (Section 3`)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Implementation of the Traits Writing Program~ Lauren Baldwin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Upcoming Training for Traits Writing Program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Update on Bookcrossing.com Committee Report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Read Across America 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02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Welcome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69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Review of the Goals </a:t>
            </a:r>
            <a:br>
              <a:rPr lang="en-US" dirty="0" smtClean="0">
                <a:latin typeface="Bookman Old Style" panose="02050604050505020204" pitchFamily="18" charset="0"/>
              </a:rPr>
            </a:br>
            <a:r>
              <a:rPr lang="en-US" dirty="0" smtClean="0">
                <a:latin typeface="Bookman Old Style" panose="02050604050505020204" pitchFamily="18" charset="0"/>
              </a:rPr>
              <a:t>of the Committee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884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Committee </a:t>
            </a:r>
            <a:r>
              <a:rPr lang="en-US" smtClean="0"/>
              <a:t>Goals for 2013-2014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Bookman Old Style" panose="02050604050505020204" pitchFamily="18" charset="0"/>
              </a:rPr>
              <a:t>Create a school culture that celebrates literacy!</a:t>
            </a:r>
          </a:p>
          <a:p>
            <a:pPr marL="0" indent="0">
              <a:buNone/>
            </a:pPr>
            <a:endParaRPr lang="en-US" dirty="0">
              <a:latin typeface="Bookman Old Style" panose="02050604050505020204" pitchFamily="18" charset="0"/>
            </a:endParaRPr>
          </a:p>
          <a:p>
            <a:r>
              <a:rPr lang="en-US" dirty="0">
                <a:latin typeface="Bookman Old Style" panose="02050604050505020204" pitchFamily="18" charset="0"/>
              </a:rPr>
              <a:t>Develop ways to improve the writing skills of students in grades 7-12</a:t>
            </a:r>
          </a:p>
          <a:p>
            <a:pPr>
              <a:buNone/>
            </a:pPr>
            <a:endParaRPr lang="en-US" dirty="0">
              <a:latin typeface="Bookman Old Style" panose="02050604050505020204" pitchFamily="18" charset="0"/>
            </a:endParaRPr>
          </a:p>
          <a:p>
            <a:r>
              <a:rPr lang="en-US" dirty="0">
                <a:latin typeface="Bookman Old Style" panose="02050604050505020204" pitchFamily="18" charset="0"/>
              </a:rPr>
              <a:t>Develop content-specific examples of literacy strategies</a:t>
            </a:r>
          </a:p>
          <a:p>
            <a:pPr>
              <a:buNone/>
            </a:pPr>
            <a:endParaRPr lang="en-US" dirty="0">
              <a:latin typeface="Bookman Old Style" panose="02050604050505020204" pitchFamily="18" charset="0"/>
            </a:endParaRPr>
          </a:p>
          <a:p>
            <a:r>
              <a:rPr lang="en-US" dirty="0">
                <a:latin typeface="Bookman Old Style" panose="02050604050505020204" pitchFamily="18" charset="0"/>
              </a:rPr>
              <a:t>Literacy portfolios as living documents used to examine student work</a:t>
            </a:r>
          </a:p>
          <a:p>
            <a:endParaRPr lang="en-US" dirty="0">
              <a:latin typeface="Bookman Old Style" panose="0205060405050502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813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Bookman Old Style" panose="02050604050505020204" pitchFamily="18" charset="0"/>
              </a:rPr>
              <a:t>How did your literacy Meetings go?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Share Session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98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Literacy Strategies in Action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>
                <a:latin typeface="Bookman Old Style" panose="02050604050505020204" pitchFamily="18" charset="0"/>
              </a:rPr>
              <a:t>Differentiating strategies to meet students’ needs~ Erin Crabtree and Terri Wood</a:t>
            </a:r>
          </a:p>
          <a:p>
            <a:endParaRPr lang="en-US" dirty="0">
              <a:latin typeface="Bookman Old Style" panose="02050604050505020204" pitchFamily="18" charset="0"/>
            </a:endParaRPr>
          </a:p>
          <a:p>
            <a:r>
              <a:rPr lang="en-US" dirty="0" smtClean="0">
                <a:latin typeface="Bookman Old Style" panose="02050604050505020204" pitchFamily="18" charset="0"/>
              </a:rPr>
              <a:t>Literacy Strategies in the Science classroom~ Lisa Aguayo</a:t>
            </a:r>
          </a:p>
          <a:p>
            <a:pPr marL="0" indent="0">
              <a:buNone/>
            </a:pPr>
            <a:endParaRPr lang="en-US" dirty="0" smtClean="0">
              <a:latin typeface="Bookman Old Style" panose="02050604050505020204" pitchFamily="18" charset="0"/>
            </a:endParaRPr>
          </a:p>
          <a:p>
            <a:endParaRPr lang="en-US" dirty="0">
              <a:latin typeface="Bookman Old Style" panose="02050604050505020204" pitchFamily="18" charset="0"/>
            </a:endParaRPr>
          </a:p>
          <a:p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73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Pam </a:t>
            </a:r>
            <a:r>
              <a:rPr lang="en-US" dirty="0" err="1" smtClean="0">
                <a:latin typeface="Bookman Old Style" panose="02050604050505020204" pitchFamily="18" charset="0"/>
              </a:rPr>
              <a:t>Charron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Roll out of January Strategies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68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162</TotalTime>
  <Words>232</Words>
  <Application>Microsoft Office PowerPoint</Application>
  <PresentationFormat>On-screen Show (4:3)</PresentationFormat>
  <Paragraphs>52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Civic</vt:lpstr>
      <vt:lpstr>7-12 Literacy Committee</vt:lpstr>
      <vt:lpstr>Agenda</vt:lpstr>
      <vt:lpstr>Agenda</vt:lpstr>
      <vt:lpstr>Welcome</vt:lpstr>
      <vt:lpstr>Review of the Goals  of the Committee</vt:lpstr>
      <vt:lpstr>Committee Goals for 2013-2014</vt:lpstr>
      <vt:lpstr>Share Session</vt:lpstr>
      <vt:lpstr>Literacy Strategies in Action</vt:lpstr>
      <vt:lpstr>Roll out of January Strategies</vt:lpstr>
      <vt:lpstr>Diving Deep into Literacy Portfolios</vt:lpstr>
      <vt:lpstr>Implementation of the Traits Writing Program </vt:lpstr>
      <vt:lpstr>Upcoming Training for Traits Writing Program</vt:lpstr>
      <vt:lpstr>Update on Bookcrossing.com</vt:lpstr>
      <vt:lpstr>Read Across America</vt:lpstr>
      <vt:lpstr>Next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7-12 Literacy Committee</dc:title>
  <dc:creator>Sheena Brill</dc:creator>
  <cp:lastModifiedBy>Colleen Viggiano</cp:lastModifiedBy>
  <cp:revision>22</cp:revision>
  <cp:lastPrinted>2014-01-10T18:26:42Z</cp:lastPrinted>
  <dcterms:created xsi:type="dcterms:W3CDTF">2013-09-20T13:36:39Z</dcterms:created>
  <dcterms:modified xsi:type="dcterms:W3CDTF">2014-01-10T18:31:54Z</dcterms:modified>
</cp:coreProperties>
</file>