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9" r:id="rId6"/>
    <p:sldId id="261" r:id="rId7"/>
    <p:sldId id="262" r:id="rId8"/>
    <p:sldId id="263" r:id="rId9"/>
    <p:sldId id="266" r:id="rId10"/>
    <p:sldId id="267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F6FB8A-28AF-4301-ABC8-7C3A0B886018}" type="datetimeFigureOut">
              <a:rPr lang="en-US" smtClean="0"/>
              <a:t>9/25/2013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Wednesday, September 25, 2013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Henry large conference room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7-12 Literacy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11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Taking a Closer Look at the Data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What do you predict the data will tell us?</a:t>
            </a: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Take 10 minutes and look at the charts</a:t>
            </a: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Discuss with a partner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What does the data tell you? 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Celebrations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Concerns</a:t>
            </a:r>
          </a:p>
          <a:p>
            <a:pPr lvl="2"/>
            <a:endParaRPr lang="en-US" dirty="0"/>
          </a:p>
          <a:p>
            <a:pPr marL="594360" lvl="2" indent="0">
              <a:buNone/>
            </a:pPr>
            <a:endParaRPr lang="en-US" dirty="0"/>
          </a:p>
          <a:p>
            <a:pPr marL="59436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latin typeface="Bookman Old Style" panose="02050604050505020204" pitchFamily="18" charset="0"/>
              </a:rPr>
              <a:t>What supports can we put in place to promote student growth for students in Read 180 and System 44?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Your </a:t>
            </a:r>
            <a:r>
              <a:rPr lang="en-US" dirty="0" smtClean="0">
                <a:latin typeface="Bookman Old Style" panose="02050604050505020204" pitchFamily="18" charset="0"/>
              </a:rPr>
              <a:t>Suggestions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Open up Read 180 to students in other classes to get computer time in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smtClean="0">
                <a:latin typeface="Bookman Old Style" panose="02050604050505020204" pitchFamily="18" charset="0"/>
              </a:rPr>
              <a:t>Ensure students enrolled are in small classes and Read 180 doesn’t become a “factory mentality”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Ensure kids enrolled need it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List of teachers who teach Read 180/System 44 to share ideas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Reward/recognize students who make gains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Understanding reports and trouble-shooting together</a:t>
            </a:r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Recommendations from Scholastic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9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Bringing back Literacy Link Newsletter!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5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Subcommittee Meetings from 10:30-11:30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Welcome and Introductions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Goals for 2013-2014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Developing a Protocol for Literacy Meetings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Using Literacy Portfolios as a Tool to Demonstrate Student Learning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What can we learn from the end of year results on the SRI and System 44?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Bringing back Literacy Link Newsletter!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Subcommittee meetings from 10:30-11:30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Bookman Old Style" panose="02050604050505020204" pitchFamily="18" charset="0"/>
              </a:rPr>
              <a:t>Your Name</a:t>
            </a:r>
          </a:p>
          <a:p>
            <a:r>
              <a:rPr lang="en-US" sz="2800" dirty="0" smtClean="0">
                <a:latin typeface="Bookman Old Style" panose="02050604050505020204" pitchFamily="18" charset="0"/>
              </a:rPr>
              <a:t>Program</a:t>
            </a:r>
          </a:p>
          <a:p>
            <a:r>
              <a:rPr lang="en-US" sz="2800" dirty="0" smtClean="0">
                <a:latin typeface="Bookman Old Style" panose="02050604050505020204" pitchFamily="18" charset="0"/>
              </a:rPr>
              <a:t>Position</a:t>
            </a:r>
          </a:p>
          <a:p>
            <a:endParaRPr lang="en-US" sz="2800" dirty="0">
              <a:latin typeface="Bookman Old Style" panose="02050604050505020204" pitchFamily="18" charset="0"/>
            </a:endParaRPr>
          </a:p>
          <a:p>
            <a:r>
              <a:rPr lang="en-US" sz="2800" dirty="0" smtClean="0">
                <a:latin typeface="Bookman Old Style" panose="02050604050505020204" pitchFamily="18" charset="0"/>
              </a:rPr>
              <a:t>What is a recent book you read and would you recommend it?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Welcome and Introductions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9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Goals for 2013-2014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9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Goals for 2013-2014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school culture that celebrates literacy!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Develop </a:t>
            </a:r>
            <a:r>
              <a:rPr lang="en-US" dirty="0"/>
              <a:t>ways to improve the writing skills of students in grades 7-12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Develop content-specific examples of literacy strategies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Literacy portfolios as living documents used to examine student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37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Developing Protocol for Literacy Meetings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Using Literacy Portfolios as a Tool to Demonstrate Student Learning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What can we learn from the end of year results on the SRI and System 44?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6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Celebrating Read 180 Superstars!!!</a:t>
            </a:r>
            <a:endParaRPr lang="en-US" dirty="0"/>
          </a:p>
        </p:txBody>
      </p:sp>
      <p:pic>
        <p:nvPicPr>
          <p:cNvPr id="1026" name="Picture 2" descr="C:\Program Files (x86)\Microsoft Office\MEDIA\CAGCAT10\j0216588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438400"/>
            <a:ext cx="219622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15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187</TotalTime>
  <Words>274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7-12 Literacy Committee</vt:lpstr>
      <vt:lpstr>Agenda</vt:lpstr>
      <vt:lpstr>Welcome and Introductions</vt:lpstr>
      <vt:lpstr>Goals for 2013-2014</vt:lpstr>
      <vt:lpstr>Committee Goals for 2013-2014</vt:lpstr>
      <vt:lpstr>Developing Protocol for Literacy Meetings</vt:lpstr>
      <vt:lpstr>Using Literacy Portfolios as a Tool to Demonstrate Student Learning</vt:lpstr>
      <vt:lpstr>What can we learn from the end of year results on the SRI and System 44?</vt:lpstr>
      <vt:lpstr>Celebrating Read 180 Superstars!!!</vt:lpstr>
      <vt:lpstr>Taking a Closer Look at the Data</vt:lpstr>
      <vt:lpstr> What supports can we put in place to promote student growth for students in Read 180 and System 44?</vt:lpstr>
      <vt:lpstr>Bringing back Literacy Link Newsletter!</vt:lpstr>
      <vt:lpstr>Subcommittee Meetings from 10:30-11:30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7-12 Literacy Committee</dc:title>
  <dc:creator>Sheena Brill</dc:creator>
  <cp:lastModifiedBy>ocm boces</cp:lastModifiedBy>
  <cp:revision>8</cp:revision>
  <dcterms:created xsi:type="dcterms:W3CDTF">2013-09-20T13:36:39Z</dcterms:created>
  <dcterms:modified xsi:type="dcterms:W3CDTF">2013-09-25T14:53:29Z</dcterms:modified>
</cp:coreProperties>
</file>