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8" r:id="rId3"/>
    <p:sldId id="266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5BB4-1CA0-4195-98EB-B672566C16F0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0315A-EE19-473E-B534-71C6071F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84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F6FB8A-28AF-4301-ABC8-7C3A0B886018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B3E3FE-E096-4488-9138-49DBD38AC6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Tuesday, November 5, 2013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Henry large conference room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7-12 Literacy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1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Using Blackboard for Sharing Strategies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Debrief on First Literacy Meeting in Program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Collaboratively planning the November literacy meeting in </a:t>
            </a:r>
            <a:r>
              <a:rPr lang="en-US" smtClean="0">
                <a:latin typeface="Bookman Old Style" panose="02050604050505020204" pitchFamily="18" charset="0"/>
              </a:rPr>
              <a:t>your program</a:t>
            </a:r>
            <a:endParaRPr lang="en-US">
              <a:latin typeface="Bookman Old Style" panose="020506040505050202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Work Session: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Facilitate November Literacy Meetings</a:t>
            </a:r>
          </a:p>
          <a:p>
            <a:r>
              <a:rPr lang="en-US" dirty="0" smtClean="0"/>
              <a:t>Develop Writing Strategies for </a:t>
            </a:r>
          </a:p>
          <a:p>
            <a:pPr lvl="1"/>
            <a:r>
              <a:rPr lang="en-US" dirty="0" smtClean="0"/>
              <a:t>December, January, and February</a:t>
            </a:r>
          </a:p>
          <a:p>
            <a:r>
              <a:rPr lang="en-US" dirty="0" smtClean="0"/>
              <a:t>Bookcrossing.com</a:t>
            </a:r>
          </a:p>
          <a:p>
            <a:r>
              <a:rPr lang="en-US" dirty="0" smtClean="0"/>
              <a:t>Read Across America</a:t>
            </a:r>
          </a:p>
          <a:p>
            <a:r>
              <a:rPr lang="en-US" dirty="0" smtClean="0"/>
              <a:t>Implementation of Traits Writing Program</a:t>
            </a:r>
          </a:p>
          <a:p>
            <a:pPr lvl="1"/>
            <a:r>
              <a:rPr lang="en-US" dirty="0" smtClean="0"/>
              <a:t>Hurdles &amp; Help!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11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Tuesday</a:t>
            </a:r>
            <a:r>
              <a:rPr lang="en-US" dirty="0"/>
              <a:t>, January 14, </a:t>
            </a:r>
            <a:r>
              <a:rPr lang="en-US" dirty="0" smtClean="0"/>
              <a:t>2014</a:t>
            </a:r>
          </a:p>
          <a:p>
            <a:pPr marL="0" indent="0" algn="ctr">
              <a:buNone/>
            </a:pPr>
            <a:r>
              <a:rPr lang="en-US" dirty="0" smtClean="0"/>
              <a:t>8:30-11:30</a:t>
            </a:r>
            <a:r>
              <a:rPr lang="en-US" dirty="0"/>
              <a:t>	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Henry </a:t>
            </a:r>
            <a:r>
              <a:rPr lang="en-US" dirty="0"/>
              <a:t>Large Conference Room</a:t>
            </a:r>
          </a:p>
        </p:txBody>
      </p:sp>
    </p:spTree>
    <p:extLst>
      <p:ext uri="{BB962C8B-B14F-4D97-AF65-F5344CB8AC3E}">
        <p14:creationId xmlns:p14="http://schemas.microsoft.com/office/powerpoint/2010/main" val="210521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Welcome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Creating a Positive School Culture that Promotes Literacy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Overview of Bookcrossing.com &amp; Next Steps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Overview of Read Across America &amp; Next Steps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Our Literacy Strategies in Action:  Motivating Students to Write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How to Use 21</a:t>
            </a:r>
            <a:r>
              <a:rPr lang="en-US" baseline="30000" dirty="0" smtClean="0">
                <a:latin typeface="Bookman Old Style" panose="02050604050505020204" pitchFamily="18" charset="0"/>
              </a:rPr>
              <a:t>st</a:t>
            </a:r>
            <a:r>
              <a:rPr lang="en-US" dirty="0" smtClean="0">
                <a:latin typeface="Bookman Old Style" panose="02050604050505020204" pitchFamily="18" charset="0"/>
              </a:rPr>
              <a:t> Century Tools to Enhance Literacy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Agenda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Breaking Down Components of Student Literacy Portfolios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Section 1 SRI/SPI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Section 2 STAR Math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Using Blackboard for Sharing Strategies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Debrief on First Literacy Meeting in Program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Work Session:  Collaboratively Planning the November Literacy Meeting in your Program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Welcome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Committee Goals for 2013-2014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Create a school culture that celebrates literacy!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Develop ways to improve the writing skills of students in grades 7-12</a:t>
            </a:r>
          </a:p>
          <a:p>
            <a:pPr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Develop content-specific examples of literacy strategies</a:t>
            </a:r>
          </a:p>
          <a:p>
            <a:pPr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Literacy portfolios as living documents used to examine student work</a:t>
            </a:r>
          </a:p>
          <a:p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8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Bookman Old Style" panose="02050604050505020204" pitchFamily="18" charset="0"/>
              </a:rPr>
              <a:t>Creating a Positive School Culture </a:t>
            </a:r>
            <a:br>
              <a:rPr lang="en-US" sz="2400" dirty="0" smtClean="0">
                <a:latin typeface="Bookman Old Style" panose="02050604050505020204" pitchFamily="18" charset="0"/>
              </a:rPr>
            </a:br>
            <a:r>
              <a:rPr lang="en-US" sz="2400" dirty="0" smtClean="0">
                <a:latin typeface="Bookman Old Style" panose="02050604050505020204" pitchFamily="18" charset="0"/>
              </a:rPr>
              <a:t>that Promotes Literacy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Overview of Bookcrossing.com ~ Lisa Austin</a:t>
            </a:r>
          </a:p>
          <a:p>
            <a:pPr marL="0" indent="0">
              <a:buNone/>
            </a:pP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smtClean="0">
                <a:latin typeface="Bookman Old Style" panose="02050604050505020204" pitchFamily="18" charset="0"/>
              </a:rPr>
              <a:t>  &amp; Next Steps</a:t>
            </a:r>
          </a:p>
          <a:p>
            <a:pPr marL="59436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Overview of Read Across America &amp; Next Steps</a:t>
            </a:r>
          </a:p>
          <a:p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Motivating students to write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err="1" smtClean="0">
                <a:latin typeface="Bookman Old Style" panose="02050604050505020204" pitchFamily="18" charset="0"/>
              </a:rPr>
              <a:t>Roseann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Panzica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smtClean="0">
                <a:latin typeface="Bookman Old Style" panose="02050604050505020204" pitchFamily="18" charset="0"/>
              </a:rPr>
              <a:t>&amp; Courtney Brown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Our Literacy Strategies 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in Action: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Rolling out November Strategies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Amy </a:t>
            </a:r>
            <a:r>
              <a:rPr lang="en-US" dirty="0" err="1" smtClean="0"/>
              <a:t>Spath</a:t>
            </a:r>
            <a:r>
              <a:rPr lang="en-US" dirty="0" smtClean="0"/>
              <a:t>, Coordinator, Distance Learning &amp; Special Projects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How to Use 21</a:t>
            </a:r>
            <a:r>
              <a:rPr lang="en-US" baseline="30000" dirty="0" smtClean="0">
                <a:latin typeface="Bookman Old Style" panose="02050604050505020204" pitchFamily="18" charset="0"/>
              </a:rPr>
              <a:t>st</a:t>
            </a:r>
            <a:r>
              <a:rPr lang="en-US" dirty="0" smtClean="0">
                <a:latin typeface="Bookman Old Style" panose="02050604050505020204" pitchFamily="18" charset="0"/>
              </a:rPr>
              <a:t> Century Tools to Enhance Literacy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Bookman Old Style" panose="02050604050505020204" pitchFamily="18" charset="0"/>
              </a:rPr>
              <a:t>Breaking Down Components of </a:t>
            </a:r>
            <a:br>
              <a:rPr lang="en-US" sz="2400" dirty="0" smtClean="0">
                <a:latin typeface="Bookman Old Style" panose="02050604050505020204" pitchFamily="18" charset="0"/>
              </a:rPr>
            </a:br>
            <a:r>
              <a:rPr lang="en-US" sz="2400" dirty="0" smtClean="0">
                <a:latin typeface="Bookman Old Style" panose="02050604050505020204" pitchFamily="18" charset="0"/>
              </a:rPr>
              <a:t>Student Literacy Portfolios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Section 1 SRI/SPI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Section 2 STAR Math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</TotalTime>
  <Words>267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7-12 Literacy Committee</vt:lpstr>
      <vt:lpstr>Agenda</vt:lpstr>
      <vt:lpstr>Agenda</vt:lpstr>
      <vt:lpstr>Welcome</vt:lpstr>
      <vt:lpstr>Committee Goals for 2013-2014</vt:lpstr>
      <vt:lpstr>Creating a Positive School Culture  that Promotes Literacy</vt:lpstr>
      <vt:lpstr>Our Literacy Strategies  in Action:</vt:lpstr>
      <vt:lpstr>How to Use 21st Century Tools to Enhance Literacy</vt:lpstr>
      <vt:lpstr>Breaking Down Components of  Student Literacy Portfolios</vt:lpstr>
      <vt:lpstr>Using Blackboard for Sharing Strategies</vt:lpstr>
      <vt:lpstr>Debrief on First Literacy Meeting in Program</vt:lpstr>
      <vt:lpstr>Work Session:</vt:lpstr>
      <vt:lpstr>Action Items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7-12 Literacy Committee</dc:title>
  <dc:creator>Sheena Brill</dc:creator>
  <cp:lastModifiedBy>Sheena Brill</cp:lastModifiedBy>
  <cp:revision>13</cp:revision>
  <cp:lastPrinted>2013-11-04T17:19:05Z</cp:lastPrinted>
  <dcterms:created xsi:type="dcterms:W3CDTF">2013-09-20T13:36:39Z</dcterms:created>
  <dcterms:modified xsi:type="dcterms:W3CDTF">2013-11-04T17:19:27Z</dcterms:modified>
</cp:coreProperties>
</file>