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66" r:id="rId2"/>
    <p:sldId id="499" r:id="rId3"/>
    <p:sldId id="586" r:id="rId4"/>
    <p:sldId id="587" r:id="rId5"/>
    <p:sldId id="697" r:id="rId6"/>
    <p:sldId id="657" r:id="rId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78" autoAdjust="0"/>
    <p:restoredTop sz="86131" autoAdjust="0"/>
  </p:normalViewPr>
  <p:slideViewPr>
    <p:cSldViewPr snapToGrid="0" snapToObjects="1">
      <p:cViewPr>
        <p:scale>
          <a:sx n="80" d="100"/>
          <a:sy n="80" d="100"/>
        </p:scale>
        <p:origin x="-540" y="-294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ageny.org/resource/new-york-state-common-core-k-12-social-studies-framewor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://data.nysed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cdn.wsboces.org/documents/RegentsScalePresentationtoSCDN-3-7-14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SED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124" y="0"/>
            <a:ext cx="101322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1517" y="-155860"/>
            <a:ext cx="5129033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SED Updates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Social Studies Frameworks </a:t>
            </a:r>
            <a:r>
              <a:rPr lang="en-US" u="sng" dirty="0" smtClean="0">
                <a:hlinkClick r:id="rId2"/>
              </a:rPr>
              <a:t>draft</a:t>
            </a:r>
            <a:endParaRPr lang="en-US" u="sng" dirty="0"/>
          </a:p>
          <a:p>
            <a:pPr lvl="1" fontAlgn="base"/>
            <a:r>
              <a:rPr lang="en-US" dirty="0" smtClean="0"/>
              <a:t>April adoption likely</a:t>
            </a:r>
          </a:p>
          <a:p>
            <a:pPr lvl="1" fontAlgn="base"/>
            <a:r>
              <a:rPr lang="en-US" dirty="0" smtClean="0"/>
              <a:t>Exam change 2018? 2019?</a:t>
            </a:r>
          </a:p>
          <a:p>
            <a:pPr lvl="1" fontAlgn="base"/>
            <a:r>
              <a:rPr lang="en-US" dirty="0" smtClean="0"/>
              <a:t>Field Guide will be developed</a:t>
            </a:r>
          </a:p>
          <a:p>
            <a:pPr lvl="1" fontAlgn="base"/>
            <a:r>
              <a:rPr lang="en-US" dirty="0" smtClean="0"/>
              <a:t>Some tinkering and some 4</a:t>
            </a:r>
            <a:r>
              <a:rPr lang="en-US" baseline="30000" dirty="0" smtClean="0"/>
              <a:t>th</a:t>
            </a:r>
            <a:r>
              <a:rPr lang="en-US" dirty="0" smtClean="0"/>
              <a:t> grade flexibility</a:t>
            </a:r>
            <a:endParaRPr lang="en-US" dirty="0"/>
          </a:p>
          <a:p>
            <a:pPr fontAlgn="base"/>
            <a:r>
              <a:rPr lang="en-US" dirty="0" smtClean="0"/>
              <a:t>Next </a:t>
            </a:r>
            <a:r>
              <a:rPr lang="en-US" dirty="0"/>
              <a:t>Generation </a:t>
            </a:r>
            <a:r>
              <a:rPr lang="en-US" dirty="0" smtClean="0"/>
              <a:t>Science Standards</a:t>
            </a:r>
          </a:p>
          <a:p>
            <a:pPr lvl="1" fontAlgn="base"/>
            <a:r>
              <a:rPr lang="en-US" dirty="0" smtClean="0"/>
              <a:t>Some change, eventually</a:t>
            </a:r>
          </a:p>
          <a:p>
            <a:pPr lvl="1" fontAlgn="base"/>
            <a:r>
              <a:rPr lang="en-US" dirty="0" smtClean="0"/>
              <a:t>Either adopt or MA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Report Cards have changed</a:t>
            </a:r>
          </a:p>
          <a:p>
            <a:r>
              <a:rPr lang="en-US" dirty="0" smtClean="0">
                <a:hlinkClick r:id="rId2"/>
              </a:rPr>
              <a:t>Data.nysed.gov</a:t>
            </a:r>
            <a:endParaRPr lang="en-US" dirty="0" smtClean="0"/>
          </a:p>
          <a:p>
            <a:r>
              <a:rPr lang="en-US" dirty="0" smtClean="0"/>
              <a:t>Data will be updated</a:t>
            </a:r>
            <a:br>
              <a:rPr lang="en-US" dirty="0" smtClean="0"/>
            </a:br>
            <a:r>
              <a:rPr lang="en-US" dirty="0" smtClean="0"/>
              <a:t>as it becomes</a:t>
            </a:r>
            <a:br>
              <a:rPr lang="en-US" dirty="0" smtClean="0"/>
            </a:br>
            <a:r>
              <a:rPr lang="en-US" dirty="0" smtClean="0"/>
              <a:t>available</a:t>
            </a:r>
          </a:p>
          <a:p>
            <a:endParaRPr lang="en-US" dirty="0"/>
          </a:p>
        </p:txBody>
      </p:sp>
      <p:pic>
        <p:nvPicPr>
          <p:cNvPr id="4" name="Picture 3" descr="NYSED Data Access Sit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9050" r="22339" b="7226"/>
          <a:stretch/>
        </p:blipFill>
        <p:spPr>
          <a:xfrm>
            <a:off x="4708567" y="2451714"/>
            <a:ext cx="3978233" cy="3616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16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</a:t>
            </a:r>
            <a:r>
              <a:rPr lang="en-US" dirty="0" smtClean="0">
                <a:hlinkClick r:id="rId2"/>
              </a:rPr>
              <a:t>SED’s slides </a:t>
            </a:r>
            <a:r>
              <a:rPr lang="en-US" dirty="0" smtClean="0"/>
              <a:t>about the Regents scales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Regents C</a:t>
            </a:r>
            <a:r>
              <a:rPr lang="en-US" dirty="0" smtClean="0"/>
              <a:t>ommittee = Governor’s </a:t>
            </a:r>
            <a:r>
              <a:rPr lang="en-US" dirty="0"/>
              <a:t>Committee</a:t>
            </a:r>
          </a:p>
          <a:p>
            <a:r>
              <a:rPr lang="en-US" dirty="0" smtClean="0"/>
              <a:t>Both single-house budgets disappointing</a:t>
            </a:r>
          </a:p>
          <a:p>
            <a:r>
              <a:rPr lang="en-US" dirty="0" smtClean="0"/>
              <a:t>Getting closer to crunchtime</a:t>
            </a:r>
          </a:p>
        </p:txBody>
      </p:sp>
    </p:spTree>
    <p:extLst>
      <p:ext uri="{BB962C8B-B14F-4D97-AF65-F5344CB8AC3E}">
        <p14:creationId xmlns:p14="http://schemas.microsoft.com/office/powerpoint/2010/main" val="1980444306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82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IS_template</vt:lpstr>
      <vt:lpstr>SED Update</vt:lpstr>
      <vt:lpstr>SED Updates</vt:lpstr>
      <vt:lpstr>Curriculum and Standards</vt:lpstr>
      <vt:lpstr>Accountability</vt:lpstr>
      <vt:lpstr>Assessment</vt:lpstr>
      <vt:lpstr>Political Updates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345</cp:revision>
  <cp:lastPrinted>2013-12-13T17:20:07Z</cp:lastPrinted>
  <dcterms:created xsi:type="dcterms:W3CDTF">2012-08-15T11:27:34Z</dcterms:created>
  <dcterms:modified xsi:type="dcterms:W3CDTF">2014-03-27T11:41:59Z</dcterms:modified>
</cp:coreProperties>
</file>