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MainTemplate_OC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1" y="5791200"/>
            <a:ext cx="154450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7142E3C-AFD3-4C26-99F7-7476241F7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Math 7-12 Committee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May 25, </a:t>
            </a:r>
            <a:r>
              <a:rPr lang="en-US" dirty="0" smtClean="0">
                <a:latin typeface="Bookman Old Style" pitchFamily="18" charset="0"/>
              </a:rPr>
              <a:t>2016</a:t>
            </a:r>
          </a:p>
        </p:txBody>
      </p:sp>
      <p:pic>
        <p:nvPicPr>
          <p:cNvPr id="4" name="Picture 3" descr="C:\Users\cviggian\AppData\Local\Microsoft\Windows\Temporary Internet Files\Content.IE5\IPO22OQR\Math_Rocks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3048000" cy="170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4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</a:p>
          <a:p>
            <a:r>
              <a:rPr lang="en-US" dirty="0" smtClean="0">
                <a:latin typeface="Bookman Old Style" pitchFamily="18" charset="0"/>
              </a:rPr>
              <a:t>Overview of Goals of Committee</a:t>
            </a:r>
          </a:p>
          <a:p>
            <a:r>
              <a:rPr lang="en-US" dirty="0" smtClean="0">
                <a:latin typeface="Bookman Old Style" pitchFamily="18" charset="0"/>
              </a:rPr>
              <a:t>Utilizing Media Connect to Actively Engage Students in Learning ~ Amy </a:t>
            </a:r>
            <a:r>
              <a:rPr lang="en-US" dirty="0" err="1" smtClean="0">
                <a:latin typeface="Bookman Old Style" pitchFamily="18" charset="0"/>
              </a:rPr>
              <a:t>Spath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Exploring Student Work Together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Problem-based Learning Work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Use of Literacy Strategies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Battleship Game (for anyone who used it)</a:t>
            </a:r>
          </a:p>
          <a:p>
            <a:r>
              <a:rPr lang="en-US" dirty="0" smtClean="0">
                <a:latin typeface="Bookman Old Style" pitchFamily="18" charset="0"/>
              </a:rPr>
              <a:t>Development of Resource Page linked to 7-12 Math Committee Webpage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 &amp; Introductions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Overview of Goals of Committee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Utilizing Media Connect to Actively Engage Students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in Learning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Amy </a:t>
            </a:r>
            <a:r>
              <a:rPr lang="en-US" dirty="0" err="1" smtClean="0">
                <a:latin typeface="Bookman Old Style" panose="02050604050505020204" pitchFamily="18" charset="0"/>
              </a:rPr>
              <a:t>Spath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Exploring Student 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Work Together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Problem-based Learning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Use of Literacy Strategies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Battleship Game (for anyone who used it)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Development of Resource Page linked to 7-12 Math Committee Webpage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12_OCM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Project Update 10 January 2015</Template>
  <TotalTime>63</TotalTime>
  <Words>102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0812_OCM_PPtemplate</vt:lpstr>
      <vt:lpstr>Math 7-12 Committee</vt:lpstr>
      <vt:lpstr>Agenda</vt:lpstr>
      <vt:lpstr>Welcome &amp; Introductions</vt:lpstr>
      <vt:lpstr>Overview of Goals of Committee</vt:lpstr>
      <vt:lpstr>Utilizing Media Connect to Actively Engage Students  in Learning</vt:lpstr>
      <vt:lpstr>Exploring Student  Work Together</vt:lpstr>
      <vt:lpstr>Development of Resource Page linked to 7-12 Math Committee Webpage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Staff Orientation</dc:title>
  <dc:creator>Sheena Brill</dc:creator>
  <cp:lastModifiedBy>Sheena Russell</cp:lastModifiedBy>
  <cp:revision>11</cp:revision>
  <cp:lastPrinted>2016-05-19T15:05:04Z</cp:lastPrinted>
  <dcterms:created xsi:type="dcterms:W3CDTF">2013-08-27T12:58:15Z</dcterms:created>
  <dcterms:modified xsi:type="dcterms:W3CDTF">2016-05-19T15:08:34Z</dcterms:modified>
</cp:coreProperties>
</file>