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76" r:id="rId7"/>
    <p:sldId id="262" r:id="rId8"/>
    <p:sldId id="263" r:id="rId9"/>
    <p:sldId id="272" r:id="rId10"/>
    <p:sldId id="273" r:id="rId11"/>
    <p:sldId id="275" r:id="rId1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_MainTemplate_OC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65"/>
            <a:ext cx="7772400" cy="1470025"/>
          </a:xfrm>
        </p:spPr>
        <p:txBody>
          <a:bodyPr>
            <a:normAutofit/>
          </a:bodyPr>
          <a:lstStyle>
            <a:lvl1pPr>
              <a:defRPr sz="4400" b="1" i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2334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037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6068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81630"/>
            <a:ext cx="8229600" cy="4525963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23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606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606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76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915"/>
            <a:ext cx="8229600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661" y="5791200"/>
            <a:ext cx="154450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4508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8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90915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0915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70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582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74448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2582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5630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11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90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448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4480"/>
            <a:ext cx="5111750" cy="5853113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653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3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8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60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348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48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itchFamily="18" charset="0"/>
              </a:rPr>
              <a:t>Math 7-12 Committee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March 10, 2016</a:t>
            </a:r>
          </a:p>
        </p:txBody>
      </p:sp>
      <p:pic>
        <p:nvPicPr>
          <p:cNvPr id="4" name="Picture 3" descr="C:\Users\cviggian\AppData\Local\Microsoft\Windows\Temporary Internet Files\Content.IE5\IPO22OQR\Math_Rocks[1]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343400"/>
            <a:ext cx="3048000" cy="1706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448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Literacy Strategies Alive in </a:t>
            </a:r>
            <a:r>
              <a:rPr lang="en-US" smtClean="0">
                <a:latin typeface="Bookman Old Style" panose="02050604050505020204" pitchFamily="18" charset="0"/>
              </a:rPr>
              <a:t>Math Class</a:t>
            </a:r>
            <a:endParaRPr lang="en-US">
              <a:latin typeface="Bookman Old Style" panose="0205060405050502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latin typeface="Bookman Old Style" panose="02050604050505020204" pitchFamily="18" charset="0"/>
              </a:rPr>
              <a:t>Kaley Laine</a:t>
            </a:r>
            <a:endParaRPr lang="en-US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609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Thursday, May 19</a:t>
            </a:r>
            <a:br>
              <a:rPr lang="en-US" dirty="0" smtClean="0">
                <a:latin typeface="Bookman Old Style" panose="02050604050505020204" pitchFamily="18" charset="0"/>
              </a:rPr>
            </a:br>
            <a:r>
              <a:rPr lang="en-US" dirty="0" smtClean="0">
                <a:latin typeface="Bookman Old Style" panose="02050604050505020204" pitchFamily="18" charset="0"/>
              </a:rPr>
              <a:t>2:00- 4:00 pm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latin typeface="Bookman Old Style" panose="02050604050505020204" pitchFamily="18" charset="0"/>
              </a:rPr>
              <a:t>Location TBD</a:t>
            </a:r>
            <a:endParaRPr lang="en-US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017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Agenda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Bookman Old Style" pitchFamily="18" charset="0"/>
              </a:rPr>
              <a:t>Welcome &amp; Introductions</a:t>
            </a:r>
          </a:p>
          <a:p>
            <a:r>
              <a:rPr lang="en-US" dirty="0" smtClean="0">
                <a:latin typeface="Bookman Old Style" pitchFamily="18" charset="0"/>
              </a:rPr>
              <a:t>Math Task </a:t>
            </a:r>
          </a:p>
          <a:p>
            <a:r>
              <a:rPr lang="en-US" dirty="0" smtClean="0">
                <a:latin typeface="Bookman Old Style" pitchFamily="18" charset="0"/>
              </a:rPr>
              <a:t>Overview of Committee Goals</a:t>
            </a:r>
          </a:p>
          <a:p>
            <a:r>
              <a:rPr lang="en-US" dirty="0" smtClean="0">
                <a:latin typeface="Bookman Old Style" pitchFamily="18" charset="0"/>
              </a:rPr>
              <a:t>Improving Students’ Literacy Skills in Math</a:t>
            </a:r>
            <a:endParaRPr lang="en-US" dirty="0" smtClean="0">
              <a:latin typeface="Bookman Old Style" pitchFamily="18" charset="0"/>
            </a:endParaRPr>
          </a:p>
          <a:p>
            <a:r>
              <a:rPr lang="en-US" dirty="0" smtClean="0">
                <a:latin typeface="Bookman Old Style" pitchFamily="18" charset="0"/>
              </a:rPr>
              <a:t>Sharing Resources for Math Teachers on our Webpage</a:t>
            </a:r>
          </a:p>
          <a:p>
            <a:r>
              <a:rPr lang="en-US" dirty="0" smtClean="0">
                <a:latin typeface="Bookman Old Style" pitchFamily="18" charset="0"/>
              </a:rPr>
              <a:t>Share Session:  Review of Student Work from one Problem-based Learning experience since Last Meeting</a:t>
            </a:r>
          </a:p>
          <a:p>
            <a:r>
              <a:rPr lang="en-US" dirty="0" smtClean="0">
                <a:latin typeface="Bookman Old Style" pitchFamily="18" charset="0"/>
              </a:rPr>
              <a:t>Literacy Strategies Alive in Math Class</a:t>
            </a:r>
          </a:p>
          <a:p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65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Welcome &amp; Introductions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18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Math Task 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latin typeface="Bookman Old Style" pitchFamily="18" charset="0"/>
              </a:rPr>
              <a:t>Kristine </a:t>
            </a:r>
            <a:r>
              <a:rPr lang="en-US" b="1" dirty="0" err="1" smtClean="0">
                <a:latin typeface="Bookman Old Style" pitchFamily="18" charset="0"/>
              </a:rPr>
              <a:t>Blumer</a:t>
            </a:r>
            <a:endParaRPr lang="en-US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79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Overview of </a:t>
            </a:r>
            <a:br>
              <a:rPr lang="en-US" dirty="0" smtClean="0">
                <a:latin typeface="Bookman Old Style" panose="02050604050505020204" pitchFamily="18" charset="0"/>
              </a:rPr>
            </a:br>
            <a:r>
              <a:rPr lang="en-US" dirty="0" smtClean="0">
                <a:latin typeface="Bookman Old Style" panose="02050604050505020204" pitchFamily="18" charset="0"/>
              </a:rPr>
              <a:t>Committee Goals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4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2015-2016</a:t>
            </a:r>
            <a:br>
              <a:rPr lang="en-US" dirty="0" smtClean="0">
                <a:latin typeface="Bookman Old Style" panose="02050604050505020204" pitchFamily="18" charset="0"/>
              </a:rPr>
            </a:br>
            <a:r>
              <a:rPr lang="en-US" dirty="0" smtClean="0">
                <a:latin typeface="Bookman Old Style" panose="02050604050505020204" pitchFamily="18" charset="0"/>
              </a:rPr>
              <a:t>Goals of the Committee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Develop meaningful ways to incorporate more literacy in math 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Develop teacher-created resources for math courses; Design problem-based </a:t>
            </a:r>
            <a:r>
              <a:rPr lang="en-US" smtClean="0">
                <a:latin typeface="Bookman Old Style" panose="02050604050505020204" pitchFamily="18" charset="0"/>
              </a:rPr>
              <a:t>learning projects</a:t>
            </a:r>
            <a:endParaRPr lang="en-US" dirty="0" smtClean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Use data and student work to analyze students’ math skills 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Research and recommend resources that should be purchased to support instruction (9-12)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29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Bookman Old Style" pitchFamily="18" charset="0"/>
              </a:rPr>
              <a:t>Improving Students’ Literacy Skills in Math</a:t>
            </a:r>
            <a:br>
              <a:rPr lang="en-US" dirty="0">
                <a:latin typeface="Bookman Old Style" pitchFamily="18" charset="0"/>
              </a:rPr>
            </a:br>
            <a:endParaRPr lang="en-US" dirty="0">
              <a:latin typeface="Bookman Old Style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3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itchFamily="18" charset="0"/>
              </a:rPr>
              <a:t>Sharing Resources for Math Teachers on our Webpage 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01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Share Session: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>
                <a:latin typeface="Bookman Old Style" panose="02050604050505020204" pitchFamily="18" charset="0"/>
              </a:rPr>
              <a:t>Review of Student Work from one Problem-based Learning experience since Last Meeting</a:t>
            </a:r>
            <a:endParaRPr lang="en-US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204188"/>
      </p:ext>
    </p:extLst>
  </p:cSld>
  <p:clrMapOvr>
    <a:masterClrMapping/>
  </p:clrMapOvr>
</p:sld>
</file>

<file path=ppt/theme/theme1.xml><?xml version="1.0" encoding="utf-8"?>
<a:theme xmlns:a="http://schemas.openxmlformats.org/drawingml/2006/main" name="0812_OCM_PP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Draft Project Update 10 January 2015</Template>
  <TotalTime>60</TotalTime>
  <Words>152</Words>
  <Application>Microsoft Office PowerPoint</Application>
  <PresentationFormat>On-screen Show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0812_OCM_PPtemplate</vt:lpstr>
      <vt:lpstr>Math 7-12 Committee</vt:lpstr>
      <vt:lpstr>Agenda</vt:lpstr>
      <vt:lpstr>Welcome &amp; Introductions</vt:lpstr>
      <vt:lpstr>Math Task </vt:lpstr>
      <vt:lpstr>Overview of  Committee Goals</vt:lpstr>
      <vt:lpstr>2015-2016 Goals of the Committee</vt:lpstr>
      <vt:lpstr>Improving Students’ Literacy Skills in Math </vt:lpstr>
      <vt:lpstr>Sharing Resources for Math Teachers on our Webpage </vt:lpstr>
      <vt:lpstr>Share Session:</vt:lpstr>
      <vt:lpstr>Literacy Strategies Alive in Math Class</vt:lpstr>
      <vt:lpstr>Thursday, May 19 2:00- 4:00 pm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Staff Orientation</dc:title>
  <dc:creator>Sheena Brill</dc:creator>
  <cp:lastModifiedBy>Colleen Viggiano</cp:lastModifiedBy>
  <cp:revision>11</cp:revision>
  <cp:lastPrinted>2015-10-27T14:47:16Z</cp:lastPrinted>
  <dcterms:created xsi:type="dcterms:W3CDTF">2013-08-27T12:58:15Z</dcterms:created>
  <dcterms:modified xsi:type="dcterms:W3CDTF">2016-03-10T17:27:46Z</dcterms:modified>
</cp:coreProperties>
</file>