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76" r:id="rId7"/>
    <p:sldId id="262" r:id="rId8"/>
    <p:sldId id="263" r:id="rId9"/>
    <p:sldId id="272" r:id="rId10"/>
    <p:sldId id="273" r:id="rId11"/>
    <p:sldId id="275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MainTemplate_OC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661" y="5791200"/>
            <a:ext cx="154450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Math 7-12 Committee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March 10, 2016</a:t>
            </a:r>
          </a:p>
        </p:txBody>
      </p:sp>
      <p:pic>
        <p:nvPicPr>
          <p:cNvPr id="4" name="Picture 3" descr="C:\Users\cviggian\AppData\Local\Microsoft\Windows\Temporary Internet Files\Content.IE5\IPO22OQR\Math_Rocks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3048000" cy="1706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4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Literacy Strategies Alive in </a:t>
            </a:r>
            <a:r>
              <a:rPr lang="en-US" smtClean="0">
                <a:latin typeface="Bookman Old Style" panose="02050604050505020204" pitchFamily="18" charset="0"/>
              </a:rPr>
              <a:t>Math Class</a:t>
            </a:r>
            <a:endParaRPr lang="en-US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Kaley Laine</a:t>
            </a: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0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Thursday, May 19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2:00- 4:00 pm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Location TBD</a:t>
            </a: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1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Agenda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</a:p>
          <a:p>
            <a:r>
              <a:rPr lang="en-US" dirty="0" smtClean="0">
                <a:latin typeface="Bookman Old Style" pitchFamily="18" charset="0"/>
              </a:rPr>
              <a:t>Math Task </a:t>
            </a:r>
          </a:p>
          <a:p>
            <a:r>
              <a:rPr lang="en-US" dirty="0" smtClean="0">
                <a:latin typeface="Bookman Old Style" pitchFamily="18" charset="0"/>
              </a:rPr>
              <a:t>Overview of Committee Goals</a:t>
            </a:r>
          </a:p>
          <a:p>
            <a:r>
              <a:rPr lang="en-US" dirty="0" smtClean="0">
                <a:latin typeface="Bookman Old Style" pitchFamily="18" charset="0"/>
              </a:rPr>
              <a:t>Improving Students’ Literacy Skills in Math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Sharing Resources for Math Teachers on our Webpage</a:t>
            </a:r>
          </a:p>
          <a:p>
            <a:r>
              <a:rPr lang="en-US" dirty="0" smtClean="0">
                <a:latin typeface="Bookman Old Style" pitchFamily="18" charset="0"/>
              </a:rPr>
              <a:t>Share Session:  Review of Student Work from one Problem-based Learning experience since Last Meeting</a:t>
            </a:r>
          </a:p>
          <a:p>
            <a:r>
              <a:rPr lang="en-US" dirty="0" smtClean="0">
                <a:latin typeface="Bookman Old Style" pitchFamily="18" charset="0"/>
              </a:rPr>
              <a:t>Literacy Strategies Alive in Math Class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Math Task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Kristine </a:t>
            </a:r>
            <a:r>
              <a:rPr lang="en-US" b="1" dirty="0" err="1" smtClean="0">
                <a:latin typeface="Bookman Old Style" pitchFamily="18" charset="0"/>
              </a:rPr>
              <a:t>Blumer</a:t>
            </a:r>
            <a:endParaRPr lang="en-US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Overview of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Committee Goals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2015-2016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Goals of the Committee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Develop meaningful ways to incorporate more literacy in math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Develop teacher-created resources for math courses; Design problem-based </a:t>
            </a:r>
            <a:r>
              <a:rPr lang="en-US" smtClean="0">
                <a:latin typeface="Bookman Old Style" panose="02050604050505020204" pitchFamily="18" charset="0"/>
              </a:rPr>
              <a:t>learning projects</a:t>
            </a: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Use data and student work to analyze students’ math skills </a:t>
            </a:r>
          </a:p>
          <a:p>
            <a:r>
              <a:rPr lang="en-US" dirty="0" smtClean="0">
                <a:latin typeface="Bookman Old Style" panose="02050604050505020204" pitchFamily="18" charset="0"/>
              </a:rPr>
              <a:t>Research and recommend resources that should be purchased to support instruction (9-12)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Improving Students’ Literacy Skills in Math</a:t>
            </a:r>
            <a:br>
              <a:rPr lang="en-US" dirty="0">
                <a:latin typeface="Bookman Old Style" pitchFamily="18" charset="0"/>
              </a:rPr>
            </a:b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Sharing Resources for Math Teachers on our Webpage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Share Session: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Review of Student Work from one Problem-based Learning experience since Last Meeting</a:t>
            </a: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04188"/>
      </p:ext>
    </p:extLst>
  </p:cSld>
  <p:clrMapOvr>
    <a:masterClrMapping/>
  </p:clrMapOvr>
</p:sld>
</file>

<file path=ppt/theme/theme1.xml><?xml version="1.0" encoding="utf-8"?>
<a:theme xmlns:a="http://schemas.openxmlformats.org/drawingml/2006/main" name="0812_OCM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Project Update 10 January 2015</Template>
  <TotalTime>60</TotalTime>
  <Words>152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0812_OCM_PPtemplate</vt:lpstr>
      <vt:lpstr>Math 7-12 Committee</vt:lpstr>
      <vt:lpstr>Agenda</vt:lpstr>
      <vt:lpstr>Welcome &amp; Introductions</vt:lpstr>
      <vt:lpstr>Math Task </vt:lpstr>
      <vt:lpstr>Overview of  Committee Goals</vt:lpstr>
      <vt:lpstr>2015-2016 Goals of the Committee</vt:lpstr>
      <vt:lpstr>Improving Students’ Literacy Skills in Math </vt:lpstr>
      <vt:lpstr>Sharing Resources for Math Teachers on our Webpage </vt:lpstr>
      <vt:lpstr>Share Session:</vt:lpstr>
      <vt:lpstr>Literacy Strategies Alive in Math Class</vt:lpstr>
      <vt:lpstr>Thursday, May 19 2:00- 4:00 pm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Staff Orientation</dc:title>
  <dc:creator>Sheena Brill</dc:creator>
  <cp:lastModifiedBy>Colleen Viggiano</cp:lastModifiedBy>
  <cp:revision>11</cp:revision>
  <cp:lastPrinted>2015-10-27T14:47:16Z</cp:lastPrinted>
  <dcterms:created xsi:type="dcterms:W3CDTF">2013-08-27T12:58:15Z</dcterms:created>
  <dcterms:modified xsi:type="dcterms:W3CDTF">2016-03-10T17:27:46Z</dcterms:modified>
</cp:coreProperties>
</file>