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65" r:id="rId2"/>
    <p:sldId id="285" r:id="rId3"/>
    <p:sldId id="284" r:id="rId4"/>
    <p:sldId id="286" r:id="rId5"/>
    <p:sldId id="292" r:id="rId6"/>
    <p:sldId id="290" r:id="rId7"/>
    <p:sldId id="287" r:id="rId8"/>
    <p:sldId id="281" r:id="rId9"/>
    <p:sldId id="277" r:id="rId10"/>
    <p:sldId id="272" r:id="rId11"/>
    <p:sldId id="271" r:id="rId12"/>
    <p:sldId id="264" r:id="rId13"/>
    <p:sldId id="257" r:id="rId14"/>
    <p:sldId id="258" r:id="rId15"/>
    <p:sldId id="266" r:id="rId16"/>
    <p:sldId id="267" r:id="rId17"/>
    <p:sldId id="268" r:id="rId18"/>
    <p:sldId id="269" r:id="rId19"/>
    <p:sldId id="259" r:id="rId20"/>
    <p:sldId id="270" r:id="rId21"/>
    <p:sldId id="273" r:id="rId22"/>
    <p:sldId id="278" r:id="rId23"/>
    <p:sldId id="279" r:id="rId24"/>
    <p:sldId id="275" r:id="rId25"/>
    <p:sldId id="280" r:id="rId26"/>
    <p:sldId id="261" r:id="rId27"/>
    <p:sldId id="283" r:id="rId28"/>
    <p:sldId id="293" r:id="rId2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75" autoAdjust="0"/>
  </p:normalViewPr>
  <p:slideViewPr>
    <p:cSldViewPr>
      <p:cViewPr>
        <p:scale>
          <a:sx n="80" d="100"/>
          <a:sy n="80" d="100"/>
        </p:scale>
        <p:origin x="-780" y="-618"/>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45CC58-0B05-4FE6-B155-005E50FB40FC}" type="doc">
      <dgm:prSet loTypeId="urn:microsoft.com/office/officeart/2005/8/layout/hList7" loCatId="relationship" qsTypeId="urn:microsoft.com/office/officeart/2005/8/quickstyle/simple1" qsCatId="simple" csTypeId="urn:microsoft.com/office/officeart/2005/8/colors/accent1_2" csCatId="accent1" phldr="1"/>
      <dgm:spPr/>
    </dgm:pt>
    <dgm:pt modelId="{F5B3007C-AA27-41B7-862B-C12CEE7A2B8B}">
      <dgm:prSet phldrT="[Text]"/>
      <dgm:spPr/>
      <dgm:t>
        <a:bodyPr/>
        <a:lstStyle/>
        <a:p>
          <a:r>
            <a:rPr lang="en-US" dirty="0" smtClean="0"/>
            <a:t>Teaching that Engages</a:t>
          </a:r>
          <a:endParaRPr lang="en-US" dirty="0"/>
        </a:p>
      </dgm:t>
    </dgm:pt>
    <dgm:pt modelId="{26C7B56A-DA8A-4236-B4B7-AFC8967A02CD}" type="parTrans" cxnId="{C4CD6399-D8B0-4B3D-BBAF-922307917F7A}">
      <dgm:prSet/>
      <dgm:spPr/>
      <dgm:t>
        <a:bodyPr/>
        <a:lstStyle/>
        <a:p>
          <a:endParaRPr lang="en-US"/>
        </a:p>
      </dgm:t>
    </dgm:pt>
    <dgm:pt modelId="{7487CE59-9DBC-4395-911F-738CBDA8B282}" type="sibTrans" cxnId="{C4CD6399-D8B0-4B3D-BBAF-922307917F7A}">
      <dgm:prSet/>
      <dgm:spPr/>
      <dgm:t>
        <a:bodyPr/>
        <a:lstStyle/>
        <a:p>
          <a:endParaRPr lang="en-US"/>
        </a:p>
      </dgm:t>
    </dgm:pt>
    <dgm:pt modelId="{38F6DB1A-73E7-497A-9F18-81E4AC253452}">
      <dgm:prSet phldrT="[Text]"/>
      <dgm:spPr/>
      <dgm:t>
        <a:bodyPr/>
        <a:lstStyle/>
        <a:p>
          <a:r>
            <a:rPr lang="en-US" dirty="0" smtClean="0"/>
            <a:t>Culture that Empowers</a:t>
          </a:r>
          <a:endParaRPr lang="en-US" dirty="0"/>
        </a:p>
      </dgm:t>
    </dgm:pt>
    <dgm:pt modelId="{7150DE87-1F64-4B0C-A5E8-5D645BBD1899}" type="parTrans" cxnId="{DD698685-2F2C-4847-9811-BA56260DDF65}">
      <dgm:prSet/>
      <dgm:spPr/>
      <dgm:t>
        <a:bodyPr/>
        <a:lstStyle/>
        <a:p>
          <a:endParaRPr lang="en-US"/>
        </a:p>
      </dgm:t>
    </dgm:pt>
    <dgm:pt modelId="{092E1C46-B2A7-4174-917F-0E4236ACCC08}" type="sibTrans" cxnId="{DD698685-2F2C-4847-9811-BA56260DDF65}">
      <dgm:prSet/>
      <dgm:spPr/>
      <dgm:t>
        <a:bodyPr/>
        <a:lstStyle/>
        <a:p>
          <a:endParaRPr lang="en-US"/>
        </a:p>
      </dgm:t>
    </dgm:pt>
    <dgm:pt modelId="{CC360C8A-D2B7-400E-8876-2A109DDF57CA}">
      <dgm:prSet phldrT="[Text]"/>
      <dgm:spPr/>
      <dgm:t>
        <a:bodyPr/>
        <a:lstStyle/>
        <a:p>
          <a:r>
            <a:rPr lang="en-US" dirty="0" smtClean="0"/>
            <a:t>Technology that Enables</a:t>
          </a:r>
          <a:endParaRPr lang="en-US" dirty="0"/>
        </a:p>
      </dgm:t>
    </dgm:pt>
    <dgm:pt modelId="{81528EA4-9939-4368-86ED-29449E91AD04}" type="parTrans" cxnId="{DDFEB35C-B2E3-4BB1-BA43-75A432EF3141}">
      <dgm:prSet/>
      <dgm:spPr/>
      <dgm:t>
        <a:bodyPr/>
        <a:lstStyle/>
        <a:p>
          <a:endParaRPr lang="en-US"/>
        </a:p>
      </dgm:t>
    </dgm:pt>
    <dgm:pt modelId="{6CC6486E-CE15-4D98-9586-8BF632C8A6CE}" type="sibTrans" cxnId="{DDFEB35C-B2E3-4BB1-BA43-75A432EF3141}">
      <dgm:prSet/>
      <dgm:spPr/>
      <dgm:t>
        <a:bodyPr/>
        <a:lstStyle/>
        <a:p>
          <a:endParaRPr lang="en-US"/>
        </a:p>
      </dgm:t>
    </dgm:pt>
    <dgm:pt modelId="{D17E8B71-9E48-45B4-AF65-6615AD0178C1}" type="pres">
      <dgm:prSet presAssocID="{3845CC58-0B05-4FE6-B155-005E50FB40FC}" presName="Name0" presStyleCnt="0">
        <dgm:presLayoutVars>
          <dgm:dir/>
          <dgm:resizeHandles val="exact"/>
        </dgm:presLayoutVars>
      </dgm:prSet>
      <dgm:spPr/>
    </dgm:pt>
    <dgm:pt modelId="{35F62321-672B-4E51-A946-BECA99E9519E}" type="pres">
      <dgm:prSet presAssocID="{3845CC58-0B05-4FE6-B155-005E50FB40FC}" presName="fgShape" presStyleLbl="fgShp" presStyleIdx="0" presStyleCnt="1"/>
      <dgm:spPr/>
    </dgm:pt>
    <dgm:pt modelId="{BE37B1CD-D4A3-41BC-8F2A-81E82ADBFF04}" type="pres">
      <dgm:prSet presAssocID="{3845CC58-0B05-4FE6-B155-005E50FB40FC}" presName="linComp" presStyleCnt="0"/>
      <dgm:spPr/>
    </dgm:pt>
    <dgm:pt modelId="{1EE2B5A9-E4BB-485A-B6FE-72B073FDA2B2}" type="pres">
      <dgm:prSet presAssocID="{F5B3007C-AA27-41B7-862B-C12CEE7A2B8B}" presName="compNode" presStyleCnt="0"/>
      <dgm:spPr/>
    </dgm:pt>
    <dgm:pt modelId="{18937CDA-FC51-471A-9EFC-AC7FEBEC33C8}" type="pres">
      <dgm:prSet presAssocID="{F5B3007C-AA27-41B7-862B-C12CEE7A2B8B}" presName="bkgdShape" presStyleLbl="node1" presStyleIdx="0" presStyleCnt="3"/>
      <dgm:spPr/>
      <dgm:t>
        <a:bodyPr/>
        <a:lstStyle/>
        <a:p>
          <a:endParaRPr lang="en-US"/>
        </a:p>
      </dgm:t>
    </dgm:pt>
    <dgm:pt modelId="{7FE09279-ED51-44E9-8657-04775114263B}" type="pres">
      <dgm:prSet presAssocID="{F5B3007C-AA27-41B7-862B-C12CEE7A2B8B}" presName="nodeTx" presStyleLbl="node1" presStyleIdx="0" presStyleCnt="3">
        <dgm:presLayoutVars>
          <dgm:bulletEnabled val="1"/>
        </dgm:presLayoutVars>
      </dgm:prSet>
      <dgm:spPr/>
      <dgm:t>
        <a:bodyPr/>
        <a:lstStyle/>
        <a:p>
          <a:endParaRPr lang="en-US"/>
        </a:p>
      </dgm:t>
    </dgm:pt>
    <dgm:pt modelId="{54FEA64A-FA25-4ADB-A357-CB7E514A7D48}" type="pres">
      <dgm:prSet presAssocID="{F5B3007C-AA27-41B7-862B-C12CEE7A2B8B}" presName="invisiNode" presStyleLbl="node1" presStyleIdx="0" presStyleCnt="3"/>
      <dgm:spPr/>
    </dgm:pt>
    <dgm:pt modelId="{9332E01C-E8EC-41EF-80AE-F9E743835228}" type="pres">
      <dgm:prSet presAssocID="{F5B3007C-AA27-41B7-862B-C12CEE7A2B8B}" presName="imagNode" presStyleLbl="fgImgPlace1" presStyleIdx="0" presStyleCnt="3"/>
      <dgm:spPr>
        <a:blipFill rotWithShape="1">
          <a:blip xmlns:r="http://schemas.openxmlformats.org/officeDocument/2006/relationships" r:embed="rId1"/>
          <a:stretch>
            <a:fillRect/>
          </a:stretch>
        </a:blipFill>
      </dgm:spPr>
    </dgm:pt>
    <dgm:pt modelId="{95F200D4-6A33-4A40-B9DC-2C678111790C}" type="pres">
      <dgm:prSet presAssocID="{7487CE59-9DBC-4395-911F-738CBDA8B282}" presName="sibTrans" presStyleLbl="sibTrans2D1" presStyleIdx="0" presStyleCnt="0"/>
      <dgm:spPr/>
      <dgm:t>
        <a:bodyPr/>
        <a:lstStyle/>
        <a:p>
          <a:endParaRPr lang="en-US"/>
        </a:p>
      </dgm:t>
    </dgm:pt>
    <dgm:pt modelId="{BD27BC21-54B6-4AD1-8F85-79B0DC917E3D}" type="pres">
      <dgm:prSet presAssocID="{38F6DB1A-73E7-497A-9F18-81E4AC253452}" presName="compNode" presStyleCnt="0"/>
      <dgm:spPr/>
    </dgm:pt>
    <dgm:pt modelId="{1F12BF5E-07A6-401C-92B9-9C0DD5E57E79}" type="pres">
      <dgm:prSet presAssocID="{38F6DB1A-73E7-497A-9F18-81E4AC253452}" presName="bkgdShape" presStyleLbl="node1" presStyleIdx="1" presStyleCnt="3"/>
      <dgm:spPr/>
      <dgm:t>
        <a:bodyPr/>
        <a:lstStyle/>
        <a:p>
          <a:endParaRPr lang="en-US"/>
        </a:p>
      </dgm:t>
    </dgm:pt>
    <dgm:pt modelId="{C5C7F777-B699-4CF3-98F8-AE36C380CBDE}" type="pres">
      <dgm:prSet presAssocID="{38F6DB1A-73E7-497A-9F18-81E4AC253452}" presName="nodeTx" presStyleLbl="node1" presStyleIdx="1" presStyleCnt="3">
        <dgm:presLayoutVars>
          <dgm:bulletEnabled val="1"/>
        </dgm:presLayoutVars>
      </dgm:prSet>
      <dgm:spPr/>
      <dgm:t>
        <a:bodyPr/>
        <a:lstStyle/>
        <a:p>
          <a:endParaRPr lang="en-US"/>
        </a:p>
      </dgm:t>
    </dgm:pt>
    <dgm:pt modelId="{BD6E959A-FAF7-4F15-93A7-BFF165BFB38F}" type="pres">
      <dgm:prSet presAssocID="{38F6DB1A-73E7-497A-9F18-81E4AC253452}" presName="invisiNode" presStyleLbl="node1" presStyleIdx="1" presStyleCnt="3"/>
      <dgm:spPr/>
    </dgm:pt>
    <dgm:pt modelId="{E54D6E19-1CDE-4C56-8BA3-603B921465F5}" type="pres">
      <dgm:prSet presAssocID="{38F6DB1A-73E7-497A-9F18-81E4AC253452}" presName="imagNode" presStyleLbl="fgImgPlace1" presStyleIdx="1" presStyleCnt="3"/>
      <dgm:spPr>
        <a:blipFill rotWithShape="1">
          <a:blip xmlns:r="http://schemas.openxmlformats.org/officeDocument/2006/relationships" r:embed="rId2"/>
          <a:stretch>
            <a:fillRect/>
          </a:stretch>
        </a:blipFill>
      </dgm:spPr>
    </dgm:pt>
    <dgm:pt modelId="{46BCAA51-00AC-40BD-9E7D-289F4C24F76E}" type="pres">
      <dgm:prSet presAssocID="{092E1C46-B2A7-4174-917F-0E4236ACCC08}" presName="sibTrans" presStyleLbl="sibTrans2D1" presStyleIdx="0" presStyleCnt="0"/>
      <dgm:spPr/>
      <dgm:t>
        <a:bodyPr/>
        <a:lstStyle/>
        <a:p>
          <a:endParaRPr lang="en-US"/>
        </a:p>
      </dgm:t>
    </dgm:pt>
    <dgm:pt modelId="{8F5B45F8-82E8-40A1-A754-7DEB81AE73C4}" type="pres">
      <dgm:prSet presAssocID="{CC360C8A-D2B7-400E-8876-2A109DDF57CA}" presName="compNode" presStyleCnt="0"/>
      <dgm:spPr/>
    </dgm:pt>
    <dgm:pt modelId="{7D18CD00-73F0-47EE-ADCF-A414732385D1}" type="pres">
      <dgm:prSet presAssocID="{CC360C8A-D2B7-400E-8876-2A109DDF57CA}" presName="bkgdShape" presStyleLbl="node1" presStyleIdx="2" presStyleCnt="3"/>
      <dgm:spPr/>
      <dgm:t>
        <a:bodyPr/>
        <a:lstStyle/>
        <a:p>
          <a:endParaRPr lang="en-US"/>
        </a:p>
      </dgm:t>
    </dgm:pt>
    <dgm:pt modelId="{BD66D26C-7D22-4141-A170-FD1030BC2A57}" type="pres">
      <dgm:prSet presAssocID="{CC360C8A-D2B7-400E-8876-2A109DDF57CA}" presName="nodeTx" presStyleLbl="node1" presStyleIdx="2" presStyleCnt="3">
        <dgm:presLayoutVars>
          <dgm:bulletEnabled val="1"/>
        </dgm:presLayoutVars>
      </dgm:prSet>
      <dgm:spPr/>
      <dgm:t>
        <a:bodyPr/>
        <a:lstStyle/>
        <a:p>
          <a:endParaRPr lang="en-US"/>
        </a:p>
      </dgm:t>
    </dgm:pt>
    <dgm:pt modelId="{0C6E1D0D-51C1-4C0E-9D32-82FA0215B730}" type="pres">
      <dgm:prSet presAssocID="{CC360C8A-D2B7-400E-8876-2A109DDF57CA}" presName="invisiNode" presStyleLbl="node1" presStyleIdx="2" presStyleCnt="3"/>
      <dgm:spPr/>
    </dgm:pt>
    <dgm:pt modelId="{2F7D043B-88EB-4147-9B35-9F0B344D3C68}" type="pres">
      <dgm:prSet presAssocID="{CC360C8A-D2B7-400E-8876-2A109DDF57CA}" presName="imagNode" presStyleLbl="fgImgPlace1" presStyleIdx="2" presStyleCnt="3"/>
      <dgm:spPr>
        <a:blipFill rotWithShape="1">
          <a:blip xmlns:r="http://schemas.openxmlformats.org/officeDocument/2006/relationships" r:embed="rId3"/>
          <a:stretch>
            <a:fillRect/>
          </a:stretch>
        </a:blipFill>
      </dgm:spPr>
    </dgm:pt>
  </dgm:ptLst>
  <dgm:cxnLst>
    <dgm:cxn modelId="{BD33F08A-A08D-49E5-A802-037C2F045B1E}" type="presOf" srcId="{CC360C8A-D2B7-400E-8876-2A109DDF57CA}" destId="{BD66D26C-7D22-4141-A170-FD1030BC2A57}" srcOrd="1" destOrd="0" presId="urn:microsoft.com/office/officeart/2005/8/layout/hList7"/>
    <dgm:cxn modelId="{2ADA03E5-FFFE-4A8C-9577-F7516B1A6AA2}" type="presOf" srcId="{7487CE59-9DBC-4395-911F-738CBDA8B282}" destId="{95F200D4-6A33-4A40-B9DC-2C678111790C}" srcOrd="0" destOrd="0" presId="urn:microsoft.com/office/officeart/2005/8/layout/hList7"/>
    <dgm:cxn modelId="{1053FC12-9EAE-412E-A2B1-C641C4F9214F}" type="presOf" srcId="{F5B3007C-AA27-41B7-862B-C12CEE7A2B8B}" destId="{18937CDA-FC51-471A-9EFC-AC7FEBEC33C8}" srcOrd="0" destOrd="0" presId="urn:microsoft.com/office/officeart/2005/8/layout/hList7"/>
    <dgm:cxn modelId="{F76CEE3E-9B61-4A38-9DEC-AFBFB535F5DC}" type="presOf" srcId="{092E1C46-B2A7-4174-917F-0E4236ACCC08}" destId="{46BCAA51-00AC-40BD-9E7D-289F4C24F76E}" srcOrd="0" destOrd="0" presId="urn:microsoft.com/office/officeart/2005/8/layout/hList7"/>
    <dgm:cxn modelId="{33F26B40-97EC-4C2D-9D4A-0F81100BC911}" type="presOf" srcId="{CC360C8A-D2B7-400E-8876-2A109DDF57CA}" destId="{7D18CD00-73F0-47EE-ADCF-A414732385D1}" srcOrd="0" destOrd="0" presId="urn:microsoft.com/office/officeart/2005/8/layout/hList7"/>
    <dgm:cxn modelId="{DD698685-2F2C-4847-9811-BA56260DDF65}" srcId="{3845CC58-0B05-4FE6-B155-005E50FB40FC}" destId="{38F6DB1A-73E7-497A-9F18-81E4AC253452}" srcOrd="1" destOrd="0" parTransId="{7150DE87-1F64-4B0C-A5E8-5D645BBD1899}" sibTransId="{092E1C46-B2A7-4174-917F-0E4236ACCC08}"/>
    <dgm:cxn modelId="{C4CD6399-D8B0-4B3D-BBAF-922307917F7A}" srcId="{3845CC58-0B05-4FE6-B155-005E50FB40FC}" destId="{F5B3007C-AA27-41B7-862B-C12CEE7A2B8B}" srcOrd="0" destOrd="0" parTransId="{26C7B56A-DA8A-4236-B4B7-AFC8967A02CD}" sibTransId="{7487CE59-9DBC-4395-911F-738CBDA8B282}"/>
    <dgm:cxn modelId="{23F942C0-A9A9-475F-A06A-5ACCCC64F795}" type="presOf" srcId="{3845CC58-0B05-4FE6-B155-005E50FB40FC}" destId="{D17E8B71-9E48-45B4-AF65-6615AD0178C1}" srcOrd="0" destOrd="0" presId="urn:microsoft.com/office/officeart/2005/8/layout/hList7"/>
    <dgm:cxn modelId="{FF30BF3A-C51B-4F55-BA60-C29978E5AA40}" type="presOf" srcId="{F5B3007C-AA27-41B7-862B-C12CEE7A2B8B}" destId="{7FE09279-ED51-44E9-8657-04775114263B}" srcOrd="1" destOrd="0" presId="urn:microsoft.com/office/officeart/2005/8/layout/hList7"/>
    <dgm:cxn modelId="{05B78084-97A7-4E33-96F2-4EFCE3AE10FD}" type="presOf" srcId="{38F6DB1A-73E7-497A-9F18-81E4AC253452}" destId="{C5C7F777-B699-4CF3-98F8-AE36C380CBDE}" srcOrd="1" destOrd="0" presId="urn:microsoft.com/office/officeart/2005/8/layout/hList7"/>
    <dgm:cxn modelId="{DDFEB35C-B2E3-4BB1-BA43-75A432EF3141}" srcId="{3845CC58-0B05-4FE6-B155-005E50FB40FC}" destId="{CC360C8A-D2B7-400E-8876-2A109DDF57CA}" srcOrd="2" destOrd="0" parTransId="{81528EA4-9939-4368-86ED-29449E91AD04}" sibTransId="{6CC6486E-CE15-4D98-9586-8BF632C8A6CE}"/>
    <dgm:cxn modelId="{28AF8225-319B-46E5-BEF0-D039F0F4875E}" type="presOf" srcId="{38F6DB1A-73E7-497A-9F18-81E4AC253452}" destId="{1F12BF5E-07A6-401C-92B9-9C0DD5E57E79}" srcOrd="0" destOrd="0" presId="urn:microsoft.com/office/officeart/2005/8/layout/hList7"/>
    <dgm:cxn modelId="{ADA5A5C6-CBA3-4D81-96DE-4018003003C8}" type="presParOf" srcId="{D17E8B71-9E48-45B4-AF65-6615AD0178C1}" destId="{35F62321-672B-4E51-A946-BECA99E9519E}" srcOrd="0" destOrd="0" presId="urn:microsoft.com/office/officeart/2005/8/layout/hList7"/>
    <dgm:cxn modelId="{40A3BF2E-290E-43A3-8E92-A4149E12A420}" type="presParOf" srcId="{D17E8B71-9E48-45B4-AF65-6615AD0178C1}" destId="{BE37B1CD-D4A3-41BC-8F2A-81E82ADBFF04}" srcOrd="1" destOrd="0" presId="urn:microsoft.com/office/officeart/2005/8/layout/hList7"/>
    <dgm:cxn modelId="{7F5DAC91-EA2E-4454-8669-AD5F2A1AC749}" type="presParOf" srcId="{BE37B1CD-D4A3-41BC-8F2A-81E82ADBFF04}" destId="{1EE2B5A9-E4BB-485A-B6FE-72B073FDA2B2}" srcOrd="0" destOrd="0" presId="urn:microsoft.com/office/officeart/2005/8/layout/hList7"/>
    <dgm:cxn modelId="{19E0E0E2-1E5D-43F9-A98F-58BBC0F58460}" type="presParOf" srcId="{1EE2B5A9-E4BB-485A-B6FE-72B073FDA2B2}" destId="{18937CDA-FC51-471A-9EFC-AC7FEBEC33C8}" srcOrd="0" destOrd="0" presId="urn:microsoft.com/office/officeart/2005/8/layout/hList7"/>
    <dgm:cxn modelId="{F9E73D9F-6752-4B1D-9564-B0E20286FD36}" type="presParOf" srcId="{1EE2B5A9-E4BB-485A-B6FE-72B073FDA2B2}" destId="{7FE09279-ED51-44E9-8657-04775114263B}" srcOrd="1" destOrd="0" presId="urn:microsoft.com/office/officeart/2005/8/layout/hList7"/>
    <dgm:cxn modelId="{B0BC9E12-CB83-4804-8925-5C1CEC42FE43}" type="presParOf" srcId="{1EE2B5A9-E4BB-485A-B6FE-72B073FDA2B2}" destId="{54FEA64A-FA25-4ADB-A357-CB7E514A7D48}" srcOrd="2" destOrd="0" presId="urn:microsoft.com/office/officeart/2005/8/layout/hList7"/>
    <dgm:cxn modelId="{8C774365-4FAB-4565-90D3-F38CEBD7C13A}" type="presParOf" srcId="{1EE2B5A9-E4BB-485A-B6FE-72B073FDA2B2}" destId="{9332E01C-E8EC-41EF-80AE-F9E743835228}" srcOrd="3" destOrd="0" presId="urn:microsoft.com/office/officeart/2005/8/layout/hList7"/>
    <dgm:cxn modelId="{B91306AB-4DEA-42A8-A53C-020CD46A19F7}" type="presParOf" srcId="{BE37B1CD-D4A3-41BC-8F2A-81E82ADBFF04}" destId="{95F200D4-6A33-4A40-B9DC-2C678111790C}" srcOrd="1" destOrd="0" presId="urn:microsoft.com/office/officeart/2005/8/layout/hList7"/>
    <dgm:cxn modelId="{9D954578-5772-49BA-80F4-2401A203B3DD}" type="presParOf" srcId="{BE37B1CD-D4A3-41BC-8F2A-81E82ADBFF04}" destId="{BD27BC21-54B6-4AD1-8F85-79B0DC917E3D}" srcOrd="2" destOrd="0" presId="urn:microsoft.com/office/officeart/2005/8/layout/hList7"/>
    <dgm:cxn modelId="{5384609E-91AD-466F-AC3D-F41F8CA764D6}" type="presParOf" srcId="{BD27BC21-54B6-4AD1-8F85-79B0DC917E3D}" destId="{1F12BF5E-07A6-401C-92B9-9C0DD5E57E79}" srcOrd="0" destOrd="0" presId="urn:microsoft.com/office/officeart/2005/8/layout/hList7"/>
    <dgm:cxn modelId="{07671F97-07C3-405A-BD17-22FF61E637F8}" type="presParOf" srcId="{BD27BC21-54B6-4AD1-8F85-79B0DC917E3D}" destId="{C5C7F777-B699-4CF3-98F8-AE36C380CBDE}" srcOrd="1" destOrd="0" presId="urn:microsoft.com/office/officeart/2005/8/layout/hList7"/>
    <dgm:cxn modelId="{CDBAB601-0A9D-40DF-97B5-9D8977AB9BC9}" type="presParOf" srcId="{BD27BC21-54B6-4AD1-8F85-79B0DC917E3D}" destId="{BD6E959A-FAF7-4F15-93A7-BFF165BFB38F}" srcOrd="2" destOrd="0" presId="urn:microsoft.com/office/officeart/2005/8/layout/hList7"/>
    <dgm:cxn modelId="{A4A80871-7BA9-4391-9F62-78C2B935F438}" type="presParOf" srcId="{BD27BC21-54B6-4AD1-8F85-79B0DC917E3D}" destId="{E54D6E19-1CDE-4C56-8BA3-603B921465F5}" srcOrd="3" destOrd="0" presId="urn:microsoft.com/office/officeart/2005/8/layout/hList7"/>
    <dgm:cxn modelId="{0896D433-2E90-4C0B-9ED8-77B51D3DC297}" type="presParOf" srcId="{BE37B1CD-D4A3-41BC-8F2A-81E82ADBFF04}" destId="{46BCAA51-00AC-40BD-9E7D-289F4C24F76E}" srcOrd="3" destOrd="0" presId="urn:microsoft.com/office/officeart/2005/8/layout/hList7"/>
    <dgm:cxn modelId="{A00053C9-C886-4B8E-A0B4-7F8EF6FAC51D}" type="presParOf" srcId="{BE37B1CD-D4A3-41BC-8F2A-81E82ADBFF04}" destId="{8F5B45F8-82E8-40A1-A754-7DEB81AE73C4}" srcOrd="4" destOrd="0" presId="urn:microsoft.com/office/officeart/2005/8/layout/hList7"/>
    <dgm:cxn modelId="{645A1F36-887D-4359-B618-8C65D57CD4C7}" type="presParOf" srcId="{8F5B45F8-82E8-40A1-A754-7DEB81AE73C4}" destId="{7D18CD00-73F0-47EE-ADCF-A414732385D1}" srcOrd="0" destOrd="0" presId="urn:microsoft.com/office/officeart/2005/8/layout/hList7"/>
    <dgm:cxn modelId="{7C547EC7-95E7-47E5-9F6A-34B8752E1421}" type="presParOf" srcId="{8F5B45F8-82E8-40A1-A754-7DEB81AE73C4}" destId="{BD66D26C-7D22-4141-A170-FD1030BC2A57}" srcOrd="1" destOrd="0" presId="urn:microsoft.com/office/officeart/2005/8/layout/hList7"/>
    <dgm:cxn modelId="{E6BFBE02-5062-45C0-A8E4-C940D1CD115E}" type="presParOf" srcId="{8F5B45F8-82E8-40A1-A754-7DEB81AE73C4}" destId="{0C6E1D0D-51C1-4C0E-9D32-82FA0215B730}" srcOrd="2" destOrd="0" presId="urn:microsoft.com/office/officeart/2005/8/layout/hList7"/>
    <dgm:cxn modelId="{0AD488AB-B840-4EDB-8355-703922789F39}" type="presParOf" srcId="{8F5B45F8-82E8-40A1-A754-7DEB81AE73C4}" destId="{2F7D043B-88EB-4147-9B35-9F0B344D3C6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795F7A-BE04-49E6-B067-075BAE36CAD4}" type="doc">
      <dgm:prSet loTypeId="urn:microsoft.com/office/officeart/2005/8/layout/lProcess2" loCatId="list" qsTypeId="urn:microsoft.com/office/officeart/2005/8/quickstyle/simple5" qsCatId="simple" csTypeId="urn:microsoft.com/office/officeart/2005/8/colors/accent1_2" csCatId="accent1" phldr="1"/>
      <dgm:spPr/>
      <dgm:t>
        <a:bodyPr/>
        <a:lstStyle/>
        <a:p>
          <a:endParaRPr lang="en-US"/>
        </a:p>
      </dgm:t>
    </dgm:pt>
    <dgm:pt modelId="{B0B4A088-CE6A-43E1-AC19-AA5753B070FE}">
      <dgm:prSet phldrT="[Text]"/>
      <dgm:spPr/>
      <dgm:t>
        <a:bodyPr/>
        <a:lstStyle/>
        <a:p>
          <a:r>
            <a:rPr lang="en-US" dirty="0" smtClean="0"/>
            <a:t>New Tech High School</a:t>
          </a:r>
          <a:endParaRPr lang="en-US" dirty="0"/>
        </a:p>
      </dgm:t>
    </dgm:pt>
    <dgm:pt modelId="{6AA00011-BFEE-4343-8D13-A597F659CB1E}" type="parTrans" cxnId="{CD78A286-79C1-4C77-B8C6-EB1EB1951BAB}">
      <dgm:prSet/>
      <dgm:spPr/>
      <dgm:t>
        <a:bodyPr/>
        <a:lstStyle/>
        <a:p>
          <a:endParaRPr lang="en-US"/>
        </a:p>
      </dgm:t>
    </dgm:pt>
    <dgm:pt modelId="{A820E71E-492F-4A3A-8950-EE71DCC965F0}" type="sibTrans" cxnId="{CD78A286-79C1-4C77-B8C6-EB1EB1951BAB}">
      <dgm:prSet/>
      <dgm:spPr/>
      <dgm:t>
        <a:bodyPr/>
        <a:lstStyle/>
        <a:p>
          <a:endParaRPr lang="en-US"/>
        </a:p>
      </dgm:t>
    </dgm:pt>
    <dgm:pt modelId="{15E3CACE-96D5-4A11-8DEA-7F5BBFB31C59}">
      <dgm:prSet phldrT="[Text]"/>
      <dgm:spPr/>
      <dgm:t>
        <a:bodyPr/>
        <a:lstStyle/>
        <a:p>
          <a:r>
            <a:rPr lang="en-US" dirty="0" smtClean="0"/>
            <a:t>Regional</a:t>
          </a:r>
          <a:endParaRPr lang="en-US" dirty="0"/>
        </a:p>
      </dgm:t>
    </dgm:pt>
    <dgm:pt modelId="{D930A7DE-B055-4119-B987-721D0A711A02}" type="parTrans" cxnId="{B78A93B9-77DD-47C5-B64F-67DEF3F27E28}">
      <dgm:prSet/>
      <dgm:spPr/>
      <dgm:t>
        <a:bodyPr/>
        <a:lstStyle/>
        <a:p>
          <a:endParaRPr lang="en-US"/>
        </a:p>
      </dgm:t>
    </dgm:pt>
    <dgm:pt modelId="{F3E7E626-09E1-496F-B8C7-F56F1AB6AC1B}" type="sibTrans" cxnId="{B78A93B9-77DD-47C5-B64F-67DEF3F27E28}">
      <dgm:prSet/>
      <dgm:spPr/>
      <dgm:t>
        <a:bodyPr/>
        <a:lstStyle/>
        <a:p>
          <a:endParaRPr lang="en-US"/>
        </a:p>
      </dgm:t>
    </dgm:pt>
    <dgm:pt modelId="{DA07C296-A53A-4B3F-B810-2FB339E651BB}">
      <dgm:prSet phldrT="[Text]"/>
      <dgm:spPr/>
      <dgm:t>
        <a:bodyPr/>
        <a:lstStyle/>
        <a:p>
          <a:r>
            <a:rPr lang="en-US" dirty="0" smtClean="0"/>
            <a:t>OCM BOCES Programs</a:t>
          </a:r>
          <a:endParaRPr lang="en-US" dirty="0"/>
        </a:p>
      </dgm:t>
    </dgm:pt>
    <dgm:pt modelId="{98E45879-E648-4FFD-9203-BB22F5099C25}" type="parTrans" cxnId="{7DA6D987-6261-4EA0-9D6A-5ADBB19027D6}">
      <dgm:prSet/>
      <dgm:spPr/>
      <dgm:t>
        <a:bodyPr/>
        <a:lstStyle/>
        <a:p>
          <a:endParaRPr lang="en-US"/>
        </a:p>
      </dgm:t>
    </dgm:pt>
    <dgm:pt modelId="{270938EA-A251-4A24-8FBA-46692A959FE3}" type="sibTrans" cxnId="{7DA6D987-6261-4EA0-9D6A-5ADBB19027D6}">
      <dgm:prSet/>
      <dgm:spPr/>
      <dgm:t>
        <a:bodyPr/>
        <a:lstStyle/>
        <a:p>
          <a:endParaRPr lang="en-US"/>
        </a:p>
      </dgm:t>
    </dgm:pt>
    <dgm:pt modelId="{03622AAD-D08A-48E5-B4B6-19CEE9A2C457}">
      <dgm:prSet phldrT="[Text]"/>
      <dgm:spPr/>
      <dgm:t>
        <a:bodyPr/>
        <a:lstStyle/>
        <a:p>
          <a:r>
            <a:rPr lang="en-US" dirty="0" smtClean="0"/>
            <a:t>Alternative Education</a:t>
          </a:r>
          <a:endParaRPr lang="en-US" dirty="0"/>
        </a:p>
      </dgm:t>
    </dgm:pt>
    <dgm:pt modelId="{8C9F428E-F51A-4953-93F5-B6A2FDDD2325}" type="parTrans" cxnId="{981DF9D7-CC4F-4E87-B24B-C4F0B93D5A3E}">
      <dgm:prSet/>
      <dgm:spPr/>
      <dgm:t>
        <a:bodyPr/>
        <a:lstStyle/>
        <a:p>
          <a:endParaRPr lang="en-US"/>
        </a:p>
      </dgm:t>
    </dgm:pt>
    <dgm:pt modelId="{06D6EB88-7ABB-46DE-8F19-3CA04053C068}" type="sibTrans" cxnId="{981DF9D7-CC4F-4E87-B24B-C4F0B93D5A3E}">
      <dgm:prSet/>
      <dgm:spPr/>
      <dgm:t>
        <a:bodyPr/>
        <a:lstStyle/>
        <a:p>
          <a:endParaRPr lang="en-US"/>
        </a:p>
      </dgm:t>
    </dgm:pt>
    <dgm:pt modelId="{AF7E42B4-D60A-4616-8EF0-0B6985807B6A}">
      <dgm:prSet phldrT="[Text]"/>
      <dgm:spPr/>
      <dgm:t>
        <a:bodyPr/>
        <a:lstStyle/>
        <a:p>
          <a:r>
            <a:rPr lang="en-US" dirty="0" smtClean="0"/>
            <a:t>Special Education</a:t>
          </a:r>
          <a:endParaRPr lang="en-US" dirty="0"/>
        </a:p>
      </dgm:t>
    </dgm:pt>
    <dgm:pt modelId="{8EDF1642-5616-4B97-AF57-567A82260245}" type="parTrans" cxnId="{98E18496-3959-4154-BCA4-81138A530F74}">
      <dgm:prSet/>
      <dgm:spPr/>
      <dgm:t>
        <a:bodyPr/>
        <a:lstStyle/>
        <a:p>
          <a:endParaRPr lang="en-US"/>
        </a:p>
      </dgm:t>
    </dgm:pt>
    <dgm:pt modelId="{6232FD72-DFA3-4291-AB2A-7E5625C32519}" type="sibTrans" cxnId="{98E18496-3959-4154-BCA4-81138A530F74}">
      <dgm:prSet/>
      <dgm:spPr/>
      <dgm:t>
        <a:bodyPr/>
        <a:lstStyle/>
        <a:p>
          <a:endParaRPr lang="en-US"/>
        </a:p>
      </dgm:t>
    </dgm:pt>
    <dgm:pt modelId="{738B1193-443A-4A1D-8145-505C46FAAE82}">
      <dgm:prSet phldrT="[Text]"/>
      <dgm:spPr/>
      <dgm:t>
        <a:bodyPr/>
        <a:lstStyle/>
        <a:p>
          <a:r>
            <a:rPr lang="en-US" dirty="0" smtClean="0"/>
            <a:t>District/School-Based</a:t>
          </a:r>
          <a:endParaRPr lang="en-US" dirty="0"/>
        </a:p>
      </dgm:t>
    </dgm:pt>
    <dgm:pt modelId="{90A1FBF6-C047-4090-AA67-BF945B2E00DA}" type="parTrans" cxnId="{E10768FC-EE33-42B8-B08E-BC1DC0532C7D}">
      <dgm:prSet/>
      <dgm:spPr/>
      <dgm:t>
        <a:bodyPr/>
        <a:lstStyle/>
        <a:p>
          <a:endParaRPr lang="en-US"/>
        </a:p>
      </dgm:t>
    </dgm:pt>
    <dgm:pt modelId="{127B2FC7-AD10-4161-B182-868D3772D334}" type="sibTrans" cxnId="{E10768FC-EE33-42B8-B08E-BC1DC0532C7D}">
      <dgm:prSet/>
      <dgm:spPr/>
      <dgm:t>
        <a:bodyPr/>
        <a:lstStyle/>
        <a:p>
          <a:endParaRPr lang="en-US"/>
        </a:p>
      </dgm:t>
    </dgm:pt>
    <dgm:pt modelId="{7726EA1F-609F-4A30-B634-22368272C805}">
      <dgm:prSet phldrT="[Text]"/>
      <dgm:spPr/>
      <dgm:t>
        <a:bodyPr/>
        <a:lstStyle/>
        <a:p>
          <a:r>
            <a:rPr lang="en-US" dirty="0" smtClean="0"/>
            <a:t>Integrated PBL Courses</a:t>
          </a:r>
          <a:endParaRPr lang="en-US" dirty="0"/>
        </a:p>
      </dgm:t>
    </dgm:pt>
    <dgm:pt modelId="{A4EC540E-872D-4370-BAFE-ABB9E5DCEDEC}" type="parTrans" cxnId="{5ED5CFD1-6B38-43DC-813D-4B49044DDE99}">
      <dgm:prSet/>
      <dgm:spPr/>
      <dgm:t>
        <a:bodyPr/>
        <a:lstStyle/>
        <a:p>
          <a:endParaRPr lang="en-US"/>
        </a:p>
      </dgm:t>
    </dgm:pt>
    <dgm:pt modelId="{B236DAA9-6516-49B2-AC7C-E7A89439AAB1}" type="sibTrans" cxnId="{5ED5CFD1-6B38-43DC-813D-4B49044DDE99}">
      <dgm:prSet/>
      <dgm:spPr/>
      <dgm:t>
        <a:bodyPr/>
        <a:lstStyle/>
        <a:p>
          <a:endParaRPr lang="en-US"/>
        </a:p>
      </dgm:t>
    </dgm:pt>
    <dgm:pt modelId="{8C224967-E907-41A5-A5C6-BE1EA52918DF}">
      <dgm:prSet phldrT="[Text]"/>
      <dgm:spPr/>
      <dgm:t>
        <a:bodyPr/>
        <a:lstStyle/>
        <a:p>
          <a:r>
            <a:rPr lang="en-US" dirty="0" smtClean="0"/>
            <a:t>School-</a:t>
          </a:r>
          <a:br>
            <a:rPr lang="en-US" dirty="0" smtClean="0"/>
          </a:br>
          <a:r>
            <a:rPr lang="en-US" dirty="0" smtClean="0"/>
            <a:t>within-a-School</a:t>
          </a:r>
          <a:endParaRPr lang="en-US" dirty="0"/>
        </a:p>
      </dgm:t>
    </dgm:pt>
    <dgm:pt modelId="{1CD74A48-144C-4A67-A515-5766B05DE7AF}" type="parTrans" cxnId="{E840F403-C4BD-4A8F-BF41-CC71BF6C7698}">
      <dgm:prSet/>
      <dgm:spPr/>
      <dgm:t>
        <a:bodyPr/>
        <a:lstStyle/>
        <a:p>
          <a:endParaRPr lang="en-US"/>
        </a:p>
      </dgm:t>
    </dgm:pt>
    <dgm:pt modelId="{BD812FB2-214B-490E-92CC-D49D98CB16AC}" type="sibTrans" cxnId="{E840F403-C4BD-4A8F-BF41-CC71BF6C7698}">
      <dgm:prSet/>
      <dgm:spPr/>
      <dgm:t>
        <a:bodyPr/>
        <a:lstStyle/>
        <a:p>
          <a:endParaRPr lang="en-US"/>
        </a:p>
      </dgm:t>
    </dgm:pt>
    <dgm:pt modelId="{986A6B43-BE83-4938-B2C5-1B7B8B8136F9}" type="pres">
      <dgm:prSet presAssocID="{7B795F7A-BE04-49E6-B067-075BAE36CAD4}" presName="theList" presStyleCnt="0">
        <dgm:presLayoutVars>
          <dgm:dir/>
          <dgm:animLvl val="lvl"/>
          <dgm:resizeHandles val="exact"/>
        </dgm:presLayoutVars>
      </dgm:prSet>
      <dgm:spPr/>
      <dgm:t>
        <a:bodyPr/>
        <a:lstStyle/>
        <a:p>
          <a:endParaRPr lang="en-US"/>
        </a:p>
      </dgm:t>
    </dgm:pt>
    <dgm:pt modelId="{1A5DF7C9-7E9E-4E54-AA68-2D5F9C6D14ED}" type="pres">
      <dgm:prSet presAssocID="{B0B4A088-CE6A-43E1-AC19-AA5753B070FE}" presName="compNode" presStyleCnt="0"/>
      <dgm:spPr/>
    </dgm:pt>
    <dgm:pt modelId="{F4567CED-D56B-442D-8A9A-00FFEDE1361D}" type="pres">
      <dgm:prSet presAssocID="{B0B4A088-CE6A-43E1-AC19-AA5753B070FE}" presName="aNode" presStyleLbl="bgShp" presStyleIdx="0" presStyleCnt="3"/>
      <dgm:spPr/>
      <dgm:t>
        <a:bodyPr/>
        <a:lstStyle/>
        <a:p>
          <a:endParaRPr lang="en-US"/>
        </a:p>
      </dgm:t>
    </dgm:pt>
    <dgm:pt modelId="{C4CBDE6C-B320-4257-B1EF-05F53616A086}" type="pres">
      <dgm:prSet presAssocID="{B0B4A088-CE6A-43E1-AC19-AA5753B070FE}" presName="textNode" presStyleLbl="bgShp" presStyleIdx="0" presStyleCnt="3"/>
      <dgm:spPr/>
      <dgm:t>
        <a:bodyPr/>
        <a:lstStyle/>
        <a:p>
          <a:endParaRPr lang="en-US"/>
        </a:p>
      </dgm:t>
    </dgm:pt>
    <dgm:pt modelId="{8203C983-39A6-4951-A689-76FD716DB27B}" type="pres">
      <dgm:prSet presAssocID="{B0B4A088-CE6A-43E1-AC19-AA5753B070FE}" presName="compChildNode" presStyleCnt="0"/>
      <dgm:spPr/>
    </dgm:pt>
    <dgm:pt modelId="{66EFF7F6-87DB-4DC1-BD95-A603987CA4D0}" type="pres">
      <dgm:prSet presAssocID="{B0B4A088-CE6A-43E1-AC19-AA5753B070FE}" presName="theInnerList" presStyleCnt="0"/>
      <dgm:spPr/>
    </dgm:pt>
    <dgm:pt modelId="{24D0780B-02BC-4063-92C5-762CEA7602C1}" type="pres">
      <dgm:prSet presAssocID="{15E3CACE-96D5-4A11-8DEA-7F5BBFB31C59}" presName="childNode" presStyleLbl="node1" presStyleIdx="0" presStyleCnt="5">
        <dgm:presLayoutVars>
          <dgm:bulletEnabled val="1"/>
        </dgm:presLayoutVars>
      </dgm:prSet>
      <dgm:spPr/>
      <dgm:t>
        <a:bodyPr/>
        <a:lstStyle/>
        <a:p>
          <a:endParaRPr lang="en-US"/>
        </a:p>
      </dgm:t>
    </dgm:pt>
    <dgm:pt modelId="{05367EC5-D262-4CA8-AD6A-B55D1AE36836}" type="pres">
      <dgm:prSet presAssocID="{B0B4A088-CE6A-43E1-AC19-AA5753B070FE}" presName="aSpace" presStyleCnt="0"/>
      <dgm:spPr/>
    </dgm:pt>
    <dgm:pt modelId="{1AD4F6FE-E512-481F-AF92-B7EA8C414B75}" type="pres">
      <dgm:prSet presAssocID="{DA07C296-A53A-4B3F-B810-2FB339E651BB}" presName="compNode" presStyleCnt="0"/>
      <dgm:spPr/>
    </dgm:pt>
    <dgm:pt modelId="{F2F890CB-F360-4C3C-B782-BCC6488BCC18}" type="pres">
      <dgm:prSet presAssocID="{DA07C296-A53A-4B3F-B810-2FB339E651BB}" presName="aNode" presStyleLbl="bgShp" presStyleIdx="1" presStyleCnt="3"/>
      <dgm:spPr/>
      <dgm:t>
        <a:bodyPr/>
        <a:lstStyle/>
        <a:p>
          <a:endParaRPr lang="en-US"/>
        </a:p>
      </dgm:t>
    </dgm:pt>
    <dgm:pt modelId="{4D31BCA0-C8DD-4D51-95FA-78FFAF6CC42C}" type="pres">
      <dgm:prSet presAssocID="{DA07C296-A53A-4B3F-B810-2FB339E651BB}" presName="textNode" presStyleLbl="bgShp" presStyleIdx="1" presStyleCnt="3"/>
      <dgm:spPr/>
      <dgm:t>
        <a:bodyPr/>
        <a:lstStyle/>
        <a:p>
          <a:endParaRPr lang="en-US"/>
        </a:p>
      </dgm:t>
    </dgm:pt>
    <dgm:pt modelId="{19371445-EC5B-4457-8783-4CA53F785988}" type="pres">
      <dgm:prSet presAssocID="{DA07C296-A53A-4B3F-B810-2FB339E651BB}" presName="compChildNode" presStyleCnt="0"/>
      <dgm:spPr/>
    </dgm:pt>
    <dgm:pt modelId="{365229EB-0D05-47F7-A32C-E5EB43CC1C71}" type="pres">
      <dgm:prSet presAssocID="{DA07C296-A53A-4B3F-B810-2FB339E651BB}" presName="theInnerList" presStyleCnt="0"/>
      <dgm:spPr/>
    </dgm:pt>
    <dgm:pt modelId="{AD8DB558-52F6-409E-B32D-EC6917C2022F}" type="pres">
      <dgm:prSet presAssocID="{03622AAD-D08A-48E5-B4B6-19CEE9A2C457}" presName="childNode" presStyleLbl="node1" presStyleIdx="1" presStyleCnt="5">
        <dgm:presLayoutVars>
          <dgm:bulletEnabled val="1"/>
        </dgm:presLayoutVars>
      </dgm:prSet>
      <dgm:spPr/>
      <dgm:t>
        <a:bodyPr/>
        <a:lstStyle/>
        <a:p>
          <a:endParaRPr lang="en-US"/>
        </a:p>
      </dgm:t>
    </dgm:pt>
    <dgm:pt modelId="{89CFA3C6-625D-4045-BADB-AE087FEE0EF6}" type="pres">
      <dgm:prSet presAssocID="{03622AAD-D08A-48E5-B4B6-19CEE9A2C457}" presName="aSpace2" presStyleCnt="0"/>
      <dgm:spPr/>
    </dgm:pt>
    <dgm:pt modelId="{E0A8B9D5-4B8A-481C-9161-36DDAAABBE4D}" type="pres">
      <dgm:prSet presAssocID="{AF7E42B4-D60A-4616-8EF0-0B6985807B6A}" presName="childNode" presStyleLbl="node1" presStyleIdx="2" presStyleCnt="5">
        <dgm:presLayoutVars>
          <dgm:bulletEnabled val="1"/>
        </dgm:presLayoutVars>
      </dgm:prSet>
      <dgm:spPr/>
      <dgm:t>
        <a:bodyPr/>
        <a:lstStyle/>
        <a:p>
          <a:endParaRPr lang="en-US"/>
        </a:p>
      </dgm:t>
    </dgm:pt>
    <dgm:pt modelId="{AB123D44-7348-49F7-9096-2343C874B9D3}" type="pres">
      <dgm:prSet presAssocID="{DA07C296-A53A-4B3F-B810-2FB339E651BB}" presName="aSpace" presStyleCnt="0"/>
      <dgm:spPr/>
    </dgm:pt>
    <dgm:pt modelId="{56AAB5E6-4DAC-4453-A4C4-67C8A8163C36}" type="pres">
      <dgm:prSet presAssocID="{738B1193-443A-4A1D-8145-505C46FAAE82}" presName="compNode" presStyleCnt="0"/>
      <dgm:spPr/>
    </dgm:pt>
    <dgm:pt modelId="{31C3F820-0901-425D-8FCD-EEE0B47AC6AD}" type="pres">
      <dgm:prSet presAssocID="{738B1193-443A-4A1D-8145-505C46FAAE82}" presName="aNode" presStyleLbl="bgShp" presStyleIdx="2" presStyleCnt="3"/>
      <dgm:spPr/>
      <dgm:t>
        <a:bodyPr/>
        <a:lstStyle/>
        <a:p>
          <a:endParaRPr lang="en-US"/>
        </a:p>
      </dgm:t>
    </dgm:pt>
    <dgm:pt modelId="{7198E9DC-875F-4BE2-817D-B13776C1B0B9}" type="pres">
      <dgm:prSet presAssocID="{738B1193-443A-4A1D-8145-505C46FAAE82}" presName="textNode" presStyleLbl="bgShp" presStyleIdx="2" presStyleCnt="3"/>
      <dgm:spPr/>
      <dgm:t>
        <a:bodyPr/>
        <a:lstStyle/>
        <a:p>
          <a:endParaRPr lang="en-US"/>
        </a:p>
      </dgm:t>
    </dgm:pt>
    <dgm:pt modelId="{12E5F7C9-5046-491B-8E3E-C8233F280405}" type="pres">
      <dgm:prSet presAssocID="{738B1193-443A-4A1D-8145-505C46FAAE82}" presName="compChildNode" presStyleCnt="0"/>
      <dgm:spPr/>
    </dgm:pt>
    <dgm:pt modelId="{4839C975-5B7D-40AB-9E8E-D167FE52D4AD}" type="pres">
      <dgm:prSet presAssocID="{738B1193-443A-4A1D-8145-505C46FAAE82}" presName="theInnerList" presStyleCnt="0"/>
      <dgm:spPr/>
    </dgm:pt>
    <dgm:pt modelId="{FB4750C2-7BBE-49DE-BEC7-C1503DD3ADE9}" type="pres">
      <dgm:prSet presAssocID="{7726EA1F-609F-4A30-B634-22368272C805}" presName="childNode" presStyleLbl="node1" presStyleIdx="3" presStyleCnt="5">
        <dgm:presLayoutVars>
          <dgm:bulletEnabled val="1"/>
        </dgm:presLayoutVars>
      </dgm:prSet>
      <dgm:spPr/>
      <dgm:t>
        <a:bodyPr/>
        <a:lstStyle/>
        <a:p>
          <a:endParaRPr lang="en-US"/>
        </a:p>
      </dgm:t>
    </dgm:pt>
    <dgm:pt modelId="{3717B387-03C8-48CE-A9F2-0122A7A3E41E}" type="pres">
      <dgm:prSet presAssocID="{7726EA1F-609F-4A30-B634-22368272C805}" presName="aSpace2" presStyleCnt="0"/>
      <dgm:spPr/>
    </dgm:pt>
    <dgm:pt modelId="{B86FED4C-1FBE-43DE-85B3-387D00E8EB31}" type="pres">
      <dgm:prSet presAssocID="{8C224967-E907-41A5-A5C6-BE1EA52918DF}" presName="childNode" presStyleLbl="node1" presStyleIdx="4" presStyleCnt="5">
        <dgm:presLayoutVars>
          <dgm:bulletEnabled val="1"/>
        </dgm:presLayoutVars>
      </dgm:prSet>
      <dgm:spPr/>
      <dgm:t>
        <a:bodyPr/>
        <a:lstStyle/>
        <a:p>
          <a:endParaRPr lang="en-US"/>
        </a:p>
      </dgm:t>
    </dgm:pt>
  </dgm:ptLst>
  <dgm:cxnLst>
    <dgm:cxn modelId="{E840F403-C4BD-4A8F-BF41-CC71BF6C7698}" srcId="{738B1193-443A-4A1D-8145-505C46FAAE82}" destId="{8C224967-E907-41A5-A5C6-BE1EA52918DF}" srcOrd="1" destOrd="0" parTransId="{1CD74A48-144C-4A67-A515-5766B05DE7AF}" sibTransId="{BD812FB2-214B-490E-92CC-D49D98CB16AC}"/>
    <dgm:cxn modelId="{ACF7ED70-E2C5-400B-88EF-A245E27029FE}" type="presOf" srcId="{B0B4A088-CE6A-43E1-AC19-AA5753B070FE}" destId="{F4567CED-D56B-442D-8A9A-00FFEDE1361D}" srcOrd="0" destOrd="0" presId="urn:microsoft.com/office/officeart/2005/8/layout/lProcess2"/>
    <dgm:cxn modelId="{8187587A-1C08-4A00-ABF9-48FD5317D9BC}" type="presOf" srcId="{738B1193-443A-4A1D-8145-505C46FAAE82}" destId="{31C3F820-0901-425D-8FCD-EEE0B47AC6AD}" srcOrd="0" destOrd="0" presId="urn:microsoft.com/office/officeart/2005/8/layout/lProcess2"/>
    <dgm:cxn modelId="{5ED5CFD1-6B38-43DC-813D-4B49044DDE99}" srcId="{738B1193-443A-4A1D-8145-505C46FAAE82}" destId="{7726EA1F-609F-4A30-B634-22368272C805}" srcOrd="0" destOrd="0" parTransId="{A4EC540E-872D-4370-BAFE-ABB9E5DCEDEC}" sibTransId="{B236DAA9-6516-49B2-AC7C-E7A89439AAB1}"/>
    <dgm:cxn modelId="{FC508210-BC5F-412C-BC62-B8657958308D}" type="presOf" srcId="{B0B4A088-CE6A-43E1-AC19-AA5753B070FE}" destId="{C4CBDE6C-B320-4257-B1EF-05F53616A086}" srcOrd="1" destOrd="0" presId="urn:microsoft.com/office/officeart/2005/8/layout/lProcess2"/>
    <dgm:cxn modelId="{23A56F1F-C474-4DEB-A788-2FDDD6247022}" type="presOf" srcId="{DA07C296-A53A-4B3F-B810-2FB339E651BB}" destId="{4D31BCA0-C8DD-4D51-95FA-78FFAF6CC42C}" srcOrd="1" destOrd="0" presId="urn:microsoft.com/office/officeart/2005/8/layout/lProcess2"/>
    <dgm:cxn modelId="{981DF9D7-CC4F-4E87-B24B-C4F0B93D5A3E}" srcId="{DA07C296-A53A-4B3F-B810-2FB339E651BB}" destId="{03622AAD-D08A-48E5-B4B6-19CEE9A2C457}" srcOrd="0" destOrd="0" parTransId="{8C9F428E-F51A-4953-93F5-B6A2FDDD2325}" sibTransId="{06D6EB88-7ABB-46DE-8F19-3CA04053C068}"/>
    <dgm:cxn modelId="{C2B07D76-184F-4FCE-9C0F-1B790030BDE8}" type="presOf" srcId="{7B795F7A-BE04-49E6-B067-075BAE36CAD4}" destId="{986A6B43-BE83-4938-B2C5-1B7B8B8136F9}" srcOrd="0" destOrd="0" presId="urn:microsoft.com/office/officeart/2005/8/layout/lProcess2"/>
    <dgm:cxn modelId="{9EC32CAB-C7E4-4B11-9FB3-AE3FDB8D722A}" type="presOf" srcId="{DA07C296-A53A-4B3F-B810-2FB339E651BB}" destId="{F2F890CB-F360-4C3C-B782-BCC6488BCC18}" srcOrd="0" destOrd="0" presId="urn:microsoft.com/office/officeart/2005/8/layout/lProcess2"/>
    <dgm:cxn modelId="{520E3CB3-567C-4810-A76E-9F9D5B1FF835}" type="presOf" srcId="{7726EA1F-609F-4A30-B634-22368272C805}" destId="{FB4750C2-7BBE-49DE-BEC7-C1503DD3ADE9}" srcOrd="0" destOrd="0" presId="urn:microsoft.com/office/officeart/2005/8/layout/lProcess2"/>
    <dgm:cxn modelId="{7DA6D987-6261-4EA0-9D6A-5ADBB19027D6}" srcId="{7B795F7A-BE04-49E6-B067-075BAE36CAD4}" destId="{DA07C296-A53A-4B3F-B810-2FB339E651BB}" srcOrd="1" destOrd="0" parTransId="{98E45879-E648-4FFD-9203-BB22F5099C25}" sibTransId="{270938EA-A251-4A24-8FBA-46692A959FE3}"/>
    <dgm:cxn modelId="{A21466B5-2996-4483-AC04-0CF2FA325A91}" type="presOf" srcId="{8C224967-E907-41A5-A5C6-BE1EA52918DF}" destId="{B86FED4C-1FBE-43DE-85B3-387D00E8EB31}" srcOrd="0" destOrd="0" presId="urn:microsoft.com/office/officeart/2005/8/layout/lProcess2"/>
    <dgm:cxn modelId="{CD78A286-79C1-4C77-B8C6-EB1EB1951BAB}" srcId="{7B795F7A-BE04-49E6-B067-075BAE36CAD4}" destId="{B0B4A088-CE6A-43E1-AC19-AA5753B070FE}" srcOrd="0" destOrd="0" parTransId="{6AA00011-BFEE-4343-8D13-A597F659CB1E}" sibTransId="{A820E71E-492F-4A3A-8950-EE71DCC965F0}"/>
    <dgm:cxn modelId="{C52ED0C1-9FFB-4897-BD79-98A3D2C81134}" type="presOf" srcId="{AF7E42B4-D60A-4616-8EF0-0B6985807B6A}" destId="{E0A8B9D5-4B8A-481C-9161-36DDAAABBE4D}" srcOrd="0" destOrd="0" presId="urn:microsoft.com/office/officeart/2005/8/layout/lProcess2"/>
    <dgm:cxn modelId="{7628E2BC-6E76-4D74-ACC2-4619D6B158D0}" type="presOf" srcId="{03622AAD-D08A-48E5-B4B6-19CEE9A2C457}" destId="{AD8DB558-52F6-409E-B32D-EC6917C2022F}" srcOrd="0" destOrd="0" presId="urn:microsoft.com/office/officeart/2005/8/layout/lProcess2"/>
    <dgm:cxn modelId="{E10768FC-EE33-42B8-B08E-BC1DC0532C7D}" srcId="{7B795F7A-BE04-49E6-B067-075BAE36CAD4}" destId="{738B1193-443A-4A1D-8145-505C46FAAE82}" srcOrd="2" destOrd="0" parTransId="{90A1FBF6-C047-4090-AA67-BF945B2E00DA}" sibTransId="{127B2FC7-AD10-4161-B182-868D3772D334}"/>
    <dgm:cxn modelId="{A2F36B13-8DA9-4FFF-92CF-B469ABC3C879}" type="presOf" srcId="{15E3CACE-96D5-4A11-8DEA-7F5BBFB31C59}" destId="{24D0780B-02BC-4063-92C5-762CEA7602C1}" srcOrd="0" destOrd="0" presId="urn:microsoft.com/office/officeart/2005/8/layout/lProcess2"/>
    <dgm:cxn modelId="{98E18496-3959-4154-BCA4-81138A530F74}" srcId="{DA07C296-A53A-4B3F-B810-2FB339E651BB}" destId="{AF7E42B4-D60A-4616-8EF0-0B6985807B6A}" srcOrd="1" destOrd="0" parTransId="{8EDF1642-5616-4B97-AF57-567A82260245}" sibTransId="{6232FD72-DFA3-4291-AB2A-7E5625C32519}"/>
    <dgm:cxn modelId="{B78A93B9-77DD-47C5-B64F-67DEF3F27E28}" srcId="{B0B4A088-CE6A-43E1-AC19-AA5753B070FE}" destId="{15E3CACE-96D5-4A11-8DEA-7F5BBFB31C59}" srcOrd="0" destOrd="0" parTransId="{D930A7DE-B055-4119-B987-721D0A711A02}" sibTransId="{F3E7E626-09E1-496F-B8C7-F56F1AB6AC1B}"/>
    <dgm:cxn modelId="{D4D6E1B1-EF23-4EF0-83C2-C032B4AD20D1}" type="presOf" srcId="{738B1193-443A-4A1D-8145-505C46FAAE82}" destId="{7198E9DC-875F-4BE2-817D-B13776C1B0B9}" srcOrd="1" destOrd="0" presId="urn:microsoft.com/office/officeart/2005/8/layout/lProcess2"/>
    <dgm:cxn modelId="{6CD82CBE-FA69-4FE7-B59C-5364CFA0E8C5}" type="presParOf" srcId="{986A6B43-BE83-4938-B2C5-1B7B8B8136F9}" destId="{1A5DF7C9-7E9E-4E54-AA68-2D5F9C6D14ED}" srcOrd="0" destOrd="0" presId="urn:microsoft.com/office/officeart/2005/8/layout/lProcess2"/>
    <dgm:cxn modelId="{2EA7E883-48A6-4B13-B8A1-0E10693399DA}" type="presParOf" srcId="{1A5DF7C9-7E9E-4E54-AA68-2D5F9C6D14ED}" destId="{F4567CED-D56B-442D-8A9A-00FFEDE1361D}" srcOrd="0" destOrd="0" presId="urn:microsoft.com/office/officeart/2005/8/layout/lProcess2"/>
    <dgm:cxn modelId="{5FD69096-B486-427E-8D84-6951485FC90C}" type="presParOf" srcId="{1A5DF7C9-7E9E-4E54-AA68-2D5F9C6D14ED}" destId="{C4CBDE6C-B320-4257-B1EF-05F53616A086}" srcOrd="1" destOrd="0" presId="urn:microsoft.com/office/officeart/2005/8/layout/lProcess2"/>
    <dgm:cxn modelId="{4167AA8B-666B-4EEB-8888-46CF2E58AF82}" type="presParOf" srcId="{1A5DF7C9-7E9E-4E54-AA68-2D5F9C6D14ED}" destId="{8203C983-39A6-4951-A689-76FD716DB27B}" srcOrd="2" destOrd="0" presId="urn:microsoft.com/office/officeart/2005/8/layout/lProcess2"/>
    <dgm:cxn modelId="{B344C934-4DA4-46EC-A5F6-E4600E8C277F}" type="presParOf" srcId="{8203C983-39A6-4951-A689-76FD716DB27B}" destId="{66EFF7F6-87DB-4DC1-BD95-A603987CA4D0}" srcOrd="0" destOrd="0" presId="urn:microsoft.com/office/officeart/2005/8/layout/lProcess2"/>
    <dgm:cxn modelId="{99538631-FBF2-47E5-8C92-99BB6B294E5A}" type="presParOf" srcId="{66EFF7F6-87DB-4DC1-BD95-A603987CA4D0}" destId="{24D0780B-02BC-4063-92C5-762CEA7602C1}" srcOrd="0" destOrd="0" presId="urn:microsoft.com/office/officeart/2005/8/layout/lProcess2"/>
    <dgm:cxn modelId="{3E40F1DE-E17C-41A7-AC8E-7CE12A65408C}" type="presParOf" srcId="{986A6B43-BE83-4938-B2C5-1B7B8B8136F9}" destId="{05367EC5-D262-4CA8-AD6A-B55D1AE36836}" srcOrd="1" destOrd="0" presId="urn:microsoft.com/office/officeart/2005/8/layout/lProcess2"/>
    <dgm:cxn modelId="{E2E5A08E-0C35-4297-8608-49D8B46415C1}" type="presParOf" srcId="{986A6B43-BE83-4938-B2C5-1B7B8B8136F9}" destId="{1AD4F6FE-E512-481F-AF92-B7EA8C414B75}" srcOrd="2" destOrd="0" presId="urn:microsoft.com/office/officeart/2005/8/layout/lProcess2"/>
    <dgm:cxn modelId="{58299683-810D-41B8-816C-F6BA32D4204B}" type="presParOf" srcId="{1AD4F6FE-E512-481F-AF92-B7EA8C414B75}" destId="{F2F890CB-F360-4C3C-B782-BCC6488BCC18}" srcOrd="0" destOrd="0" presId="urn:microsoft.com/office/officeart/2005/8/layout/lProcess2"/>
    <dgm:cxn modelId="{9C7DD0C7-BFDF-44F7-94DA-AB6EF029935C}" type="presParOf" srcId="{1AD4F6FE-E512-481F-AF92-B7EA8C414B75}" destId="{4D31BCA0-C8DD-4D51-95FA-78FFAF6CC42C}" srcOrd="1" destOrd="0" presId="urn:microsoft.com/office/officeart/2005/8/layout/lProcess2"/>
    <dgm:cxn modelId="{BD9EDF35-8155-4D02-A6E5-DC8F138C320F}" type="presParOf" srcId="{1AD4F6FE-E512-481F-AF92-B7EA8C414B75}" destId="{19371445-EC5B-4457-8783-4CA53F785988}" srcOrd="2" destOrd="0" presId="urn:microsoft.com/office/officeart/2005/8/layout/lProcess2"/>
    <dgm:cxn modelId="{803AE9A0-4060-4D3D-826D-9C47AA71092E}" type="presParOf" srcId="{19371445-EC5B-4457-8783-4CA53F785988}" destId="{365229EB-0D05-47F7-A32C-E5EB43CC1C71}" srcOrd="0" destOrd="0" presId="urn:microsoft.com/office/officeart/2005/8/layout/lProcess2"/>
    <dgm:cxn modelId="{BA10F552-FCEF-4BD4-870B-74DC6548F38B}" type="presParOf" srcId="{365229EB-0D05-47F7-A32C-E5EB43CC1C71}" destId="{AD8DB558-52F6-409E-B32D-EC6917C2022F}" srcOrd="0" destOrd="0" presId="urn:microsoft.com/office/officeart/2005/8/layout/lProcess2"/>
    <dgm:cxn modelId="{71188F10-2CF8-4C43-9ADB-5A5F40FB15CC}" type="presParOf" srcId="{365229EB-0D05-47F7-A32C-E5EB43CC1C71}" destId="{89CFA3C6-625D-4045-BADB-AE087FEE0EF6}" srcOrd="1" destOrd="0" presId="urn:microsoft.com/office/officeart/2005/8/layout/lProcess2"/>
    <dgm:cxn modelId="{BFC08ECE-FCD5-458C-B04A-669B5DAA4E31}" type="presParOf" srcId="{365229EB-0D05-47F7-A32C-E5EB43CC1C71}" destId="{E0A8B9D5-4B8A-481C-9161-36DDAAABBE4D}" srcOrd="2" destOrd="0" presId="urn:microsoft.com/office/officeart/2005/8/layout/lProcess2"/>
    <dgm:cxn modelId="{996812A9-30AB-47E2-A508-315277A17B15}" type="presParOf" srcId="{986A6B43-BE83-4938-B2C5-1B7B8B8136F9}" destId="{AB123D44-7348-49F7-9096-2343C874B9D3}" srcOrd="3" destOrd="0" presId="urn:microsoft.com/office/officeart/2005/8/layout/lProcess2"/>
    <dgm:cxn modelId="{374A69CE-2800-4F22-A6FA-CD246FDCDD2E}" type="presParOf" srcId="{986A6B43-BE83-4938-B2C5-1B7B8B8136F9}" destId="{56AAB5E6-4DAC-4453-A4C4-67C8A8163C36}" srcOrd="4" destOrd="0" presId="urn:microsoft.com/office/officeart/2005/8/layout/lProcess2"/>
    <dgm:cxn modelId="{D8A90F5F-40E4-47B3-86E1-B93A31C6D2EC}" type="presParOf" srcId="{56AAB5E6-4DAC-4453-A4C4-67C8A8163C36}" destId="{31C3F820-0901-425D-8FCD-EEE0B47AC6AD}" srcOrd="0" destOrd="0" presId="urn:microsoft.com/office/officeart/2005/8/layout/lProcess2"/>
    <dgm:cxn modelId="{7363C2C4-247D-47D3-B3F3-BE938EC6AE14}" type="presParOf" srcId="{56AAB5E6-4DAC-4453-A4C4-67C8A8163C36}" destId="{7198E9DC-875F-4BE2-817D-B13776C1B0B9}" srcOrd="1" destOrd="0" presId="urn:microsoft.com/office/officeart/2005/8/layout/lProcess2"/>
    <dgm:cxn modelId="{4223B92A-5BC8-4831-A995-3C994CE8A1F0}" type="presParOf" srcId="{56AAB5E6-4DAC-4453-A4C4-67C8A8163C36}" destId="{12E5F7C9-5046-491B-8E3E-C8233F280405}" srcOrd="2" destOrd="0" presId="urn:microsoft.com/office/officeart/2005/8/layout/lProcess2"/>
    <dgm:cxn modelId="{40711E36-F001-4647-8801-43C4909B050B}" type="presParOf" srcId="{12E5F7C9-5046-491B-8E3E-C8233F280405}" destId="{4839C975-5B7D-40AB-9E8E-D167FE52D4AD}" srcOrd="0" destOrd="0" presId="urn:microsoft.com/office/officeart/2005/8/layout/lProcess2"/>
    <dgm:cxn modelId="{7F462065-D8E5-4E22-8646-FF124565EF5F}" type="presParOf" srcId="{4839C975-5B7D-40AB-9E8E-D167FE52D4AD}" destId="{FB4750C2-7BBE-49DE-BEC7-C1503DD3ADE9}" srcOrd="0" destOrd="0" presId="urn:microsoft.com/office/officeart/2005/8/layout/lProcess2"/>
    <dgm:cxn modelId="{CC1098A3-1EAE-46B2-B575-308C202CA49F}" type="presParOf" srcId="{4839C975-5B7D-40AB-9E8E-D167FE52D4AD}" destId="{3717B387-03C8-48CE-A9F2-0122A7A3E41E}" srcOrd="1" destOrd="0" presId="urn:microsoft.com/office/officeart/2005/8/layout/lProcess2"/>
    <dgm:cxn modelId="{BDC51955-9B76-4225-9875-EA137D6D1EC8}" type="presParOf" srcId="{4839C975-5B7D-40AB-9E8E-D167FE52D4AD}" destId="{B86FED4C-1FBE-43DE-85B3-387D00E8EB3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45CC58-0B05-4FE6-B155-005E50FB40FC}" type="doc">
      <dgm:prSet loTypeId="urn:microsoft.com/office/officeart/2005/8/layout/hList7" loCatId="relationship" qsTypeId="urn:microsoft.com/office/officeart/2005/8/quickstyle/simple1" qsCatId="simple" csTypeId="urn:microsoft.com/office/officeart/2005/8/colors/accent1_2" csCatId="accent1" phldr="1"/>
      <dgm:spPr/>
    </dgm:pt>
    <dgm:pt modelId="{F5B3007C-AA27-41B7-862B-C12CEE7A2B8B}">
      <dgm:prSet phldrT="[Text]"/>
      <dgm:spPr/>
      <dgm:t>
        <a:bodyPr/>
        <a:lstStyle/>
        <a:p>
          <a:r>
            <a:rPr lang="en-US" dirty="0" smtClean="0"/>
            <a:t>Teaching that Engages</a:t>
          </a:r>
          <a:endParaRPr lang="en-US" dirty="0"/>
        </a:p>
      </dgm:t>
    </dgm:pt>
    <dgm:pt modelId="{26C7B56A-DA8A-4236-B4B7-AFC8967A02CD}" type="parTrans" cxnId="{C4CD6399-D8B0-4B3D-BBAF-922307917F7A}">
      <dgm:prSet/>
      <dgm:spPr/>
      <dgm:t>
        <a:bodyPr/>
        <a:lstStyle/>
        <a:p>
          <a:endParaRPr lang="en-US"/>
        </a:p>
      </dgm:t>
    </dgm:pt>
    <dgm:pt modelId="{7487CE59-9DBC-4395-911F-738CBDA8B282}" type="sibTrans" cxnId="{C4CD6399-D8B0-4B3D-BBAF-922307917F7A}">
      <dgm:prSet/>
      <dgm:spPr/>
      <dgm:t>
        <a:bodyPr/>
        <a:lstStyle/>
        <a:p>
          <a:endParaRPr lang="en-US"/>
        </a:p>
      </dgm:t>
    </dgm:pt>
    <dgm:pt modelId="{38F6DB1A-73E7-497A-9F18-81E4AC253452}">
      <dgm:prSet phldrT="[Text]"/>
      <dgm:spPr/>
      <dgm:t>
        <a:bodyPr/>
        <a:lstStyle/>
        <a:p>
          <a:r>
            <a:rPr lang="en-US" dirty="0" smtClean="0"/>
            <a:t>Culture that Empowers</a:t>
          </a:r>
          <a:endParaRPr lang="en-US" dirty="0"/>
        </a:p>
      </dgm:t>
    </dgm:pt>
    <dgm:pt modelId="{7150DE87-1F64-4B0C-A5E8-5D645BBD1899}" type="parTrans" cxnId="{DD698685-2F2C-4847-9811-BA56260DDF65}">
      <dgm:prSet/>
      <dgm:spPr/>
      <dgm:t>
        <a:bodyPr/>
        <a:lstStyle/>
        <a:p>
          <a:endParaRPr lang="en-US"/>
        </a:p>
      </dgm:t>
    </dgm:pt>
    <dgm:pt modelId="{092E1C46-B2A7-4174-917F-0E4236ACCC08}" type="sibTrans" cxnId="{DD698685-2F2C-4847-9811-BA56260DDF65}">
      <dgm:prSet/>
      <dgm:spPr/>
      <dgm:t>
        <a:bodyPr/>
        <a:lstStyle/>
        <a:p>
          <a:endParaRPr lang="en-US"/>
        </a:p>
      </dgm:t>
    </dgm:pt>
    <dgm:pt modelId="{CC360C8A-D2B7-400E-8876-2A109DDF57CA}">
      <dgm:prSet phldrT="[Text]"/>
      <dgm:spPr/>
      <dgm:t>
        <a:bodyPr/>
        <a:lstStyle/>
        <a:p>
          <a:r>
            <a:rPr lang="en-US" dirty="0" smtClean="0"/>
            <a:t>Technology that Enables</a:t>
          </a:r>
          <a:endParaRPr lang="en-US" dirty="0"/>
        </a:p>
      </dgm:t>
    </dgm:pt>
    <dgm:pt modelId="{81528EA4-9939-4368-86ED-29449E91AD04}" type="parTrans" cxnId="{DDFEB35C-B2E3-4BB1-BA43-75A432EF3141}">
      <dgm:prSet/>
      <dgm:spPr/>
      <dgm:t>
        <a:bodyPr/>
        <a:lstStyle/>
        <a:p>
          <a:endParaRPr lang="en-US"/>
        </a:p>
      </dgm:t>
    </dgm:pt>
    <dgm:pt modelId="{6CC6486E-CE15-4D98-9586-8BF632C8A6CE}" type="sibTrans" cxnId="{DDFEB35C-B2E3-4BB1-BA43-75A432EF3141}">
      <dgm:prSet/>
      <dgm:spPr/>
      <dgm:t>
        <a:bodyPr/>
        <a:lstStyle/>
        <a:p>
          <a:endParaRPr lang="en-US"/>
        </a:p>
      </dgm:t>
    </dgm:pt>
    <dgm:pt modelId="{D17E8B71-9E48-45B4-AF65-6615AD0178C1}" type="pres">
      <dgm:prSet presAssocID="{3845CC58-0B05-4FE6-B155-005E50FB40FC}" presName="Name0" presStyleCnt="0">
        <dgm:presLayoutVars>
          <dgm:dir/>
          <dgm:resizeHandles val="exact"/>
        </dgm:presLayoutVars>
      </dgm:prSet>
      <dgm:spPr/>
    </dgm:pt>
    <dgm:pt modelId="{35F62321-672B-4E51-A946-BECA99E9519E}" type="pres">
      <dgm:prSet presAssocID="{3845CC58-0B05-4FE6-B155-005E50FB40FC}" presName="fgShape" presStyleLbl="fgShp" presStyleIdx="0" presStyleCnt="1"/>
      <dgm:spPr/>
    </dgm:pt>
    <dgm:pt modelId="{BE37B1CD-D4A3-41BC-8F2A-81E82ADBFF04}" type="pres">
      <dgm:prSet presAssocID="{3845CC58-0B05-4FE6-B155-005E50FB40FC}" presName="linComp" presStyleCnt="0"/>
      <dgm:spPr/>
    </dgm:pt>
    <dgm:pt modelId="{1EE2B5A9-E4BB-485A-B6FE-72B073FDA2B2}" type="pres">
      <dgm:prSet presAssocID="{F5B3007C-AA27-41B7-862B-C12CEE7A2B8B}" presName="compNode" presStyleCnt="0"/>
      <dgm:spPr/>
    </dgm:pt>
    <dgm:pt modelId="{18937CDA-FC51-471A-9EFC-AC7FEBEC33C8}" type="pres">
      <dgm:prSet presAssocID="{F5B3007C-AA27-41B7-862B-C12CEE7A2B8B}" presName="bkgdShape" presStyleLbl="node1" presStyleIdx="0" presStyleCnt="3"/>
      <dgm:spPr/>
      <dgm:t>
        <a:bodyPr/>
        <a:lstStyle/>
        <a:p>
          <a:endParaRPr lang="en-US"/>
        </a:p>
      </dgm:t>
    </dgm:pt>
    <dgm:pt modelId="{7FE09279-ED51-44E9-8657-04775114263B}" type="pres">
      <dgm:prSet presAssocID="{F5B3007C-AA27-41B7-862B-C12CEE7A2B8B}" presName="nodeTx" presStyleLbl="node1" presStyleIdx="0" presStyleCnt="3">
        <dgm:presLayoutVars>
          <dgm:bulletEnabled val="1"/>
        </dgm:presLayoutVars>
      </dgm:prSet>
      <dgm:spPr/>
      <dgm:t>
        <a:bodyPr/>
        <a:lstStyle/>
        <a:p>
          <a:endParaRPr lang="en-US"/>
        </a:p>
      </dgm:t>
    </dgm:pt>
    <dgm:pt modelId="{54FEA64A-FA25-4ADB-A357-CB7E514A7D48}" type="pres">
      <dgm:prSet presAssocID="{F5B3007C-AA27-41B7-862B-C12CEE7A2B8B}" presName="invisiNode" presStyleLbl="node1" presStyleIdx="0" presStyleCnt="3"/>
      <dgm:spPr/>
    </dgm:pt>
    <dgm:pt modelId="{9332E01C-E8EC-41EF-80AE-F9E743835228}" type="pres">
      <dgm:prSet presAssocID="{F5B3007C-AA27-41B7-862B-C12CEE7A2B8B}" presName="imagNode" presStyleLbl="fgImgPlace1" presStyleIdx="0" presStyleCnt="3"/>
      <dgm:spPr>
        <a:blipFill rotWithShape="1">
          <a:blip xmlns:r="http://schemas.openxmlformats.org/officeDocument/2006/relationships" r:embed="rId1"/>
          <a:stretch>
            <a:fillRect/>
          </a:stretch>
        </a:blipFill>
      </dgm:spPr>
    </dgm:pt>
    <dgm:pt modelId="{95F200D4-6A33-4A40-B9DC-2C678111790C}" type="pres">
      <dgm:prSet presAssocID="{7487CE59-9DBC-4395-911F-738CBDA8B282}" presName="sibTrans" presStyleLbl="sibTrans2D1" presStyleIdx="0" presStyleCnt="0"/>
      <dgm:spPr/>
      <dgm:t>
        <a:bodyPr/>
        <a:lstStyle/>
        <a:p>
          <a:endParaRPr lang="en-US"/>
        </a:p>
      </dgm:t>
    </dgm:pt>
    <dgm:pt modelId="{BD27BC21-54B6-4AD1-8F85-79B0DC917E3D}" type="pres">
      <dgm:prSet presAssocID="{38F6DB1A-73E7-497A-9F18-81E4AC253452}" presName="compNode" presStyleCnt="0"/>
      <dgm:spPr/>
    </dgm:pt>
    <dgm:pt modelId="{1F12BF5E-07A6-401C-92B9-9C0DD5E57E79}" type="pres">
      <dgm:prSet presAssocID="{38F6DB1A-73E7-497A-9F18-81E4AC253452}" presName="bkgdShape" presStyleLbl="node1" presStyleIdx="1" presStyleCnt="3"/>
      <dgm:spPr/>
      <dgm:t>
        <a:bodyPr/>
        <a:lstStyle/>
        <a:p>
          <a:endParaRPr lang="en-US"/>
        </a:p>
      </dgm:t>
    </dgm:pt>
    <dgm:pt modelId="{C5C7F777-B699-4CF3-98F8-AE36C380CBDE}" type="pres">
      <dgm:prSet presAssocID="{38F6DB1A-73E7-497A-9F18-81E4AC253452}" presName="nodeTx" presStyleLbl="node1" presStyleIdx="1" presStyleCnt="3">
        <dgm:presLayoutVars>
          <dgm:bulletEnabled val="1"/>
        </dgm:presLayoutVars>
      </dgm:prSet>
      <dgm:spPr/>
      <dgm:t>
        <a:bodyPr/>
        <a:lstStyle/>
        <a:p>
          <a:endParaRPr lang="en-US"/>
        </a:p>
      </dgm:t>
    </dgm:pt>
    <dgm:pt modelId="{BD6E959A-FAF7-4F15-93A7-BFF165BFB38F}" type="pres">
      <dgm:prSet presAssocID="{38F6DB1A-73E7-497A-9F18-81E4AC253452}" presName="invisiNode" presStyleLbl="node1" presStyleIdx="1" presStyleCnt="3"/>
      <dgm:spPr/>
    </dgm:pt>
    <dgm:pt modelId="{E54D6E19-1CDE-4C56-8BA3-603B921465F5}" type="pres">
      <dgm:prSet presAssocID="{38F6DB1A-73E7-497A-9F18-81E4AC253452}" presName="imagNode" presStyleLbl="fgImgPlace1" presStyleIdx="1" presStyleCnt="3"/>
      <dgm:spPr>
        <a:blipFill rotWithShape="1">
          <a:blip xmlns:r="http://schemas.openxmlformats.org/officeDocument/2006/relationships" r:embed="rId2"/>
          <a:stretch>
            <a:fillRect/>
          </a:stretch>
        </a:blipFill>
      </dgm:spPr>
    </dgm:pt>
    <dgm:pt modelId="{46BCAA51-00AC-40BD-9E7D-289F4C24F76E}" type="pres">
      <dgm:prSet presAssocID="{092E1C46-B2A7-4174-917F-0E4236ACCC08}" presName="sibTrans" presStyleLbl="sibTrans2D1" presStyleIdx="0" presStyleCnt="0"/>
      <dgm:spPr/>
      <dgm:t>
        <a:bodyPr/>
        <a:lstStyle/>
        <a:p>
          <a:endParaRPr lang="en-US"/>
        </a:p>
      </dgm:t>
    </dgm:pt>
    <dgm:pt modelId="{8F5B45F8-82E8-40A1-A754-7DEB81AE73C4}" type="pres">
      <dgm:prSet presAssocID="{CC360C8A-D2B7-400E-8876-2A109DDF57CA}" presName="compNode" presStyleCnt="0"/>
      <dgm:spPr/>
    </dgm:pt>
    <dgm:pt modelId="{7D18CD00-73F0-47EE-ADCF-A414732385D1}" type="pres">
      <dgm:prSet presAssocID="{CC360C8A-D2B7-400E-8876-2A109DDF57CA}" presName="bkgdShape" presStyleLbl="node1" presStyleIdx="2" presStyleCnt="3"/>
      <dgm:spPr/>
      <dgm:t>
        <a:bodyPr/>
        <a:lstStyle/>
        <a:p>
          <a:endParaRPr lang="en-US"/>
        </a:p>
      </dgm:t>
    </dgm:pt>
    <dgm:pt modelId="{BD66D26C-7D22-4141-A170-FD1030BC2A57}" type="pres">
      <dgm:prSet presAssocID="{CC360C8A-D2B7-400E-8876-2A109DDF57CA}" presName="nodeTx" presStyleLbl="node1" presStyleIdx="2" presStyleCnt="3">
        <dgm:presLayoutVars>
          <dgm:bulletEnabled val="1"/>
        </dgm:presLayoutVars>
      </dgm:prSet>
      <dgm:spPr/>
      <dgm:t>
        <a:bodyPr/>
        <a:lstStyle/>
        <a:p>
          <a:endParaRPr lang="en-US"/>
        </a:p>
      </dgm:t>
    </dgm:pt>
    <dgm:pt modelId="{0C6E1D0D-51C1-4C0E-9D32-82FA0215B730}" type="pres">
      <dgm:prSet presAssocID="{CC360C8A-D2B7-400E-8876-2A109DDF57CA}" presName="invisiNode" presStyleLbl="node1" presStyleIdx="2" presStyleCnt="3"/>
      <dgm:spPr/>
    </dgm:pt>
    <dgm:pt modelId="{2F7D043B-88EB-4147-9B35-9F0B344D3C68}" type="pres">
      <dgm:prSet presAssocID="{CC360C8A-D2B7-400E-8876-2A109DDF57CA}" presName="imagNode" presStyleLbl="fgImgPlace1" presStyleIdx="2" presStyleCnt="3"/>
      <dgm:spPr>
        <a:blipFill rotWithShape="1">
          <a:blip xmlns:r="http://schemas.openxmlformats.org/officeDocument/2006/relationships" r:embed="rId3"/>
          <a:stretch>
            <a:fillRect/>
          </a:stretch>
        </a:blipFill>
      </dgm:spPr>
    </dgm:pt>
  </dgm:ptLst>
  <dgm:cxnLst>
    <dgm:cxn modelId="{BD6DFCA1-840C-4924-A28E-D16488E53E14}" type="presOf" srcId="{F5B3007C-AA27-41B7-862B-C12CEE7A2B8B}" destId="{7FE09279-ED51-44E9-8657-04775114263B}" srcOrd="1" destOrd="0" presId="urn:microsoft.com/office/officeart/2005/8/layout/hList7"/>
    <dgm:cxn modelId="{5812218D-C8B5-4A7D-80EC-3FFDBEEEE7FC}" type="presOf" srcId="{38F6DB1A-73E7-497A-9F18-81E4AC253452}" destId="{1F12BF5E-07A6-401C-92B9-9C0DD5E57E79}" srcOrd="0" destOrd="0" presId="urn:microsoft.com/office/officeart/2005/8/layout/hList7"/>
    <dgm:cxn modelId="{5217830E-07A3-41F6-B686-3FB8C5069329}" type="presOf" srcId="{F5B3007C-AA27-41B7-862B-C12CEE7A2B8B}" destId="{18937CDA-FC51-471A-9EFC-AC7FEBEC33C8}" srcOrd="0" destOrd="0" presId="urn:microsoft.com/office/officeart/2005/8/layout/hList7"/>
    <dgm:cxn modelId="{D868F935-F5D0-4853-9746-AE478166068C}" type="presOf" srcId="{3845CC58-0B05-4FE6-B155-005E50FB40FC}" destId="{D17E8B71-9E48-45B4-AF65-6615AD0178C1}" srcOrd="0" destOrd="0" presId="urn:microsoft.com/office/officeart/2005/8/layout/hList7"/>
    <dgm:cxn modelId="{DDFEB35C-B2E3-4BB1-BA43-75A432EF3141}" srcId="{3845CC58-0B05-4FE6-B155-005E50FB40FC}" destId="{CC360C8A-D2B7-400E-8876-2A109DDF57CA}" srcOrd="2" destOrd="0" parTransId="{81528EA4-9939-4368-86ED-29449E91AD04}" sibTransId="{6CC6486E-CE15-4D98-9586-8BF632C8A6CE}"/>
    <dgm:cxn modelId="{468161AB-2185-43A6-8BBF-DAA4E5E5388B}" type="presOf" srcId="{092E1C46-B2A7-4174-917F-0E4236ACCC08}" destId="{46BCAA51-00AC-40BD-9E7D-289F4C24F76E}" srcOrd="0" destOrd="0" presId="urn:microsoft.com/office/officeart/2005/8/layout/hList7"/>
    <dgm:cxn modelId="{DD698685-2F2C-4847-9811-BA56260DDF65}" srcId="{3845CC58-0B05-4FE6-B155-005E50FB40FC}" destId="{38F6DB1A-73E7-497A-9F18-81E4AC253452}" srcOrd="1" destOrd="0" parTransId="{7150DE87-1F64-4B0C-A5E8-5D645BBD1899}" sibTransId="{092E1C46-B2A7-4174-917F-0E4236ACCC08}"/>
    <dgm:cxn modelId="{C4CD6399-D8B0-4B3D-BBAF-922307917F7A}" srcId="{3845CC58-0B05-4FE6-B155-005E50FB40FC}" destId="{F5B3007C-AA27-41B7-862B-C12CEE7A2B8B}" srcOrd="0" destOrd="0" parTransId="{26C7B56A-DA8A-4236-B4B7-AFC8967A02CD}" sibTransId="{7487CE59-9DBC-4395-911F-738CBDA8B282}"/>
    <dgm:cxn modelId="{667C3647-5235-493E-98DC-C10592C22361}" type="presOf" srcId="{CC360C8A-D2B7-400E-8876-2A109DDF57CA}" destId="{7D18CD00-73F0-47EE-ADCF-A414732385D1}" srcOrd="0" destOrd="0" presId="urn:microsoft.com/office/officeart/2005/8/layout/hList7"/>
    <dgm:cxn modelId="{425E5CC4-5C47-4308-840A-37EEE241545B}" type="presOf" srcId="{CC360C8A-D2B7-400E-8876-2A109DDF57CA}" destId="{BD66D26C-7D22-4141-A170-FD1030BC2A57}" srcOrd="1" destOrd="0" presId="urn:microsoft.com/office/officeart/2005/8/layout/hList7"/>
    <dgm:cxn modelId="{89910402-AF42-42B3-B9BF-E503F2103EEB}" type="presOf" srcId="{7487CE59-9DBC-4395-911F-738CBDA8B282}" destId="{95F200D4-6A33-4A40-B9DC-2C678111790C}" srcOrd="0" destOrd="0" presId="urn:microsoft.com/office/officeart/2005/8/layout/hList7"/>
    <dgm:cxn modelId="{912F94C0-E8E9-4BB5-80F7-217C163DEDD7}" type="presOf" srcId="{38F6DB1A-73E7-497A-9F18-81E4AC253452}" destId="{C5C7F777-B699-4CF3-98F8-AE36C380CBDE}" srcOrd="1" destOrd="0" presId="urn:microsoft.com/office/officeart/2005/8/layout/hList7"/>
    <dgm:cxn modelId="{36B6A6FA-3E5D-47D9-8DFF-8F44E213DDE0}" type="presParOf" srcId="{D17E8B71-9E48-45B4-AF65-6615AD0178C1}" destId="{35F62321-672B-4E51-A946-BECA99E9519E}" srcOrd="0" destOrd="0" presId="urn:microsoft.com/office/officeart/2005/8/layout/hList7"/>
    <dgm:cxn modelId="{02DB4AF0-B556-4F27-A714-062E3A1211CE}" type="presParOf" srcId="{D17E8B71-9E48-45B4-AF65-6615AD0178C1}" destId="{BE37B1CD-D4A3-41BC-8F2A-81E82ADBFF04}" srcOrd="1" destOrd="0" presId="urn:microsoft.com/office/officeart/2005/8/layout/hList7"/>
    <dgm:cxn modelId="{9989BD5C-CD0C-43A6-8C5B-38276AF2D786}" type="presParOf" srcId="{BE37B1CD-D4A3-41BC-8F2A-81E82ADBFF04}" destId="{1EE2B5A9-E4BB-485A-B6FE-72B073FDA2B2}" srcOrd="0" destOrd="0" presId="urn:microsoft.com/office/officeart/2005/8/layout/hList7"/>
    <dgm:cxn modelId="{DEDDE5A6-C684-4A3D-9F0C-9EBF51849535}" type="presParOf" srcId="{1EE2B5A9-E4BB-485A-B6FE-72B073FDA2B2}" destId="{18937CDA-FC51-471A-9EFC-AC7FEBEC33C8}" srcOrd="0" destOrd="0" presId="urn:microsoft.com/office/officeart/2005/8/layout/hList7"/>
    <dgm:cxn modelId="{D20E1DB1-1C4D-4E85-9A4F-DB18E318D6FE}" type="presParOf" srcId="{1EE2B5A9-E4BB-485A-B6FE-72B073FDA2B2}" destId="{7FE09279-ED51-44E9-8657-04775114263B}" srcOrd="1" destOrd="0" presId="urn:microsoft.com/office/officeart/2005/8/layout/hList7"/>
    <dgm:cxn modelId="{8C90AAB3-38EA-4ED3-A3C3-BEC97EBEF639}" type="presParOf" srcId="{1EE2B5A9-E4BB-485A-B6FE-72B073FDA2B2}" destId="{54FEA64A-FA25-4ADB-A357-CB7E514A7D48}" srcOrd="2" destOrd="0" presId="urn:microsoft.com/office/officeart/2005/8/layout/hList7"/>
    <dgm:cxn modelId="{D8722BCF-4B1F-46CA-9C20-DD26DD05FC9B}" type="presParOf" srcId="{1EE2B5A9-E4BB-485A-B6FE-72B073FDA2B2}" destId="{9332E01C-E8EC-41EF-80AE-F9E743835228}" srcOrd="3" destOrd="0" presId="urn:microsoft.com/office/officeart/2005/8/layout/hList7"/>
    <dgm:cxn modelId="{1A23F4AC-7DB4-4032-B7E8-747966A0FF51}" type="presParOf" srcId="{BE37B1CD-D4A3-41BC-8F2A-81E82ADBFF04}" destId="{95F200D4-6A33-4A40-B9DC-2C678111790C}" srcOrd="1" destOrd="0" presId="urn:microsoft.com/office/officeart/2005/8/layout/hList7"/>
    <dgm:cxn modelId="{1C8C11A1-4D13-49CE-8DDD-E717DFEF27A9}" type="presParOf" srcId="{BE37B1CD-D4A3-41BC-8F2A-81E82ADBFF04}" destId="{BD27BC21-54B6-4AD1-8F85-79B0DC917E3D}" srcOrd="2" destOrd="0" presId="urn:microsoft.com/office/officeart/2005/8/layout/hList7"/>
    <dgm:cxn modelId="{0B99223F-7AAE-4625-8427-1BBB804B6AD7}" type="presParOf" srcId="{BD27BC21-54B6-4AD1-8F85-79B0DC917E3D}" destId="{1F12BF5E-07A6-401C-92B9-9C0DD5E57E79}" srcOrd="0" destOrd="0" presId="urn:microsoft.com/office/officeart/2005/8/layout/hList7"/>
    <dgm:cxn modelId="{8B83B023-7016-43FF-8D12-A7D1A81F4CDA}" type="presParOf" srcId="{BD27BC21-54B6-4AD1-8F85-79B0DC917E3D}" destId="{C5C7F777-B699-4CF3-98F8-AE36C380CBDE}" srcOrd="1" destOrd="0" presId="urn:microsoft.com/office/officeart/2005/8/layout/hList7"/>
    <dgm:cxn modelId="{28DDE2FF-1AFC-4665-9464-C553FCB77684}" type="presParOf" srcId="{BD27BC21-54B6-4AD1-8F85-79B0DC917E3D}" destId="{BD6E959A-FAF7-4F15-93A7-BFF165BFB38F}" srcOrd="2" destOrd="0" presId="urn:microsoft.com/office/officeart/2005/8/layout/hList7"/>
    <dgm:cxn modelId="{7E3B30B0-E9CB-4719-8BB8-31EA3F824D21}" type="presParOf" srcId="{BD27BC21-54B6-4AD1-8F85-79B0DC917E3D}" destId="{E54D6E19-1CDE-4C56-8BA3-603B921465F5}" srcOrd="3" destOrd="0" presId="urn:microsoft.com/office/officeart/2005/8/layout/hList7"/>
    <dgm:cxn modelId="{E5BA89F2-2892-49E7-AFD2-035E9D84E9CE}" type="presParOf" srcId="{BE37B1CD-D4A3-41BC-8F2A-81E82ADBFF04}" destId="{46BCAA51-00AC-40BD-9E7D-289F4C24F76E}" srcOrd="3" destOrd="0" presId="urn:microsoft.com/office/officeart/2005/8/layout/hList7"/>
    <dgm:cxn modelId="{C39CB4D2-AD22-4D9E-9EB5-1BA4647429B5}" type="presParOf" srcId="{BE37B1CD-D4A3-41BC-8F2A-81E82ADBFF04}" destId="{8F5B45F8-82E8-40A1-A754-7DEB81AE73C4}" srcOrd="4" destOrd="0" presId="urn:microsoft.com/office/officeart/2005/8/layout/hList7"/>
    <dgm:cxn modelId="{B1E3318C-B20C-4D3E-97F2-ED938AFDBE4A}" type="presParOf" srcId="{8F5B45F8-82E8-40A1-A754-7DEB81AE73C4}" destId="{7D18CD00-73F0-47EE-ADCF-A414732385D1}" srcOrd="0" destOrd="0" presId="urn:microsoft.com/office/officeart/2005/8/layout/hList7"/>
    <dgm:cxn modelId="{717B6327-A353-4016-8B1F-3FD14403EF16}" type="presParOf" srcId="{8F5B45F8-82E8-40A1-A754-7DEB81AE73C4}" destId="{BD66D26C-7D22-4141-A170-FD1030BC2A57}" srcOrd="1" destOrd="0" presId="urn:microsoft.com/office/officeart/2005/8/layout/hList7"/>
    <dgm:cxn modelId="{A873D35B-7DDB-4F80-9BE4-CC0B2E2F0FDF}" type="presParOf" srcId="{8F5B45F8-82E8-40A1-A754-7DEB81AE73C4}" destId="{0C6E1D0D-51C1-4C0E-9D32-82FA0215B730}" srcOrd="2" destOrd="0" presId="urn:microsoft.com/office/officeart/2005/8/layout/hList7"/>
    <dgm:cxn modelId="{ADF01A4D-43AF-4A2F-82FF-6D4918E4D9A7}" type="presParOf" srcId="{8F5B45F8-82E8-40A1-A754-7DEB81AE73C4}" destId="{2F7D043B-88EB-4147-9B35-9F0B344D3C6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795F7A-BE04-49E6-B067-075BAE36CAD4}" type="doc">
      <dgm:prSet loTypeId="urn:microsoft.com/office/officeart/2005/8/layout/lProcess2" loCatId="list" qsTypeId="urn:microsoft.com/office/officeart/2005/8/quickstyle/simple5" qsCatId="simple" csTypeId="urn:microsoft.com/office/officeart/2005/8/colors/accent1_2" csCatId="accent1" phldr="1"/>
      <dgm:spPr/>
      <dgm:t>
        <a:bodyPr/>
        <a:lstStyle/>
        <a:p>
          <a:endParaRPr lang="en-US"/>
        </a:p>
      </dgm:t>
    </dgm:pt>
    <dgm:pt modelId="{B0B4A088-CE6A-43E1-AC19-AA5753B070FE}">
      <dgm:prSet phldrT="[Text]"/>
      <dgm:spPr/>
      <dgm:t>
        <a:bodyPr/>
        <a:lstStyle/>
        <a:p>
          <a:r>
            <a:rPr lang="en-US" dirty="0" smtClean="0"/>
            <a:t>New Tech High School</a:t>
          </a:r>
          <a:endParaRPr lang="en-US" dirty="0"/>
        </a:p>
      </dgm:t>
    </dgm:pt>
    <dgm:pt modelId="{6AA00011-BFEE-4343-8D13-A597F659CB1E}" type="parTrans" cxnId="{CD78A286-79C1-4C77-B8C6-EB1EB1951BAB}">
      <dgm:prSet/>
      <dgm:spPr/>
      <dgm:t>
        <a:bodyPr/>
        <a:lstStyle/>
        <a:p>
          <a:endParaRPr lang="en-US"/>
        </a:p>
      </dgm:t>
    </dgm:pt>
    <dgm:pt modelId="{A820E71E-492F-4A3A-8950-EE71DCC965F0}" type="sibTrans" cxnId="{CD78A286-79C1-4C77-B8C6-EB1EB1951BAB}">
      <dgm:prSet/>
      <dgm:spPr/>
      <dgm:t>
        <a:bodyPr/>
        <a:lstStyle/>
        <a:p>
          <a:endParaRPr lang="en-US"/>
        </a:p>
      </dgm:t>
    </dgm:pt>
    <dgm:pt modelId="{15E3CACE-96D5-4A11-8DEA-7F5BBFB31C59}">
      <dgm:prSet phldrT="[Text]"/>
      <dgm:spPr/>
      <dgm:t>
        <a:bodyPr/>
        <a:lstStyle/>
        <a:p>
          <a:r>
            <a:rPr lang="en-US" dirty="0" smtClean="0"/>
            <a:t>Regional</a:t>
          </a:r>
          <a:endParaRPr lang="en-US" dirty="0"/>
        </a:p>
      </dgm:t>
    </dgm:pt>
    <dgm:pt modelId="{D930A7DE-B055-4119-B987-721D0A711A02}" type="parTrans" cxnId="{B78A93B9-77DD-47C5-B64F-67DEF3F27E28}">
      <dgm:prSet/>
      <dgm:spPr/>
      <dgm:t>
        <a:bodyPr/>
        <a:lstStyle/>
        <a:p>
          <a:endParaRPr lang="en-US"/>
        </a:p>
      </dgm:t>
    </dgm:pt>
    <dgm:pt modelId="{F3E7E626-09E1-496F-B8C7-F56F1AB6AC1B}" type="sibTrans" cxnId="{B78A93B9-77DD-47C5-B64F-67DEF3F27E28}">
      <dgm:prSet/>
      <dgm:spPr/>
      <dgm:t>
        <a:bodyPr/>
        <a:lstStyle/>
        <a:p>
          <a:endParaRPr lang="en-US"/>
        </a:p>
      </dgm:t>
    </dgm:pt>
    <dgm:pt modelId="{DA07C296-A53A-4B3F-B810-2FB339E651BB}">
      <dgm:prSet phldrT="[Text]"/>
      <dgm:spPr/>
      <dgm:t>
        <a:bodyPr/>
        <a:lstStyle/>
        <a:p>
          <a:r>
            <a:rPr lang="en-US" dirty="0" smtClean="0"/>
            <a:t>OCM BOCES Programs</a:t>
          </a:r>
          <a:endParaRPr lang="en-US" dirty="0"/>
        </a:p>
      </dgm:t>
    </dgm:pt>
    <dgm:pt modelId="{98E45879-E648-4FFD-9203-BB22F5099C25}" type="parTrans" cxnId="{7DA6D987-6261-4EA0-9D6A-5ADBB19027D6}">
      <dgm:prSet/>
      <dgm:spPr/>
      <dgm:t>
        <a:bodyPr/>
        <a:lstStyle/>
        <a:p>
          <a:endParaRPr lang="en-US"/>
        </a:p>
      </dgm:t>
    </dgm:pt>
    <dgm:pt modelId="{270938EA-A251-4A24-8FBA-46692A959FE3}" type="sibTrans" cxnId="{7DA6D987-6261-4EA0-9D6A-5ADBB19027D6}">
      <dgm:prSet/>
      <dgm:spPr/>
      <dgm:t>
        <a:bodyPr/>
        <a:lstStyle/>
        <a:p>
          <a:endParaRPr lang="en-US"/>
        </a:p>
      </dgm:t>
    </dgm:pt>
    <dgm:pt modelId="{03622AAD-D08A-48E5-B4B6-19CEE9A2C457}">
      <dgm:prSet phldrT="[Text]"/>
      <dgm:spPr/>
      <dgm:t>
        <a:bodyPr/>
        <a:lstStyle/>
        <a:p>
          <a:r>
            <a:rPr lang="en-US" dirty="0" smtClean="0"/>
            <a:t>Alternative Education</a:t>
          </a:r>
          <a:endParaRPr lang="en-US" dirty="0"/>
        </a:p>
      </dgm:t>
    </dgm:pt>
    <dgm:pt modelId="{8C9F428E-F51A-4953-93F5-B6A2FDDD2325}" type="parTrans" cxnId="{981DF9D7-CC4F-4E87-B24B-C4F0B93D5A3E}">
      <dgm:prSet/>
      <dgm:spPr/>
      <dgm:t>
        <a:bodyPr/>
        <a:lstStyle/>
        <a:p>
          <a:endParaRPr lang="en-US"/>
        </a:p>
      </dgm:t>
    </dgm:pt>
    <dgm:pt modelId="{06D6EB88-7ABB-46DE-8F19-3CA04053C068}" type="sibTrans" cxnId="{981DF9D7-CC4F-4E87-B24B-C4F0B93D5A3E}">
      <dgm:prSet/>
      <dgm:spPr/>
      <dgm:t>
        <a:bodyPr/>
        <a:lstStyle/>
        <a:p>
          <a:endParaRPr lang="en-US"/>
        </a:p>
      </dgm:t>
    </dgm:pt>
    <dgm:pt modelId="{AF7E42B4-D60A-4616-8EF0-0B6985807B6A}">
      <dgm:prSet phldrT="[Text]"/>
      <dgm:spPr/>
      <dgm:t>
        <a:bodyPr/>
        <a:lstStyle/>
        <a:p>
          <a:r>
            <a:rPr lang="en-US" dirty="0" smtClean="0"/>
            <a:t>Special Education</a:t>
          </a:r>
          <a:endParaRPr lang="en-US" dirty="0"/>
        </a:p>
      </dgm:t>
    </dgm:pt>
    <dgm:pt modelId="{8EDF1642-5616-4B97-AF57-567A82260245}" type="parTrans" cxnId="{98E18496-3959-4154-BCA4-81138A530F74}">
      <dgm:prSet/>
      <dgm:spPr/>
      <dgm:t>
        <a:bodyPr/>
        <a:lstStyle/>
        <a:p>
          <a:endParaRPr lang="en-US"/>
        </a:p>
      </dgm:t>
    </dgm:pt>
    <dgm:pt modelId="{6232FD72-DFA3-4291-AB2A-7E5625C32519}" type="sibTrans" cxnId="{98E18496-3959-4154-BCA4-81138A530F74}">
      <dgm:prSet/>
      <dgm:spPr/>
      <dgm:t>
        <a:bodyPr/>
        <a:lstStyle/>
        <a:p>
          <a:endParaRPr lang="en-US"/>
        </a:p>
      </dgm:t>
    </dgm:pt>
    <dgm:pt modelId="{738B1193-443A-4A1D-8145-505C46FAAE82}">
      <dgm:prSet phldrT="[Text]"/>
      <dgm:spPr/>
      <dgm:t>
        <a:bodyPr/>
        <a:lstStyle/>
        <a:p>
          <a:r>
            <a:rPr lang="en-US" dirty="0" smtClean="0"/>
            <a:t>District/School-Based</a:t>
          </a:r>
          <a:endParaRPr lang="en-US" dirty="0"/>
        </a:p>
      </dgm:t>
    </dgm:pt>
    <dgm:pt modelId="{90A1FBF6-C047-4090-AA67-BF945B2E00DA}" type="parTrans" cxnId="{E10768FC-EE33-42B8-B08E-BC1DC0532C7D}">
      <dgm:prSet/>
      <dgm:spPr/>
      <dgm:t>
        <a:bodyPr/>
        <a:lstStyle/>
        <a:p>
          <a:endParaRPr lang="en-US"/>
        </a:p>
      </dgm:t>
    </dgm:pt>
    <dgm:pt modelId="{127B2FC7-AD10-4161-B182-868D3772D334}" type="sibTrans" cxnId="{E10768FC-EE33-42B8-B08E-BC1DC0532C7D}">
      <dgm:prSet/>
      <dgm:spPr/>
      <dgm:t>
        <a:bodyPr/>
        <a:lstStyle/>
        <a:p>
          <a:endParaRPr lang="en-US"/>
        </a:p>
      </dgm:t>
    </dgm:pt>
    <dgm:pt modelId="{7726EA1F-609F-4A30-B634-22368272C805}">
      <dgm:prSet phldrT="[Text]"/>
      <dgm:spPr/>
      <dgm:t>
        <a:bodyPr/>
        <a:lstStyle/>
        <a:p>
          <a:r>
            <a:rPr lang="en-US" dirty="0" smtClean="0"/>
            <a:t>Integrated PBL Courses</a:t>
          </a:r>
          <a:endParaRPr lang="en-US" dirty="0"/>
        </a:p>
      </dgm:t>
    </dgm:pt>
    <dgm:pt modelId="{A4EC540E-872D-4370-BAFE-ABB9E5DCEDEC}" type="parTrans" cxnId="{5ED5CFD1-6B38-43DC-813D-4B49044DDE99}">
      <dgm:prSet/>
      <dgm:spPr/>
      <dgm:t>
        <a:bodyPr/>
        <a:lstStyle/>
        <a:p>
          <a:endParaRPr lang="en-US"/>
        </a:p>
      </dgm:t>
    </dgm:pt>
    <dgm:pt modelId="{B236DAA9-6516-49B2-AC7C-E7A89439AAB1}" type="sibTrans" cxnId="{5ED5CFD1-6B38-43DC-813D-4B49044DDE99}">
      <dgm:prSet/>
      <dgm:spPr/>
      <dgm:t>
        <a:bodyPr/>
        <a:lstStyle/>
        <a:p>
          <a:endParaRPr lang="en-US"/>
        </a:p>
      </dgm:t>
    </dgm:pt>
    <dgm:pt modelId="{8C224967-E907-41A5-A5C6-BE1EA52918DF}">
      <dgm:prSet phldrT="[Text]"/>
      <dgm:spPr/>
      <dgm:t>
        <a:bodyPr/>
        <a:lstStyle/>
        <a:p>
          <a:r>
            <a:rPr lang="en-US" dirty="0" smtClean="0"/>
            <a:t>School-</a:t>
          </a:r>
          <a:br>
            <a:rPr lang="en-US" dirty="0" smtClean="0"/>
          </a:br>
          <a:r>
            <a:rPr lang="en-US" dirty="0" smtClean="0"/>
            <a:t>within-a-School</a:t>
          </a:r>
          <a:endParaRPr lang="en-US" dirty="0"/>
        </a:p>
      </dgm:t>
    </dgm:pt>
    <dgm:pt modelId="{1CD74A48-144C-4A67-A515-5766B05DE7AF}" type="parTrans" cxnId="{E840F403-C4BD-4A8F-BF41-CC71BF6C7698}">
      <dgm:prSet/>
      <dgm:spPr/>
      <dgm:t>
        <a:bodyPr/>
        <a:lstStyle/>
        <a:p>
          <a:endParaRPr lang="en-US"/>
        </a:p>
      </dgm:t>
    </dgm:pt>
    <dgm:pt modelId="{BD812FB2-214B-490E-92CC-D49D98CB16AC}" type="sibTrans" cxnId="{E840F403-C4BD-4A8F-BF41-CC71BF6C7698}">
      <dgm:prSet/>
      <dgm:spPr/>
      <dgm:t>
        <a:bodyPr/>
        <a:lstStyle/>
        <a:p>
          <a:endParaRPr lang="en-US"/>
        </a:p>
      </dgm:t>
    </dgm:pt>
    <dgm:pt modelId="{986A6B43-BE83-4938-B2C5-1B7B8B8136F9}" type="pres">
      <dgm:prSet presAssocID="{7B795F7A-BE04-49E6-B067-075BAE36CAD4}" presName="theList" presStyleCnt="0">
        <dgm:presLayoutVars>
          <dgm:dir/>
          <dgm:animLvl val="lvl"/>
          <dgm:resizeHandles val="exact"/>
        </dgm:presLayoutVars>
      </dgm:prSet>
      <dgm:spPr/>
      <dgm:t>
        <a:bodyPr/>
        <a:lstStyle/>
        <a:p>
          <a:endParaRPr lang="en-US"/>
        </a:p>
      </dgm:t>
    </dgm:pt>
    <dgm:pt modelId="{1A5DF7C9-7E9E-4E54-AA68-2D5F9C6D14ED}" type="pres">
      <dgm:prSet presAssocID="{B0B4A088-CE6A-43E1-AC19-AA5753B070FE}" presName="compNode" presStyleCnt="0"/>
      <dgm:spPr/>
    </dgm:pt>
    <dgm:pt modelId="{F4567CED-D56B-442D-8A9A-00FFEDE1361D}" type="pres">
      <dgm:prSet presAssocID="{B0B4A088-CE6A-43E1-AC19-AA5753B070FE}" presName="aNode" presStyleLbl="bgShp" presStyleIdx="0" presStyleCnt="3"/>
      <dgm:spPr/>
      <dgm:t>
        <a:bodyPr/>
        <a:lstStyle/>
        <a:p>
          <a:endParaRPr lang="en-US"/>
        </a:p>
      </dgm:t>
    </dgm:pt>
    <dgm:pt modelId="{C4CBDE6C-B320-4257-B1EF-05F53616A086}" type="pres">
      <dgm:prSet presAssocID="{B0B4A088-CE6A-43E1-AC19-AA5753B070FE}" presName="textNode" presStyleLbl="bgShp" presStyleIdx="0" presStyleCnt="3"/>
      <dgm:spPr/>
      <dgm:t>
        <a:bodyPr/>
        <a:lstStyle/>
        <a:p>
          <a:endParaRPr lang="en-US"/>
        </a:p>
      </dgm:t>
    </dgm:pt>
    <dgm:pt modelId="{8203C983-39A6-4951-A689-76FD716DB27B}" type="pres">
      <dgm:prSet presAssocID="{B0B4A088-CE6A-43E1-AC19-AA5753B070FE}" presName="compChildNode" presStyleCnt="0"/>
      <dgm:spPr/>
    </dgm:pt>
    <dgm:pt modelId="{66EFF7F6-87DB-4DC1-BD95-A603987CA4D0}" type="pres">
      <dgm:prSet presAssocID="{B0B4A088-CE6A-43E1-AC19-AA5753B070FE}" presName="theInnerList" presStyleCnt="0"/>
      <dgm:spPr/>
    </dgm:pt>
    <dgm:pt modelId="{24D0780B-02BC-4063-92C5-762CEA7602C1}" type="pres">
      <dgm:prSet presAssocID="{15E3CACE-96D5-4A11-8DEA-7F5BBFB31C59}" presName="childNode" presStyleLbl="node1" presStyleIdx="0" presStyleCnt="5">
        <dgm:presLayoutVars>
          <dgm:bulletEnabled val="1"/>
        </dgm:presLayoutVars>
      </dgm:prSet>
      <dgm:spPr/>
      <dgm:t>
        <a:bodyPr/>
        <a:lstStyle/>
        <a:p>
          <a:endParaRPr lang="en-US"/>
        </a:p>
      </dgm:t>
    </dgm:pt>
    <dgm:pt modelId="{05367EC5-D262-4CA8-AD6A-B55D1AE36836}" type="pres">
      <dgm:prSet presAssocID="{B0B4A088-CE6A-43E1-AC19-AA5753B070FE}" presName="aSpace" presStyleCnt="0"/>
      <dgm:spPr/>
    </dgm:pt>
    <dgm:pt modelId="{1AD4F6FE-E512-481F-AF92-B7EA8C414B75}" type="pres">
      <dgm:prSet presAssocID="{DA07C296-A53A-4B3F-B810-2FB339E651BB}" presName="compNode" presStyleCnt="0"/>
      <dgm:spPr/>
    </dgm:pt>
    <dgm:pt modelId="{F2F890CB-F360-4C3C-B782-BCC6488BCC18}" type="pres">
      <dgm:prSet presAssocID="{DA07C296-A53A-4B3F-B810-2FB339E651BB}" presName="aNode" presStyleLbl="bgShp" presStyleIdx="1" presStyleCnt="3"/>
      <dgm:spPr/>
      <dgm:t>
        <a:bodyPr/>
        <a:lstStyle/>
        <a:p>
          <a:endParaRPr lang="en-US"/>
        </a:p>
      </dgm:t>
    </dgm:pt>
    <dgm:pt modelId="{4D31BCA0-C8DD-4D51-95FA-78FFAF6CC42C}" type="pres">
      <dgm:prSet presAssocID="{DA07C296-A53A-4B3F-B810-2FB339E651BB}" presName="textNode" presStyleLbl="bgShp" presStyleIdx="1" presStyleCnt="3"/>
      <dgm:spPr/>
      <dgm:t>
        <a:bodyPr/>
        <a:lstStyle/>
        <a:p>
          <a:endParaRPr lang="en-US"/>
        </a:p>
      </dgm:t>
    </dgm:pt>
    <dgm:pt modelId="{19371445-EC5B-4457-8783-4CA53F785988}" type="pres">
      <dgm:prSet presAssocID="{DA07C296-A53A-4B3F-B810-2FB339E651BB}" presName="compChildNode" presStyleCnt="0"/>
      <dgm:spPr/>
    </dgm:pt>
    <dgm:pt modelId="{365229EB-0D05-47F7-A32C-E5EB43CC1C71}" type="pres">
      <dgm:prSet presAssocID="{DA07C296-A53A-4B3F-B810-2FB339E651BB}" presName="theInnerList" presStyleCnt="0"/>
      <dgm:spPr/>
    </dgm:pt>
    <dgm:pt modelId="{AD8DB558-52F6-409E-B32D-EC6917C2022F}" type="pres">
      <dgm:prSet presAssocID="{03622AAD-D08A-48E5-B4B6-19CEE9A2C457}" presName="childNode" presStyleLbl="node1" presStyleIdx="1" presStyleCnt="5">
        <dgm:presLayoutVars>
          <dgm:bulletEnabled val="1"/>
        </dgm:presLayoutVars>
      </dgm:prSet>
      <dgm:spPr/>
      <dgm:t>
        <a:bodyPr/>
        <a:lstStyle/>
        <a:p>
          <a:endParaRPr lang="en-US"/>
        </a:p>
      </dgm:t>
    </dgm:pt>
    <dgm:pt modelId="{89CFA3C6-625D-4045-BADB-AE087FEE0EF6}" type="pres">
      <dgm:prSet presAssocID="{03622AAD-D08A-48E5-B4B6-19CEE9A2C457}" presName="aSpace2" presStyleCnt="0"/>
      <dgm:spPr/>
    </dgm:pt>
    <dgm:pt modelId="{E0A8B9D5-4B8A-481C-9161-36DDAAABBE4D}" type="pres">
      <dgm:prSet presAssocID="{AF7E42B4-D60A-4616-8EF0-0B6985807B6A}" presName="childNode" presStyleLbl="node1" presStyleIdx="2" presStyleCnt="5">
        <dgm:presLayoutVars>
          <dgm:bulletEnabled val="1"/>
        </dgm:presLayoutVars>
      </dgm:prSet>
      <dgm:spPr/>
      <dgm:t>
        <a:bodyPr/>
        <a:lstStyle/>
        <a:p>
          <a:endParaRPr lang="en-US"/>
        </a:p>
      </dgm:t>
    </dgm:pt>
    <dgm:pt modelId="{AB123D44-7348-49F7-9096-2343C874B9D3}" type="pres">
      <dgm:prSet presAssocID="{DA07C296-A53A-4B3F-B810-2FB339E651BB}" presName="aSpace" presStyleCnt="0"/>
      <dgm:spPr/>
    </dgm:pt>
    <dgm:pt modelId="{56AAB5E6-4DAC-4453-A4C4-67C8A8163C36}" type="pres">
      <dgm:prSet presAssocID="{738B1193-443A-4A1D-8145-505C46FAAE82}" presName="compNode" presStyleCnt="0"/>
      <dgm:spPr/>
    </dgm:pt>
    <dgm:pt modelId="{31C3F820-0901-425D-8FCD-EEE0B47AC6AD}" type="pres">
      <dgm:prSet presAssocID="{738B1193-443A-4A1D-8145-505C46FAAE82}" presName="aNode" presStyleLbl="bgShp" presStyleIdx="2" presStyleCnt="3"/>
      <dgm:spPr/>
      <dgm:t>
        <a:bodyPr/>
        <a:lstStyle/>
        <a:p>
          <a:endParaRPr lang="en-US"/>
        </a:p>
      </dgm:t>
    </dgm:pt>
    <dgm:pt modelId="{7198E9DC-875F-4BE2-817D-B13776C1B0B9}" type="pres">
      <dgm:prSet presAssocID="{738B1193-443A-4A1D-8145-505C46FAAE82}" presName="textNode" presStyleLbl="bgShp" presStyleIdx="2" presStyleCnt="3"/>
      <dgm:spPr/>
      <dgm:t>
        <a:bodyPr/>
        <a:lstStyle/>
        <a:p>
          <a:endParaRPr lang="en-US"/>
        </a:p>
      </dgm:t>
    </dgm:pt>
    <dgm:pt modelId="{12E5F7C9-5046-491B-8E3E-C8233F280405}" type="pres">
      <dgm:prSet presAssocID="{738B1193-443A-4A1D-8145-505C46FAAE82}" presName="compChildNode" presStyleCnt="0"/>
      <dgm:spPr/>
    </dgm:pt>
    <dgm:pt modelId="{4839C975-5B7D-40AB-9E8E-D167FE52D4AD}" type="pres">
      <dgm:prSet presAssocID="{738B1193-443A-4A1D-8145-505C46FAAE82}" presName="theInnerList" presStyleCnt="0"/>
      <dgm:spPr/>
    </dgm:pt>
    <dgm:pt modelId="{FB4750C2-7BBE-49DE-BEC7-C1503DD3ADE9}" type="pres">
      <dgm:prSet presAssocID="{7726EA1F-609F-4A30-B634-22368272C805}" presName="childNode" presStyleLbl="node1" presStyleIdx="3" presStyleCnt="5">
        <dgm:presLayoutVars>
          <dgm:bulletEnabled val="1"/>
        </dgm:presLayoutVars>
      </dgm:prSet>
      <dgm:spPr/>
      <dgm:t>
        <a:bodyPr/>
        <a:lstStyle/>
        <a:p>
          <a:endParaRPr lang="en-US"/>
        </a:p>
      </dgm:t>
    </dgm:pt>
    <dgm:pt modelId="{3717B387-03C8-48CE-A9F2-0122A7A3E41E}" type="pres">
      <dgm:prSet presAssocID="{7726EA1F-609F-4A30-B634-22368272C805}" presName="aSpace2" presStyleCnt="0"/>
      <dgm:spPr/>
    </dgm:pt>
    <dgm:pt modelId="{B86FED4C-1FBE-43DE-85B3-387D00E8EB31}" type="pres">
      <dgm:prSet presAssocID="{8C224967-E907-41A5-A5C6-BE1EA52918DF}" presName="childNode" presStyleLbl="node1" presStyleIdx="4" presStyleCnt="5">
        <dgm:presLayoutVars>
          <dgm:bulletEnabled val="1"/>
        </dgm:presLayoutVars>
      </dgm:prSet>
      <dgm:spPr/>
      <dgm:t>
        <a:bodyPr/>
        <a:lstStyle/>
        <a:p>
          <a:endParaRPr lang="en-US"/>
        </a:p>
      </dgm:t>
    </dgm:pt>
  </dgm:ptLst>
  <dgm:cxnLst>
    <dgm:cxn modelId="{98E18496-3959-4154-BCA4-81138A530F74}" srcId="{DA07C296-A53A-4B3F-B810-2FB339E651BB}" destId="{AF7E42B4-D60A-4616-8EF0-0B6985807B6A}" srcOrd="1" destOrd="0" parTransId="{8EDF1642-5616-4B97-AF57-567A82260245}" sibTransId="{6232FD72-DFA3-4291-AB2A-7E5625C32519}"/>
    <dgm:cxn modelId="{48F88ACE-1F80-413A-A48C-FF460B7D1ABF}" type="presOf" srcId="{7B795F7A-BE04-49E6-B067-075BAE36CAD4}" destId="{986A6B43-BE83-4938-B2C5-1B7B8B8136F9}" srcOrd="0" destOrd="0" presId="urn:microsoft.com/office/officeart/2005/8/layout/lProcess2"/>
    <dgm:cxn modelId="{6FA5F881-A7D2-4FD6-8BE1-7044AC5A3E1F}" type="presOf" srcId="{8C224967-E907-41A5-A5C6-BE1EA52918DF}" destId="{B86FED4C-1FBE-43DE-85B3-387D00E8EB31}" srcOrd="0" destOrd="0" presId="urn:microsoft.com/office/officeart/2005/8/layout/lProcess2"/>
    <dgm:cxn modelId="{7DA6D987-6261-4EA0-9D6A-5ADBB19027D6}" srcId="{7B795F7A-BE04-49E6-B067-075BAE36CAD4}" destId="{DA07C296-A53A-4B3F-B810-2FB339E651BB}" srcOrd="1" destOrd="0" parTransId="{98E45879-E648-4FFD-9203-BB22F5099C25}" sibTransId="{270938EA-A251-4A24-8FBA-46692A959FE3}"/>
    <dgm:cxn modelId="{B78A93B9-77DD-47C5-B64F-67DEF3F27E28}" srcId="{B0B4A088-CE6A-43E1-AC19-AA5753B070FE}" destId="{15E3CACE-96D5-4A11-8DEA-7F5BBFB31C59}" srcOrd="0" destOrd="0" parTransId="{D930A7DE-B055-4119-B987-721D0A711A02}" sibTransId="{F3E7E626-09E1-496F-B8C7-F56F1AB6AC1B}"/>
    <dgm:cxn modelId="{10F550B3-D9DA-46E0-9522-0565DD01A59E}" type="presOf" srcId="{B0B4A088-CE6A-43E1-AC19-AA5753B070FE}" destId="{F4567CED-D56B-442D-8A9A-00FFEDE1361D}" srcOrd="0" destOrd="0" presId="urn:microsoft.com/office/officeart/2005/8/layout/lProcess2"/>
    <dgm:cxn modelId="{E840F403-C4BD-4A8F-BF41-CC71BF6C7698}" srcId="{738B1193-443A-4A1D-8145-505C46FAAE82}" destId="{8C224967-E907-41A5-A5C6-BE1EA52918DF}" srcOrd="1" destOrd="0" parTransId="{1CD74A48-144C-4A67-A515-5766B05DE7AF}" sibTransId="{BD812FB2-214B-490E-92CC-D49D98CB16AC}"/>
    <dgm:cxn modelId="{00ACBB35-8A74-4667-9AF4-F98F16A33390}" type="presOf" srcId="{DA07C296-A53A-4B3F-B810-2FB339E651BB}" destId="{4D31BCA0-C8DD-4D51-95FA-78FFAF6CC42C}" srcOrd="1" destOrd="0" presId="urn:microsoft.com/office/officeart/2005/8/layout/lProcess2"/>
    <dgm:cxn modelId="{5ED5CFD1-6B38-43DC-813D-4B49044DDE99}" srcId="{738B1193-443A-4A1D-8145-505C46FAAE82}" destId="{7726EA1F-609F-4A30-B634-22368272C805}" srcOrd="0" destOrd="0" parTransId="{A4EC540E-872D-4370-BAFE-ABB9E5DCEDEC}" sibTransId="{B236DAA9-6516-49B2-AC7C-E7A89439AAB1}"/>
    <dgm:cxn modelId="{CD78A286-79C1-4C77-B8C6-EB1EB1951BAB}" srcId="{7B795F7A-BE04-49E6-B067-075BAE36CAD4}" destId="{B0B4A088-CE6A-43E1-AC19-AA5753B070FE}" srcOrd="0" destOrd="0" parTransId="{6AA00011-BFEE-4343-8D13-A597F659CB1E}" sibTransId="{A820E71E-492F-4A3A-8950-EE71DCC965F0}"/>
    <dgm:cxn modelId="{CAB2EFA2-0E50-493E-8C23-2A22B39647CA}" type="presOf" srcId="{738B1193-443A-4A1D-8145-505C46FAAE82}" destId="{7198E9DC-875F-4BE2-817D-B13776C1B0B9}" srcOrd="1" destOrd="0" presId="urn:microsoft.com/office/officeart/2005/8/layout/lProcess2"/>
    <dgm:cxn modelId="{934ABCA6-B336-422F-BD28-76BA8C93A235}" type="presOf" srcId="{738B1193-443A-4A1D-8145-505C46FAAE82}" destId="{31C3F820-0901-425D-8FCD-EEE0B47AC6AD}" srcOrd="0" destOrd="0" presId="urn:microsoft.com/office/officeart/2005/8/layout/lProcess2"/>
    <dgm:cxn modelId="{D52B6B0B-6C23-4CE3-BC54-9E7D07559787}" type="presOf" srcId="{B0B4A088-CE6A-43E1-AC19-AA5753B070FE}" destId="{C4CBDE6C-B320-4257-B1EF-05F53616A086}" srcOrd="1" destOrd="0" presId="urn:microsoft.com/office/officeart/2005/8/layout/lProcess2"/>
    <dgm:cxn modelId="{D43DA90D-5D3E-4297-8EF7-E8A64132F4E8}" type="presOf" srcId="{03622AAD-D08A-48E5-B4B6-19CEE9A2C457}" destId="{AD8DB558-52F6-409E-B32D-EC6917C2022F}" srcOrd="0" destOrd="0" presId="urn:microsoft.com/office/officeart/2005/8/layout/lProcess2"/>
    <dgm:cxn modelId="{69971F4A-CB8E-4FC7-9E5F-A87023BBB3C6}" type="presOf" srcId="{15E3CACE-96D5-4A11-8DEA-7F5BBFB31C59}" destId="{24D0780B-02BC-4063-92C5-762CEA7602C1}" srcOrd="0" destOrd="0" presId="urn:microsoft.com/office/officeart/2005/8/layout/lProcess2"/>
    <dgm:cxn modelId="{89D7BA53-8D9A-49EA-9340-5B6779317FAB}" type="presOf" srcId="{7726EA1F-609F-4A30-B634-22368272C805}" destId="{FB4750C2-7BBE-49DE-BEC7-C1503DD3ADE9}" srcOrd="0" destOrd="0" presId="urn:microsoft.com/office/officeart/2005/8/layout/lProcess2"/>
    <dgm:cxn modelId="{E10768FC-EE33-42B8-B08E-BC1DC0532C7D}" srcId="{7B795F7A-BE04-49E6-B067-075BAE36CAD4}" destId="{738B1193-443A-4A1D-8145-505C46FAAE82}" srcOrd="2" destOrd="0" parTransId="{90A1FBF6-C047-4090-AA67-BF945B2E00DA}" sibTransId="{127B2FC7-AD10-4161-B182-868D3772D334}"/>
    <dgm:cxn modelId="{981DF9D7-CC4F-4E87-B24B-C4F0B93D5A3E}" srcId="{DA07C296-A53A-4B3F-B810-2FB339E651BB}" destId="{03622AAD-D08A-48E5-B4B6-19CEE9A2C457}" srcOrd="0" destOrd="0" parTransId="{8C9F428E-F51A-4953-93F5-B6A2FDDD2325}" sibTransId="{06D6EB88-7ABB-46DE-8F19-3CA04053C068}"/>
    <dgm:cxn modelId="{872ED216-D279-47C0-A2FC-CC71CB5CD909}" type="presOf" srcId="{DA07C296-A53A-4B3F-B810-2FB339E651BB}" destId="{F2F890CB-F360-4C3C-B782-BCC6488BCC18}" srcOrd="0" destOrd="0" presId="urn:microsoft.com/office/officeart/2005/8/layout/lProcess2"/>
    <dgm:cxn modelId="{B893724C-F958-4DE5-BB6A-AD551C63D3A1}" type="presOf" srcId="{AF7E42B4-D60A-4616-8EF0-0B6985807B6A}" destId="{E0A8B9D5-4B8A-481C-9161-36DDAAABBE4D}" srcOrd="0" destOrd="0" presId="urn:microsoft.com/office/officeart/2005/8/layout/lProcess2"/>
    <dgm:cxn modelId="{A776E6B7-878F-414A-AE1F-1632A11F8684}" type="presParOf" srcId="{986A6B43-BE83-4938-B2C5-1B7B8B8136F9}" destId="{1A5DF7C9-7E9E-4E54-AA68-2D5F9C6D14ED}" srcOrd="0" destOrd="0" presId="urn:microsoft.com/office/officeart/2005/8/layout/lProcess2"/>
    <dgm:cxn modelId="{D9F3E362-5FA8-4DA4-9868-52957C0A59FF}" type="presParOf" srcId="{1A5DF7C9-7E9E-4E54-AA68-2D5F9C6D14ED}" destId="{F4567CED-D56B-442D-8A9A-00FFEDE1361D}" srcOrd="0" destOrd="0" presId="urn:microsoft.com/office/officeart/2005/8/layout/lProcess2"/>
    <dgm:cxn modelId="{32EC063C-A7B6-4D84-8B2F-0A178F83517F}" type="presParOf" srcId="{1A5DF7C9-7E9E-4E54-AA68-2D5F9C6D14ED}" destId="{C4CBDE6C-B320-4257-B1EF-05F53616A086}" srcOrd="1" destOrd="0" presId="urn:microsoft.com/office/officeart/2005/8/layout/lProcess2"/>
    <dgm:cxn modelId="{A5CB8569-3FFB-4F29-AAD9-DBF724939821}" type="presParOf" srcId="{1A5DF7C9-7E9E-4E54-AA68-2D5F9C6D14ED}" destId="{8203C983-39A6-4951-A689-76FD716DB27B}" srcOrd="2" destOrd="0" presId="urn:microsoft.com/office/officeart/2005/8/layout/lProcess2"/>
    <dgm:cxn modelId="{B77EA4E7-4BD7-41E8-87B1-9334794A6B60}" type="presParOf" srcId="{8203C983-39A6-4951-A689-76FD716DB27B}" destId="{66EFF7F6-87DB-4DC1-BD95-A603987CA4D0}" srcOrd="0" destOrd="0" presId="urn:microsoft.com/office/officeart/2005/8/layout/lProcess2"/>
    <dgm:cxn modelId="{26A1CA36-0139-4F41-8FBE-E76087F344EB}" type="presParOf" srcId="{66EFF7F6-87DB-4DC1-BD95-A603987CA4D0}" destId="{24D0780B-02BC-4063-92C5-762CEA7602C1}" srcOrd="0" destOrd="0" presId="urn:microsoft.com/office/officeart/2005/8/layout/lProcess2"/>
    <dgm:cxn modelId="{C12C4007-C791-47FE-88F6-439B2F3FC148}" type="presParOf" srcId="{986A6B43-BE83-4938-B2C5-1B7B8B8136F9}" destId="{05367EC5-D262-4CA8-AD6A-B55D1AE36836}" srcOrd="1" destOrd="0" presId="urn:microsoft.com/office/officeart/2005/8/layout/lProcess2"/>
    <dgm:cxn modelId="{D074E523-60CF-47CF-A872-D6545BA7098F}" type="presParOf" srcId="{986A6B43-BE83-4938-B2C5-1B7B8B8136F9}" destId="{1AD4F6FE-E512-481F-AF92-B7EA8C414B75}" srcOrd="2" destOrd="0" presId="urn:microsoft.com/office/officeart/2005/8/layout/lProcess2"/>
    <dgm:cxn modelId="{22B90EB2-2B03-4461-AA45-61FD4869C1D9}" type="presParOf" srcId="{1AD4F6FE-E512-481F-AF92-B7EA8C414B75}" destId="{F2F890CB-F360-4C3C-B782-BCC6488BCC18}" srcOrd="0" destOrd="0" presId="urn:microsoft.com/office/officeart/2005/8/layout/lProcess2"/>
    <dgm:cxn modelId="{F1865267-A6F3-4F50-93E0-01EBB0D1DD3D}" type="presParOf" srcId="{1AD4F6FE-E512-481F-AF92-B7EA8C414B75}" destId="{4D31BCA0-C8DD-4D51-95FA-78FFAF6CC42C}" srcOrd="1" destOrd="0" presId="urn:microsoft.com/office/officeart/2005/8/layout/lProcess2"/>
    <dgm:cxn modelId="{3E109B29-38A0-4E4B-9364-FEE10E85ABE6}" type="presParOf" srcId="{1AD4F6FE-E512-481F-AF92-B7EA8C414B75}" destId="{19371445-EC5B-4457-8783-4CA53F785988}" srcOrd="2" destOrd="0" presId="urn:microsoft.com/office/officeart/2005/8/layout/lProcess2"/>
    <dgm:cxn modelId="{6E0C1575-2DE1-4C45-B986-E32C140D563F}" type="presParOf" srcId="{19371445-EC5B-4457-8783-4CA53F785988}" destId="{365229EB-0D05-47F7-A32C-E5EB43CC1C71}" srcOrd="0" destOrd="0" presId="urn:microsoft.com/office/officeart/2005/8/layout/lProcess2"/>
    <dgm:cxn modelId="{5A4A67E9-D999-47DA-8883-198FC8F7B339}" type="presParOf" srcId="{365229EB-0D05-47F7-A32C-E5EB43CC1C71}" destId="{AD8DB558-52F6-409E-B32D-EC6917C2022F}" srcOrd="0" destOrd="0" presId="urn:microsoft.com/office/officeart/2005/8/layout/lProcess2"/>
    <dgm:cxn modelId="{C1D69CC7-F695-49AF-B006-E547F328120A}" type="presParOf" srcId="{365229EB-0D05-47F7-A32C-E5EB43CC1C71}" destId="{89CFA3C6-625D-4045-BADB-AE087FEE0EF6}" srcOrd="1" destOrd="0" presId="urn:microsoft.com/office/officeart/2005/8/layout/lProcess2"/>
    <dgm:cxn modelId="{49688C68-99D2-4EFF-ABFC-63D6E10F1216}" type="presParOf" srcId="{365229EB-0D05-47F7-A32C-E5EB43CC1C71}" destId="{E0A8B9D5-4B8A-481C-9161-36DDAAABBE4D}" srcOrd="2" destOrd="0" presId="urn:microsoft.com/office/officeart/2005/8/layout/lProcess2"/>
    <dgm:cxn modelId="{E6E03E1A-5828-41F0-BB3C-22B484BA8808}" type="presParOf" srcId="{986A6B43-BE83-4938-B2C5-1B7B8B8136F9}" destId="{AB123D44-7348-49F7-9096-2343C874B9D3}" srcOrd="3" destOrd="0" presId="urn:microsoft.com/office/officeart/2005/8/layout/lProcess2"/>
    <dgm:cxn modelId="{95B97025-8529-4191-B541-9C4F9B8FA352}" type="presParOf" srcId="{986A6B43-BE83-4938-B2C5-1B7B8B8136F9}" destId="{56AAB5E6-4DAC-4453-A4C4-67C8A8163C36}" srcOrd="4" destOrd="0" presId="urn:microsoft.com/office/officeart/2005/8/layout/lProcess2"/>
    <dgm:cxn modelId="{A6CB9D72-25EC-4F16-A355-B5B3ABC8836F}" type="presParOf" srcId="{56AAB5E6-4DAC-4453-A4C4-67C8A8163C36}" destId="{31C3F820-0901-425D-8FCD-EEE0B47AC6AD}" srcOrd="0" destOrd="0" presId="urn:microsoft.com/office/officeart/2005/8/layout/lProcess2"/>
    <dgm:cxn modelId="{DBA53DAD-D736-494E-AAE8-5B2A6036C1C9}" type="presParOf" srcId="{56AAB5E6-4DAC-4453-A4C4-67C8A8163C36}" destId="{7198E9DC-875F-4BE2-817D-B13776C1B0B9}" srcOrd="1" destOrd="0" presId="urn:microsoft.com/office/officeart/2005/8/layout/lProcess2"/>
    <dgm:cxn modelId="{39F49B77-CB2F-43A7-8054-74EB353D61F5}" type="presParOf" srcId="{56AAB5E6-4DAC-4453-A4C4-67C8A8163C36}" destId="{12E5F7C9-5046-491B-8E3E-C8233F280405}" srcOrd="2" destOrd="0" presId="urn:microsoft.com/office/officeart/2005/8/layout/lProcess2"/>
    <dgm:cxn modelId="{5AB6E670-D647-42AC-852D-59A5F33424B8}" type="presParOf" srcId="{12E5F7C9-5046-491B-8E3E-C8233F280405}" destId="{4839C975-5B7D-40AB-9E8E-D167FE52D4AD}" srcOrd="0" destOrd="0" presId="urn:microsoft.com/office/officeart/2005/8/layout/lProcess2"/>
    <dgm:cxn modelId="{B729614B-372E-4E38-A315-ADD42BE68F37}" type="presParOf" srcId="{4839C975-5B7D-40AB-9E8E-D167FE52D4AD}" destId="{FB4750C2-7BBE-49DE-BEC7-C1503DD3ADE9}" srcOrd="0" destOrd="0" presId="urn:microsoft.com/office/officeart/2005/8/layout/lProcess2"/>
    <dgm:cxn modelId="{D5CA9C17-1964-45F3-921F-7F4A549898B6}" type="presParOf" srcId="{4839C975-5B7D-40AB-9E8E-D167FE52D4AD}" destId="{3717B387-03C8-48CE-A9F2-0122A7A3E41E}" srcOrd="1" destOrd="0" presId="urn:microsoft.com/office/officeart/2005/8/layout/lProcess2"/>
    <dgm:cxn modelId="{23DA5C22-1144-4479-AABA-5F0CEE1C2B9C}" type="presParOf" srcId="{4839C975-5B7D-40AB-9E8E-D167FE52D4AD}" destId="{B86FED4C-1FBE-43DE-85B3-387D00E8EB3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37CDA-FC51-471A-9EFC-AC7FEBEC33C8}">
      <dsp:nvSpPr>
        <dsp:cNvPr id="0" name=""/>
        <dsp:cNvSpPr/>
      </dsp:nvSpPr>
      <dsp:spPr>
        <a:xfrm>
          <a:off x="1727"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Teaching that Engages</a:t>
          </a:r>
          <a:endParaRPr lang="en-US" sz="3300" kern="1200" dirty="0"/>
        </a:p>
      </dsp:txBody>
      <dsp:txXfrm>
        <a:off x="1727" y="1810385"/>
        <a:ext cx="2688282" cy="1810385"/>
      </dsp:txXfrm>
    </dsp:sp>
    <dsp:sp modelId="{9332E01C-E8EC-41EF-80AE-F9E743835228}">
      <dsp:nvSpPr>
        <dsp:cNvPr id="0" name=""/>
        <dsp:cNvSpPr/>
      </dsp:nvSpPr>
      <dsp:spPr>
        <a:xfrm>
          <a:off x="592296" y="271557"/>
          <a:ext cx="1507145" cy="1507145"/>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12BF5E-07A6-401C-92B9-9C0DD5E57E79}">
      <dsp:nvSpPr>
        <dsp:cNvPr id="0" name=""/>
        <dsp:cNvSpPr/>
      </dsp:nvSpPr>
      <dsp:spPr>
        <a:xfrm>
          <a:off x="2770658"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Culture that Empowers</a:t>
          </a:r>
          <a:endParaRPr lang="en-US" sz="3300" kern="1200" dirty="0"/>
        </a:p>
      </dsp:txBody>
      <dsp:txXfrm>
        <a:off x="2770658" y="1810385"/>
        <a:ext cx="2688282" cy="1810385"/>
      </dsp:txXfrm>
    </dsp:sp>
    <dsp:sp modelId="{E54D6E19-1CDE-4C56-8BA3-603B921465F5}">
      <dsp:nvSpPr>
        <dsp:cNvPr id="0" name=""/>
        <dsp:cNvSpPr/>
      </dsp:nvSpPr>
      <dsp:spPr>
        <a:xfrm>
          <a:off x="3361227" y="271557"/>
          <a:ext cx="1507145" cy="1507145"/>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18CD00-73F0-47EE-ADCF-A414732385D1}">
      <dsp:nvSpPr>
        <dsp:cNvPr id="0" name=""/>
        <dsp:cNvSpPr/>
      </dsp:nvSpPr>
      <dsp:spPr>
        <a:xfrm>
          <a:off x="5539589"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Technology that Enables</a:t>
          </a:r>
          <a:endParaRPr lang="en-US" sz="3300" kern="1200" dirty="0"/>
        </a:p>
      </dsp:txBody>
      <dsp:txXfrm>
        <a:off x="5539589" y="1810385"/>
        <a:ext cx="2688282" cy="1810385"/>
      </dsp:txXfrm>
    </dsp:sp>
    <dsp:sp modelId="{2F7D043B-88EB-4147-9B35-9F0B344D3C68}">
      <dsp:nvSpPr>
        <dsp:cNvPr id="0" name=""/>
        <dsp:cNvSpPr/>
      </dsp:nvSpPr>
      <dsp:spPr>
        <a:xfrm>
          <a:off x="6130158" y="271557"/>
          <a:ext cx="1507145" cy="1507145"/>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F62321-672B-4E51-A946-BECA99E9519E}">
      <dsp:nvSpPr>
        <dsp:cNvPr id="0" name=""/>
        <dsp:cNvSpPr/>
      </dsp:nvSpPr>
      <dsp:spPr>
        <a:xfrm>
          <a:off x="329183" y="3620770"/>
          <a:ext cx="7571232" cy="678894"/>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67CED-D56B-442D-8A9A-00FFEDE1361D}">
      <dsp:nvSpPr>
        <dsp:cNvPr id="0" name=""/>
        <dsp:cNvSpPr/>
      </dsp:nvSpPr>
      <dsp:spPr>
        <a:xfrm>
          <a:off x="562"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New Tech High School</a:t>
          </a:r>
          <a:endParaRPr lang="en-US" sz="1600" kern="1200" dirty="0"/>
        </a:p>
      </dsp:txBody>
      <dsp:txXfrm>
        <a:off x="562" y="0"/>
        <a:ext cx="1463166" cy="882650"/>
      </dsp:txXfrm>
    </dsp:sp>
    <dsp:sp modelId="{24D0780B-02BC-4063-92C5-762CEA7602C1}">
      <dsp:nvSpPr>
        <dsp:cNvPr id="0" name=""/>
        <dsp:cNvSpPr/>
      </dsp:nvSpPr>
      <dsp:spPr>
        <a:xfrm>
          <a:off x="146879" y="882650"/>
          <a:ext cx="1170533" cy="191240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Regional</a:t>
          </a:r>
          <a:endParaRPr lang="en-US" sz="1800" kern="1200" dirty="0"/>
        </a:p>
      </dsp:txBody>
      <dsp:txXfrm>
        <a:off x="181163" y="916934"/>
        <a:ext cx="1101965" cy="1843841"/>
      </dsp:txXfrm>
    </dsp:sp>
    <dsp:sp modelId="{F2F890CB-F360-4C3C-B782-BCC6488BCC18}">
      <dsp:nvSpPr>
        <dsp:cNvPr id="0" name=""/>
        <dsp:cNvSpPr/>
      </dsp:nvSpPr>
      <dsp:spPr>
        <a:xfrm>
          <a:off x="1573466"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OCM BOCES Programs</a:t>
          </a:r>
          <a:endParaRPr lang="en-US" sz="1600" kern="1200" dirty="0"/>
        </a:p>
      </dsp:txBody>
      <dsp:txXfrm>
        <a:off x="1573466" y="0"/>
        <a:ext cx="1463166" cy="882650"/>
      </dsp:txXfrm>
    </dsp:sp>
    <dsp:sp modelId="{AD8DB558-52F6-409E-B32D-EC6917C2022F}">
      <dsp:nvSpPr>
        <dsp:cNvPr id="0" name=""/>
        <dsp:cNvSpPr/>
      </dsp:nvSpPr>
      <dsp:spPr>
        <a:xfrm>
          <a:off x="1719783" y="883512"/>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Alternative Education</a:t>
          </a:r>
          <a:endParaRPr lang="en-US" sz="1800" kern="1200" dirty="0"/>
        </a:p>
      </dsp:txBody>
      <dsp:txXfrm>
        <a:off x="1745765" y="909494"/>
        <a:ext cx="1118569" cy="835139"/>
      </dsp:txXfrm>
    </dsp:sp>
    <dsp:sp modelId="{E0A8B9D5-4B8A-481C-9161-36DDAAABBE4D}">
      <dsp:nvSpPr>
        <dsp:cNvPr id="0" name=""/>
        <dsp:cNvSpPr/>
      </dsp:nvSpPr>
      <dsp:spPr>
        <a:xfrm>
          <a:off x="1719783" y="1907093"/>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Special Education</a:t>
          </a:r>
          <a:endParaRPr lang="en-US" sz="1800" kern="1200" dirty="0"/>
        </a:p>
      </dsp:txBody>
      <dsp:txXfrm>
        <a:off x="1745765" y="1933075"/>
        <a:ext cx="1118569" cy="835139"/>
      </dsp:txXfrm>
    </dsp:sp>
    <dsp:sp modelId="{31C3F820-0901-425D-8FCD-EEE0B47AC6AD}">
      <dsp:nvSpPr>
        <dsp:cNvPr id="0" name=""/>
        <dsp:cNvSpPr/>
      </dsp:nvSpPr>
      <dsp:spPr>
        <a:xfrm>
          <a:off x="3146370"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District/School-Based</a:t>
          </a:r>
          <a:endParaRPr lang="en-US" sz="1600" kern="1200" dirty="0"/>
        </a:p>
      </dsp:txBody>
      <dsp:txXfrm>
        <a:off x="3146370" y="0"/>
        <a:ext cx="1463166" cy="882650"/>
      </dsp:txXfrm>
    </dsp:sp>
    <dsp:sp modelId="{FB4750C2-7BBE-49DE-BEC7-C1503DD3ADE9}">
      <dsp:nvSpPr>
        <dsp:cNvPr id="0" name=""/>
        <dsp:cNvSpPr/>
      </dsp:nvSpPr>
      <dsp:spPr>
        <a:xfrm>
          <a:off x="3292687" y="883512"/>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Integrated PBL Courses</a:t>
          </a:r>
          <a:endParaRPr lang="en-US" sz="1800" kern="1200" dirty="0"/>
        </a:p>
      </dsp:txBody>
      <dsp:txXfrm>
        <a:off x="3318669" y="909494"/>
        <a:ext cx="1118569" cy="835139"/>
      </dsp:txXfrm>
    </dsp:sp>
    <dsp:sp modelId="{B86FED4C-1FBE-43DE-85B3-387D00E8EB31}">
      <dsp:nvSpPr>
        <dsp:cNvPr id="0" name=""/>
        <dsp:cNvSpPr/>
      </dsp:nvSpPr>
      <dsp:spPr>
        <a:xfrm>
          <a:off x="3292687" y="1907093"/>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School-</a:t>
          </a:r>
          <a:br>
            <a:rPr lang="en-US" sz="1800" kern="1200" dirty="0" smtClean="0"/>
          </a:br>
          <a:r>
            <a:rPr lang="en-US" sz="1800" kern="1200" dirty="0" smtClean="0"/>
            <a:t>within-a-School</a:t>
          </a:r>
          <a:endParaRPr lang="en-US" sz="1800" kern="1200" dirty="0"/>
        </a:p>
      </dsp:txBody>
      <dsp:txXfrm>
        <a:off x="3318669" y="1933075"/>
        <a:ext cx="1118569" cy="835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37CDA-FC51-471A-9EFC-AC7FEBEC33C8}">
      <dsp:nvSpPr>
        <dsp:cNvPr id="0" name=""/>
        <dsp:cNvSpPr/>
      </dsp:nvSpPr>
      <dsp:spPr>
        <a:xfrm>
          <a:off x="1727"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Teaching that Engages</a:t>
          </a:r>
          <a:endParaRPr lang="en-US" sz="3300" kern="1200" dirty="0"/>
        </a:p>
      </dsp:txBody>
      <dsp:txXfrm>
        <a:off x="1727" y="1810385"/>
        <a:ext cx="2688282" cy="1810385"/>
      </dsp:txXfrm>
    </dsp:sp>
    <dsp:sp modelId="{9332E01C-E8EC-41EF-80AE-F9E743835228}">
      <dsp:nvSpPr>
        <dsp:cNvPr id="0" name=""/>
        <dsp:cNvSpPr/>
      </dsp:nvSpPr>
      <dsp:spPr>
        <a:xfrm>
          <a:off x="592296" y="271557"/>
          <a:ext cx="1507145" cy="1507145"/>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12BF5E-07A6-401C-92B9-9C0DD5E57E79}">
      <dsp:nvSpPr>
        <dsp:cNvPr id="0" name=""/>
        <dsp:cNvSpPr/>
      </dsp:nvSpPr>
      <dsp:spPr>
        <a:xfrm>
          <a:off x="2770658"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Culture that Empowers</a:t>
          </a:r>
          <a:endParaRPr lang="en-US" sz="3300" kern="1200" dirty="0"/>
        </a:p>
      </dsp:txBody>
      <dsp:txXfrm>
        <a:off x="2770658" y="1810385"/>
        <a:ext cx="2688282" cy="1810385"/>
      </dsp:txXfrm>
    </dsp:sp>
    <dsp:sp modelId="{E54D6E19-1CDE-4C56-8BA3-603B921465F5}">
      <dsp:nvSpPr>
        <dsp:cNvPr id="0" name=""/>
        <dsp:cNvSpPr/>
      </dsp:nvSpPr>
      <dsp:spPr>
        <a:xfrm>
          <a:off x="3361227" y="271557"/>
          <a:ext cx="1507145" cy="1507145"/>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18CD00-73F0-47EE-ADCF-A414732385D1}">
      <dsp:nvSpPr>
        <dsp:cNvPr id="0" name=""/>
        <dsp:cNvSpPr/>
      </dsp:nvSpPr>
      <dsp:spPr>
        <a:xfrm>
          <a:off x="5539589"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Technology that Enables</a:t>
          </a:r>
          <a:endParaRPr lang="en-US" sz="3300" kern="1200" dirty="0"/>
        </a:p>
      </dsp:txBody>
      <dsp:txXfrm>
        <a:off x="5539589" y="1810385"/>
        <a:ext cx="2688282" cy="1810385"/>
      </dsp:txXfrm>
    </dsp:sp>
    <dsp:sp modelId="{2F7D043B-88EB-4147-9B35-9F0B344D3C68}">
      <dsp:nvSpPr>
        <dsp:cNvPr id="0" name=""/>
        <dsp:cNvSpPr/>
      </dsp:nvSpPr>
      <dsp:spPr>
        <a:xfrm>
          <a:off x="6130158" y="271557"/>
          <a:ext cx="1507145" cy="1507145"/>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F62321-672B-4E51-A946-BECA99E9519E}">
      <dsp:nvSpPr>
        <dsp:cNvPr id="0" name=""/>
        <dsp:cNvSpPr/>
      </dsp:nvSpPr>
      <dsp:spPr>
        <a:xfrm>
          <a:off x="329183" y="3620770"/>
          <a:ext cx="7571232" cy="678894"/>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67CED-D56B-442D-8A9A-00FFEDE1361D}">
      <dsp:nvSpPr>
        <dsp:cNvPr id="0" name=""/>
        <dsp:cNvSpPr/>
      </dsp:nvSpPr>
      <dsp:spPr>
        <a:xfrm>
          <a:off x="562"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New Tech High School</a:t>
          </a:r>
          <a:endParaRPr lang="en-US" sz="1600" kern="1200" dirty="0"/>
        </a:p>
      </dsp:txBody>
      <dsp:txXfrm>
        <a:off x="562" y="0"/>
        <a:ext cx="1463166" cy="882650"/>
      </dsp:txXfrm>
    </dsp:sp>
    <dsp:sp modelId="{24D0780B-02BC-4063-92C5-762CEA7602C1}">
      <dsp:nvSpPr>
        <dsp:cNvPr id="0" name=""/>
        <dsp:cNvSpPr/>
      </dsp:nvSpPr>
      <dsp:spPr>
        <a:xfrm>
          <a:off x="146879" y="882650"/>
          <a:ext cx="1170533" cy="191240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Regional</a:t>
          </a:r>
          <a:endParaRPr lang="en-US" sz="1800" kern="1200" dirty="0"/>
        </a:p>
      </dsp:txBody>
      <dsp:txXfrm>
        <a:off x="181163" y="916934"/>
        <a:ext cx="1101965" cy="1843841"/>
      </dsp:txXfrm>
    </dsp:sp>
    <dsp:sp modelId="{F2F890CB-F360-4C3C-B782-BCC6488BCC18}">
      <dsp:nvSpPr>
        <dsp:cNvPr id="0" name=""/>
        <dsp:cNvSpPr/>
      </dsp:nvSpPr>
      <dsp:spPr>
        <a:xfrm>
          <a:off x="1573466"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OCM BOCES Programs</a:t>
          </a:r>
          <a:endParaRPr lang="en-US" sz="1600" kern="1200" dirty="0"/>
        </a:p>
      </dsp:txBody>
      <dsp:txXfrm>
        <a:off x="1573466" y="0"/>
        <a:ext cx="1463166" cy="882650"/>
      </dsp:txXfrm>
    </dsp:sp>
    <dsp:sp modelId="{AD8DB558-52F6-409E-B32D-EC6917C2022F}">
      <dsp:nvSpPr>
        <dsp:cNvPr id="0" name=""/>
        <dsp:cNvSpPr/>
      </dsp:nvSpPr>
      <dsp:spPr>
        <a:xfrm>
          <a:off x="1719783" y="883512"/>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Alternative Education</a:t>
          </a:r>
          <a:endParaRPr lang="en-US" sz="1800" kern="1200" dirty="0"/>
        </a:p>
      </dsp:txBody>
      <dsp:txXfrm>
        <a:off x="1745765" y="909494"/>
        <a:ext cx="1118569" cy="835139"/>
      </dsp:txXfrm>
    </dsp:sp>
    <dsp:sp modelId="{E0A8B9D5-4B8A-481C-9161-36DDAAABBE4D}">
      <dsp:nvSpPr>
        <dsp:cNvPr id="0" name=""/>
        <dsp:cNvSpPr/>
      </dsp:nvSpPr>
      <dsp:spPr>
        <a:xfrm>
          <a:off x="1719783" y="1907093"/>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Special Education</a:t>
          </a:r>
          <a:endParaRPr lang="en-US" sz="1800" kern="1200" dirty="0"/>
        </a:p>
      </dsp:txBody>
      <dsp:txXfrm>
        <a:off x="1745765" y="1933075"/>
        <a:ext cx="1118569" cy="835139"/>
      </dsp:txXfrm>
    </dsp:sp>
    <dsp:sp modelId="{31C3F820-0901-425D-8FCD-EEE0B47AC6AD}">
      <dsp:nvSpPr>
        <dsp:cNvPr id="0" name=""/>
        <dsp:cNvSpPr/>
      </dsp:nvSpPr>
      <dsp:spPr>
        <a:xfrm>
          <a:off x="3146370"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District/School-Based</a:t>
          </a:r>
          <a:endParaRPr lang="en-US" sz="1600" kern="1200" dirty="0"/>
        </a:p>
      </dsp:txBody>
      <dsp:txXfrm>
        <a:off x="3146370" y="0"/>
        <a:ext cx="1463166" cy="882650"/>
      </dsp:txXfrm>
    </dsp:sp>
    <dsp:sp modelId="{FB4750C2-7BBE-49DE-BEC7-C1503DD3ADE9}">
      <dsp:nvSpPr>
        <dsp:cNvPr id="0" name=""/>
        <dsp:cNvSpPr/>
      </dsp:nvSpPr>
      <dsp:spPr>
        <a:xfrm>
          <a:off x="3292687" y="883512"/>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Integrated PBL Courses</a:t>
          </a:r>
          <a:endParaRPr lang="en-US" sz="1800" kern="1200" dirty="0"/>
        </a:p>
      </dsp:txBody>
      <dsp:txXfrm>
        <a:off x="3318669" y="909494"/>
        <a:ext cx="1118569" cy="835139"/>
      </dsp:txXfrm>
    </dsp:sp>
    <dsp:sp modelId="{B86FED4C-1FBE-43DE-85B3-387D00E8EB31}">
      <dsp:nvSpPr>
        <dsp:cNvPr id="0" name=""/>
        <dsp:cNvSpPr/>
      </dsp:nvSpPr>
      <dsp:spPr>
        <a:xfrm>
          <a:off x="3292687" y="1907093"/>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School-</a:t>
          </a:r>
          <a:br>
            <a:rPr lang="en-US" sz="1800" kern="1200" dirty="0" smtClean="0"/>
          </a:br>
          <a:r>
            <a:rPr lang="en-US" sz="1800" kern="1200" dirty="0" smtClean="0"/>
            <a:t>within-a-School</a:t>
          </a:r>
          <a:endParaRPr lang="en-US" sz="1800" kern="1200" dirty="0"/>
        </a:p>
      </dsp:txBody>
      <dsp:txXfrm>
        <a:off x="3318669" y="1933075"/>
        <a:ext cx="1118569" cy="835139"/>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72FD948A-D6F8-4F1D-B55F-D56CE5DF3779}" type="datetimeFigureOut">
              <a:rPr lang="en-US" smtClean="0"/>
              <a:t>6/11/2013</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5C4A7B23-C519-4431-A82D-B47F6DC0E061}" type="slidenum">
              <a:rPr lang="en-US" smtClean="0"/>
              <a:t>‹#›</a:t>
            </a:fld>
            <a:endParaRPr lang="en-US"/>
          </a:p>
        </p:txBody>
      </p:sp>
    </p:spTree>
    <p:extLst>
      <p:ext uri="{BB962C8B-B14F-4D97-AF65-F5344CB8AC3E}">
        <p14:creationId xmlns:p14="http://schemas.microsoft.com/office/powerpoint/2010/main" val="481356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8275" y="0"/>
            <a:ext cx="3043238" cy="465138"/>
          </a:xfrm>
          <a:prstGeom prst="rect">
            <a:avLst/>
          </a:prstGeom>
        </p:spPr>
        <p:txBody>
          <a:bodyPr vert="horz" lIns="91440" tIns="45720" rIns="91440" bIns="45720" rtlCol="0"/>
          <a:lstStyle>
            <a:lvl1pPr algn="r">
              <a:defRPr sz="1200"/>
            </a:lvl1pPr>
          </a:lstStyle>
          <a:p>
            <a:fld id="{271B0498-AC41-4578-927F-029573CB9053}" type="datetimeFigureOut">
              <a:rPr lang="en-US" smtClean="0"/>
              <a:t>6/11/2013</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1440" tIns="45720" rIns="91440" bIns="45720" rtlCol="0" anchor="b"/>
          <a:lstStyle>
            <a:lvl1pPr algn="r">
              <a:defRPr sz="1200"/>
            </a:lvl1pPr>
          </a:lstStyle>
          <a:p>
            <a:fld id="{D86AAD59-ED36-47C0-850F-D49C4EEF25B8}" type="slidenum">
              <a:rPr lang="en-US" smtClean="0"/>
              <a:t>‹#›</a:t>
            </a:fld>
            <a:endParaRPr lang="en-US" dirty="0"/>
          </a:p>
        </p:txBody>
      </p:sp>
    </p:spTree>
    <p:extLst>
      <p:ext uri="{BB962C8B-B14F-4D97-AF65-F5344CB8AC3E}">
        <p14:creationId xmlns:p14="http://schemas.microsoft.com/office/powerpoint/2010/main" val="2782228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where this vision came from. While it is Colleen and Jeff</a:t>
            </a:r>
            <a:r>
              <a:rPr lang="en-US" baseline="0" dirty="0" smtClean="0"/>
              <a:t> presenting, the Student Services committee and others have been visiting schools, talking about the future, and developing this vision. In the midst of all the compliance stuff like SLOs, and vested interest, and APPR, it’s been re-invigorating to think about the future and to think about our kids and their future. </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1</a:t>
            </a:fld>
            <a:endParaRPr lang="en-US" dirty="0"/>
          </a:p>
        </p:txBody>
      </p:sp>
    </p:spTree>
    <p:extLst>
      <p:ext uri="{BB962C8B-B14F-4D97-AF65-F5344CB8AC3E}">
        <p14:creationId xmlns:p14="http://schemas.microsoft.com/office/powerpoint/2010/main" val="3452338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Facilities can enhance the learning environment, especially if it</a:t>
            </a:r>
            <a:r>
              <a:rPr lang="en-US" baseline="0" dirty="0" smtClean="0"/>
              <a:t> “looks” like college and career environments. We saw newer facilities and older facilities – both work as long as space is flexible and allows for larger, integrated classes and student collaboration spaces. </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10</a:t>
            </a:fld>
            <a:endParaRPr lang="en-US" dirty="0"/>
          </a:p>
        </p:txBody>
      </p:sp>
    </p:spTree>
    <p:extLst>
      <p:ext uri="{BB962C8B-B14F-4D97-AF65-F5344CB8AC3E}">
        <p14:creationId xmlns:p14="http://schemas.microsoft.com/office/powerpoint/2010/main" val="3049557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Collaborative spaces that emulate how people collaborate and use technology in college and career settings</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11</a:t>
            </a:fld>
            <a:endParaRPr lang="en-US" dirty="0"/>
          </a:p>
        </p:txBody>
      </p:sp>
    </p:spTree>
    <p:extLst>
      <p:ext uri="{BB962C8B-B14F-4D97-AF65-F5344CB8AC3E}">
        <p14:creationId xmlns:p14="http://schemas.microsoft.com/office/powerpoint/2010/main" val="1434663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way to express the vision, in this case</a:t>
            </a:r>
            <a:r>
              <a:rPr lang="en-US" baseline="0" dirty="0" smtClean="0"/>
              <a:t> connecting the important parts and showing how it might work. We’re going to talk you through these different pieces and layers.</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12</a:t>
            </a:fld>
            <a:endParaRPr lang="en-US" dirty="0"/>
          </a:p>
        </p:txBody>
      </p:sp>
    </p:spTree>
    <p:extLst>
      <p:ext uri="{BB962C8B-B14F-4D97-AF65-F5344CB8AC3E}">
        <p14:creationId xmlns:p14="http://schemas.microsoft.com/office/powerpoint/2010/main" val="3080802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starts with this as the goal. Explain how this isn’t SED’s definition of readiness, but an actual idea</a:t>
            </a:r>
            <a:r>
              <a:rPr lang="en-US" baseline="0" dirty="0" smtClean="0"/>
              <a:t> about what it means to be ready for college, career, and citizenship. Elaborate.</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13</a:t>
            </a:fld>
            <a:endParaRPr lang="en-US" dirty="0"/>
          </a:p>
        </p:txBody>
      </p:sp>
    </p:spTree>
    <p:extLst>
      <p:ext uri="{BB962C8B-B14F-4D97-AF65-F5344CB8AC3E}">
        <p14:creationId xmlns:p14="http://schemas.microsoft.com/office/powerpoint/2010/main" val="1724546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14</a:t>
            </a:fld>
            <a:endParaRPr lang="en-US" dirty="0"/>
          </a:p>
        </p:txBody>
      </p:sp>
    </p:spTree>
    <p:extLst>
      <p:ext uri="{BB962C8B-B14F-4D97-AF65-F5344CB8AC3E}">
        <p14:creationId xmlns:p14="http://schemas.microsoft.com/office/powerpoint/2010/main" val="4144587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15</a:t>
            </a:fld>
            <a:endParaRPr lang="en-US" dirty="0"/>
          </a:p>
        </p:txBody>
      </p:sp>
    </p:spTree>
    <p:extLst>
      <p:ext uri="{BB962C8B-B14F-4D97-AF65-F5344CB8AC3E}">
        <p14:creationId xmlns:p14="http://schemas.microsoft.com/office/powerpoint/2010/main" val="2483230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16</a:t>
            </a:fld>
            <a:endParaRPr lang="en-US" dirty="0"/>
          </a:p>
        </p:txBody>
      </p:sp>
    </p:spTree>
    <p:extLst>
      <p:ext uri="{BB962C8B-B14F-4D97-AF65-F5344CB8AC3E}">
        <p14:creationId xmlns:p14="http://schemas.microsoft.com/office/powerpoint/2010/main" val="2661668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17</a:t>
            </a:fld>
            <a:endParaRPr lang="en-US" dirty="0"/>
          </a:p>
        </p:txBody>
      </p:sp>
    </p:spTree>
    <p:extLst>
      <p:ext uri="{BB962C8B-B14F-4D97-AF65-F5344CB8AC3E}">
        <p14:creationId xmlns:p14="http://schemas.microsoft.com/office/powerpoint/2010/main" val="2119655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18</a:t>
            </a:fld>
            <a:endParaRPr lang="en-US" dirty="0"/>
          </a:p>
        </p:txBody>
      </p:sp>
    </p:spTree>
    <p:extLst>
      <p:ext uri="{BB962C8B-B14F-4D97-AF65-F5344CB8AC3E}">
        <p14:creationId xmlns:p14="http://schemas.microsoft.com/office/powerpoint/2010/main" val="878621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Invitation to all to join us… the</a:t>
            </a:r>
            <a:r>
              <a:rPr lang="en-US" baseline="0" dirty="0" smtClean="0"/>
              <a:t> potential to impact many in the region. Want to be innovative but also know that one size doesn’t fit all. It depends on what you want in your district and where you are on your readiness journey.  The Professional Development School is a place where educators form all over come to learn how see it in action and learn how to make changes in their practice.</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19</a:t>
            </a:fld>
            <a:endParaRPr lang="en-US" dirty="0"/>
          </a:p>
        </p:txBody>
      </p:sp>
    </p:spTree>
    <p:extLst>
      <p:ext uri="{BB962C8B-B14F-4D97-AF65-F5344CB8AC3E}">
        <p14:creationId xmlns:p14="http://schemas.microsoft.com/office/powerpoint/2010/main" val="187351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a:t>
            </a:r>
            <a:r>
              <a:rPr lang="en-US" baseline="0" dirty="0" smtClean="0"/>
              <a:t> we went looking for schools that represented a vision…</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2</a:t>
            </a:fld>
            <a:endParaRPr lang="en-US" dirty="0"/>
          </a:p>
        </p:txBody>
      </p:sp>
    </p:spTree>
    <p:extLst>
      <p:ext uri="{BB962C8B-B14F-4D97-AF65-F5344CB8AC3E}">
        <p14:creationId xmlns:p14="http://schemas.microsoft.com/office/powerpoint/2010/main" val="687963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20</a:t>
            </a:fld>
            <a:endParaRPr lang="en-US" dirty="0"/>
          </a:p>
        </p:txBody>
      </p:sp>
    </p:spTree>
    <p:extLst>
      <p:ext uri="{BB962C8B-B14F-4D97-AF65-F5344CB8AC3E}">
        <p14:creationId xmlns:p14="http://schemas.microsoft.com/office/powerpoint/2010/main" val="1509185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21</a:t>
            </a:fld>
            <a:endParaRPr lang="en-US" dirty="0"/>
          </a:p>
        </p:txBody>
      </p:sp>
    </p:spTree>
    <p:extLst>
      <p:ext uri="{BB962C8B-B14F-4D97-AF65-F5344CB8AC3E}">
        <p14:creationId xmlns:p14="http://schemas.microsoft.com/office/powerpoint/2010/main" val="3714953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22</a:t>
            </a:fld>
            <a:endParaRPr lang="en-US" dirty="0"/>
          </a:p>
        </p:txBody>
      </p:sp>
    </p:spTree>
    <p:extLst>
      <p:ext uri="{BB962C8B-B14F-4D97-AF65-F5344CB8AC3E}">
        <p14:creationId xmlns:p14="http://schemas.microsoft.com/office/powerpoint/2010/main" val="3391050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23</a:t>
            </a:fld>
            <a:endParaRPr lang="en-US" dirty="0"/>
          </a:p>
        </p:txBody>
      </p:sp>
    </p:spTree>
    <p:extLst>
      <p:ext uri="{BB962C8B-B14F-4D97-AF65-F5344CB8AC3E}">
        <p14:creationId xmlns:p14="http://schemas.microsoft.com/office/powerpoint/2010/main" val="2296674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24</a:t>
            </a:fld>
            <a:endParaRPr lang="en-US" dirty="0"/>
          </a:p>
        </p:txBody>
      </p:sp>
    </p:spTree>
    <p:extLst>
      <p:ext uri="{BB962C8B-B14F-4D97-AF65-F5344CB8AC3E}">
        <p14:creationId xmlns:p14="http://schemas.microsoft.com/office/powerpoint/2010/main" val="2409277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25</a:t>
            </a:fld>
            <a:endParaRPr lang="en-US" dirty="0"/>
          </a:p>
        </p:txBody>
      </p:sp>
    </p:spTree>
    <p:extLst>
      <p:ext uri="{BB962C8B-B14F-4D97-AF65-F5344CB8AC3E}">
        <p14:creationId xmlns:p14="http://schemas.microsoft.com/office/powerpoint/2010/main" val="1862673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that you’ve had the chance to se it, here’s what it might look like here. There can be a variety of levels of involvement. A regional model</a:t>
            </a:r>
            <a:r>
              <a:rPr lang="en-US" baseline="0" dirty="0" smtClean="0"/>
              <a:t> can change the lives of the students who attend, and it can serve as the model for variations of implementation. For OCM BOCES, it can mean… In districts, it could take the form of a school-with-a-school, selected integrated PBL courses, and an evolving pedagogy in all classrooms. </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26</a:t>
            </a:fld>
            <a:endParaRPr lang="en-US" dirty="0"/>
          </a:p>
        </p:txBody>
      </p:sp>
    </p:spTree>
    <p:extLst>
      <p:ext uri="{BB962C8B-B14F-4D97-AF65-F5344CB8AC3E}">
        <p14:creationId xmlns:p14="http://schemas.microsoft.com/office/powerpoint/2010/main" val="2992747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27</a:t>
            </a:fld>
            <a:endParaRPr lang="en-US" dirty="0"/>
          </a:p>
        </p:txBody>
      </p:sp>
    </p:spTree>
    <p:extLst>
      <p:ext uri="{BB962C8B-B14F-4D97-AF65-F5344CB8AC3E}">
        <p14:creationId xmlns:p14="http://schemas.microsoft.com/office/powerpoint/2010/main" val="755760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28</a:t>
            </a:fld>
            <a:endParaRPr lang="en-US" dirty="0"/>
          </a:p>
        </p:txBody>
      </p:sp>
    </p:spTree>
    <p:extLst>
      <p:ext uri="{BB962C8B-B14F-4D97-AF65-F5344CB8AC3E}">
        <p14:creationId xmlns:p14="http://schemas.microsoft.com/office/powerpoint/2010/main" val="2358786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3</a:t>
            </a:fld>
            <a:endParaRPr lang="en-US" dirty="0"/>
          </a:p>
        </p:txBody>
      </p:sp>
    </p:spTree>
    <p:extLst>
      <p:ext uri="{BB962C8B-B14F-4D97-AF65-F5344CB8AC3E}">
        <p14:creationId xmlns:p14="http://schemas.microsoft.com/office/powerpoint/2010/main" val="3552608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4</a:t>
            </a:fld>
            <a:endParaRPr lang="en-US" dirty="0"/>
          </a:p>
        </p:txBody>
      </p:sp>
    </p:spTree>
    <p:extLst>
      <p:ext uri="{BB962C8B-B14F-4D97-AF65-F5344CB8AC3E}">
        <p14:creationId xmlns:p14="http://schemas.microsoft.com/office/powerpoint/2010/main" val="833225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5</a:t>
            </a:fld>
            <a:endParaRPr lang="en-US" dirty="0"/>
          </a:p>
        </p:txBody>
      </p:sp>
    </p:spTree>
    <p:extLst>
      <p:ext uri="{BB962C8B-B14F-4D97-AF65-F5344CB8AC3E}">
        <p14:creationId xmlns:p14="http://schemas.microsoft.com/office/powerpoint/2010/main" val="1449500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87F7D9-933F-4F15-8FDE-BE51F8434263}" type="slidenum">
              <a:rPr lang="en-US" smtClean="0"/>
              <a:pPr>
                <a:defRPr/>
              </a:pPr>
              <a:t>6</a:t>
            </a:fld>
            <a:endParaRPr lang="en-US" dirty="0"/>
          </a:p>
        </p:txBody>
      </p:sp>
    </p:spTree>
    <p:extLst>
      <p:ext uri="{BB962C8B-B14F-4D97-AF65-F5344CB8AC3E}">
        <p14:creationId xmlns:p14="http://schemas.microsoft.com/office/powerpoint/2010/main" val="720084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7</a:t>
            </a:fld>
            <a:endParaRPr lang="en-US" dirty="0"/>
          </a:p>
        </p:txBody>
      </p:sp>
    </p:spTree>
    <p:extLst>
      <p:ext uri="{BB962C8B-B14F-4D97-AF65-F5344CB8AC3E}">
        <p14:creationId xmlns:p14="http://schemas.microsoft.com/office/powerpoint/2010/main" val="1546565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8</a:t>
            </a:fld>
            <a:endParaRPr lang="en-US" dirty="0"/>
          </a:p>
        </p:txBody>
      </p:sp>
    </p:spTree>
    <p:extLst>
      <p:ext uri="{BB962C8B-B14F-4D97-AF65-F5344CB8AC3E}">
        <p14:creationId xmlns:p14="http://schemas.microsoft.com/office/powerpoint/2010/main" val="141406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way of thinking about the vision – all that this one picture expresses.</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9</a:t>
            </a:fld>
            <a:endParaRPr lang="en-US" dirty="0"/>
          </a:p>
        </p:txBody>
      </p:sp>
    </p:spTree>
    <p:extLst>
      <p:ext uri="{BB962C8B-B14F-4D97-AF65-F5344CB8AC3E}">
        <p14:creationId xmlns:p14="http://schemas.microsoft.com/office/powerpoint/2010/main" val="1272142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t>6/11/2013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901724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t>6/11/2013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219619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t>6/11/2013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2057421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t>6/11/2013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3952452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010086-79DA-438B-9207-728D38504C1F}" type="datetimeFigureOut">
              <a:rPr lang="en-US" smtClean="0"/>
              <a:t>6/11/2013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282393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010086-79DA-438B-9207-728D38504C1F}" type="datetimeFigureOut">
              <a:rPr lang="en-US" smtClean="0"/>
              <a:t>6/11/2013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3732386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010086-79DA-438B-9207-728D38504C1F}" type="datetimeFigureOut">
              <a:rPr lang="en-US" smtClean="0"/>
              <a:t>6/11/2013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3075402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010086-79DA-438B-9207-728D38504C1F}" type="datetimeFigureOut">
              <a:rPr lang="en-US" smtClean="0"/>
              <a:t>6/11/2013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3263101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10086-79DA-438B-9207-728D38504C1F}" type="datetimeFigureOut">
              <a:rPr lang="en-US" smtClean="0"/>
              <a:t>6/11/2013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361167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10086-79DA-438B-9207-728D38504C1F}" type="datetimeFigureOut">
              <a:rPr lang="en-US" smtClean="0"/>
              <a:t>6/11/2013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174579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10086-79DA-438B-9207-728D38504C1F}" type="datetimeFigureOut">
              <a:rPr lang="en-US" smtClean="0"/>
              <a:t>6/11/2013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1918553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0086-79DA-438B-9207-728D38504C1F}" type="datetimeFigureOut">
              <a:rPr lang="en-US" smtClean="0"/>
              <a:t>6/11/2013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82D18-A30B-4090-87C5-C527F11F5092}" type="slidenum">
              <a:rPr lang="en-US" smtClean="0"/>
              <a:t>‹#›</a:t>
            </a:fld>
            <a:endParaRPr lang="en-US" dirty="0"/>
          </a:p>
        </p:txBody>
      </p:sp>
    </p:spTree>
    <p:extLst>
      <p:ext uri="{BB962C8B-B14F-4D97-AF65-F5344CB8AC3E}">
        <p14:creationId xmlns:p14="http://schemas.microsoft.com/office/powerpoint/2010/main" val="29526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newtechnetwork.org/video/new-tech-high-zion-benton-eas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AC7XkT4ZSiw&amp;safety_mode=true&amp;persist_safety_mode=1&amp;safe=activ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312" y="152400"/>
            <a:ext cx="2166288" cy="3086100"/>
          </a:xfrm>
          <a:prstGeom prst="rect">
            <a:avLst/>
          </a:prstGeom>
        </p:spPr>
      </p:pic>
      <p:sp>
        <p:nvSpPr>
          <p:cNvPr id="2" name="Title 1"/>
          <p:cNvSpPr>
            <a:spLocks noGrp="1"/>
          </p:cNvSpPr>
          <p:nvPr>
            <p:ph type="ctrTitle"/>
          </p:nvPr>
        </p:nvSpPr>
        <p:spPr/>
        <p:txBody>
          <a:bodyPr/>
          <a:lstStyle/>
          <a:p>
            <a:r>
              <a:rPr lang="en-US" dirty="0" smtClean="0"/>
              <a:t>A Vision for Education in</a:t>
            </a:r>
            <a:br>
              <a:rPr lang="en-US" dirty="0" smtClean="0"/>
            </a:br>
            <a:r>
              <a:rPr lang="en-US" dirty="0" smtClean="0"/>
              <a:t>Central New York</a:t>
            </a:r>
            <a:endParaRPr lang="en-US" dirty="0"/>
          </a:p>
        </p:txBody>
      </p:sp>
      <p:sp>
        <p:nvSpPr>
          <p:cNvPr id="3" name="Subtitle 2"/>
          <p:cNvSpPr>
            <a:spLocks noGrp="1"/>
          </p:cNvSpPr>
          <p:nvPr>
            <p:ph type="subTitle" idx="1"/>
          </p:nvPr>
        </p:nvSpPr>
        <p:spPr/>
        <p:txBody>
          <a:bodyPr/>
          <a:lstStyle/>
          <a:p>
            <a:r>
              <a:rPr lang="en-US" dirty="0" smtClean="0"/>
              <a:t>College, Career</a:t>
            </a:r>
            <a:br>
              <a:rPr lang="en-US" dirty="0" smtClean="0"/>
            </a:br>
            <a:r>
              <a:rPr lang="en-US" dirty="0" smtClean="0"/>
              <a:t>&amp; Citizenship Readiness</a:t>
            </a:r>
            <a:endParaRPr lang="en-US" dirty="0"/>
          </a:p>
        </p:txBody>
      </p:sp>
    </p:spTree>
    <p:extLst>
      <p:ext uri="{BB962C8B-B14F-4D97-AF65-F5344CB8AC3E}">
        <p14:creationId xmlns:p14="http://schemas.microsoft.com/office/powerpoint/2010/main" val="1748989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 Tech High 049"/>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0" y="14288"/>
            <a:ext cx="9144000" cy="6829425"/>
          </a:xfrm>
          <a:prstGeom prst="rect">
            <a:avLst/>
          </a:prstGeom>
          <a:noFill/>
          <a:ln>
            <a:noFill/>
          </a:ln>
        </p:spPr>
      </p:pic>
      <p:sp>
        <p:nvSpPr>
          <p:cNvPr id="3" name="TextBox 2"/>
          <p:cNvSpPr txBox="1"/>
          <p:nvPr/>
        </p:nvSpPr>
        <p:spPr>
          <a:xfrm>
            <a:off x="1295400" y="304800"/>
            <a:ext cx="7772400" cy="923330"/>
          </a:xfrm>
          <a:prstGeom prst="rect">
            <a:avLst/>
          </a:prstGeom>
          <a:noFill/>
        </p:spPr>
        <p:txBody>
          <a:bodyPr wrap="square" rtlCol="0">
            <a:spAutoFit/>
          </a:bodyPr>
          <a:lstStyle/>
          <a:p>
            <a:pPr algn="r"/>
            <a:r>
              <a:rPr lang="en-US" sz="5400" b="1" dirty="0" smtClean="0">
                <a:solidFill>
                  <a:schemeClr val="bg1"/>
                </a:solidFill>
              </a:rPr>
              <a:t>Culture that Empowers</a:t>
            </a:r>
            <a:endParaRPr lang="en-US" sz="5400" b="1" dirty="0">
              <a:solidFill>
                <a:schemeClr val="bg1"/>
              </a:solidFill>
            </a:endParaRPr>
          </a:p>
        </p:txBody>
      </p:sp>
    </p:spTree>
    <p:extLst>
      <p:ext uri="{BB962C8B-B14F-4D97-AF65-F5344CB8AC3E}">
        <p14:creationId xmlns:p14="http://schemas.microsoft.com/office/powerpoint/2010/main" val="640435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99"/>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295400" y="-990600"/>
            <a:ext cx="10982776" cy="8199674"/>
          </a:xfrm>
          <a:prstGeom prst="rect">
            <a:avLst/>
          </a:prstGeom>
          <a:noFill/>
          <a:ln>
            <a:noFill/>
          </a:ln>
        </p:spPr>
      </p:pic>
      <p:sp>
        <p:nvSpPr>
          <p:cNvPr id="3" name="TextBox 2"/>
          <p:cNvSpPr txBox="1"/>
          <p:nvPr/>
        </p:nvSpPr>
        <p:spPr>
          <a:xfrm>
            <a:off x="1427259" y="5944195"/>
            <a:ext cx="7696200" cy="923330"/>
          </a:xfrm>
          <a:prstGeom prst="rect">
            <a:avLst/>
          </a:prstGeom>
          <a:noFill/>
        </p:spPr>
        <p:txBody>
          <a:bodyPr wrap="square" rtlCol="0">
            <a:spAutoFit/>
          </a:bodyPr>
          <a:lstStyle/>
          <a:p>
            <a:pPr algn="r"/>
            <a:r>
              <a:rPr lang="en-US" sz="5400" b="1" dirty="0" smtClean="0">
                <a:solidFill>
                  <a:schemeClr val="bg1"/>
                </a:solidFill>
              </a:rPr>
              <a:t>Technology that Enables</a:t>
            </a:r>
            <a:endParaRPr lang="en-US" sz="5400" b="1" dirty="0">
              <a:solidFill>
                <a:schemeClr val="bg1"/>
              </a:solidFill>
            </a:endParaRPr>
          </a:p>
        </p:txBody>
      </p:sp>
    </p:spTree>
    <p:extLst>
      <p:ext uri="{BB962C8B-B14F-4D97-AF65-F5344CB8AC3E}">
        <p14:creationId xmlns:p14="http://schemas.microsoft.com/office/powerpoint/2010/main" val="20165636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09600" y="685800"/>
            <a:ext cx="7924800" cy="5668818"/>
            <a:chOff x="609600" y="685800"/>
            <a:chExt cx="7924800" cy="5668818"/>
          </a:xfrm>
        </p:grpSpPr>
        <p:grpSp>
          <p:nvGrpSpPr>
            <p:cNvPr id="11" name="Group 10"/>
            <p:cNvGrpSpPr/>
            <p:nvPr/>
          </p:nvGrpSpPr>
          <p:grpSpPr>
            <a:xfrm>
              <a:off x="4648200" y="685800"/>
              <a:ext cx="3886200" cy="2743200"/>
              <a:chOff x="4648200" y="685800"/>
              <a:chExt cx="3886200" cy="2209800"/>
            </a:xfrm>
          </p:grpSpPr>
          <p:sp>
            <p:nvSpPr>
              <p:cNvPr id="9" name="Rounded Rectangle 8"/>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4953000" y="838200"/>
                <a:ext cx="3429000" cy="297517"/>
              </a:xfrm>
              <a:prstGeom prst="rect">
                <a:avLst/>
              </a:prstGeom>
              <a:noFill/>
            </p:spPr>
            <p:txBody>
              <a:bodyPr wrap="square" rtlCol="0">
                <a:spAutoFit/>
              </a:bodyPr>
              <a:lstStyle/>
              <a:p>
                <a:pPr algn="r"/>
                <a:r>
                  <a:rPr lang="en-US" dirty="0" smtClean="0">
                    <a:solidFill>
                      <a:schemeClr val="bg1"/>
                    </a:solidFill>
                  </a:rPr>
                  <a:t>Early College and Dual Enrollment</a:t>
                </a:r>
                <a:endParaRPr lang="en-US" dirty="0">
                  <a:solidFill>
                    <a:schemeClr val="bg1"/>
                  </a:solidFill>
                </a:endParaRPr>
              </a:p>
            </p:txBody>
          </p:sp>
        </p:grpSp>
        <p:grpSp>
          <p:nvGrpSpPr>
            <p:cNvPr id="13" name="Group 12"/>
            <p:cNvGrpSpPr/>
            <p:nvPr/>
          </p:nvGrpSpPr>
          <p:grpSpPr>
            <a:xfrm>
              <a:off x="609600" y="685800"/>
              <a:ext cx="3886200" cy="2743200"/>
              <a:chOff x="4648200" y="685800"/>
              <a:chExt cx="3886200" cy="2209800"/>
            </a:xfrm>
          </p:grpSpPr>
          <p:sp>
            <p:nvSpPr>
              <p:cNvPr id="14" name="Rounded Rectangle 13"/>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4800600" y="838200"/>
                <a:ext cx="3733800" cy="297517"/>
              </a:xfrm>
              <a:prstGeom prst="rect">
                <a:avLst/>
              </a:prstGeom>
              <a:noFill/>
            </p:spPr>
            <p:txBody>
              <a:bodyPr wrap="square" rtlCol="0">
                <a:spAutoFit/>
              </a:bodyPr>
              <a:lstStyle/>
              <a:p>
                <a:r>
                  <a:rPr lang="en-US" dirty="0" smtClean="0">
                    <a:solidFill>
                      <a:schemeClr val="bg1"/>
                    </a:solidFill>
                  </a:rPr>
                  <a:t>Pre-Service Teacher Training</a:t>
                </a:r>
                <a:endParaRPr lang="en-US" dirty="0">
                  <a:solidFill>
                    <a:schemeClr val="bg1"/>
                  </a:solidFill>
                </a:endParaRPr>
              </a:p>
            </p:txBody>
          </p:sp>
        </p:grpSp>
        <p:grpSp>
          <p:nvGrpSpPr>
            <p:cNvPr id="16" name="Group 15"/>
            <p:cNvGrpSpPr/>
            <p:nvPr/>
          </p:nvGrpSpPr>
          <p:grpSpPr>
            <a:xfrm>
              <a:off x="4648200" y="3611418"/>
              <a:ext cx="3886200" cy="2743200"/>
              <a:chOff x="4648200" y="685800"/>
              <a:chExt cx="3886200" cy="2209800"/>
            </a:xfrm>
          </p:grpSpPr>
          <p:sp>
            <p:nvSpPr>
              <p:cNvPr id="17" name="Rounded Rectangle 16"/>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003800" y="2441736"/>
                <a:ext cx="3429000" cy="297517"/>
              </a:xfrm>
              <a:prstGeom prst="rect">
                <a:avLst/>
              </a:prstGeom>
              <a:noFill/>
            </p:spPr>
            <p:txBody>
              <a:bodyPr wrap="square" rtlCol="0">
                <a:spAutoFit/>
              </a:bodyPr>
              <a:lstStyle/>
              <a:p>
                <a:pPr algn="r"/>
                <a:r>
                  <a:rPr lang="en-US" dirty="0" smtClean="0">
                    <a:solidFill>
                      <a:schemeClr val="bg1"/>
                    </a:solidFill>
                  </a:rPr>
                  <a:t>Business Partnerships</a:t>
                </a:r>
                <a:endParaRPr lang="en-US" dirty="0">
                  <a:solidFill>
                    <a:schemeClr val="bg1"/>
                  </a:solidFill>
                </a:endParaRPr>
              </a:p>
            </p:txBody>
          </p:sp>
        </p:grpSp>
        <p:grpSp>
          <p:nvGrpSpPr>
            <p:cNvPr id="19" name="Group 18"/>
            <p:cNvGrpSpPr/>
            <p:nvPr/>
          </p:nvGrpSpPr>
          <p:grpSpPr>
            <a:xfrm>
              <a:off x="609600" y="3611418"/>
              <a:ext cx="3962400" cy="2743200"/>
              <a:chOff x="4648200" y="685800"/>
              <a:chExt cx="3962400" cy="2209800"/>
            </a:xfrm>
          </p:grpSpPr>
          <p:sp>
            <p:nvSpPr>
              <p:cNvPr id="20" name="Rounded Rectangle 19"/>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4648200" y="2318969"/>
                <a:ext cx="3962400" cy="520655"/>
              </a:xfrm>
              <a:prstGeom prst="rect">
                <a:avLst/>
              </a:prstGeom>
              <a:noFill/>
            </p:spPr>
            <p:txBody>
              <a:bodyPr wrap="square" rtlCol="0">
                <a:spAutoFit/>
              </a:bodyPr>
              <a:lstStyle/>
              <a:p>
                <a:r>
                  <a:rPr lang="en-US" dirty="0" smtClean="0">
                    <a:solidFill>
                      <a:schemeClr val="bg1"/>
                    </a:solidFill>
                  </a:rPr>
                  <a:t>Standards (CCLS, NGSS, SS Framework, NYS Teaching Standards, 4Cs, ISTE, etc.)</a:t>
                </a:r>
                <a:endParaRPr lang="en-US" dirty="0">
                  <a:solidFill>
                    <a:schemeClr val="bg1"/>
                  </a:solidFill>
                </a:endParaRPr>
              </a:p>
            </p:txBody>
          </p:sp>
        </p:grpSp>
      </p:grpSp>
      <p:sp>
        <p:nvSpPr>
          <p:cNvPr id="7" name="Rounded Rectangle 6"/>
          <p:cNvSpPr/>
          <p:nvPr/>
        </p:nvSpPr>
        <p:spPr>
          <a:xfrm>
            <a:off x="1295400" y="1524000"/>
            <a:ext cx="6629400" cy="40386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2895600" y="1828800"/>
            <a:ext cx="3619500" cy="3505200"/>
            <a:chOff x="2971800" y="2209800"/>
            <a:chExt cx="4876800" cy="3505200"/>
          </a:xfrm>
        </p:grpSpPr>
        <p:sp>
          <p:nvSpPr>
            <p:cNvPr id="23" name="Rounded Rectangle 22"/>
            <p:cNvSpPr/>
            <p:nvPr/>
          </p:nvSpPr>
          <p:spPr>
            <a:xfrm>
              <a:off x="2971800" y="2209800"/>
              <a:ext cx="4876800" cy="3505200"/>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971800" y="2209800"/>
              <a:ext cx="4876800" cy="369332"/>
            </a:xfrm>
            <a:prstGeom prst="rect">
              <a:avLst/>
            </a:prstGeom>
            <a:noFill/>
          </p:spPr>
          <p:txBody>
            <a:bodyPr wrap="square" rtlCol="0">
              <a:spAutoFit/>
            </a:bodyPr>
            <a:lstStyle/>
            <a:p>
              <a:pPr algn="ctr"/>
              <a:r>
                <a:rPr lang="en-US" dirty="0" smtClean="0"/>
                <a:t>New Tech Network Model</a:t>
              </a:r>
              <a:endParaRPr lang="en-US" dirty="0"/>
            </a:p>
          </p:txBody>
        </p:sp>
      </p:grpSp>
      <p:graphicFrame>
        <p:nvGraphicFramePr>
          <p:cNvPr id="4" name="Diagram 3"/>
          <p:cNvGraphicFramePr/>
          <p:nvPr>
            <p:extLst>
              <p:ext uri="{D42A27DB-BD31-4B8C-83A1-F6EECF244321}">
                <p14:modId xmlns:p14="http://schemas.microsoft.com/office/powerpoint/2010/main" val="3668726273"/>
              </p:ext>
            </p:extLst>
          </p:nvPr>
        </p:nvGraphicFramePr>
        <p:xfrm>
          <a:off x="3048000" y="2209800"/>
          <a:ext cx="4610100" cy="2942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295400" y="1862078"/>
            <a:ext cx="1828800" cy="2862322"/>
          </a:xfrm>
          <a:prstGeom prst="rect">
            <a:avLst/>
          </a:prstGeom>
          <a:noFill/>
        </p:spPr>
        <p:txBody>
          <a:bodyPr wrap="square" rtlCol="0">
            <a:spAutoFit/>
          </a:bodyPr>
          <a:lstStyle/>
          <a:p>
            <a:r>
              <a:rPr lang="en-US" dirty="0" smtClean="0">
                <a:solidFill>
                  <a:schemeClr val="bg1"/>
                </a:solidFill>
              </a:rPr>
              <a:t>Professional</a:t>
            </a:r>
            <a:br>
              <a:rPr lang="en-US" dirty="0" smtClean="0">
                <a:solidFill>
                  <a:schemeClr val="bg1"/>
                </a:solidFill>
              </a:rPr>
            </a:br>
            <a:r>
              <a:rPr lang="en-US" dirty="0" smtClean="0">
                <a:solidFill>
                  <a:schemeClr val="bg1"/>
                </a:solidFill>
              </a:rPr>
              <a:t>Development</a:t>
            </a:r>
          </a:p>
          <a:p>
            <a:r>
              <a:rPr lang="en-US" dirty="0" smtClean="0">
                <a:solidFill>
                  <a:schemeClr val="bg1"/>
                </a:solidFill>
              </a:rPr>
              <a:t>School:</a:t>
            </a:r>
          </a:p>
          <a:p>
            <a:pPr marL="115888" indent="-115888">
              <a:buFont typeface="Arial" pitchFamily="34" charset="0"/>
              <a:buChar char="•"/>
            </a:pPr>
            <a:r>
              <a:rPr lang="en-US" dirty="0" smtClean="0">
                <a:solidFill>
                  <a:schemeClr val="bg1"/>
                </a:solidFill>
              </a:rPr>
              <a:t>Visitations</a:t>
            </a:r>
          </a:p>
          <a:p>
            <a:pPr marL="115888" indent="-115888">
              <a:buFont typeface="Arial" pitchFamily="34" charset="0"/>
              <a:buChar char="•"/>
            </a:pPr>
            <a:r>
              <a:rPr lang="en-US" dirty="0" smtClean="0">
                <a:solidFill>
                  <a:schemeClr val="bg1"/>
                </a:solidFill>
              </a:rPr>
              <a:t>Observation</a:t>
            </a:r>
          </a:p>
          <a:p>
            <a:pPr marL="115888" indent="-115888">
              <a:buFont typeface="Arial" pitchFamily="34" charset="0"/>
              <a:buChar char="•"/>
            </a:pPr>
            <a:r>
              <a:rPr lang="en-US" dirty="0" smtClean="0">
                <a:solidFill>
                  <a:schemeClr val="bg1"/>
                </a:solidFill>
              </a:rPr>
              <a:t>Training</a:t>
            </a:r>
            <a:br>
              <a:rPr lang="en-US" dirty="0" smtClean="0">
                <a:solidFill>
                  <a:schemeClr val="bg1"/>
                </a:solidFill>
              </a:rPr>
            </a:br>
            <a:r>
              <a:rPr lang="en-US" dirty="0" smtClean="0">
                <a:solidFill>
                  <a:schemeClr val="bg1"/>
                </a:solidFill>
              </a:rPr>
              <a:t>(Buck Institute</a:t>
            </a:r>
            <a:br>
              <a:rPr lang="en-US" dirty="0" smtClean="0">
                <a:solidFill>
                  <a:schemeClr val="bg1"/>
                </a:solidFill>
              </a:rPr>
            </a:br>
            <a:r>
              <a:rPr lang="en-US" dirty="0" smtClean="0">
                <a:solidFill>
                  <a:schemeClr val="bg1"/>
                </a:solidFill>
              </a:rPr>
              <a:t>and NTN)</a:t>
            </a:r>
          </a:p>
          <a:p>
            <a:pPr marL="115888" indent="-115888">
              <a:buFont typeface="Arial" pitchFamily="34" charset="0"/>
              <a:buChar char="•"/>
            </a:pPr>
            <a:r>
              <a:rPr lang="en-US" dirty="0" smtClean="0">
                <a:solidFill>
                  <a:schemeClr val="bg1"/>
                </a:solidFill>
              </a:rPr>
              <a:t>Coaching</a:t>
            </a:r>
          </a:p>
          <a:p>
            <a:pPr marL="115888" indent="-115888">
              <a:buFont typeface="Arial" pitchFamily="34" charset="0"/>
              <a:buChar char="•"/>
            </a:pPr>
            <a:r>
              <a:rPr lang="en-US" dirty="0" smtClean="0">
                <a:solidFill>
                  <a:schemeClr val="bg1"/>
                </a:solidFill>
              </a:rPr>
              <a:t>Co-teaching</a:t>
            </a:r>
            <a:endParaRPr lang="en-US" dirty="0">
              <a:solidFill>
                <a:schemeClr val="bg1"/>
              </a:solidFill>
            </a:endParaRPr>
          </a:p>
        </p:txBody>
      </p:sp>
      <p:cxnSp>
        <p:nvCxnSpPr>
          <p:cNvPr id="3" name="Straight Arrow Connector 2"/>
          <p:cNvCxnSpPr/>
          <p:nvPr/>
        </p:nvCxnSpPr>
        <p:spPr>
          <a:xfrm>
            <a:off x="5357448" y="3733800"/>
            <a:ext cx="0" cy="685800"/>
          </a:xfrm>
          <a:prstGeom prst="straightConnector1">
            <a:avLst/>
          </a:prstGeom>
          <a:ln w="38100">
            <a:solidFill>
              <a:schemeClr val="bg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9600" y="304800"/>
            <a:ext cx="5562600" cy="381000"/>
          </a:xfrm>
          <a:prstGeom prst="rect">
            <a:avLst/>
          </a:prstGeom>
          <a:noFill/>
        </p:spPr>
        <p:txBody>
          <a:bodyPr wrap="square" rtlCol="0">
            <a:spAutoFit/>
          </a:bodyPr>
          <a:lstStyle/>
          <a:p>
            <a:r>
              <a:rPr lang="en-US" dirty="0" smtClean="0"/>
              <a:t>College, Career &amp; Citizenship Readiness</a:t>
            </a:r>
            <a:endParaRPr lang="en-US"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800" y="228600"/>
            <a:ext cx="1371600" cy="323088"/>
          </a:xfrm>
          <a:prstGeom prst="rect">
            <a:avLst/>
          </a:prstGeom>
        </p:spPr>
      </p:pic>
    </p:spTree>
    <p:extLst>
      <p:ext uri="{BB962C8B-B14F-4D97-AF65-F5344CB8AC3E}">
        <p14:creationId xmlns:p14="http://schemas.microsoft.com/office/powerpoint/2010/main" val="3833868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04800"/>
            <a:ext cx="5562600" cy="381000"/>
          </a:xfrm>
          <a:prstGeom prst="rect">
            <a:avLst/>
          </a:prstGeom>
          <a:noFill/>
        </p:spPr>
        <p:txBody>
          <a:bodyPr wrap="square" rtlCol="0">
            <a:spAutoFit/>
          </a:bodyPr>
          <a:lstStyle/>
          <a:p>
            <a:r>
              <a:rPr lang="en-US" dirty="0" smtClean="0"/>
              <a:t>College, Career &amp; Citizenship Readiness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228600"/>
            <a:ext cx="1371600" cy="323088"/>
          </a:xfrm>
          <a:prstGeom prst="rect">
            <a:avLst/>
          </a:prstGeom>
        </p:spPr>
      </p:pic>
      <p:sp>
        <p:nvSpPr>
          <p:cNvPr id="12" name="TextBox 11"/>
          <p:cNvSpPr txBox="1"/>
          <p:nvPr/>
        </p:nvSpPr>
        <p:spPr>
          <a:xfrm>
            <a:off x="914400" y="1600200"/>
            <a:ext cx="7315200" cy="2308324"/>
          </a:xfrm>
          <a:prstGeom prst="rect">
            <a:avLst/>
          </a:prstGeom>
          <a:noFill/>
        </p:spPr>
        <p:txBody>
          <a:bodyPr wrap="square" rtlCol="0" anchor="b">
            <a:spAutoFit/>
          </a:bodyPr>
          <a:lstStyle/>
          <a:p>
            <a:pPr algn="r"/>
            <a:r>
              <a:rPr lang="en-US" sz="4800" dirty="0" smtClean="0"/>
              <a:t>What does it REALLY mean to be College, Career &amp; Citizenship ready?</a:t>
            </a:r>
            <a:endParaRPr lang="en-US" sz="4800" dirty="0"/>
          </a:p>
        </p:txBody>
      </p:sp>
    </p:spTree>
    <p:extLst>
      <p:ext uri="{BB962C8B-B14F-4D97-AF65-F5344CB8AC3E}">
        <p14:creationId xmlns:p14="http://schemas.microsoft.com/office/powerpoint/2010/main" val="3593686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09600" y="3611418"/>
            <a:ext cx="3962400" cy="2743200"/>
            <a:chOff x="4648200" y="685800"/>
            <a:chExt cx="3962400" cy="2209800"/>
          </a:xfrm>
        </p:grpSpPr>
        <p:sp>
          <p:nvSpPr>
            <p:cNvPr id="20" name="Rounded Rectangle 19"/>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4648200" y="2318969"/>
              <a:ext cx="3962400" cy="520655"/>
            </a:xfrm>
            <a:prstGeom prst="rect">
              <a:avLst/>
            </a:prstGeom>
            <a:noFill/>
          </p:spPr>
          <p:txBody>
            <a:bodyPr wrap="square" rtlCol="0">
              <a:spAutoFit/>
            </a:bodyPr>
            <a:lstStyle/>
            <a:p>
              <a:r>
                <a:rPr lang="en-US" dirty="0" smtClean="0">
                  <a:solidFill>
                    <a:schemeClr val="bg1"/>
                  </a:solidFill>
                </a:rPr>
                <a:t>Standards (CCLS, NGSS, SS Framework, NYS Teaching Standards, 4Cs, ISTE, etc.)</a:t>
              </a:r>
              <a:endParaRPr lang="en-US" dirty="0">
                <a:solidFill>
                  <a:schemeClr val="bg1"/>
                </a:solidFill>
              </a:endParaRPr>
            </a:p>
          </p:txBody>
        </p:sp>
      </p:grpSp>
      <p:sp>
        <p:nvSpPr>
          <p:cNvPr id="2" name="TextBox 1"/>
          <p:cNvSpPr txBox="1"/>
          <p:nvPr/>
        </p:nvSpPr>
        <p:spPr>
          <a:xfrm>
            <a:off x="609600" y="304800"/>
            <a:ext cx="5562600" cy="381000"/>
          </a:xfrm>
          <a:prstGeom prst="rect">
            <a:avLst/>
          </a:prstGeom>
          <a:noFill/>
        </p:spPr>
        <p:txBody>
          <a:bodyPr wrap="square" rtlCol="0">
            <a:spAutoFit/>
          </a:bodyPr>
          <a:lstStyle/>
          <a:p>
            <a:r>
              <a:rPr lang="en-US" dirty="0" smtClean="0"/>
              <a:t>College, Career &amp; Citizenship Readiness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228600"/>
            <a:ext cx="1371600" cy="323088"/>
          </a:xfrm>
          <a:prstGeom prst="rect">
            <a:avLst/>
          </a:prstGeom>
        </p:spPr>
      </p:pic>
      <p:sp>
        <p:nvSpPr>
          <p:cNvPr id="6" name="TextBox 5"/>
          <p:cNvSpPr txBox="1"/>
          <p:nvPr/>
        </p:nvSpPr>
        <p:spPr>
          <a:xfrm>
            <a:off x="5029200" y="1066800"/>
            <a:ext cx="3657600" cy="6370975"/>
          </a:xfrm>
          <a:prstGeom prst="rect">
            <a:avLst/>
          </a:prstGeom>
          <a:noFill/>
        </p:spPr>
        <p:txBody>
          <a:bodyPr wrap="square" rtlCol="0">
            <a:spAutoFit/>
          </a:bodyPr>
          <a:lstStyle/>
          <a:p>
            <a:pPr marL="342900" indent="-342900">
              <a:buFont typeface="Wingdings" pitchFamily="2" charset="2"/>
              <a:buChar char="Ø"/>
            </a:pPr>
            <a:r>
              <a:rPr lang="en-US" sz="2400" dirty="0" smtClean="0">
                <a:solidFill>
                  <a:schemeClr val="accent1">
                    <a:lumMod val="50000"/>
                  </a:schemeClr>
                </a:solidFill>
              </a:rPr>
              <a:t>Reading/viewing</a:t>
            </a:r>
          </a:p>
          <a:p>
            <a:pPr marL="342900" indent="-342900">
              <a:buFont typeface="Wingdings" pitchFamily="2" charset="2"/>
              <a:buChar char="Ø"/>
            </a:pPr>
            <a:r>
              <a:rPr lang="en-US" sz="2400" dirty="0" smtClean="0">
                <a:solidFill>
                  <a:schemeClr val="accent1">
                    <a:lumMod val="50000"/>
                  </a:schemeClr>
                </a:solidFill>
              </a:rPr>
              <a:t>Writing</a:t>
            </a:r>
          </a:p>
          <a:p>
            <a:pPr marL="342900" indent="-342900">
              <a:buFont typeface="Wingdings" pitchFamily="2" charset="2"/>
              <a:buChar char="Ø"/>
            </a:pPr>
            <a:r>
              <a:rPr lang="en-US" sz="2400" dirty="0" smtClean="0">
                <a:solidFill>
                  <a:schemeClr val="accent1">
                    <a:lumMod val="50000"/>
                  </a:schemeClr>
                </a:solidFill>
              </a:rPr>
              <a:t>Speaking/presenting</a:t>
            </a:r>
          </a:p>
          <a:p>
            <a:pPr marL="342900" indent="-342900">
              <a:buFont typeface="Wingdings" pitchFamily="2" charset="2"/>
              <a:buChar char="Ø"/>
            </a:pPr>
            <a:r>
              <a:rPr lang="en-US" sz="2400" dirty="0" smtClean="0">
                <a:solidFill>
                  <a:schemeClr val="accent1">
                    <a:lumMod val="50000"/>
                  </a:schemeClr>
                </a:solidFill>
              </a:rPr>
              <a:t>Research</a:t>
            </a:r>
          </a:p>
          <a:p>
            <a:pPr marL="342900" indent="-342900">
              <a:buFont typeface="Wingdings" pitchFamily="2" charset="2"/>
              <a:buChar char="Ø"/>
            </a:pPr>
            <a:r>
              <a:rPr lang="en-US" sz="2400" dirty="0" smtClean="0">
                <a:solidFill>
                  <a:schemeClr val="accent1">
                    <a:lumMod val="50000"/>
                  </a:schemeClr>
                </a:solidFill>
              </a:rPr>
              <a:t>Math</a:t>
            </a:r>
          </a:p>
          <a:p>
            <a:pPr marL="342900" indent="-342900">
              <a:buFont typeface="Wingdings" pitchFamily="2" charset="2"/>
              <a:buChar char="Ø"/>
            </a:pPr>
            <a:r>
              <a:rPr lang="en-US" sz="2400" dirty="0" smtClean="0">
                <a:solidFill>
                  <a:schemeClr val="accent1">
                    <a:lumMod val="50000"/>
                  </a:schemeClr>
                </a:solidFill>
              </a:rPr>
              <a:t>Science</a:t>
            </a:r>
          </a:p>
          <a:p>
            <a:pPr marL="342900" indent="-342900">
              <a:buFont typeface="Wingdings" pitchFamily="2" charset="2"/>
              <a:buChar char="Ø"/>
            </a:pPr>
            <a:r>
              <a:rPr lang="en-US" sz="2400" dirty="0" smtClean="0">
                <a:solidFill>
                  <a:schemeClr val="accent1">
                    <a:lumMod val="50000"/>
                  </a:schemeClr>
                </a:solidFill>
              </a:rPr>
              <a:t>Technology</a:t>
            </a:r>
          </a:p>
          <a:p>
            <a:pPr marL="342900" indent="-342900">
              <a:buFont typeface="Wingdings" pitchFamily="2" charset="2"/>
              <a:buChar char="Ø"/>
            </a:pPr>
            <a:r>
              <a:rPr lang="en-US" sz="2400" dirty="0" smtClean="0">
                <a:solidFill>
                  <a:schemeClr val="accent1">
                    <a:lumMod val="50000"/>
                  </a:schemeClr>
                </a:solidFill>
              </a:rPr>
              <a:t>Engineering</a:t>
            </a:r>
          </a:p>
          <a:p>
            <a:pPr marL="342900" indent="-342900">
              <a:buFont typeface="Wingdings" pitchFamily="2" charset="2"/>
              <a:buChar char="Ø"/>
            </a:pPr>
            <a:r>
              <a:rPr lang="en-US" sz="2400" dirty="0" smtClean="0">
                <a:solidFill>
                  <a:schemeClr val="accent1">
                    <a:lumMod val="50000"/>
                  </a:schemeClr>
                </a:solidFill>
              </a:rPr>
              <a:t>Citizenship</a:t>
            </a:r>
          </a:p>
          <a:p>
            <a:pPr marL="342900" indent="-342900">
              <a:buFont typeface="Wingdings" pitchFamily="2" charset="2"/>
              <a:buChar char="Ø"/>
            </a:pPr>
            <a:r>
              <a:rPr lang="en-US" sz="2400" dirty="0" smtClean="0">
                <a:solidFill>
                  <a:schemeClr val="accent1">
                    <a:lumMod val="50000"/>
                  </a:schemeClr>
                </a:solidFill>
              </a:rPr>
              <a:t>Communication</a:t>
            </a:r>
          </a:p>
          <a:p>
            <a:pPr marL="342900" indent="-342900">
              <a:buFont typeface="Wingdings" pitchFamily="2" charset="2"/>
              <a:buChar char="Ø"/>
            </a:pPr>
            <a:r>
              <a:rPr lang="en-US" sz="2400" dirty="0" smtClean="0">
                <a:solidFill>
                  <a:schemeClr val="accent1">
                    <a:lumMod val="50000"/>
                  </a:schemeClr>
                </a:solidFill>
              </a:rPr>
              <a:t>Creativity &amp; Problem Solving</a:t>
            </a:r>
          </a:p>
          <a:p>
            <a:pPr marL="342900" indent="-342900">
              <a:buFont typeface="Wingdings" pitchFamily="2" charset="2"/>
              <a:buChar char="Ø"/>
            </a:pPr>
            <a:r>
              <a:rPr lang="en-US" sz="2400" dirty="0" smtClean="0">
                <a:solidFill>
                  <a:schemeClr val="accent1">
                    <a:lumMod val="50000"/>
                  </a:schemeClr>
                </a:solidFill>
              </a:rPr>
              <a:t>Collaboration</a:t>
            </a:r>
          </a:p>
          <a:p>
            <a:pPr marL="342900" indent="-342900">
              <a:buFont typeface="Wingdings" pitchFamily="2" charset="2"/>
              <a:buChar char="Ø"/>
            </a:pPr>
            <a:r>
              <a:rPr lang="en-US" sz="2400" dirty="0" smtClean="0">
                <a:solidFill>
                  <a:schemeClr val="accent1">
                    <a:lumMod val="50000"/>
                  </a:schemeClr>
                </a:solidFill>
              </a:rPr>
              <a:t>Critical Thinking</a:t>
            </a:r>
          </a:p>
          <a:p>
            <a:pPr marL="342900" indent="-342900">
              <a:buFont typeface="Wingdings" pitchFamily="2" charset="2"/>
              <a:buChar char="Ø"/>
            </a:pPr>
            <a:endParaRPr lang="en-US" sz="2400" dirty="0" smtClean="0">
              <a:solidFill>
                <a:schemeClr val="accent1">
                  <a:lumMod val="50000"/>
                </a:schemeClr>
              </a:solidFill>
            </a:endParaRPr>
          </a:p>
          <a:p>
            <a:pPr marL="342900" indent="-342900">
              <a:buFont typeface="Wingdings" pitchFamily="2" charset="2"/>
              <a:buChar char="Ø"/>
            </a:pPr>
            <a:endParaRPr lang="en-US" sz="2400" dirty="0" smtClean="0">
              <a:solidFill>
                <a:schemeClr val="accent1">
                  <a:lumMod val="50000"/>
                </a:schemeClr>
              </a:solidFill>
            </a:endParaRPr>
          </a:p>
          <a:p>
            <a:pPr marL="342900" indent="-342900">
              <a:buFont typeface="Wingdings" pitchFamily="2" charset="2"/>
              <a:buChar char="Ø"/>
            </a:pPr>
            <a:endParaRPr lang="en-US" sz="2400" dirty="0">
              <a:solidFill>
                <a:schemeClr val="accent1">
                  <a:lumMod val="50000"/>
                </a:schemeClr>
              </a:solidFill>
            </a:endParaRPr>
          </a:p>
        </p:txBody>
      </p:sp>
    </p:spTree>
    <p:extLst>
      <p:ext uri="{BB962C8B-B14F-4D97-AF65-F5344CB8AC3E}">
        <p14:creationId xmlns:p14="http://schemas.microsoft.com/office/powerpoint/2010/main" val="38338687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648200" y="3611418"/>
            <a:ext cx="3886200" cy="2743200"/>
            <a:chOff x="4648200" y="685800"/>
            <a:chExt cx="3886200" cy="2209800"/>
          </a:xfrm>
        </p:grpSpPr>
        <p:sp>
          <p:nvSpPr>
            <p:cNvPr id="17" name="Rounded Rectangle 16"/>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003800" y="2441736"/>
              <a:ext cx="3429000" cy="297517"/>
            </a:xfrm>
            <a:prstGeom prst="rect">
              <a:avLst/>
            </a:prstGeom>
            <a:noFill/>
          </p:spPr>
          <p:txBody>
            <a:bodyPr wrap="square" rtlCol="0">
              <a:spAutoFit/>
            </a:bodyPr>
            <a:lstStyle/>
            <a:p>
              <a:pPr algn="r"/>
              <a:r>
                <a:rPr lang="en-US" dirty="0" smtClean="0">
                  <a:solidFill>
                    <a:schemeClr val="bg1"/>
                  </a:solidFill>
                </a:rPr>
                <a:t>Business Partnerships</a:t>
              </a:r>
              <a:endParaRPr lang="en-US" dirty="0">
                <a:solidFill>
                  <a:schemeClr val="bg1"/>
                </a:solidFill>
              </a:endParaRPr>
            </a:p>
          </p:txBody>
        </p:sp>
      </p:grpSp>
      <p:sp>
        <p:nvSpPr>
          <p:cNvPr id="2" name="TextBox 1"/>
          <p:cNvSpPr txBox="1"/>
          <p:nvPr/>
        </p:nvSpPr>
        <p:spPr>
          <a:xfrm>
            <a:off x="609600" y="304800"/>
            <a:ext cx="5562600" cy="381000"/>
          </a:xfrm>
          <a:prstGeom prst="rect">
            <a:avLst/>
          </a:prstGeom>
          <a:noFill/>
        </p:spPr>
        <p:txBody>
          <a:bodyPr wrap="square" rtlCol="0">
            <a:spAutoFit/>
          </a:bodyPr>
          <a:lstStyle/>
          <a:p>
            <a:r>
              <a:rPr lang="en-US" dirty="0" smtClean="0"/>
              <a:t>College, Career &amp; Citizenship Readiness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228600"/>
            <a:ext cx="1371600" cy="323088"/>
          </a:xfrm>
          <a:prstGeom prst="rect">
            <a:avLst/>
          </a:prstGeom>
        </p:spPr>
      </p:pic>
      <p:sp>
        <p:nvSpPr>
          <p:cNvPr id="22" name="TextBox 21"/>
          <p:cNvSpPr txBox="1"/>
          <p:nvPr/>
        </p:nvSpPr>
        <p:spPr>
          <a:xfrm>
            <a:off x="381000" y="1066800"/>
            <a:ext cx="3657600" cy="4154984"/>
          </a:xfrm>
          <a:prstGeom prst="rect">
            <a:avLst/>
          </a:prstGeom>
          <a:noFill/>
        </p:spPr>
        <p:txBody>
          <a:bodyPr wrap="square" rtlCol="0">
            <a:spAutoFit/>
          </a:bodyPr>
          <a:lstStyle/>
          <a:p>
            <a:pPr marL="342900" indent="-342900">
              <a:buFont typeface="Wingdings" pitchFamily="2" charset="2"/>
              <a:buChar char="Ø"/>
            </a:pPr>
            <a:r>
              <a:rPr lang="en-US" sz="2400" dirty="0" smtClean="0">
                <a:solidFill>
                  <a:schemeClr val="accent1">
                    <a:lumMod val="50000"/>
                  </a:schemeClr>
                </a:solidFill>
              </a:rPr>
              <a:t>Interviewing</a:t>
            </a:r>
          </a:p>
          <a:p>
            <a:pPr marL="342900" indent="-342900">
              <a:buFont typeface="Wingdings" pitchFamily="2" charset="2"/>
              <a:buChar char="Ø"/>
            </a:pPr>
            <a:r>
              <a:rPr lang="en-US" sz="2400" dirty="0" smtClean="0">
                <a:solidFill>
                  <a:schemeClr val="accent1">
                    <a:lumMod val="50000"/>
                  </a:schemeClr>
                </a:solidFill>
              </a:rPr>
              <a:t>Internships</a:t>
            </a:r>
          </a:p>
          <a:p>
            <a:pPr marL="342900" indent="-342900">
              <a:buFont typeface="Wingdings" pitchFamily="2" charset="2"/>
              <a:buChar char="Ø"/>
            </a:pPr>
            <a:r>
              <a:rPr lang="en-US" sz="2400" dirty="0" smtClean="0">
                <a:solidFill>
                  <a:schemeClr val="accent1">
                    <a:lumMod val="50000"/>
                  </a:schemeClr>
                </a:solidFill>
              </a:rPr>
              <a:t>Authenticity</a:t>
            </a:r>
          </a:p>
          <a:p>
            <a:pPr marL="342900" indent="-342900">
              <a:buFont typeface="Wingdings" pitchFamily="2" charset="2"/>
              <a:buChar char="Ø"/>
            </a:pPr>
            <a:r>
              <a:rPr lang="en-US" sz="2400" dirty="0" smtClean="0">
                <a:solidFill>
                  <a:schemeClr val="accent1">
                    <a:lumMod val="50000"/>
                  </a:schemeClr>
                </a:solidFill>
              </a:rPr>
              <a:t>Audience</a:t>
            </a:r>
          </a:p>
          <a:p>
            <a:pPr marL="342900" indent="-342900">
              <a:buFont typeface="Wingdings" pitchFamily="2" charset="2"/>
              <a:buChar char="Ø"/>
            </a:pPr>
            <a:r>
              <a:rPr lang="en-US" sz="2400" dirty="0" smtClean="0">
                <a:solidFill>
                  <a:schemeClr val="accent1">
                    <a:lumMod val="50000"/>
                  </a:schemeClr>
                </a:solidFill>
              </a:rPr>
              <a:t>Guidance</a:t>
            </a:r>
          </a:p>
          <a:p>
            <a:pPr marL="342900" indent="-342900">
              <a:buFont typeface="Wingdings" pitchFamily="2" charset="2"/>
              <a:buChar char="Ø"/>
            </a:pPr>
            <a:r>
              <a:rPr lang="en-US" sz="2400" dirty="0" smtClean="0">
                <a:solidFill>
                  <a:schemeClr val="accent1">
                    <a:lumMod val="50000"/>
                  </a:schemeClr>
                </a:solidFill>
              </a:rPr>
              <a:t>Entrepreneurship</a:t>
            </a:r>
          </a:p>
          <a:p>
            <a:pPr marL="342900" indent="-342900">
              <a:buFont typeface="Wingdings" pitchFamily="2" charset="2"/>
              <a:buChar char="Ø"/>
            </a:pPr>
            <a:r>
              <a:rPr lang="en-US" sz="2400" dirty="0" smtClean="0">
                <a:solidFill>
                  <a:schemeClr val="accent1">
                    <a:lumMod val="50000"/>
                  </a:schemeClr>
                </a:solidFill>
              </a:rPr>
              <a:t>Career Interests</a:t>
            </a:r>
          </a:p>
          <a:p>
            <a:pPr marL="342900" indent="-342900">
              <a:buFont typeface="Wingdings" pitchFamily="2" charset="2"/>
              <a:buChar char="Ø"/>
            </a:pPr>
            <a:r>
              <a:rPr lang="en-US" sz="2400" dirty="0" smtClean="0">
                <a:solidFill>
                  <a:schemeClr val="accent1">
                    <a:lumMod val="50000"/>
                  </a:schemeClr>
                </a:solidFill>
              </a:rPr>
              <a:t>Workforce Development</a:t>
            </a:r>
          </a:p>
          <a:p>
            <a:pPr marL="342900" indent="-342900">
              <a:buFont typeface="Wingdings" pitchFamily="2" charset="2"/>
              <a:buChar char="Ø"/>
            </a:pPr>
            <a:endParaRPr lang="en-US" sz="2400" dirty="0" smtClean="0">
              <a:solidFill>
                <a:schemeClr val="accent1">
                  <a:lumMod val="50000"/>
                </a:schemeClr>
              </a:solidFill>
            </a:endParaRPr>
          </a:p>
          <a:p>
            <a:pPr marL="342900" indent="-342900">
              <a:buFont typeface="Wingdings" pitchFamily="2" charset="2"/>
              <a:buChar char="Ø"/>
            </a:pPr>
            <a:endParaRPr lang="en-US" sz="2400" dirty="0" smtClean="0">
              <a:solidFill>
                <a:schemeClr val="accent1">
                  <a:lumMod val="50000"/>
                </a:schemeClr>
              </a:solidFill>
            </a:endParaRPr>
          </a:p>
          <a:p>
            <a:pPr marL="342900" indent="-342900">
              <a:buFont typeface="Wingdings" pitchFamily="2" charset="2"/>
              <a:buChar char="Ø"/>
            </a:pPr>
            <a:endParaRPr lang="en-US" sz="2400" dirty="0">
              <a:solidFill>
                <a:schemeClr val="accent1">
                  <a:lumMod val="50000"/>
                </a:schemeClr>
              </a:solidFill>
            </a:endParaRPr>
          </a:p>
        </p:txBody>
      </p:sp>
    </p:spTree>
    <p:extLst>
      <p:ext uri="{BB962C8B-B14F-4D97-AF65-F5344CB8AC3E}">
        <p14:creationId xmlns:p14="http://schemas.microsoft.com/office/powerpoint/2010/main" val="8442794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648200" y="685800"/>
            <a:ext cx="3886200" cy="2743200"/>
            <a:chOff x="4648200" y="685800"/>
            <a:chExt cx="3886200" cy="2209800"/>
          </a:xfrm>
        </p:grpSpPr>
        <p:sp>
          <p:nvSpPr>
            <p:cNvPr id="9" name="Rounded Rectangle 8"/>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4953000" y="838200"/>
              <a:ext cx="3429000" cy="297517"/>
            </a:xfrm>
            <a:prstGeom prst="rect">
              <a:avLst/>
            </a:prstGeom>
            <a:noFill/>
          </p:spPr>
          <p:txBody>
            <a:bodyPr wrap="square" rtlCol="0">
              <a:spAutoFit/>
            </a:bodyPr>
            <a:lstStyle/>
            <a:p>
              <a:pPr algn="r"/>
              <a:r>
                <a:rPr lang="en-US" dirty="0" smtClean="0">
                  <a:solidFill>
                    <a:schemeClr val="bg1"/>
                  </a:solidFill>
                </a:rPr>
                <a:t>Early College and Dual Enrollment</a:t>
              </a:r>
              <a:endParaRPr lang="en-US" dirty="0">
                <a:solidFill>
                  <a:schemeClr val="bg1"/>
                </a:solidFill>
              </a:endParaRPr>
            </a:p>
          </p:txBody>
        </p:sp>
      </p:grpSp>
      <p:sp>
        <p:nvSpPr>
          <p:cNvPr id="2" name="TextBox 1"/>
          <p:cNvSpPr txBox="1"/>
          <p:nvPr/>
        </p:nvSpPr>
        <p:spPr>
          <a:xfrm>
            <a:off x="609600" y="304800"/>
            <a:ext cx="5562600" cy="381000"/>
          </a:xfrm>
          <a:prstGeom prst="rect">
            <a:avLst/>
          </a:prstGeom>
          <a:noFill/>
        </p:spPr>
        <p:txBody>
          <a:bodyPr wrap="square" rtlCol="0">
            <a:spAutoFit/>
          </a:bodyPr>
          <a:lstStyle/>
          <a:p>
            <a:r>
              <a:rPr lang="en-US" dirty="0" smtClean="0"/>
              <a:t>College, Career &amp; Citizenship Readiness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228600"/>
            <a:ext cx="1371600" cy="323088"/>
          </a:xfrm>
          <a:prstGeom prst="rect">
            <a:avLst/>
          </a:prstGeom>
        </p:spPr>
      </p:pic>
      <p:sp>
        <p:nvSpPr>
          <p:cNvPr id="22" name="TextBox 21"/>
          <p:cNvSpPr txBox="1"/>
          <p:nvPr/>
        </p:nvSpPr>
        <p:spPr>
          <a:xfrm>
            <a:off x="381000" y="1066800"/>
            <a:ext cx="3657600" cy="4154984"/>
          </a:xfrm>
          <a:prstGeom prst="rect">
            <a:avLst/>
          </a:prstGeom>
          <a:noFill/>
        </p:spPr>
        <p:txBody>
          <a:bodyPr wrap="square" rtlCol="0">
            <a:spAutoFit/>
          </a:bodyPr>
          <a:lstStyle/>
          <a:p>
            <a:pPr marL="342900" indent="-342900">
              <a:buFont typeface="Wingdings" pitchFamily="2" charset="2"/>
              <a:buChar char="Ø"/>
            </a:pPr>
            <a:r>
              <a:rPr lang="en-US" sz="2400" dirty="0" smtClean="0">
                <a:solidFill>
                  <a:schemeClr val="accent1">
                    <a:lumMod val="50000"/>
                  </a:schemeClr>
                </a:solidFill>
              </a:rPr>
              <a:t>Earn credits</a:t>
            </a:r>
          </a:p>
          <a:p>
            <a:pPr marL="342900" indent="-342900">
              <a:buFont typeface="Wingdings" pitchFamily="2" charset="2"/>
              <a:buChar char="Ø"/>
            </a:pPr>
            <a:r>
              <a:rPr lang="en-US" sz="2400" dirty="0" smtClean="0">
                <a:solidFill>
                  <a:schemeClr val="accent1">
                    <a:lumMod val="50000"/>
                  </a:schemeClr>
                </a:solidFill>
              </a:rPr>
              <a:t>Experience coursework</a:t>
            </a:r>
          </a:p>
          <a:p>
            <a:pPr marL="342900" indent="-342900">
              <a:buFont typeface="Wingdings" pitchFamily="2" charset="2"/>
              <a:buChar char="Ø"/>
            </a:pPr>
            <a:r>
              <a:rPr lang="en-US" sz="2400" dirty="0" smtClean="0">
                <a:solidFill>
                  <a:schemeClr val="accent1">
                    <a:lumMod val="50000"/>
                  </a:schemeClr>
                </a:solidFill>
              </a:rPr>
              <a:t>Avoid remediation</a:t>
            </a:r>
          </a:p>
          <a:p>
            <a:pPr marL="342900" indent="-342900">
              <a:buFont typeface="Wingdings" pitchFamily="2" charset="2"/>
              <a:buChar char="Ø"/>
            </a:pPr>
            <a:r>
              <a:rPr lang="en-US" sz="2400" dirty="0" smtClean="0">
                <a:solidFill>
                  <a:schemeClr val="accent1">
                    <a:lumMod val="50000"/>
                  </a:schemeClr>
                </a:solidFill>
              </a:rPr>
              <a:t>Build capacity &amp; persistence</a:t>
            </a:r>
          </a:p>
          <a:p>
            <a:pPr marL="342900" indent="-342900">
              <a:buFont typeface="Wingdings" pitchFamily="2" charset="2"/>
              <a:buChar char="Ø"/>
            </a:pPr>
            <a:r>
              <a:rPr lang="en-US" sz="2400" dirty="0" smtClean="0">
                <a:solidFill>
                  <a:schemeClr val="accent1">
                    <a:lumMod val="50000"/>
                  </a:schemeClr>
                </a:solidFill>
              </a:rPr>
              <a:t>Sense of Efficacy</a:t>
            </a:r>
          </a:p>
          <a:p>
            <a:pPr marL="342900" indent="-342900">
              <a:buFont typeface="Wingdings" pitchFamily="2" charset="2"/>
              <a:buChar char="Ø"/>
            </a:pPr>
            <a:r>
              <a:rPr lang="en-US" sz="2400" dirty="0" smtClean="0">
                <a:solidFill>
                  <a:schemeClr val="accent1">
                    <a:lumMod val="50000"/>
                  </a:schemeClr>
                </a:solidFill>
              </a:rPr>
              <a:t>Develop a future story</a:t>
            </a:r>
          </a:p>
          <a:p>
            <a:pPr marL="342900" indent="-342900">
              <a:buFont typeface="Wingdings" pitchFamily="2" charset="2"/>
              <a:buChar char="Ø"/>
            </a:pPr>
            <a:endParaRPr lang="en-US" sz="2400" dirty="0" smtClean="0">
              <a:solidFill>
                <a:schemeClr val="accent1">
                  <a:lumMod val="50000"/>
                </a:schemeClr>
              </a:solidFill>
            </a:endParaRPr>
          </a:p>
          <a:p>
            <a:pPr marL="342900" indent="-342900">
              <a:buFont typeface="Wingdings" pitchFamily="2" charset="2"/>
              <a:buChar char="Ø"/>
            </a:pPr>
            <a:endParaRPr lang="en-US" sz="2400" dirty="0" smtClean="0">
              <a:solidFill>
                <a:schemeClr val="accent1">
                  <a:lumMod val="50000"/>
                </a:schemeClr>
              </a:solidFill>
            </a:endParaRPr>
          </a:p>
          <a:p>
            <a:pPr marL="342900" indent="-342900">
              <a:buFont typeface="Wingdings" pitchFamily="2" charset="2"/>
              <a:buChar char="Ø"/>
            </a:pPr>
            <a:endParaRPr lang="en-US" sz="2400" dirty="0" smtClean="0">
              <a:solidFill>
                <a:schemeClr val="accent1">
                  <a:lumMod val="50000"/>
                </a:schemeClr>
              </a:solidFill>
            </a:endParaRPr>
          </a:p>
          <a:p>
            <a:pPr marL="342900" indent="-342900">
              <a:buFont typeface="Wingdings" pitchFamily="2" charset="2"/>
              <a:buChar char="Ø"/>
            </a:pPr>
            <a:endParaRPr lang="en-US" sz="2400" dirty="0">
              <a:solidFill>
                <a:schemeClr val="accent1">
                  <a:lumMod val="50000"/>
                </a:schemeClr>
              </a:solidFill>
            </a:endParaRPr>
          </a:p>
        </p:txBody>
      </p:sp>
    </p:spTree>
    <p:extLst>
      <p:ext uri="{BB962C8B-B14F-4D97-AF65-F5344CB8AC3E}">
        <p14:creationId xmlns:p14="http://schemas.microsoft.com/office/powerpoint/2010/main" val="8442794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09600" y="685800"/>
            <a:ext cx="3886200" cy="2743200"/>
            <a:chOff x="4648200" y="685800"/>
            <a:chExt cx="3886200" cy="2209800"/>
          </a:xfrm>
        </p:grpSpPr>
        <p:sp>
          <p:nvSpPr>
            <p:cNvPr id="14" name="Rounded Rectangle 13"/>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4800600" y="838200"/>
              <a:ext cx="3733800" cy="297517"/>
            </a:xfrm>
            <a:prstGeom prst="rect">
              <a:avLst/>
            </a:prstGeom>
            <a:noFill/>
          </p:spPr>
          <p:txBody>
            <a:bodyPr wrap="square" rtlCol="0">
              <a:spAutoFit/>
            </a:bodyPr>
            <a:lstStyle/>
            <a:p>
              <a:r>
                <a:rPr lang="en-US" dirty="0" smtClean="0">
                  <a:solidFill>
                    <a:schemeClr val="bg1"/>
                  </a:solidFill>
                </a:rPr>
                <a:t>Pre-Service Teacher Training</a:t>
              </a:r>
              <a:endParaRPr lang="en-US" dirty="0">
                <a:solidFill>
                  <a:schemeClr val="bg1"/>
                </a:solidFill>
              </a:endParaRPr>
            </a:p>
          </p:txBody>
        </p:sp>
      </p:grpSp>
      <p:sp>
        <p:nvSpPr>
          <p:cNvPr id="2" name="TextBox 1"/>
          <p:cNvSpPr txBox="1"/>
          <p:nvPr/>
        </p:nvSpPr>
        <p:spPr>
          <a:xfrm>
            <a:off x="609600" y="304800"/>
            <a:ext cx="5562600" cy="381000"/>
          </a:xfrm>
          <a:prstGeom prst="rect">
            <a:avLst/>
          </a:prstGeom>
          <a:noFill/>
        </p:spPr>
        <p:txBody>
          <a:bodyPr wrap="square" rtlCol="0">
            <a:spAutoFit/>
          </a:bodyPr>
          <a:lstStyle/>
          <a:p>
            <a:r>
              <a:rPr lang="en-US" dirty="0" smtClean="0"/>
              <a:t>College, Career &amp; Citizenship Readiness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228600"/>
            <a:ext cx="1371600" cy="323088"/>
          </a:xfrm>
          <a:prstGeom prst="rect">
            <a:avLst/>
          </a:prstGeom>
        </p:spPr>
      </p:pic>
      <p:sp>
        <p:nvSpPr>
          <p:cNvPr id="22" name="TextBox 21"/>
          <p:cNvSpPr txBox="1"/>
          <p:nvPr/>
        </p:nvSpPr>
        <p:spPr>
          <a:xfrm>
            <a:off x="5029200" y="1066800"/>
            <a:ext cx="3657600" cy="2308324"/>
          </a:xfrm>
          <a:prstGeom prst="rect">
            <a:avLst/>
          </a:prstGeom>
          <a:noFill/>
        </p:spPr>
        <p:txBody>
          <a:bodyPr wrap="square" rtlCol="0">
            <a:spAutoFit/>
          </a:bodyPr>
          <a:lstStyle/>
          <a:p>
            <a:pPr marL="342900" indent="-342900">
              <a:buFont typeface="Wingdings" pitchFamily="2" charset="2"/>
              <a:buChar char="Ø"/>
            </a:pPr>
            <a:r>
              <a:rPr lang="en-US" sz="2400" dirty="0" smtClean="0">
                <a:solidFill>
                  <a:schemeClr val="accent1">
                    <a:lumMod val="50000"/>
                  </a:schemeClr>
                </a:solidFill>
              </a:rPr>
              <a:t>Influence future workforce</a:t>
            </a:r>
          </a:p>
          <a:p>
            <a:pPr marL="342900" indent="-342900">
              <a:buFont typeface="Wingdings" pitchFamily="2" charset="2"/>
              <a:buChar char="Ø"/>
            </a:pPr>
            <a:r>
              <a:rPr lang="en-US" sz="2400" dirty="0" smtClean="0">
                <a:solidFill>
                  <a:schemeClr val="accent1">
                    <a:lumMod val="50000"/>
                  </a:schemeClr>
                </a:solidFill>
              </a:rPr>
              <a:t>Scout the talent</a:t>
            </a:r>
          </a:p>
          <a:p>
            <a:pPr marL="342900" indent="-342900">
              <a:buFont typeface="Wingdings" pitchFamily="2" charset="2"/>
              <a:buChar char="Ø"/>
            </a:pPr>
            <a:endParaRPr lang="en-US" sz="2400" dirty="0" smtClean="0">
              <a:solidFill>
                <a:schemeClr val="accent1">
                  <a:lumMod val="50000"/>
                </a:schemeClr>
              </a:solidFill>
            </a:endParaRPr>
          </a:p>
          <a:p>
            <a:pPr marL="342900" indent="-342900">
              <a:buFont typeface="Wingdings" pitchFamily="2" charset="2"/>
              <a:buChar char="Ø"/>
            </a:pPr>
            <a:endParaRPr lang="en-US" sz="2400" dirty="0" smtClean="0">
              <a:solidFill>
                <a:schemeClr val="accent1">
                  <a:lumMod val="50000"/>
                </a:schemeClr>
              </a:solidFill>
            </a:endParaRPr>
          </a:p>
          <a:p>
            <a:pPr marL="342900" indent="-342900">
              <a:buFont typeface="Wingdings" pitchFamily="2" charset="2"/>
              <a:buChar char="Ø"/>
            </a:pPr>
            <a:endParaRPr lang="en-US" sz="2400" dirty="0">
              <a:solidFill>
                <a:schemeClr val="accent1">
                  <a:lumMod val="50000"/>
                </a:schemeClr>
              </a:solidFill>
            </a:endParaRPr>
          </a:p>
        </p:txBody>
      </p:sp>
    </p:spTree>
    <p:extLst>
      <p:ext uri="{BB962C8B-B14F-4D97-AF65-F5344CB8AC3E}">
        <p14:creationId xmlns:p14="http://schemas.microsoft.com/office/powerpoint/2010/main" val="844279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648200" y="685800"/>
            <a:ext cx="3886200" cy="2743200"/>
            <a:chOff x="4648200" y="685800"/>
            <a:chExt cx="3886200" cy="2209800"/>
          </a:xfrm>
        </p:grpSpPr>
        <p:sp>
          <p:nvSpPr>
            <p:cNvPr id="9" name="Rounded Rectangle 8"/>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4953000" y="838200"/>
              <a:ext cx="3429000" cy="297517"/>
            </a:xfrm>
            <a:prstGeom prst="rect">
              <a:avLst/>
            </a:prstGeom>
            <a:noFill/>
          </p:spPr>
          <p:txBody>
            <a:bodyPr wrap="square" rtlCol="0">
              <a:spAutoFit/>
            </a:bodyPr>
            <a:lstStyle/>
            <a:p>
              <a:pPr algn="r"/>
              <a:r>
                <a:rPr lang="en-US" dirty="0" smtClean="0">
                  <a:solidFill>
                    <a:schemeClr val="bg1"/>
                  </a:solidFill>
                </a:rPr>
                <a:t>Early College and Dual Enrollment</a:t>
              </a:r>
              <a:endParaRPr lang="en-US" dirty="0">
                <a:solidFill>
                  <a:schemeClr val="bg1"/>
                </a:solidFill>
              </a:endParaRPr>
            </a:p>
          </p:txBody>
        </p:sp>
      </p:grpSp>
      <p:grpSp>
        <p:nvGrpSpPr>
          <p:cNvPr id="13" name="Group 12"/>
          <p:cNvGrpSpPr/>
          <p:nvPr/>
        </p:nvGrpSpPr>
        <p:grpSpPr>
          <a:xfrm>
            <a:off x="609600" y="685800"/>
            <a:ext cx="3886200" cy="2743200"/>
            <a:chOff x="4648200" y="685800"/>
            <a:chExt cx="3886200" cy="2209800"/>
          </a:xfrm>
        </p:grpSpPr>
        <p:sp>
          <p:nvSpPr>
            <p:cNvPr id="14" name="Rounded Rectangle 13"/>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4800600" y="838200"/>
              <a:ext cx="3733800" cy="297517"/>
            </a:xfrm>
            <a:prstGeom prst="rect">
              <a:avLst/>
            </a:prstGeom>
            <a:noFill/>
          </p:spPr>
          <p:txBody>
            <a:bodyPr wrap="square" rtlCol="0">
              <a:spAutoFit/>
            </a:bodyPr>
            <a:lstStyle/>
            <a:p>
              <a:r>
                <a:rPr lang="en-US" dirty="0" smtClean="0">
                  <a:solidFill>
                    <a:schemeClr val="bg1"/>
                  </a:solidFill>
                </a:rPr>
                <a:t>Pre-Service Teacher Training</a:t>
              </a:r>
              <a:endParaRPr lang="en-US" dirty="0">
                <a:solidFill>
                  <a:schemeClr val="bg1"/>
                </a:solidFill>
              </a:endParaRPr>
            </a:p>
          </p:txBody>
        </p:sp>
      </p:grpSp>
      <p:grpSp>
        <p:nvGrpSpPr>
          <p:cNvPr id="16" name="Group 15"/>
          <p:cNvGrpSpPr/>
          <p:nvPr/>
        </p:nvGrpSpPr>
        <p:grpSpPr>
          <a:xfrm>
            <a:off x="4648200" y="3611418"/>
            <a:ext cx="3886200" cy="2743200"/>
            <a:chOff x="4648200" y="685800"/>
            <a:chExt cx="3886200" cy="2209800"/>
          </a:xfrm>
        </p:grpSpPr>
        <p:sp>
          <p:nvSpPr>
            <p:cNvPr id="17" name="Rounded Rectangle 16"/>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003800" y="2441736"/>
              <a:ext cx="3429000" cy="297517"/>
            </a:xfrm>
            <a:prstGeom prst="rect">
              <a:avLst/>
            </a:prstGeom>
            <a:noFill/>
          </p:spPr>
          <p:txBody>
            <a:bodyPr wrap="square" rtlCol="0">
              <a:spAutoFit/>
            </a:bodyPr>
            <a:lstStyle/>
            <a:p>
              <a:pPr algn="r"/>
              <a:r>
                <a:rPr lang="en-US" dirty="0" smtClean="0">
                  <a:solidFill>
                    <a:schemeClr val="bg1"/>
                  </a:solidFill>
                </a:rPr>
                <a:t>Business Partnerships</a:t>
              </a:r>
              <a:endParaRPr lang="en-US" dirty="0">
                <a:solidFill>
                  <a:schemeClr val="bg1"/>
                </a:solidFill>
              </a:endParaRPr>
            </a:p>
          </p:txBody>
        </p:sp>
      </p:grpSp>
      <p:grpSp>
        <p:nvGrpSpPr>
          <p:cNvPr id="19" name="Group 18"/>
          <p:cNvGrpSpPr/>
          <p:nvPr/>
        </p:nvGrpSpPr>
        <p:grpSpPr>
          <a:xfrm>
            <a:off x="609600" y="3611418"/>
            <a:ext cx="3962400" cy="2743200"/>
            <a:chOff x="4648200" y="685800"/>
            <a:chExt cx="3962400" cy="2209800"/>
          </a:xfrm>
        </p:grpSpPr>
        <p:sp>
          <p:nvSpPr>
            <p:cNvPr id="20" name="Rounded Rectangle 19"/>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4648200" y="2318969"/>
              <a:ext cx="3962400" cy="520655"/>
            </a:xfrm>
            <a:prstGeom prst="rect">
              <a:avLst/>
            </a:prstGeom>
            <a:noFill/>
          </p:spPr>
          <p:txBody>
            <a:bodyPr wrap="square" rtlCol="0">
              <a:spAutoFit/>
            </a:bodyPr>
            <a:lstStyle/>
            <a:p>
              <a:r>
                <a:rPr lang="en-US" dirty="0" smtClean="0">
                  <a:solidFill>
                    <a:schemeClr val="bg1"/>
                  </a:solidFill>
                </a:rPr>
                <a:t>Standards (CCLS, NGSS, SS Framework, NYS Teaching Standards, 4Cs, ISTE, etc.)</a:t>
              </a:r>
              <a:endParaRPr lang="en-US" dirty="0">
                <a:solidFill>
                  <a:schemeClr val="bg1"/>
                </a:solidFill>
              </a:endParaRPr>
            </a:p>
          </p:txBody>
        </p:sp>
      </p:grpSp>
      <p:sp>
        <p:nvSpPr>
          <p:cNvPr id="2" name="TextBox 1"/>
          <p:cNvSpPr txBox="1"/>
          <p:nvPr/>
        </p:nvSpPr>
        <p:spPr>
          <a:xfrm>
            <a:off x="609600" y="304800"/>
            <a:ext cx="5562600" cy="381000"/>
          </a:xfrm>
          <a:prstGeom prst="rect">
            <a:avLst/>
          </a:prstGeom>
          <a:noFill/>
        </p:spPr>
        <p:txBody>
          <a:bodyPr wrap="square" rtlCol="0">
            <a:spAutoFit/>
          </a:bodyPr>
          <a:lstStyle/>
          <a:p>
            <a:r>
              <a:rPr lang="en-US" dirty="0" smtClean="0"/>
              <a:t>College, Career &amp; Citizenship Readiness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228600"/>
            <a:ext cx="1371600" cy="323088"/>
          </a:xfrm>
          <a:prstGeom prst="rect">
            <a:avLst/>
          </a:prstGeom>
        </p:spPr>
      </p:pic>
    </p:spTree>
    <p:extLst>
      <p:ext uri="{BB962C8B-B14F-4D97-AF65-F5344CB8AC3E}">
        <p14:creationId xmlns:p14="http://schemas.microsoft.com/office/powerpoint/2010/main" val="8442794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09600" y="685800"/>
            <a:ext cx="7924800" cy="5668818"/>
            <a:chOff x="609600" y="685800"/>
            <a:chExt cx="7924800" cy="5668818"/>
          </a:xfrm>
        </p:grpSpPr>
        <p:grpSp>
          <p:nvGrpSpPr>
            <p:cNvPr id="11" name="Group 10"/>
            <p:cNvGrpSpPr/>
            <p:nvPr/>
          </p:nvGrpSpPr>
          <p:grpSpPr>
            <a:xfrm>
              <a:off x="4648200" y="685800"/>
              <a:ext cx="3886200" cy="2743200"/>
              <a:chOff x="4648200" y="685800"/>
              <a:chExt cx="3886200" cy="2209800"/>
            </a:xfrm>
          </p:grpSpPr>
          <p:sp>
            <p:nvSpPr>
              <p:cNvPr id="9" name="Rounded Rectangle 8"/>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4953000" y="838200"/>
                <a:ext cx="3429000" cy="297517"/>
              </a:xfrm>
              <a:prstGeom prst="rect">
                <a:avLst/>
              </a:prstGeom>
              <a:noFill/>
            </p:spPr>
            <p:txBody>
              <a:bodyPr wrap="square" rtlCol="0">
                <a:spAutoFit/>
              </a:bodyPr>
              <a:lstStyle/>
              <a:p>
                <a:pPr algn="r"/>
                <a:r>
                  <a:rPr lang="en-US" dirty="0" smtClean="0">
                    <a:solidFill>
                      <a:schemeClr val="bg1"/>
                    </a:solidFill>
                  </a:rPr>
                  <a:t>Early College and Dual Enrollment</a:t>
                </a:r>
                <a:endParaRPr lang="en-US" dirty="0">
                  <a:solidFill>
                    <a:schemeClr val="bg1"/>
                  </a:solidFill>
                </a:endParaRPr>
              </a:p>
            </p:txBody>
          </p:sp>
        </p:grpSp>
        <p:grpSp>
          <p:nvGrpSpPr>
            <p:cNvPr id="13" name="Group 12"/>
            <p:cNvGrpSpPr/>
            <p:nvPr/>
          </p:nvGrpSpPr>
          <p:grpSpPr>
            <a:xfrm>
              <a:off x="609600" y="685800"/>
              <a:ext cx="3886200" cy="2743200"/>
              <a:chOff x="4648200" y="685800"/>
              <a:chExt cx="3886200" cy="2209800"/>
            </a:xfrm>
          </p:grpSpPr>
          <p:sp>
            <p:nvSpPr>
              <p:cNvPr id="14" name="Rounded Rectangle 13"/>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4800600" y="838200"/>
                <a:ext cx="3733800" cy="297517"/>
              </a:xfrm>
              <a:prstGeom prst="rect">
                <a:avLst/>
              </a:prstGeom>
              <a:noFill/>
            </p:spPr>
            <p:txBody>
              <a:bodyPr wrap="square" rtlCol="0">
                <a:spAutoFit/>
              </a:bodyPr>
              <a:lstStyle/>
              <a:p>
                <a:r>
                  <a:rPr lang="en-US" dirty="0" smtClean="0">
                    <a:solidFill>
                      <a:schemeClr val="bg1"/>
                    </a:solidFill>
                  </a:rPr>
                  <a:t>Pre-Service Teacher Training</a:t>
                </a:r>
                <a:endParaRPr lang="en-US" dirty="0">
                  <a:solidFill>
                    <a:schemeClr val="bg1"/>
                  </a:solidFill>
                </a:endParaRPr>
              </a:p>
            </p:txBody>
          </p:sp>
        </p:grpSp>
        <p:grpSp>
          <p:nvGrpSpPr>
            <p:cNvPr id="16" name="Group 15"/>
            <p:cNvGrpSpPr/>
            <p:nvPr/>
          </p:nvGrpSpPr>
          <p:grpSpPr>
            <a:xfrm>
              <a:off x="4648200" y="3611418"/>
              <a:ext cx="3886200" cy="2743200"/>
              <a:chOff x="4648200" y="685800"/>
              <a:chExt cx="3886200" cy="2209800"/>
            </a:xfrm>
          </p:grpSpPr>
          <p:sp>
            <p:nvSpPr>
              <p:cNvPr id="17" name="Rounded Rectangle 16"/>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003800" y="2441736"/>
                <a:ext cx="3429000" cy="297517"/>
              </a:xfrm>
              <a:prstGeom prst="rect">
                <a:avLst/>
              </a:prstGeom>
              <a:noFill/>
            </p:spPr>
            <p:txBody>
              <a:bodyPr wrap="square" rtlCol="0">
                <a:spAutoFit/>
              </a:bodyPr>
              <a:lstStyle/>
              <a:p>
                <a:pPr algn="r"/>
                <a:r>
                  <a:rPr lang="en-US" dirty="0" smtClean="0">
                    <a:solidFill>
                      <a:schemeClr val="bg1"/>
                    </a:solidFill>
                  </a:rPr>
                  <a:t>Business Partnerships</a:t>
                </a:r>
                <a:endParaRPr lang="en-US" dirty="0">
                  <a:solidFill>
                    <a:schemeClr val="bg1"/>
                  </a:solidFill>
                </a:endParaRPr>
              </a:p>
            </p:txBody>
          </p:sp>
        </p:grpSp>
        <p:grpSp>
          <p:nvGrpSpPr>
            <p:cNvPr id="19" name="Group 18"/>
            <p:cNvGrpSpPr/>
            <p:nvPr/>
          </p:nvGrpSpPr>
          <p:grpSpPr>
            <a:xfrm>
              <a:off x="609600" y="3611418"/>
              <a:ext cx="3962400" cy="2743200"/>
              <a:chOff x="4648200" y="685800"/>
              <a:chExt cx="3962400" cy="2209800"/>
            </a:xfrm>
          </p:grpSpPr>
          <p:sp>
            <p:nvSpPr>
              <p:cNvPr id="20" name="Rounded Rectangle 19"/>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4648200" y="2318969"/>
                <a:ext cx="3962400" cy="520655"/>
              </a:xfrm>
              <a:prstGeom prst="rect">
                <a:avLst/>
              </a:prstGeom>
              <a:noFill/>
            </p:spPr>
            <p:txBody>
              <a:bodyPr wrap="square" rtlCol="0">
                <a:spAutoFit/>
              </a:bodyPr>
              <a:lstStyle/>
              <a:p>
                <a:r>
                  <a:rPr lang="en-US" dirty="0" smtClean="0">
                    <a:solidFill>
                      <a:schemeClr val="bg1"/>
                    </a:solidFill>
                  </a:rPr>
                  <a:t>Standards (CCLS, NGSS, SS Framework, NYS Teaching Standards, 4Cs, ISTE, etc.)</a:t>
                </a:r>
                <a:endParaRPr lang="en-US" dirty="0">
                  <a:solidFill>
                    <a:schemeClr val="bg1"/>
                  </a:solidFill>
                </a:endParaRPr>
              </a:p>
            </p:txBody>
          </p:sp>
        </p:grpSp>
      </p:grpSp>
      <p:sp>
        <p:nvSpPr>
          <p:cNvPr id="7" name="Rounded Rectangle 6"/>
          <p:cNvSpPr/>
          <p:nvPr/>
        </p:nvSpPr>
        <p:spPr>
          <a:xfrm>
            <a:off x="1295400" y="1524000"/>
            <a:ext cx="6629400" cy="40386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295400" y="1862078"/>
            <a:ext cx="1828800" cy="2862322"/>
          </a:xfrm>
          <a:prstGeom prst="rect">
            <a:avLst/>
          </a:prstGeom>
          <a:noFill/>
        </p:spPr>
        <p:txBody>
          <a:bodyPr wrap="square" rtlCol="0">
            <a:spAutoFit/>
          </a:bodyPr>
          <a:lstStyle/>
          <a:p>
            <a:r>
              <a:rPr lang="en-US" dirty="0" smtClean="0">
                <a:solidFill>
                  <a:schemeClr val="bg1"/>
                </a:solidFill>
              </a:rPr>
              <a:t>Professional</a:t>
            </a:r>
            <a:br>
              <a:rPr lang="en-US" dirty="0" smtClean="0">
                <a:solidFill>
                  <a:schemeClr val="bg1"/>
                </a:solidFill>
              </a:rPr>
            </a:br>
            <a:r>
              <a:rPr lang="en-US" dirty="0" smtClean="0">
                <a:solidFill>
                  <a:schemeClr val="bg1"/>
                </a:solidFill>
              </a:rPr>
              <a:t>Development</a:t>
            </a:r>
          </a:p>
          <a:p>
            <a:r>
              <a:rPr lang="en-US" dirty="0" smtClean="0">
                <a:solidFill>
                  <a:schemeClr val="bg1"/>
                </a:solidFill>
              </a:rPr>
              <a:t>School:</a:t>
            </a:r>
          </a:p>
          <a:p>
            <a:pPr marL="115888" indent="-115888">
              <a:buFont typeface="Arial" pitchFamily="34" charset="0"/>
              <a:buChar char="•"/>
            </a:pPr>
            <a:r>
              <a:rPr lang="en-US" dirty="0" smtClean="0">
                <a:solidFill>
                  <a:schemeClr val="bg1"/>
                </a:solidFill>
              </a:rPr>
              <a:t>Visitations</a:t>
            </a:r>
          </a:p>
          <a:p>
            <a:pPr marL="115888" indent="-115888">
              <a:buFont typeface="Arial" pitchFamily="34" charset="0"/>
              <a:buChar char="•"/>
            </a:pPr>
            <a:r>
              <a:rPr lang="en-US" dirty="0" smtClean="0">
                <a:solidFill>
                  <a:schemeClr val="bg1"/>
                </a:solidFill>
              </a:rPr>
              <a:t>Observation</a:t>
            </a:r>
          </a:p>
          <a:p>
            <a:pPr marL="115888" indent="-115888">
              <a:buFont typeface="Arial" pitchFamily="34" charset="0"/>
              <a:buChar char="•"/>
            </a:pPr>
            <a:r>
              <a:rPr lang="en-US" dirty="0" smtClean="0">
                <a:solidFill>
                  <a:schemeClr val="bg1"/>
                </a:solidFill>
              </a:rPr>
              <a:t>Training</a:t>
            </a:r>
            <a:br>
              <a:rPr lang="en-US" dirty="0" smtClean="0">
                <a:solidFill>
                  <a:schemeClr val="bg1"/>
                </a:solidFill>
              </a:rPr>
            </a:br>
            <a:r>
              <a:rPr lang="en-US" dirty="0" smtClean="0">
                <a:solidFill>
                  <a:schemeClr val="bg1"/>
                </a:solidFill>
              </a:rPr>
              <a:t>(Buck Institute</a:t>
            </a:r>
            <a:br>
              <a:rPr lang="en-US" dirty="0" smtClean="0">
                <a:solidFill>
                  <a:schemeClr val="bg1"/>
                </a:solidFill>
              </a:rPr>
            </a:br>
            <a:r>
              <a:rPr lang="en-US" dirty="0" smtClean="0">
                <a:solidFill>
                  <a:schemeClr val="bg1"/>
                </a:solidFill>
              </a:rPr>
              <a:t>and NTN)</a:t>
            </a:r>
          </a:p>
          <a:p>
            <a:pPr marL="115888" indent="-115888">
              <a:buFont typeface="Arial" pitchFamily="34" charset="0"/>
              <a:buChar char="•"/>
            </a:pPr>
            <a:r>
              <a:rPr lang="en-US" dirty="0" smtClean="0">
                <a:solidFill>
                  <a:schemeClr val="bg1"/>
                </a:solidFill>
              </a:rPr>
              <a:t>Coaching</a:t>
            </a:r>
          </a:p>
          <a:p>
            <a:pPr marL="115888" indent="-115888">
              <a:buFont typeface="Arial" pitchFamily="34" charset="0"/>
              <a:buChar char="•"/>
            </a:pPr>
            <a:r>
              <a:rPr lang="en-US" dirty="0" smtClean="0">
                <a:solidFill>
                  <a:schemeClr val="bg1"/>
                </a:solidFill>
              </a:rPr>
              <a:t>Co-teaching</a:t>
            </a:r>
            <a:endParaRPr lang="en-US" dirty="0">
              <a:solidFill>
                <a:schemeClr val="bg1"/>
              </a:solidFill>
            </a:endParaRPr>
          </a:p>
        </p:txBody>
      </p:sp>
      <p:sp>
        <p:nvSpPr>
          <p:cNvPr id="2" name="TextBox 1"/>
          <p:cNvSpPr txBox="1"/>
          <p:nvPr/>
        </p:nvSpPr>
        <p:spPr>
          <a:xfrm>
            <a:off x="609600" y="304800"/>
            <a:ext cx="5562600" cy="381000"/>
          </a:xfrm>
          <a:prstGeom prst="rect">
            <a:avLst/>
          </a:prstGeom>
          <a:noFill/>
        </p:spPr>
        <p:txBody>
          <a:bodyPr wrap="square" rtlCol="0">
            <a:spAutoFit/>
          </a:bodyPr>
          <a:lstStyle/>
          <a:p>
            <a:r>
              <a:rPr lang="en-US" dirty="0" smtClean="0"/>
              <a:t>College, Career &amp; Citizenship Readiness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228600"/>
            <a:ext cx="1371600" cy="32308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425" y="304800"/>
            <a:ext cx="4332575" cy="6172200"/>
          </a:xfrm>
          <a:prstGeom prst="rect">
            <a:avLst/>
          </a:prstGeom>
        </p:spPr>
      </p:pic>
    </p:spTree>
    <p:extLst>
      <p:ext uri="{BB962C8B-B14F-4D97-AF65-F5344CB8AC3E}">
        <p14:creationId xmlns:p14="http://schemas.microsoft.com/office/powerpoint/2010/main" val="3833868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Regional Vision?</a:t>
            </a:r>
            <a:endParaRPr lang="en-US" dirty="0"/>
          </a:p>
        </p:txBody>
      </p:sp>
      <p:sp>
        <p:nvSpPr>
          <p:cNvPr id="3" name="Content Placeholder 2"/>
          <p:cNvSpPr>
            <a:spLocks noGrp="1"/>
          </p:cNvSpPr>
          <p:nvPr>
            <p:ph sz="quarter" idx="1"/>
          </p:nvPr>
        </p:nvSpPr>
        <p:spPr/>
        <p:txBody>
          <a:bodyPr>
            <a:normAutofit/>
          </a:bodyPr>
          <a:lstStyle/>
          <a:p>
            <a:r>
              <a:rPr lang="en-US" dirty="0" smtClean="0"/>
              <a:t>Student Services Superintendents’ Committee</a:t>
            </a:r>
          </a:p>
          <a:p>
            <a:r>
              <a:rPr lang="en-US" dirty="0" smtClean="0"/>
              <a:t>Business Advisory Committee</a:t>
            </a:r>
          </a:p>
          <a:p>
            <a:r>
              <a:rPr lang="en-US" dirty="0" smtClean="0"/>
              <a:t>Data indicate that not all students succeeding and finding meaning in school</a:t>
            </a:r>
          </a:p>
          <a:p>
            <a:r>
              <a:rPr lang="en-US" dirty="0" smtClean="0"/>
              <a:t>Common Core and 21C Readiness</a:t>
            </a:r>
          </a:p>
          <a:p>
            <a:endParaRPr lang="en-US" dirty="0" smtClean="0"/>
          </a:p>
          <a:p>
            <a:endParaRPr lang="en-US" dirty="0"/>
          </a:p>
        </p:txBody>
      </p:sp>
    </p:spTree>
    <p:extLst>
      <p:ext uri="{BB962C8B-B14F-4D97-AF65-F5344CB8AC3E}">
        <p14:creationId xmlns:p14="http://schemas.microsoft.com/office/powerpoint/2010/main" val="19292110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Vision for Education in CNY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0737885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33503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New Tech High 052"/>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2009775" y="0"/>
            <a:ext cx="5122863" cy="6858000"/>
          </a:xfrm>
          <a:prstGeom prst="rect">
            <a:avLst/>
          </a:prstGeom>
          <a:noFill/>
          <a:ln>
            <a:noFill/>
          </a:ln>
        </p:spPr>
      </p:pic>
    </p:spTree>
    <p:extLst>
      <p:ext uri="{BB962C8B-B14F-4D97-AF65-F5344CB8AC3E}">
        <p14:creationId xmlns:p14="http://schemas.microsoft.com/office/powerpoint/2010/main" val="6404354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Mar 11, 10 23 40 AM"/>
          <p:cNvPicPr>
            <a:picLocks noGrp="1" noChangeAspect="1"/>
          </p:cNvPicPr>
          <p:nvPr isPhoto="1"/>
        </p:nvPicPr>
        <p:blipFill>
          <a:blip r:embed="rId3">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41959774"/>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80"/>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0" y="14288"/>
            <a:ext cx="9144000" cy="6829425"/>
          </a:xfrm>
          <a:prstGeom prst="rect">
            <a:avLst/>
          </a:prstGeom>
          <a:noFill/>
          <a:ln>
            <a:noFill/>
          </a:ln>
        </p:spPr>
      </p:pic>
    </p:spTree>
    <p:extLst>
      <p:ext uri="{BB962C8B-B14F-4D97-AF65-F5344CB8AC3E}">
        <p14:creationId xmlns:p14="http://schemas.microsoft.com/office/powerpoint/2010/main" val="3319343499"/>
      </p:ext>
    </p:extLst>
  </p:cSld>
  <p:clrMapOvr>
    <a:masterClrMapping/>
  </p:clrMapOvr>
  <p:transition spd="slow">
    <p:push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 y="0"/>
            <a:ext cx="9137306" cy="6858000"/>
          </a:xfrm>
          <a:prstGeom prst="rect">
            <a:avLst/>
          </a:prstGeom>
        </p:spPr>
      </p:pic>
    </p:spTree>
    <p:extLst>
      <p:ext uri="{BB962C8B-B14F-4D97-AF65-F5344CB8AC3E}">
        <p14:creationId xmlns:p14="http://schemas.microsoft.com/office/powerpoint/2010/main" val="640435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5783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09600" y="685800"/>
            <a:ext cx="7924800" cy="5668818"/>
            <a:chOff x="609600" y="685800"/>
            <a:chExt cx="7924800" cy="5668818"/>
          </a:xfrm>
        </p:grpSpPr>
        <p:grpSp>
          <p:nvGrpSpPr>
            <p:cNvPr id="11" name="Group 10"/>
            <p:cNvGrpSpPr/>
            <p:nvPr/>
          </p:nvGrpSpPr>
          <p:grpSpPr>
            <a:xfrm>
              <a:off x="4648200" y="685800"/>
              <a:ext cx="3886200" cy="2743200"/>
              <a:chOff x="4648200" y="685800"/>
              <a:chExt cx="3886200" cy="2209800"/>
            </a:xfrm>
          </p:grpSpPr>
          <p:sp>
            <p:nvSpPr>
              <p:cNvPr id="9" name="Rounded Rectangle 8"/>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4953000" y="838200"/>
                <a:ext cx="3429000" cy="297517"/>
              </a:xfrm>
              <a:prstGeom prst="rect">
                <a:avLst/>
              </a:prstGeom>
              <a:noFill/>
            </p:spPr>
            <p:txBody>
              <a:bodyPr wrap="square" rtlCol="0">
                <a:spAutoFit/>
              </a:bodyPr>
              <a:lstStyle/>
              <a:p>
                <a:pPr algn="r"/>
                <a:r>
                  <a:rPr lang="en-US" dirty="0" smtClean="0">
                    <a:solidFill>
                      <a:schemeClr val="bg1"/>
                    </a:solidFill>
                  </a:rPr>
                  <a:t>Early College and Dual Enrollment</a:t>
                </a:r>
                <a:endParaRPr lang="en-US" dirty="0">
                  <a:solidFill>
                    <a:schemeClr val="bg1"/>
                  </a:solidFill>
                </a:endParaRPr>
              </a:p>
            </p:txBody>
          </p:sp>
        </p:grpSp>
        <p:grpSp>
          <p:nvGrpSpPr>
            <p:cNvPr id="13" name="Group 12"/>
            <p:cNvGrpSpPr/>
            <p:nvPr/>
          </p:nvGrpSpPr>
          <p:grpSpPr>
            <a:xfrm>
              <a:off x="609600" y="685800"/>
              <a:ext cx="3886200" cy="2743200"/>
              <a:chOff x="4648200" y="685800"/>
              <a:chExt cx="3886200" cy="2209800"/>
            </a:xfrm>
          </p:grpSpPr>
          <p:sp>
            <p:nvSpPr>
              <p:cNvPr id="14" name="Rounded Rectangle 13"/>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4800600" y="838200"/>
                <a:ext cx="3733800" cy="297517"/>
              </a:xfrm>
              <a:prstGeom prst="rect">
                <a:avLst/>
              </a:prstGeom>
              <a:noFill/>
            </p:spPr>
            <p:txBody>
              <a:bodyPr wrap="square" rtlCol="0">
                <a:spAutoFit/>
              </a:bodyPr>
              <a:lstStyle/>
              <a:p>
                <a:r>
                  <a:rPr lang="en-US" dirty="0" smtClean="0">
                    <a:solidFill>
                      <a:schemeClr val="bg1"/>
                    </a:solidFill>
                  </a:rPr>
                  <a:t>Pre-Service Teacher Training</a:t>
                </a:r>
                <a:endParaRPr lang="en-US" dirty="0">
                  <a:solidFill>
                    <a:schemeClr val="bg1"/>
                  </a:solidFill>
                </a:endParaRPr>
              </a:p>
            </p:txBody>
          </p:sp>
        </p:grpSp>
        <p:grpSp>
          <p:nvGrpSpPr>
            <p:cNvPr id="16" name="Group 15"/>
            <p:cNvGrpSpPr/>
            <p:nvPr/>
          </p:nvGrpSpPr>
          <p:grpSpPr>
            <a:xfrm>
              <a:off x="4648200" y="3611418"/>
              <a:ext cx="3886200" cy="2743200"/>
              <a:chOff x="4648200" y="685800"/>
              <a:chExt cx="3886200" cy="2209800"/>
            </a:xfrm>
          </p:grpSpPr>
          <p:sp>
            <p:nvSpPr>
              <p:cNvPr id="17" name="Rounded Rectangle 16"/>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003800" y="2441736"/>
                <a:ext cx="3429000" cy="297517"/>
              </a:xfrm>
              <a:prstGeom prst="rect">
                <a:avLst/>
              </a:prstGeom>
              <a:noFill/>
            </p:spPr>
            <p:txBody>
              <a:bodyPr wrap="square" rtlCol="0">
                <a:spAutoFit/>
              </a:bodyPr>
              <a:lstStyle/>
              <a:p>
                <a:pPr algn="r"/>
                <a:r>
                  <a:rPr lang="en-US" dirty="0" smtClean="0">
                    <a:solidFill>
                      <a:schemeClr val="bg1"/>
                    </a:solidFill>
                  </a:rPr>
                  <a:t>Business Partnerships</a:t>
                </a:r>
                <a:endParaRPr lang="en-US" dirty="0">
                  <a:solidFill>
                    <a:schemeClr val="bg1"/>
                  </a:solidFill>
                </a:endParaRPr>
              </a:p>
            </p:txBody>
          </p:sp>
        </p:grpSp>
        <p:grpSp>
          <p:nvGrpSpPr>
            <p:cNvPr id="19" name="Group 18"/>
            <p:cNvGrpSpPr/>
            <p:nvPr/>
          </p:nvGrpSpPr>
          <p:grpSpPr>
            <a:xfrm>
              <a:off x="609600" y="3611418"/>
              <a:ext cx="3962400" cy="2743200"/>
              <a:chOff x="4648200" y="685800"/>
              <a:chExt cx="3962400" cy="2209800"/>
            </a:xfrm>
          </p:grpSpPr>
          <p:sp>
            <p:nvSpPr>
              <p:cNvPr id="20" name="Rounded Rectangle 19"/>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4648200" y="2318969"/>
                <a:ext cx="3962400" cy="520655"/>
              </a:xfrm>
              <a:prstGeom prst="rect">
                <a:avLst/>
              </a:prstGeom>
              <a:noFill/>
            </p:spPr>
            <p:txBody>
              <a:bodyPr wrap="square" rtlCol="0">
                <a:spAutoFit/>
              </a:bodyPr>
              <a:lstStyle/>
              <a:p>
                <a:r>
                  <a:rPr lang="en-US" dirty="0" smtClean="0">
                    <a:solidFill>
                      <a:schemeClr val="bg1"/>
                    </a:solidFill>
                  </a:rPr>
                  <a:t>Standards (CCLS, NGSS, SS Framework, NYS Teaching Standards, 4Cs, ISTE, etc.)</a:t>
                </a:r>
                <a:endParaRPr lang="en-US" dirty="0">
                  <a:solidFill>
                    <a:schemeClr val="bg1"/>
                  </a:solidFill>
                </a:endParaRPr>
              </a:p>
            </p:txBody>
          </p:sp>
        </p:grpSp>
      </p:grpSp>
      <p:sp>
        <p:nvSpPr>
          <p:cNvPr id="7" name="Rounded Rectangle 6"/>
          <p:cNvSpPr/>
          <p:nvPr/>
        </p:nvSpPr>
        <p:spPr>
          <a:xfrm>
            <a:off x="1295400" y="1524000"/>
            <a:ext cx="6629400" cy="40386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2895600" y="1828800"/>
            <a:ext cx="3619500" cy="3505200"/>
            <a:chOff x="2971800" y="2209800"/>
            <a:chExt cx="4876800" cy="3505200"/>
          </a:xfrm>
        </p:grpSpPr>
        <p:sp>
          <p:nvSpPr>
            <p:cNvPr id="23" name="Rounded Rectangle 22"/>
            <p:cNvSpPr/>
            <p:nvPr/>
          </p:nvSpPr>
          <p:spPr>
            <a:xfrm>
              <a:off x="2971800" y="2209800"/>
              <a:ext cx="4876800" cy="3505200"/>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971800" y="2209800"/>
              <a:ext cx="4876800" cy="369332"/>
            </a:xfrm>
            <a:prstGeom prst="rect">
              <a:avLst/>
            </a:prstGeom>
            <a:noFill/>
          </p:spPr>
          <p:txBody>
            <a:bodyPr wrap="square" rtlCol="0">
              <a:spAutoFit/>
            </a:bodyPr>
            <a:lstStyle/>
            <a:p>
              <a:pPr algn="ctr"/>
              <a:r>
                <a:rPr lang="en-US" dirty="0" smtClean="0"/>
                <a:t>New Tech Network Model</a:t>
              </a:r>
              <a:endParaRPr lang="en-US" dirty="0"/>
            </a:p>
          </p:txBody>
        </p:sp>
      </p:grpSp>
      <p:graphicFrame>
        <p:nvGraphicFramePr>
          <p:cNvPr id="4" name="Diagram 3"/>
          <p:cNvGraphicFramePr/>
          <p:nvPr>
            <p:extLst>
              <p:ext uri="{D42A27DB-BD31-4B8C-83A1-F6EECF244321}">
                <p14:modId xmlns:p14="http://schemas.microsoft.com/office/powerpoint/2010/main" val="3668726273"/>
              </p:ext>
            </p:extLst>
          </p:nvPr>
        </p:nvGraphicFramePr>
        <p:xfrm>
          <a:off x="3048000" y="2209800"/>
          <a:ext cx="4610100" cy="2942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295400" y="1862078"/>
            <a:ext cx="1828800" cy="2862322"/>
          </a:xfrm>
          <a:prstGeom prst="rect">
            <a:avLst/>
          </a:prstGeom>
          <a:noFill/>
        </p:spPr>
        <p:txBody>
          <a:bodyPr wrap="square" rtlCol="0">
            <a:spAutoFit/>
          </a:bodyPr>
          <a:lstStyle/>
          <a:p>
            <a:r>
              <a:rPr lang="en-US" dirty="0" smtClean="0">
                <a:solidFill>
                  <a:schemeClr val="bg1"/>
                </a:solidFill>
              </a:rPr>
              <a:t>Professional</a:t>
            </a:r>
            <a:br>
              <a:rPr lang="en-US" dirty="0" smtClean="0">
                <a:solidFill>
                  <a:schemeClr val="bg1"/>
                </a:solidFill>
              </a:rPr>
            </a:br>
            <a:r>
              <a:rPr lang="en-US" dirty="0" smtClean="0">
                <a:solidFill>
                  <a:schemeClr val="bg1"/>
                </a:solidFill>
              </a:rPr>
              <a:t>Development</a:t>
            </a:r>
          </a:p>
          <a:p>
            <a:r>
              <a:rPr lang="en-US" dirty="0" smtClean="0">
                <a:solidFill>
                  <a:schemeClr val="bg1"/>
                </a:solidFill>
              </a:rPr>
              <a:t>School:</a:t>
            </a:r>
          </a:p>
          <a:p>
            <a:pPr marL="115888" indent="-115888">
              <a:buFont typeface="Arial" pitchFamily="34" charset="0"/>
              <a:buChar char="•"/>
            </a:pPr>
            <a:r>
              <a:rPr lang="en-US" dirty="0" smtClean="0">
                <a:solidFill>
                  <a:schemeClr val="bg1"/>
                </a:solidFill>
              </a:rPr>
              <a:t>Visitations</a:t>
            </a:r>
          </a:p>
          <a:p>
            <a:pPr marL="115888" indent="-115888">
              <a:buFont typeface="Arial" pitchFamily="34" charset="0"/>
              <a:buChar char="•"/>
            </a:pPr>
            <a:r>
              <a:rPr lang="en-US" dirty="0" smtClean="0">
                <a:solidFill>
                  <a:schemeClr val="bg1"/>
                </a:solidFill>
              </a:rPr>
              <a:t>Observation</a:t>
            </a:r>
          </a:p>
          <a:p>
            <a:pPr marL="115888" indent="-115888">
              <a:buFont typeface="Arial" pitchFamily="34" charset="0"/>
              <a:buChar char="•"/>
            </a:pPr>
            <a:r>
              <a:rPr lang="en-US" dirty="0" smtClean="0">
                <a:solidFill>
                  <a:schemeClr val="bg1"/>
                </a:solidFill>
              </a:rPr>
              <a:t>Training</a:t>
            </a:r>
            <a:br>
              <a:rPr lang="en-US" dirty="0" smtClean="0">
                <a:solidFill>
                  <a:schemeClr val="bg1"/>
                </a:solidFill>
              </a:rPr>
            </a:br>
            <a:r>
              <a:rPr lang="en-US" dirty="0" smtClean="0">
                <a:solidFill>
                  <a:schemeClr val="bg1"/>
                </a:solidFill>
              </a:rPr>
              <a:t>(Buck Institute</a:t>
            </a:r>
            <a:br>
              <a:rPr lang="en-US" dirty="0" smtClean="0">
                <a:solidFill>
                  <a:schemeClr val="bg1"/>
                </a:solidFill>
              </a:rPr>
            </a:br>
            <a:r>
              <a:rPr lang="en-US" dirty="0" smtClean="0">
                <a:solidFill>
                  <a:schemeClr val="bg1"/>
                </a:solidFill>
              </a:rPr>
              <a:t>and NTN)</a:t>
            </a:r>
          </a:p>
          <a:p>
            <a:pPr marL="115888" indent="-115888">
              <a:buFont typeface="Arial" pitchFamily="34" charset="0"/>
              <a:buChar char="•"/>
            </a:pPr>
            <a:r>
              <a:rPr lang="en-US" dirty="0" smtClean="0">
                <a:solidFill>
                  <a:schemeClr val="bg1"/>
                </a:solidFill>
              </a:rPr>
              <a:t>Coaching</a:t>
            </a:r>
          </a:p>
          <a:p>
            <a:pPr marL="115888" indent="-115888">
              <a:buFont typeface="Arial" pitchFamily="34" charset="0"/>
              <a:buChar char="•"/>
            </a:pPr>
            <a:r>
              <a:rPr lang="en-US" dirty="0" smtClean="0">
                <a:solidFill>
                  <a:schemeClr val="bg1"/>
                </a:solidFill>
              </a:rPr>
              <a:t>Co-teaching</a:t>
            </a:r>
            <a:endParaRPr lang="en-US" dirty="0">
              <a:solidFill>
                <a:schemeClr val="bg1"/>
              </a:solidFill>
            </a:endParaRPr>
          </a:p>
        </p:txBody>
      </p:sp>
      <p:cxnSp>
        <p:nvCxnSpPr>
          <p:cNvPr id="3" name="Straight Arrow Connector 2"/>
          <p:cNvCxnSpPr/>
          <p:nvPr/>
        </p:nvCxnSpPr>
        <p:spPr>
          <a:xfrm>
            <a:off x="5357448" y="3733800"/>
            <a:ext cx="0" cy="685800"/>
          </a:xfrm>
          <a:prstGeom prst="straightConnector1">
            <a:avLst/>
          </a:prstGeom>
          <a:ln w="38100">
            <a:solidFill>
              <a:schemeClr val="bg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9600" y="304800"/>
            <a:ext cx="5562600" cy="381000"/>
          </a:xfrm>
          <a:prstGeom prst="rect">
            <a:avLst/>
          </a:prstGeom>
          <a:noFill/>
        </p:spPr>
        <p:txBody>
          <a:bodyPr wrap="square" rtlCol="0">
            <a:spAutoFit/>
          </a:bodyPr>
          <a:lstStyle/>
          <a:p>
            <a:r>
              <a:rPr lang="en-US" dirty="0" smtClean="0"/>
              <a:t>College, Career &amp; Citizenship Readiness</a:t>
            </a:r>
            <a:endParaRPr lang="en-US"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800" y="228600"/>
            <a:ext cx="1371600" cy="323088"/>
          </a:xfrm>
          <a:prstGeom prst="rect">
            <a:avLst/>
          </a:prstGeom>
        </p:spPr>
      </p:pic>
    </p:spTree>
    <p:extLst>
      <p:ext uri="{BB962C8B-B14F-4D97-AF65-F5344CB8AC3E}">
        <p14:creationId xmlns:p14="http://schemas.microsoft.com/office/powerpoint/2010/main" val="3833868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normAutofit lnSpcReduction="10000"/>
          </a:bodyPr>
          <a:lstStyle/>
          <a:p>
            <a:r>
              <a:rPr lang="en-US" dirty="0" smtClean="0"/>
              <a:t>New Tech-like OCM BOCES programs in September 2014</a:t>
            </a:r>
          </a:p>
          <a:p>
            <a:r>
              <a:rPr lang="en-US" dirty="0" smtClean="0"/>
              <a:t>Districts who want to explore a regional approach or school-within-a-school move ahead</a:t>
            </a:r>
          </a:p>
          <a:p>
            <a:pPr lvl="1"/>
            <a:r>
              <a:rPr lang="en-US" dirty="0" smtClean="0"/>
              <a:t>July 1 (pm) and 23 (all day)</a:t>
            </a:r>
          </a:p>
          <a:p>
            <a:r>
              <a:rPr lang="en-US" dirty="0" smtClean="0"/>
              <a:t>Another visit opportunity in the fall</a:t>
            </a:r>
          </a:p>
          <a:p>
            <a:r>
              <a:rPr lang="en-US" dirty="0" smtClean="0"/>
              <a:t>PBL training and coaching continues</a:t>
            </a:r>
          </a:p>
          <a:p>
            <a:r>
              <a:rPr lang="en-US" dirty="0" smtClean="0"/>
              <a:t>PBL</a:t>
            </a:r>
            <a:r>
              <a:rPr lang="en-US" baseline="30000" dirty="0" smtClean="0"/>
              <a:t>NY</a:t>
            </a:r>
            <a:r>
              <a:rPr lang="en-US" dirty="0" smtClean="0"/>
              <a:t> here in summer of 2014</a:t>
            </a:r>
          </a:p>
        </p:txBody>
      </p:sp>
    </p:spTree>
    <p:extLst>
      <p:ext uri="{BB962C8B-B14F-4D97-AF65-F5344CB8AC3E}">
        <p14:creationId xmlns:p14="http://schemas.microsoft.com/office/powerpoint/2010/main" val="2998788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Last Word: Students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3" t="16164" r="53965" b="15948"/>
          <a:stretch/>
        </p:blipFill>
        <p:spPr bwMode="auto">
          <a:xfrm>
            <a:off x="0" y="1269900"/>
            <a:ext cx="9207062" cy="558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5522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Tech Came Closest</a:t>
            </a:r>
            <a:endParaRPr lang="en-US" dirty="0"/>
          </a:p>
        </p:txBody>
      </p:sp>
      <p:sp>
        <p:nvSpPr>
          <p:cNvPr id="3" name="Content Placeholder 2"/>
          <p:cNvSpPr>
            <a:spLocks noGrp="1"/>
          </p:cNvSpPr>
          <p:nvPr>
            <p:ph sz="quarter" idx="1"/>
          </p:nvPr>
        </p:nvSpPr>
        <p:spPr/>
        <p:txBody>
          <a:bodyPr>
            <a:normAutofit/>
          </a:bodyPr>
          <a:lstStyle/>
          <a:p>
            <a:r>
              <a:rPr lang="en-US" dirty="0" smtClean="0"/>
              <a:t>Started in 1996 in Napa, California</a:t>
            </a:r>
          </a:p>
          <a:p>
            <a:r>
              <a:rPr lang="en-US" dirty="0" smtClean="0"/>
              <a:t>Businesses had concerns that high school graduates did not have essential skills</a:t>
            </a:r>
          </a:p>
          <a:p>
            <a:r>
              <a:rPr lang="en-US" dirty="0" smtClean="0"/>
              <a:t>Funding from Bill and Melinda Gates Foundation</a:t>
            </a:r>
          </a:p>
          <a:p>
            <a:r>
              <a:rPr lang="en-US" dirty="0" smtClean="0"/>
              <a:t>120 New Tech Schools </a:t>
            </a:r>
          </a:p>
          <a:p>
            <a:pPr lvl="1"/>
            <a:r>
              <a:rPr lang="en-US" dirty="0" smtClean="0"/>
              <a:t>Across 18 States in the U.S. and in Australia</a:t>
            </a:r>
            <a:endParaRPr lang="en-US" dirty="0"/>
          </a:p>
        </p:txBody>
      </p:sp>
    </p:spTree>
    <p:extLst>
      <p:ext uri="{BB962C8B-B14F-4D97-AF65-F5344CB8AC3E}">
        <p14:creationId xmlns:p14="http://schemas.microsoft.com/office/powerpoint/2010/main" val="15621438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We See?</a:t>
            </a:r>
            <a:endParaRPr lang="en-US" dirty="0"/>
          </a:p>
        </p:txBody>
      </p:sp>
      <p:sp>
        <p:nvSpPr>
          <p:cNvPr id="3" name="Content Placeholder 2"/>
          <p:cNvSpPr>
            <a:spLocks noGrp="1"/>
          </p:cNvSpPr>
          <p:nvPr>
            <p:ph sz="quarter" idx="1"/>
          </p:nvPr>
        </p:nvSpPr>
        <p:spPr/>
        <p:txBody>
          <a:bodyPr>
            <a:normAutofit/>
          </a:bodyPr>
          <a:lstStyle/>
          <a:p>
            <a:pPr marL="0" indent="0">
              <a:buNone/>
            </a:pPr>
            <a:r>
              <a:rPr lang="en-US" dirty="0" smtClean="0"/>
              <a:t>Different Models of New Tech High Schools</a:t>
            </a:r>
          </a:p>
          <a:p>
            <a:r>
              <a:rPr lang="en-US" dirty="0" smtClean="0"/>
              <a:t>Regional Schools where students from multiple districts attended together</a:t>
            </a:r>
          </a:p>
          <a:p>
            <a:r>
              <a:rPr lang="en-US" dirty="0" smtClean="0"/>
              <a:t>Schools within schools</a:t>
            </a:r>
            <a:endParaRPr lang="en-US" dirty="0"/>
          </a:p>
          <a:p>
            <a:r>
              <a:rPr lang="en-US" dirty="0" smtClean="0"/>
              <a:t>Professional Development Schools wrapped around the High School</a:t>
            </a:r>
          </a:p>
        </p:txBody>
      </p:sp>
    </p:spTree>
    <p:extLst>
      <p:ext uri="{BB962C8B-B14F-4D97-AF65-F5344CB8AC3E}">
        <p14:creationId xmlns:p14="http://schemas.microsoft.com/office/powerpoint/2010/main" val="39277523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We See in Visits?</a:t>
            </a:r>
            <a:endParaRPr lang="en-US" dirty="0"/>
          </a:p>
        </p:txBody>
      </p:sp>
      <p:sp>
        <p:nvSpPr>
          <p:cNvPr id="4" name="Content Placeholder 3"/>
          <p:cNvSpPr>
            <a:spLocks noGrp="1"/>
          </p:cNvSpPr>
          <p:nvPr>
            <p:ph idx="1"/>
          </p:nvPr>
        </p:nvSpPr>
        <p:spPr/>
        <p:txBody>
          <a:bodyPr/>
          <a:lstStyle/>
          <a:p>
            <a:endParaRPr lang="en-US" dirty="0"/>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0" t="13574" r="1040" b="-429"/>
          <a:stretch/>
        </p:blipFill>
        <p:spPr bwMode="auto">
          <a:xfrm>
            <a:off x="-126670" y="1480646"/>
            <a:ext cx="9398876" cy="559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9313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New Tech Students:</a:t>
            </a:r>
            <a:endParaRPr lang="en-US" dirty="0"/>
          </a:p>
        </p:txBody>
      </p:sp>
      <p:sp>
        <p:nvSpPr>
          <p:cNvPr id="3" name="Content Placeholder 2"/>
          <p:cNvSpPr>
            <a:spLocks noGrp="1"/>
          </p:cNvSpPr>
          <p:nvPr>
            <p:ph idx="1"/>
          </p:nvPr>
        </p:nvSpPr>
        <p:spPr/>
        <p:txBody>
          <a:bodyPr>
            <a:noAutofit/>
          </a:bodyPr>
          <a:lstStyle/>
          <a:p>
            <a:r>
              <a:rPr lang="en-US" sz="2800" b="1" dirty="0" smtClean="0">
                <a:latin typeface="+mn-lt"/>
                <a:cs typeface="ＭＳ Ｐゴシック" pitchFamily="34" charset="-128"/>
              </a:rPr>
              <a:t>Grow </a:t>
            </a:r>
            <a:r>
              <a:rPr lang="en-US" sz="2800" b="1" dirty="0">
                <a:latin typeface="+mn-lt"/>
                <a:cs typeface="ＭＳ Ｐゴシック" pitchFamily="34" charset="-128"/>
              </a:rPr>
              <a:t>75% more in higher order thinking skills </a:t>
            </a:r>
            <a:r>
              <a:rPr lang="en-US" sz="2800" dirty="0">
                <a:latin typeface="+mn-lt"/>
                <a:cs typeface="ＭＳ Ｐゴシック" pitchFamily="34" charset="-128"/>
              </a:rPr>
              <a:t>between freshmen and senior years than comparison group. </a:t>
            </a:r>
          </a:p>
          <a:p>
            <a:r>
              <a:rPr lang="en-US" sz="2800" b="1" dirty="0" smtClean="0">
                <a:latin typeface="+mn-lt"/>
              </a:rPr>
              <a:t>Graduate at a rate 6%  greater </a:t>
            </a:r>
            <a:r>
              <a:rPr lang="en-US" sz="2800" dirty="0" smtClean="0">
                <a:latin typeface="+mn-lt"/>
              </a:rPr>
              <a:t>than the national average.</a:t>
            </a:r>
          </a:p>
          <a:p>
            <a:r>
              <a:rPr lang="en-US" sz="2800" b="1" dirty="0">
                <a:latin typeface="+mn-lt"/>
              </a:rPr>
              <a:t>E</a:t>
            </a:r>
            <a:r>
              <a:rPr lang="en-US" sz="2800" b="1" dirty="0" smtClean="0">
                <a:latin typeface="+mn-lt"/>
              </a:rPr>
              <a:t>nroll in college at a rate 9% greater </a:t>
            </a:r>
            <a:r>
              <a:rPr lang="en-US" sz="2800" dirty="0" smtClean="0">
                <a:latin typeface="+mn-lt"/>
              </a:rPr>
              <a:t>than the national average, regardless of locale.</a:t>
            </a:r>
          </a:p>
          <a:p>
            <a:r>
              <a:rPr lang="en-US" sz="2800" b="1" dirty="0">
                <a:latin typeface="+mn-lt"/>
              </a:rPr>
              <a:t>P</a:t>
            </a:r>
            <a:r>
              <a:rPr lang="en-US" sz="2800" b="1" dirty="0" smtClean="0">
                <a:latin typeface="+mn-lt"/>
              </a:rPr>
              <a:t>ersist in 4-year colleges at a rate 14% higher </a:t>
            </a:r>
            <a:r>
              <a:rPr lang="en-US" sz="2800" dirty="0" smtClean="0">
                <a:latin typeface="+mn-lt"/>
              </a:rPr>
              <a:t>than the national average and in </a:t>
            </a:r>
            <a:r>
              <a:rPr lang="en-US" sz="2800" b="1" dirty="0" smtClean="0">
                <a:latin typeface="+mn-lt"/>
              </a:rPr>
              <a:t>2-year colleges at a rate 43% higher </a:t>
            </a:r>
            <a:r>
              <a:rPr lang="en-US" sz="2800" dirty="0" smtClean="0">
                <a:latin typeface="+mn-lt"/>
              </a:rPr>
              <a:t>than the national average. </a:t>
            </a:r>
          </a:p>
          <a:p>
            <a:endParaRPr lang="en-US" sz="2800" dirty="0">
              <a:latin typeface="+mn-lt"/>
            </a:endParaRPr>
          </a:p>
        </p:txBody>
      </p:sp>
      <p:sp>
        <p:nvSpPr>
          <p:cNvPr id="4" name="Slide Number Placeholder 3"/>
          <p:cNvSpPr>
            <a:spLocks noGrp="1"/>
          </p:cNvSpPr>
          <p:nvPr>
            <p:ph type="sldNum" sz="quarter" idx="12"/>
          </p:nvPr>
        </p:nvSpPr>
        <p:spPr>
          <a:xfrm>
            <a:off x="8505093" y="6173787"/>
            <a:ext cx="533400" cy="365125"/>
          </a:xfrm>
        </p:spPr>
        <p:txBody>
          <a:bodyPr/>
          <a:lstStyle/>
          <a:p>
            <a:pPr>
              <a:defRPr/>
            </a:pPr>
            <a:fld id="{40FA140E-EF3D-4C83-8F41-5A0B0C93B390}" type="slidenum">
              <a:rPr lang="en-US" smtClean="0">
                <a:solidFill>
                  <a:schemeClr val="tx1"/>
                </a:solidFill>
              </a:rPr>
              <a:pPr>
                <a:defRPr/>
              </a:pPr>
              <a:t>6</a:t>
            </a:fld>
            <a:endParaRPr lang="en-US" dirty="0">
              <a:solidFill>
                <a:schemeClr val="tx1"/>
              </a:solidFill>
            </a:endParaRPr>
          </a:p>
        </p:txBody>
      </p:sp>
    </p:spTree>
    <p:extLst>
      <p:ext uri="{BB962C8B-B14F-4D97-AF65-F5344CB8AC3E}">
        <p14:creationId xmlns:p14="http://schemas.microsoft.com/office/powerpoint/2010/main" val="3783558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Perspectives about New Tech</a:t>
            </a:r>
            <a:endParaRPr lang="en-US" dirty="0"/>
          </a:p>
        </p:txBody>
      </p:sp>
      <p:sp>
        <p:nvSpPr>
          <p:cNvPr id="4" name="Content Placeholder 3"/>
          <p:cNvSpPr>
            <a:spLocks noGrp="1"/>
          </p:cNvSpPr>
          <p:nvPr>
            <p:ph idx="1"/>
          </p:nvPr>
        </p:nvSpPr>
        <p:spPr/>
        <p:txBody>
          <a:bodyPr/>
          <a:lstStyle/>
          <a:p>
            <a:endParaRPr lang="en-US" dirty="0"/>
          </a:p>
        </p:txBody>
      </p:sp>
      <p:pic>
        <p:nvPicPr>
          <p:cNvPr id="2050"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14" t="15194" r="50000" b="14332"/>
          <a:stretch/>
        </p:blipFill>
        <p:spPr bwMode="auto">
          <a:xfrm>
            <a:off x="0" y="1474075"/>
            <a:ext cx="9144000" cy="538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5004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Vision for Education in CNY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4825759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2260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55576"/>
            <a:ext cx="9384017" cy="701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5410200"/>
            <a:ext cx="6629400" cy="923330"/>
          </a:xfrm>
          <a:prstGeom prst="rect">
            <a:avLst/>
          </a:prstGeom>
          <a:noFill/>
        </p:spPr>
        <p:txBody>
          <a:bodyPr wrap="square" rtlCol="0">
            <a:spAutoFit/>
          </a:bodyPr>
          <a:lstStyle/>
          <a:p>
            <a:r>
              <a:rPr lang="en-US" sz="5400" b="1" dirty="0" smtClean="0">
                <a:solidFill>
                  <a:schemeClr val="bg1"/>
                </a:solidFill>
              </a:rPr>
              <a:t>Teaching that Engages</a:t>
            </a:r>
            <a:endParaRPr lang="en-US" sz="5400" b="1" dirty="0">
              <a:solidFill>
                <a:schemeClr val="bg1"/>
              </a:solidFill>
            </a:endParaRPr>
          </a:p>
        </p:txBody>
      </p:sp>
    </p:spTree>
    <p:extLst>
      <p:ext uri="{BB962C8B-B14F-4D97-AF65-F5344CB8AC3E}">
        <p14:creationId xmlns:p14="http://schemas.microsoft.com/office/powerpoint/2010/main" val="6404354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1298</TotalTime>
  <Words>1040</Words>
  <Application>Microsoft Office PowerPoint</Application>
  <PresentationFormat>On-screen Show (4:3)</PresentationFormat>
  <Paragraphs>185</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A Vision for Education in Central New York</vt:lpstr>
      <vt:lpstr>Why a Regional Vision?</vt:lpstr>
      <vt:lpstr>New Tech Came Closest</vt:lpstr>
      <vt:lpstr>What Did We See?</vt:lpstr>
      <vt:lpstr>What Did We See in Visits?</vt:lpstr>
      <vt:lpstr>New Tech Students:</vt:lpstr>
      <vt:lpstr>Perspectives about New Tech</vt:lpstr>
      <vt:lpstr>A Vision for Education in CNY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Vision for Education in CNY</vt:lpstr>
      <vt:lpstr>PowerPoint Presentation</vt:lpstr>
      <vt:lpstr>PowerPoint Presentation</vt:lpstr>
      <vt:lpstr>PowerPoint Presentation</vt:lpstr>
      <vt:lpstr>PowerPoint Presentation</vt:lpstr>
      <vt:lpstr>PowerPoint Presentation</vt:lpstr>
      <vt:lpstr>PowerPoint Presentation</vt:lpstr>
      <vt:lpstr>Next Steps:</vt:lpstr>
      <vt:lpstr>The Last Word: Students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Craig</dc:creator>
  <cp:lastModifiedBy>Jeff Craig</cp:lastModifiedBy>
  <cp:revision>64</cp:revision>
  <cp:lastPrinted>2013-06-11T14:53:02Z</cp:lastPrinted>
  <dcterms:created xsi:type="dcterms:W3CDTF">2013-05-06T18:50:58Z</dcterms:created>
  <dcterms:modified xsi:type="dcterms:W3CDTF">2013-06-11T16:36:15Z</dcterms:modified>
</cp:coreProperties>
</file>