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2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4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3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3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2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5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C2EB-0CFC-46CA-878E-9E5F1E9B9C9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77F1-EBFF-4BE7-9D51-E395B886F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New Tech High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Coppell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5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63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72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39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74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82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02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00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18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83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3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02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99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195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62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493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New Tech High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865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33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47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5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785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33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660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783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831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620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912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89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918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382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020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6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745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29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3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154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909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165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15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648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960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116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658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043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8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65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New Tech High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ECHO on-line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1787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7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35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17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3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88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77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150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On-screen Show (4:3)</PresentationFormat>
  <Paragraphs>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New Tech High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Tech High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Tech High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Tech High</dc:title>
  <dc:creator>jcraig</dc:creator>
  <cp:lastModifiedBy>jcraig</cp:lastModifiedBy>
  <cp:revision>1</cp:revision>
  <dcterms:created xsi:type="dcterms:W3CDTF">2013-01-22T21:23:16Z</dcterms:created>
  <dcterms:modified xsi:type="dcterms:W3CDTF">2013-01-22T21:26:15Z</dcterms:modified>
</cp:coreProperties>
</file>