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66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2F7A2D-C410-4433-913C-E4477A23706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E10C58-A9F9-4DF2-9AB8-CC1B62B308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 order for a rocket to launch the fuel must “burn” to release the energy stored in the chemicals that are in the rocket engine.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When these chemicals burn they give off gases that flow out of the engine with such force as to push the rocket upwards.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001000" cy="1793167"/>
          </a:xfrm>
        </p:spPr>
        <p:txBody>
          <a:bodyPr/>
          <a:lstStyle/>
          <a:p>
            <a:r>
              <a:rPr lang="en-US" dirty="0" smtClean="0"/>
              <a:t>Rocket Engine Ignition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1722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OCM BOCES Science Center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06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820559" cy="1506546"/>
          </a:xfrm>
        </p:spPr>
      </p:pic>
      <p:pic>
        <p:nvPicPr>
          <p:cNvPr id="1026" name="Picture 2" descr="http://lib.store.yahoo.net/lib/launchpad2000/eng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99319"/>
            <a:ext cx="5706928" cy="11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82839"/>
            <a:ext cx="3076575" cy="88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45509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ignitor is inserted into the opening in the engine.  An electrical current heats the ignitor and the high heat starts the chemical in the engine burning.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5528" y="4876800"/>
            <a:ext cx="6367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burning chemicals release gases that expand as they leave the engine pushing the engine in the opposite direction.  The burning finally reaches the ejection charge (chemicals with a quick explosive action) which pushes upwards to force the nosecone off releasing the parachute.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73451"/>
            <a:ext cx="1371600" cy="2993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6354128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Animated Graphics</a:t>
            </a:r>
            <a:r>
              <a:rPr lang="en-US" sz="1200" dirty="0"/>
              <a:t>:  http://www.launchpad2000.com/abmodroc.html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183614"/>
            <a:ext cx="4495800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Rocket Engine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971"/>
            <a:ext cx="7426911" cy="1143000"/>
          </a:xfrm>
        </p:spPr>
        <p:txBody>
          <a:bodyPr/>
          <a:lstStyle/>
          <a:p>
            <a:r>
              <a:rPr lang="en-US" dirty="0" smtClean="0"/>
              <a:t>Engine Ignition Set Up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8571" y="2256623"/>
            <a:ext cx="8554366" cy="3751243"/>
            <a:chOff x="304800" y="1430355"/>
            <a:chExt cx="8554366" cy="37512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744" y="1430355"/>
              <a:ext cx="3608791" cy="375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04800" y="2362200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Engine clamped in place.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3122340"/>
              <a:ext cx="23821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Wires from ignitor in engine to launcher.</a:t>
              </a:r>
              <a:endParaRPr lang="en-US" sz="2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003932" y="2529204"/>
              <a:ext cx="1442139" cy="10474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876801" y="3429000"/>
              <a:ext cx="1600199" cy="9456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72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sz="4000" dirty="0" smtClean="0"/>
              <a:t>Watch Ignition, Burn and Ejection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1690687" cy="3690108"/>
          </a:xfrm>
        </p:spPr>
      </p:pic>
      <p:sp>
        <p:nvSpPr>
          <p:cNvPr id="3" name="TextBox 2"/>
          <p:cNvSpPr txBox="1"/>
          <p:nvPr/>
        </p:nvSpPr>
        <p:spPr>
          <a:xfrm>
            <a:off x="3048000" y="121019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Identify the three phases (thrust, coast (delay), eject)</a:t>
            </a:r>
            <a:endParaRPr lang="en-US" sz="2000" dirty="0"/>
          </a:p>
        </p:txBody>
      </p:sp>
      <p:pic>
        <p:nvPicPr>
          <p:cNvPr id="5" name="Video_Enginelaun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6900" y="1905000"/>
            <a:ext cx="54102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5562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Think about any ways that this open air ignition might be different than a rocket launch ignition.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198</Words>
  <Application>Microsoft Office PowerPoint</Application>
  <PresentationFormat>On-screen Show (4:3)</PresentationFormat>
  <Paragraphs>15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Slipstream</vt:lpstr>
      <vt:lpstr>Rocket Engine Ignition</vt:lpstr>
      <vt:lpstr>PowerPoint Presentation</vt:lpstr>
      <vt:lpstr>Engine Ignition Set Up</vt:lpstr>
      <vt:lpstr>Watch Ignition, Burn and Ejection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 Engine Ignition</dc:title>
  <dc:creator>ocm boces</dc:creator>
  <cp:lastModifiedBy>Darlene Devendorf</cp:lastModifiedBy>
  <cp:revision>15</cp:revision>
  <dcterms:created xsi:type="dcterms:W3CDTF">2015-06-03T18:59:40Z</dcterms:created>
  <dcterms:modified xsi:type="dcterms:W3CDTF">2015-09-22T16:19:06Z</dcterms:modified>
</cp:coreProperties>
</file>