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8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96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9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9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2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5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09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03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8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2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13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DC29A-55C3-4CC4-B6D9-5F18E6A5CA13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BC710-1685-4C5B-9ACE-9D15582A5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68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Regional Cluster Scoring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Proposals based on data and feedback from last June BCIC meeting</a:t>
            </a:r>
          </a:p>
          <a:p>
            <a:r>
              <a:rPr lang="en-US" dirty="0" smtClean="0"/>
              <a:t>Same grouping and sites as 2011-12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1026" name="Picture 2" descr="C:\Users\lradicel\AppData\Local\Microsoft\Windows\Temporary Internet Files\Content.IE5\29FGOWPU\MP90040227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581400"/>
            <a:ext cx="3901440" cy="2599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4331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Two trainers provided by districts for each test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Facilitators  1:6 scorers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Common communication and  process prior to scoring day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Experienced </a:t>
            </a:r>
            <a:r>
              <a:rPr lang="en-US" dirty="0" smtClean="0">
                <a:solidFill>
                  <a:prstClr val="black"/>
                </a:solidFill>
              </a:rPr>
              <a:t>scorer</a:t>
            </a:r>
          </a:p>
          <a:p>
            <a:pPr lvl="1"/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lvl="1"/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lvl="1"/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lvl="1"/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55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Scorers</a:t>
            </a:r>
          </a:p>
          <a:p>
            <a:pPr lvl="1"/>
            <a:r>
              <a:rPr lang="en-US" dirty="0" smtClean="0"/>
              <a:t>ELA  1:25</a:t>
            </a:r>
          </a:p>
          <a:p>
            <a:pPr lvl="1"/>
            <a:r>
              <a:rPr lang="en-US" dirty="0" smtClean="0"/>
              <a:t>Math 1:34</a:t>
            </a:r>
          </a:p>
          <a:p>
            <a:pPr lvl="1"/>
            <a:r>
              <a:rPr lang="en-US" dirty="0" smtClean="0"/>
              <a:t>Based on past year test construction</a:t>
            </a:r>
          </a:p>
          <a:p>
            <a:r>
              <a:rPr lang="en-US" dirty="0" smtClean="0"/>
              <a:t>Support</a:t>
            </a:r>
          </a:p>
          <a:p>
            <a:pPr lvl="1"/>
            <a:r>
              <a:rPr lang="en-US" dirty="0" smtClean="0"/>
              <a:t>Each district minimum of one support person up to ratio of 1:250 tests</a:t>
            </a:r>
          </a:p>
          <a:p>
            <a:pPr lvl="1"/>
            <a:r>
              <a:rPr lang="en-US" dirty="0" smtClean="0"/>
              <a:t>Timing can vary  but will need to scheduled in advance</a:t>
            </a:r>
          </a:p>
          <a:p>
            <a:pPr lvl="1"/>
            <a:r>
              <a:rPr lang="en-US" dirty="0" smtClean="0"/>
              <a:t>Clerical/Administrative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374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group determine procedure but have standardized :</a:t>
            </a:r>
          </a:p>
          <a:p>
            <a:pPr lvl="1"/>
            <a:r>
              <a:rPr lang="en-US" dirty="0" smtClean="0"/>
              <a:t>Process for tracking tests</a:t>
            </a:r>
          </a:p>
          <a:p>
            <a:pPr lvl="1"/>
            <a:r>
              <a:rPr lang="en-US" dirty="0" smtClean="0"/>
              <a:t>Providing read behinds </a:t>
            </a:r>
          </a:p>
          <a:p>
            <a:pPr lvl="1"/>
            <a:r>
              <a:rPr lang="en-US" dirty="0" smtClean="0"/>
              <a:t>Advance communication with trainers and facilitators</a:t>
            </a:r>
          </a:p>
          <a:p>
            <a:pPr lvl="1"/>
            <a:r>
              <a:rPr lang="en-US" dirty="0" smtClean="0"/>
              <a:t>Process for packaging and delivery of tests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648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Same  tests scored on same day across region---- this is so that as calls are made to hotline the information can be shared across sites</a:t>
            </a:r>
          </a:p>
          <a:p>
            <a:r>
              <a:rPr lang="en-US" dirty="0" smtClean="0"/>
              <a:t>One test per day—this is so that fit into sites</a:t>
            </a:r>
          </a:p>
          <a:p>
            <a:r>
              <a:rPr lang="en-US" dirty="0" smtClean="0"/>
              <a:t>Recognize that this will not work for South site- schedule aligns as closely as possible for this group</a:t>
            </a:r>
          </a:p>
          <a:p>
            <a:r>
              <a:rPr lang="en-US" dirty="0" smtClean="0"/>
              <a:t>Avoids adjacent grade levels scoring  on consecutive days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713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Discussion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9600" y="1639614"/>
            <a:ext cx="8229600" cy="4525963"/>
          </a:xfrm>
        </p:spPr>
        <p:txBody>
          <a:bodyPr/>
          <a:lstStyle/>
          <a:p>
            <a:r>
              <a:rPr lang="en-US" dirty="0" smtClean="0"/>
              <a:t>Each cluster has site coordinator as a facilitator</a:t>
            </a:r>
          </a:p>
          <a:p>
            <a:r>
              <a:rPr lang="en-US" dirty="0" smtClean="0"/>
              <a:t>Review the summary handout  </a:t>
            </a:r>
          </a:p>
          <a:p>
            <a:r>
              <a:rPr lang="en-US" dirty="0" smtClean="0"/>
              <a:t>As a  group record ideas</a:t>
            </a:r>
          </a:p>
          <a:p>
            <a:r>
              <a:rPr lang="en-US" smtClean="0"/>
              <a:t>(facilitator </a:t>
            </a:r>
            <a:r>
              <a:rPr lang="en-US" dirty="0" smtClean="0"/>
              <a:t>will collect at end)</a:t>
            </a:r>
          </a:p>
          <a:p>
            <a:endParaRPr lang="en-US" dirty="0"/>
          </a:p>
          <a:p>
            <a:r>
              <a:rPr lang="en-US" dirty="0" smtClean="0"/>
              <a:t>Prepare to report on themes..</a:t>
            </a:r>
            <a:endParaRPr lang="en-US" dirty="0"/>
          </a:p>
        </p:txBody>
      </p:sp>
      <p:pic>
        <p:nvPicPr>
          <p:cNvPr id="2052" name="Picture 4" descr="C:\Users\lradicel\AppData\Local\Microsoft\Windows\Temporary Internet Files\Content.IE5\SR7A0JAC\MC90023302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429000"/>
            <a:ext cx="2652665" cy="2694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043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204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Proposed Regional Cluster Scoring</vt:lpstr>
      <vt:lpstr>Personnel</vt:lpstr>
      <vt:lpstr>PowerPoint Presentation</vt:lpstr>
      <vt:lpstr>Procedures</vt:lpstr>
      <vt:lpstr>Proposed Schedule</vt:lpstr>
      <vt:lpstr>Group Discussion</vt:lpstr>
    </vt:vector>
  </TitlesOfParts>
  <Company>OCM BOCES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Regional Cluster Scoring</dc:title>
  <dc:creator>lradicel</dc:creator>
  <cp:lastModifiedBy>Jeff Craig</cp:lastModifiedBy>
  <cp:revision>3</cp:revision>
  <dcterms:created xsi:type="dcterms:W3CDTF">2012-11-08T19:12:44Z</dcterms:created>
  <dcterms:modified xsi:type="dcterms:W3CDTF">2012-11-09T11:40:40Z</dcterms:modified>
</cp:coreProperties>
</file>