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7.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8.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9.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0.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31.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32.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33.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6"/>
  </p:notesMasterIdLst>
  <p:sldIdLst>
    <p:sldId id="256" r:id="rId2"/>
    <p:sldId id="308" r:id="rId3"/>
    <p:sldId id="266" r:id="rId4"/>
    <p:sldId id="265" r:id="rId5"/>
    <p:sldId id="258" r:id="rId6"/>
    <p:sldId id="259" r:id="rId7"/>
    <p:sldId id="287" r:id="rId8"/>
    <p:sldId id="288" r:id="rId9"/>
    <p:sldId id="260" r:id="rId10"/>
    <p:sldId id="289" r:id="rId11"/>
    <p:sldId id="290" r:id="rId12"/>
    <p:sldId id="261" r:id="rId13"/>
    <p:sldId id="291" r:id="rId14"/>
    <p:sldId id="292" r:id="rId15"/>
    <p:sldId id="262" r:id="rId16"/>
    <p:sldId id="293" r:id="rId17"/>
    <p:sldId id="294" r:id="rId18"/>
    <p:sldId id="263" r:id="rId19"/>
    <p:sldId id="295" r:id="rId20"/>
    <p:sldId id="296" r:id="rId21"/>
    <p:sldId id="311" r:id="rId22"/>
    <p:sldId id="298" r:id="rId23"/>
    <p:sldId id="299" r:id="rId24"/>
    <p:sldId id="300" r:id="rId25"/>
    <p:sldId id="310" r:id="rId26"/>
    <p:sldId id="301" r:id="rId27"/>
    <p:sldId id="302" r:id="rId28"/>
    <p:sldId id="303" r:id="rId29"/>
    <p:sldId id="304" r:id="rId30"/>
    <p:sldId id="305" r:id="rId31"/>
    <p:sldId id="306" r:id="rId32"/>
    <p:sldId id="307" r:id="rId33"/>
    <p:sldId id="297" r:id="rId34"/>
    <p:sldId id="264" r:id="rId35"/>
  </p:sldIdLst>
  <p:sldSz cx="9144000" cy="6858000" type="screen4x3"/>
  <p:notesSz cx="6900863" cy="9291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1659" autoAdjust="0"/>
  </p:normalViewPr>
  <p:slideViewPr>
    <p:cSldViewPr>
      <p:cViewPr varScale="1">
        <p:scale>
          <a:sx n="58" d="100"/>
          <a:sy n="58" d="100"/>
        </p:scale>
        <p:origin x="-80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image" Target="../media/image15.jpg"/><Relationship Id="rId4" Type="http://schemas.openxmlformats.org/officeDocument/2006/relationships/image" Target="../media/image18.jpg"/></Relationships>
</file>

<file path=ppt/diagrams/_rels/data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image" Target="../media/image15.jpg"/><Relationship Id="rId4" Type="http://schemas.openxmlformats.org/officeDocument/2006/relationships/image" Target="../media/image18.jpg"/></Relationships>
</file>

<file path=ppt/diagrams/_rels/data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image" Target="../media/image15.jpg"/><Relationship Id="rId4" Type="http://schemas.openxmlformats.org/officeDocument/2006/relationships/image" Target="../media/image18.jpg"/></Relationships>
</file>

<file path=ppt/diagrams/_rels/data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image" Target="../media/image15.jpg"/><Relationship Id="rId4" Type="http://schemas.openxmlformats.org/officeDocument/2006/relationships/image" Target="../media/image18.jpg"/></Relationships>
</file>

<file path=ppt/diagrams/_rels/data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image" Target="../media/image15.jpg"/><Relationship Id="rId4" Type="http://schemas.openxmlformats.org/officeDocument/2006/relationships/image" Target="../media/image18.jpg"/></Relationships>
</file>

<file path=ppt/diagrams/_rels/drawing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image" Target="../media/image15.jpg"/><Relationship Id="rId4" Type="http://schemas.openxmlformats.org/officeDocument/2006/relationships/image" Target="../media/image18.jpg"/></Relationships>
</file>

<file path=ppt/diagrams/_rels/drawing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image" Target="../media/image15.jpg"/><Relationship Id="rId4" Type="http://schemas.openxmlformats.org/officeDocument/2006/relationships/image" Target="../media/image18.jpg"/></Relationships>
</file>

<file path=ppt/diagrams/_rels/drawing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image" Target="../media/image15.jpg"/><Relationship Id="rId4" Type="http://schemas.openxmlformats.org/officeDocument/2006/relationships/image" Target="../media/image18.jpg"/></Relationships>
</file>

<file path=ppt/diagrams/_rels/drawing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image" Target="../media/image15.jpg"/><Relationship Id="rId4" Type="http://schemas.openxmlformats.org/officeDocument/2006/relationships/image" Target="../media/image18.jpg"/></Relationships>
</file>

<file path=ppt/diagrams/_rels/drawing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image" Target="../media/image15.jpg"/><Relationship Id="rId4" Type="http://schemas.openxmlformats.org/officeDocument/2006/relationships/image" Target="../media/image18.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7FE4C2-9DBA-4C48-853E-6B11B9759D7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E62BDAE-F056-4109-B750-3BE1E9CE45A4}">
      <dgm:prSet/>
      <dgm:spPr/>
      <dgm:t>
        <a:bodyPr/>
        <a:lstStyle/>
        <a:p>
          <a:pPr rtl="0"/>
          <a:r>
            <a:rPr lang="en-US" smtClean="0"/>
            <a:t>Balancing Informational &amp; Literary Texts (Grades PK-5)</a:t>
          </a:r>
          <a:endParaRPr lang="en-US"/>
        </a:p>
      </dgm:t>
    </dgm:pt>
    <dgm:pt modelId="{7754B077-5826-451C-A74B-1626A37067F3}" type="parTrans" cxnId="{A23EB735-F7E9-4162-9A89-985B7C01A407}">
      <dgm:prSet/>
      <dgm:spPr/>
      <dgm:t>
        <a:bodyPr/>
        <a:lstStyle/>
        <a:p>
          <a:endParaRPr lang="en-US"/>
        </a:p>
      </dgm:t>
    </dgm:pt>
    <dgm:pt modelId="{8C888F76-EE84-435F-8F31-4860F8B88437}" type="sibTrans" cxnId="{A23EB735-F7E9-4162-9A89-985B7C01A407}">
      <dgm:prSet/>
      <dgm:spPr/>
      <dgm:t>
        <a:bodyPr/>
        <a:lstStyle/>
        <a:p>
          <a:endParaRPr lang="en-US"/>
        </a:p>
      </dgm:t>
    </dgm:pt>
    <dgm:pt modelId="{CDAD7960-CB94-4104-A6E5-633D81C6ABEB}">
      <dgm:prSet/>
      <dgm:spPr/>
      <dgm:t>
        <a:bodyPr/>
        <a:lstStyle/>
        <a:p>
          <a:pPr rtl="0"/>
          <a:r>
            <a:rPr lang="en-US" smtClean="0"/>
            <a:t>Knowledge in the Disciplines (Grades 6-12)</a:t>
          </a:r>
          <a:endParaRPr lang="en-US"/>
        </a:p>
      </dgm:t>
    </dgm:pt>
    <dgm:pt modelId="{5BFEFEF7-0C4C-4B5D-8C8D-38109B58C3C5}" type="parTrans" cxnId="{C66E857A-2F4D-4A03-8CCF-33B3480D8AAE}">
      <dgm:prSet/>
      <dgm:spPr/>
      <dgm:t>
        <a:bodyPr/>
        <a:lstStyle/>
        <a:p>
          <a:endParaRPr lang="en-US"/>
        </a:p>
      </dgm:t>
    </dgm:pt>
    <dgm:pt modelId="{59CE3415-34E2-4C10-A84D-F4107A6B1E5A}" type="sibTrans" cxnId="{C66E857A-2F4D-4A03-8CCF-33B3480D8AAE}">
      <dgm:prSet/>
      <dgm:spPr/>
      <dgm:t>
        <a:bodyPr/>
        <a:lstStyle/>
        <a:p>
          <a:endParaRPr lang="en-US"/>
        </a:p>
      </dgm:t>
    </dgm:pt>
    <dgm:pt modelId="{3BAE51F6-EC1A-4038-A716-C5A53A7A8B72}">
      <dgm:prSet/>
      <dgm:spPr/>
      <dgm:t>
        <a:bodyPr/>
        <a:lstStyle/>
        <a:p>
          <a:pPr rtl="0"/>
          <a:r>
            <a:rPr lang="en-US" smtClean="0"/>
            <a:t>Staircase of Complexity</a:t>
          </a:r>
          <a:endParaRPr lang="en-US"/>
        </a:p>
      </dgm:t>
    </dgm:pt>
    <dgm:pt modelId="{11415F2A-1D5C-445A-A0AA-BA03E1022142}" type="parTrans" cxnId="{FAB6FDC0-927E-419B-B067-B5DD760B4846}">
      <dgm:prSet/>
      <dgm:spPr/>
      <dgm:t>
        <a:bodyPr/>
        <a:lstStyle/>
        <a:p>
          <a:endParaRPr lang="en-US"/>
        </a:p>
      </dgm:t>
    </dgm:pt>
    <dgm:pt modelId="{7F776920-DE81-4023-8C64-83CEF2EE9BA8}" type="sibTrans" cxnId="{FAB6FDC0-927E-419B-B067-B5DD760B4846}">
      <dgm:prSet/>
      <dgm:spPr/>
      <dgm:t>
        <a:bodyPr/>
        <a:lstStyle/>
        <a:p>
          <a:endParaRPr lang="en-US"/>
        </a:p>
      </dgm:t>
    </dgm:pt>
    <dgm:pt modelId="{E492ADC0-A6CB-4130-B7B6-6BACD48A5450}">
      <dgm:prSet/>
      <dgm:spPr/>
      <dgm:t>
        <a:bodyPr/>
        <a:lstStyle/>
        <a:p>
          <a:pPr rtl="0"/>
          <a:r>
            <a:rPr lang="en-US" smtClean="0"/>
            <a:t>Text-based Answers</a:t>
          </a:r>
          <a:endParaRPr lang="en-US"/>
        </a:p>
      </dgm:t>
    </dgm:pt>
    <dgm:pt modelId="{33DEA663-0683-4286-8A6D-7DF5848CD485}" type="parTrans" cxnId="{C4252988-3777-430A-BEF9-D1855AB5D67C}">
      <dgm:prSet/>
      <dgm:spPr/>
      <dgm:t>
        <a:bodyPr/>
        <a:lstStyle/>
        <a:p>
          <a:endParaRPr lang="en-US"/>
        </a:p>
      </dgm:t>
    </dgm:pt>
    <dgm:pt modelId="{41182BEB-6B49-4A0F-8ED7-5CAE6011A162}" type="sibTrans" cxnId="{C4252988-3777-430A-BEF9-D1855AB5D67C}">
      <dgm:prSet/>
      <dgm:spPr/>
      <dgm:t>
        <a:bodyPr/>
        <a:lstStyle/>
        <a:p>
          <a:endParaRPr lang="en-US"/>
        </a:p>
      </dgm:t>
    </dgm:pt>
    <dgm:pt modelId="{D11D919B-B764-47CF-B520-360939207148}">
      <dgm:prSet/>
      <dgm:spPr/>
      <dgm:t>
        <a:bodyPr/>
        <a:lstStyle/>
        <a:p>
          <a:pPr rtl="0"/>
          <a:r>
            <a:rPr lang="en-US" smtClean="0"/>
            <a:t>Writing from Sources</a:t>
          </a:r>
          <a:endParaRPr lang="en-US"/>
        </a:p>
      </dgm:t>
    </dgm:pt>
    <dgm:pt modelId="{00CC26D2-46EB-4AB0-810E-80491DD19076}" type="parTrans" cxnId="{867D7565-5143-496E-BDA2-8883D5A289DF}">
      <dgm:prSet/>
      <dgm:spPr/>
      <dgm:t>
        <a:bodyPr/>
        <a:lstStyle/>
        <a:p>
          <a:endParaRPr lang="en-US"/>
        </a:p>
      </dgm:t>
    </dgm:pt>
    <dgm:pt modelId="{CBBD98FD-F9DF-4A0E-A7F9-E6FEFEAC0740}" type="sibTrans" cxnId="{867D7565-5143-496E-BDA2-8883D5A289DF}">
      <dgm:prSet/>
      <dgm:spPr/>
      <dgm:t>
        <a:bodyPr/>
        <a:lstStyle/>
        <a:p>
          <a:endParaRPr lang="en-US"/>
        </a:p>
      </dgm:t>
    </dgm:pt>
    <dgm:pt modelId="{A96FE5E6-31D2-41B0-8EFF-EA633C4F0905}">
      <dgm:prSet/>
      <dgm:spPr/>
      <dgm:t>
        <a:bodyPr/>
        <a:lstStyle/>
        <a:p>
          <a:pPr rtl="0"/>
          <a:r>
            <a:rPr lang="en-US" smtClean="0"/>
            <a:t>Academic Vocabulary</a:t>
          </a:r>
          <a:endParaRPr lang="en-US"/>
        </a:p>
      </dgm:t>
    </dgm:pt>
    <dgm:pt modelId="{501C15A4-9468-4805-B794-D64F88ED39E1}" type="parTrans" cxnId="{A0AF7DA2-609A-4E6D-9E64-B987FA30D812}">
      <dgm:prSet/>
      <dgm:spPr/>
      <dgm:t>
        <a:bodyPr/>
        <a:lstStyle/>
        <a:p>
          <a:endParaRPr lang="en-US"/>
        </a:p>
      </dgm:t>
    </dgm:pt>
    <dgm:pt modelId="{7E42A3D2-DE0F-452F-9AD3-40297C8A4F21}" type="sibTrans" cxnId="{A0AF7DA2-609A-4E6D-9E64-B987FA30D812}">
      <dgm:prSet/>
      <dgm:spPr/>
      <dgm:t>
        <a:bodyPr/>
        <a:lstStyle/>
        <a:p>
          <a:endParaRPr lang="en-US"/>
        </a:p>
      </dgm:t>
    </dgm:pt>
    <dgm:pt modelId="{5A3EFF9A-F367-4ACC-86A8-F398C88D02EA}" type="pres">
      <dgm:prSet presAssocID="{FF7FE4C2-9DBA-4C48-853E-6B11B9759D79}" presName="linear" presStyleCnt="0">
        <dgm:presLayoutVars>
          <dgm:animLvl val="lvl"/>
          <dgm:resizeHandles val="exact"/>
        </dgm:presLayoutVars>
      </dgm:prSet>
      <dgm:spPr/>
      <dgm:t>
        <a:bodyPr/>
        <a:lstStyle/>
        <a:p>
          <a:endParaRPr lang="en-US"/>
        </a:p>
      </dgm:t>
    </dgm:pt>
    <dgm:pt modelId="{3B6DEDBF-E94E-44F2-809A-1A9E6BA0BEF4}" type="pres">
      <dgm:prSet presAssocID="{DE62BDAE-F056-4109-B750-3BE1E9CE45A4}" presName="parentText" presStyleLbl="node1" presStyleIdx="0" presStyleCnt="6">
        <dgm:presLayoutVars>
          <dgm:chMax val="0"/>
          <dgm:bulletEnabled val="1"/>
        </dgm:presLayoutVars>
      </dgm:prSet>
      <dgm:spPr/>
      <dgm:t>
        <a:bodyPr/>
        <a:lstStyle/>
        <a:p>
          <a:endParaRPr lang="en-US"/>
        </a:p>
      </dgm:t>
    </dgm:pt>
    <dgm:pt modelId="{1952C137-EF57-45AB-B033-5DF4EB72CB5E}" type="pres">
      <dgm:prSet presAssocID="{8C888F76-EE84-435F-8F31-4860F8B88437}" presName="spacer" presStyleCnt="0"/>
      <dgm:spPr/>
    </dgm:pt>
    <dgm:pt modelId="{446BCCC1-A0C5-4982-949C-B1C10762DD66}" type="pres">
      <dgm:prSet presAssocID="{CDAD7960-CB94-4104-A6E5-633D81C6ABEB}" presName="parentText" presStyleLbl="node1" presStyleIdx="1" presStyleCnt="6">
        <dgm:presLayoutVars>
          <dgm:chMax val="0"/>
          <dgm:bulletEnabled val="1"/>
        </dgm:presLayoutVars>
      </dgm:prSet>
      <dgm:spPr/>
      <dgm:t>
        <a:bodyPr/>
        <a:lstStyle/>
        <a:p>
          <a:endParaRPr lang="en-US"/>
        </a:p>
      </dgm:t>
    </dgm:pt>
    <dgm:pt modelId="{B7AD9586-8808-4CD7-88D8-C0803E02FE13}" type="pres">
      <dgm:prSet presAssocID="{59CE3415-34E2-4C10-A84D-F4107A6B1E5A}" presName="spacer" presStyleCnt="0"/>
      <dgm:spPr/>
    </dgm:pt>
    <dgm:pt modelId="{D2C2071E-A4D5-419C-8483-A7AFA53E459A}" type="pres">
      <dgm:prSet presAssocID="{3BAE51F6-EC1A-4038-A716-C5A53A7A8B72}" presName="parentText" presStyleLbl="node1" presStyleIdx="2" presStyleCnt="6">
        <dgm:presLayoutVars>
          <dgm:chMax val="0"/>
          <dgm:bulletEnabled val="1"/>
        </dgm:presLayoutVars>
      </dgm:prSet>
      <dgm:spPr/>
      <dgm:t>
        <a:bodyPr/>
        <a:lstStyle/>
        <a:p>
          <a:endParaRPr lang="en-US"/>
        </a:p>
      </dgm:t>
    </dgm:pt>
    <dgm:pt modelId="{C293183F-7D42-417B-BD2D-332522782D89}" type="pres">
      <dgm:prSet presAssocID="{7F776920-DE81-4023-8C64-83CEF2EE9BA8}" presName="spacer" presStyleCnt="0"/>
      <dgm:spPr/>
    </dgm:pt>
    <dgm:pt modelId="{35E796B4-42ED-45B0-A9FB-F3203E892625}" type="pres">
      <dgm:prSet presAssocID="{E492ADC0-A6CB-4130-B7B6-6BACD48A5450}" presName="parentText" presStyleLbl="node1" presStyleIdx="3" presStyleCnt="6">
        <dgm:presLayoutVars>
          <dgm:chMax val="0"/>
          <dgm:bulletEnabled val="1"/>
        </dgm:presLayoutVars>
      </dgm:prSet>
      <dgm:spPr/>
      <dgm:t>
        <a:bodyPr/>
        <a:lstStyle/>
        <a:p>
          <a:endParaRPr lang="en-US"/>
        </a:p>
      </dgm:t>
    </dgm:pt>
    <dgm:pt modelId="{8D00EFA5-26D5-4F23-8185-29D6CF71ED24}" type="pres">
      <dgm:prSet presAssocID="{41182BEB-6B49-4A0F-8ED7-5CAE6011A162}" presName="spacer" presStyleCnt="0"/>
      <dgm:spPr/>
    </dgm:pt>
    <dgm:pt modelId="{C1A97791-6DDE-4DA1-801F-8B22B1A0E999}" type="pres">
      <dgm:prSet presAssocID="{D11D919B-B764-47CF-B520-360939207148}" presName="parentText" presStyleLbl="node1" presStyleIdx="4" presStyleCnt="6">
        <dgm:presLayoutVars>
          <dgm:chMax val="0"/>
          <dgm:bulletEnabled val="1"/>
        </dgm:presLayoutVars>
      </dgm:prSet>
      <dgm:spPr/>
      <dgm:t>
        <a:bodyPr/>
        <a:lstStyle/>
        <a:p>
          <a:endParaRPr lang="en-US"/>
        </a:p>
      </dgm:t>
    </dgm:pt>
    <dgm:pt modelId="{F0D7647E-5BC6-4579-AA48-6FA62ABFEE34}" type="pres">
      <dgm:prSet presAssocID="{CBBD98FD-F9DF-4A0E-A7F9-E6FEFEAC0740}" presName="spacer" presStyleCnt="0"/>
      <dgm:spPr/>
    </dgm:pt>
    <dgm:pt modelId="{1CB5635C-B379-4B8D-9308-66093A46B1CF}" type="pres">
      <dgm:prSet presAssocID="{A96FE5E6-31D2-41B0-8EFF-EA633C4F0905}" presName="parentText" presStyleLbl="node1" presStyleIdx="5" presStyleCnt="6">
        <dgm:presLayoutVars>
          <dgm:chMax val="0"/>
          <dgm:bulletEnabled val="1"/>
        </dgm:presLayoutVars>
      </dgm:prSet>
      <dgm:spPr/>
      <dgm:t>
        <a:bodyPr/>
        <a:lstStyle/>
        <a:p>
          <a:endParaRPr lang="en-US"/>
        </a:p>
      </dgm:t>
    </dgm:pt>
  </dgm:ptLst>
  <dgm:cxnLst>
    <dgm:cxn modelId="{339ED8D1-A1C9-48AD-BC92-C15FE3D6CA88}" type="presOf" srcId="{CDAD7960-CB94-4104-A6E5-633D81C6ABEB}" destId="{446BCCC1-A0C5-4982-949C-B1C10762DD66}" srcOrd="0" destOrd="0" presId="urn:microsoft.com/office/officeart/2005/8/layout/vList2"/>
    <dgm:cxn modelId="{4217F0BB-B5D2-435A-B92D-D5E032181D01}" type="presOf" srcId="{FF7FE4C2-9DBA-4C48-853E-6B11B9759D79}" destId="{5A3EFF9A-F367-4ACC-86A8-F398C88D02EA}" srcOrd="0" destOrd="0" presId="urn:microsoft.com/office/officeart/2005/8/layout/vList2"/>
    <dgm:cxn modelId="{C66E857A-2F4D-4A03-8CCF-33B3480D8AAE}" srcId="{FF7FE4C2-9DBA-4C48-853E-6B11B9759D79}" destId="{CDAD7960-CB94-4104-A6E5-633D81C6ABEB}" srcOrd="1" destOrd="0" parTransId="{5BFEFEF7-0C4C-4B5D-8C8D-38109B58C3C5}" sibTransId="{59CE3415-34E2-4C10-A84D-F4107A6B1E5A}"/>
    <dgm:cxn modelId="{FAB6FDC0-927E-419B-B067-B5DD760B4846}" srcId="{FF7FE4C2-9DBA-4C48-853E-6B11B9759D79}" destId="{3BAE51F6-EC1A-4038-A716-C5A53A7A8B72}" srcOrd="2" destOrd="0" parTransId="{11415F2A-1D5C-445A-A0AA-BA03E1022142}" sibTransId="{7F776920-DE81-4023-8C64-83CEF2EE9BA8}"/>
    <dgm:cxn modelId="{43701154-9937-4E83-9A81-EE2B4405E4EC}" type="presOf" srcId="{D11D919B-B764-47CF-B520-360939207148}" destId="{C1A97791-6DDE-4DA1-801F-8B22B1A0E999}" srcOrd="0" destOrd="0" presId="urn:microsoft.com/office/officeart/2005/8/layout/vList2"/>
    <dgm:cxn modelId="{C4252988-3777-430A-BEF9-D1855AB5D67C}" srcId="{FF7FE4C2-9DBA-4C48-853E-6B11B9759D79}" destId="{E492ADC0-A6CB-4130-B7B6-6BACD48A5450}" srcOrd="3" destOrd="0" parTransId="{33DEA663-0683-4286-8A6D-7DF5848CD485}" sibTransId="{41182BEB-6B49-4A0F-8ED7-5CAE6011A162}"/>
    <dgm:cxn modelId="{0F42490F-77D2-4A60-AA4F-CC50D4D5F183}" type="presOf" srcId="{A96FE5E6-31D2-41B0-8EFF-EA633C4F0905}" destId="{1CB5635C-B379-4B8D-9308-66093A46B1CF}" srcOrd="0" destOrd="0" presId="urn:microsoft.com/office/officeart/2005/8/layout/vList2"/>
    <dgm:cxn modelId="{A4B1604F-F60A-4D6F-BF02-E86AA4397996}" type="presOf" srcId="{E492ADC0-A6CB-4130-B7B6-6BACD48A5450}" destId="{35E796B4-42ED-45B0-A9FB-F3203E892625}" srcOrd="0" destOrd="0" presId="urn:microsoft.com/office/officeart/2005/8/layout/vList2"/>
    <dgm:cxn modelId="{A23EB735-F7E9-4162-9A89-985B7C01A407}" srcId="{FF7FE4C2-9DBA-4C48-853E-6B11B9759D79}" destId="{DE62BDAE-F056-4109-B750-3BE1E9CE45A4}" srcOrd="0" destOrd="0" parTransId="{7754B077-5826-451C-A74B-1626A37067F3}" sibTransId="{8C888F76-EE84-435F-8F31-4860F8B88437}"/>
    <dgm:cxn modelId="{A0AF7DA2-609A-4E6D-9E64-B987FA30D812}" srcId="{FF7FE4C2-9DBA-4C48-853E-6B11B9759D79}" destId="{A96FE5E6-31D2-41B0-8EFF-EA633C4F0905}" srcOrd="5" destOrd="0" parTransId="{501C15A4-9468-4805-B794-D64F88ED39E1}" sibTransId="{7E42A3D2-DE0F-452F-9AD3-40297C8A4F21}"/>
    <dgm:cxn modelId="{867D7565-5143-496E-BDA2-8883D5A289DF}" srcId="{FF7FE4C2-9DBA-4C48-853E-6B11B9759D79}" destId="{D11D919B-B764-47CF-B520-360939207148}" srcOrd="4" destOrd="0" parTransId="{00CC26D2-46EB-4AB0-810E-80491DD19076}" sibTransId="{CBBD98FD-F9DF-4A0E-A7F9-E6FEFEAC0740}"/>
    <dgm:cxn modelId="{41A3FF3F-960F-478E-8D04-DB1921684D03}" type="presOf" srcId="{3BAE51F6-EC1A-4038-A716-C5A53A7A8B72}" destId="{D2C2071E-A4D5-419C-8483-A7AFA53E459A}" srcOrd="0" destOrd="0" presId="urn:microsoft.com/office/officeart/2005/8/layout/vList2"/>
    <dgm:cxn modelId="{9B00DC00-A54F-44C6-A98A-57966E61AD2E}" type="presOf" srcId="{DE62BDAE-F056-4109-B750-3BE1E9CE45A4}" destId="{3B6DEDBF-E94E-44F2-809A-1A9E6BA0BEF4}" srcOrd="0" destOrd="0" presId="urn:microsoft.com/office/officeart/2005/8/layout/vList2"/>
    <dgm:cxn modelId="{20F9B9B1-4475-4790-9C08-F483B81C81D7}" type="presParOf" srcId="{5A3EFF9A-F367-4ACC-86A8-F398C88D02EA}" destId="{3B6DEDBF-E94E-44F2-809A-1A9E6BA0BEF4}" srcOrd="0" destOrd="0" presId="urn:microsoft.com/office/officeart/2005/8/layout/vList2"/>
    <dgm:cxn modelId="{B03FCC92-4448-4628-B19F-2014398D8888}" type="presParOf" srcId="{5A3EFF9A-F367-4ACC-86A8-F398C88D02EA}" destId="{1952C137-EF57-45AB-B033-5DF4EB72CB5E}" srcOrd="1" destOrd="0" presId="urn:microsoft.com/office/officeart/2005/8/layout/vList2"/>
    <dgm:cxn modelId="{FAC65204-1BB6-4DAC-AB9F-1D87EA9F8149}" type="presParOf" srcId="{5A3EFF9A-F367-4ACC-86A8-F398C88D02EA}" destId="{446BCCC1-A0C5-4982-949C-B1C10762DD66}" srcOrd="2" destOrd="0" presId="urn:microsoft.com/office/officeart/2005/8/layout/vList2"/>
    <dgm:cxn modelId="{7CF9B566-1664-4C4E-993A-ABFB0B8B3FE2}" type="presParOf" srcId="{5A3EFF9A-F367-4ACC-86A8-F398C88D02EA}" destId="{B7AD9586-8808-4CD7-88D8-C0803E02FE13}" srcOrd="3" destOrd="0" presId="urn:microsoft.com/office/officeart/2005/8/layout/vList2"/>
    <dgm:cxn modelId="{742724D0-BFB0-4619-BC2B-D6D327EF32CD}" type="presParOf" srcId="{5A3EFF9A-F367-4ACC-86A8-F398C88D02EA}" destId="{D2C2071E-A4D5-419C-8483-A7AFA53E459A}" srcOrd="4" destOrd="0" presId="urn:microsoft.com/office/officeart/2005/8/layout/vList2"/>
    <dgm:cxn modelId="{53ECE98E-20A8-4D78-BB56-C7D7B12EEB16}" type="presParOf" srcId="{5A3EFF9A-F367-4ACC-86A8-F398C88D02EA}" destId="{C293183F-7D42-417B-BD2D-332522782D89}" srcOrd="5" destOrd="0" presId="urn:microsoft.com/office/officeart/2005/8/layout/vList2"/>
    <dgm:cxn modelId="{667D6C35-A0AD-4796-BA55-FCEA9F528920}" type="presParOf" srcId="{5A3EFF9A-F367-4ACC-86A8-F398C88D02EA}" destId="{35E796B4-42ED-45B0-A9FB-F3203E892625}" srcOrd="6" destOrd="0" presId="urn:microsoft.com/office/officeart/2005/8/layout/vList2"/>
    <dgm:cxn modelId="{E0423535-AED9-4FE4-962C-71934FC0165E}" type="presParOf" srcId="{5A3EFF9A-F367-4ACC-86A8-F398C88D02EA}" destId="{8D00EFA5-26D5-4F23-8185-29D6CF71ED24}" srcOrd="7" destOrd="0" presId="urn:microsoft.com/office/officeart/2005/8/layout/vList2"/>
    <dgm:cxn modelId="{E783D108-97F4-4FAC-B379-33FEE3287D1D}" type="presParOf" srcId="{5A3EFF9A-F367-4ACC-86A8-F398C88D02EA}" destId="{C1A97791-6DDE-4DA1-801F-8B22B1A0E999}" srcOrd="8" destOrd="0" presId="urn:microsoft.com/office/officeart/2005/8/layout/vList2"/>
    <dgm:cxn modelId="{F69B2FED-29B3-4829-8CD7-9DD01FAACDC5}" type="presParOf" srcId="{5A3EFF9A-F367-4ACC-86A8-F398C88D02EA}" destId="{F0D7647E-5BC6-4579-AA48-6FA62ABFEE34}" srcOrd="9" destOrd="0" presId="urn:microsoft.com/office/officeart/2005/8/layout/vList2"/>
    <dgm:cxn modelId="{34AFA061-F9EF-42A4-A138-AFB1F4A6E159}" type="presParOf" srcId="{5A3EFF9A-F367-4ACC-86A8-F398C88D02EA}" destId="{1CB5635C-B379-4B8D-9308-66093A46B1CF}"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F64E3B2-50DB-46EB-9687-B1E0975F7730}"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D0B9081E-7714-4354-87A3-2253026A4662}">
      <dgm:prSet/>
      <dgm:spPr/>
      <dgm:t>
        <a:bodyPr/>
        <a:lstStyle/>
        <a:p>
          <a:pPr rtl="0"/>
          <a:r>
            <a:rPr lang="en-US" smtClean="0"/>
            <a:t>Pre-CCLS</a:t>
          </a:r>
          <a:endParaRPr lang="en-US"/>
        </a:p>
      </dgm:t>
    </dgm:pt>
    <dgm:pt modelId="{DFEC09E1-4194-4575-A9C6-8B4D324F7AF9}" type="parTrans" cxnId="{8296C1CF-A14B-44B6-994B-0ED1E5E6E84B}">
      <dgm:prSet/>
      <dgm:spPr/>
      <dgm:t>
        <a:bodyPr/>
        <a:lstStyle/>
        <a:p>
          <a:endParaRPr lang="en-US"/>
        </a:p>
      </dgm:t>
    </dgm:pt>
    <dgm:pt modelId="{40FEAC55-B469-47E0-8827-990792C90776}" type="sibTrans" cxnId="{8296C1CF-A14B-44B6-994B-0ED1E5E6E84B}">
      <dgm:prSet/>
      <dgm:spPr/>
      <dgm:t>
        <a:bodyPr/>
        <a:lstStyle/>
        <a:p>
          <a:endParaRPr lang="en-US"/>
        </a:p>
      </dgm:t>
    </dgm:pt>
    <dgm:pt modelId="{DC5EEC23-B197-4DF5-A0FA-035CA1BA3546}">
      <dgm:prSet/>
      <dgm:spPr/>
      <dgm:t>
        <a:bodyPr/>
        <a:lstStyle/>
        <a:p>
          <a:pPr rtl="0"/>
          <a:r>
            <a:rPr lang="en-US" smtClean="0"/>
            <a:t>Write about a time you had to make a difficult decision. Describe the situation and the heroic qualities you exhibited.</a:t>
          </a:r>
          <a:endParaRPr lang="en-US"/>
        </a:p>
      </dgm:t>
    </dgm:pt>
    <dgm:pt modelId="{3B0DC257-9DE9-463C-A63F-9FEF375EAB7A}" type="parTrans" cxnId="{3F1F582B-F62C-4F54-9F23-7047398677D7}">
      <dgm:prSet/>
      <dgm:spPr/>
      <dgm:t>
        <a:bodyPr/>
        <a:lstStyle/>
        <a:p>
          <a:endParaRPr lang="en-US"/>
        </a:p>
      </dgm:t>
    </dgm:pt>
    <dgm:pt modelId="{0BB1278B-ECCC-4C03-95D3-30359B3A8352}" type="sibTrans" cxnId="{3F1F582B-F62C-4F54-9F23-7047398677D7}">
      <dgm:prSet/>
      <dgm:spPr/>
      <dgm:t>
        <a:bodyPr/>
        <a:lstStyle/>
        <a:p>
          <a:endParaRPr lang="en-US"/>
        </a:p>
      </dgm:t>
    </dgm:pt>
    <dgm:pt modelId="{7F84205C-BD82-4B1F-95D3-AFE84AB0C59E}" type="pres">
      <dgm:prSet presAssocID="{2F64E3B2-50DB-46EB-9687-B1E0975F7730}" presName="Name0" presStyleCnt="0">
        <dgm:presLayoutVars>
          <dgm:dir/>
          <dgm:animLvl val="lvl"/>
          <dgm:resizeHandles val="exact"/>
        </dgm:presLayoutVars>
      </dgm:prSet>
      <dgm:spPr/>
      <dgm:t>
        <a:bodyPr/>
        <a:lstStyle/>
        <a:p>
          <a:endParaRPr lang="en-US"/>
        </a:p>
      </dgm:t>
    </dgm:pt>
    <dgm:pt modelId="{F6CD0D9A-3D85-4B72-9B6E-847458E15873}" type="pres">
      <dgm:prSet presAssocID="{DC5EEC23-B197-4DF5-A0FA-035CA1BA3546}" presName="boxAndChildren" presStyleCnt="0"/>
      <dgm:spPr/>
    </dgm:pt>
    <dgm:pt modelId="{A7E39DAA-2FC5-4700-9FB9-6B7305D0AE9B}" type="pres">
      <dgm:prSet presAssocID="{DC5EEC23-B197-4DF5-A0FA-035CA1BA3546}" presName="parentTextBox" presStyleLbl="node1" presStyleIdx="0" presStyleCnt="2" custScaleY="244525"/>
      <dgm:spPr/>
      <dgm:t>
        <a:bodyPr/>
        <a:lstStyle/>
        <a:p>
          <a:endParaRPr lang="en-US"/>
        </a:p>
      </dgm:t>
    </dgm:pt>
    <dgm:pt modelId="{539F5097-DDBB-4256-93AC-9F14EF8397C3}" type="pres">
      <dgm:prSet presAssocID="{40FEAC55-B469-47E0-8827-990792C90776}" presName="sp" presStyleCnt="0"/>
      <dgm:spPr/>
    </dgm:pt>
    <dgm:pt modelId="{129DEED0-27B7-4089-BC0E-54643734ABDF}" type="pres">
      <dgm:prSet presAssocID="{D0B9081E-7714-4354-87A3-2253026A4662}" presName="arrowAndChildren" presStyleCnt="0"/>
      <dgm:spPr/>
    </dgm:pt>
    <dgm:pt modelId="{120F3961-E4B6-47C8-B124-8CD4A20E2C0A}" type="pres">
      <dgm:prSet presAssocID="{D0B9081E-7714-4354-87A3-2253026A4662}" presName="parentTextArrow" presStyleLbl="node1" presStyleIdx="1" presStyleCnt="2"/>
      <dgm:spPr/>
      <dgm:t>
        <a:bodyPr/>
        <a:lstStyle/>
        <a:p>
          <a:endParaRPr lang="en-US"/>
        </a:p>
      </dgm:t>
    </dgm:pt>
  </dgm:ptLst>
  <dgm:cxnLst>
    <dgm:cxn modelId="{B4FF484F-92B9-4C74-AA59-118F9000101D}" type="presOf" srcId="{DC5EEC23-B197-4DF5-A0FA-035CA1BA3546}" destId="{A7E39DAA-2FC5-4700-9FB9-6B7305D0AE9B}" srcOrd="0" destOrd="0" presId="urn:microsoft.com/office/officeart/2005/8/layout/process4"/>
    <dgm:cxn modelId="{8296C1CF-A14B-44B6-994B-0ED1E5E6E84B}" srcId="{2F64E3B2-50DB-46EB-9687-B1E0975F7730}" destId="{D0B9081E-7714-4354-87A3-2253026A4662}" srcOrd="0" destOrd="0" parTransId="{DFEC09E1-4194-4575-A9C6-8B4D324F7AF9}" sibTransId="{40FEAC55-B469-47E0-8827-990792C90776}"/>
    <dgm:cxn modelId="{3F1F582B-F62C-4F54-9F23-7047398677D7}" srcId="{2F64E3B2-50DB-46EB-9687-B1E0975F7730}" destId="{DC5EEC23-B197-4DF5-A0FA-035CA1BA3546}" srcOrd="1" destOrd="0" parTransId="{3B0DC257-9DE9-463C-A63F-9FEF375EAB7A}" sibTransId="{0BB1278B-ECCC-4C03-95D3-30359B3A8352}"/>
    <dgm:cxn modelId="{E5A937ED-EB13-4E62-940B-0D5B7C98EC91}" type="presOf" srcId="{2F64E3B2-50DB-46EB-9687-B1E0975F7730}" destId="{7F84205C-BD82-4B1F-95D3-AFE84AB0C59E}" srcOrd="0" destOrd="0" presId="urn:microsoft.com/office/officeart/2005/8/layout/process4"/>
    <dgm:cxn modelId="{0716F454-A2C7-4FFA-AADB-B2EB922DA4EC}" type="presOf" srcId="{D0B9081E-7714-4354-87A3-2253026A4662}" destId="{120F3961-E4B6-47C8-B124-8CD4A20E2C0A}" srcOrd="0" destOrd="0" presId="urn:microsoft.com/office/officeart/2005/8/layout/process4"/>
    <dgm:cxn modelId="{B51471F3-B832-41BF-96C5-03B238D987B2}" type="presParOf" srcId="{7F84205C-BD82-4B1F-95D3-AFE84AB0C59E}" destId="{F6CD0D9A-3D85-4B72-9B6E-847458E15873}" srcOrd="0" destOrd="0" presId="urn:microsoft.com/office/officeart/2005/8/layout/process4"/>
    <dgm:cxn modelId="{BFF155FB-A211-4850-B89E-A96CC4915D34}" type="presParOf" srcId="{F6CD0D9A-3D85-4B72-9B6E-847458E15873}" destId="{A7E39DAA-2FC5-4700-9FB9-6B7305D0AE9B}" srcOrd="0" destOrd="0" presId="urn:microsoft.com/office/officeart/2005/8/layout/process4"/>
    <dgm:cxn modelId="{B1BA0127-5C1F-4464-AFCE-9A1B703BE886}" type="presParOf" srcId="{7F84205C-BD82-4B1F-95D3-AFE84AB0C59E}" destId="{539F5097-DDBB-4256-93AC-9F14EF8397C3}" srcOrd="1" destOrd="0" presId="urn:microsoft.com/office/officeart/2005/8/layout/process4"/>
    <dgm:cxn modelId="{A6B6BF5E-EB6B-4E8E-B82E-998E18F96D00}" type="presParOf" srcId="{7F84205C-BD82-4B1F-95D3-AFE84AB0C59E}" destId="{129DEED0-27B7-4089-BC0E-54643734ABDF}" srcOrd="2" destOrd="0" presId="urn:microsoft.com/office/officeart/2005/8/layout/process4"/>
    <dgm:cxn modelId="{84B7EF4A-18E9-42FE-A39C-0B80AAA5D020}" type="presParOf" srcId="{129DEED0-27B7-4089-BC0E-54643734ABDF}" destId="{120F3961-E4B6-47C8-B124-8CD4A20E2C0A}"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9F6C9DD-69D5-464A-B286-1DDAAD96DA1C}"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34E38D48-5BC7-431B-8316-1C3E638AD447}">
      <dgm:prSet/>
      <dgm:spPr/>
      <dgm:t>
        <a:bodyPr/>
        <a:lstStyle/>
        <a:p>
          <a:pPr rtl="0"/>
          <a:r>
            <a:rPr lang="en-US" smtClean="0"/>
            <a:t>Post-CCLS</a:t>
          </a:r>
          <a:endParaRPr lang="en-US"/>
        </a:p>
      </dgm:t>
    </dgm:pt>
    <dgm:pt modelId="{A067ED5D-2892-4B10-9C8E-A137F71F2EF0}" type="parTrans" cxnId="{FFC2C5D2-2855-498A-988D-9778720FF1B1}">
      <dgm:prSet/>
      <dgm:spPr/>
      <dgm:t>
        <a:bodyPr/>
        <a:lstStyle/>
        <a:p>
          <a:endParaRPr lang="en-US"/>
        </a:p>
      </dgm:t>
    </dgm:pt>
    <dgm:pt modelId="{5E5414FE-0D27-41E1-962B-1D34C1EC28CC}" type="sibTrans" cxnId="{FFC2C5D2-2855-498A-988D-9778720FF1B1}">
      <dgm:prSet/>
      <dgm:spPr/>
      <dgm:t>
        <a:bodyPr/>
        <a:lstStyle/>
        <a:p>
          <a:endParaRPr lang="en-US"/>
        </a:p>
      </dgm:t>
    </dgm:pt>
    <dgm:pt modelId="{94FF9124-6B6B-4D9D-B668-A6B7504DFF6A}">
      <dgm:prSet/>
      <dgm:spPr/>
      <dgm:t>
        <a:bodyPr/>
        <a:lstStyle/>
        <a:p>
          <a:pPr rtl="0"/>
          <a:r>
            <a:rPr lang="en-US" dirty="0" smtClean="0"/>
            <a:t>Modern writers often enhance their story through the use of literary allusions. </a:t>
          </a:r>
          <a:r>
            <a:rPr lang="en-US" dirty="0" err="1" smtClean="0"/>
            <a:t>Grann</a:t>
          </a:r>
          <a:r>
            <a:rPr lang="en-US" dirty="0" smtClean="0"/>
            <a:t> compares Fawcett’s Nina to Odysseus’ Penelope. </a:t>
          </a:r>
          <a:r>
            <a:rPr lang="en-US" i="1" dirty="0" smtClean="0">
              <a:solidFill>
                <a:schemeClr val="tx1"/>
              </a:solidFill>
            </a:rPr>
            <a:t>Analyze and evaluate the effectiveness</a:t>
          </a:r>
          <a:r>
            <a:rPr lang="en-US" i="1" dirty="0" smtClean="0"/>
            <a:t> of </a:t>
          </a:r>
          <a:r>
            <a:rPr lang="en-US" dirty="0" err="1" smtClean="0"/>
            <a:t>Grann’s</a:t>
          </a:r>
          <a:r>
            <a:rPr lang="en-US" dirty="0" smtClean="0"/>
            <a:t> choice in making this comparison. In your essay, be sure to:</a:t>
          </a:r>
          <a:endParaRPr lang="en-US" dirty="0"/>
        </a:p>
      </dgm:t>
    </dgm:pt>
    <dgm:pt modelId="{9FBA3BE2-FA17-4951-8339-9DB9CCE7E8AF}" type="parTrans" cxnId="{242F4F29-E888-433E-BDCA-3F34CE123EEA}">
      <dgm:prSet/>
      <dgm:spPr/>
      <dgm:t>
        <a:bodyPr/>
        <a:lstStyle/>
        <a:p>
          <a:endParaRPr lang="en-US"/>
        </a:p>
      </dgm:t>
    </dgm:pt>
    <dgm:pt modelId="{AC06C316-396F-408F-9282-F4973883D41D}" type="sibTrans" cxnId="{242F4F29-E888-433E-BDCA-3F34CE123EEA}">
      <dgm:prSet/>
      <dgm:spPr/>
      <dgm:t>
        <a:bodyPr/>
        <a:lstStyle/>
        <a:p>
          <a:endParaRPr lang="en-US"/>
        </a:p>
      </dgm:t>
    </dgm:pt>
    <dgm:pt modelId="{395A4932-FFF5-4780-823F-E1D5AB6B9732}">
      <dgm:prSet/>
      <dgm:spPr/>
      <dgm:t>
        <a:bodyPr/>
        <a:lstStyle/>
        <a:p>
          <a:pPr rtl="0"/>
          <a:r>
            <a:rPr lang="en-US" dirty="0" smtClean="0"/>
            <a:t>Describe the call to adventure for both Percy Fawcett and Odysseus.  </a:t>
          </a:r>
          <a:endParaRPr lang="en-US" dirty="0"/>
        </a:p>
      </dgm:t>
    </dgm:pt>
    <dgm:pt modelId="{89227105-7F38-4F05-97FE-ABFE6D1E16B8}" type="parTrans" cxnId="{B856ECBB-75FC-48F0-9E51-52A9EAECBBE6}">
      <dgm:prSet/>
      <dgm:spPr/>
      <dgm:t>
        <a:bodyPr/>
        <a:lstStyle/>
        <a:p>
          <a:endParaRPr lang="en-US"/>
        </a:p>
      </dgm:t>
    </dgm:pt>
    <dgm:pt modelId="{8D3DDF0A-0A3C-4F52-A1E3-B2D7E07659CA}" type="sibTrans" cxnId="{B856ECBB-75FC-48F0-9E51-52A9EAECBBE6}">
      <dgm:prSet/>
      <dgm:spPr/>
      <dgm:t>
        <a:bodyPr/>
        <a:lstStyle/>
        <a:p>
          <a:endParaRPr lang="en-US"/>
        </a:p>
      </dgm:t>
    </dgm:pt>
    <dgm:pt modelId="{DEC86AB7-9E5D-4336-9D57-6B134B9CCB92}">
      <dgm:prSet/>
      <dgm:spPr/>
      <dgm:t>
        <a:bodyPr/>
        <a:lstStyle/>
        <a:p>
          <a:pPr rtl="0"/>
          <a:r>
            <a:rPr lang="en-US" dirty="0" smtClean="0"/>
            <a:t>Compare and contrast the impact of answering this call on those closest to the heroes.</a:t>
          </a:r>
          <a:endParaRPr lang="en-US" dirty="0"/>
        </a:p>
      </dgm:t>
    </dgm:pt>
    <dgm:pt modelId="{33A3CE09-E7C7-4F88-873C-3FD022A8EA7C}" type="parTrans" cxnId="{0A416E7F-6591-4444-A649-A1B23F3F0F9E}">
      <dgm:prSet/>
      <dgm:spPr/>
      <dgm:t>
        <a:bodyPr/>
        <a:lstStyle/>
        <a:p>
          <a:endParaRPr lang="en-US"/>
        </a:p>
      </dgm:t>
    </dgm:pt>
    <dgm:pt modelId="{2C4E1664-F390-4F40-A95C-43EFC561B739}" type="sibTrans" cxnId="{0A416E7F-6591-4444-A649-A1B23F3F0F9E}">
      <dgm:prSet/>
      <dgm:spPr/>
      <dgm:t>
        <a:bodyPr/>
        <a:lstStyle/>
        <a:p>
          <a:endParaRPr lang="en-US"/>
        </a:p>
      </dgm:t>
    </dgm:pt>
    <dgm:pt modelId="{634A17C9-FB2C-4D87-B43B-CCF6A8662F40}">
      <dgm:prSet/>
      <dgm:spPr/>
      <dgm:t>
        <a:bodyPr/>
        <a:lstStyle/>
        <a:p>
          <a:pPr rtl="0"/>
          <a:r>
            <a:rPr lang="en-US" dirty="0" smtClean="0"/>
            <a:t>Support your analysis using specific evidence from the two works listed above. </a:t>
          </a:r>
          <a:endParaRPr lang="en-US" dirty="0"/>
        </a:p>
      </dgm:t>
    </dgm:pt>
    <dgm:pt modelId="{67DCB742-3AED-4298-A06D-477515EB1781}" type="parTrans" cxnId="{9BC163C7-35B7-41CD-8715-2840FBC5EAD0}">
      <dgm:prSet/>
      <dgm:spPr/>
      <dgm:t>
        <a:bodyPr/>
        <a:lstStyle/>
        <a:p>
          <a:endParaRPr lang="en-US"/>
        </a:p>
      </dgm:t>
    </dgm:pt>
    <dgm:pt modelId="{D2E1F41C-8233-476C-AB39-1A03E465126E}" type="sibTrans" cxnId="{9BC163C7-35B7-41CD-8715-2840FBC5EAD0}">
      <dgm:prSet/>
      <dgm:spPr/>
      <dgm:t>
        <a:bodyPr/>
        <a:lstStyle/>
        <a:p>
          <a:endParaRPr lang="en-US"/>
        </a:p>
      </dgm:t>
    </dgm:pt>
    <dgm:pt modelId="{8E614C03-F3FC-498D-961E-DE861FD01C09}" type="pres">
      <dgm:prSet presAssocID="{99F6C9DD-69D5-464A-B286-1DDAAD96DA1C}" presName="Name0" presStyleCnt="0">
        <dgm:presLayoutVars>
          <dgm:dir/>
          <dgm:animLvl val="lvl"/>
          <dgm:resizeHandles val="exact"/>
        </dgm:presLayoutVars>
      </dgm:prSet>
      <dgm:spPr/>
      <dgm:t>
        <a:bodyPr/>
        <a:lstStyle/>
        <a:p>
          <a:endParaRPr lang="en-US"/>
        </a:p>
      </dgm:t>
    </dgm:pt>
    <dgm:pt modelId="{048CC9F4-2DC0-44F9-AEA8-3BEE952BD7DA}" type="pres">
      <dgm:prSet presAssocID="{94FF9124-6B6B-4D9D-B668-A6B7504DFF6A}" presName="boxAndChildren" presStyleCnt="0"/>
      <dgm:spPr/>
    </dgm:pt>
    <dgm:pt modelId="{61B3F794-9EE5-4573-8C37-95E521CAF0CE}" type="pres">
      <dgm:prSet presAssocID="{94FF9124-6B6B-4D9D-B668-A6B7504DFF6A}" presName="parentTextBox" presStyleLbl="node1" presStyleIdx="0" presStyleCnt="2"/>
      <dgm:spPr/>
      <dgm:t>
        <a:bodyPr/>
        <a:lstStyle/>
        <a:p>
          <a:endParaRPr lang="en-US"/>
        </a:p>
      </dgm:t>
    </dgm:pt>
    <dgm:pt modelId="{C8822F7A-23A9-49B8-B714-D91303E10DB7}" type="pres">
      <dgm:prSet presAssocID="{94FF9124-6B6B-4D9D-B668-A6B7504DFF6A}" presName="entireBox" presStyleLbl="node1" presStyleIdx="0" presStyleCnt="2"/>
      <dgm:spPr/>
      <dgm:t>
        <a:bodyPr/>
        <a:lstStyle/>
        <a:p>
          <a:endParaRPr lang="en-US"/>
        </a:p>
      </dgm:t>
    </dgm:pt>
    <dgm:pt modelId="{C11E4CC2-B518-4B84-B956-E52BA89BDBFA}" type="pres">
      <dgm:prSet presAssocID="{94FF9124-6B6B-4D9D-B668-A6B7504DFF6A}" presName="descendantBox" presStyleCnt="0"/>
      <dgm:spPr/>
    </dgm:pt>
    <dgm:pt modelId="{94849EDB-798B-4279-AEFC-296C1E8A467D}" type="pres">
      <dgm:prSet presAssocID="{395A4932-FFF5-4780-823F-E1D5AB6B9732}" presName="childTextBox" presStyleLbl="fgAccFollowNode1" presStyleIdx="0" presStyleCnt="3">
        <dgm:presLayoutVars>
          <dgm:bulletEnabled val="1"/>
        </dgm:presLayoutVars>
      </dgm:prSet>
      <dgm:spPr/>
      <dgm:t>
        <a:bodyPr/>
        <a:lstStyle/>
        <a:p>
          <a:endParaRPr lang="en-US"/>
        </a:p>
      </dgm:t>
    </dgm:pt>
    <dgm:pt modelId="{B2755C2B-C8E0-4960-8077-4033ECB95DCA}" type="pres">
      <dgm:prSet presAssocID="{DEC86AB7-9E5D-4336-9D57-6B134B9CCB92}" presName="childTextBox" presStyleLbl="fgAccFollowNode1" presStyleIdx="1" presStyleCnt="3">
        <dgm:presLayoutVars>
          <dgm:bulletEnabled val="1"/>
        </dgm:presLayoutVars>
      </dgm:prSet>
      <dgm:spPr/>
      <dgm:t>
        <a:bodyPr/>
        <a:lstStyle/>
        <a:p>
          <a:endParaRPr lang="en-US"/>
        </a:p>
      </dgm:t>
    </dgm:pt>
    <dgm:pt modelId="{6D15F4D6-46C2-43AB-B80A-5C1068DC04EF}" type="pres">
      <dgm:prSet presAssocID="{634A17C9-FB2C-4D87-B43B-CCF6A8662F40}" presName="childTextBox" presStyleLbl="fgAccFollowNode1" presStyleIdx="2" presStyleCnt="3">
        <dgm:presLayoutVars>
          <dgm:bulletEnabled val="1"/>
        </dgm:presLayoutVars>
      </dgm:prSet>
      <dgm:spPr/>
      <dgm:t>
        <a:bodyPr/>
        <a:lstStyle/>
        <a:p>
          <a:endParaRPr lang="en-US"/>
        </a:p>
      </dgm:t>
    </dgm:pt>
    <dgm:pt modelId="{7F49422C-4A20-4E58-8A93-7BA572730B20}" type="pres">
      <dgm:prSet presAssocID="{5E5414FE-0D27-41E1-962B-1D34C1EC28CC}" presName="sp" presStyleCnt="0"/>
      <dgm:spPr/>
    </dgm:pt>
    <dgm:pt modelId="{352E9F06-8ED7-46C2-90A0-92E54522BFC4}" type="pres">
      <dgm:prSet presAssocID="{34E38D48-5BC7-431B-8316-1C3E638AD447}" presName="arrowAndChildren" presStyleCnt="0"/>
      <dgm:spPr/>
    </dgm:pt>
    <dgm:pt modelId="{8AB43D7F-5943-4CF5-B2A0-7CB21FE452A7}" type="pres">
      <dgm:prSet presAssocID="{34E38D48-5BC7-431B-8316-1C3E638AD447}" presName="parentTextArrow" presStyleLbl="node1" presStyleIdx="1" presStyleCnt="2" custScaleY="31733"/>
      <dgm:spPr/>
      <dgm:t>
        <a:bodyPr/>
        <a:lstStyle/>
        <a:p>
          <a:endParaRPr lang="en-US"/>
        </a:p>
      </dgm:t>
    </dgm:pt>
  </dgm:ptLst>
  <dgm:cxnLst>
    <dgm:cxn modelId="{3B6590B8-A793-460E-A87F-8688FB36BC25}" type="presOf" srcId="{99F6C9DD-69D5-464A-B286-1DDAAD96DA1C}" destId="{8E614C03-F3FC-498D-961E-DE861FD01C09}" srcOrd="0" destOrd="0" presId="urn:microsoft.com/office/officeart/2005/8/layout/process4"/>
    <dgm:cxn modelId="{0A416E7F-6591-4444-A649-A1B23F3F0F9E}" srcId="{94FF9124-6B6B-4D9D-B668-A6B7504DFF6A}" destId="{DEC86AB7-9E5D-4336-9D57-6B134B9CCB92}" srcOrd="1" destOrd="0" parTransId="{33A3CE09-E7C7-4F88-873C-3FD022A8EA7C}" sibTransId="{2C4E1664-F390-4F40-A95C-43EFC561B739}"/>
    <dgm:cxn modelId="{9BC163C7-35B7-41CD-8715-2840FBC5EAD0}" srcId="{94FF9124-6B6B-4D9D-B668-A6B7504DFF6A}" destId="{634A17C9-FB2C-4D87-B43B-CCF6A8662F40}" srcOrd="2" destOrd="0" parTransId="{67DCB742-3AED-4298-A06D-477515EB1781}" sibTransId="{D2E1F41C-8233-476C-AB39-1A03E465126E}"/>
    <dgm:cxn modelId="{B856ECBB-75FC-48F0-9E51-52A9EAECBBE6}" srcId="{94FF9124-6B6B-4D9D-B668-A6B7504DFF6A}" destId="{395A4932-FFF5-4780-823F-E1D5AB6B9732}" srcOrd="0" destOrd="0" parTransId="{89227105-7F38-4F05-97FE-ABFE6D1E16B8}" sibTransId="{8D3DDF0A-0A3C-4F52-A1E3-B2D7E07659CA}"/>
    <dgm:cxn modelId="{FC064E5B-C8CA-475A-9C27-484B83526BEC}" type="presOf" srcId="{634A17C9-FB2C-4D87-B43B-CCF6A8662F40}" destId="{6D15F4D6-46C2-43AB-B80A-5C1068DC04EF}" srcOrd="0" destOrd="0" presId="urn:microsoft.com/office/officeart/2005/8/layout/process4"/>
    <dgm:cxn modelId="{A4BFF99D-D558-47A2-8A0D-3025B72F349A}" type="presOf" srcId="{94FF9124-6B6B-4D9D-B668-A6B7504DFF6A}" destId="{61B3F794-9EE5-4573-8C37-95E521CAF0CE}" srcOrd="0" destOrd="0" presId="urn:microsoft.com/office/officeart/2005/8/layout/process4"/>
    <dgm:cxn modelId="{FFC2C5D2-2855-498A-988D-9778720FF1B1}" srcId="{99F6C9DD-69D5-464A-B286-1DDAAD96DA1C}" destId="{34E38D48-5BC7-431B-8316-1C3E638AD447}" srcOrd="0" destOrd="0" parTransId="{A067ED5D-2892-4B10-9C8E-A137F71F2EF0}" sibTransId="{5E5414FE-0D27-41E1-962B-1D34C1EC28CC}"/>
    <dgm:cxn modelId="{E8C219A6-1DB9-4262-800C-610A09B770CB}" type="presOf" srcId="{94FF9124-6B6B-4D9D-B668-A6B7504DFF6A}" destId="{C8822F7A-23A9-49B8-B714-D91303E10DB7}" srcOrd="1" destOrd="0" presId="urn:microsoft.com/office/officeart/2005/8/layout/process4"/>
    <dgm:cxn modelId="{1AE88BE5-00CE-40A4-B5A0-1B8079B509AC}" type="presOf" srcId="{395A4932-FFF5-4780-823F-E1D5AB6B9732}" destId="{94849EDB-798B-4279-AEFC-296C1E8A467D}" srcOrd="0" destOrd="0" presId="urn:microsoft.com/office/officeart/2005/8/layout/process4"/>
    <dgm:cxn modelId="{8F15B6A6-C3F5-4A78-8B17-562336EDC795}" type="presOf" srcId="{DEC86AB7-9E5D-4336-9D57-6B134B9CCB92}" destId="{B2755C2B-C8E0-4960-8077-4033ECB95DCA}" srcOrd="0" destOrd="0" presId="urn:microsoft.com/office/officeart/2005/8/layout/process4"/>
    <dgm:cxn modelId="{06E07CA4-C73E-47DC-861E-EFC18C003E50}" type="presOf" srcId="{34E38D48-5BC7-431B-8316-1C3E638AD447}" destId="{8AB43D7F-5943-4CF5-B2A0-7CB21FE452A7}" srcOrd="0" destOrd="0" presId="urn:microsoft.com/office/officeart/2005/8/layout/process4"/>
    <dgm:cxn modelId="{242F4F29-E888-433E-BDCA-3F34CE123EEA}" srcId="{99F6C9DD-69D5-464A-B286-1DDAAD96DA1C}" destId="{94FF9124-6B6B-4D9D-B668-A6B7504DFF6A}" srcOrd="1" destOrd="0" parTransId="{9FBA3BE2-FA17-4951-8339-9DB9CCE7E8AF}" sibTransId="{AC06C316-396F-408F-9282-F4973883D41D}"/>
    <dgm:cxn modelId="{44317F14-C93A-4A17-A305-A4702C11CD21}" type="presParOf" srcId="{8E614C03-F3FC-498D-961E-DE861FD01C09}" destId="{048CC9F4-2DC0-44F9-AEA8-3BEE952BD7DA}" srcOrd="0" destOrd="0" presId="urn:microsoft.com/office/officeart/2005/8/layout/process4"/>
    <dgm:cxn modelId="{07F2E2A2-1D22-4488-9357-D6665AFB48CE}" type="presParOf" srcId="{048CC9F4-2DC0-44F9-AEA8-3BEE952BD7DA}" destId="{61B3F794-9EE5-4573-8C37-95E521CAF0CE}" srcOrd="0" destOrd="0" presId="urn:microsoft.com/office/officeart/2005/8/layout/process4"/>
    <dgm:cxn modelId="{AE04AA05-F8AE-42AA-BF05-E59448AF05E5}" type="presParOf" srcId="{048CC9F4-2DC0-44F9-AEA8-3BEE952BD7DA}" destId="{C8822F7A-23A9-49B8-B714-D91303E10DB7}" srcOrd="1" destOrd="0" presId="urn:microsoft.com/office/officeart/2005/8/layout/process4"/>
    <dgm:cxn modelId="{4A1B759C-864D-4190-B0A1-F90290E6D2CF}" type="presParOf" srcId="{048CC9F4-2DC0-44F9-AEA8-3BEE952BD7DA}" destId="{C11E4CC2-B518-4B84-B956-E52BA89BDBFA}" srcOrd="2" destOrd="0" presId="urn:microsoft.com/office/officeart/2005/8/layout/process4"/>
    <dgm:cxn modelId="{ACBDA7A0-B510-49EE-A8BA-CEB5170364C1}" type="presParOf" srcId="{C11E4CC2-B518-4B84-B956-E52BA89BDBFA}" destId="{94849EDB-798B-4279-AEFC-296C1E8A467D}" srcOrd="0" destOrd="0" presId="urn:microsoft.com/office/officeart/2005/8/layout/process4"/>
    <dgm:cxn modelId="{DBCBF0E9-ADAD-4142-8654-4FC275377831}" type="presParOf" srcId="{C11E4CC2-B518-4B84-B956-E52BA89BDBFA}" destId="{B2755C2B-C8E0-4960-8077-4033ECB95DCA}" srcOrd="1" destOrd="0" presId="urn:microsoft.com/office/officeart/2005/8/layout/process4"/>
    <dgm:cxn modelId="{15D59A83-DD05-4F2B-8D7E-B3EB01F1753A}" type="presParOf" srcId="{C11E4CC2-B518-4B84-B956-E52BA89BDBFA}" destId="{6D15F4D6-46C2-43AB-B80A-5C1068DC04EF}" srcOrd="2" destOrd="0" presId="urn:microsoft.com/office/officeart/2005/8/layout/process4"/>
    <dgm:cxn modelId="{18CA53F5-E1B2-45CF-9529-0058AD9F34E4}" type="presParOf" srcId="{8E614C03-F3FC-498D-961E-DE861FD01C09}" destId="{7F49422C-4A20-4E58-8A93-7BA572730B20}" srcOrd="1" destOrd="0" presId="urn:microsoft.com/office/officeart/2005/8/layout/process4"/>
    <dgm:cxn modelId="{D0B0B950-43CF-4EF9-8CC1-56FBD7F59952}" type="presParOf" srcId="{8E614C03-F3FC-498D-961E-DE861FD01C09}" destId="{352E9F06-8ED7-46C2-90A0-92E54522BFC4}" srcOrd="2" destOrd="0" presId="urn:microsoft.com/office/officeart/2005/8/layout/process4"/>
    <dgm:cxn modelId="{086D82C6-E76C-4EC9-9221-3734AA855DDF}" type="presParOf" srcId="{352E9F06-8ED7-46C2-90A0-92E54522BFC4}" destId="{8AB43D7F-5943-4CF5-B2A0-7CB21FE452A7}"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AEFE9C8-740E-4E09-BD46-E5A4F12E2C95}" type="doc">
      <dgm:prSet loTypeId="urn:diagrams.loki3.com/BracketList+Icon" loCatId="list" qsTypeId="urn:microsoft.com/office/officeart/2005/8/quickstyle/simple1" qsCatId="simple" csTypeId="urn:microsoft.com/office/officeart/2005/8/colors/accent1_2" csCatId="accent1"/>
      <dgm:spPr/>
      <dgm:t>
        <a:bodyPr/>
        <a:lstStyle/>
        <a:p>
          <a:endParaRPr lang="en-US"/>
        </a:p>
      </dgm:t>
    </dgm:pt>
    <dgm:pt modelId="{509040D2-E57E-4833-A982-B89C1E26B99C}">
      <dgm:prSet/>
      <dgm:spPr/>
      <dgm:t>
        <a:bodyPr/>
        <a:lstStyle/>
        <a:p>
          <a:pPr rtl="0"/>
          <a:r>
            <a:rPr lang="en-US" dirty="0" smtClean="0">
              <a:solidFill>
                <a:schemeClr val="accent2"/>
              </a:solidFill>
            </a:rPr>
            <a:t>Tier One Words </a:t>
          </a:r>
          <a:endParaRPr lang="en-US" dirty="0">
            <a:solidFill>
              <a:schemeClr val="accent2"/>
            </a:solidFill>
          </a:endParaRPr>
        </a:p>
      </dgm:t>
    </dgm:pt>
    <dgm:pt modelId="{6E317061-BC94-4BAA-BD31-0CA35E5A2416}" type="parTrans" cxnId="{4326E735-561A-42B0-9678-320274689E61}">
      <dgm:prSet/>
      <dgm:spPr/>
      <dgm:t>
        <a:bodyPr/>
        <a:lstStyle/>
        <a:p>
          <a:endParaRPr lang="en-US"/>
        </a:p>
      </dgm:t>
    </dgm:pt>
    <dgm:pt modelId="{A6B0752F-7569-4580-8880-3C63E77930D5}" type="sibTrans" cxnId="{4326E735-561A-42B0-9678-320274689E61}">
      <dgm:prSet/>
      <dgm:spPr/>
      <dgm:t>
        <a:bodyPr/>
        <a:lstStyle/>
        <a:p>
          <a:endParaRPr lang="en-US"/>
        </a:p>
      </dgm:t>
    </dgm:pt>
    <dgm:pt modelId="{E5C4677F-FCB8-4015-AA68-B8F18E58BABB}">
      <dgm:prSet/>
      <dgm:spPr/>
      <dgm:t>
        <a:bodyPr/>
        <a:lstStyle/>
        <a:p>
          <a:pPr rtl="0"/>
          <a:r>
            <a:rPr lang="en-US" smtClean="0"/>
            <a:t>Words of everyday speech </a:t>
          </a:r>
          <a:endParaRPr lang="en-US"/>
        </a:p>
      </dgm:t>
    </dgm:pt>
    <dgm:pt modelId="{3A7F988F-F7F7-4584-AAD4-178462025437}" type="parTrans" cxnId="{9D18A00D-ECEF-4A7B-9F1D-7A269DBB84FB}">
      <dgm:prSet/>
      <dgm:spPr/>
      <dgm:t>
        <a:bodyPr/>
        <a:lstStyle/>
        <a:p>
          <a:endParaRPr lang="en-US"/>
        </a:p>
      </dgm:t>
    </dgm:pt>
    <dgm:pt modelId="{1D5D56D6-587A-4FD1-A9FB-DAF623C3D208}" type="sibTrans" cxnId="{9D18A00D-ECEF-4A7B-9F1D-7A269DBB84FB}">
      <dgm:prSet/>
      <dgm:spPr/>
      <dgm:t>
        <a:bodyPr/>
        <a:lstStyle/>
        <a:p>
          <a:endParaRPr lang="en-US"/>
        </a:p>
      </dgm:t>
    </dgm:pt>
    <dgm:pt modelId="{7D062D55-8619-4E1B-AB1C-6464074C198E}">
      <dgm:prSet/>
      <dgm:spPr/>
      <dgm:t>
        <a:bodyPr/>
        <a:lstStyle/>
        <a:p>
          <a:pPr rtl="0"/>
          <a:r>
            <a:rPr lang="en-US" dirty="0" smtClean="0">
              <a:solidFill>
                <a:schemeClr val="accent2"/>
              </a:solidFill>
            </a:rPr>
            <a:t>Tier Two Words</a:t>
          </a:r>
          <a:endParaRPr lang="en-US" dirty="0">
            <a:solidFill>
              <a:schemeClr val="accent2"/>
            </a:solidFill>
          </a:endParaRPr>
        </a:p>
      </dgm:t>
    </dgm:pt>
    <dgm:pt modelId="{B36866BB-C328-435B-B9CA-5DC97C987156}" type="parTrans" cxnId="{7171B633-844D-48BC-9CEF-960574555056}">
      <dgm:prSet/>
      <dgm:spPr/>
      <dgm:t>
        <a:bodyPr/>
        <a:lstStyle/>
        <a:p>
          <a:endParaRPr lang="en-US"/>
        </a:p>
      </dgm:t>
    </dgm:pt>
    <dgm:pt modelId="{FF5F9D40-F655-4C0B-A5B6-D6E127D02CDE}" type="sibTrans" cxnId="{7171B633-844D-48BC-9CEF-960574555056}">
      <dgm:prSet/>
      <dgm:spPr/>
      <dgm:t>
        <a:bodyPr/>
        <a:lstStyle/>
        <a:p>
          <a:endParaRPr lang="en-US"/>
        </a:p>
      </dgm:t>
    </dgm:pt>
    <dgm:pt modelId="{45B9F1F0-F681-48CA-B433-6D3E6003A5DD}">
      <dgm:prSet/>
      <dgm:spPr/>
      <dgm:t>
        <a:bodyPr/>
        <a:lstStyle/>
        <a:p>
          <a:pPr rtl="0"/>
          <a:r>
            <a:rPr lang="en-US" smtClean="0"/>
            <a:t>Not specific to any one academic area</a:t>
          </a:r>
          <a:endParaRPr lang="en-US"/>
        </a:p>
      </dgm:t>
    </dgm:pt>
    <dgm:pt modelId="{5550BC23-E3A0-4E66-9886-50ABA7BEFD65}" type="parTrans" cxnId="{255226FD-450F-4688-894B-776D4E00E619}">
      <dgm:prSet/>
      <dgm:spPr/>
      <dgm:t>
        <a:bodyPr/>
        <a:lstStyle/>
        <a:p>
          <a:endParaRPr lang="en-US"/>
        </a:p>
      </dgm:t>
    </dgm:pt>
    <dgm:pt modelId="{4EF545EB-BAC4-426D-93D3-781A47079FD3}" type="sibTrans" cxnId="{255226FD-450F-4688-894B-776D4E00E619}">
      <dgm:prSet/>
      <dgm:spPr/>
      <dgm:t>
        <a:bodyPr/>
        <a:lstStyle/>
        <a:p>
          <a:endParaRPr lang="en-US"/>
        </a:p>
      </dgm:t>
    </dgm:pt>
    <dgm:pt modelId="{D2D46F93-5914-483D-A1C5-8BCC859CBFF5}">
      <dgm:prSet/>
      <dgm:spPr/>
      <dgm:t>
        <a:bodyPr/>
        <a:lstStyle/>
        <a:p>
          <a:pPr rtl="0"/>
          <a:r>
            <a:rPr lang="en-US" smtClean="0"/>
            <a:t>Generally not well-defined by context or explicitly defined within a text</a:t>
          </a:r>
          <a:endParaRPr lang="en-US"/>
        </a:p>
      </dgm:t>
    </dgm:pt>
    <dgm:pt modelId="{60EFD585-E005-4A7E-BB97-5A0F1B640A22}" type="parTrans" cxnId="{C0410AF9-1AE9-4F95-8FBE-437E9CB18B97}">
      <dgm:prSet/>
      <dgm:spPr/>
      <dgm:t>
        <a:bodyPr/>
        <a:lstStyle/>
        <a:p>
          <a:endParaRPr lang="en-US"/>
        </a:p>
      </dgm:t>
    </dgm:pt>
    <dgm:pt modelId="{85A55161-68B7-4DD2-BAFA-747BECDD96DE}" type="sibTrans" cxnId="{C0410AF9-1AE9-4F95-8FBE-437E9CB18B97}">
      <dgm:prSet/>
      <dgm:spPr/>
      <dgm:t>
        <a:bodyPr/>
        <a:lstStyle/>
        <a:p>
          <a:endParaRPr lang="en-US"/>
        </a:p>
      </dgm:t>
    </dgm:pt>
    <dgm:pt modelId="{BF70EA44-7581-4C29-9FF6-1776EE19D480}">
      <dgm:prSet/>
      <dgm:spPr/>
      <dgm:t>
        <a:bodyPr/>
        <a:lstStyle/>
        <a:p>
          <a:pPr rtl="0"/>
          <a:r>
            <a:rPr lang="en-US" smtClean="0"/>
            <a:t>Wide applicability to many types of reading </a:t>
          </a:r>
          <a:endParaRPr lang="en-US"/>
        </a:p>
      </dgm:t>
    </dgm:pt>
    <dgm:pt modelId="{4E4A0B4B-0467-4141-9480-F58A56257218}" type="parTrans" cxnId="{D1747CBC-60A9-4DA9-BF20-B2F039164583}">
      <dgm:prSet/>
      <dgm:spPr/>
      <dgm:t>
        <a:bodyPr/>
        <a:lstStyle/>
        <a:p>
          <a:endParaRPr lang="en-US"/>
        </a:p>
      </dgm:t>
    </dgm:pt>
    <dgm:pt modelId="{0171E06B-6B3C-4141-A06F-3B685625CACB}" type="sibTrans" cxnId="{D1747CBC-60A9-4DA9-BF20-B2F039164583}">
      <dgm:prSet/>
      <dgm:spPr/>
      <dgm:t>
        <a:bodyPr/>
        <a:lstStyle/>
        <a:p>
          <a:endParaRPr lang="en-US"/>
        </a:p>
      </dgm:t>
    </dgm:pt>
    <dgm:pt modelId="{CC78F7F5-503F-4F3D-92D0-28BD0C20950D}">
      <dgm:prSet/>
      <dgm:spPr/>
      <dgm:t>
        <a:bodyPr/>
        <a:lstStyle/>
        <a:p>
          <a:pPr rtl="0"/>
          <a:r>
            <a:rPr lang="en-US" dirty="0" smtClean="0">
              <a:solidFill>
                <a:schemeClr val="accent2"/>
              </a:solidFill>
            </a:rPr>
            <a:t>Tier Three Words</a:t>
          </a:r>
          <a:endParaRPr lang="en-US" dirty="0">
            <a:solidFill>
              <a:schemeClr val="accent2"/>
            </a:solidFill>
          </a:endParaRPr>
        </a:p>
      </dgm:t>
    </dgm:pt>
    <dgm:pt modelId="{E6E5D9A4-DBE3-4B3C-968B-325E638D7CD9}" type="parTrans" cxnId="{F761BBE0-1DA1-4324-B327-DD86ACE0DAD4}">
      <dgm:prSet/>
      <dgm:spPr/>
      <dgm:t>
        <a:bodyPr/>
        <a:lstStyle/>
        <a:p>
          <a:endParaRPr lang="en-US"/>
        </a:p>
      </dgm:t>
    </dgm:pt>
    <dgm:pt modelId="{8F0F42A3-C586-4888-8F66-368C061CA54A}" type="sibTrans" cxnId="{F761BBE0-1DA1-4324-B327-DD86ACE0DAD4}">
      <dgm:prSet/>
      <dgm:spPr/>
      <dgm:t>
        <a:bodyPr/>
        <a:lstStyle/>
        <a:p>
          <a:endParaRPr lang="en-US"/>
        </a:p>
      </dgm:t>
    </dgm:pt>
    <dgm:pt modelId="{C48DBC03-12BF-4CEF-BE30-0884FD5D0208}">
      <dgm:prSet/>
      <dgm:spPr/>
      <dgm:t>
        <a:bodyPr/>
        <a:lstStyle/>
        <a:p>
          <a:pPr rtl="0"/>
          <a:r>
            <a:rPr lang="en-US" smtClean="0"/>
            <a:t>Domain specific</a:t>
          </a:r>
          <a:endParaRPr lang="en-US"/>
        </a:p>
      </dgm:t>
    </dgm:pt>
    <dgm:pt modelId="{6D61B592-65DE-4357-AE17-EC521C3DCEA3}" type="parTrans" cxnId="{EE3BD2CE-FFCC-48D2-A87D-BFC37F7542CC}">
      <dgm:prSet/>
      <dgm:spPr/>
      <dgm:t>
        <a:bodyPr/>
        <a:lstStyle/>
        <a:p>
          <a:endParaRPr lang="en-US"/>
        </a:p>
      </dgm:t>
    </dgm:pt>
    <dgm:pt modelId="{0FDC4C48-4E6A-4B74-9A7E-02C96E7257B5}" type="sibTrans" cxnId="{EE3BD2CE-FFCC-48D2-A87D-BFC37F7542CC}">
      <dgm:prSet/>
      <dgm:spPr/>
      <dgm:t>
        <a:bodyPr/>
        <a:lstStyle/>
        <a:p>
          <a:endParaRPr lang="en-US"/>
        </a:p>
      </dgm:t>
    </dgm:pt>
    <dgm:pt modelId="{D93DB5F1-7376-435A-8229-EC5B05F8576C}">
      <dgm:prSet/>
      <dgm:spPr/>
      <dgm:t>
        <a:bodyPr/>
        <a:lstStyle/>
        <a:p>
          <a:pPr rtl="0"/>
          <a:r>
            <a:rPr lang="en-US" smtClean="0"/>
            <a:t>Low-frequency</a:t>
          </a:r>
          <a:endParaRPr lang="en-US"/>
        </a:p>
      </dgm:t>
    </dgm:pt>
    <dgm:pt modelId="{02708A17-D6F0-48F5-8482-62765F8AD9CB}" type="parTrans" cxnId="{D685ADC3-B014-492E-B1DB-1A11C2CCEFFB}">
      <dgm:prSet/>
      <dgm:spPr/>
      <dgm:t>
        <a:bodyPr/>
        <a:lstStyle/>
        <a:p>
          <a:endParaRPr lang="en-US"/>
        </a:p>
      </dgm:t>
    </dgm:pt>
    <dgm:pt modelId="{8435A46E-32C0-4103-B4D4-3E09B51A61CD}" type="sibTrans" cxnId="{D685ADC3-B014-492E-B1DB-1A11C2CCEFFB}">
      <dgm:prSet/>
      <dgm:spPr/>
      <dgm:t>
        <a:bodyPr/>
        <a:lstStyle/>
        <a:p>
          <a:endParaRPr lang="en-US"/>
        </a:p>
      </dgm:t>
    </dgm:pt>
    <dgm:pt modelId="{9AC5EC23-309A-44A9-AE27-BF490D1072B6}">
      <dgm:prSet/>
      <dgm:spPr/>
      <dgm:t>
        <a:bodyPr/>
        <a:lstStyle/>
        <a:p>
          <a:pPr rtl="0"/>
          <a:r>
            <a:rPr lang="en-US" smtClean="0"/>
            <a:t>Often explicitly defined </a:t>
          </a:r>
          <a:endParaRPr lang="en-US"/>
        </a:p>
      </dgm:t>
    </dgm:pt>
    <dgm:pt modelId="{35DE177F-487D-4DA7-B1C6-E643F7782A02}" type="parTrans" cxnId="{1F9F9538-F8F0-43E4-857D-9340DC4898EA}">
      <dgm:prSet/>
      <dgm:spPr/>
      <dgm:t>
        <a:bodyPr/>
        <a:lstStyle/>
        <a:p>
          <a:endParaRPr lang="en-US"/>
        </a:p>
      </dgm:t>
    </dgm:pt>
    <dgm:pt modelId="{5D49DE94-EEC1-48D4-88E4-40FAC40AA5A0}" type="sibTrans" cxnId="{1F9F9538-F8F0-43E4-857D-9340DC4898EA}">
      <dgm:prSet/>
      <dgm:spPr/>
      <dgm:t>
        <a:bodyPr/>
        <a:lstStyle/>
        <a:p>
          <a:endParaRPr lang="en-US"/>
        </a:p>
      </dgm:t>
    </dgm:pt>
    <dgm:pt modelId="{B17EED16-CAFE-44A2-9AE8-78B9B269161D}">
      <dgm:prSet/>
      <dgm:spPr/>
      <dgm:t>
        <a:bodyPr/>
        <a:lstStyle/>
        <a:p>
          <a:pPr rtl="0"/>
          <a:r>
            <a:rPr lang="en-US" smtClean="0"/>
            <a:t>Heavily scaffolded</a:t>
          </a:r>
          <a:endParaRPr lang="en-US"/>
        </a:p>
      </dgm:t>
    </dgm:pt>
    <dgm:pt modelId="{27B7BC12-5600-40C2-8E9E-EAC2E8345C4E}" type="parTrans" cxnId="{03050BDD-44BB-4184-BEF0-7E3986C7EE58}">
      <dgm:prSet/>
      <dgm:spPr/>
      <dgm:t>
        <a:bodyPr/>
        <a:lstStyle/>
        <a:p>
          <a:endParaRPr lang="en-US"/>
        </a:p>
      </dgm:t>
    </dgm:pt>
    <dgm:pt modelId="{6F72ECBC-35E5-401F-9891-9F074ACF6EFE}" type="sibTrans" cxnId="{03050BDD-44BB-4184-BEF0-7E3986C7EE58}">
      <dgm:prSet/>
      <dgm:spPr/>
      <dgm:t>
        <a:bodyPr/>
        <a:lstStyle/>
        <a:p>
          <a:endParaRPr lang="en-US"/>
        </a:p>
      </dgm:t>
    </dgm:pt>
    <dgm:pt modelId="{E02BB072-07FF-4AD3-9829-7150BB43C2B8}" type="pres">
      <dgm:prSet presAssocID="{1AEFE9C8-740E-4E09-BD46-E5A4F12E2C95}" presName="Name0" presStyleCnt="0">
        <dgm:presLayoutVars>
          <dgm:dir/>
          <dgm:animLvl val="lvl"/>
          <dgm:resizeHandles val="exact"/>
        </dgm:presLayoutVars>
      </dgm:prSet>
      <dgm:spPr/>
      <dgm:t>
        <a:bodyPr/>
        <a:lstStyle/>
        <a:p>
          <a:endParaRPr lang="en-US"/>
        </a:p>
      </dgm:t>
    </dgm:pt>
    <dgm:pt modelId="{6B461D54-248D-44DA-8B88-831ABED2BC5A}" type="pres">
      <dgm:prSet presAssocID="{509040D2-E57E-4833-A982-B89C1E26B99C}" presName="linNode" presStyleCnt="0"/>
      <dgm:spPr/>
    </dgm:pt>
    <dgm:pt modelId="{1809214A-0DDA-4999-92B0-5CB1116694BE}" type="pres">
      <dgm:prSet presAssocID="{509040D2-E57E-4833-A982-B89C1E26B99C}" presName="parTx" presStyleLbl="revTx" presStyleIdx="0" presStyleCnt="3">
        <dgm:presLayoutVars>
          <dgm:chMax val="1"/>
          <dgm:bulletEnabled val="1"/>
        </dgm:presLayoutVars>
      </dgm:prSet>
      <dgm:spPr/>
      <dgm:t>
        <a:bodyPr/>
        <a:lstStyle/>
        <a:p>
          <a:endParaRPr lang="en-US"/>
        </a:p>
      </dgm:t>
    </dgm:pt>
    <dgm:pt modelId="{DB9A23F5-47FC-4600-89CC-F102692C5CB5}" type="pres">
      <dgm:prSet presAssocID="{509040D2-E57E-4833-A982-B89C1E26B99C}" presName="bracket" presStyleLbl="parChTrans1D1" presStyleIdx="0" presStyleCnt="3"/>
      <dgm:spPr/>
    </dgm:pt>
    <dgm:pt modelId="{5BF65537-2812-43AD-B810-80342AEA3C32}" type="pres">
      <dgm:prSet presAssocID="{509040D2-E57E-4833-A982-B89C1E26B99C}" presName="spH" presStyleCnt="0"/>
      <dgm:spPr/>
    </dgm:pt>
    <dgm:pt modelId="{15F6F7A7-97E8-4FB7-8D6F-0D263DB5A389}" type="pres">
      <dgm:prSet presAssocID="{509040D2-E57E-4833-A982-B89C1E26B99C}" presName="desTx" presStyleLbl="node1" presStyleIdx="0" presStyleCnt="3">
        <dgm:presLayoutVars>
          <dgm:bulletEnabled val="1"/>
        </dgm:presLayoutVars>
      </dgm:prSet>
      <dgm:spPr/>
      <dgm:t>
        <a:bodyPr/>
        <a:lstStyle/>
        <a:p>
          <a:endParaRPr lang="en-US"/>
        </a:p>
      </dgm:t>
    </dgm:pt>
    <dgm:pt modelId="{C96C0DC7-2870-48EE-8CE7-5872B206D0C8}" type="pres">
      <dgm:prSet presAssocID="{A6B0752F-7569-4580-8880-3C63E77930D5}" presName="spV" presStyleCnt="0"/>
      <dgm:spPr/>
    </dgm:pt>
    <dgm:pt modelId="{5A7CDA9B-8FF6-47AF-AFFF-32F6BD04F82B}" type="pres">
      <dgm:prSet presAssocID="{7D062D55-8619-4E1B-AB1C-6464074C198E}" presName="linNode" presStyleCnt="0"/>
      <dgm:spPr/>
    </dgm:pt>
    <dgm:pt modelId="{3B0BD534-F83A-48D1-83AA-9A6C5D99C559}" type="pres">
      <dgm:prSet presAssocID="{7D062D55-8619-4E1B-AB1C-6464074C198E}" presName="parTx" presStyleLbl="revTx" presStyleIdx="1" presStyleCnt="3">
        <dgm:presLayoutVars>
          <dgm:chMax val="1"/>
          <dgm:bulletEnabled val="1"/>
        </dgm:presLayoutVars>
      </dgm:prSet>
      <dgm:spPr/>
      <dgm:t>
        <a:bodyPr/>
        <a:lstStyle/>
        <a:p>
          <a:endParaRPr lang="en-US"/>
        </a:p>
      </dgm:t>
    </dgm:pt>
    <dgm:pt modelId="{9098CFBD-BBB7-4EF3-8D3D-7B613F2B5AD0}" type="pres">
      <dgm:prSet presAssocID="{7D062D55-8619-4E1B-AB1C-6464074C198E}" presName="bracket" presStyleLbl="parChTrans1D1" presStyleIdx="1" presStyleCnt="3"/>
      <dgm:spPr/>
    </dgm:pt>
    <dgm:pt modelId="{368A9FCA-C310-439A-8CE8-FD10CE8BAA46}" type="pres">
      <dgm:prSet presAssocID="{7D062D55-8619-4E1B-AB1C-6464074C198E}" presName="spH" presStyleCnt="0"/>
      <dgm:spPr/>
    </dgm:pt>
    <dgm:pt modelId="{B9DDFA44-2B0C-4162-9315-1C7812B838ED}" type="pres">
      <dgm:prSet presAssocID="{7D062D55-8619-4E1B-AB1C-6464074C198E}" presName="desTx" presStyleLbl="node1" presStyleIdx="1" presStyleCnt="3">
        <dgm:presLayoutVars>
          <dgm:bulletEnabled val="1"/>
        </dgm:presLayoutVars>
      </dgm:prSet>
      <dgm:spPr/>
      <dgm:t>
        <a:bodyPr/>
        <a:lstStyle/>
        <a:p>
          <a:endParaRPr lang="en-US"/>
        </a:p>
      </dgm:t>
    </dgm:pt>
    <dgm:pt modelId="{41A412E3-4846-495A-9728-BE10378E42C9}" type="pres">
      <dgm:prSet presAssocID="{FF5F9D40-F655-4C0B-A5B6-D6E127D02CDE}" presName="spV" presStyleCnt="0"/>
      <dgm:spPr/>
    </dgm:pt>
    <dgm:pt modelId="{28E615DF-4AA3-4E4A-92E7-D83B34FD2221}" type="pres">
      <dgm:prSet presAssocID="{CC78F7F5-503F-4F3D-92D0-28BD0C20950D}" presName="linNode" presStyleCnt="0"/>
      <dgm:spPr/>
    </dgm:pt>
    <dgm:pt modelId="{1D63FDB4-DAFF-4967-97F0-34882BE40E51}" type="pres">
      <dgm:prSet presAssocID="{CC78F7F5-503F-4F3D-92D0-28BD0C20950D}" presName="parTx" presStyleLbl="revTx" presStyleIdx="2" presStyleCnt="3">
        <dgm:presLayoutVars>
          <dgm:chMax val="1"/>
          <dgm:bulletEnabled val="1"/>
        </dgm:presLayoutVars>
      </dgm:prSet>
      <dgm:spPr/>
      <dgm:t>
        <a:bodyPr/>
        <a:lstStyle/>
        <a:p>
          <a:endParaRPr lang="en-US"/>
        </a:p>
      </dgm:t>
    </dgm:pt>
    <dgm:pt modelId="{6847E1BF-EA22-4EBD-B211-F22E30623AD7}" type="pres">
      <dgm:prSet presAssocID="{CC78F7F5-503F-4F3D-92D0-28BD0C20950D}" presName="bracket" presStyleLbl="parChTrans1D1" presStyleIdx="2" presStyleCnt="3"/>
      <dgm:spPr/>
    </dgm:pt>
    <dgm:pt modelId="{A78249CF-AB75-4014-BC27-1B76F637E931}" type="pres">
      <dgm:prSet presAssocID="{CC78F7F5-503F-4F3D-92D0-28BD0C20950D}" presName="spH" presStyleCnt="0"/>
      <dgm:spPr/>
    </dgm:pt>
    <dgm:pt modelId="{846FE9B9-19DC-4101-A044-562BEFFFCAE3}" type="pres">
      <dgm:prSet presAssocID="{CC78F7F5-503F-4F3D-92D0-28BD0C20950D}" presName="desTx" presStyleLbl="node1" presStyleIdx="2" presStyleCnt="3">
        <dgm:presLayoutVars>
          <dgm:bulletEnabled val="1"/>
        </dgm:presLayoutVars>
      </dgm:prSet>
      <dgm:spPr/>
      <dgm:t>
        <a:bodyPr/>
        <a:lstStyle/>
        <a:p>
          <a:endParaRPr lang="en-US"/>
        </a:p>
      </dgm:t>
    </dgm:pt>
  </dgm:ptLst>
  <dgm:cxnLst>
    <dgm:cxn modelId="{D685ADC3-B014-492E-B1DB-1A11C2CCEFFB}" srcId="{CC78F7F5-503F-4F3D-92D0-28BD0C20950D}" destId="{D93DB5F1-7376-435A-8229-EC5B05F8576C}" srcOrd="1" destOrd="0" parTransId="{02708A17-D6F0-48F5-8482-62765F8AD9CB}" sibTransId="{8435A46E-32C0-4103-B4D4-3E09B51A61CD}"/>
    <dgm:cxn modelId="{5999BF8D-3036-401C-A847-B7B806AE717A}" type="presOf" srcId="{1AEFE9C8-740E-4E09-BD46-E5A4F12E2C95}" destId="{E02BB072-07FF-4AD3-9829-7150BB43C2B8}" srcOrd="0" destOrd="0" presId="urn:diagrams.loki3.com/BracketList+Icon"/>
    <dgm:cxn modelId="{9CE4F4E6-18E7-4E9D-AECA-4B5C46484BD8}" type="presOf" srcId="{509040D2-E57E-4833-A982-B89C1E26B99C}" destId="{1809214A-0DDA-4999-92B0-5CB1116694BE}" srcOrd="0" destOrd="0" presId="urn:diagrams.loki3.com/BracketList+Icon"/>
    <dgm:cxn modelId="{62EDB5A4-B871-4A23-A5FF-2B13FF915BB7}" type="presOf" srcId="{C48DBC03-12BF-4CEF-BE30-0884FD5D0208}" destId="{846FE9B9-19DC-4101-A044-562BEFFFCAE3}" srcOrd="0" destOrd="0" presId="urn:diagrams.loki3.com/BracketList+Icon"/>
    <dgm:cxn modelId="{AF9EB1B9-3FFA-4820-A77C-83B29CFB8990}" type="presOf" srcId="{B17EED16-CAFE-44A2-9AE8-78B9B269161D}" destId="{846FE9B9-19DC-4101-A044-562BEFFFCAE3}" srcOrd="0" destOrd="3" presId="urn:diagrams.loki3.com/BracketList+Icon"/>
    <dgm:cxn modelId="{7171B633-844D-48BC-9CEF-960574555056}" srcId="{1AEFE9C8-740E-4E09-BD46-E5A4F12E2C95}" destId="{7D062D55-8619-4E1B-AB1C-6464074C198E}" srcOrd="1" destOrd="0" parTransId="{B36866BB-C328-435B-B9CA-5DC97C987156}" sibTransId="{FF5F9D40-F655-4C0B-A5B6-D6E127D02CDE}"/>
    <dgm:cxn modelId="{EE3BD2CE-FFCC-48D2-A87D-BFC37F7542CC}" srcId="{CC78F7F5-503F-4F3D-92D0-28BD0C20950D}" destId="{C48DBC03-12BF-4CEF-BE30-0884FD5D0208}" srcOrd="0" destOrd="0" parTransId="{6D61B592-65DE-4357-AE17-EC521C3DCEA3}" sibTransId="{0FDC4C48-4E6A-4B74-9A7E-02C96E7257B5}"/>
    <dgm:cxn modelId="{4BBC6818-D31E-45EE-883F-1A3E17C6BD7E}" type="presOf" srcId="{45B9F1F0-F681-48CA-B433-6D3E6003A5DD}" destId="{B9DDFA44-2B0C-4162-9315-1C7812B838ED}" srcOrd="0" destOrd="0" presId="urn:diagrams.loki3.com/BracketList+Icon"/>
    <dgm:cxn modelId="{0DA50442-CFB6-40BB-B89E-1AD943341D63}" type="presOf" srcId="{E5C4677F-FCB8-4015-AA68-B8F18E58BABB}" destId="{15F6F7A7-97E8-4FB7-8D6F-0D263DB5A389}" srcOrd="0" destOrd="0" presId="urn:diagrams.loki3.com/BracketList+Icon"/>
    <dgm:cxn modelId="{1F9F9538-F8F0-43E4-857D-9340DC4898EA}" srcId="{CC78F7F5-503F-4F3D-92D0-28BD0C20950D}" destId="{9AC5EC23-309A-44A9-AE27-BF490D1072B6}" srcOrd="2" destOrd="0" parTransId="{35DE177F-487D-4DA7-B1C6-E643F7782A02}" sibTransId="{5D49DE94-EEC1-48D4-88E4-40FAC40AA5A0}"/>
    <dgm:cxn modelId="{F1CC8A74-D521-4F9F-BC8E-F47B5A269806}" type="presOf" srcId="{D2D46F93-5914-483D-A1C5-8BCC859CBFF5}" destId="{B9DDFA44-2B0C-4162-9315-1C7812B838ED}" srcOrd="0" destOrd="1" presId="urn:diagrams.loki3.com/BracketList+Icon"/>
    <dgm:cxn modelId="{49309AA0-6382-42F2-9713-8CC4B674C102}" type="presOf" srcId="{9AC5EC23-309A-44A9-AE27-BF490D1072B6}" destId="{846FE9B9-19DC-4101-A044-562BEFFFCAE3}" srcOrd="0" destOrd="2" presId="urn:diagrams.loki3.com/BracketList+Icon"/>
    <dgm:cxn modelId="{B77D852E-4D64-4FAA-867D-F6AFDD7C8F75}" type="presOf" srcId="{CC78F7F5-503F-4F3D-92D0-28BD0C20950D}" destId="{1D63FDB4-DAFF-4967-97F0-34882BE40E51}" srcOrd="0" destOrd="0" presId="urn:diagrams.loki3.com/BracketList+Icon"/>
    <dgm:cxn modelId="{D1747CBC-60A9-4DA9-BF20-B2F039164583}" srcId="{7D062D55-8619-4E1B-AB1C-6464074C198E}" destId="{BF70EA44-7581-4C29-9FF6-1776EE19D480}" srcOrd="2" destOrd="0" parTransId="{4E4A0B4B-0467-4141-9480-F58A56257218}" sibTransId="{0171E06B-6B3C-4141-A06F-3B685625CACB}"/>
    <dgm:cxn modelId="{03050BDD-44BB-4184-BEF0-7E3986C7EE58}" srcId="{CC78F7F5-503F-4F3D-92D0-28BD0C20950D}" destId="{B17EED16-CAFE-44A2-9AE8-78B9B269161D}" srcOrd="3" destOrd="0" parTransId="{27B7BC12-5600-40C2-8E9E-EAC2E8345C4E}" sibTransId="{6F72ECBC-35E5-401F-9891-9F074ACF6EFE}"/>
    <dgm:cxn modelId="{4326E735-561A-42B0-9678-320274689E61}" srcId="{1AEFE9C8-740E-4E09-BD46-E5A4F12E2C95}" destId="{509040D2-E57E-4833-A982-B89C1E26B99C}" srcOrd="0" destOrd="0" parTransId="{6E317061-BC94-4BAA-BD31-0CA35E5A2416}" sibTransId="{A6B0752F-7569-4580-8880-3C63E77930D5}"/>
    <dgm:cxn modelId="{F761BBE0-1DA1-4324-B327-DD86ACE0DAD4}" srcId="{1AEFE9C8-740E-4E09-BD46-E5A4F12E2C95}" destId="{CC78F7F5-503F-4F3D-92D0-28BD0C20950D}" srcOrd="2" destOrd="0" parTransId="{E6E5D9A4-DBE3-4B3C-968B-325E638D7CD9}" sibTransId="{8F0F42A3-C586-4888-8F66-368C061CA54A}"/>
    <dgm:cxn modelId="{C0410AF9-1AE9-4F95-8FBE-437E9CB18B97}" srcId="{7D062D55-8619-4E1B-AB1C-6464074C198E}" destId="{D2D46F93-5914-483D-A1C5-8BCC859CBFF5}" srcOrd="1" destOrd="0" parTransId="{60EFD585-E005-4A7E-BB97-5A0F1B640A22}" sibTransId="{85A55161-68B7-4DD2-BAFA-747BECDD96DE}"/>
    <dgm:cxn modelId="{01779F0C-5B87-4BA8-81AE-1133B43DA3A4}" type="presOf" srcId="{D93DB5F1-7376-435A-8229-EC5B05F8576C}" destId="{846FE9B9-19DC-4101-A044-562BEFFFCAE3}" srcOrd="0" destOrd="1" presId="urn:diagrams.loki3.com/BracketList+Icon"/>
    <dgm:cxn modelId="{255226FD-450F-4688-894B-776D4E00E619}" srcId="{7D062D55-8619-4E1B-AB1C-6464074C198E}" destId="{45B9F1F0-F681-48CA-B433-6D3E6003A5DD}" srcOrd="0" destOrd="0" parTransId="{5550BC23-E3A0-4E66-9886-50ABA7BEFD65}" sibTransId="{4EF545EB-BAC4-426D-93D3-781A47079FD3}"/>
    <dgm:cxn modelId="{DC4EDE50-A075-4AAE-82E7-A827734E29C9}" type="presOf" srcId="{BF70EA44-7581-4C29-9FF6-1776EE19D480}" destId="{B9DDFA44-2B0C-4162-9315-1C7812B838ED}" srcOrd="0" destOrd="2" presId="urn:diagrams.loki3.com/BracketList+Icon"/>
    <dgm:cxn modelId="{9D18A00D-ECEF-4A7B-9F1D-7A269DBB84FB}" srcId="{509040D2-E57E-4833-A982-B89C1E26B99C}" destId="{E5C4677F-FCB8-4015-AA68-B8F18E58BABB}" srcOrd="0" destOrd="0" parTransId="{3A7F988F-F7F7-4584-AAD4-178462025437}" sibTransId="{1D5D56D6-587A-4FD1-A9FB-DAF623C3D208}"/>
    <dgm:cxn modelId="{0AF00319-69F4-4B3F-9782-F24A99AACEB4}" type="presOf" srcId="{7D062D55-8619-4E1B-AB1C-6464074C198E}" destId="{3B0BD534-F83A-48D1-83AA-9A6C5D99C559}" srcOrd="0" destOrd="0" presId="urn:diagrams.loki3.com/BracketList+Icon"/>
    <dgm:cxn modelId="{00CA3181-A5E8-4BE2-B03F-F1916CBA7410}" type="presParOf" srcId="{E02BB072-07FF-4AD3-9829-7150BB43C2B8}" destId="{6B461D54-248D-44DA-8B88-831ABED2BC5A}" srcOrd="0" destOrd="0" presId="urn:diagrams.loki3.com/BracketList+Icon"/>
    <dgm:cxn modelId="{9D8E5B8E-1DCA-4DF3-884E-62DF75F8D534}" type="presParOf" srcId="{6B461D54-248D-44DA-8B88-831ABED2BC5A}" destId="{1809214A-0DDA-4999-92B0-5CB1116694BE}" srcOrd="0" destOrd="0" presId="urn:diagrams.loki3.com/BracketList+Icon"/>
    <dgm:cxn modelId="{44C8219A-F0E0-4766-AC76-7F8CF2D112C9}" type="presParOf" srcId="{6B461D54-248D-44DA-8B88-831ABED2BC5A}" destId="{DB9A23F5-47FC-4600-89CC-F102692C5CB5}" srcOrd="1" destOrd="0" presId="urn:diagrams.loki3.com/BracketList+Icon"/>
    <dgm:cxn modelId="{C1B9825F-C4E0-44A0-AD70-49986E629126}" type="presParOf" srcId="{6B461D54-248D-44DA-8B88-831ABED2BC5A}" destId="{5BF65537-2812-43AD-B810-80342AEA3C32}" srcOrd="2" destOrd="0" presId="urn:diagrams.loki3.com/BracketList+Icon"/>
    <dgm:cxn modelId="{040FC691-2051-475A-8DFA-332C28955EBC}" type="presParOf" srcId="{6B461D54-248D-44DA-8B88-831ABED2BC5A}" destId="{15F6F7A7-97E8-4FB7-8D6F-0D263DB5A389}" srcOrd="3" destOrd="0" presId="urn:diagrams.loki3.com/BracketList+Icon"/>
    <dgm:cxn modelId="{D5D0C30C-310B-4A71-8AA0-6A330B6A07F3}" type="presParOf" srcId="{E02BB072-07FF-4AD3-9829-7150BB43C2B8}" destId="{C96C0DC7-2870-48EE-8CE7-5872B206D0C8}" srcOrd="1" destOrd="0" presId="urn:diagrams.loki3.com/BracketList+Icon"/>
    <dgm:cxn modelId="{EC97A55F-6661-4AE6-8258-09A45F76D309}" type="presParOf" srcId="{E02BB072-07FF-4AD3-9829-7150BB43C2B8}" destId="{5A7CDA9B-8FF6-47AF-AFFF-32F6BD04F82B}" srcOrd="2" destOrd="0" presId="urn:diagrams.loki3.com/BracketList+Icon"/>
    <dgm:cxn modelId="{08995B13-E33A-4B31-86EB-A339C3C5B271}" type="presParOf" srcId="{5A7CDA9B-8FF6-47AF-AFFF-32F6BD04F82B}" destId="{3B0BD534-F83A-48D1-83AA-9A6C5D99C559}" srcOrd="0" destOrd="0" presId="urn:diagrams.loki3.com/BracketList+Icon"/>
    <dgm:cxn modelId="{D9378376-6472-4428-ACF7-C6CC22D4D7E6}" type="presParOf" srcId="{5A7CDA9B-8FF6-47AF-AFFF-32F6BD04F82B}" destId="{9098CFBD-BBB7-4EF3-8D3D-7B613F2B5AD0}" srcOrd="1" destOrd="0" presId="urn:diagrams.loki3.com/BracketList+Icon"/>
    <dgm:cxn modelId="{8664D7A8-7F74-4765-ADF8-A579928A9844}" type="presParOf" srcId="{5A7CDA9B-8FF6-47AF-AFFF-32F6BD04F82B}" destId="{368A9FCA-C310-439A-8CE8-FD10CE8BAA46}" srcOrd="2" destOrd="0" presId="urn:diagrams.loki3.com/BracketList+Icon"/>
    <dgm:cxn modelId="{E2431D36-3FE2-4DF0-AA5E-D846B3B7EAD4}" type="presParOf" srcId="{5A7CDA9B-8FF6-47AF-AFFF-32F6BD04F82B}" destId="{B9DDFA44-2B0C-4162-9315-1C7812B838ED}" srcOrd="3" destOrd="0" presId="urn:diagrams.loki3.com/BracketList+Icon"/>
    <dgm:cxn modelId="{02AA4257-9BA6-4EB0-858C-7C88FB58F4A7}" type="presParOf" srcId="{E02BB072-07FF-4AD3-9829-7150BB43C2B8}" destId="{41A412E3-4846-495A-9728-BE10378E42C9}" srcOrd="3" destOrd="0" presId="urn:diagrams.loki3.com/BracketList+Icon"/>
    <dgm:cxn modelId="{5914C9DC-B72D-45D8-9566-63E8420520A5}" type="presParOf" srcId="{E02BB072-07FF-4AD3-9829-7150BB43C2B8}" destId="{28E615DF-4AA3-4E4A-92E7-D83B34FD2221}" srcOrd="4" destOrd="0" presId="urn:diagrams.loki3.com/BracketList+Icon"/>
    <dgm:cxn modelId="{2EC3A39A-8BB9-4C2D-9135-FA6D7B8C2827}" type="presParOf" srcId="{28E615DF-4AA3-4E4A-92E7-D83B34FD2221}" destId="{1D63FDB4-DAFF-4967-97F0-34882BE40E51}" srcOrd="0" destOrd="0" presId="urn:diagrams.loki3.com/BracketList+Icon"/>
    <dgm:cxn modelId="{628308AA-2E49-4FC4-9550-4EBD9961A4EF}" type="presParOf" srcId="{28E615DF-4AA3-4E4A-92E7-D83B34FD2221}" destId="{6847E1BF-EA22-4EBD-B211-F22E30623AD7}" srcOrd="1" destOrd="0" presId="urn:diagrams.loki3.com/BracketList+Icon"/>
    <dgm:cxn modelId="{6987E2FA-31EB-4998-BFBD-33535369408B}" type="presParOf" srcId="{28E615DF-4AA3-4E4A-92E7-D83B34FD2221}" destId="{A78249CF-AB75-4014-BC27-1B76F637E931}" srcOrd="2" destOrd="0" presId="urn:diagrams.loki3.com/BracketList+Icon"/>
    <dgm:cxn modelId="{F76C44DD-35E8-4E4D-B89E-D6FC6C79287E}" type="presParOf" srcId="{28E615DF-4AA3-4E4A-92E7-D83B34FD2221}" destId="{846FE9B9-19DC-4101-A044-562BEFFFCAE3}" srcOrd="3"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FF9660A-3304-457E-BD17-3FF94A7C5BAB}" type="doc">
      <dgm:prSet loTypeId="urn:microsoft.com/office/officeart/2005/8/layout/hierarchy3" loCatId="hierarchy" qsTypeId="urn:microsoft.com/office/officeart/2005/8/quickstyle/simple4" qsCatId="simple" csTypeId="urn:microsoft.com/office/officeart/2005/8/colors/accent1_2" csCatId="accent1"/>
      <dgm:spPr/>
      <dgm:t>
        <a:bodyPr/>
        <a:lstStyle/>
        <a:p>
          <a:endParaRPr lang="en-US"/>
        </a:p>
      </dgm:t>
    </dgm:pt>
    <dgm:pt modelId="{8CFA0711-1606-44F0-AF50-143F5BD42A00}">
      <dgm:prSet custT="1"/>
      <dgm:spPr/>
      <dgm:t>
        <a:bodyPr/>
        <a:lstStyle/>
        <a:p>
          <a:pPr rtl="0"/>
          <a:r>
            <a:rPr lang="en-US" sz="2400" smtClean="0"/>
            <a:t>Pre-CCLS</a:t>
          </a:r>
          <a:endParaRPr lang="en-US" sz="2400" dirty="0"/>
        </a:p>
      </dgm:t>
    </dgm:pt>
    <dgm:pt modelId="{2EFDE267-950A-4F8A-B113-31F3385F200B}" type="parTrans" cxnId="{9EA92A94-D6BE-4548-9AFA-B6AE45B33897}">
      <dgm:prSet/>
      <dgm:spPr/>
      <dgm:t>
        <a:bodyPr/>
        <a:lstStyle/>
        <a:p>
          <a:endParaRPr lang="en-US"/>
        </a:p>
      </dgm:t>
    </dgm:pt>
    <dgm:pt modelId="{D5105ACD-2639-42B4-B47E-A3E3FF82614B}" type="sibTrans" cxnId="{9EA92A94-D6BE-4548-9AFA-B6AE45B33897}">
      <dgm:prSet/>
      <dgm:spPr/>
      <dgm:t>
        <a:bodyPr/>
        <a:lstStyle/>
        <a:p>
          <a:endParaRPr lang="en-US"/>
        </a:p>
      </dgm:t>
    </dgm:pt>
    <dgm:pt modelId="{2F0E47B7-A639-42C7-A09C-6DE1840B702D}">
      <dgm:prSet/>
      <dgm:spPr/>
      <dgm:t>
        <a:bodyPr/>
        <a:lstStyle/>
        <a:p>
          <a:pPr rtl="0"/>
          <a:r>
            <a:rPr lang="en-US" smtClean="0"/>
            <a:t>Archetype</a:t>
          </a:r>
          <a:endParaRPr lang="en-US" dirty="0"/>
        </a:p>
      </dgm:t>
    </dgm:pt>
    <dgm:pt modelId="{01AF8F70-4AC1-4E78-BC20-3C03A78C7040}" type="parTrans" cxnId="{02A34427-069D-4083-86E8-374848E960C1}">
      <dgm:prSet/>
      <dgm:spPr/>
      <dgm:t>
        <a:bodyPr/>
        <a:lstStyle/>
        <a:p>
          <a:endParaRPr lang="en-US"/>
        </a:p>
      </dgm:t>
    </dgm:pt>
    <dgm:pt modelId="{B18DC8E0-C009-4CBF-B901-2BAD59DFA035}" type="sibTrans" cxnId="{02A34427-069D-4083-86E8-374848E960C1}">
      <dgm:prSet/>
      <dgm:spPr/>
      <dgm:t>
        <a:bodyPr/>
        <a:lstStyle/>
        <a:p>
          <a:endParaRPr lang="en-US"/>
        </a:p>
      </dgm:t>
    </dgm:pt>
    <dgm:pt modelId="{7A33DCC4-4E47-4858-9082-7A187DE7FE03}">
      <dgm:prSet/>
      <dgm:spPr/>
      <dgm:t>
        <a:bodyPr/>
        <a:lstStyle/>
        <a:p>
          <a:pPr rtl="0"/>
          <a:r>
            <a:rPr lang="en-US" smtClean="0"/>
            <a:t>Epic Poetry</a:t>
          </a:r>
          <a:endParaRPr lang="en-US" dirty="0"/>
        </a:p>
      </dgm:t>
    </dgm:pt>
    <dgm:pt modelId="{5794D19A-2EF4-47CF-9349-B12FD1C702E6}" type="parTrans" cxnId="{75579888-4207-4A59-95EB-505D03233C8C}">
      <dgm:prSet/>
      <dgm:spPr/>
      <dgm:t>
        <a:bodyPr/>
        <a:lstStyle/>
        <a:p>
          <a:endParaRPr lang="en-US"/>
        </a:p>
      </dgm:t>
    </dgm:pt>
    <dgm:pt modelId="{E12A99BB-D29D-4A07-ACB0-39434EB546DD}" type="sibTrans" cxnId="{75579888-4207-4A59-95EB-505D03233C8C}">
      <dgm:prSet/>
      <dgm:spPr/>
      <dgm:t>
        <a:bodyPr/>
        <a:lstStyle/>
        <a:p>
          <a:endParaRPr lang="en-US"/>
        </a:p>
      </dgm:t>
    </dgm:pt>
    <dgm:pt modelId="{78FF9643-080E-4D08-87F6-C9840A0C8271}">
      <dgm:prSet/>
      <dgm:spPr/>
      <dgm:t>
        <a:bodyPr/>
        <a:lstStyle/>
        <a:p>
          <a:pPr rtl="0"/>
          <a:r>
            <a:rPr lang="en-US" smtClean="0"/>
            <a:t>Mythology</a:t>
          </a:r>
          <a:endParaRPr lang="en-US" dirty="0"/>
        </a:p>
      </dgm:t>
    </dgm:pt>
    <dgm:pt modelId="{9AF32F4A-03A1-482E-9D68-E093D3D7F852}" type="parTrans" cxnId="{1E7F4F55-6C0F-4127-82A6-6060FC3E1596}">
      <dgm:prSet/>
      <dgm:spPr/>
      <dgm:t>
        <a:bodyPr/>
        <a:lstStyle/>
        <a:p>
          <a:endParaRPr lang="en-US"/>
        </a:p>
      </dgm:t>
    </dgm:pt>
    <dgm:pt modelId="{54023782-0B68-40F9-ABED-CDBD75197C53}" type="sibTrans" cxnId="{1E7F4F55-6C0F-4127-82A6-6060FC3E1596}">
      <dgm:prSet/>
      <dgm:spPr/>
      <dgm:t>
        <a:bodyPr/>
        <a:lstStyle/>
        <a:p>
          <a:endParaRPr lang="en-US"/>
        </a:p>
      </dgm:t>
    </dgm:pt>
    <dgm:pt modelId="{62FB2B9B-BB09-40B9-955C-FBB77611DB4E}">
      <dgm:prSet/>
      <dgm:spPr/>
      <dgm:t>
        <a:bodyPr/>
        <a:lstStyle/>
        <a:p>
          <a:pPr rtl="0"/>
          <a:r>
            <a:rPr lang="en-US" smtClean="0"/>
            <a:t>Odyssey</a:t>
          </a:r>
          <a:endParaRPr lang="en-US" dirty="0"/>
        </a:p>
      </dgm:t>
    </dgm:pt>
    <dgm:pt modelId="{B8739376-299B-4C59-9CD2-FA3D3337205F}" type="parTrans" cxnId="{EC2895A9-03A5-4962-A084-B2172C6D1ED1}">
      <dgm:prSet/>
      <dgm:spPr/>
      <dgm:t>
        <a:bodyPr/>
        <a:lstStyle/>
        <a:p>
          <a:endParaRPr lang="en-US"/>
        </a:p>
      </dgm:t>
    </dgm:pt>
    <dgm:pt modelId="{3D98D412-FA48-47F1-BA2D-EF48E25D810D}" type="sibTrans" cxnId="{EC2895A9-03A5-4962-A084-B2172C6D1ED1}">
      <dgm:prSet/>
      <dgm:spPr/>
      <dgm:t>
        <a:bodyPr/>
        <a:lstStyle/>
        <a:p>
          <a:endParaRPr lang="en-US"/>
        </a:p>
      </dgm:t>
    </dgm:pt>
    <dgm:pt modelId="{7756D7E5-C652-448B-936A-A0C519001E4F}" type="pres">
      <dgm:prSet presAssocID="{BFF9660A-3304-457E-BD17-3FF94A7C5BAB}" presName="diagram" presStyleCnt="0">
        <dgm:presLayoutVars>
          <dgm:chPref val="1"/>
          <dgm:dir/>
          <dgm:animOne val="branch"/>
          <dgm:animLvl val="lvl"/>
          <dgm:resizeHandles/>
        </dgm:presLayoutVars>
      </dgm:prSet>
      <dgm:spPr/>
      <dgm:t>
        <a:bodyPr/>
        <a:lstStyle/>
        <a:p>
          <a:endParaRPr lang="en-US"/>
        </a:p>
      </dgm:t>
    </dgm:pt>
    <dgm:pt modelId="{19967060-533B-48B3-AADA-4AD90C095229}" type="pres">
      <dgm:prSet presAssocID="{8CFA0711-1606-44F0-AF50-143F5BD42A00}" presName="root" presStyleCnt="0"/>
      <dgm:spPr/>
      <dgm:t>
        <a:bodyPr/>
        <a:lstStyle/>
        <a:p>
          <a:endParaRPr lang="en-US"/>
        </a:p>
      </dgm:t>
    </dgm:pt>
    <dgm:pt modelId="{24943FCD-69E4-493C-9A2E-837244C19133}" type="pres">
      <dgm:prSet presAssocID="{8CFA0711-1606-44F0-AF50-143F5BD42A00}" presName="rootComposite" presStyleCnt="0"/>
      <dgm:spPr/>
      <dgm:t>
        <a:bodyPr/>
        <a:lstStyle/>
        <a:p>
          <a:endParaRPr lang="en-US"/>
        </a:p>
      </dgm:t>
    </dgm:pt>
    <dgm:pt modelId="{6655C4E6-19F2-4494-890C-F1B170F04224}" type="pres">
      <dgm:prSet presAssocID="{8CFA0711-1606-44F0-AF50-143F5BD42A00}" presName="rootText" presStyleLbl="node1" presStyleIdx="0" presStyleCnt="1"/>
      <dgm:spPr/>
      <dgm:t>
        <a:bodyPr/>
        <a:lstStyle/>
        <a:p>
          <a:endParaRPr lang="en-US"/>
        </a:p>
      </dgm:t>
    </dgm:pt>
    <dgm:pt modelId="{CA63C861-263A-4947-99A5-DF1683230A31}" type="pres">
      <dgm:prSet presAssocID="{8CFA0711-1606-44F0-AF50-143F5BD42A00}" presName="rootConnector" presStyleLbl="node1" presStyleIdx="0" presStyleCnt="1"/>
      <dgm:spPr/>
      <dgm:t>
        <a:bodyPr/>
        <a:lstStyle/>
        <a:p>
          <a:endParaRPr lang="en-US"/>
        </a:p>
      </dgm:t>
    </dgm:pt>
    <dgm:pt modelId="{74B8CF14-A160-4165-BFD1-BB3C203110FB}" type="pres">
      <dgm:prSet presAssocID="{8CFA0711-1606-44F0-AF50-143F5BD42A00}" presName="childShape" presStyleCnt="0"/>
      <dgm:spPr/>
      <dgm:t>
        <a:bodyPr/>
        <a:lstStyle/>
        <a:p>
          <a:endParaRPr lang="en-US"/>
        </a:p>
      </dgm:t>
    </dgm:pt>
    <dgm:pt modelId="{F07D186D-6229-4550-9F61-BA19F08F3AFD}" type="pres">
      <dgm:prSet presAssocID="{01AF8F70-4AC1-4E78-BC20-3C03A78C7040}" presName="Name13" presStyleLbl="parChTrans1D2" presStyleIdx="0" presStyleCnt="4"/>
      <dgm:spPr/>
      <dgm:t>
        <a:bodyPr/>
        <a:lstStyle/>
        <a:p>
          <a:endParaRPr lang="en-US"/>
        </a:p>
      </dgm:t>
    </dgm:pt>
    <dgm:pt modelId="{1D4C5EDF-D703-4CDD-9360-5EC96F0BC381}" type="pres">
      <dgm:prSet presAssocID="{2F0E47B7-A639-42C7-A09C-6DE1840B702D}" presName="childText" presStyleLbl="bgAcc1" presStyleIdx="0" presStyleCnt="4">
        <dgm:presLayoutVars>
          <dgm:bulletEnabled val="1"/>
        </dgm:presLayoutVars>
      </dgm:prSet>
      <dgm:spPr/>
      <dgm:t>
        <a:bodyPr/>
        <a:lstStyle/>
        <a:p>
          <a:endParaRPr lang="en-US"/>
        </a:p>
      </dgm:t>
    </dgm:pt>
    <dgm:pt modelId="{DB0BEFA5-6D46-49E5-AAE3-33D1AEE1D47E}" type="pres">
      <dgm:prSet presAssocID="{5794D19A-2EF4-47CF-9349-B12FD1C702E6}" presName="Name13" presStyleLbl="parChTrans1D2" presStyleIdx="1" presStyleCnt="4"/>
      <dgm:spPr/>
      <dgm:t>
        <a:bodyPr/>
        <a:lstStyle/>
        <a:p>
          <a:endParaRPr lang="en-US"/>
        </a:p>
      </dgm:t>
    </dgm:pt>
    <dgm:pt modelId="{C9230F63-0128-483F-9F1D-017B49D41C9B}" type="pres">
      <dgm:prSet presAssocID="{7A33DCC4-4E47-4858-9082-7A187DE7FE03}" presName="childText" presStyleLbl="bgAcc1" presStyleIdx="1" presStyleCnt="4">
        <dgm:presLayoutVars>
          <dgm:bulletEnabled val="1"/>
        </dgm:presLayoutVars>
      </dgm:prSet>
      <dgm:spPr/>
      <dgm:t>
        <a:bodyPr/>
        <a:lstStyle/>
        <a:p>
          <a:endParaRPr lang="en-US"/>
        </a:p>
      </dgm:t>
    </dgm:pt>
    <dgm:pt modelId="{E08B02C5-C713-4C7E-A72F-0C61264D5AE2}" type="pres">
      <dgm:prSet presAssocID="{9AF32F4A-03A1-482E-9D68-E093D3D7F852}" presName="Name13" presStyleLbl="parChTrans1D2" presStyleIdx="2" presStyleCnt="4"/>
      <dgm:spPr/>
      <dgm:t>
        <a:bodyPr/>
        <a:lstStyle/>
        <a:p>
          <a:endParaRPr lang="en-US"/>
        </a:p>
      </dgm:t>
    </dgm:pt>
    <dgm:pt modelId="{574139B1-4FD3-4C20-ABE8-288FBE70ABE7}" type="pres">
      <dgm:prSet presAssocID="{78FF9643-080E-4D08-87F6-C9840A0C8271}" presName="childText" presStyleLbl="bgAcc1" presStyleIdx="2" presStyleCnt="4">
        <dgm:presLayoutVars>
          <dgm:bulletEnabled val="1"/>
        </dgm:presLayoutVars>
      </dgm:prSet>
      <dgm:spPr/>
      <dgm:t>
        <a:bodyPr/>
        <a:lstStyle/>
        <a:p>
          <a:endParaRPr lang="en-US"/>
        </a:p>
      </dgm:t>
    </dgm:pt>
    <dgm:pt modelId="{CAB95971-306C-426D-B2BB-58ACC61C0E21}" type="pres">
      <dgm:prSet presAssocID="{B8739376-299B-4C59-9CD2-FA3D3337205F}" presName="Name13" presStyleLbl="parChTrans1D2" presStyleIdx="3" presStyleCnt="4"/>
      <dgm:spPr/>
      <dgm:t>
        <a:bodyPr/>
        <a:lstStyle/>
        <a:p>
          <a:endParaRPr lang="en-US"/>
        </a:p>
      </dgm:t>
    </dgm:pt>
    <dgm:pt modelId="{2C42A0A7-9840-4486-B775-0DC7D32D445D}" type="pres">
      <dgm:prSet presAssocID="{62FB2B9B-BB09-40B9-955C-FBB77611DB4E}" presName="childText" presStyleLbl="bgAcc1" presStyleIdx="3" presStyleCnt="4">
        <dgm:presLayoutVars>
          <dgm:bulletEnabled val="1"/>
        </dgm:presLayoutVars>
      </dgm:prSet>
      <dgm:spPr/>
      <dgm:t>
        <a:bodyPr/>
        <a:lstStyle/>
        <a:p>
          <a:endParaRPr lang="en-US"/>
        </a:p>
      </dgm:t>
    </dgm:pt>
  </dgm:ptLst>
  <dgm:cxnLst>
    <dgm:cxn modelId="{2949D6FE-DDD6-4F64-A1D7-F451E7470F11}" type="presOf" srcId="{9AF32F4A-03A1-482E-9D68-E093D3D7F852}" destId="{E08B02C5-C713-4C7E-A72F-0C61264D5AE2}" srcOrd="0" destOrd="0" presId="urn:microsoft.com/office/officeart/2005/8/layout/hierarchy3"/>
    <dgm:cxn modelId="{7C6A22EB-FD43-486C-BFF9-378ACE7363B7}" type="presOf" srcId="{62FB2B9B-BB09-40B9-955C-FBB77611DB4E}" destId="{2C42A0A7-9840-4486-B775-0DC7D32D445D}" srcOrd="0" destOrd="0" presId="urn:microsoft.com/office/officeart/2005/8/layout/hierarchy3"/>
    <dgm:cxn modelId="{6861608F-81DC-4E43-86DE-D60B6B66CFC7}" type="presOf" srcId="{BFF9660A-3304-457E-BD17-3FF94A7C5BAB}" destId="{7756D7E5-C652-448B-936A-A0C519001E4F}" srcOrd="0" destOrd="0" presId="urn:microsoft.com/office/officeart/2005/8/layout/hierarchy3"/>
    <dgm:cxn modelId="{1DA378E8-8A2F-444A-8FCF-7F3C91DD794C}" type="presOf" srcId="{7A33DCC4-4E47-4858-9082-7A187DE7FE03}" destId="{C9230F63-0128-483F-9F1D-017B49D41C9B}" srcOrd="0" destOrd="0" presId="urn:microsoft.com/office/officeart/2005/8/layout/hierarchy3"/>
    <dgm:cxn modelId="{DCADFA80-F305-4DE4-91D1-60E2A5A3E304}" type="presOf" srcId="{8CFA0711-1606-44F0-AF50-143F5BD42A00}" destId="{CA63C861-263A-4947-99A5-DF1683230A31}" srcOrd="1" destOrd="0" presId="urn:microsoft.com/office/officeart/2005/8/layout/hierarchy3"/>
    <dgm:cxn modelId="{75579888-4207-4A59-95EB-505D03233C8C}" srcId="{8CFA0711-1606-44F0-AF50-143F5BD42A00}" destId="{7A33DCC4-4E47-4858-9082-7A187DE7FE03}" srcOrd="1" destOrd="0" parTransId="{5794D19A-2EF4-47CF-9349-B12FD1C702E6}" sibTransId="{E12A99BB-D29D-4A07-ACB0-39434EB546DD}"/>
    <dgm:cxn modelId="{7E39AAE7-B8AD-4946-BAC3-DF9F3EC64F20}" type="presOf" srcId="{B8739376-299B-4C59-9CD2-FA3D3337205F}" destId="{CAB95971-306C-426D-B2BB-58ACC61C0E21}" srcOrd="0" destOrd="0" presId="urn:microsoft.com/office/officeart/2005/8/layout/hierarchy3"/>
    <dgm:cxn modelId="{1E7F4F55-6C0F-4127-82A6-6060FC3E1596}" srcId="{8CFA0711-1606-44F0-AF50-143F5BD42A00}" destId="{78FF9643-080E-4D08-87F6-C9840A0C8271}" srcOrd="2" destOrd="0" parTransId="{9AF32F4A-03A1-482E-9D68-E093D3D7F852}" sibTransId="{54023782-0B68-40F9-ABED-CDBD75197C53}"/>
    <dgm:cxn modelId="{69019876-BDC0-44C7-9337-EF962D018223}" type="presOf" srcId="{01AF8F70-4AC1-4E78-BC20-3C03A78C7040}" destId="{F07D186D-6229-4550-9F61-BA19F08F3AFD}" srcOrd="0" destOrd="0" presId="urn:microsoft.com/office/officeart/2005/8/layout/hierarchy3"/>
    <dgm:cxn modelId="{9EA92A94-D6BE-4548-9AFA-B6AE45B33897}" srcId="{BFF9660A-3304-457E-BD17-3FF94A7C5BAB}" destId="{8CFA0711-1606-44F0-AF50-143F5BD42A00}" srcOrd="0" destOrd="0" parTransId="{2EFDE267-950A-4F8A-B113-31F3385F200B}" sibTransId="{D5105ACD-2639-42B4-B47E-A3E3FF82614B}"/>
    <dgm:cxn modelId="{C3800505-5A0B-41DB-BDF5-F72C209A2731}" type="presOf" srcId="{5794D19A-2EF4-47CF-9349-B12FD1C702E6}" destId="{DB0BEFA5-6D46-49E5-AAE3-33D1AEE1D47E}" srcOrd="0" destOrd="0" presId="urn:microsoft.com/office/officeart/2005/8/layout/hierarchy3"/>
    <dgm:cxn modelId="{F78ED4A8-8C95-4B57-81FF-F558C7DA0953}" type="presOf" srcId="{78FF9643-080E-4D08-87F6-C9840A0C8271}" destId="{574139B1-4FD3-4C20-ABE8-288FBE70ABE7}" srcOrd="0" destOrd="0" presId="urn:microsoft.com/office/officeart/2005/8/layout/hierarchy3"/>
    <dgm:cxn modelId="{DA5F5942-8AC7-4ECB-B892-F17F05478440}" type="presOf" srcId="{2F0E47B7-A639-42C7-A09C-6DE1840B702D}" destId="{1D4C5EDF-D703-4CDD-9360-5EC96F0BC381}" srcOrd="0" destOrd="0" presId="urn:microsoft.com/office/officeart/2005/8/layout/hierarchy3"/>
    <dgm:cxn modelId="{02A34427-069D-4083-86E8-374848E960C1}" srcId="{8CFA0711-1606-44F0-AF50-143F5BD42A00}" destId="{2F0E47B7-A639-42C7-A09C-6DE1840B702D}" srcOrd="0" destOrd="0" parTransId="{01AF8F70-4AC1-4E78-BC20-3C03A78C7040}" sibTransId="{B18DC8E0-C009-4CBF-B901-2BAD59DFA035}"/>
    <dgm:cxn modelId="{3319FFB7-C807-4E7F-BC0B-6D77B98EE577}" type="presOf" srcId="{8CFA0711-1606-44F0-AF50-143F5BD42A00}" destId="{6655C4E6-19F2-4494-890C-F1B170F04224}" srcOrd="0" destOrd="0" presId="urn:microsoft.com/office/officeart/2005/8/layout/hierarchy3"/>
    <dgm:cxn modelId="{EC2895A9-03A5-4962-A084-B2172C6D1ED1}" srcId="{8CFA0711-1606-44F0-AF50-143F5BD42A00}" destId="{62FB2B9B-BB09-40B9-955C-FBB77611DB4E}" srcOrd="3" destOrd="0" parTransId="{B8739376-299B-4C59-9CD2-FA3D3337205F}" sibTransId="{3D98D412-FA48-47F1-BA2D-EF48E25D810D}"/>
    <dgm:cxn modelId="{65AA9730-7D27-4B24-9CEA-9A9555F16461}" type="presParOf" srcId="{7756D7E5-C652-448B-936A-A0C519001E4F}" destId="{19967060-533B-48B3-AADA-4AD90C095229}" srcOrd="0" destOrd="0" presId="urn:microsoft.com/office/officeart/2005/8/layout/hierarchy3"/>
    <dgm:cxn modelId="{B47076B6-9842-47DD-A61C-A74F2AA84A4F}" type="presParOf" srcId="{19967060-533B-48B3-AADA-4AD90C095229}" destId="{24943FCD-69E4-493C-9A2E-837244C19133}" srcOrd="0" destOrd="0" presId="urn:microsoft.com/office/officeart/2005/8/layout/hierarchy3"/>
    <dgm:cxn modelId="{888A4318-DD2B-41DA-9463-34133A4A5DB3}" type="presParOf" srcId="{24943FCD-69E4-493C-9A2E-837244C19133}" destId="{6655C4E6-19F2-4494-890C-F1B170F04224}" srcOrd="0" destOrd="0" presId="urn:microsoft.com/office/officeart/2005/8/layout/hierarchy3"/>
    <dgm:cxn modelId="{51BB6AF1-D716-4634-8154-71723A7E46EB}" type="presParOf" srcId="{24943FCD-69E4-493C-9A2E-837244C19133}" destId="{CA63C861-263A-4947-99A5-DF1683230A31}" srcOrd="1" destOrd="0" presId="urn:microsoft.com/office/officeart/2005/8/layout/hierarchy3"/>
    <dgm:cxn modelId="{8555FC5A-4E3E-4AE7-AB11-6B35C40DAFFB}" type="presParOf" srcId="{19967060-533B-48B3-AADA-4AD90C095229}" destId="{74B8CF14-A160-4165-BFD1-BB3C203110FB}" srcOrd="1" destOrd="0" presId="urn:microsoft.com/office/officeart/2005/8/layout/hierarchy3"/>
    <dgm:cxn modelId="{691B75AC-0BE1-4C47-A7C4-65B85F9D4CDB}" type="presParOf" srcId="{74B8CF14-A160-4165-BFD1-BB3C203110FB}" destId="{F07D186D-6229-4550-9F61-BA19F08F3AFD}" srcOrd="0" destOrd="0" presId="urn:microsoft.com/office/officeart/2005/8/layout/hierarchy3"/>
    <dgm:cxn modelId="{2581917B-BB42-4F56-A450-B9856BAF95A2}" type="presParOf" srcId="{74B8CF14-A160-4165-BFD1-BB3C203110FB}" destId="{1D4C5EDF-D703-4CDD-9360-5EC96F0BC381}" srcOrd="1" destOrd="0" presId="urn:microsoft.com/office/officeart/2005/8/layout/hierarchy3"/>
    <dgm:cxn modelId="{340AB4FA-5E57-41DC-9724-5613A852FA9D}" type="presParOf" srcId="{74B8CF14-A160-4165-BFD1-BB3C203110FB}" destId="{DB0BEFA5-6D46-49E5-AAE3-33D1AEE1D47E}" srcOrd="2" destOrd="0" presId="urn:microsoft.com/office/officeart/2005/8/layout/hierarchy3"/>
    <dgm:cxn modelId="{1E69AFF6-8570-449E-B80C-EA786FEB7325}" type="presParOf" srcId="{74B8CF14-A160-4165-BFD1-BB3C203110FB}" destId="{C9230F63-0128-483F-9F1D-017B49D41C9B}" srcOrd="3" destOrd="0" presId="urn:microsoft.com/office/officeart/2005/8/layout/hierarchy3"/>
    <dgm:cxn modelId="{F6493A5B-DEBC-4A29-B0BD-1F3C7B140723}" type="presParOf" srcId="{74B8CF14-A160-4165-BFD1-BB3C203110FB}" destId="{E08B02C5-C713-4C7E-A72F-0C61264D5AE2}" srcOrd="4" destOrd="0" presId="urn:microsoft.com/office/officeart/2005/8/layout/hierarchy3"/>
    <dgm:cxn modelId="{68AB9CC7-12E7-4C9D-A618-4F8F07A82A6E}" type="presParOf" srcId="{74B8CF14-A160-4165-BFD1-BB3C203110FB}" destId="{574139B1-4FD3-4C20-ABE8-288FBE70ABE7}" srcOrd="5" destOrd="0" presId="urn:microsoft.com/office/officeart/2005/8/layout/hierarchy3"/>
    <dgm:cxn modelId="{69AB4205-62DD-4F6F-A60A-DC948F35ED41}" type="presParOf" srcId="{74B8CF14-A160-4165-BFD1-BB3C203110FB}" destId="{CAB95971-306C-426D-B2BB-58ACC61C0E21}" srcOrd="6" destOrd="0" presId="urn:microsoft.com/office/officeart/2005/8/layout/hierarchy3"/>
    <dgm:cxn modelId="{9227D7E5-B000-40D3-A2D3-7FA5CCA96A03}" type="presParOf" srcId="{74B8CF14-A160-4165-BFD1-BB3C203110FB}" destId="{2C42A0A7-9840-4486-B775-0DC7D32D445D}"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5C95E42-5F42-4BEC-BB78-A81E353EA62C}"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en-US"/>
        </a:p>
      </dgm:t>
    </dgm:pt>
    <dgm:pt modelId="{E0ED1114-7852-441E-ADC1-36EB2488879A}">
      <dgm:prSet/>
      <dgm:spPr/>
      <dgm:t>
        <a:bodyPr/>
        <a:lstStyle/>
        <a:p>
          <a:pPr rtl="0"/>
          <a:r>
            <a:rPr lang="en-US" smtClean="0"/>
            <a:t>Post-CCLS</a:t>
          </a:r>
          <a:endParaRPr lang="en-US"/>
        </a:p>
      </dgm:t>
    </dgm:pt>
    <dgm:pt modelId="{22DEC2B8-D4B5-470D-BC61-567F590D519D}" type="parTrans" cxnId="{16E8CF9F-41A6-4CF7-9B9E-5225ABEAE932}">
      <dgm:prSet/>
      <dgm:spPr/>
      <dgm:t>
        <a:bodyPr/>
        <a:lstStyle/>
        <a:p>
          <a:endParaRPr lang="en-US"/>
        </a:p>
      </dgm:t>
    </dgm:pt>
    <dgm:pt modelId="{0FEB935A-4C73-4D9E-8388-EEE3DFE1C3D3}" type="sibTrans" cxnId="{16E8CF9F-41A6-4CF7-9B9E-5225ABEAE932}">
      <dgm:prSet/>
      <dgm:spPr/>
      <dgm:t>
        <a:bodyPr/>
        <a:lstStyle/>
        <a:p>
          <a:endParaRPr lang="en-US"/>
        </a:p>
      </dgm:t>
    </dgm:pt>
    <dgm:pt modelId="{D46F64EC-7F21-43A0-BD04-CBEBEB71EE6C}">
      <dgm:prSet/>
      <dgm:spPr/>
      <dgm:t>
        <a:bodyPr/>
        <a:lstStyle/>
        <a:p>
          <a:pPr rtl="0"/>
          <a:r>
            <a:rPr lang="en-US" smtClean="0"/>
            <a:t>Tier 3 Words</a:t>
          </a:r>
          <a:endParaRPr lang="en-US"/>
        </a:p>
      </dgm:t>
    </dgm:pt>
    <dgm:pt modelId="{C0C4F26A-010A-470B-8A1C-E0DCE2FD6070}" type="parTrans" cxnId="{136C5832-9DA9-4B25-A8D9-CD350B3B49F5}">
      <dgm:prSet/>
      <dgm:spPr/>
      <dgm:t>
        <a:bodyPr/>
        <a:lstStyle/>
        <a:p>
          <a:endParaRPr lang="en-US"/>
        </a:p>
      </dgm:t>
    </dgm:pt>
    <dgm:pt modelId="{DA808E93-473B-47FB-AC09-9154FCCF82C5}" type="sibTrans" cxnId="{136C5832-9DA9-4B25-A8D9-CD350B3B49F5}">
      <dgm:prSet/>
      <dgm:spPr/>
      <dgm:t>
        <a:bodyPr/>
        <a:lstStyle/>
        <a:p>
          <a:endParaRPr lang="en-US"/>
        </a:p>
      </dgm:t>
    </dgm:pt>
    <dgm:pt modelId="{743161BD-4FFA-4545-9963-2EF1CEC75947}">
      <dgm:prSet/>
      <dgm:spPr/>
      <dgm:t>
        <a:bodyPr/>
        <a:lstStyle/>
        <a:p>
          <a:pPr rtl="0"/>
          <a:r>
            <a:rPr lang="en-US" smtClean="0"/>
            <a:t>Archetype</a:t>
          </a:r>
          <a:endParaRPr lang="en-US"/>
        </a:p>
      </dgm:t>
    </dgm:pt>
    <dgm:pt modelId="{201DF1DC-8EDB-4DB1-A595-018998D95F9E}" type="parTrans" cxnId="{FEFB8512-9939-4ED7-9C0E-19018AB3EC9A}">
      <dgm:prSet/>
      <dgm:spPr/>
      <dgm:t>
        <a:bodyPr/>
        <a:lstStyle/>
        <a:p>
          <a:endParaRPr lang="en-US"/>
        </a:p>
      </dgm:t>
    </dgm:pt>
    <dgm:pt modelId="{A1DF91F8-C69D-44A5-8FE8-A49AA1385BBA}" type="sibTrans" cxnId="{FEFB8512-9939-4ED7-9C0E-19018AB3EC9A}">
      <dgm:prSet/>
      <dgm:spPr/>
      <dgm:t>
        <a:bodyPr/>
        <a:lstStyle/>
        <a:p>
          <a:endParaRPr lang="en-US"/>
        </a:p>
      </dgm:t>
    </dgm:pt>
    <dgm:pt modelId="{58EF603A-C506-4022-B581-465137471B6A}">
      <dgm:prSet/>
      <dgm:spPr/>
      <dgm:t>
        <a:bodyPr/>
        <a:lstStyle/>
        <a:p>
          <a:pPr rtl="0"/>
          <a:r>
            <a:rPr lang="en-US" smtClean="0"/>
            <a:t>Epic Poetry</a:t>
          </a:r>
          <a:endParaRPr lang="en-US"/>
        </a:p>
      </dgm:t>
    </dgm:pt>
    <dgm:pt modelId="{701AD2A5-EBB2-4938-8D5B-AD3D3F088E1E}" type="parTrans" cxnId="{DCB77C5A-C636-4986-924E-CB9350F180FF}">
      <dgm:prSet/>
      <dgm:spPr/>
      <dgm:t>
        <a:bodyPr/>
        <a:lstStyle/>
        <a:p>
          <a:endParaRPr lang="en-US"/>
        </a:p>
      </dgm:t>
    </dgm:pt>
    <dgm:pt modelId="{52B329BF-D216-444E-9193-9825EB527418}" type="sibTrans" cxnId="{DCB77C5A-C636-4986-924E-CB9350F180FF}">
      <dgm:prSet/>
      <dgm:spPr/>
      <dgm:t>
        <a:bodyPr/>
        <a:lstStyle/>
        <a:p>
          <a:endParaRPr lang="en-US"/>
        </a:p>
      </dgm:t>
    </dgm:pt>
    <dgm:pt modelId="{A0D113D2-3DB7-4BF0-9C35-B9A3AD7CD2D9}">
      <dgm:prSet/>
      <dgm:spPr/>
      <dgm:t>
        <a:bodyPr/>
        <a:lstStyle/>
        <a:p>
          <a:pPr rtl="0"/>
          <a:r>
            <a:rPr lang="en-US" smtClean="0"/>
            <a:t>Mythology</a:t>
          </a:r>
          <a:endParaRPr lang="en-US"/>
        </a:p>
      </dgm:t>
    </dgm:pt>
    <dgm:pt modelId="{FF959237-F74B-4E72-A9E6-518CEB8842A8}" type="parTrans" cxnId="{26AB6D39-7FC4-4668-B2A3-245FCD0BE63E}">
      <dgm:prSet/>
      <dgm:spPr/>
      <dgm:t>
        <a:bodyPr/>
        <a:lstStyle/>
        <a:p>
          <a:endParaRPr lang="en-US"/>
        </a:p>
      </dgm:t>
    </dgm:pt>
    <dgm:pt modelId="{D80810B1-5CDC-4079-8273-20193209241C}" type="sibTrans" cxnId="{26AB6D39-7FC4-4668-B2A3-245FCD0BE63E}">
      <dgm:prSet/>
      <dgm:spPr/>
      <dgm:t>
        <a:bodyPr/>
        <a:lstStyle/>
        <a:p>
          <a:endParaRPr lang="en-US"/>
        </a:p>
      </dgm:t>
    </dgm:pt>
    <dgm:pt modelId="{154E4B6F-0802-46F9-A467-36BD783C6334}">
      <dgm:prSet/>
      <dgm:spPr/>
      <dgm:t>
        <a:bodyPr/>
        <a:lstStyle/>
        <a:p>
          <a:pPr rtl="0"/>
          <a:r>
            <a:rPr lang="en-US" smtClean="0"/>
            <a:t>Odyssey</a:t>
          </a:r>
          <a:endParaRPr lang="en-US"/>
        </a:p>
      </dgm:t>
    </dgm:pt>
    <dgm:pt modelId="{71B9E441-A4F6-406C-9E59-27E2B5883670}" type="parTrans" cxnId="{90D180CD-D98B-451D-B5AD-CBFDA83D5411}">
      <dgm:prSet/>
      <dgm:spPr/>
      <dgm:t>
        <a:bodyPr/>
        <a:lstStyle/>
        <a:p>
          <a:endParaRPr lang="en-US"/>
        </a:p>
      </dgm:t>
    </dgm:pt>
    <dgm:pt modelId="{DA093EBF-9C8B-479D-8216-CA4C0D1D37FE}" type="sibTrans" cxnId="{90D180CD-D98B-451D-B5AD-CBFDA83D5411}">
      <dgm:prSet/>
      <dgm:spPr/>
      <dgm:t>
        <a:bodyPr/>
        <a:lstStyle/>
        <a:p>
          <a:endParaRPr lang="en-US"/>
        </a:p>
      </dgm:t>
    </dgm:pt>
    <dgm:pt modelId="{44040278-8D94-4A3D-9A6F-E3EC50238740}">
      <dgm:prSet/>
      <dgm:spPr/>
      <dgm:t>
        <a:bodyPr/>
        <a:lstStyle/>
        <a:p>
          <a:pPr rtl="0"/>
          <a:r>
            <a:rPr lang="en-US" smtClean="0"/>
            <a:t>Tier 2 Words</a:t>
          </a:r>
          <a:endParaRPr lang="en-US"/>
        </a:p>
      </dgm:t>
    </dgm:pt>
    <dgm:pt modelId="{BF59BCA0-A4D7-480D-BD3E-13A2FD7A97A4}" type="parTrans" cxnId="{ADD31FE2-7414-4512-9642-DDB6AFE51E95}">
      <dgm:prSet/>
      <dgm:spPr/>
      <dgm:t>
        <a:bodyPr/>
        <a:lstStyle/>
        <a:p>
          <a:endParaRPr lang="en-US"/>
        </a:p>
      </dgm:t>
    </dgm:pt>
    <dgm:pt modelId="{234DA533-C90B-4E50-BD8B-39F4604012C9}" type="sibTrans" cxnId="{ADD31FE2-7414-4512-9642-DDB6AFE51E95}">
      <dgm:prSet/>
      <dgm:spPr/>
      <dgm:t>
        <a:bodyPr/>
        <a:lstStyle/>
        <a:p>
          <a:endParaRPr lang="en-US"/>
        </a:p>
      </dgm:t>
    </dgm:pt>
    <dgm:pt modelId="{3BD66315-122D-429C-8EE6-ED894E7AC439}">
      <dgm:prSet/>
      <dgm:spPr/>
      <dgm:t>
        <a:bodyPr/>
        <a:lstStyle/>
        <a:p>
          <a:pPr rtl="0"/>
          <a:r>
            <a:rPr lang="en-US" dirty="0" smtClean="0"/>
            <a:t>Summons</a:t>
          </a:r>
          <a:endParaRPr lang="en-US" dirty="0"/>
        </a:p>
      </dgm:t>
    </dgm:pt>
    <dgm:pt modelId="{3F7A7D38-FD21-4F14-83FA-C6D775413116}" type="parTrans" cxnId="{6616AAD6-A5C5-4600-9221-5530E1A7A914}">
      <dgm:prSet/>
      <dgm:spPr/>
      <dgm:t>
        <a:bodyPr/>
        <a:lstStyle/>
        <a:p>
          <a:endParaRPr lang="en-US"/>
        </a:p>
      </dgm:t>
    </dgm:pt>
    <dgm:pt modelId="{59491DF1-B8FA-4460-B79A-388EF8311C9D}" type="sibTrans" cxnId="{6616AAD6-A5C5-4600-9221-5530E1A7A914}">
      <dgm:prSet/>
      <dgm:spPr/>
      <dgm:t>
        <a:bodyPr/>
        <a:lstStyle/>
        <a:p>
          <a:endParaRPr lang="en-US"/>
        </a:p>
      </dgm:t>
    </dgm:pt>
    <dgm:pt modelId="{73C75609-0EC9-4574-A8D5-B26335CCF894}">
      <dgm:prSet/>
      <dgm:spPr/>
      <dgm:t>
        <a:bodyPr/>
        <a:lstStyle/>
        <a:p>
          <a:pPr rtl="0"/>
          <a:r>
            <a:rPr lang="en-US" dirty="0" smtClean="0"/>
            <a:t>Affirmative</a:t>
          </a:r>
          <a:endParaRPr lang="en-US" dirty="0"/>
        </a:p>
      </dgm:t>
    </dgm:pt>
    <dgm:pt modelId="{3644B55F-3B29-46DE-8DAD-93D4DFBD06D6}" type="parTrans" cxnId="{36A1953E-7676-419A-8027-A4DF768FDC13}">
      <dgm:prSet/>
      <dgm:spPr/>
      <dgm:t>
        <a:bodyPr/>
        <a:lstStyle/>
        <a:p>
          <a:endParaRPr lang="en-US"/>
        </a:p>
      </dgm:t>
    </dgm:pt>
    <dgm:pt modelId="{D61A61ED-C4F7-4E7D-8F68-47D1E339E9D7}" type="sibTrans" cxnId="{36A1953E-7676-419A-8027-A4DF768FDC13}">
      <dgm:prSet/>
      <dgm:spPr/>
      <dgm:t>
        <a:bodyPr/>
        <a:lstStyle/>
        <a:p>
          <a:endParaRPr lang="en-US"/>
        </a:p>
      </dgm:t>
    </dgm:pt>
    <dgm:pt modelId="{CFA0DE71-4C60-4B7C-8CF1-A03C32FA7EAE}">
      <dgm:prSet/>
      <dgm:spPr/>
      <dgm:t>
        <a:bodyPr/>
        <a:lstStyle/>
        <a:p>
          <a:pPr rtl="0"/>
          <a:r>
            <a:rPr lang="en-US" dirty="0" smtClean="0"/>
            <a:t>Titanic</a:t>
          </a:r>
          <a:endParaRPr lang="en-US" dirty="0"/>
        </a:p>
      </dgm:t>
    </dgm:pt>
    <dgm:pt modelId="{0E182F68-E1DE-4856-A742-B172D2307632}" type="parTrans" cxnId="{02C54E2B-4C97-4C34-B7DF-E5B50B9521ED}">
      <dgm:prSet/>
      <dgm:spPr/>
      <dgm:t>
        <a:bodyPr/>
        <a:lstStyle/>
        <a:p>
          <a:endParaRPr lang="en-US"/>
        </a:p>
      </dgm:t>
    </dgm:pt>
    <dgm:pt modelId="{D559F32F-0E65-46CC-9710-E2F915CA0A6D}" type="sibTrans" cxnId="{02C54E2B-4C97-4C34-B7DF-E5B50B9521ED}">
      <dgm:prSet/>
      <dgm:spPr/>
      <dgm:t>
        <a:bodyPr/>
        <a:lstStyle/>
        <a:p>
          <a:endParaRPr lang="en-US"/>
        </a:p>
      </dgm:t>
    </dgm:pt>
    <dgm:pt modelId="{CA3C8360-E4F8-42E7-B320-FAA504C008E5}">
      <dgm:prSet/>
      <dgm:spPr/>
      <dgm:t>
        <a:bodyPr/>
        <a:lstStyle/>
        <a:p>
          <a:pPr rtl="0"/>
          <a:r>
            <a:rPr lang="en-US" dirty="0" smtClean="0"/>
            <a:t>Disintegration</a:t>
          </a:r>
          <a:endParaRPr lang="en-US" dirty="0"/>
        </a:p>
      </dgm:t>
    </dgm:pt>
    <dgm:pt modelId="{F285F9F5-1F36-4565-B6BC-EED0F05A01E9}" type="parTrans" cxnId="{1B838E75-83D4-4D62-924B-49083D9662B0}">
      <dgm:prSet/>
      <dgm:spPr/>
      <dgm:t>
        <a:bodyPr/>
        <a:lstStyle/>
        <a:p>
          <a:endParaRPr lang="en-US"/>
        </a:p>
      </dgm:t>
    </dgm:pt>
    <dgm:pt modelId="{1871EBAD-7B7A-410C-B03A-D75B8A6087B5}" type="sibTrans" cxnId="{1B838E75-83D4-4D62-924B-49083D9662B0}">
      <dgm:prSet/>
      <dgm:spPr/>
      <dgm:t>
        <a:bodyPr/>
        <a:lstStyle/>
        <a:p>
          <a:endParaRPr lang="en-US"/>
        </a:p>
      </dgm:t>
    </dgm:pt>
    <dgm:pt modelId="{E0A3A5B1-4F0E-4DAD-AA9E-EDFE854FA7E0}" type="pres">
      <dgm:prSet presAssocID="{B5C95E42-5F42-4BEC-BB78-A81E353EA62C}" presName="diagram" presStyleCnt="0">
        <dgm:presLayoutVars>
          <dgm:chPref val="1"/>
          <dgm:dir/>
          <dgm:animOne val="branch"/>
          <dgm:animLvl val="lvl"/>
          <dgm:resizeHandles/>
        </dgm:presLayoutVars>
      </dgm:prSet>
      <dgm:spPr/>
      <dgm:t>
        <a:bodyPr/>
        <a:lstStyle/>
        <a:p>
          <a:endParaRPr lang="en-US"/>
        </a:p>
      </dgm:t>
    </dgm:pt>
    <dgm:pt modelId="{C58DFED6-6335-44CB-90CA-5F37EB1CA551}" type="pres">
      <dgm:prSet presAssocID="{E0ED1114-7852-441E-ADC1-36EB2488879A}" presName="root" presStyleCnt="0"/>
      <dgm:spPr/>
      <dgm:t>
        <a:bodyPr/>
        <a:lstStyle/>
        <a:p>
          <a:endParaRPr lang="en-US"/>
        </a:p>
      </dgm:t>
    </dgm:pt>
    <dgm:pt modelId="{385FC3ED-07E0-4D15-A2F2-69A06E522200}" type="pres">
      <dgm:prSet presAssocID="{E0ED1114-7852-441E-ADC1-36EB2488879A}" presName="rootComposite" presStyleCnt="0"/>
      <dgm:spPr/>
      <dgm:t>
        <a:bodyPr/>
        <a:lstStyle/>
        <a:p>
          <a:endParaRPr lang="en-US"/>
        </a:p>
      </dgm:t>
    </dgm:pt>
    <dgm:pt modelId="{10F74AE4-F92C-4E26-A29A-E9391196F211}" type="pres">
      <dgm:prSet presAssocID="{E0ED1114-7852-441E-ADC1-36EB2488879A}" presName="rootText" presStyleLbl="node1" presStyleIdx="0" presStyleCnt="3"/>
      <dgm:spPr/>
      <dgm:t>
        <a:bodyPr/>
        <a:lstStyle/>
        <a:p>
          <a:endParaRPr lang="en-US"/>
        </a:p>
      </dgm:t>
    </dgm:pt>
    <dgm:pt modelId="{DBBA0766-CAC5-4500-8D35-65C9716CE33F}" type="pres">
      <dgm:prSet presAssocID="{E0ED1114-7852-441E-ADC1-36EB2488879A}" presName="rootConnector" presStyleLbl="node1" presStyleIdx="0" presStyleCnt="3"/>
      <dgm:spPr/>
      <dgm:t>
        <a:bodyPr/>
        <a:lstStyle/>
        <a:p>
          <a:endParaRPr lang="en-US"/>
        </a:p>
      </dgm:t>
    </dgm:pt>
    <dgm:pt modelId="{BE4EFB75-1DAB-4EC5-B02D-B8EFF7FF8A0F}" type="pres">
      <dgm:prSet presAssocID="{E0ED1114-7852-441E-ADC1-36EB2488879A}" presName="childShape" presStyleCnt="0"/>
      <dgm:spPr/>
      <dgm:t>
        <a:bodyPr/>
        <a:lstStyle/>
        <a:p>
          <a:endParaRPr lang="en-US"/>
        </a:p>
      </dgm:t>
    </dgm:pt>
    <dgm:pt modelId="{55C3DEF7-E256-4AAC-A8B6-4CBEA26B1C95}" type="pres">
      <dgm:prSet presAssocID="{D46F64EC-7F21-43A0-BD04-CBEBEB71EE6C}" presName="root" presStyleCnt="0"/>
      <dgm:spPr/>
      <dgm:t>
        <a:bodyPr/>
        <a:lstStyle/>
        <a:p>
          <a:endParaRPr lang="en-US"/>
        </a:p>
      </dgm:t>
    </dgm:pt>
    <dgm:pt modelId="{A68D0D28-19D0-4EC8-96BF-80C729EBC456}" type="pres">
      <dgm:prSet presAssocID="{D46F64EC-7F21-43A0-BD04-CBEBEB71EE6C}" presName="rootComposite" presStyleCnt="0"/>
      <dgm:spPr/>
      <dgm:t>
        <a:bodyPr/>
        <a:lstStyle/>
        <a:p>
          <a:endParaRPr lang="en-US"/>
        </a:p>
      </dgm:t>
    </dgm:pt>
    <dgm:pt modelId="{D8BE92D1-B81F-4FCF-93A7-C635F7ACC120}" type="pres">
      <dgm:prSet presAssocID="{D46F64EC-7F21-43A0-BD04-CBEBEB71EE6C}" presName="rootText" presStyleLbl="node1" presStyleIdx="1" presStyleCnt="3"/>
      <dgm:spPr/>
      <dgm:t>
        <a:bodyPr/>
        <a:lstStyle/>
        <a:p>
          <a:endParaRPr lang="en-US"/>
        </a:p>
      </dgm:t>
    </dgm:pt>
    <dgm:pt modelId="{818A6475-001E-448D-B552-3FF6662A0E38}" type="pres">
      <dgm:prSet presAssocID="{D46F64EC-7F21-43A0-BD04-CBEBEB71EE6C}" presName="rootConnector" presStyleLbl="node1" presStyleIdx="1" presStyleCnt="3"/>
      <dgm:spPr/>
      <dgm:t>
        <a:bodyPr/>
        <a:lstStyle/>
        <a:p>
          <a:endParaRPr lang="en-US"/>
        </a:p>
      </dgm:t>
    </dgm:pt>
    <dgm:pt modelId="{C65265C7-10D5-4A40-9BCB-68617FA085FA}" type="pres">
      <dgm:prSet presAssocID="{D46F64EC-7F21-43A0-BD04-CBEBEB71EE6C}" presName="childShape" presStyleCnt="0"/>
      <dgm:spPr/>
      <dgm:t>
        <a:bodyPr/>
        <a:lstStyle/>
        <a:p>
          <a:endParaRPr lang="en-US"/>
        </a:p>
      </dgm:t>
    </dgm:pt>
    <dgm:pt modelId="{040A0E39-3DA0-471A-8CB2-003D243988DE}" type="pres">
      <dgm:prSet presAssocID="{201DF1DC-8EDB-4DB1-A595-018998D95F9E}" presName="Name13" presStyleLbl="parChTrans1D2" presStyleIdx="0" presStyleCnt="8"/>
      <dgm:spPr/>
      <dgm:t>
        <a:bodyPr/>
        <a:lstStyle/>
        <a:p>
          <a:endParaRPr lang="en-US"/>
        </a:p>
      </dgm:t>
    </dgm:pt>
    <dgm:pt modelId="{330032B5-ED34-4A49-B8C1-1670E5E99628}" type="pres">
      <dgm:prSet presAssocID="{743161BD-4FFA-4545-9963-2EF1CEC75947}" presName="childText" presStyleLbl="bgAcc1" presStyleIdx="0" presStyleCnt="8">
        <dgm:presLayoutVars>
          <dgm:bulletEnabled val="1"/>
        </dgm:presLayoutVars>
      </dgm:prSet>
      <dgm:spPr/>
      <dgm:t>
        <a:bodyPr/>
        <a:lstStyle/>
        <a:p>
          <a:endParaRPr lang="en-US"/>
        </a:p>
      </dgm:t>
    </dgm:pt>
    <dgm:pt modelId="{B36CB337-5834-4262-9CF8-675B1C4EA326}" type="pres">
      <dgm:prSet presAssocID="{701AD2A5-EBB2-4938-8D5B-AD3D3F088E1E}" presName="Name13" presStyleLbl="parChTrans1D2" presStyleIdx="1" presStyleCnt="8"/>
      <dgm:spPr/>
      <dgm:t>
        <a:bodyPr/>
        <a:lstStyle/>
        <a:p>
          <a:endParaRPr lang="en-US"/>
        </a:p>
      </dgm:t>
    </dgm:pt>
    <dgm:pt modelId="{CE148C57-D5C4-4DA8-A927-6527ECD7A7EE}" type="pres">
      <dgm:prSet presAssocID="{58EF603A-C506-4022-B581-465137471B6A}" presName="childText" presStyleLbl="bgAcc1" presStyleIdx="1" presStyleCnt="8">
        <dgm:presLayoutVars>
          <dgm:bulletEnabled val="1"/>
        </dgm:presLayoutVars>
      </dgm:prSet>
      <dgm:spPr/>
      <dgm:t>
        <a:bodyPr/>
        <a:lstStyle/>
        <a:p>
          <a:endParaRPr lang="en-US"/>
        </a:p>
      </dgm:t>
    </dgm:pt>
    <dgm:pt modelId="{125203F7-BCB4-42B3-A329-8B96BB38209B}" type="pres">
      <dgm:prSet presAssocID="{FF959237-F74B-4E72-A9E6-518CEB8842A8}" presName="Name13" presStyleLbl="parChTrans1D2" presStyleIdx="2" presStyleCnt="8"/>
      <dgm:spPr/>
      <dgm:t>
        <a:bodyPr/>
        <a:lstStyle/>
        <a:p>
          <a:endParaRPr lang="en-US"/>
        </a:p>
      </dgm:t>
    </dgm:pt>
    <dgm:pt modelId="{951F472C-1A44-4A51-B450-D9FED8A1B257}" type="pres">
      <dgm:prSet presAssocID="{A0D113D2-3DB7-4BF0-9C35-B9A3AD7CD2D9}" presName="childText" presStyleLbl="bgAcc1" presStyleIdx="2" presStyleCnt="8">
        <dgm:presLayoutVars>
          <dgm:bulletEnabled val="1"/>
        </dgm:presLayoutVars>
      </dgm:prSet>
      <dgm:spPr/>
      <dgm:t>
        <a:bodyPr/>
        <a:lstStyle/>
        <a:p>
          <a:endParaRPr lang="en-US"/>
        </a:p>
      </dgm:t>
    </dgm:pt>
    <dgm:pt modelId="{BD3AA8DE-D3C9-4969-9AA8-A5094C692FCF}" type="pres">
      <dgm:prSet presAssocID="{71B9E441-A4F6-406C-9E59-27E2B5883670}" presName="Name13" presStyleLbl="parChTrans1D2" presStyleIdx="3" presStyleCnt="8"/>
      <dgm:spPr/>
      <dgm:t>
        <a:bodyPr/>
        <a:lstStyle/>
        <a:p>
          <a:endParaRPr lang="en-US"/>
        </a:p>
      </dgm:t>
    </dgm:pt>
    <dgm:pt modelId="{1B59623B-FC27-4E8A-AD50-4B31BCE856F4}" type="pres">
      <dgm:prSet presAssocID="{154E4B6F-0802-46F9-A467-36BD783C6334}" presName="childText" presStyleLbl="bgAcc1" presStyleIdx="3" presStyleCnt="8">
        <dgm:presLayoutVars>
          <dgm:bulletEnabled val="1"/>
        </dgm:presLayoutVars>
      </dgm:prSet>
      <dgm:spPr/>
      <dgm:t>
        <a:bodyPr/>
        <a:lstStyle/>
        <a:p>
          <a:endParaRPr lang="en-US"/>
        </a:p>
      </dgm:t>
    </dgm:pt>
    <dgm:pt modelId="{8D452DE3-863F-4B8B-B817-11D6DAD4A0D4}" type="pres">
      <dgm:prSet presAssocID="{44040278-8D94-4A3D-9A6F-E3EC50238740}" presName="root" presStyleCnt="0"/>
      <dgm:spPr/>
      <dgm:t>
        <a:bodyPr/>
        <a:lstStyle/>
        <a:p>
          <a:endParaRPr lang="en-US"/>
        </a:p>
      </dgm:t>
    </dgm:pt>
    <dgm:pt modelId="{48E6C9E9-71D0-4D88-915C-106A7B7BF3F3}" type="pres">
      <dgm:prSet presAssocID="{44040278-8D94-4A3D-9A6F-E3EC50238740}" presName="rootComposite" presStyleCnt="0"/>
      <dgm:spPr/>
      <dgm:t>
        <a:bodyPr/>
        <a:lstStyle/>
        <a:p>
          <a:endParaRPr lang="en-US"/>
        </a:p>
      </dgm:t>
    </dgm:pt>
    <dgm:pt modelId="{F4A59639-BA31-48BF-ADAE-26726AEF5227}" type="pres">
      <dgm:prSet presAssocID="{44040278-8D94-4A3D-9A6F-E3EC50238740}" presName="rootText" presStyleLbl="node1" presStyleIdx="2" presStyleCnt="3"/>
      <dgm:spPr/>
      <dgm:t>
        <a:bodyPr/>
        <a:lstStyle/>
        <a:p>
          <a:endParaRPr lang="en-US"/>
        </a:p>
      </dgm:t>
    </dgm:pt>
    <dgm:pt modelId="{430481FA-82FD-4140-AE84-04152C4A6AEE}" type="pres">
      <dgm:prSet presAssocID="{44040278-8D94-4A3D-9A6F-E3EC50238740}" presName="rootConnector" presStyleLbl="node1" presStyleIdx="2" presStyleCnt="3"/>
      <dgm:spPr/>
      <dgm:t>
        <a:bodyPr/>
        <a:lstStyle/>
        <a:p>
          <a:endParaRPr lang="en-US"/>
        </a:p>
      </dgm:t>
    </dgm:pt>
    <dgm:pt modelId="{509EF15B-2E81-4798-9824-7616F4CBD447}" type="pres">
      <dgm:prSet presAssocID="{44040278-8D94-4A3D-9A6F-E3EC50238740}" presName="childShape" presStyleCnt="0"/>
      <dgm:spPr/>
      <dgm:t>
        <a:bodyPr/>
        <a:lstStyle/>
        <a:p>
          <a:endParaRPr lang="en-US"/>
        </a:p>
      </dgm:t>
    </dgm:pt>
    <dgm:pt modelId="{04092E1D-3106-4921-9CB4-61393E67FCB6}" type="pres">
      <dgm:prSet presAssocID="{3F7A7D38-FD21-4F14-83FA-C6D775413116}" presName="Name13" presStyleLbl="parChTrans1D2" presStyleIdx="4" presStyleCnt="8"/>
      <dgm:spPr/>
      <dgm:t>
        <a:bodyPr/>
        <a:lstStyle/>
        <a:p>
          <a:endParaRPr lang="en-US"/>
        </a:p>
      </dgm:t>
    </dgm:pt>
    <dgm:pt modelId="{A859B6A7-852D-4C7D-9C01-8DF2D327A4E3}" type="pres">
      <dgm:prSet presAssocID="{3BD66315-122D-429C-8EE6-ED894E7AC439}" presName="childText" presStyleLbl="bgAcc1" presStyleIdx="4" presStyleCnt="8">
        <dgm:presLayoutVars>
          <dgm:bulletEnabled val="1"/>
        </dgm:presLayoutVars>
      </dgm:prSet>
      <dgm:spPr/>
      <dgm:t>
        <a:bodyPr/>
        <a:lstStyle/>
        <a:p>
          <a:endParaRPr lang="en-US"/>
        </a:p>
      </dgm:t>
    </dgm:pt>
    <dgm:pt modelId="{12EC1CB5-FDFD-42B4-8284-E17AA39CC0DF}" type="pres">
      <dgm:prSet presAssocID="{3644B55F-3B29-46DE-8DAD-93D4DFBD06D6}" presName="Name13" presStyleLbl="parChTrans1D2" presStyleIdx="5" presStyleCnt="8"/>
      <dgm:spPr/>
      <dgm:t>
        <a:bodyPr/>
        <a:lstStyle/>
        <a:p>
          <a:endParaRPr lang="en-US"/>
        </a:p>
      </dgm:t>
    </dgm:pt>
    <dgm:pt modelId="{E8FD0A9C-1187-46D3-AD5E-B80B0EFE85B4}" type="pres">
      <dgm:prSet presAssocID="{73C75609-0EC9-4574-A8D5-B26335CCF894}" presName="childText" presStyleLbl="bgAcc1" presStyleIdx="5" presStyleCnt="8">
        <dgm:presLayoutVars>
          <dgm:bulletEnabled val="1"/>
        </dgm:presLayoutVars>
      </dgm:prSet>
      <dgm:spPr/>
      <dgm:t>
        <a:bodyPr/>
        <a:lstStyle/>
        <a:p>
          <a:endParaRPr lang="en-US"/>
        </a:p>
      </dgm:t>
    </dgm:pt>
    <dgm:pt modelId="{0E847D5B-B3AD-41BC-8321-537E8AE7AAF0}" type="pres">
      <dgm:prSet presAssocID="{0E182F68-E1DE-4856-A742-B172D2307632}" presName="Name13" presStyleLbl="parChTrans1D2" presStyleIdx="6" presStyleCnt="8"/>
      <dgm:spPr/>
      <dgm:t>
        <a:bodyPr/>
        <a:lstStyle/>
        <a:p>
          <a:endParaRPr lang="en-US"/>
        </a:p>
      </dgm:t>
    </dgm:pt>
    <dgm:pt modelId="{D4D1073B-AE76-4BCB-BDDA-E7D52D6090CE}" type="pres">
      <dgm:prSet presAssocID="{CFA0DE71-4C60-4B7C-8CF1-A03C32FA7EAE}" presName="childText" presStyleLbl="bgAcc1" presStyleIdx="6" presStyleCnt="8">
        <dgm:presLayoutVars>
          <dgm:bulletEnabled val="1"/>
        </dgm:presLayoutVars>
      </dgm:prSet>
      <dgm:spPr/>
      <dgm:t>
        <a:bodyPr/>
        <a:lstStyle/>
        <a:p>
          <a:endParaRPr lang="en-US"/>
        </a:p>
      </dgm:t>
    </dgm:pt>
    <dgm:pt modelId="{20629B37-DE6F-4DB0-B4D4-21304157D210}" type="pres">
      <dgm:prSet presAssocID="{F285F9F5-1F36-4565-B6BC-EED0F05A01E9}" presName="Name13" presStyleLbl="parChTrans1D2" presStyleIdx="7" presStyleCnt="8"/>
      <dgm:spPr/>
      <dgm:t>
        <a:bodyPr/>
        <a:lstStyle/>
        <a:p>
          <a:endParaRPr lang="en-US"/>
        </a:p>
      </dgm:t>
    </dgm:pt>
    <dgm:pt modelId="{06E0302D-E0A2-4783-B128-781017450FD9}" type="pres">
      <dgm:prSet presAssocID="{CA3C8360-E4F8-42E7-B320-FAA504C008E5}" presName="childText" presStyleLbl="bgAcc1" presStyleIdx="7" presStyleCnt="8">
        <dgm:presLayoutVars>
          <dgm:bulletEnabled val="1"/>
        </dgm:presLayoutVars>
      </dgm:prSet>
      <dgm:spPr/>
      <dgm:t>
        <a:bodyPr/>
        <a:lstStyle/>
        <a:p>
          <a:endParaRPr lang="en-US"/>
        </a:p>
      </dgm:t>
    </dgm:pt>
  </dgm:ptLst>
  <dgm:cxnLst>
    <dgm:cxn modelId="{36A1953E-7676-419A-8027-A4DF768FDC13}" srcId="{44040278-8D94-4A3D-9A6F-E3EC50238740}" destId="{73C75609-0EC9-4574-A8D5-B26335CCF894}" srcOrd="1" destOrd="0" parTransId="{3644B55F-3B29-46DE-8DAD-93D4DFBD06D6}" sibTransId="{D61A61ED-C4F7-4E7D-8F68-47D1E339E9D7}"/>
    <dgm:cxn modelId="{26AB6D39-7FC4-4668-B2A3-245FCD0BE63E}" srcId="{D46F64EC-7F21-43A0-BD04-CBEBEB71EE6C}" destId="{A0D113D2-3DB7-4BF0-9C35-B9A3AD7CD2D9}" srcOrd="2" destOrd="0" parTransId="{FF959237-F74B-4E72-A9E6-518CEB8842A8}" sibTransId="{D80810B1-5CDC-4079-8273-20193209241C}"/>
    <dgm:cxn modelId="{136C5832-9DA9-4B25-A8D9-CD350B3B49F5}" srcId="{B5C95E42-5F42-4BEC-BB78-A81E353EA62C}" destId="{D46F64EC-7F21-43A0-BD04-CBEBEB71EE6C}" srcOrd="1" destOrd="0" parTransId="{C0C4F26A-010A-470B-8A1C-E0DCE2FD6070}" sibTransId="{DA808E93-473B-47FB-AC09-9154FCCF82C5}"/>
    <dgm:cxn modelId="{F6E73322-E47E-49F1-8626-6111E5066307}" type="presOf" srcId="{58EF603A-C506-4022-B581-465137471B6A}" destId="{CE148C57-D5C4-4DA8-A927-6527ECD7A7EE}" srcOrd="0" destOrd="0" presId="urn:microsoft.com/office/officeart/2005/8/layout/hierarchy3"/>
    <dgm:cxn modelId="{FB3036A7-BD08-4CCE-94C8-EDBEA4B90030}" type="presOf" srcId="{CA3C8360-E4F8-42E7-B320-FAA504C008E5}" destId="{06E0302D-E0A2-4783-B128-781017450FD9}" srcOrd="0" destOrd="0" presId="urn:microsoft.com/office/officeart/2005/8/layout/hierarchy3"/>
    <dgm:cxn modelId="{9483850C-1711-406F-8CF6-B025E4CC787F}" type="presOf" srcId="{701AD2A5-EBB2-4938-8D5B-AD3D3F088E1E}" destId="{B36CB337-5834-4262-9CF8-675B1C4EA326}" srcOrd="0" destOrd="0" presId="urn:microsoft.com/office/officeart/2005/8/layout/hierarchy3"/>
    <dgm:cxn modelId="{11A22A47-3B7D-4117-B8C6-EAB8DEDDC173}" type="presOf" srcId="{F285F9F5-1F36-4565-B6BC-EED0F05A01E9}" destId="{20629B37-DE6F-4DB0-B4D4-21304157D210}" srcOrd="0" destOrd="0" presId="urn:microsoft.com/office/officeart/2005/8/layout/hierarchy3"/>
    <dgm:cxn modelId="{9377B491-9D7D-4708-857B-F0F0723FBA55}" type="presOf" srcId="{B5C95E42-5F42-4BEC-BB78-A81E353EA62C}" destId="{E0A3A5B1-4F0E-4DAD-AA9E-EDFE854FA7E0}" srcOrd="0" destOrd="0" presId="urn:microsoft.com/office/officeart/2005/8/layout/hierarchy3"/>
    <dgm:cxn modelId="{ADD31FE2-7414-4512-9642-DDB6AFE51E95}" srcId="{B5C95E42-5F42-4BEC-BB78-A81E353EA62C}" destId="{44040278-8D94-4A3D-9A6F-E3EC50238740}" srcOrd="2" destOrd="0" parTransId="{BF59BCA0-A4D7-480D-BD3E-13A2FD7A97A4}" sibTransId="{234DA533-C90B-4E50-BD8B-39F4604012C9}"/>
    <dgm:cxn modelId="{99003C3F-6A7E-44F9-828B-B22AF48C5AF8}" type="presOf" srcId="{A0D113D2-3DB7-4BF0-9C35-B9A3AD7CD2D9}" destId="{951F472C-1A44-4A51-B450-D9FED8A1B257}" srcOrd="0" destOrd="0" presId="urn:microsoft.com/office/officeart/2005/8/layout/hierarchy3"/>
    <dgm:cxn modelId="{6616AAD6-A5C5-4600-9221-5530E1A7A914}" srcId="{44040278-8D94-4A3D-9A6F-E3EC50238740}" destId="{3BD66315-122D-429C-8EE6-ED894E7AC439}" srcOrd="0" destOrd="0" parTransId="{3F7A7D38-FD21-4F14-83FA-C6D775413116}" sibTransId="{59491DF1-B8FA-4460-B79A-388EF8311C9D}"/>
    <dgm:cxn modelId="{1B838E75-83D4-4D62-924B-49083D9662B0}" srcId="{44040278-8D94-4A3D-9A6F-E3EC50238740}" destId="{CA3C8360-E4F8-42E7-B320-FAA504C008E5}" srcOrd="3" destOrd="0" parTransId="{F285F9F5-1F36-4565-B6BC-EED0F05A01E9}" sibTransId="{1871EBAD-7B7A-410C-B03A-D75B8A6087B5}"/>
    <dgm:cxn modelId="{F52E17A1-42A5-42C8-8217-ADF79054A91A}" type="presOf" srcId="{71B9E441-A4F6-406C-9E59-27E2B5883670}" destId="{BD3AA8DE-D3C9-4969-9AA8-A5094C692FCF}" srcOrd="0" destOrd="0" presId="urn:microsoft.com/office/officeart/2005/8/layout/hierarchy3"/>
    <dgm:cxn modelId="{C39F0DAB-BF98-47B9-816D-9CE5679598DE}" type="presOf" srcId="{3644B55F-3B29-46DE-8DAD-93D4DFBD06D6}" destId="{12EC1CB5-FDFD-42B4-8284-E17AA39CC0DF}" srcOrd="0" destOrd="0" presId="urn:microsoft.com/office/officeart/2005/8/layout/hierarchy3"/>
    <dgm:cxn modelId="{D8696369-F854-4275-93C3-A03A8A53AC3D}" type="presOf" srcId="{44040278-8D94-4A3D-9A6F-E3EC50238740}" destId="{F4A59639-BA31-48BF-ADAE-26726AEF5227}" srcOrd="0" destOrd="0" presId="urn:microsoft.com/office/officeart/2005/8/layout/hierarchy3"/>
    <dgm:cxn modelId="{80DF553E-AECF-427F-AADC-C56FF25A7BE8}" type="presOf" srcId="{0E182F68-E1DE-4856-A742-B172D2307632}" destId="{0E847D5B-B3AD-41BC-8321-537E8AE7AAF0}" srcOrd="0" destOrd="0" presId="urn:microsoft.com/office/officeart/2005/8/layout/hierarchy3"/>
    <dgm:cxn modelId="{543F2E9E-0743-4C17-A49B-CF48D4C1E2C1}" type="presOf" srcId="{743161BD-4FFA-4545-9963-2EF1CEC75947}" destId="{330032B5-ED34-4A49-B8C1-1670E5E99628}" srcOrd="0" destOrd="0" presId="urn:microsoft.com/office/officeart/2005/8/layout/hierarchy3"/>
    <dgm:cxn modelId="{16E8CF9F-41A6-4CF7-9B9E-5225ABEAE932}" srcId="{B5C95E42-5F42-4BEC-BB78-A81E353EA62C}" destId="{E0ED1114-7852-441E-ADC1-36EB2488879A}" srcOrd="0" destOrd="0" parTransId="{22DEC2B8-D4B5-470D-BC61-567F590D519D}" sibTransId="{0FEB935A-4C73-4D9E-8388-EEE3DFE1C3D3}"/>
    <dgm:cxn modelId="{0F840BCF-813C-4ED9-9848-CCC10065199B}" type="presOf" srcId="{201DF1DC-8EDB-4DB1-A595-018998D95F9E}" destId="{040A0E39-3DA0-471A-8CB2-003D243988DE}" srcOrd="0" destOrd="0" presId="urn:microsoft.com/office/officeart/2005/8/layout/hierarchy3"/>
    <dgm:cxn modelId="{508EF88A-717B-43CE-A912-2B1B360B4F2E}" type="presOf" srcId="{D46F64EC-7F21-43A0-BD04-CBEBEB71EE6C}" destId="{818A6475-001E-448D-B552-3FF6662A0E38}" srcOrd="1" destOrd="0" presId="urn:microsoft.com/office/officeart/2005/8/layout/hierarchy3"/>
    <dgm:cxn modelId="{E44DCBD8-6E86-40A9-8DD8-BD098D4C9F36}" type="presOf" srcId="{73C75609-0EC9-4574-A8D5-B26335CCF894}" destId="{E8FD0A9C-1187-46D3-AD5E-B80B0EFE85B4}" srcOrd="0" destOrd="0" presId="urn:microsoft.com/office/officeart/2005/8/layout/hierarchy3"/>
    <dgm:cxn modelId="{6D27FFF1-F7E8-4344-87F8-B8CCAFB4B604}" type="presOf" srcId="{E0ED1114-7852-441E-ADC1-36EB2488879A}" destId="{DBBA0766-CAC5-4500-8D35-65C9716CE33F}" srcOrd="1" destOrd="0" presId="urn:microsoft.com/office/officeart/2005/8/layout/hierarchy3"/>
    <dgm:cxn modelId="{831E31BC-C6D8-4744-8A38-8B2BEFF3B78C}" type="presOf" srcId="{3BD66315-122D-429C-8EE6-ED894E7AC439}" destId="{A859B6A7-852D-4C7D-9C01-8DF2D327A4E3}" srcOrd="0" destOrd="0" presId="urn:microsoft.com/office/officeart/2005/8/layout/hierarchy3"/>
    <dgm:cxn modelId="{2A76258C-470B-4212-A9D2-BC2448C308CB}" type="presOf" srcId="{154E4B6F-0802-46F9-A467-36BD783C6334}" destId="{1B59623B-FC27-4E8A-AD50-4B31BCE856F4}" srcOrd="0" destOrd="0" presId="urn:microsoft.com/office/officeart/2005/8/layout/hierarchy3"/>
    <dgm:cxn modelId="{2B33FDE2-2625-458C-AFD4-56A31115B963}" type="presOf" srcId="{E0ED1114-7852-441E-ADC1-36EB2488879A}" destId="{10F74AE4-F92C-4E26-A29A-E9391196F211}" srcOrd="0" destOrd="0" presId="urn:microsoft.com/office/officeart/2005/8/layout/hierarchy3"/>
    <dgm:cxn modelId="{5194B7F6-94B7-40F4-B14F-C6D2007D95B2}" type="presOf" srcId="{D46F64EC-7F21-43A0-BD04-CBEBEB71EE6C}" destId="{D8BE92D1-B81F-4FCF-93A7-C635F7ACC120}" srcOrd="0" destOrd="0" presId="urn:microsoft.com/office/officeart/2005/8/layout/hierarchy3"/>
    <dgm:cxn modelId="{02C54E2B-4C97-4C34-B7DF-E5B50B9521ED}" srcId="{44040278-8D94-4A3D-9A6F-E3EC50238740}" destId="{CFA0DE71-4C60-4B7C-8CF1-A03C32FA7EAE}" srcOrd="2" destOrd="0" parTransId="{0E182F68-E1DE-4856-A742-B172D2307632}" sibTransId="{D559F32F-0E65-46CC-9710-E2F915CA0A6D}"/>
    <dgm:cxn modelId="{DCB77C5A-C636-4986-924E-CB9350F180FF}" srcId="{D46F64EC-7F21-43A0-BD04-CBEBEB71EE6C}" destId="{58EF603A-C506-4022-B581-465137471B6A}" srcOrd="1" destOrd="0" parTransId="{701AD2A5-EBB2-4938-8D5B-AD3D3F088E1E}" sibTransId="{52B329BF-D216-444E-9193-9825EB527418}"/>
    <dgm:cxn modelId="{4CA3E1B7-65B7-418F-8477-6EDB6EF5DD3E}" type="presOf" srcId="{44040278-8D94-4A3D-9A6F-E3EC50238740}" destId="{430481FA-82FD-4140-AE84-04152C4A6AEE}" srcOrd="1" destOrd="0" presId="urn:microsoft.com/office/officeart/2005/8/layout/hierarchy3"/>
    <dgm:cxn modelId="{C8730718-9F41-4827-80C0-FA4D66666F0C}" type="presOf" srcId="{CFA0DE71-4C60-4B7C-8CF1-A03C32FA7EAE}" destId="{D4D1073B-AE76-4BCB-BDDA-E7D52D6090CE}" srcOrd="0" destOrd="0" presId="urn:microsoft.com/office/officeart/2005/8/layout/hierarchy3"/>
    <dgm:cxn modelId="{90D180CD-D98B-451D-B5AD-CBFDA83D5411}" srcId="{D46F64EC-7F21-43A0-BD04-CBEBEB71EE6C}" destId="{154E4B6F-0802-46F9-A467-36BD783C6334}" srcOrd="3" destOrd="0" parTransId="{71B9E441-A4F6-406C-9E59-27E2B5883670}" sibTransId="{DA093EBF-9C8B-479D-8216-CA4C0D1D37FE}"/>
    <dgm:cxn modelId="{FEFB8512-9939-4ED7-9C0E-19018AB3EC9A}" srcId="{D46F64EC-7F21-43A0-BD04-CBEBEB71EE6C}" destId="{743161BD-4FFA-4545-9963-2EF1CEC75947}" srcOrd="0" destOrd="0" parTransId="{201DF1DC-8EDB-4DB1-A595-018998D95F9E}" sibTransId="{A1DF91F8-C69D-44A5-8FE8-A49AA1385BBA}"/>
    <dgm:cxn modelId="{52D52BCD-CA45-411A-B0DB-833552BA842B}" type="presOf" srcId="{FF959237-F74B-4E72-A9E6-518CEB8842A8}" destId="{125203F7-BCB4-42B3-A329-8B96BB38209B}" srcOrd="0" destOrd="0" presId="urn:microsoft.com/office/officeart/2005/8/layout/hierarchy3"/>
    <dgm:cxn modelId="{C7261096-448C-4B40-A933-CC12FF48C4CC}" type="presOf" srcId="{3F7A7D38-FD21-4F14-83FA-C6D775413116}" destId="{04092E1D-3106-4921-9CB4-61393E67FCB6}" srcOrd="0" destOrd="0" presId="urn:microsoft.com/office/officeart/2005/8/layout/hierarchy3"/>
    <dgm:cxn modelId="{8B400C6B-E38A-4C86-95F7-D92AC5436B2D}" type="presParOf" srcId="{E0A3A5B1-4F0E-4DAD-AA9E-EDFE854FA7E0}" destId="{C58DFED6-6335-44CB-90CA-5F37EB1CA551}" srcOrd="0" destOrd="0" presId="urn:microsoft.com/office/officeart/2005/8/layout/hierarchy3"/>
    <dgm:cxn modelId="{1F9F58DF-E839-4682-BAFC-B8D045635672}" type="presParOf" srcId="{C58DFED6-6335-44CB-90CA-5F37EB1CA551}" destId="{385FC3ED-07E0-4D15-A2F2-69A06E522200}" srcOrd="0" destOrd="0" presId="urn:microsoft.com/office/officeart/2005/8/layout/hierarchy3"/>
    <dgm:cxn modelId="{078580A9-29B5-421E-A7DD-C3387E4FA414}" type="presParOf" srcId="{385FC3ED-07E0-4D15-A2F2-69A06E522200}" destId="{10F74AE4-F92C-4E26-A29A-E9391196F211}" srcOrd="0" destOrd="0" presId="urn:microsoft.com/office/officeart/2005/8/layout/hierarchy3"/>
    <dgm:cxn modelId="{71DB7D2B-2039-43ED-81E9-48BA10954C57}" type="presParOf" srcId="{385FC3ED-07E0-4D15-A2F2-69A06E522200}" destId="{DBBA0766-CAC5-4500-8D35-65C9716CE33F}" srcOrd="1" destOrd="0" presId="urn:microsoft.com/office/officeart/2005/8/layout/hierarchy3"/>
    <dgm:cxn modelId="{110F969F-C0B4-4FE9-885C-28FD5977A213}" type="presParOf" srcId="{C58DFED6-6335-44CB-90CA-5F37EB1CA551}" destId="{BE4EFB75-1DAB-4EC5-B02D-B8EFF7FF8A0F}" srcOrd="1" destOrd="0" presId="urn:microsoft.com/office/officeart/2005/8/layout/hierarchy3"/>
    <dgm:cxn modelId="{4832DA1B-1FFD-45BB-B64A-B282E8790CBE}" type="presParOf" srcId="{E0A3A5B1-4F0E-4DAD-AA9E-EDFE854FA7E0}" destId="{55C3DEF7-E256-4AAC-A8B6-4CBEA26B1C95}" srcOrd="1" destOrd="0" presId="urn:microsoft.com/office/officeart/2005/8/layout/hierarchy3"/>
    <dgm:cxn modelId="{FD67B71A-E112-42F0-9E8F-E949A56401F9}" type="presParOf" srcId="{55C3DEF7-E256-4AAC-A8B6-4CBEA26B1C95}" destId="{A68D0D28-19D0-4EC8-96BF-80C729EBC456}" srcOrd="0" destOrd="0" presId="urn:microsoft.com/office/officeart/2005/8/layout/hierarchy3"/>
    <dgm:cxn modelId="{56486BA1-AC71-41E8-A59D-F5F56C4C359D}" type="presParOf" srcId="{A68D0D28-19D0-4EC8-96BF-80C729EBC456}" destId="{D8BE92D1-B81F-4FCF-93A7-C635F7ACC120}" srcOrd="0" destOrd="0" presId="urn:microsoft.com/office/officeart/2005/8/layout/hierarchy3"/>
    <dgm:cxn modelId="{1E2FA226-26EC-4EBF-AF80-6E5DF94E4402}" type="presParOf" srcId="{A68D0D28-19D0-4EC8-96BF-80C729EBC456}" destId="{818A6475-001E-448D-B552-3FF6662A0E38}" srcOrd="1" destOrd="0" presId="urn:microsoft.com/office/officeart/2005/8/layout/hierarchy3"/>
    <dgm:cxn modelId="{877F0DF8-E923-4CF5-A142-5032E9032A19}" type="presParOf" srcId="{55C3DEF7-E256-4AAC-A8B6-4CBEA26B1C95}" destId="{C65265C7-10D5-4A40-9BCB-68617FA085FA}" srcOrd="1" destOrd="0" presId="urn:microsoft.com/office/officeart/2005/8/layout/hierarchy3"/>
    <dgm:cxn modelId="{A98A4359-D65D-4D6B-B40C-718664D141A3}" type="presParOf" srcId="{C65265C7-10D5-4A40-9BCB-68617FA085FA}" destId="{040A0E39-3DA0-471A-8CB2-003D243988DE}" srcOrd="0" destOrd="0" presId="urn:microsoft.com/office/officeart/2005/8/layout/hierarchy3"/>
    <dgm:cxn modelId="{84A0FB07-6B6B-47E9-9AE7-9C771E1CB524}" type="presParOf" srcId="{C65265C7-10D5-4A40-9BCB-68617FA085FA}" destId="{330032B5-ED34-4A49-B8C1-1670E5E99628}" srcOrd="1" destOrd="0" presId="urn:microsoft.com/office/officeart/2005/8/layout/hierarchy3"/>
    <dgm:cxn modelId="{8DCEF955-C104-43D9-AC65-AA6CD4BB0610}" type="presParOf" srcId="{C65265C7-10D5-4A40-9BCB-68617FA085FA}" destId="{B36CB337-5834-4262-9CF8-675B1C4EA326}" srcOrd="2" destOrd="0" presId="urn:microsoft.com/office/officeart/2005/8/layout/hierarchy3"/>
    <dgm:cxn modelId="{E896AB89-F218-401F-B871-408C8D7F7C84}" type="presParOf" srcId="{C65265C7-10D5-4A40-9BCB-68617FA085FA}" destId="{CE148C57-D5C4-4DA8-A927-6527ECD7A7EE}" srcOrd="3" destOrd="0" presId="urn:microsoft.com/office/officeart/2005/8/layout/hierarchy3"/>
    <dgm:cxn modelId="{EA63B808-0ED3-44A2-9B97-2F18A2420945}" type="presParOf" srcId="{C65265C7-10D5-4A40-9BCB-68617FA085FA}" destId="{125203F7-BCB4-42B3-A329-8B96BB38209B}" srcOrd="4" destOrd="0" presId="urn:microsoft.com/office/officeart/2005/8/layout/hierarchy3"/>
    <dgm:cxn modelId="{83A30FF8-7F37-4970-93CF-769CB02224B5}" type="presParOf" srcId="{C65265C7-10D5-4A40-9BCB-68617FA085FA}" destId="{951F472C-1A44-4A51-B450-D9FED8A1B257}" srcOrd="5" destOrd="0" presId="urn:microsoft.com/office/officeart/2005/8/layout/hierarchy3"/>
    <dgm:cxn modelId="{5F774BAA-114B-42F8-A211-31D71DCBE7D0}" type="presParOf" srcId="{C65265C7-10D5-4A40-9BCB-68617FA085FA}" destId="{BD3AA8DE-D3C9-4969-9AA8-A5094C692FCF}" srcOrd="6" destOrd="0" presId="urn:microsoft.com/office/officeart/2005/8/layout/hierarchy3"/>
    <dgm:cxn modelId="{2BE56777-1782-4968-8F40-C87196A4FA02}" type="presParOf" srcId="{C65265C7-10D5-4A40-9BCB-68617FA085FA}" destId="{1B59623B-FC27-4E8A-AD50-4B31BCE856F4}" srcOrd="7" destOrd="0" presId="urn:microsoft.com/office/officeart/2005/8/layout/hierarchy3"/>
    <dgm:cxn modelId="{DDE424FA-FF2E-4C8B-BECB-1766946A3536}" type="presParOf" srcId="{E0A3A5B1-4F0E-4DAD-AA9E-EDFE854FA7E0}" destId="{8D452DE3-863F-4B8B-B817-11D6DAD4A0D4}" srcOrd="2" destOrd="0" presId="urn:microsoft.com/office/officeart/2005/8/layout/hierarchy3"/>
    <dgm:cxn modelId="{9032C14C-4BA5-4682-8E31-12B89FF533BD}" type="presParOf" srcId="{8D452DE3-863F-4B8B-B817-11D6DAD4A0D4}" destId="{48E6C9E9-71D0-4D88-915C-106A7B7BF3F3}" srcOrd="0" destOrd="0" presId="urn:microsoft.com/office/officeart/2005/8/layout/hierarchy3"/>
    <dgm:cxn modelId="{4D54A364-7C77-4F9A-9221-1FD190202BD2}" type="presParOf" srcId="{48E6C9E9-71D0-4D88-915C-106A7B7BF3F3}" destId="{F4A59639-BA31-48BF-ADAE-26726AEF5227}" srcOrd="0" destOrd="0" presId="urn:microsoft.com/office/officeart/2005/8/layout/hierarchy3"/>
    <dgm:cxn modelId="{0D660320-9153-4C63-A1E6-D312AAD44593}" type="presParOf" srcId="{48E6C9E9-71D0-4D88-915C-106A7B7BF3F3}" destId="{430481FA-82FD-4140-AE84-04152C4A6AEE}" srcOrd="1" destOrd="0" presId="urn:microsoft.com/office/officeart/2005/8/layout/hierarchy3"/>
    <dgm:cxn modelId="{92C84F35-75A6-4DBF-82B4-D152D34D2C1F}" type="presParOf" srcId="{8D452DE3-863F-4B8B-B817-11D6DAD4A0D4}" destId="{509EF15B-2E81-4798-9824-7616F4CBD447}" srcOrd="1" destOrd="0" presId="urn:microsoft.com/office/officeart/2005/8/layout/hierarchy3"/>
    <dgm:cxn modelId="{BDEE55BF-D529-4BCE-8D08-C3AC5EDBD1D8}" type="presParOf" srcId="{509EF15B-2E81-4798-9824-7616F4CBD447}" destId="{04092E1D-3106-4921-9CB4-61393E67FCB6}" srcOrd="0" destOrd="0" presId="urn:microsoft.com/office/officeart/2005/8/layout/hierarchy3"/>
    <dgm:cxn modelId="{52C8452D-663B-45E7-A938-92F3970DEB05}" type="presParOf" srcId="{509EF15B-2E81-4798-9824-7616F4CBD447}" destId="{A859B6A7-852D-4C7D-9C01-8DF2D327A4E3}" srcOrd="1" destOrd="0" presId="urn:microsoft.com/office/officeart/2005/8/layout/hierarchy3"/>
    <dgm:cxn modelId="{77F294D0-8A6E-468C-8C2B-EFFDD70529F0}" type="presParOf" srcId="{509EF15B-2E81-4798-9824-7616F4CBD447}" destId="{12EC1CB5-FDFD-42B4-8284-E17AA39CC0DF}" srcOrd="2" destOrd="0" presId="urn:microsoft.com/office/officeart/2005/8/layout/hierarchy3"/>
    <dgm:cxn modelId="{042F2EEE-CE16-40C1-8C5A-95702EBFF957}" type="presParOf" srcId="{509EF15B-2E81-4798-9824-7616F4CBD447}" destId="{E8FD0A9C-1187-46D3-AD5E-B80B0EFE85B4}" srcOrd="3" destOrd="0" presId="urn:microsoft.com/office/officeart/2005/8/layout/hierarchy3"/>
    <dgm:cxn modelId="{DF02F921-03CF-485F-9FB6-80B32570AC9A}" type="presParOf" srcId="{509EF15B-2E81-4798-9824-7616F4CBD447}" destId="{0E847D5B-B3AD-41BC-8321-537E8AE7AAF0}" srcOrd="4" destOrd="0" presId="urn:microsoft.com/office/officeart/2005/8/layout/hierarchy3"/>
    <dgm:cxn modelId="{8CEFA6FB-BF48-4BAE-B660-5EE81EFE2B5A}" type="presParOf" srcId="{509EF15B-2E81-4798-9824-7616F4CBD447}" destId="{D4D1073B-AE76-4BCB-BDDA-E7D52D6090CE}" srcOrd="5" destOrd="0" presId="urn:microsoft.com/office/officeart/2005/8/layout/hierarchy3"/>
    <dgm:cxn modelId="{58513B7A-0F7F-4A48-A4BA-CBF192CDC384}" type="presParOf" srcId="{509EF15B-2E81-4798-9824-7616F4CBD447}" destId="{20629B37-DE6F-4DB0-B4D4-21304157D210}" srcOrd="6" destOrd="0" presId="urn:microsoft.com/office/officeart/2005/8/layout/hierarchy3"/>
    <dgm:cxn modelId="{60FECAB3-5851-4814-BCBB-C09C2F66A48A}" type="presParOf" srcId="{509EF15B-2E81-4798-9824-7616F4CBD447}" destId="{06E0302D-E0A2-4783-B128-781017450FD9}"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AD31A59-B171-42CB-8958-A51A5C5BB7B6}" type="doc">
      <dgm:prSet loTypeId="urn:microsoft.com/office/officeart/2005/8/layout/hList9" loCatId="list" qsTypeId="urn:microsoft.com/office/officeart/2005/8/quickstyle/simple1" qsCatId="simple" csTypeId="urn:microsoft.com/office/officeart/2005/8/colors/accent1_2" csCatId="accent1"/>
      <dgm:spPr/>
      <dgm:t>
        <a:bodyPr/>
        <a:lstStyle/>
        <a:p>
          <a:endParaRPr lang="en-US"/>
        </a:p>
      </dgm:t>
    </dgm:pt>
    <dgm:pt modelId="{6381FD76-83F2-401E-BF13-5891C66D04E8}">
      <dgm:prSet/>
      <dgm:spPr/>
      <dgm:t>
        <a:bodyPr/>
        <a:lstStyle/>
        <a:p>
          <a:pPr rtl="0"/>
          <a:r>
            <a:rPr lang="en-US" dirty="0" smtClean="0">
              <a:solidFill>
                <a:schemeClr val="bg1"/>
              </a:solidFill>
            </a:rPr>
            <a:t>Pre-CCLS</a:t>
          </a:r>
          <a:endParaRPr lang="en-US" dirty="0">
            <a:solidFill>
              <a:schemeClr val="bg1"/>
            </a:solidFill>
          </a:endParaRPr>
        </a:p>
      </dgm:t>
    </dgm:pt>
    <dgm:pt modelId="{D21324B0-2877-4257-803A-8235DF0E2CBD}" type="parTrans" cxnId="{5A3718DE-AD65-41FF-8889-A37F5A10E46E}">
      <dgm:prSet/>
      <dgm:spPr/>
      <dgm:t>
        <a:bodyPr/>
        <a:lstStyle/>
        <a:p>
          <a:endParaRPr lang="en-US"/>
        </a:p>
      </dgm:t>
    </dgm:pt>
    <dgm:pt modelId="{A04D07EF-3BD1-48A1-8042-884C75F900F3}" type="sibTrans" cxnId="{5A3718DE-AD65-41FF-8889-A37F5A10E46E}">
      <dgm:prSet/>
      <dgm:spPr/>
      <dgm:t>
        <a:bodyPr/>
        <a:lstStyle/>
        <a:p>
          <a:endParaRPr lang="en-US"/>
        </a:p>
      </dgm:t>
    </dgm:pt>
    <dgm:pt modelId="{308EBE8A-24DC-46D4-BFFA-D6453FFF9176}">
      <dgm:prSet/>
      <dgm:spPr/>
      <dgm:t>
        <a:bodyPr/>
        <a:lstStyle/>
        <a:p>
          <a:pPr rtl="0"/>
          <a:r>
            <a:rPr lang="en-US" dirty="0" smtClean="0"/>
            <a:t>Core Text</a:t>
          </a:r>
          <a:endParaRPr lang="en-US" dirty="0"/>
        </a:p>
      </dgm:t>
    </dgm:pt>
    <dgm:pt modelId="{274B0E26-8F48-470C-8F6E-54A1E42AE5BB}" type="parTrans" cxnId="{08F33AE7-6552-4F31-ADE5-69F8CB61AA33}">
      <dgm:prSet/>
      <dgm:spPr/>
      <dgm:t>
        <a:bodyPr/>
        <a:lstStyle/>
        <a:p>
          <a:endParaRPr lang="en-US"/>
        </a:p>
      </dgm:t>
    </dgm:pt>
    <dgm:pt modelId="{14B0883E-BEDC-4220-9B9F-89C26CE02F36}" type="sibTrans" cxnId="{08F33AE7-6552-4F31-ADE5-69F8CB61AA33}">
      <dgm:prSet/>
      <dgm:spPr/>
      <dgm:t>
        <a:bodyPr/>
        <a:lstStyle/>
        <a:p>
          <a:endParaRPr lang="en-US"/>
        </a:p>
      </dgm:t>
    </dgm:pt>
    <dgm:pt modelId="{5D561B51-5EAB-43B2-A1DE-3F28CFEAC024}" type="pres">
      <dgm:prSet presAssocID="{CAD31A59-B171-42CB-8958-A51A5C5BB7B6}" presName="list" presStyleCnt="0">
        <dgm:presLayoutVars>
          <dgm:dir/>
          <dgm:animLvl val="lvl"/>
        </dgm:presLayoutVars>
      </dgm:prSet>
      <dgm:spPr/>
      <dgm:t>
        <a:bodyPr/>
        <a:lstStyle/>
        <a:p>
          <a:endParaRPr lang="en-US"/>
        </a:p>
      </dgm:t>
    </dgm:pt>
    <dgm:pt modelId="{F0AE803C-3C61-457B-97C9-957FEECBF386}" type="pres">
      <dgm:prSet presAssocID="{6381FD76-83F2-401E-BF13-5891C66D04E8}" presName="posSpace" presStyleCnt="0"/>
      <dgm:spPr/>
    </dgm:pt>
    <dgm:pt modelId="{9C81FF19-4CB0-41A9-B277-18213BB17F82}" type="pres">
      <dgm:prSet presAssocID="{6381FD76-83F2-401E-BF13-5891C66D04E8}" presName="vertFlow" presStyleCnt="0"/>
      <dgm:spPr/>
    </dgm:pt>
    <dgm:pt modelId="{23B49297-49E2-4B5C-B8CC-5F0442834ED0}" type="pres">
      <dgm:prSet presAssocID="{6381FD76-83F2-401E-BF13-5891C66D04E8}" presName="topSpace" presStyleCnt="0"/>
      <dgm:spPr/>
    </dgm:pt>
    <dgm:pt modelId="{DD423D88-DD70-4F2B-ACD8-2C19C406A669}" type="pres">
      <dgm:prSet presAssocID="{6381FD76-83F2-401E-BF13-5891C66D04E8}" presName="firstComp" presStyleCnt="0"/>
      <dgm:spPr/>
    </dgm:pt>
    <dgm:pt modelId="{42C87E6A-AA37-4E27-8322-5F67603B963C}" type="pres">
      <dgm:prSet presAssocID="{6381FD76-83F2-401E-BF13-5891C66D04E8}" presName="firstChild" presStyleLbl="bgAccFollowNode1" presStyleIdx="0" presStyleCnt="1"/>
      <dgm:spPr/>
      <dgm:t>
        <a:bodyPr/>
        <a:lstStyle/>
        <a:p>
          <a:endParaRPr lang="en-US"/>
        </a:p>
      </dgm:t>
    </dgm:pt>
    <dgm:pt modelId="{A4E76841-4582-4493-9D78-FE7E1BEFE4E3}" type="pres">
      <dgm:prSet presAssocID="{6381FD76-83F2-401E-BF13-5891C66D04E8}" presName="firstChildTx" presStyleLbl="bgAccFollowNode1" presStyleIdx="0" presStyleCnt="1">
        <dgm:presLayoutVars>
          <dgm:bulletEnabled val="1"/>
        </dgm:presLayoutVars>
      </dgm:prSet>
      <dgm:spPr/>
      <dgm:t>
        <a:bodyPr/>
        <a:lstStyle/>
        <a:p>
          <a:endParaRPr lang="en-US"/>
        </a:p>
      </dgm:t>
    </dgm:pt>
    <dgm:pt modelId="{2FDF3FA0-A74D-4974-95A3-63CA173B5BC8}" type="pres">
      <dgm:prSet presAssocID="{6381FD76-83F2-401E-BF13-5891C66D04E8}" presName="negSpace" presStyleCnt="0"/>
      <dgm:spPr/>
    </dgm:pt>
    <dgm:pt modelId="{A28F8E32-643B-4F5D-9F82-307120508D04}" type="pres">
      <dgm:prSet presAssocID="{6381FD76-83F2-401E-BF13-5891C66D04E8}" presName="circle" presStyleLbl="node1" presStyleIdx="0" presStyleCnt="1"/>
      <dgm:spPr/>
      <dgm:t>
        <a:bodyPr/>
        <a:lstStyle/>
        <a:p>
          <a:endParaRPr lang="en-US"/>
        </a:p>
      </dgm:t>
    </dgm:pt>
  </dgm:ptLst>
  <dgm:cxnLst>
    <dgm:cxn modelId="{5A3718DE-AD65-41FF-8889-A37F5A10E46E}" srcId="{CAD31A59-B171-42CB-8958-A51A5C5BB7B6}" destId="{6381FD76-83F2-401E-BF13-5891C66D04E8}" srcOrd="0" destOrd="0" parTransId="{D21324B0-2877-4257-803A-8235DF0E2CBD}" sibTransId="{A04D07EF-3BD1-48A1-8042-884C75F900F3}"/>
    <dgm:cxn modelId="{BC9D60CB-BCCC-4FFD-9E6E-C6ACA6E10FFB}" type="presOf" srcId="{308EBE8A-24DC-46D4-BFFA-D6453FFF9176}" destId="{A4E76841-4582-4493-9D78-FE7E1BEFE4E3}" srcOrd="1" destOrd="0" presId="urn:microsoft.com/office/officeart/2005/8/layout/hList9"/>
    <dgm:cxn modelId="{8C0AD51E-2F24-48AB-8963-AF3A036CCF98}" type="presOf" srcId="{6381FD76-83F2-401E-BF13-5891C66D04E8}" destId="{A28F8E32-643B-4F5D-9F82-307120508D04}" srcOrd="0" destOrd="0" presId="urn:microsoft.com/office/officeart/2005/8/layout/hList9"/>
    <dgm:cxn modelId="{41871E83-A75A-4FD3-92F8-05A3657E3597}" type="presOf" srcId="{308EBE8A-24DC-46D4-BFFA-D6453FFF9176}" destId="{42C87E6A-AA37-4E27-8322-5F67603B963C}" srcOrd="0" destOrd="0" presId="urn:microsoft.com/office/officeart/2005/8/layout/hList9"/>
    <dgm:cxn modelId="{DC68F06B-2FFD-4618-A7A3-0540C80529C5}" type="presOf" srcId="{CAD31A59-B171-42CB-8958-A51A5C5BB7B6}" destId="{5D561B51-5EAB-43B2-A1DE-3F28CFEAC024}" srcOrd="0" destOrd="0" presId="urn:microsoft.com/office/officeart/2005/8/layout/hList9"/>
    <dgm:cxn modelId="{08F33AE7-6552-4F31-ADE5-69F8CB61AA33}" srcId="{6381FD76-83F2-401E-BF13-5891C66D04E8}" destId="{308EBE8A-24DC-46D4-BFFA-D6453FFF9176}" srcOrd="0" destOrd="0" parTransId="{274B0E26-8F48-470C-8F6E-54A1E42AE5BB}" sibTransId="{14B0883E-BEDC-4220-9B9F-89C26CE02F36}"/>
    <dgm:cxn modelId="{5D9B01C4-4A73-44C5-9ABB-833BDC3E63D0}" type="presParOf" srcId="{5D561B51-5EAB-43B2-A1DE-3F28CFEAC024}" destId="{F0AE803C-3C61-457B-97C9-957FEECBF386}" srcOrd="0" destOrd="0" presId="urn:microsoft.com/office/officeart/2005/8/layout/hList9"/>
    <dgm:cxn modelId="{C65ED59D-3F2D-4A67-8CDB-1079EEE58CC0}" type="presParOf" srcId="{5D561B51-5EAB-43B2-A1DE-3F28CFEAC024}" destId="{9C81FF19-4CB0-41A9-B277-18213BB17F82}" srcOrd="1" destOrd="0" presId="urn:microsoft.com/office/officeart/2005/8/layout/hList9"/>
    <dgm:cxn modelId="{92778B3A-2AD7-424F-A265-FEBC7D3A72B2}" type="presParOf" srcId="{9C81FF19-4CB0-41A9-B277-18213BB17F82}" destId="{23B49297-49E2-4B5C-B8CC-5F0442834ED0}" srcOrd="0" destOrd="0" presId="urn:microsoft.com/office/officeart/2005/8/layout/hList9"/>
    <dgm:cxn modelId="{27E5EBDE-653A-4A34-BFCB-A08341C248D7}" type="presParOf" srcId="{9C81FF19-4CB0-41A9-B277-18213BB17F82}" destId="{DD423D88-DD70-4F2B-ACD8-2C19C406A669}" srcOrd="1" destOrd="0" presId="urn:microsoft.com/office/officeart/2005/8/layout/hList9"/>
    <dgm:cxn modelId="{3C6365B4-CDF0-4494-A085-BA50B9A4A437}" type="presParOf" srcId="{DD423D88-DD70-4F2B-ACD8-2C19C406A669}" destId="{42C87E6A-AA37-4E27-8322-5F67603B963C}" srcOrd="0" destOrd="0" presId="urn:microsoft.com/office/officeart/2005/8/layout/hList9"/>
    <dgm:cxn modelId="{65D31473-38F3-401D-817A-890FA971EB10}" type="presParOf" srcId="{DD423D88-DD70-4F2B-ACD8-2C19C406A669}" destId="{A4E76841-4582-4493-9D78-FE7E1BEFE4E3}" srcOrd="1" destOrd="0" presId="urn:microsoft.com/office/officeart/2005/8/layout/hList9"/>
    <dgm:cxn modelId="{0FCCCB4B-66AB-43D8-95B1-B7B123C13679}" type="presParOf" srcId="{5D561B51-5EAB-43B2-A1DE-3F28CFEAC024}" destId="{2FDF3FA0-A74D-4974-95A3-63CA173B5BC8}" srcOrd="2" destOrd="0" presId="urn:microsoft.com/office/officeart/2005/8/layout/hList9"/>
    <dgm:cxn modelId="{B360A2E2-CB26-4C3E-83BC-BFC14ECD7AF6}" type="presParOf" srcId="{5D561B51-5EAB-43B2-A1DE-3F28CFEAC024}" destId="{A28F8E32-643B-4F5D-9F82-307120508D04}" srcOrd="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AD31A59-B171-42CB-8958-A51A5C5BB7B6}"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6381FD76-83F2-401E-BF13-5891C66D04E8}">
      <dgm:prSet/>
      <dgm:spPr/>
      <dgm:t>
        <a:bodyPr/>
        <a:lstStyle/>
        <a:p>
          <a:pPr rtl="0"/>
          <a:r>
            <a:rPr lang="en-US" dirty="0" smtClean="0">
              <a:solidFill>
                <a:schemeClr val="bg1"/>
              </a:solidFill>
            </a:rPr>
            <a:t>Post-CCLS</a:t>
          </a:r>
          <a:endParaRPr lang="en-US" dirty="0">
            <a:solidFill>
              <a:schemeClr val="bg1"/>
            </a:solidFill>
          </a:endParaRPr>
        </a:p>
      </dgm:t>
    </dgm:pt>
    <dgm:pt modelId="{D21324B0-2877-4257-803A-8235DF0E2CBD}" type="parTrans" cxnId="{5A3718DE-AD65-41FF-8889-A37F5A10E46E}">
      <dgm:prSet/>
      <dgm:spPr/>
      <dgm:t>
        <a:bodyPr/>
        <a:lstStyle/>
        <a:p>
          <a:endParaRPr lang="en-US"/>
        </a:p>
      </dgm:t>
    </dgm:pt>
    <dgm:pt modelId="{A04D07EF-3BD1-48A1-8042-884C75F900F3}" type="sibTrans" cxnId="{5A3718DE-AD65-41FF-8889-A37F5A10E46E}">
      <dgm:prSet/>
      <dgm:spPr/>
      <dgm:t>
        <a:bodyPr/>
        <a:lstStyle/>
        <a:p>
          <a:endParaRPr lang="en-US"/>
        </a:p>
      </dgm:t>
    </dgm:pt>
    <dgm:pt modelId="{308EBE8A-24DC-46D4-BFFA-D6453FFF9176}">
      <dgm:prSet/>
      <dgm:spPr/>
      <dgm:t>
        <a:bodyPr/>
        <a:lstStyle/>
        <a:p>
          <a:pPr rtl="0"/>
          <a:r>
            <a:rPr lang="en-US" dirty="0" smtClean="0"/>
            <a:t>Core Texts</a:t>
          </a:r>
          <a:endParaRPr lang="en-US" dirty="0"/>
        </a:p>
      </dgm:t>
    </dgm:pt>
    <dgm:pt modelId="{274B0E26-8F48-470C-8F6E-54A1E42AE5BB}" type="parTrans" cxnId="{08F33AE7-6552-4F31-ADE5-69F8CB61AA33}">
      <dgm:prSet/>
      <dgm:spPr/>
      <dgm:t>
        <a:bodyPr/>
        <a:lstStyle/>
        <a:p>
          <a:endParaRPr lang="en-US"/>
        </a:p>
      </dgm:t>
    </dgm:pt>
    <dgm:pt modelId="{14B0883E-BEDC-4220-9B9F-89C26CE02F36}" type="sibTrans" cxnId="{08F33AE7-6552-4F31-ADE5-69F8CB61AA33}">
      <dgm:prSet/>
      <dgm:spPr/>
      <dgm:t>
        <a:bodyPr/>
        <a:lstStyle/>
        <a:p>
          <a:endParaRPr lang="en-US"/>
        </a:p>
      </dgm:t>
    </dgm:pt>
    <dgm:pt modelId="{5D561B51-5EAB-43B2-A1DE-3F28CFEAC024}" type="pres">
      <dgm:prSet presAssocID="{CAD31A59-B171-42CB-8958-A51A5C5BB7B6}" presName="list" presStyleCnt="0">
        <dgm:presLayoutVars>
          <dgm:dir/>
          <dgm:animLvl val="lvl"/>
        </dgm:presLayoutVars>
      </dgm:prSet>
      <dgm:spPr/>
      <dgm:t>
        <a:bodyPr/>
        <a:lstStyle/>
        <a:p>
          <a:endParaRPr lang="en-US"/>
        </a:p>
      </dgm:t>
    </dgm:pt>
    <dgm:pt modelId="{F0AE803C-3C61-457B-97C9-957FEECBF386}" type="pres">
      <dgm:prSet presAssocID="{6381FD76-83F2-401E-BF13-5891C66D04E8}" presName="posSpace" presStyleCnt="0"/>
      <dgm:spPr/>
    </dgm:pt>
    <dgm:pt modelId="{9C81FF19-4CB0-41A9-B277-18213BB17F82}" type="pres">
      <dgm:prSet presAssocID="{6381FD76-83F2-401E-BF13-5891C66D04E8}" presName="vertFlow" presStyleCnt="0"/>
      <dgm:spPr/>
    </dgm:pt>
    <dgm:pt modelId="{23B49297-49E2-4B5C-B8CC-5F0442834ED0}" type="pres">
      <dgm:prSet presAssocID="{6381FD76-83F2-401E-BF13-5891C66D04E8}" presName="topSpace" presStyleCnt="0"/>
      <dgm:spPr/>
    </dgm:pt>
    <dgm:pt modelId="{DD423D88-DD70-4F2B-ACD8-2C19C406A669}" type="pres">
      <dgm:prSet presAssocID="{6381FD76-83F2-401E-BF13-5891C66D04E8}" presName="firstComp" presStyleCnt="0"/>
      <dgm:spPr/>
    </dgm:pt>
    <dgm:pt modelId="{42C87E6A-AA37-4E27-8322-5F67603B963C}" type="pres">
      <dgm:prSet presAssocID="{6381FD76-83F2-401E-BF13-5891C66D04E8}" presName="firstChild" presStyleLbl="bgAccFollowNode1" presStyleIdx="0" presStyleCnt="1" custScaleX="89166" custScaleY="41665" custLinFactNeighborX="-42092" custLinFactNeighborY="-23053"/>
      <dgm:spPr/>
      <dgm:t>
        <a:bodyPr/>
        <a:lstStyle/>
        <a:p>
          <a:endParaRPr lang="en-US"/>
        </a:p>
      </dgm:t>
    </dgm:pt>
    <dgm:pt modelId="{A4E76841-4582-4493-9D78-FE7E1BEFE4E3}" type="pres">
      <dgm:prSet presAssocID="{6381FD76-83F2-401E-BF13-5891C66D04E8}" presName="firstChildTx" presStyleLbl="bgAccFollowNode1" presStyleIdx="0" presStyleCnt="1">
        <dgm:presLayoutVars>
          <dgm:bulletEnabled val="1"/>
        </dgm:presLayoutVars>
      </dgm:prSet>
      <dgm:spPr/>
      <dgm:t>
        <a:bodyPr/>
        <a:lstStyle/>
        <a:p>
          <a:endParaRPr lang="en-US"/>
        </a:p>
      </dgm:t>
    </dgm:pt>
    <dgm:pt modelId="{2FDF3FA0-A74D-4974-95A3-63CA173B5BC8}" type="pres">
      <dgm:prSet presAssocID="{6381FD76-83F2-401E-BF13-5891C66D04E8}" presName="negSpace" presStyleCnt="0"/>
      <dgm:spPr/>
    </dgm:pt>
    <dgm:pt modelId="{A28F8E32-643B-4F5D-9F82-307120508D04}" type="pres">
      <dgm:prSet presAssocID="{6381FD76-83F2-401E-BF13-5891C66D04E8}" presName="circle" presStyleLbl="node1" presStyleIdx="0" presStyleCnt="1" custScaleX="68840" custScaleY="64405" custLinFactNeighborX="-2582" custLinFactNeighborY="-8872"/>
      <dgm:spPr/>
      <dgm:t>
        <a:bodyPr/>
        <a:lstStyle/>
        <a:p>
          <a:endParaRPr lang="en-US"/>
        </a:p>
      </dgm:t>
    </dgm:pt>
  </dgm:ptLst>
  <dgm:cxnLst>
    <dgm:cxn modelId="{5A3718DE-AD65-41FF-8889-A37F5A10E46E}" srcId="{CAD31A59-B171-42CB-8958-A51A5C5BB7B6}" destId="{6381FD76-83F2-401E-BF13-5891C66D04E8}" srcOrd="0" destOrd="0" parTransId="{D21324B0-2877-4257-803A-8235DF0E2CBD}" sibTransId="{A04D07EF-3BD1-48A1-8042-884C75F900F3}"/>
    <dgm:cxn modelId="{0B3A4751-1093-427D-A238-23AEF606076F}" type="presOf" srcId="{CAD31A59-B171-42CB-8958-A51A5C5BB7B6}" destId="{5D561B51-5EAB-43B2-A1DE-3F28CFEAC024}" srcOrd="0" destOrd="0" presId="urn:microsoft.com/office/officeart/2005/8/layout/hList9"/>
    <dgm:cxn modelId="{726B043E-3F71-41E8-BC9E-8AE98056E046}" type="presOf" srcId="{308EBE8A-24DC-46D4-BFFA-D6453FFF9176}" destId="{42C87E6A-AA37-4E27-8322-5F67603B963C}" srcOrd="0" destOrd="0" presId="urn:microsoft.com/office/officeart/2005/8/layout/hList9"/>
    <dgm:cxn modelId="{F988BEEC-4DE8-4839-A3BF-8BFB8BBBB335}" type="presOf" srcId="{308EBE8A-24DC-46D4-BFFA-D6453FFF9176}" destId="{A4E76841-4582-4493-9D78-FE7E1BEFE4E3}" srcOrd="1" destOrd="0" presId="urn:microsoft.com/office/officeart/2005/8/layout/hList9"/>
    <dgm:cxn modelId="{E2E47A65-8B68-4D72-BA4A-836417AC1014}" type="presOf" srcId="{6381FD76-83F2-401E-BF13-5891C66D04E8}" destId="{A28F8E32-643B-4F5D-9F82-307120508D04}" srcOrd="0" destOrd="0" presId="urn:microsoft.com/office/officeart/2005/8/layout/hList9"/>
    <dgm:cxn modelId="{08F33AE7-6552-4F31-ADE5-69F8CB61AA33}" srcId="{6381FD76-83F2-401E-BF13-5891C66D04E8}" destId="{308EBE8A-24DC-46D4-BFFA-D6453FFF9176}" srcOrd="0" destOrd="0" parTransId="{274B0E26-8F48-470C-8F6E-54A1E42AE5BB}" sibTransId="{14B0883E-BEDC-4220-9B9F-89C26CE02F36}"/>
    <dgm:cxn modelId="{635F3FFF-EEDF-460A-AA65-AAB239B2442D}" type="presParOf" srcId="{5D561B51-5EAB-43B2-A1DE-3F28CFEAC024}" destId="{F0AE803C-3C61-457B-97C9-957FEECBF386}" srcOrd="0" destOrd="0" presId="urn:microsoft.com/office/officeart/2005/8/layout/hList9"/>
    <dgm:cxn modelId="{495DE983-319F-421D-AA9D-10B0B908E843}" type="presParOf" srcId="{5D561B51-5EAB-43B2-A1DE-3F28CFEAC024}" destId="{9C81FF19-4CB0-41A9-B277-18213BB17F82}" srcOrd="1" destOrd="0" presId="urn:microsoft.com/office/officeart/2005/8/layout/hList9"/>
    <dgm:cxn modelId="{E1A83E48-53B7-4E44-8982-A7929548738C}" type="presParOf" srcId="{9C81FF19-4CB0-41A9-B277-18213BB17F82}" destId="{23B49297-49E2-4B5C-B8CC-5F0442834ED0}" srcOrd="0" destOrd="0" presId="urn:microsoft.com/office/officeart/2005/8/layout/hList9"/>
    <dgm:cxn modelId="{2E92C2FB-F673-4871-9588-9A6352856C64}" type="presParOf" srcId="{9C81FF19-4CB0-41A9-B277-18213BB17F82}" destId="{DD423D88-DD70-4F2B-ACD8-2C19C406A669}" srcOrd="1" destOrd="0" presId="urn:microsoft.com/office/officeart/2005/8/layout/hList9"/>
    <dgm:cxn modelId="{7F7CC5CA-B809-49EA-874E-C1E547114BEE}" type="presParOf" srcId="{DD423D88-DD70-4F2B-ACD8-2C19C406A669}" destId="{42C87E6A-AA37-4E27-8322-5F67603B963C}" srcOrd="0" destOrd="0" presId="urn:microsoft.com/office/officeart/2005/8/layout/hList9"/>
    <dgm:cxn modelId="{E1657BF5-E580-4019-9F29-A7113934A6DC}" type="presParOf" srcId="{DD423D88-DD70-4F2B-ACD8-2C19C406A669}" destId="{A4E76841-4582-4493-9D78-FE7E1BEFE4E3}" srcOrd="1" destOrd="0" presId="urn:microsoft.com/office/officeart/2005/8/layout/hList9"/>
    <dgm:cxn modelId="{DAD1934F-9B03-4ED6-8973-2C8ABEEF0E3B}" type="presParOf" srcId="{5D561B51-5EAB-43B2-A1DE-3F28CFEAC024}" destId="{2FDF3FA0-A74D-4974-95A3-63CA173B5BC8}" srcOrd="2" destOrd="0" presId="urn:microsoft.com/office/officeart/2005/8/layout/hList9"/>
    <dgm:cxn modelId="{4F822523-15A2-4623-84FD-B33034AC0B94}" type="presParOf" srcId="{5D561B51-5EAB-43B2-A1DE-3F28CFEAC024}" destId="{A28F8E32-643B-4F5D-9F82-307120508D04}" srcOrd="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7C05B0E-F3DD-4B83-9C77-DAECE350E3A3}" type="doc">
      <dgm:prSet loTypeId="urn:microsoft.com/office/officeart/2008/layout/CaptionedPictures" loCatId="picture" qsTypeId="urn:microsoft.com/office/officeart/2005/8/quickstyle/simple5" qsCatId="simple" csTypeId="urn:microsoft.com/office/officeart/2005/8/colors/accent1_2" csCatId="accent1" phldr="1"/>
      <dgm:spPr/>
      <dgm:t>
        <a:bodyPr/>
        <a:lstStyle/>
        <a:p>
          <a:endParaRPr lang="en-US"/>
        </a:p>
      </dgm:t>
    </dgm:pt>
    <dgm:pt modelId="{A82BD284-8146-4CBA-B165-58CFBC46F006}">
      <dgm:prSet phldrT="[Text]" phldr="1"/>
      <dgm:spPr/>
      <dgm:t>
        <a:bodyPr/>
        <a:lstStyle/>
        <a:p>
          <a:endParaRPr lang="en-US" dirty="0"/>
        </a:p>
      </dgm:t>
    </dgm:pt>
    <dgm:pt modelId="{96CFF5DA-8B21-4A84-BC97-C5E6DC1B112E}" type="parTrans" cxnId="{2025515F-7B67-4EC7-9557-CAABD1F25D64}">
      <dgm:prSet/>
      <dgm:spPr/>
      <dgm:t>
        <a:bodyPr/>
        <a:lstStyle/>
        <a:p>
          <a:endParaRPr lang="en-US"/>
        </a:p>
      </dgm:t>
    </dgm:pt>
    <dgm:pt modelId="{F9F3361C-481B-412D-B6FC-53930699312A}" type="sibTrans" cxnId="{2025515F-7B67-4EC7-9557-CAABD1F25D64}">
      <dgm:prSet/>
      <dgm:spPr/>
      <dgm:t>
        <a:bodyPr/>
        <a:lstStyle/>
        <a:p>
          <a:endParaRPr lang="en-US"/>
        </a:p>
      </dgm:t>
    </dgm:pt>
    <dgm:pt modelId="{93D43D4F-6F55-4F49-A646-CAA4BBC23631}">
      <dgm:prSet phldrT="[Text]"/>
      <dgm:spPr/>
      <dgm:t>
        <a:bodyPr/>
        <a:lstStyle/>
        <a:p>
          <a:r>
            <a:rPr lang="en-US" dirty="0" smtClean="0"/>
            <a:t>Kindergarten</a:t>
          </a:r>
          <a:endParaRPr lang="en-US" dirty="0"/>
        </a:p>
      </dgm:t>
    </dgm:pt>
    <dgm:pt modelId="{D0781273-19DC-42D7-BB7A-08391B580448}" type="parTrans" cxnId="{302EE47D-1A6B-48FD-95B2-C1E88CE95E22}">
      <dgm:prSet/>
      <dgm:spPr/>
      <dgm:t>
        <a:bodyPr/>
        <a:lstStyle/>
        <a:p>
          <a:endParaRPr lang="en-US"/>
        </a:p>
      </dgm:t>
    </dgm:pt>
    <dgm:pt modelId="{AA3F7C5C-A9A8-4614-82F8-02BCFCED7A75}" type="sibTrans" cxnId="{302EE47D-1A6B-48FD-95B2-C1E88CE95E22}">
      <dgm:prSet/>
      <dgm:spPr/>
      <dgm:t>
        <a:bodyPr/>
        <a:lstStyle/>
        <a:p>
          <a:endParaRPr lang="en-US"/>
        </a:p>
      </dgm:t>
    </dgm:pt>
    <dgm:pt modelId="{8FC927F0-FC99-4FBD-9F7A-8CF23E52D4CB}">
      <dgm:prSet phldrT="[Text]" phldr="1"/>
      <dgm:spPr/>
      <dgm:t>
        <a:bodyPr/>
        <a:lstStyle/>
        <a:p>
          <a:endParaRPr lang="en-US" dirty="0"/>
        </a:p>
      </dgm:t>
    </dgm:pt>
    <dgm:pt modelId="{2935EAF4-BD16-4891-B920-CDB6B3CDA33C}" type="parTrans" cxnId="{992C7644-73E8-477F-9F49-B66BCFCC4A2D}">
      <dgm:prSet/>
      <dgm:spPr/>
      <dgm:t>
        <a:bodyPr/>
        <a:lstStyle/>
        <a:p>
          <a:endParaRPr lang="en-US"/>
        </a:p>
      </dgm:t>
    </dgm:pt>
    <dgm:pt modelId="{0B6B5E83-849E-48C6-99BA-C6142BBEBC95}" type="sibTrans" cxnId="{992C7644-73E8-477F-9F49-B66BCFCC4A2D}">
      <dgm:prSet/>
      <dgm:spPr/>
      <dgm:t>
        <a:bodyPr/>
        <a:lstStyle/>
        <a:p>
          <a:endParaRPr lang="en-US"/>
        </a:p>
      </dgm:t>
    </dgm:pt>
    <dgm:pt modelId="{4D6494B1-4E60-41DB-B782-AB5181E0CD07}">
      <dgm:prSet phldrT="[Text]"/>
      <dgm:spPr/>
      <dgm:t>
        <a:bodyPr/>
        <a:lstStyle/>
        <a:p>
          <a:r>
            <a:rPr lang="en-US" dirty="0" smtClean="0"/>
            <a:t>First Grade</a:t>
          </a:r>
          <a:endParaRPr lang="en-US" dirty="0"/>
        </a:p>
      </dgm:t>
    </dgm:pt>
    <dgm:pt modelId="{9E73CB41-9017-4CB7-9E9C-57AB368A5170}" type="parTrans" cxnId="{BAB97156-5F8B-4A23-9A5A-36B786C6B830}">
      <dgm:prSet/>
      <dgm:spPr/>
      <dgm:t>
        <a:bodyPr/>
        <a:lstStyle/>
        <a:p>
          <a:endParaRPr lang="en-US"/>
        </a:p>
      </dgm:t>
    </dgm:pt>
    <dgm:pt modelId="{73528253-5FB5-490E-AE12-D2F599D648B7}" type="sibTrans" cxnId="{BAB97156-5F8B-4A23-9A5A-36B786C6B830}">
      <dgm:prSet/>
      <dgm:spPr/>
      <dgm:t>
        <a:bodyPr/>
        <a:lstStyle/>
        <a:p>
          <a:endParaRPr lang="en-US"/>
        </a:p>
      </dgm:t>
    </dgm:pt>
    <dgm:pt modelId="{7640064E-2507-411F-9DBC-B583D4DD7CE8}">
      <dgm:prSet phldrT="[Text]" phldr="1"/>
      <dgm:spPr/>
      <dgm:t>
        <a:bodyPr/>
        <a:lstStyle/>
        <a:p>
          <a:endParaRPr lang="en-US" dirty="0"/>
        </a:p>
      </dgm:t>
    </dgm:pt>
    <dgm:pt modelId="{C1551E3A-16DA-456D-98EC-345BF9F6433E}" type="parTrans" cxnId="{D137BB59-1A27-40B2-BFFB-7437322F644C}">
      <dgm:prSet/>
      <dgm:spPr/>
      <dgm:t>
        <a:bodyPr/>
        <a:lstStyle/>
        <a:p>
          <a:endParaRPr lang="en-US"/>
        </a:p>
      </dgm:t>
    </dgm:pt>
    <dgm:pt modelId="{61D45E96-89B5-4752-B5B9-3A8DA62C5562}" type="sibTrans" cxnId="{D137BB59-1A27-40B2-BFFB-7437322F644C}">
      <dgm:prSet/>
      <dgm:spPr/>
      <dgm:t>
        <a:bodyPr/>
        <a:lstStyle/>
        <a:p>
          <a:endParaRPr lang="en-US"/>
        </a:p>
      </dgm:t>
    </dgm:pt>
    <dgm:pt modelId="{C090491B-42CC-4537-BB44-47654C838646}">
      <dgm:prSet phldrT="[Text]"/>
      <dgm:spPr/>
      <dgm:t>
        <a:bodyPr/>
        <a:lstStyle/>
        <a:p>
          <a:r>
            <a:rPr lang="en-US" dirty="0" smtClean="0"/>
            <a:t>Second-Third Grade</a:t>
          </a:r>
          <a:endParaRPr lang="en-US" dirty="0"/>
        </a:p>
      </dgm:t>
    </dgm:pt>
    <dgm:pt modelId="{B2FB0FCB-B5FD-49D1-98F6-EBDC7D744FC6}" type="parTrans" cxnId="{9F6CDDB8-3CB7-4677-9A61-40C56EC02AB7}">
      <dgm:prSet/>
      <dgm:spPr/>
      <dgm:t>
        <a:bodyPr/>
        <a:lstStyle/>
        <a:p>
          <a:endParaRPr lang="en-US"/>
        </a:p>
      </dgm:t>
    </dgm:pt>
    <dgm:pt modelId="{3DB508E0-E974-450F-95B9-4BC8F6049D00}" type="sibTrans" cxnId="{9F6CDDB8-3CB7-4677-9A61-40C56EC02AB7}">
      <dgm:prSet/>
      <dgm:spPr/>
      <dgm:t>
        <a:bodyPr/>
        <a:lstStyle/>
        <a:p>
          <a:endParaRPr lang="en-US"/>
        </a:p>
      </dgm:t>
    </dgm:pt>
    <dgm:pt modelId="{15205243-24E1-4207-BA3B-4C11689DE6E4}">
      <dgm:prSet/>
      <dgm:spPr/>
      <dgm:t>
        <a:bodyPr/>
        <a:lstStyle/>
        <a:p>
          <a:endParaRPr lang="en-US"/>
        </a:p>
      </dgm:t>
    </dgm:pt>
    <dgm:pt modelId="{5824E7B3-A1D9-40C0-87FF-1E0968E6F81C}" type="parTrans" cxnId="{B7D213E2-652A-40BD-B7BD-C845B8C8417B}">
      <dgm:prSet/>
      <dgm:spPr/>
      <dgm:t>
        <a:bodyPr/>
        <a:lstStyle/>
        <a:p>
          <a:endParaRPr lang="en-US"/>
        </a:p>
      </dgm:t>
    </dgm:pt>
    <dgm:pt modelId="{90438357-BA52-417B-ACCC-DEB191BB4623}" type="sibTrans" cxnId="{B7D213E2-652A-40BD-B7BD-C845B8C8417B}">
      <dgm:prSet/>
      <dgm:spPr/>
      <dgm:t>
        <a:bodyPr/>
        <a:lstStyle/>
        <a:p>
          <a:endParaRPr lang="en-US"/>
        </a:p>
      </dgm:t>
    </dgm:pt>
    <dgm:pt modelId="{54122B84-816F-475D-83BC-515CD9253B0F}" type="pres">
      <dgm:prSet presAssocID="{07C05B0E-F3DD-4B83-9C77-DAECE350E3A3}" presName="Name0" presStyleCnt="0">
        <dgm:presLayoutVars>
          <dgm:chMax/>
          <dgm:chPref/>
          <dgm:dir/>
        </dgm:presLayoutVars>
      </dgm:prSet>
      <dgm:spPr/>
      <dgm:t>
        <a:bodyPr/>
        <a:lstStyle/>
        <a:p>
          <a:endParaRPr lang="en-US"/>
        </a:p>
      </dgm:t>
    </dgm:pt>
    <dgm:pt modelId="{AD95FFFE-190B-4EF5-B129-19D5BB2320DF}" type="pres">
      <dgm:prSet presAssocID="{A82BD284-8146-4CBA-B165-58CFBC46F006}" presName="composite" presStyleCnt="0">
        <dgm:presLayoutVars>
          <dgm:chMax val="1"/>
          <dgm:chPref val="1"/>
        </dgm:presLayoutVars>
      </dgm:prSet>
      <dgm:spPr/>
    </dgm:pt>
    <dgm:pt modelId="{88F7AB4C-7044-41BC-B795-DB5B6409203D}" type="pres">
      <dgm:prSet presAssocID="{A82BD284-8146-4CBA-B165-58CFBC46F006}" presName="Accent" presStyleLbl="trAlignAcc1" presStyleIdx="0" presStyleCnt="4">
        <dgm:presLayoutVars>
          <dgm:chMax val="0"/>
          <dgm:chPref val="0"/>
        </dgm:presLayoutVars>
      </dgm:prSet>
      <dgm:spPr/>
    </dgm:pt>
    <dgm:pt modelId="{5E06EF04-726E-4565-A7FF-1135047CA175}" type="pres">
      <dgm:prSet presAssocID="{A82BD284-8146-4CBA-B165-58CFBC46F006}" presName="Image" presStyleLbl="alignImgPlace1" presStyleIdx="0" presStyleCnt="4">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t>
        <a:bodyPr/>
        <a:lstStyle/>
        <a:p>
          <a:endParaRPr lang="en-US"/>
        </a:p>
      </dgm:t>
    </dgm:pt>
    <dgm:pt modelId="{354D8526-5A3C-4F63-A828-FC8CD0C0D350}" type="pres">
      <dgm:prSet presAssocID="{A82BD284-8146-4CBA-B165-58CFBC46F006}" presName="ChildComposite" presStyleCnt="0"/>
      <dgm:spPr/>
    </dgm:pt>
    <dgm:pt modelId="{123A3642-1EA7-462A-9845-864132727281}" type="pres">
      <dgm:prSet presAssocID="{A82BD284-8146-4CBA-B165-58CFBC46F006}" presName="Child" presStyleLbl="node1" presStyleIdx="0" presStyleCnt="3">
        <dgm:presLayoutVars>
          <dgm:chMax val="0"/>
          <dgm:chPref val="0"/>
          <dgm:bulletEnabled val="1"/>
        </dgm:presLayoutVars>
      </dgm:prSet>
      <dgm:spPr/>
      <dgm:t>
        <a:bodyPr/>
        <a:lstStyle/>
        <a:p>
          <a:endParaRPr lang="en-US"/>
        </a:p>
      </dgm:t>
    </dgm:pt>
    <dgm:pt modelId="{44A01007-6EA7-4FAD-8BF8-BD46130EA109}" type="pres">
      <dgm:prSet presAssocID="{A82BD284-8146-4CBA-B165-58CFBC46F006}" presName="Parent" presStyleLbl="revTx" presStyleIdx="0" presStyleCnt="4">
        <dgm:presLayoutVars>
          <dgm:chMax val="1"/>
          <dgm:chPref val="0"/>
          <dgm:bulletEnabled val="1"/>
        </dgm:presLayoutVars>
      </dgm:prSet>
      <dgm:spPr/>
      <dgm:t>
        <a:bodyPr/>
        <a:lstStyle/>
        <a:p>
          <a:endParaRPr lang="en-US"/>
        </a:p>
      </dgm:t>
    </dgm:pt>
    <dgm:pt modelId="{4500A563-179C-432B-A54A-61971C5C3F40}" type="pres">
      <dgm:prSet presAssocID="{F9F3361C-481B-412D-B6FC-53930699312A}" presName="sibTrans" presStyleCnt="0"/>
      <dgm:spPr/>
    </dgm:pt>
    <dgm:pt modelId="{471AAD0C-ECC7-46FF-A3FC-188129D7A803}" type="pres">
      <dgm:prSet presAssocID="{8FC927F0-FC99-4FBD-9F7A-8CF23E52D4CB}" presName="composite" presStyleCnt="0">
        <dgm:presLayoutVars>
          <dgm:chMax val="1"/>
          <dgm:chPref val="1"/>
        </dgm:presLayoutVars>
      </dgm:prSet>
      <dgm:spPr/>
    </dgm:pt>
    <dgm:pt modelId="{394D5C92-327E-4CC1-AB86-85935BF69BDF}" type="pres">
      <dgm:prSet presAssocID="{8FC927F0-FC99-4FBD-9F7A-8CF23E52D4CB}" presName="Accent" presStyleLbl="trAlignAcc1" presStyleIdx="1" presStyleCnt="4">
        <dgm:presLayoutVars>
          <dgm:chMax val="0"/>
          <dgm:chPref val="0"/>
        </dgm:presLayoutVars>
      </dgm:prSet>
      <dgm:spPr/>
    </dgm:pt>
    <dgm:pt modelId="{79D06526-CEB4-471D-B555-C1186D960757}" type="pres">
      <dgm:prSet presAssocID="{8FC927F0-FC99-4FBD-9F7A-8CF23E52D4CB}" presName="Image" presStyleLbl="alignImgPlace1" presStyleIdx="1" presStyleCnt="4">
        <dgm:presLayoutVars>
          <dgm:chMax val="0"/>
          <dgm:chPref val="0"/>
        </dgm:presLayoutVars>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t="-9000" b="-9000"/>
          </a:stretch>
        </a:blipFill>
      </dgm:spPr>
    </dgm:pt>
    <dgm:pt modelId="{727E43D0-7C16-4525-9369-18E160468185}" type="pres">
      <dgm:prSet presAssocID="{8FC927F0-FC99-4FBD-9F7A-8CF23E52D4CB}" presName="ChildComposite" presStyleCnt="0"/>
      <dgm:spPr/>
    </dgm:pt>
    <dgm:pt modelId="{C2BDCF24-3485-4583-9D5C-15451CFEAAFA}" type="pres">
      <dgm:prSet presAssocID="{8FC927F0-FC99-4FBD-9F7A-8CF23E52D4CB}" presName="Child" presStyleLbl="node1" presStyleIdx="1" presStyleCnt="3">
        <dgm:presLayoutVars>
          <dgm:chMax val="0"/>
          <dgm:chPref val="0"/>
          <dgm:bulletEnabled val="1"/>
        </dgm:presLayoutVars>
      </dgm:prSet>
      <dgm:spPr/>
      <dgm:t>
        <a:bodyPr/>
        <a:lstStyle/>
        <a:p>
          <a:endParaRPr lang="en-US"/>
        </a:p>
      </dgm:t>
    </dgm:pt>
    <dgm:pt modelId="{39C19205-A8BF-4AC0-91EC-5DD2259AF1E6}" type="pres">
      <dgm:prSet presAssocID="{8FC927F0-FC99-4FBD-9F7A-8CF23E52D4CB}" presName="Parent" presStyleLbl="revTx" presStyleIdx="1" presStyleCnt="4">
        <dgm:presLayoutVars>
          <dgm:chMax val="1"/>
          <dgm:chPref val="0"/>
          <dgm:bulletEnabled val="1"/>
        </dgm:presLayoutVars>
      </dgm:prSet>
      <dgm:spPr/>
      <dgm:t>
        <a:bodyPr/>
        <a:lstStyle/>
        <a:p>
          <a:endParaRPr lang="en-US"/>
        </a:p>
      </dgm:t>
    </dgm:pt>
    <dgm:pt modelId="{BB188EBC-E28F-4894-89D1-EF9D4C5EBADD}" type="pres">
      <dgm:prSet presAssocID="{0B6B5E83-849E-48C6-99BA-C6142BBEBC95}" presName="sibTrans" presStyleCnt="0"/>
      <dgm:spPr/>
    </dgm:pt>
    <dgm:pt modelId="{2A6409DE-30FF-4126-B6EF-830BBFB279CC}" type="pres">
      <dgm:prSet presAssocID="{7640064E-2507-411F-9DBC-B583D4DD7CE8}" presName="composite" presStyleCnt="0">
        <dgm:presLayoutVars>
          <dgm:chMax val="1"/>
          <dgm:chPref val="1"/>
        </dgm:presLayoutVars>
      </dgm:prSet>
      <dgm:spPr/>
    </dgm:pt>
    <dgm:pt modelId="{E55F7761-8086-4636-8F05-671F5790926D}" type="pres">
      <dgm:prSet presAssocID="{7640064E-2507-411F-9DBC-B583D4DD7CE8}" presName="Accent" presStyleLbl="trAlignAcc1" presStyleIdx="2" presStyleCnt="4" custLinFactNeighborX="957" custLinFactNeighborY="668">
        <dgm:presLayoutVars>
          <dgm:chMax val="0"/>
          <dgm:chPref val="0"/>
        </dgm:presLayoutVars>
      </dgm:prSet>
      <dgm:spPr/>
    </dgm:pt>
    <dgm:pt modelId="{9AEAEF24-5C37-4049-9C99-C154854095C7}" type="pres">
      <dgm:prSet presAssocID="{7640064E-2507-411F-9DBC-B583D4DD7CE8}" presName="Image" presStyleLbl="alignImgPlace1" presStyleIdx="2" presStyleCnt="4" custLinFactNeighborX="312" custLinFactNeighborY="1196">
        <dgm:presLayoutVars>
          <dgm:chMax val="0"/>
          <dgm:chPref val="0"/>
        </dgm:presLayoutVars>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t="-20000" b="-20000"/>
          </a:stretch>
        </a:blipFill>
      </dgm:spPr>
    </dgm:pt>
    <dgm:pt modelId="{EF0F5836-6E22-442D-BA38-D0BC289A5644}" type="pres">
      <dgm:prSet presAssocID="{7640064E-2507-411F-9DBC-B583D4DD7CE8}" presName="ChildComposite" presStyleCnt="0"/>
      <dgm:spPr/>
    </dgm:pt>
    <dgm:pt modelId="{3767D9E6-B3D3-42EA-98B5-F2C0CEC4C51B}" type="pres">
      <dgm:prSet presAssocID="{7640064E-2507-411F-9DBC-B583D4DD7CE8}" presName="Child" presStyleLbl="node1" presStyleIdx="2" presStyleCnt="3" custLinFactNeighborX="312" custLinFactNeighborY="-5508">
        <dgm:presLayoutVars>
          <dgm:chMax val="0"/>
          <dgm:chPref val="0"/>
          <dgm:bulletEnabled val="1"/>
        </dgm:presLayoutVars>
      </dgm:prSet>
      <dgm:spPr/>
      <dgm:t>
        <a:bodyPr/>
        <a:lstStyle/>
        <a:p>
          <a:endParaRPr lang="en-US"/>
        </a:p>
      </dgm:t>
    </dgm:pt>
    <dgm:pt modelId="{251C1B3C-FEDC-48D1-9AB4-21898B1E923D}" type="pres">
      <dgm:prSet presAssocID="{7640064E-2507-411F-9DBC-B583D4DD7CE8}" presName="Parent" presStyleLbl="revTx" presStyleIdx="2" presStyleCnt="4">
        <dgm:presLayoutVars>
          <dgm:chMax val="1"/>
          <dgm:chPref val="0"/>
          <dgm:bulletEnabled val="1"/>
        </dgm:presLayoutVars>
      </dgm:prSet>
      <dgm:spPr/>
      <dgm:t>
        <a:bodyPr/>
        <a:lstStyle/>
        <a:p>
          <a:endParaRPr lang="en-US"/>
        </a:p>
      </dgm:t>
    </dgm:pt>
    <dgm:pt modelId="{3CBFC489-46E5-47C0-B7AD-F3E5ECC956D4}" type="pres">
      <dgm:prSet presAssocID="{61D45E96-89B5-4752-B5B9-3A8DA62C5562}" presName="sibTrans" presStyleCnt="0"/>
      <dgm:spPr/>
    </dgm:pt>
    <dgm:pt modelId="{11F35B39-BE0F-4C42-B78E-0CC1CA1B5439}" type="pres">
      <dgm:prSet presAssocID="{15205243-24E1-4207-BA3B-4C11689DE6E4}" presName="composite" presStyleCnt="0">
        <dgm:presLayoutVars>
          <dgm:chMax val="1"/>
          <dgm:chPref val="1"/>
        </dgm:presLayoutVars>
      </dgm:prSet>
      <dgm:spPr/>
    </dgm:pt>
    <dgm:pt modelId="{A64D9EE2-D9B1-4C9E-BE7A-0098D24CCECB}" type="pres">
      <dgm:prSet presAssocID="{15205243-24E1-4207-BA3B-4C11689DE6E4}" presName="Accent" presStyleLbl="trAlignAcc1" presStyleIdx="3" presStyleCnt="4">
        <dgm:presLayoutVars>
          <dgm:chMax val="0"/>
          <dgm:chPref val="0"/>
        </dgm:presLayoutVars>
      </dgm:prSet>
      <dgm:spPr/>
      <dgm:t>
        <a:bodyPr/>
        <a:lstStyle/>
        <a:p>
          <a:endParaRPr lang="en-US"/>
        </a:p>
      </dgm:t>
    </dgm:pt>
    <dgm:pt modelId="{9CC0F462-0BF9-4076-A4CF-0DCDBFC2E1FE}" type="pres">
      <dgm:prSet presAssocID="{15205243-24E1-4207-BA3B-4C11689DE6E4}" presName="Image" presStyleLbl="alignImgPlace1" presStyleIdx="3" presStyleCnt="4">
        <dgm:presLayoutVars>
          <dgm:chMax val="0"/>
          <dgm:chPref val="0"/>
        </dgm:presLayoutVars>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t="-19000" b="-19000"/>
          </a:stretch>
        </a:blipFill>
      </dgm:spPr>
    </dgm:pt>
    <dgm:pt modelId="{ED7FFA4F-1666-44FB-AF70-A988EF10BCE0}" type="pres">
      <dgm:prSet presAssocID="{15205243-24E1-4207-BA3B-4C11689DE6E4}" presName="ChildComposite" presStyleCnt="0"/>
      <dgm:spPr/>
    </dgm:pt>
    <dgm:pt modelId="{7E724682-C1DA-444C-BCCA-061AD1A8B293}" type="pres">
      <dgm:prSet presAssocID="{15205243-24E1-4207-BA3B-4C11689DE6E4}" presName="Child" presStyleLbl="node1" presStyleIdx="2" presStyleCnt="3">
        <dgm:presLayoutVars>
          <dgm:chMax val="0"/>
          <dgm:chPref val="0"/>
          <dgm:bulletEnabled val="1"/>
        </dgm:presLayoutVars>
      </dgm:prSet>
      <dgm:spPr/>
    </dgm:pt>
    <dgm:pt modelId="{9718ACC1-EED1-4912-B4FA-8056B0EDBB4E}" type="pres">
      <dgm:prSet presAssocID="{15205243-24E1-4207-BA3B-4C11689DE6E4}" presName="Parent" presStyleLbl="revTx" presStyleIdx="3" presStyleCnt="4">
        <dgm:presLayoutVars>
          <dgm:chMax val="1"/>
          <dgm:chPref val="0"/>
          <dgm:bulletEnabled val="1"/>
        </dgm:presLayoutVars>
      </dgm:prSet>
      <dgm:spPr/>
      <dgm:t>
        <a:bodyPr/>
        <a:lstStyle/>
        <a:p>
          <a:endParaRPr lang="en-US"/>
        </a:p>
      </dgm:t>
    </dgm:pt>
  </dgm:ptLst>
  <dgm:cxnLst>
    <dgm:cxn modelId="{302EE47D-1A6B-48FD-95B2-C1E88CE95E22}" srcId="{A82BD284-8146-4CBA-B165-58CFBC46F006}" destId="{93D43D4F-6F55-4F49-A646-CAA4BBC23631}" srcOrd="0" destOrd="0" parTransId="{D0781273-19DC-42D7-BB7A-08391B580448}" sibTransId="{AA3F7C5C-A9A8-4614-82F8-02BCFCED7A75}"/>
    <dgm:cxn modelId="{B7D213E2-652A-40BD-B7BD-C845B8C8417B}" srcId="{07C05B0E-F3DD-4B83-9C77-DAECE350E3A3}" destId="{15205243-24E1-4207-BA3B-4C11689DE6E4}" srcOrd="3" destOrd="0" parTransId="{5824E7B3-A1D9-40C0-87FF-1E0968E6F81C}" sibTransId="{90438357-BA52-417B-ACCC-DEB191BB4623}"/>
    <dgm:cxn modelId="{2025515F-7B67-4EC7-9557-CAABD1F25D64}" srcId="{07C05B0E-F3DD-4B83-9C77-DAECE350E3A3}" destId="{A82BD284-8146-4CBA-B165-58CFBC46F006}" srcOrd="0" destOrd="0" parTransId="{96CFF5DA-8B21-4A84-BC97-C5E6DC1B112E}" sibTransId="{F9F3361C-481B-412D-B6FC-53930699312A}"/>
    <dgm:cxn modelId="{159AC28C-4846-4DC2-BF9E-5FA0382E3683}" type="presOf" srcId="{8FC927F0-FC99-4FBD-9F7A-8CF23E52D4CB}" destId="{39C19205-A8BF-4AC0-91EC-5DD2259AF1E6}" srcOrd="0" destOrd="0" presId="urn:microsoft.com/office/officeart/2008/layout/CaptionedPictures"/>
    <dgm:cxn modelId="{955CB9FF-36C9-4C83-B12A-5CD714308D8F}" type="presOf" srcId="{15205243-24E1-4207-BA3B-4C11689DE6E4}" destId="{9718ACC1-EED1-4912-B4FA-8056B0EDBB4E}" srcOrd="0" destOrd="0" presId="urn:microsoft.com/office/officeart/2008/layout/CaptionedPictures"/>
    <dgm:cxn modelId="{992C7644-73E8-477F-9F49-B66BCFCC4A2D}" srcId="{07C05B0E-F3DD-4B83-9C77-DAECE350E3A3}" destId="{8FC927F0-FC99-4FBD-9F7A-8CF23E52D4CB}" srcOrd="1" destOrd="0" parTransId="{2935EAF4-BD16-4891-B920-CDB6B3CDA33C}" sibTransId="{0B6B5E83-849E-48C6-99BA-C6142BBEBC95}"/>
    <dgm:cxn modelId="{24B138B6-6994-49E0-BD95-C87FDE379956}" type="presOf" srcId="{07C05B0E-F3DD-4B83-9C77-DAECE350E3A3}" destId="{54122B84-816F-475D-83BC-515CD9253B0F}" srcOrd="0" destOrd="0" presId="urn:microsoft.com/office/officeart/2008/layout/CaptionedPictures"/>
    <dgm:cxn modelId="{856E5E98-95BD-4DB9-94CD-59828BE65E90}" type="presOf" srcId="{4D6494B1-4E60-41DB-B782-AB5181E0CD07}" destId="{C2BDCF24-3485-4583-9D5C-15451CFEAAFA}" srcOrd="0" destOrd="0" presId="urn:microsoft.com/office/officeart/2008/layout/CaptionedPictures"/>
    <dgm:cxn modelId="{BAB97156-5F8B-4A23-9A5A-36B786C6B830}" srcId="{8FC927F0-FC99-4FBD-9F7A-8CF23E52D4CB}" destId="{4D6494B1-4E60-41DB-B782-AB5181E0CD07}" srcOrd="0" destOrd="0" parTransId="{9E73CB41-9017-4CB7-9E9C-57AB368A5170}" sibTransId="{73528253-5FB5-490E-AE12-D2F599D648B7}"/>
    <dgm:cxn modelId="{7AFC91F2-E943-4CFD-B27F-5FFF9491AA2D}" type="presOf" srcId="{C090491B-42CC-4537-BB44-47654C838646}" destId="{3767D9E6-B3D3-42EA-98B5-F2C0CEC4C51B}" srcOrd="0" destOrd="0" presId="urn:microsoft.com/office/officeart/2008/layout/CaptionedPictures"/>
    <dgm:cxn modelId="{D137BB59-1A27-40B2-BFFB-7437322F644C}" srcId="{07C05B0E-F3DD-4B83-9C77-DAECE350E3A3}" destId="{7640064E-2507-411F-9DBC-B583D4DD7CE8}" srcOrd="2" destOrd="0" parTransId="{C1551E3A-16DA-456D-98EC-345BF9F6433E}" sibTransId="{61D45E96-89B5-4752-B5B9-3A8DA62C5562}"/>
    <dgm:cxn modelId="{4B779620-88D7-4F19-ADCB-A9590C6189B2}" type="presOf" srcId="{93D43D4F-6F55-4F49-A646-CAA4BBC23631}" destId="{123A3642-1EA7-462A-9845-864132727281}" srcOrd="0" destOrd="0" presId="urn:microsoft.com/office/officeart/2008/layout/CaptionedPictures"/>
    <dgm:cxn modelId="{2989EAC0-556B-4A29-8E86-2ED268CD4B0B}" type="presOf" srcId="{7640064E-2507-411F-9DBC-B583D4DD7CE8}" destId="{251C1B3C-FEDC-48D1-9AB4-21898B1E923D}" srcOrd="0" destOrd="0" presId="urn:microsoft.com/office/officeart/2008/layout/CaptionedPictures"/>
    <dgm:cxn modelId="{9F6CDDB8-3CB7-4677-9A61-40C56EC02AB7}" srcId="{7640064E-2507-411F-9DBC-B583D4DD7CE8}" destId="{C090491B-42CC-4537-BB44-47654C838646}" srcOrd="0" destOrd="0" parTransId="{B2FB0FCB-B5FD-49D1-98F6-EBDC7D744FC6}" sibTransId="{3DB508E0-E974-450F-95B9-4BC8F6049D00}"/>
    <dgm:cxn modelId="{CF6CED35-2808-4702-A0B5-C7C844D050D3}" type="presOf" srcId="{A82BD284-8146-4CBA-B165-58CFBC46F006}" destId="{44A01007-6EA7-4FAD-8BF8-BD46130EA109}" srcOrd="0" destOrd="0" presId="urn:microsoft.com/office/officeart/2008/layout/CaptionedPictures"/>
    <dgm:cxn modelId="{E8FA9FD2-6B24-455B-92D3-F610CD4876DD}" type="presParOf" srcId="{54122B84-816F-475D-83BC-515CD9253B0F}" destId="{AD95FFFE-190B-4EF5-B129-19D5BB2320DF}" srcOrd="0" destOrd="0" presId="urn:microsoft.com/office/officeart/2008/layout/CaptionedPictures"/>
    <dgm:cxn modelId="{36122D36-62AA-4BEB-A589-CB94ACFEB007}" type="presParOf" srcId="{AD95FFFE-190B-4EF5-B129-19D5BB2320DF}" destId="{88F7AB4C-7044-41BC-B795-DB5B6409203D}" srcOrd="0" destOrd="0" presId="urn:microsoft.com/office/officeart/2008/layout/CaptionedPictures"/>
    <dgm:cxn modelId="{FD0D0C17-7272-456A-BD57-57E45F5CEE5D}" type="presParOf" srcId="{AD95FFFE-190B-4EF5-B129-19D5BB2320DF}" destId="{5E06EF04-726E-4565-A7FF-1135047CA175}" srcOrd="1" destOrd="0" presId="urn:microsoft.com/office/officeart/2008/layout/CaptionedPictures"/>
    <dgm:cxn modelId="{C9045AAB-33B0-4DDB-ADD9-DA411377DCEA}" type="presParOf" srcId="{AD95FFFE-190B-4EF5-B129-19D5BB2320DF}" destId="{354D8526-5A3C-4F63-A828-FC8CD0C0D350}" srcOrd="2" destOrd="0" presId="urn:microsoft.com/office/officeart/2008/layout/CaptionedPictures"/>
    <dgm:cxn modelId="{74B79ED1-09C2-46BE-B40E-53BC2EB6ABDA}" type="presParOf" srcId="{354D8526-5A3C-4F63-A828-FC8CD0C0D350}" destId="{123A3642-1EA7-462A-9845-864132727281}" srcOrd="0" destOrd="0" presId="urn:microsoft.com/office/officeart/2008/layout/CaptionedPictures"/>
    <dgm:cxn modelId="{A36C8A52-3504-4FB4-84C9-1680A61EF836}" type="presParOf" srcId="{354D8526-5A3C-4F63-A828-FC8CD0C0D350}" destId="{44A01007-6EA7-4FAD-8BF8-BD46130EA109}" srcOrd="1" destOrd="0" presId="urn:microsoft.com/office/officeart/2008/layout/CaptionedPictures"/>
    <dgm:cxn modelId="{7990A237-E606-4DED-B9DE-9D25C6310294}" type="presParOf" srcId="{54122B84-816F-475D-83BC-515CD9253B0F}" destId="{4500A563-179C-432B-A54A-61971C5C3F40}" srcOrd="1" destOrd="0" presId="urn:microsoft.com/office/officeart/2008/layout/CaptionedPictures"/>
    <dgm:cxn modelId="{CBBB24A1-9C2E-427F-A8BB-969B18CAC529}" type="presParOf" srcId="{54122B84-816F-475D-83BC-515CD9253B0F}" destId="{471AAD0C-ECC7-46FF-A3FC-188129D7A803}" srcOrd="2" destOrd="0" presId="urn:microsoft.com/office/officeart/2008/layout/CaptionedPictures"/>
    <dgm:cxn modelId="{14E0371A-827A-4448-B382-B0716723612E}" type="presParOf" srcId="{471AAD0C-ECC7-46FF-A3FC-188129D7A803}" destId="{394D5C92-327E-4CC1-AB86-85935BF69BDF}" srcOrd="0" destOrd="0" presId="urn:microsoft.com/office/officeart/2008/layout/CaptionedPictures"/>
    <dgm:cxn modelId="{7B5D4C77-02D0-4BF6-B08E-B2B9DA5FC40E}" type="presParOf" srcId="{471AAD0C-ECC7-46FF-A3FC-188129D7A803}" destId="{79D06526-CEB4-471D-B555-C1186D960757}" srcOrd="1" destOrd="0" presId="urn:microsoft.com/office/officeart/2008/layout/CaptionedPictures"/>
    <dgm:cxn modelId="{2137093F-84E1-40D5-8061-D74DB77F342C}" type="presParOf" srcId="{471AAD0C-ECC7-46FF-A3FC-188129D7A803}" destId="{727E43D0-7C16-4525-9369-18E160468185}" srcOrd="2" destOrd="0" presId="urn:microsoft.com/office/officeart/2008/layout/CaptionedPictures"/>
    <dgm:cxn modelId="{5B1222DD-90D4-4F3D-AE91-714491033920}" type="presParOf" srcId="{727E43D0-7C16-4525-9369-18E160468185}" destId="{C2BDCF24-3485-4583-9D5C-15451CFEAAFA}" srcOrd="0" destOrd="0" presId="urn:microsoft.com/office/officeart/2008/layout/CaptionedPictures"/>
    <dgm:cxn modelId="{3DDA78BD-B475-47D1-9C01-DD81725934BF}" type="presParOf" srcId="{727E43D0-7C16-4525-9369-18E160468185}" destId="{39C19205-A8BF-4AC0-91EC-5DD2259AF1E6}" srcOrd="1" destOrd="0" presId="urn:microsoft.com/office/officeart/2008/layout/CaptionedPictures"/>
    <dgm:cxn modelId="{16ADBD74-90CE-4C7E-8B43-46F902CB0883}" type="presParOf" srcId="{54122B84-816F-475D-83BC-515CD9253B0F}" destId="{BB188EBC-E28F-4894-89D1-EF9D4C5EBADD}" srcOrd="3" destOrd="0" presId="urn:microsoft.com/office/officeart/2008/layout/CaptionedPictures"/>
    <dgm:cxn modelId="{621B6D37-07DF-4D3C-B04B-4468B08BEE47}" type="presParOf" srcId="{54122B84-816F-475D-83BC-515CD9253B0F}" destId="{2A6409DE-30FF-4126-B6EF-830BBFB279CC}" srcOrd="4" destOrd="0" presId="urn:microsoft.com/office/officeart/2008/layout/CaptionedPictures"/>
    <dgm:cxn modelId="{871755E4-E614-4FCC-BCC8-0F06A24FB1DA}" type="presParOf" srcId="{2A6409DE-30FF-4126-B6EF-830BBFB279CC}" destId="{E55F7761-8086-4636-8F05-671F5790926D}" srcOrd="0" destOrd="0" presId="urn:microsoft.com/office/officeart/2008/layout/CaptionedPictures"/>
    <dgm:cxn modelId="{EEF53765-B406-437B-B53E-93E32DD208FC}" type="presParOf" srcId="{2A6409DE-30FF-4126-B6EF-830BBFB279CC}" destId="{9AEAEF24-5C37-4049-9C99-C154854095C7}" srcOrd="1" destOrd="0" presId="urn:microsoft.com/office/officeart/2008/layout/CaptionedPictures"/>
    <dgm:cxn modelId="{268A2160-BC9C-43A6-A34B-3090F1D9B8D1}" type="presParOf" srcId="{2A6409DE-30FF-4126-B6EF-830BBFB279CC}" destId="{EF0F5836-6E22-442D-BA38-D0BC289A5644}" srcOrd="2" destOrd="0" presId="urn:microsoft.com/office/officeart/2008/layout/CaptionedPictures"/>
    <dgm:cxn modelId="{766F4C1B-4217-4BCB-A79C-E94F9AC82039}" type="presParOf" srcId="{EF0F5836-6E22-442D-BA38-D0BC289A5644}" destId="{3767D9E6-B3D3-42EA-98B5-F2C0CEC4C51B}" srcOrd="0" destOrd="0" presId="urn:microsoft.com/office/officeart/2008/layout/CaptionedPictures"/>
    <dgm:cxn modelId="{D98FCF9C-463E-4704-8412-49F786374D60}" type="presParOf" srcId="{EF0F5836-6E22-442D-BA38-D0BC289A5644}" destId="{251C1B3C-FEDC-48D1-9AB4-21898B1E923D}" srcOrd="1" destOrd="0" presId="urn:microsoft.com/office/officeart/2008/layout/CaptionedPictures"/>
    <dgm:cxn modelId="{A4DDCA84-2CDB-4A6A-ACE9-783873D3D07E}" type="presParOf" srcId="{54122B84-816F-475D-83BC-515CD9253B0F}" destId="{3CBFC489-46E5-47C0-B7AD-F3E5ECC956D4}" srcOrd="5" destOrd="0" presId="urn:microsoft.com/office/officeart/2008/layout/CaptionedPictures"/>
    <dgm:cxn modelId="{5346CC2D-6085-4C16-8B4F-0F0956155AC6}" type="presParOf" srcId="{54122B84-816F-475D-83BC-515CD9253B0F}" destId="{11F35B39-BE0F-4C42-B78E-0CC1CA1B5439}" srcOrd="6" destOrd="0" presId="urn:microsoft.com/office/officeart/2008/layout/CaptionedPictures"/>
    <dgm:cxn modelId="{26D667AE-3C3F-4EA3-B4A1-1A3B82EBA218}" type="presParOf" srcId="{11F35B39-BE0F-4C42-B78E-0CC1CA1B5439}" destId="{A64D9EE2-D9B1-4C9E-BE7A-0098D24CCECB}" srcOrd="0" destOrd="0" presId="urn:microsoft.com/office/officeart/2008/layout/CaptionedPictures"/>
    <dgm:cxn modelId="{AEF6DFCD-52F0-47D9-BF3B-E9ECB2AF1788}" type="presParOf" srcId="{11F35B39-BE0F-4C42-B78E-0CC1CA1B5439}" destId="{9CC0F462-0BF9-4076-A4CF-0DCDBFC2E1FE}" srcOrd="1" destOrd="0" presId="urn:microsoft.com/office/officeart/2008/layout/CaptionedPictures"/>
    <dgm:cxn modelId="{5C32E200-A8C5-492F-814A-9AB5AD57DD50}" type="presParOf" srcId="{11F35B39-BE0F-4C42-B78E-0CC1CA1B5439}" destId="{ED7FFA4F-1666-44FB-AF70-A988EF10BCE0}" srcOrd="2" destOrd="0" presId="urn:microsoft.com/office/officeart/2008/layout/CaptionedPictures"/>
    <dgm:cxn modelId="{EC23C9A3-543B-4488-A828-BE7AF2272646}" type="presParOf" srcId="{ED7FFA4F-1666-44FB-AF70-A988EF10BCE0}" destId="{7E724682-C1DA-444C-BCCA-061AD1A8B293}" srcOrd="0" destOrd="0" presId="urn:microsoft.com/office/officeart/2008/layout/CaptionedPictures"/>
    <dgm:cxn modelId="{12F2285A-EB42-445F-96D5-2319F0B9C5AE}" type="presParOf" srcId="{ED7FFA4F-1666-44FB-AF70-A988EF10BCE0}" destId="{9718ACC1-EED1-4912-B4FA-8056B0EDBB4E}" srcOrd="1" destOrd="0" presId="urn:microsoft.com/office/officeart/2008/layout/CaptionedPicture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748CD86-1D93-4B65-B363-2E8B9882EB36}" type="doc">
      <dgm:prSet loTypeId="urn:microsoft.com/office/officeart/2005/8/layout/pList2" loCatId="list" qsTypeId="urn:microsoft.com/office/officeart/2005/8/quickstyle/simple1" qsCatId="simple" csTypeId="urn:microsoft.com/office/officeart/2005/8/colors/accent1_2" csCatId="accent1" phldr="1"/>
      <dgm:spPr/>
    </dgm:pt>
    <dgm:pt modelId="{8225410F-0934-4666-B53B-0FDD9B27391B}">
      <dgm:prSet phldrT="[Text]" custT="1"/>
      <dgm:spPr/>
      <dgm:t>
        <a:bodyPr/>
        <a:lstStyle/>
        <a:p>
          <a:pPr algn="l"/>
          <a:r>
            <a:rPr lang="en-US" sz="1400" dirty="0" smtClean="0"/>
            <a:t>General information about the body</a:t>
          </a:r>
        </a:p>
        <a:p>
          <a:pPr algn="l"/>
          <a:endParaRPr lang="en-US" sz="1400" dirty="0" smtClean="0"/>
        </a:p>
        <a:p>
          <a:pPr algn="l"/>
          <a:endParaRPr lang="en-US" sz="1400" dirty="0" smtClean="0"/>
        </a:p>
        <a:p>
          <a:pPr algn="l"/>
          <a:r>
            <a:rPr lang="en-US" sz="1400" dirty="0" smtClean="0"/>
            <a:t>High picture-text relationship</a:t>
          </a:r>
        </a:p>
        <a:p>
          <a:pPr algn="l"/>
          <a:endParaRPr lang="en-US" sz="1400" dirty="0" smtClean="0"/>
        </a:p>
        <a:p>
          <a:pPr algn="l"/>
          <a:endParaRPr lang="en-US" sz="900" dirty="0" smtClean="0"/>
        </a:p>
        <a:p>
          <a:pPr algn="l"/>
          <a:r>
            <a:rPr lang="en-US" sz="1400" dirty="0" smtClean="0"/>
            <a:t>Read-aloud</a:t>
          </a:r>
          <a:endParaRPr lang="en-US" sz="1400" dirty="0"/>
        </a:p>
      </dgm:t>
    </dgm:pt>
    <dgm:pt modelId="{54B08105-A341-4598-9B19-6F879CDE5790}" type="parTrans" cxnId="{BEEEFA55-B566-4D3B-9F98-C99B5C50D746}">
      <dgm:prSet/>
      <dgm:spPr/>
      <dgm:t>
        <a:bodyPr/>
        <a:lstStyle/>
        <a:p>
          <a:endParaRPr lang="en-US"/>
        </a:p>
      </dgm:t>
    </dgm:pt>
    <dgm:pt modelId="{44D72D23-8040-4080-AABF-F6C97C52F748}" type="sibTrans" cxnId="{BEEEFA55-B566-4D3B-9F98-C99B5C50D746}">
      <dgm:prSet/>
      <dgm:spPr/>
      <dgm:t>
        <a:bodyPr/>
        <a:lstStyle/>
        <a:p>
          <a:endParaRPr lang="en-US"/>
        </a:p>
      </dgm:t>
    </dgm:pt>
    <dgm:pt modelId="{BCD9B111-D263-4558-9B58-B186179FF3D6}">
      <dgm:prSet phldrT="[Text]" custT="1"/>
      <dgm:spPr/>
      <dgm:t>
        <a:bodyPr/>
        <a:lstStyle/>
        <a:p>
          <a:pPr algn="l"/>
          <a:r>
            <a:rPr lang="en-US" sz="1400" dirty="0" smtClean="0"/>
            <a:t>Presents specific parts of the body and their functions </a:t>
          </a:r>
        </a:p>
        <a:p>
          <a:pPr algn="l"/>
          <a:endParaRPr lang="en-US" sz="1400" dirty="0" smtClean="0"/>
        </a:p>
        <a:p>
          <a:pPr algn="l"/>
          <a:r>
            <a:rPr lang="en-US" sz="1400" dirty="0" smtClean="0"/>
            <a:t>Sidebars containing information</a:t>
          </a:r>
        </a:p>
        <a:p>
          <a:pPr algn="l"/>
          <a:endParaRPr lang="en-US" sz="1400" dirty="0" smtClean="0"/>
        </a:p>
        <a:p>
          <a:pPr algn="l"/>
          <a:r>
            <a:rPr lang="en-US" sz="1400" dirty="0" smtClean="0"/>
            <a:t>Read-aloud or read individually </a:t>
          </a:r>
        </a:p>
        <a:p>
          <a:pPr algn="ctr"/>
          <a:endParaRPr lang="en-US" sz="1300" dirty="0"/>
        </a:p>
      </dgm:t>
    </dgm:pt>
    <dgm:pt modelId="{EC26353B-1819-4A64-9607-C1BC23E40966}" type="parTrans" cxnId="{D9E8D042-5C5D-4334-B870-4783A6FC6761}">
      <dgm:prSet/>
      <dgm:spPr/>
      <dgm:t>
        <a:bodyPr/>
        <a:lstStyle/>
        <a:p>
          <a:endParaRPr lang="en-US"/>
        </a:p>
      </dgm:t>
    </dgm:pt>
    <dgm:pt modelId="{77D27F8B-D345-44D0-BF29-0D5847FCC10E}" type="sibTrans" cxnId="{D9E8D042-5C5D-4334-B870-4783A6FC6761}">
      <dgm:prSet/>
      <dgm:spPr/>
      <dgm:t>
        <a:bodyPr/>
        <a:lstStyle/>
        <a:p>
          <a:endParaRPr lang="en-US"/>
        </a:p>
      </dgm:t>
    </dgm:pt>
    <dgm:pt modelId="{30A769D4-C160-4722-BE67-F97A6DA026AE}">
      <dgm:prSet phldrT="[Text]" custT="1"/>
      <dgm:spPr/>
      <dgm:t>
        <a:bodyPr/>
        <a:lstStyle/>
        <a:p>
          <a:pPr algn="l"/>
          <a:r>
            <a:rPr lang="en-US" sz="1400" dirty="0" smtClean="0"/>
            <a:t>Information is specific to nutrition and how  it impacts the body</a:t>
          </a:r>
        </a:p>
        <a:p>
          <a:pPr algn="l"/>
          <a:endParaRPr lang="en-US" sz="1400" dirty="0" smtClean="0"/>
        </a:p>
        <a:p>
          <a:pPr algn="l"/>
          <a:r>
            <a:rPr lang="en-US" sz="1400" dirty="0" smtClean="0"/>
            <a:t>Layers of text  formats and facts</a:t>
          </a:r>
        </a:p>
        <a:p>
          <a:pPr algn="l"/>
          <a:endParaRPr lang="en-US" sz="1400" dirty="0" smtClean="0"/>
        </a:p>
        <a:p>
          <a:pPr algn="l"/>
          <a:r>
            <a:rPr lang="en-US" sz="1400" dirty="0" smtClean="0"/>
            <a:t>Read Individually </a:t>
          </a:r>
          <a:endParaRPr lang="en-US" sz="1400" dirty="0"/>
        </a:p>
      </dgm:t>
    </dgm:pt>
    <dgm:pt modelId="{D8719068-ED71-479F-AE4B-6551CD0D6D23}" type="parTrans" cxnId="{2442C0CB-F859-4FB9-A895-EE83538DCBD7}">
      <dgm:prSet/>
      <dgm:spPr/>
      <dgm:t>
        <a:bodyPr/>
        <a:lstStyle/>
        <a:p>
          <a:endParaRPr lang="en-US"/>
        </a:p>
      </dgm:t>
    </dgm:pt>
    <dgm:pt modelId="{C0A54907-2B87-46C5-951B-40ACEEB74107}" type="sibTrans" cxnId="{2442C0CB-F859-4FB9-A895-EE83538DCBD7}">
      <dgm:prSet/>
      <dgm:spPr/>
      <dgm:t>
        <a:bodyPr/>
        <a:lstStyle/>
        <a:p>
          <a:endParaRPr lang="en-US"/>
        </a:p>
      </dgm:t>
    </dgm:pt>
    <dgm:pt modelId="{4DFC5570-8808-4C80-8669-5FA7CF56EB1C}">
      <dgm:prSet custT="1"/>
      <dgm:spPr/>
      <dgm:t>
        <a:bodyPr/>
        <a:lstStyle/>
        <a:p>
          <a:pPr algn="l"/>
          <a:r>
            <a:rPr lang="en-US" sz="1400" dirty="0" smtClean="0"/>
            <a:t>In-depth exploration of nutrition</a:t>
          </a:r>
        </a:p>
        <a:p>
          <a:pPr algn="l"/>
          <a:endParaRPr lang="en-US" sz="1400" dirty="0" smtClean="0"/>
        </a:p>
        <a:p>
          <a:pPr algn="l"/>
          <a:endParaRPr lang="en-US" sz="1400" dirty="0" smtClean="0"/>
        </a:p>
        <a:p>
          <a:pPr algn="l"/>
          <a:r>
            <a:rPr lang="en-US" sz="1400" dirty="0" smtClean="0"/>
            <a:t>Chapter book, table of contents, glossary, index, etc.</a:t>
          </a:r>
        </a:p>
        <a:p>
          <a:pPr algn="l"/>
          <a:endParaRPr lang="en-US" sz="1400" dirty="0" smtClean="0"/>
        </a:p>
        <a:p>
          <a:pPr algn="l"/>
          <a:r>
            <a:rPr lang="en-US" sz="1400" dirty="0" smtClean="0"/>
            <a:t>Read individually </a:t>
          </a:r>
        </a:p>
        <a:p>
          <a:pPr algn="ctr"/>
          <a:endParaRPr lang="en-US" sz="1200" dirty="0" smtClean="0"/>
        </a:p>
        <a:p>
          <a:pPr algn="ctr"/>
          <a:endParaRPr lang="en-US" sz="1200" dirty="0" smtClean="0"/>
        </a:p>
        <a:p>
          <a:pPr algn="ctr"/>
          <a:endParaRPr lang="en-US" sz="1200" dirty="0"/>
        </a:p>
      </dgm:t>
    </dgm:pt>
    <dgm:pt modelId="{82AC3EB1-CBD4-4470-ACA6-5068CAC3BCB2}" type="parTrans" cxnId="{C6BF479D-A16A-4B46-8562-41003C578ACE}">
      <dgm:prSet/>
      <dgm:spPr/>
      <dgm:t>
        <a:bodyPr/>
        <a:lstStyle/>
        <a:p>
          <a:endParaRPr lang="en-US"/>
        </a:p>
      </dgm:t>
    </dgm:pt>
    <dgm:pt modelId="{69C59880-D4AC-4EBF-B80B-D0D3F5DE1E7B}" type="sibTrans" cxnId="{C6BF479D-A16A-4B46-8562-41003C578ACE}">
      <dgm:prSet/>
      <dgm:spPr/>
      <dgm:t>
        <a:bodyPr/>
        <a:lstStyle/>
        <a:p>
          <a:endParaRPr lang="en-US"/>
        </a:p>
      </dgm:t>
    </dgm:pt>
    <dgm:pt modelId="{D303B92A-29E3-4512-BD7C-6F53064C83C2}" type="pres">
      <dgm:prSet presAssocID="{3748CD86-1D93-4B65-B363-2E8B9882EB36}" presName="Name0" presStyleCnt="0">
        <dgm:presLayoutVars>
          <dgm:dir/>
          <dgm:resizeHandles val="exact"/>
        </dgm:presLayoutVars>
      </dgm:prSet>
      <dgm:spPr/>
    </dgm:pt>
    <dgm:pt modelId="{1CD802C4-91AC-433A-BBF3-A437186931B8}" type="pres">
      <dgm:prSet presAssocID="{3748CD86-1D93-4B65-B363-2E8B9882EB36}" presName="bkgdShp" presStyleLbl="alignAccFollowNode1" presStyleIdx="0" presStyleCnt="1" custScaleY="69935"/>
      <dgm:spPr/>
    </dgm:pt>
    <dgm:pt modelId="{AFFD7861-746F-4475-BBB5-A50444F215A3}" type="pres">
      <dgm:prSet presAssocID="{3748CD86-1D93-4B65-B363-2E8B9882EB36}" presName="linComp" presStyleCnt="0"/>
      <dgm:spPr/>
    </dgm:pt>
    <dgm:pt modelId="{31F5B8EE-10BF-46E9-B113-D7CAB77BF0FC}" type="pres">
      <dgm:prSet presAssocID="{8225410F-0934-4666-B53B-0FDD9B27391B}" presName="compNode" presStyleCnt="0"/>
      <dgm:spPr/>
    </dgm:pt>
    <dgm:pt modelId="{F94E7594-94C2-4EBF-AB4C-93E64BDCD8E7}" type="pres">
      <dgm:prSet presAssocID="{8225410F-0934-4666-B53B-0FDD9B27391B}" presName="node" presStyleLbl="node1" presStyleIdx="0" presStyleCnt="4" custScaleX="106394" custScaleY="114472" custLinFactNeighborX="-2678" custLinFactNeighborY="-1445">
        <dgm:presLayoutVars>
          <dgm:bulletEnabled val="1"/>
        </dgm:presLayoutVars>
      </dgm:prSet>
      <dgm:spPr/>
      <dgm:t>
        <a:bodyPr/>
        <a:lstStyle/>
        <a:p>
          <a:endParaRPr lang="en-US"/>
        </a:p>
      </dgm:t>
    </dgm:pt>
    <dgm:pt modelId="{F8E66BC2-1781-40F2-8633-E67F6C60D01D}" type="pres">
      <dgm:prSet presAssocID="{8225410F-0934-4666-B53B-0FDD9B27391B}" presName="invisiNode" presStyleLbl="node1" presStyleIdx="0" presStyleCnt="4"/>
      <dgm:spPr/>
    </dgm:pt>
    <dgm:pt modelId="{96EE4AE6-6A3D-418F-A702-41DEFAB5764C}" type="pres">
      <dgm:prSet presAssocID="{8225410F-0934-4666-B53B-0FDD9B27391B}" presName="imagNode" presStyleLbl="fgImgPlace1" presStyleIdx="0" presStyleCnt="4" custScaleX="86001" custScaleY="53949" custLinFactNeighborX="-5324" custLinFactNeighborY="-8439"/>
      <dgm:spPr>
        <a:blipFill>
          <a:blip xmlns:r="http://schemas.openxmlformats.org/officeDocument/2006/relationships" r:embed="rId1">
            <a:extLst>
              <a:ext uri="{28A0092B-C50C-407E-A947-70E740481C1C}">
                <a14:useLocalDpi xmlns:a14="http://schemas.microsoft.com/office/drawing/2010/main" val="0"/>
              </a:ext>
            </a:extLst>
          </a:blip>
          <a:srcRect/>
          <a:stretch>
            <a:fillRect l="-8000" r="-8000"/>
          </a:stretch>
        </a:blipFill>
      </dgm:spPr>
    </dgm:pt>
    <dgm:pt modelId="{90F228F5-B896-4DDE-AA64-ED5484413264}" type="pres">
      <dgm:prSet presAssocID="{44D72D23-8040-4080-AABF-F6C97C52F748}" presName="sibTrans" presStyleLbl="sibTrans2D1" presStyleIdx="0" presStyleCnt="0"/>
      <dgm:spPr/>
      <dgm:t>
        <a:bodyPr/>
        <a:lstStyle/>
        <a:p>
          <a:endParaRPr lang="en-US"/>
        </a:p>
      </dgm:t>
    </dgm:pt>
    <dgm:pt modelId="{5E920845-0FD5-4506-9B0D-1EF711C52E71}" type="pres">
      <dgm:prSet presAssocID="{BCD9B111-D263-4558-9B58-B186179FF3D6}" presName="compNode" presStyleCnt="0"/>
      <dgm:spPr/>
    </dgm:pt>
    <dgm:pt modelId="{8940E435-223F-4AAD-81FA-48DF92C8BD01}" type="pres">
      <dgm:prSet presAssocID="{BCD9B111-D263-4558-9B58-B186179FF3D6}" presName="node" presStyleLbl="node1" presStyleIdx="1" presStyleCnt="4" custScaleY="114973" custLinFactNeighborX="-2822" custLinFactNeighborY="-1070">
        <dgm:presLayoutVars>
          <dgm:bulletEnabled val="1"/>
        </dgm:presLayoutVars>
      </dgm:prSet>
      <dgm:spPr/>
      <dgm:t>
        <a:bodyPr/>
        <a:lstStyle/>
        <a:p>
          <a:endParaRPr lang="en-US"/>
        </a:p>
      </dgm:t>
    </dgm:pt>
    <dgm:pt modelId="{841B64CA-A0E1-43B8-BFEB-6E71B998194A}" type="pres">
      <dgm:prSet presAssocID="{BCD9B111-D263-4558-9B58-B186179FF3D6}" presName="invisiNode" presStyleLbl="node1" presStyleIdx="1" presStyleCnt="4"/>
      <dgm:spPr/>
    </dgm:pt>
    <dgm:pt modelId="{1C265091-0A6A-43E2-AD4E-D39B321317CC}" type="pres">
      <dgm:prSet presAssocID="{BCD9B111-D263-4558-9B58-B186179FF3D6}" presName="imagNode" presStyleLbl="fgImgPlace1" presStyleIdx="1" presStyleCnt="4" custScaleX="86000" custScaleY="57932" custLinFactNeighborX="-4403" custLinFactNeighborY="-10695"/>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A7164151-D2AF-4A23-85D4-F9934399E2C7}" type="pres">
      <dgm:prSet presAssocID="{77D27F8B-D345-44D0-BF29-0D5847FCC10E}" presName="sibTrans" presStyleLbl="sibTrans2D1" presStyleIdx="0" presStyleCnt="0"/>
      <dgm:spPr/>
      <dgm:t>
        <a:bodyPr/>
        <a:lstStyle/>
        <a:p>
          <a:endParaRPr lang="en-US"/>
        </a:p>
      </dgm:t>
    </dgm:pt>
    <dgm:pt modelId="{DEBD47C4-0D87-4EA9-B643-B736DBB7BD92}" type="pres">
      <dgm:prSet presAssocID="{30A769D4-C160-4722-BE67-F97A6DA026AE}" presName="compNode" presStyleCnt="0"/>
      <dgm:spPr/>
    </dgm:pt>
    <dgm:pt modelId="{1358259E-9961-4350-BED4-DAA6BABC6A4E}" type="pres">
      <dgm:prSet presAssocID="{30A769D4-C160-4722-BE67-F97A6DA026AE}" presName="node" presStyleLbl="node1" presStyleIdx="2" presStyleCnt="4" custScaleY="114639" custLinFactNeighborX="3428" custLinFactNeighborY="-1738">
        <dgm:presLayoutVars>
          <dgm:bulletEnabled val="1"/>
        </dgm:presLayoutVars>
      </dgm:prSet>
      <dgm:spPr/>
      <dgm:t>
        <a:bodyPr/>
        <a:lstStyle/>
        <a:p>
          <a:endParaRPr lang="en-US"/>
        </a:p>
      </dgm:t>
    </dgm:pt>
    <dgm:pt modelId="{F78A66C4-1547-44F7-8A53-A87BC4B85682}" type="pres">
      <dgm:prSet presAssocID="{30A769D4-C160-4722-BE67-F97A6DA026AE}" presName="invisiNode" presStyleLbl="node1" presStyleIdx="2" presStyleCnt="4"/>
      <dgm:spPr/>
    </dgm:pt>
    <dgm:pt modelId="{F3CEF564-DCC6-4AE5-9DE1-EF8CABEA1C26}" type="pres">
      <dgm:prSet presAssocID="{30A769D4-C160-4722-BE67-F97A6DA026AE}" presName="imagNode" presStyleLbl="fgImgPlace1" presStyleIdx="2" presStyleCnt="4" custScaleX="74376" custScaleY="52862" custLinFactNeighborX="2241" custLinFactNeighborY="-4457"/>
      <dgm:spPr>
        <a:blipFill>
          <a:blip xmlns:r="http://schemas.openxmlformats.org/officeDocument/2006/relationships" r:embed="rId3">
            <a:extLst>
              <a:ext uri="{28A0092B-C50C-407E-A947-70E740481C1C}">
                <a14:useLocalDpi xmlns:a14="http://schemas.microsoft.com/office/drawing/2010/main" val="0"/>
              </a:ext>
            </a:extLst>
          </a:blip>
          <a:srcRect/>
          <a:stretch>
            <a:fillRect t="-9000" b="-9000"/>
          </a:stretch>
        </a:blipFill>
      </dgm:spPr>
    </dgm:pt>
    <dgm:pt modelId="{C064B61B-795C-47CC-A955-B9C90E2B9C11}" type="pres">
      <dgm:prSet presAssocID="{C0A54907-2B87-46C5-951B-40ACEEB74107}" presName="sibTrans" presStyleLbl="sibTrans2D1" presStyleIdx="0" presStyleCnt="0"/>
      <dgm:spPr/>
      <dgm:t>
        <a:bodyPr/>
        <a:lstStyle/>
        <a:p>
          <a:endParaRPr lang="en-US"/>
        </a:p>
      </dgm:t>
    </dgm:pt>
    <dgm:pt modelId="{9B75E06B-E8FC-47AC-BED0-DDE4E612A814}" type="pres">
      <dgm:prSet presAssocID="{4DFC5570-8808-4C80-8669-5FA7CF56EB1C}" presName="compNode" presStyleCnt="0"/>
      <dgm:spPr/>
    </dgm:pt>
    <dgm:pt modelId="{F1EDB3D8-7C1F-410E-8927-46B218A33798}" type="pres">
      <dgm:prSet presAssocID="{4DFC5570-8808-4C80-8669-5FA7CF56EB1C}" presName="node" presStyleLbl="node1" presStyleIdx="3" presStyleCnt="4" custScaleY="114973" custLinFactNeighborX="9678" custLinFactNeighborY="-1070">
        <dgm:presLayoutVars>
          <dgm:bulletEnabled val="1"/>
        </dgm:presLayoutVars>
      </dgm:prSet>
      <dgm:spPr/>
      <dgm:t>
        <a:bodyPr/>
        <a:lstStyle/>
        <a:p>
          <a:endParaRPr lang="en-US"/>
        </a:p>
      </dgm:t>
    </dgm:pt>
    <dgm:pt modelId="{DD4B1D9E-C322-4099-B5BB-EAAFAE09BA93}" type="pres">
      <dgm:prSet presAssocID="{4DFC5570-8808-4C80-8669-5FA7CF56EB1C}" presName="invisiNode" presStyleLbl="node1" presStyleIdx="3" presStyleCnt="4"/>
      <dgm:spPr/>
    </dgm:pt>
    <dgm:pt modelId="{CF6BE1D1-B612-49F8-A3A8-BCF1FD660727}" type="pres">
      <dgm:prSet presAssocID="{4DFC5570-8808-4C80-8669-5FA7CF56EB1C}" presName="imagNode" presStyleLbl="fgImgPlace1" presStyleIdx="3" presStyleCnt="4" custScaleX="86000" custScaleY="52585" custLinFactNeighborX="2678" custLinFactNeighborY="-4456"/>
      <dgm:spPr>
        <a:blipFill>
          <a:blip xmlns:r="http://schemas.openxmlformats.org/officeDocument/2006/relationships" r:embed="rId4">
            <a:extLst>
              <a:ext uri="{28A0092B-C50C-407E-A947-70E740481C1C}">
                <a14:useLocalDpi xmlns:a14="http://schemas.microsoft.com/office/drawing/2010/main" val="0"/>
              </a:ext>
            </a:extLst>
          </a:blip>
          <a:srcRect/>
          <a:stretch>
            <a:fillRect t="-8000" b="-8000"/>
          </a:stretch>
        </a:blipFill>
      </dgm:spPr>
    </dgm:pt>
  </dgm:ptLst>
  <dgm:cxnLst>
    <dgm:cxn modelId="{5714354F-F9B9-4969-8419-C20AF3CF431D}" type="presOf" srcId="{3748CD86-1D93-4B65-B363-2E8B9882EB36}" destId="{D303B92A-29E3-4512-BD7C-6F53064C83C2}" srcOrd="0" destOrd="0" presId="urn:microsoft.com/office/officeart/2005/8/layout/pList2"/>
    <dgm:cxn modelId="{D9E8D042-5C5D-4334-B870-4783A6FC6761}" srcId="{3748CD86-1D93-4B65-B363-2E8B9882EB36}" destId="{BCD9B111-D263-4558-9B58-B186179FF3D6}" srcOrd="1" destOrd="0" parTransId="{EC26353B-1819-4A64-9607-C1BC23E40966}" sibTransId="{77D27F8B-D345-44D0-BF29-0D5847FCC10E}"/>
    <dgm:cxn modelId="{BEEEFA55-B566-4D3B-9F98-C99B5C50D746}" srcId="{3748CD86-1D93-4B65-B363-2E8B9882EB36}" destId="{8225410F-0934-4666-B53B-0FDD9B27391B}" srcOrd="0" destOrd="0" parTransId="{54B08105-A341-4598-9B19-6F879CDE5790}" sibTransId="{44D72D23-8040-4080-AABF-F6C97C52F748}"/>
    <dgm:cxn modelId="{2442C0CB-F859-4FB9-A895-EE83538DCBD7}" srcId="{3748CD86-1D93-4B65-B363-2E8B9882EB36}" destId="{30A769D4-C160-4722-BE67-F97A6DA026AE}" srcOrd="2" destOrd="0" parTransId="{D8719068-ED71-479F-AE4B-6551CD0D6D23}" sibTransId="{C0A54907-2B87-46C5-951B-40ACEEB74107}"/>
    <dgm:cxn modelId="{337D1B92-EE8C-4FB1-8F64-5C061789AED4}" type="presOf" srcId="{44D72D23-8040-4080-AABF-F6C97C52F748}" destId="{90F228F5-B896-4DDE-AA64-ED5484413264}" srcOrd="0" destOrd="0" presId="urn:microsoft.com/office/officeart/2005/8/layout/pList2"/>
    <dgm:cxn modelId="{C6BF479D-A16A-4B46-8562-41003C578ACE}" srcId="{3748CD86-1D93-4B65-B363-2E8B9882EB36}" destId="{4DFC5570-8808-4C80-8669-5FA7CF56EB1C}" srcOrd="3" destOrd="0" parTransId="{82AC3EB1-CBD4-4470-ACA6-5068CAC3BCB2}" sibTransId="{69C59880-D4AC-4EBF-B80B-D0D3F5DE1E7B}"/>
    <dgm:cxn modelId="{235C023A-D39C-402D-968D-CE986BCE5839}" type="presOf" srcId="{77D27F8B-D345-44D0-BF29-0D5847FCC10E}" destId="{A7164151-D2AF-4A23-85D4-F9934399E2C7}" srcOrd="0" destOrd="0" presId="urn:microsoft.com/office/officeart/2005/8/layout/pList2"/>
    <dgm:cxn modelId="{67658812-3960-4CF4-9059-36E40986D0CC}" type="presOf" srcId="{BCD9B111-D263-4558-9B58-B186179FF3D6}" destId="{8940E435-223F-4AAD-81FA-48DF92C8BD01}" srcOrd="0" destOrd="0" presId="urn:microsoft.com/office/officeart/2005/8/layout/pList2"/>
    <dgm:cxn modelId="{46601A76-2CAF-4A15-826C-DE2E26B9749E}" type="presOf" srcId="{C0A54907-2B87-46C5-951B-40ACEEB74107}" destId="{C064B61B-795C-47CC-A955-B9C90E2B9C11}" srcOrd="0" destOrd="0" presId="urn:microsoft.com/office/officeart/2005/8/layout/pList2"/>
    <dgm:cxn modelId="{C9B31084-9525-4E4C-A19D-A82DA2617094}" type="presOf" srcId="{8225410F-0934-4666-B53B-0FDD9B27391B}" destId="{F94E7594-94C2-4EBF-AB4C-93E64BDCD8E7}" srcOrd="0" destOrd="0" presId="urn:microsoft.com/office/officeart/2005/8/layout/pList2"/>
    <dgm:cxn modelId="{E3A8D309-B905-4248-93D4-7BA9A6789687}" type="presOf" srcId="{30A769D4-C160-4722-BE67-F97A6DA026AE}" destId="{1358259E-9961-4350-BED4-DAA6BABC6A4E}" srcOrd="0" destOrd="0" presId="urn:microsoft.com/office/officeart/2005/8/layout/pList2"/>
    <dgm:cxn modelId="{447DEC27-6E43-4725-8F32-B2B6A05976DB}" type="presOf" srcId="{4DFC5570-8808-4C80-8669-5FA7CF56EB1C}" destId="{F1EDB3D8-7C1F-410E-8927-46B218A33798}" srcOrd="0" destOrd="0" presId="urn:microsoft.com/office/officeart/2005/8/layout/pList2"/>
    <dgm:cxn modelId="{0887862E-D8A2-416E-9380-F7B8F1980C11}" type="presParOf" srcId="{D303B92A-29E3-4512-BD7C-6F53064C83C2}" destId="{1CD802C4-91AC-433A-BBF3-A437186931B8}" srcOrd="0" destOrd="0" presId="urn:microsoft.com/office/officeart/2005/8/layout/pList2"/>
    <dgm:cxn modelId="{B4711471-E335-4243-B9E6-DF450FFE9F03}" type="presParOf" srcId="{D303B92A-29E3-4512-BD7C-6F53064C83C2}" destId="{AFFD7861-746F-4475-BBB5-A50444F215A3}" srcOrd="1" destOrd="0" presId="urn:microsoft.com/office/officeart/2005/8/layout/pList2"/>
    <dgm:cxn modelId="{7263332C-3481-4A61-819A-BA46C9CB3012}" type="presParOf" srcId="{AFFD7861-746F-4475-BBB5-A50444F215A3}" destId="{31F5B8EE-10BF-46E9-B113-D7CAB77BF0FC}" srcOrd="0" destOrd="0" presId="urn:microsoft.com/office/officeart/2005/8/layout/pList2"/>
    <dgm:cxn modelId="{50E8FC69-D1C2-4A0B-9F15-99FFC3F824EC}" type="presParOf" srcId="{31F5B8EE-10BF-46E9-B113-D7CAB77BF0FC}" destId="{F94E7594-94C2-4EBF-AB4C-93E64BDCD8E7}" srcOrd="0" destOrd="0" presId="urn:microsoft.com/office/officeart/2005/8/layout/pList2"/>
    <dgm:cxn modelId="{766A08EF-3666-48B9-B8E4-D1A6CD6C0264}" type="presParOf" srcId="{31F5B8EE-10BF-46E9-B113-D7CAB77BF0FC}" destId="{F8E66BC2-1781-40F2-8633-E67F6C60D01D}" srcOrd="1" destOrd="0" presId="urn:microsoft.com/office/officeart/2005/8/layout/pList2"/>
    <dgm:cxn modelId="{04C5F14C-A41F-4ACD-A282-97C42BFFC118}" type="presParOf" srcId="{31F5B8EE-10BF-46E9-B113-D7CAB77BF0FC}" destId="{96EE4AE6-6A3D-418F-A702-41DEFAB5764C}" srcOrd="2" destOrd="0" presId="urn:microsoft.com/office/officeart/2005/8/layout/pList2"/>
    <dgm:cxn modelId="{F060066D-38E6-47B9-B206-A9DECE7277FE}" type="presParOf" srcId="{AFFD7861-746F-4475-BBB5-A50444F215A3}" destId="{90F228F5-B896-4DDE-AA64-ED5484413264}" srcOrd="1" destOrd="0" presId="urn:microsoft.com/office/officeart/2005/8/layout/pList2"/>
    <dgm:cxn modelId="{C0FD4FB8-5CF4-4628-AB21-E6BDA071A249}" type="presParOf" srcId="{AFFD7861-746F-4475-BBB5-A50444F215A3}" destId="{5E920845-0FD5-4506-9B0D-1EF711C52E71}" srcOrd="2" destOrd="0" presId="urn:microsoft.com/office/officeart/2005/8/layout/pList2"/>
    <dgm:cxn modelId="{2DF0090A-ADA5-4955-9BE5-DAD26BD40288}" type="presParOf" srcId="{5E920845-0FD5-4506-9B0D-1EF711C52E71}" destId="{8940E435-223F-4AAD-81FA-48DF92C8BD01}" srcOrd="0" destOrd="0" presId="urn:microsoft.com/office/officeart/2005/8/layout/pList2"/>
    <dgm:cxn modelId="{A2F1E531-DA5F-4F60-92FF-0FD3B3ED416C}" type="presParOf" srcId="{5E920845-0FD5-4506-9B0D-1EF711C52E71}" destId="{841B64CA-A0E1-43B8-BFEB-6E71B998194A}" srcOrd="1" destOrd="0" presId="urn:microsoft.com/office/officeart/2005/8/layout/pList2"/>
    <dgm:cxn modelId="{E5893066-2AD4-4A73-A600-C75C799D8A01}" type="presParOf" srcId="{5E920845-0FD5-4506-9B0D-1EF711C52E71}" destId="{1C265091-0A6A-43E2-AD4E-D39B321317CC}" srcOrd="2" destOrd="0" presId="urn:microsoft.com/office/officeart/2005/8/layout/pList2"/>
    <dgm:cxn modelId="{18573AF2-C93B-47FF-95AC-2D1AA43E6F86}" type="presParOf" srcId="{AFFD7861-746F-4475-BBB5-A50444F215A3}" destId="{A7164151-D2AF-4A23-85D4-F9934399E2C7}" srcOrd="3" destOrd="0" presId="urn:microsoft.com/office/officeart/2005/8/layout/pList2"/>
    <dgm:cxn modelId="{A568A54F-75EF-4E90-9FD0-BC324EA6C5D7}" type="presParOf" srcId="{AFFD7861-746F-4475-BBB5-A50444F215A3}" destId="{DEBD47C4-0D87-4EA9-B643-B736DBB7BD92}" srcOrd="4" destOrd="0" presId="urn:microsoft.com/office/officeart/2005/8/layout/pList2"/>
    <dgm:cxn modelId="{DC151074-7E71-44B1-8E97-982E07060B70}" type="presParOf" srcId="{DEBD47C4-0D87-4EA9-B643-B736DBB7BD92}" destId="{1358259E-9961-4350-BED4-DAA6BABC6A4E}" srcOrd="0" destOrd="0" presId="urn:microsoft.com/office/officeart/2005/8/layout/pList2"/>
    <dgm:cxn modelId="{FBDF9782-9027-44EB-BF0E-44449D5DE9A8}" type="presParOf" srcId="{DEBD47C4-0D87-4EA9-B643-B736DBB7BD92}" destId="{F78A66C4-1547-44F7-8A53-A87BC4B85682}" srcOrd="1" destOrd="0" presId="urn:microsoft.com/office/officeart/2005/8/layout/pList2"/>
    <dgm:cxn modelId="{F96E23C5-EC96-491A-A25D-0DF8792E6695}" type="presParOf" srcId="{DEBD47C4-0D87-4EA9-B643-B736DBB7BD92}" destId="{F3CEF564-DCC6-4AE5-9DE1-EF8CABEA1C26}" srcOrd="2" destOrd="0" presId="urn:microsoft.com/office/officeart/2005/8/layout/pList2"/>
    <dgm:cxn modelId="{A5105FE8-0B4C-4A9C-AB2B-C5B53762943A}" type="presParOf" srcId="{AFFD7861-746F-4475-BBB5-A50444F215A3}" destId="{C064B61B-795C-47CC-A955-B9C90E2B9C11}" srcOrd="5" destOrd="0" presId="urn:microsoft.com/office/officeart/2005/8/layout/pList2"/>
    <dgm:cxn modelId="{E6537C5F-D95F-4EAD-B045-6CE2DADAE0F1}" type="presParOf" srcId="{AFFD7861-746F-4475-BBB5-A50444F215A3}" destId="{9B75E06B-E8FC-47AC-BED0-DDE4E612A814}" srcOrd="6" destOrd="0" presId="urn:microsoft.com/office/officeart/2005/8/layout/pList2"/>
    <dgm:cxn modelId="{21E652A6-F19E-4D06-B88A-03DA9762B9F2}" type="presParOf" srcId="{9B75E06B-E8FC-47AC-BED0-DDE4E612A814}" destId="{F1EDB3D8-7C1F-410E-8927-46B218A33798}" srcOrd="0" destOrd="0" presId="urn:microsoft.com/office/officeart/2005/8/layout/pList2"/>
    <dgm:cxn modelId="{35E7257F-FAAC-4117-9E22-53BE1E820C22}" type="presParOf" srcId="{9B75E06B-E8FC-47AC-BED0-DDE4E612A814}" destId="{DD4B1D9E-C322-4099-B5BB-EAAFAE09BA93}" srcOrd="1" destOrd="0" presId="urn:microsoft.com/office/officeart/2005/8/layout/pList2"/>
    <dgm:cxn modelId="{0DABC732-9CC2-4C02-9680-EE2276FB4453}" type="presParOf" srcId="{9B75E06B-E8FC-47AC-BED0-DDE4E612A814}" destId="{CF6BE1D1-B612-49F8-A3A8-BCF1FD660727}"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748CD86-1D93-4B65-B363-2E8B9882EB36}" type="doc">
      <dgm:prSet loTypeId="urn:microsoft.com/office/officeart/2005/8/layout/pList2" loCatId="list" qsTypeId="urn:microsoft.com/office/officeart/2005/8/quickstyle/simple1" qsCatId="simple" csTypeId="urn:microsoft.com/office/officeart/2005/8/colors/accent1_2" csCatId="accent1" phldr="1"/>
      <dgm:spPr/>
    </dgm:pt>
    <dgm:pt modelId="{8225410F-0934-4666-B53B-0FDD9B27391B}">
      <dgm:prSet phldrT="[Text]" custT="1"/>
      <dgm:spPr/>
      <dgm:t>
        <a:bodyPr/>
        <a:lstStyle/>
        <a:p>
          <a:pPr algn="l"/>
          <a:r>
            <a:rPr lang="en-US" sz="1800" dirty="0" smtClean="0"/>
            <a:t>Can you name three healthy foods?</a:t>
          </a:r>
          <a:endParaRPr lang="en-US" sz="1800" dirty="0"/>
        </a:p>
      </dgm:t>
    </dgm:pt>
    <dgm:pt modelId="{54B08105-A341-4598-9B19-6F879CDE5790}" type="parTrans" cxnId="{BEEEFA55-B566-4D3B-9F98-C99B5C50D746}">
      <dgm:prSet/>
      <dgm:spPr/>
      <dgm:t>
        <a:bodyPr/>
        <a:lstStyle/>
        <a:p>
          <a:endParaRPr lang="en-US"/>
        </a:p>
      </dgm:t>
    </dgm:pt>
    <dgm:pt modelId="{44D72D23-8040-4080-AABF-F6C97C52F748}" type="sibTrans" cxnId="{BEEEFA55-B566-4D3B-9F98-C99B5C50D746}">
      <dgm:prSet/>
      <dgm:spPr/>
      <dgm:t>
        <a:bodyPr/>
        <a:lstStyle/>
        <a:p>
          <a:endParaRPr lang="en-US"/>
        </a:p>
      </dgm:t>
    </dgm:pt>
    <dgm:pt modelId="{BCD9B111-D263-4558-9B58-B186179FF3D6}">
      <dgm:prSet phldrT="[Text]" custT="1"/>
      <dgm:spPr/>
      <dgm:t>
        <a:bodyPr/>
        <a:lstStyle/>
        <a:p>
          <a:pPr algn="l"/>
          <a:r>
            <a:rPr lang="en-US" sz="1800" dirty="0" smtClean="0"/>
            <a:t>Why does your body need food?</a:t>
          </a:r>
          <a:endParaRPr lang="en-US" sz="1800" dirty="0"/>
        </a:p>
      </dgm:t>
    </dgm:pt>
    <dgm:pt modelId="{EC26353B-1819-4A64-9607-C1BC23E40966}" type="parTrans" cxnId="{D9E8D042-5C5D-4334-B870-4783A6FC6761}">
      <dgm:prSet/>
      <dgm:spPr/>
      <dgm:t>
        <a:bodyPr/>
        <a:lstStyle/>
        <a:p>
          <a:endParaRPr lang="en-US"/>
        </a:p>
      </dgm:t>
    </dgm:pt>
    <dgm:pt modelId="{77D27F8B-D345-44D0-BF29-0D5847FCC10E}" type="sibTrans" cxnId="{D9E8D042-5C5D-4334-B870-4783A6FC6761}">
      <dgm:prSet/>
      <dgm:spPr/>
      <dgm:t>
        <a:bodyPr/>
        <a:lstStyle/>
        <a:p>
          <a:endParaRPr lang="en-US"/>
        </a:p>
      </dgm:t>
    </dgm:pt>
    <dgm:pt modelId="{30A769D4-C160-4722-BE67-F97A6DA026AE}">
      <dgm:prSet phldrT="[Text]" custT="1"/>
      <dgm:spPr/>
      <dgm:t>
        <a:bodyPr/>
        <a:lstStyle/>
        <a:p>
          <a:pPr algn="l"/>
          <a:r>
            <a:rPr lang="en-US" sz="1800" dirty="0" smtClean="0"/>
            <a:t>What are three ways that food helps your body?</a:t>
          </a:r>
          <a:endParaRPr lang="en-US" sz="1800" dirty="0"/>
        </a:p>
      </dgm:t>
    </dgm:pt>
    <dgm:pt modelId="{D8719068-ED71-479F-AE4B-6551CD0D6D23}" type="parTrans" cxnId="{2442C0CB-F859-4FB9-A895-EE83538DCBD7}">
      <dgm:prSet/>
      <dgm:spPr/>
      <dgm:t>
        <a:bodyPr/>
        <a:lstStyle/>
        <a:p>
          <a:endParaRPr lang="en-US"/>
        </a:p>
      </dgm:t>
    </dgm:pt>
    <dgm:pt modelId="{C0A54907-2B87-46C5-951B-40ACEEB74107}" type="sibTrans" cxnId="{2442C0CB-F859-4FB9-A895-EE83538DCBD7}">
      <dgm:prSet/>
      <dgm:spPr/>
      <dgm:t>
        <a:bodyPr/>
        <a:lstStyle/>
        <a:p>
          <a:endParaRPr lang="en-US"/>
        </a:p>
      </dgm:t>
    </dgm:pt>
    <dgm:pt modelId="{4DFC5570-8808-4C80-8669-5FA7CF56EB1C}">
      <dgm:prSet custT="1"/>
      <dgm:spPr/>
      <dgm:t>
        <a:bodyPr/>
        <a:lstStyle/>
        <a:p>
          <a:pPr algn="l"/>
          <a:r>
            <a:rPr lang="en-US" sz="1800" dirty="0" smtClean="0"/>
            <a:t>Why is it important to maintain a healthy diet?</a:t>
          </a:r>
          <a:endParaRPr lang="en-US" sz="1800" dirty="0"/>
        </a:p>
      </dgm:t>
    </dgm:pt>
    <dgm:pt modelId="{82AC3EB1-CBD4-4470-ACA6-5068CAC3BCB2}" type="parTrans" cxnId="{C6BF479D-A16A-4B46-8562-41003C578ACE}">
      <dgm:prSet/>
      <dgm:spPr/>
      <dgm:t>
        <a:bodyPr/>
        <a:lstStyle/>
        <a:p>
          <a:endParaRPr lang="en-US"/>
        </a:p>
      </dgm:t>
    </dgm:pt>
    <dgm:pt modelId="{69C59880-D4AC-4EBF-B80B-D0D3F5DE1E7B}" type="sibTrans" cxnId="{C6BF479D-A16A-4B46-8562-41003C578ACE}">
      <dgm:prSet/>
      <dgm:spPr/>
      <dgm:t>
        <a:bodyPr/>
        <a:lstStyle/>
        <a:p>
          <a:endParaRPr lang="en-US"/>
        </a:p>
      </dgm:t>
    </dgm:pt>
    <dgm:pt modelId="{D303B92A-29E3-4512-BD7C-6F53064C83C2}" type="pres">
      <dgm:prSet presAssocID="{3748CD86-1D93-4B65-B363-2E8B9882EB36}" presName="Name0" presStyleCnt="0">
        <dgm:presLayoutVars>
          <dgm:dir/>
          <dgm:resizeHandles val="exact"/>
        </dgm:presLayoutVars>
      </dgm:prSet>
      <dgm:spPr/>
    </dgm:pt>
    <dgm:pt modelId="{1CD802C4-91AC-433A-BBF3-A437186931B8}" type="pres">
      <dgm:prSet presAssocID="{3748CD86-1D93-4B65-B363-2E8B9882EB36}" presName="bkgdShp" presStyleLbl="alignAccFollowNode1" presStyleIdx="0" presStyleCnt="1"/>
      <dgm:spPr/>
      <dgm:t>
        <a:bodyPr/>
        <a:lstStyle/>
        <a:p>
          <a:endParaRPr lang="en-US"/>
        </a:p>
      </dgm:t>
    </dgm:pt>
    <dgm:pt modelId="{AFFD7861-746F-4475-BBB5-A50444F215A3}" type="pres">
      <dgm:prSet presAssocID="{3748CD86-1D93-4B65-B363-2E8B9882EB36}" presName="linComp" presStyleCnt="0"/>
      <dgm:spPr/>
    </dgm:pt>
    <dgm:pt modelId="{31F5B8EE-10BF-46E9-B113-D7CAB77BF0FC}" type="pres">
      <dgm:prSet presAssocID="{8225410F-0934-4666-B53B-0FDD9B27391B}" presName="compNode" presStyleCnt="0"/>
      <dgm:spPr/>
    </dgm:pt>
    <dgm:pt modelId="{F94E7594-94C2-4EBF-AB4C-93E64BDCD8E7}" type="pres">
      <dgm:prSet presAssocID="{8225410F-0934-4666-B53B-0FDD9B27391B}" presName="node" presStyleLbl="node1" presStyleIdx="0" presStyleCnt="4">
        <dgm:presLayoutVars>
          <dgm:bulletEnabled val="1"/>
        </dgm:presLayoutVars>
      </dgm:prSet>
      <dgm:spPr/>
      <dgm:t>
        <a:bodyPr/>
        <a:lstStyle/>
        <a:p>
          <a:endParaRPr lang="en-US"/>
        </a:p>
      </dgm:t>
    </dgm:pt>
    <dgm:pt modelId="{F8E66BC2-1781-40F2-8633-E67F6C60D01D}" type="pres">
      <dgm:prSet presAssocID="{8225410F-0934-4666-B53B-0FDD9B27391B}" presName="invisiNode" presStyleLbl="node1" presStyleIdx="0" presStyleCnt="4"/>
      <dgm:spPr/>
    </dgm:pt>
    <dgm:pt modelId="{96EE4AE6-6A3D-418F-A702-41DEFAB5764C}" type="pres">
      <dgm:prSet presAssocID="{8225410F-0934-4666-B53B-0FDD9B27391B}" presName="imagNode" presStyleLbl="fgImgPlace1" presStyleIdx="0" presStyleCnt="4" custScaleX="89700" custScaleY="79545" custLinFactNeighborX="-1843" custLinFactNeighborY="-22727"/>
      <dgm:spPr>
        <a:blipFill>
          <a:blip xmlns:r="http://schemas.openxmlformats.org/officeDocument/2006/relationships" r:embed="rId1">
            <a:extLst>
              <a:ext uri="{28A0092B-C50C-407E-A947-70E740481C1C}">
                <a14:useLocalDpi xmlns:a14="http://schemas.microsoft.com/office/drawing/2010/main" val="0"/>
              </a:ext>
            </a:extLst>
          </a:blip>
          <a:srcRect/>
          <a:stretch>
            <a:fillRect l="-8000" r="-8000"/>
          </a:stretch>
        </a:blipFill>
      </dgm:spPr>
    </dgm:pt>
    <dgm:pt modelId="{90F228F5-B896-4DDE-AA64-ED5484413264}" type="pres">
      <dgm:prSet presAssocID="{44D72D23-8040-4080-AABF-F6C97C52F748}" presName="sibTrans" presStyleLbl="sibTrans2D1" presStyleIdx="0" presStyleCnt="0"/>
      <dgm:spPr/>
      <dgm:t>
        <a:bodyPr/>
        <a:lstStyle/>
        <a:p>
          <a:endParaRPr lang="en-US"/>
        </a:p>
      </dgm:t>
    </dgm:pt>
    <dgm:pt modelId="{5E920845-0FD5-4506-9B0D-1EF711C52E71}" type="pres">
      <dgm:prSet presAssocID="{BCD9B111-D263-4558-9B58-B186179FF3D6}" presName="compNode" presStyleCnt="0"/>
      <dgm:spPr/>
    </dgm:pt>
    <dgm:pt modelId="{8940E435-223F-4AAD-81FA-48DF92C8BD01}" type="pres">
      <dgm:prSet presAssocID="{BCD9B111-D263-4558-9B58-B186179FF3D6}" presName="node" presStyleLbl="node1" presStyleIdx="1" presStyleCnt="4" custLinFactNeighborX="3142" custLinFactNeighborY="0">
        <dgm:presLayoutVars>
          <dgm:bulletEnabled val="1"/>
        </dgm:presLayoutVars>
      </dgm:prSet>
      <dgm:spPr/>
      <dgm:t>
        <a:bodyPr/>
        <a:lstStyle/>
        <a:p>
          <a:endParaRPr lang="en-US"/>
        </a:p>
      </dgm:t>
    </dgm:pt>
    <dgm:pt modelId="{841B64CA-A0E1-43B8-BFEB-6E71B998194A}" type="pres">
      <dgm:prSet presAssocID="{BCD9B111-D263-4558-9B58-B186179FF3D6}" presName="invisiNode" presStyleLbl="node1" presStyleIdx="1" presStyleCnt="4"/>
      <dgm:spPr/>
    </dgm:pt>
    <dgm:pt modelId="{1C265091-0A6A-43E2-AD4E-D39B321317CC}" type="pres">
      <dgm:prSet presAssocID="{BCD9B111-D263-4558-9B58-B186179FF3D6}" presName="imagNode" presStyleLbl="fgImgPlace1" presStyleIdx="1" presStyleCnt="4" custScaleX="98557" custScaleY="79545" custLinFactNeighborX="1293" custLinFactNeighborY="-22727"/>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A7164151-D2AF-4A23-85D4-F9934399E2C7}" type="pres">
      <dgm:prSet presAssocID="{77D27F8B-D345-44D0-BF29-0D5847FCC10E}" presName="sibTrans" presStyleLbl="sibTrans2D1" presStyleIdx="0" presStyleCnt="0"/>
      <dgm:spPr/>
      <dgm:t>
        <a:bodyPr/>
        <a:lstStyle/>
        <a:p>
          <a:endParaRPr lang="en-US"/>
        </a:p>
      </dgm:t>
    </dgm:pt>
    <dgm:pt modelId="{DEBD47C4-0D87-4EA9-B643-B736DBB7BD92}" type="pres">
      <dgm:prSet presAssocID="{30A769D4-C160-4722-BE67-F97A6DA026AE}" presName="compNode" presStyleCnt="0"/>
      <dgm:spPr/>
    </dgm:pt>
    <dgm:pt modelId="{1358259E-9961-4350-BED4-DAA6BABC6A4E}" type="pres">
      <dgm:prSet presAssocID="{30A769D4-C160-4722-BE67-F97A6DA026AE}" presName="node" presStyleLbl="node1" presStyleIdx="2" presStyleCnt="4" custLinFactNeighborX="7837" custLinFactNeighborY="0">
        <dgm:presLayoutVars>
          <dgm:bulletEnabled val="1"/>
        </dgm:presLayoutVars>
      </dgm:prSet>
      <dgm:spPr/>
      <dgm:t>
        <a:bodyPr/>
        <a:lstStyle/>
        <a:p>
          <a:endParaRPr lang="en-US"/>
        </a:p>
      </dgm:t>
    </dgm:pt>
    <dgm:pt modelId="{F78A66C4-1547-44F7-8A53-A87BC4B85682}" type="pres">
      <dgm:prSet presAssocID="{30A769D4-C160-4722-BE67-F97A6DA026AE}" presName="invisiNode" presStyleLbl="node1" presStyleIdx="2" presStyleCnt="4"/>
      <dgm:spPr/>
    </dgm:pt>
    <dgm:pt modelId="{F3CEF564-DCC6-4AE5-9DE1-EF8CABEA1C26}" type="pres">
      <dgm:prSet presAssocID="{30A769D4-C160-4722-BE67-F97A6DA026AE}" presName="imagNode" presStyleLbl="fgImgPlace1" presStyleIdx="2" presStyleCnt="4" custScaleX="84529" custScaleY="79545" custLinFactNeighborX="608" custLinFactNeighborY="-22727"/>
      <dgm:spPr>
        <a:blipFill>
          <a:blip xmlns:r="http://schemas.openxmlformats.org/officeDocument/2006/relationships" r:embed="rId3">
            <a:extLst>
              <a:ext uri="{28A0092B-C50C-407E-A947-70E740481C1C}">
                <a14:useLocalDpi xmlns:a14="http://schemas.microsoft.com/office/drawing/2010/main" val="0"/>
              </a:ext>
            </a:extLst>
          </a:blip>
          <a:srcRect/>
          <a:stretch>
            <a:fillRect t="-9000" b="-9000"/>
          </a:stretch>
        </a:blipFill>
      </dgm:spPr>
    </dgm:pt>
    <dgm:pt modelId="{C064B61B-795C-47CC-A955-B9C90E2B9C11}" type="pres">
      <dgm:prSet presAssocID="{C0A54907-2B87-46C5-951B-40ACEEB74107}" presName="sibTrans" presStyleLbl="sibTrans2D1" presStyleIdx="0" presStyleCnt="0"/>
      <dgm:spPr/>
      <dgm:t>
        <a:bodyPr/>
        <a:lstStyle/>
        <a:p>
          <a:endParaRPr lang="en-US"/>
        </a:p>
      </dgm:t>
    </dgm:pt>
    <dgm:pt modelId="{9B75E06B-E8FC-47AC-BED0-DDE4E612A814}" type="pres">
      <dgm:prSet presAssocID="{4DFC5570-8808-4C80-8669-5FA7CF56EB1C}" presName="compNode" presStyleCnt="0"/>
      <dgm:spPr/>
    </dgm:pt>
    <dgm:pt modelId="{F1EDB3D8-7C1F-410E-8927-46B218A33798}" type="pres">
      <dgm:prSet presAssocID="{4DFC5570-8808-4C80-8669-5FA7CF56EB1C}" presName="node" presStyleLbl="node1" presStyleIdx="3" presStyleCnt="4" custScaleX="119037" custLinFactNeighborX="8000" custLinFactNeighborY="0">
        <dgm:presLayoutVars>
          <dgm:bulletEnabled val="1"/>
        </dgm:presLayoutVars>
      </dgm:prSet>
      <dgm:spPr/>
      <dgm:t>
        <a:bodyPr/>
        <a:lstStyle/>
        <a:p>
          <a:endParaRPr lang="en-US"/>
        </a:p>
      </dgm:t>
    </dgm:pt>
    <dgm:pt modelId="{DD4B1D9E-C322-4099-B5BB-EAAFAE09BA93}" type="pres">
      <dgm:prSet presAssocID="{4DFC5570-8808-4C80-8669-5FA7CF56EB1C}" presName="invisiNode" presStyleLbl="node1" presStyleIdx="3" presStyleCnt="4"/>
      <dgm:spPr/>
    </dgm:pt>
    <dgm:pt modelId="{CF6BE1D1-B612-49F8-A3A8-BCF1FD660727}" type="pres">
      <dgm:prSet presAssocID="{4DFC5570-8808-4C80-8669-5FA7CF56EB1C}" presName="imagNode" presStyleLbl="fgImgPlace1" presStyleIdx="3" presStyleCnt="4" custScaleX="81944" custScaleY="79545" custLinFactNeighborX="1844" custLinFactNeighborY="-22727"/>
      <dgm:spPr>
        <a:blipFill>
          <a:blip xmlns:r="http://schemas.openxmlformats.org/officeDocument/2006/relationships" r:embed="rId4">
            <a:extLst>
              <a:ext uri="{28A0092B-C50C-407E-A947-70E740481C1C}">
                <a14:useLocalDpi xmlns:a14="http://schemas.microsoft.com/office/drawing/2010/main" val="0"/>
              </a:ext>
            </a:extLst>
          </a:blip>
          <a:srcRect/>
          <a:stretch>
            <a:fillRect t="-8000" b="-8000"/>
          </a:stretch>
        </a:blipFill>
      </dgm:spPr>
    </dgm:pt>
  </dgm:ptLst>
  <dgm:cxnLst>
    <dgm:cxn modelId="{D9E8D042-5C5D-4334-B870-4783A6FC6761}" srcId="{3748CD86-1D93-4B65-B363-2E8B9882EB36}" destId="{BCD9B111-D263-4558-9B58-B186179FF3D6}" srcOrd="1" destOrd="0" parTransId="{EC26353B-1819-4A64-9607-C1BC23E40966}" sibTransId="{77D27F8B-D345-44D0-BF29-0D5847FCC10E}"/>
    <dgm:cxn modelId="{D1940CA1-FCCA-4578-8102-272700549C0D}" type="presOf" srcId="{77D27F8B-D345-44D0-BF29-0D5847FCC10E}" destId="{A7164151-D2AF-4A23-85D4-F9934399E2C7}" srcOrd="0" destOrd="0" presId="urn:microsoft.com/office/officeart/2005/8/layout/pList2"/>
    <dgm:cxn modelId="{BEEEFA55-B566-4D3B-9F98-C99B5C50D746}" srcId="{3748CD86-1D93-4B65-B363-2E8B9882EB36}" destId="{8225410F-0934-4666-B53B-0FDD9B27391B}" srcOrd="0" destOrd="0" parTransId="{54B08105-A341-4598-9B19-6F879CDE5790}" sibTransId="{44D72D23-8040-4080-AABF-F6C97C52F748}"/>
    <dgm:cxn modelId="{435A2F12-9A5A-4859-86A6-D448221861CB}" type="presOf" srcId="{30A769D4-C160-4722-BE67-F97A6DA026AE}" destId="{1358259E-9961-4350-BED4-DAA6BABC6A4E}" srcOrd="0" destOrd="0" presId="urn:microsoft.com/office/officeart/2005/8/layout/pList2"/>
    <dgm:cxn modelId="{2442C0CB-F859-4FB9-A895-EE83538DCBD7}" srcId="{3748CD86-1D93-4B65-B363-2E8B9882EB36}" destId="{30A769D4-C160-4722-BE67-F97A6DA026AE}" srcOrd="2" destOrd="0" parTransId="{D8719068-ED71-479F-AE4B-6551CD0D6D23}" sibTransId="{C0A54907-2B87-46C5-951B-40ACEEB74107}"/>
    <dgm:cxn modelId="{C6BF479D-A16A-4B46-8562-41003C578ACE}" srcId="{3748CD86-1D93-4B65-B363-2E8B9882EB36}" destId="{4DFC5570-8808-4C80-8669-5FA7CF56EB1C}" srcOrd="3" destOrd="0" parTransId="{82AC3EB1-CBD4-4470-ACA6-5068CAC3BCB2}" sibTransId="{69C59880-D4AC-4EBF-B80B-D0D3F5DE1E7B}"/>
    <dgm:cxn modelId="{D9F833AB-5EAC-4994-9D8C-63A51D2C1E12}" type="presOf" srcId="{44D72D23-8040-4080-AABF-F6C97C52F748}" destId="{90F228F5-B896-4DDE-AA64-ED5484413264}" srcOrd="0" destOrd="0" presId="urn:microsoft.com/office/officeart/2005/8/layout/pList2"/>
    <dgm:cxn modelId="{CD8097F2-1EE6-4BCB-AE52-C46CAF62C6B2}" type="presOf" srcId="{3748CD86-1D93-4B65-B363-2E8B9882EB36}" destId="{D303B92A-29E3-4512-BD7C-6F53064C83C2}" srcOrd="0" destOrd="0" presId="urn:microsoft.com/office/officeart/2005/8/layout/pList2"/>
    <dgm:cxn modelId="{EFE1FE52-C442-4D8C-9618-26A4EAF7A9EF}" type="presOf" srcId="{BCD9B111-D263-4558-9B58-B186179FF3D6}" destId="{8940E435-223F-4AAD-81FA-48DF92C8BD01}" srcOrd="0" destOrd="0" presId="urn:microsoft.com/office/officeart/2005/8/layout/pList2"/>
    <dgm:cxn modelId="{0910D97D-12FC-4788-80EB-D5AC35C3A540}" type="presOf" srcId="{4DFC5570-8808-4C80-8669-5FA7CF56EB1C}" destId="{F1EDB3D8-7C1F-410E-8927-46B218A33798}" srcOrd="0" destOrd="0" presId="urn:microsoft.com/office/officeart/2005/8/layout/pList2"/>
    <dgm:cxn modelId="{44D3801C-3DC9-4E71-9545-1F0933F62E25}" type="presOf" srcId="{C0A54907-2B87-46C5-951B-40ACEEB74107}" destId="{C064B61B-795C-47CC-A955-B9C90E2B9C11}" srcOrd="0" destOrd="0" presId="urn:microsoft.com/office/officeart/2005/8/layout/pList2"/>
    <dgm:cxn modelId="{AB357204-DE24-4BA9-948F-AF0A53A363D2}" type="presOf" srcId="{8225410F-0934-4666-B53B-0FDD9B27391B}" destId="{F94E7594-94C2-4EBF-AB4C-93E64BDCD8E7}" srcOrd="0" destOrd="0" presId="urn:microsoft.com/office/officeart/2005/8/layout/pList2"/>
    <dgm:cxn modelId="{AFB38C2A-F6B3-437E-B44D-34D75DFCBC57}" type="presParOf" srcId="{D303B92A-29E3-4512-BD7C-6F53064C83C2}" destId="{1CD802C4-91AC-433A-BBF3-A437186931B8}" srcOrd="0" destOrd="0" presId="urn:microsoft.com/office/officeart/2005/8/layout/pList2"/>
    <dgm:cxn modelId="{F36442AA-B61B-4137-84A4-D74FCD67F35E}" type="presParOf" srcId="{D303B92A-29E3-4512-BD7C-6F53064C83C2}" destId="{AFFD7861-746F-4475-BBB5-A50444F215A3}" srcOrd="1" destOrd="0" presId="urn:microsoft.com/office/officeart/2005/8/layout/pList2"/>
    <dgm:cxn modelId="{3526AB65-436E-4B8F-AB79-A67CF2365F0B}" type="presParOf" srcId="{AFFD7861-746F-4475-BBB5-A50444F215A3}" destId="{31F5B8EE-10BF-46E9-B113-D7CAB77BF0FC}" srcOrd="0" destOrd="0" presId="urn:microsoft.com/office/officeart/2005/8/layout/pList2"/>
    <dgm:cxn modelId="{D2076E27-8F20-4416-B2ED-207621F3EB88}" type="presParOf" srcId="{31F5B8EE-10BF-46E9-B113-D7CAB77BF0FC}" destId="{F94E7594-94C2-4EBF-AB4C-93E64BDCD8E7}" srcOrd="0" destOrd="0" presId="urn:microsoft.com/office/officeart/2005/8/layout/pList2"/>
    <dgm:cxn modelId="{4D84EF08-4D4E-4EAA-BA9A-9CBF6C2DC137}" type="presParOf" srcId="{31F5B8EE-10BF-46E9-B113-D7CAB77BF0FC}" destId="{F8E66BC2-1781-40F2-8633-E67F6C60D01D}" srcOrd="1" destOrd="0" presId="urn:microsoft.com/office/officeart/2005/8/layout/pList2"/>
    <dgm:cxn modelId="{366DF668-3B0B-4E3F-BFC2-7A89123CC1ED}" type="presParOf" srcId="{31F5B8EE-10BF-46E9-B113-D7CAB77BF0FC}" destId="{96EE4AE6-6A3D-418F-A702-41DEFAB5764C}" srcOrd="2" destOrd="0" presId="urn:microsoft.com/office/officeart/2005/8/layout/pList2"/>
    <dgm:cxn modelId="{4946A6AE-9659-41DD-ADF3-59D962855FAF}" type="presParOf" srcId="{AFFD7861-746F-4475-BBB5-A50444F215A3}" destId="{90F228F5-B896-4DDE-AA64-ED5484413264}" srcOrd="1" destOrd="0" presId="urn:microsoft.com/office/officeart/2005/8/layout/pList2"/>
    <dgm:cxn modelId="{0BAA0565-6881-420D-B9EF-384AD8F05425}" type="presParOf" srcId="{AFFD7861-746F-4475-BBB5-A50444F215A3}" destId="{5E920845-0FD5-4506-9B0D-1EF711C52E71}" srcOrd="2" destOrd="0" presId="urn:microsoft.com/office/officeart/2005/8/layout/pList2"/>
    <dgm:cxn modelId="{FA90B61E-F2AC-44D1-9A50-3E70A440BE99}" type="presParOf" srcId="{5E920845-0FD5-4506-9B0D-1EF711C52E71}" destId="{8940E435-223F-4AAD-81FA-48DF92C8BD01}" srcOrd="0" destOrd="0" presId="urn:microsoft.com/office/officeart/2005/8/layout/pList2"/>
    <dgm:cxn modelId="{89C7B48D-69AE-4198-982D-026E67FF21BA}" type="presParOf" srcId="{5E920845-0FD5-4506-9B0D-1EF711C52E71}" destId="{841B64CA-A0E1-43B8-BFEB-6E71B998194A}" srcOrd="1" destOrd="0" presId="urn:microsoft.com/office/officeart/2005/8/layout/pList2"/>
    <dgm:cxn modelId="{85356626-ECDE-4660-9E47-961FACC82942}" type="presParOf" srcId="{5E920845-0FD5-4506-9B0D-1EF711C52E71}" destId="{1C265091-0A6A-43E2-AD4E-D39B321317CC}" srcOrd="2" destOrd="0" presId="urn:microsoft.com/office/officeart/2005/8/layout/pList2"/>
    <dgm:cxn modelId="{04E03D6D-C47A-42D9-9B07-48D332073344}" type="presParOf" srcId="{AFFD7861-746F-4475-BBB5-A50444F215A3}" destId="{A7164151-D2AF-4A23-85D4-F9934399E2C7}" srcOrd="3" destOrd="0" presId="urn:microsoft.com/office/officeart/2005/8/layout/pList2"/>
    <dgm:cxn modelId="{2F35BEDE-55B3-4263-BFDC-B99897528330}" type="presParOf" srcId="{AFFD7861-746F-4475-BBB5-A50444F215A3}" destId="{DEBD47C4-0D87-4EA9-B643-B736DBB7BD92}" srcOrd="4" destOrd="0" presId="urn:microsoft.com/office/officeart/2005/8/layout/pList2"/>
    <dgm:cxn modelId="{B4B33C18-86BA-4B84-AE2D-C8334E106275}" type="presParOf" srcId="{DEBD47C4-0D87-4EA9-B643-B736DBB7BD92}" destId="{1358259E-9961-4350-BED4-DAA6BABC6A4E}" srcOrd="0" destOrd="0" presId="urn:microsoft.com/office/officeart/2005/8/layout/pList2"/>
    <dgm:cxn modelId="{9753902A-6CFD-459B-A4FE-4CC07E7DC5E5}" type="presParOf" srcId="{DEBD47C4-0D87-4EA9-B643-B736DBB7BD92}" destId="{F78A66C4-1547-44F7-8A53-A87BC4B85682}" srcOrd="1" destOrd="0" presId="urn:microsoft.com/office/officeart/2005/8/layout/pList2"/>
    <dgm:cxn modelId="{43BE7D1E-AD40-43A0-8354-6BBC4FE2ADB6}" type="presParOf" srcId="{DEBD47C4-0D87-4EA9-B643-B736DBB7BD92}" destId="{F3CEF564-DCC6-4AE5-9DE1-EF8CABEA1C26}" srcOrd="2" destOrd="0" presId="urn:microsoft.com/office/officeart/2005/8/layout/pList2"/>
    <dgm:cxn modelId="{47259F6D-C764-4EC8-A970-C61E04884282}" type="presParOf" srcId="{AFFD7861-746F-4475-BBB5-A50444F215A3}" destId="{C064B61B-795C-47CC-A955-B9C90E2B9C11}" srcOrd="5" destOrd="0" presId="urn:microsoft.com/office/officeart/2005/8/layout/pList2"/>
    <dgm:cxn modelId="{D6228EB1-E5BD-42F9-BBA0-55D23FE8C301}" type="presParOf" srcId="{AFFD7861-746F-4475-BBB5-A50444F215A3}" destId="{9B75E06B-E8FC-47AC-BED0-DDE4E612A814}" srcOrd="6" destOrd="0" presId="urn:microsoft.com/office/officeart/2005/8/layout/pList2"/>
    <dgm:cxn modelId="{D1856363-A12F-4610-BBD8-701C731D2BA3}" type="presParOf" srcId="{9B75E06B-E8FC-47AC-BED0-DDE4E612A814}" destId="{F1EDB3D8-7C1F-410E-8927-46B218A33798}" srcOrd="0" destOrd="0" presId="urn:microsoft.com/office/officeart/2005/8/layout/pList2"/>
    <dgm:cxn modelId="{61CC2510-8A41-4F2F-A97A-9C971E73039F}" type="presParOf" srcId="{9B75E06B-E8FC-47AC-BED0-DDE4E612A814}" destId="{DD4B1D9E-C322-4099-B5BB-EAAFAE09BA93}" srcOrd="1" destOrd="0" presId="urn:microsoft.com/office/officeart/2005/8/layout/pList2"/>
    <dgm:cxn modelId="{875FFFC3-ECF0-4F63-ACD6-D712DEA2512C}" type="presParOf" srcId="{9B75E06B-E8FC-47AC-BED0-DDE4E612A814}" destId="{CF6BE1D1-B612-49F8-A3A8-BCF1FD660727}"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4EE6D4-0E72-4931-813B-386216A514A3}"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n-US"/>
        </a:p>
      </dgm:t>
    </dgm:pt>
    <dgm:pt modelId="{6FB21D07-86FD-4562-A339-D818D8EE8C1A}">
      <dgm:prSet/>
      <dgm:spPr/>
      <dgm:t>
        <a:bodyPr/>
        <a:lstStyle/>
        <a:p>
          <a:pPr rtl="0"/>
          <a:r>
            <a:rPr lang="en-US" smtClean="0"/>
            <a:t>Range of Text Types</a:t>
          </a:r>
          <a:endParaRPr lang="en-US"/>
        </a:p>
      </dgm:t>
    </dgm:pt>
    <dgm:pt modelId="{AADDD43E-3391-41AB-AC8E-74ECB1026320}" type="parTrans" cxnId="{B71FBEFF-D29B-4875-94C6-7850DDC34B7C}">
      <dgm:prSet/>
      <dgm:spPr/>
      <dgm:t>
        <a:bodyPr/>
        <a:lstStyle/>
        <a:p>
          <a:endParaRPr lang="en-US"/>
        </a:p>
      </dgm:t>
    </dgm:pt>
    <dgm:pt modelId="{8B4DA71B-27E5-4EB9-AA5E-A3AB641C71F7}" type="sibTrans" cxnId="{B71FBEFF-D29B-4875-94C6-7850DDC34B7C}">
      <dgm:prSet/>
      <dgm:spPr/>
      <dgm:t>
        <a:bodyPr/>
        <a:lstStyle/>
        <a:p>
          <a:endParaRPr lang="en-US"/>
        </a:p>
      </dgm:t>
    </dgm:pt>
    <dgm:pt modelId="{7518C587-20E0-4609-B194-B3558D90A697}">
      <dgm:prSet/>
      <dgm:spPr/>
      <dgm:t>
        <a:bodyPr/>
        <a:lstStyle/>
        <a:p>
          <a:pPr rtl="0"/>
          <a:r>
            <a:rPr lang="en-US" smtClean="0"/>
            <a:t>Literature = Stories, Dramas, Poetry</a:t>
          </a:r>
          <a:endParaRPr lang="en-US"/>
        </a:p>
      </dgm:t>
    </dgm:pt>
    <dgm:pt modelId="{CC35A9A6-ED1C-4125-AF3D-A92E6A304098}" type="parTrans" cxnId="{E5B5E74B-686F-49A9-8524-1F29D1C03FBA}">
      <dgm:prSet/>
      <dgm:spPr/>
      <dgm:t>
        <a:bodyPr/>
        <a:lstStyle/>
        <a:p>
          <a:endParaRPr lang="en-US"/>
        </a:p>
      </dgm:t>
    </dgm:pt>
    <dgm:pt modelId="{06737069-26B6-47FB-A005-8414241345E5}" type="sibTrans" cxnId="{E5B5E74B-686F-49A9-8524-1F29D1C03FBA}">
      <dgm:prSet/>
      <dgm:spPr/>
      <dgm:t>
        <a:bodyPr/>
        <a:lstStyle/>
        <a:p>
          <a:endParaRPr lang="en-US"/>
        </a:p>
      </dgm:t>
    </dgm:pt>
    <dgm:pt modelId="{C6CB518E-988E-4629-ADCA-1EB555F9C3AF}">
      <dgm:prSet/>
      <dgm:spPr/>
      <dgm:t>
        <a:bodyPr/>
        <a:lstStyle/>
        <a:p>
          <a:pPr rtl="0"/>
          <a:r>
            <a:rPr lang="en-US" smtClean="0"/>
            <a:t>Informational = Literary Nonfiction, Historical, Scientific, &amp; Technical Texts</a:t>
          </a:r>
          <a:endParaRPr lang="en-US"/>
        </a:p>
      </dgm:t>
    </dgm:pt>
    <dgm:pt modelId="{813A3852-B5E3-4C6C-A9E6-4BC653B38DB8}" type="parTrans" cxnId="{0AD51CAA-2C3E-4F8B-B172-4D9965C3D681}">
      <dgm:prSet/>
      <dgm:spPr/>
      <dgm:t>
        <a:bodyPr/>
        <a:lstStyle/>
        <a:p>
          <a:endParaRPr lang="en-US"/>
        </a:p>
      </dgm:t>
    </dgm:pt>
    <dgm:pt modelId="{0A93EE35-0F66-4847-8E86-9EC0D810427C}" type="sibTrans" cxnId="{0AD51CAA-2C3E-4F8B-B172-4D9965C3D681}">
      <dgm:prSet/>
      <dgm:spPr/>
      <dgm:t>
        <a:bodyPr/>
        <a:lstStyle/>
        <a:p>
          <a:endParaRPr lang="en-US"/>
        </a:p>
      </dgm:t>
    </dgm:pt>
    <dgm:pt modelId="{F8DC1F97-A3BF-410B-A85F-7B435BD52360}" type="pres">
      <dgm:prSet presAssocID="{694EE6D4-0E72-4931-813B-386216A514A3}" presName="Name0" presStyleCnt="0">
        <dgm:presLayoutVars>
          <dgm:dir/>
          <dgm:resizeHandles val="exact"/>
        </dgm:presLayoutVars>
      </dgm:prSet>
      <dgm:spPr/>
      <dgm:t>
        <a:bodyPr/>
        <a:lstStyle/>
        <a:p>
          <a:endParaRPr lang="en-US"/>
        </a:p>
      </dgm:t>
    </dgm:pt>
    <dgm:pt modelId="{53401F98-4642-4E9B-B399-65A175230366}" type="pres">
      <dgm:prSet presAssocID="{6FB21D07-86FD-4562-A339-D818D8EE8C1A}" presName="node" presStyleLbl="node1" presStyleIdx="0" presStyleCnt="3">
        <dgm:presLayoutVars>
          <dgm:bulletEnabled val="1"/>
        </dgm:presLayoutVars>
      </dgm:prSet>
      <dgm:spPr/>
      <dgm:t>
        <a:bodyPr/>
        <a:lstStyle/>
        <a:p>
          <a:endParaRPr lang="en-US"/>
        </a:p>
      </dgm:t>
    </dgm:pt>
    <dgm:pt modelId="{CDE841CB-FC4A-4E25-BE11-5DEAEEAF1612}" type="pres">
      <dgm:prSet presAssocID="{8B4DA71B-27E5-4EB9-AA5E-A3AB641C71F7}" presName="sibTrans" presStyleLbl="sibTrans2D1" presStyleIdx="0" presStyleCnt="2"/>
      <dgm:spPr/>
      <dgm:t>
        <a:bodyPr/>
        <a:lstStyle/>
        <a:p>
          <a:endParaRPr lang="en-US"/>
        </a:p>
      </dgm:t>
    </dgm:pt>
    <dgm:pt modelId="{3E1B95FC-585E-43FA-B2C1-40CEE9066E7A}" type="pres">
      <dgm:prSet presAssocID="{8B4DA71B-27E5-4EB9-AA5E-A3AB641C71F7}" presName="connectorText" presStyleLbl="sibTrans2D1" presStyleIdx="0" presStyleCnt="2"/>
      <dgm:spPr/>
      <dgm:t>
        <a:bodyPr/>
        <a:lstStyle/>
        <a:p>
          <a:endParaRPr lang="en-US"/>
        </a:p>
      </dgm:t>
    </dgm:pt>
    <dgm:pt modelId="{15F56F1B-BB6E-4FE5-BE46-9E6483944E20}" type="pres">
      <dgm:prSet presAssocID="{7518C587-20E0-4609-B194-B3558D90A697}" presName="node" presStyleLbl="node1" presStyleIdx="1" presStyleCnt="3">
        <dgm:presLayoutVars>
          <dgm:bulletEnabled val="1"/>
        </dgm:presLayoutVars>
      </dgm:prSet>
      <dgm:spPr/>
      <dgm:t>
        <a:bodyPr/>
        <a:lstStyle/>
        <a:p>
          <a:endParaRPr lang="en-US"/>
        </a:p>
      </dgm:t>
    </dgm:pt>
    <dgm:pt modelId="{87CD6446-EF89-437B-989E-2385FD0BE1C5}" type="pres">
      <dgm:prSet presAssocID="{06737069-26B6-47FB-A005-8414241345E5}" presName="sibTrans" presStyleLbl="sibTrans2D1" presStyleIdx="1" presStyleCnt="2"/>
      <dgm:spPr/>
      <dgm:t>
        <a:bodyPr/>
        <a:lstStyle/>
        <a:p>
          <a:endParaRPr lang="en-US"/>
        </a:p>
      </dgm:t>
    </dgm:pt>
    <dgm:pt modelId="{124BB8AB-81B0-4825-9260-65F9E206FFE5}" type="pres">
      <dgm:prSet presAssocID="{06737069-26B6-47FB-A005-8414241345E5}" presName="connectorText" presStyleLbl="sibTrans2D1" presStyleIdx="1" presStyleCnt="2"/>
      <dgm:spPr/>
      <dgm:t>
        <a:bodyPr/>
        <a:lstStyle/>
        <a:p>
          <a:endParaRPr lang="en-US"/>
        </a:p>
      </dgm:t>
    </dgm:pt>
    <dgm:pt modelId="{A9F3A659-498E-4DC8-AD4C-D25EF642D2C3}" type="pres">
      <dgm:prSet presAssocID="{C6CB518E-988E-4629-ADCA-1EB555F9C3AF}" presName="node" presStyleLbl="node1" presStyleIdx="2" presStyleCnt="3">
        <dgm:presLayoutVars>
          <dgm:bulletEnabled val="1"/>
        </dgm:presLayoutVars>
      </dgm:prSet>
      <dgm:spPr/>
      <dgm:t>
        <a:bodyPr/>
        <a:lstStyle/>
        <a:p>
          <a:endParaRPr lang="en-US"/>
        </a:p>
      </dgm:t>
    </dgm:pt>
  </dgm:ptLst>
  <dgm:cxnLst>
    <dgm:cxn modelId="{735BD801-0438-4B9C-823A-6653031E1FF1}" type="presOf" srcId="{06737069-26B6-47FB-A005-8414241345E5}" destId="{124BB8AB-81B0-4825-9260-65F9E206FFE5}" srcOrd="1" destOrd="0" presId="urn:microsoft.com/office/officeart/2005/8/layout/process1"/>
    <dgm:cxn modelId="{E5B5E74B-686F-49A9-8524-1F29D1C03FBA}" srcId="{694EE6D4-0E72-4931-813B-386216A514A3}" destId="{7518C587-20E0-4609-B194-B3558D90A697}" srcOrd="1" destOrd="0" parTransId="{CC35A9A6-ED1C-4125-AF3D-A92E6A304098}" sibTransId="{06737069-26B6-47FB-A005-8414241345E5}"/>
    <dgm:cxn modelId="{4D2C989B-A853-4F7E-90E5-62EB2A5E4835}" type="presOf" srcId="{6FB21D07-86FD-4562-A339-D818D8EE8C1A}" destId="{53401F98-4642-4E9B-B399-65A175230366}" srcOrd="0" destOrd="0" presId="urn:microsoft.com/office/officeart/2005/8/layout/process1"/>
    <dgm:cxn modelId="{1FA9FE92-BF63-4A64-8090-1A740AA77746}" type="presOf" srcId="{8B4DA71B-27E5-4EB9-AA5E-A3AB641C71F7}" destId="{3E1B95FC-585E-43FA-B2C1-40CEE9066E7A}" srcOrd="1" destOrd="0" presId="urn:microsoft.com/office/officeart/2005/8/layout/process1"/>
    <dgm:cxn modelId="{E2BCD1D0-9CA8-42F5-9E68-20828D60B983}" type="presOf" srcId="{C6CB518E-988E-4629-ADCA-1EB555F9C3AF}" destId="{A9F3A659-498E-4DC8-AD4C-D25EF642D2C3}" srcOrd="0" destOrd="0" presId="urn:microsoft.com/office/officeart/2005/8/layout/process1"/>
    <dgm:cxn modelId="{0AD51CAA-2C3E-4F8B-B172-4D9965C3D681}" srcId="{694EE6D4-0E72-4931-813B-386216A514A3}" destId="{C6CB518E-988E-4629-ADCA-1EB555F9C3AF}" srcOrd="2" destOrd="0" parTransId="{813A3852-B5E3-4C6C-A9E6-4BC653B38DB8}" sibTransId="{0A93EE35-0F66-4847-8E86-9EC0D810427C}"/>
    <dgm:cxn modelId="{78FFD4DE-EB8F-4EAC-8FD8-FF9FCDC28E20}" type="presOf" srcId="{06737069-26B6-47FB-A005-8414241345E5}" destId="{87CD6446-EF89-437B-989E-2385FD0BE1C5}" srcOrd="0" destOrd="0" presId="urn:microsoft.com/office/officeart/2005/8/layout/process1"/>
    <dgm:cxn modelId="{A8722024-4149-49CA-91DF-739E7922794F}" type="presOf" srcId="{694EE6D4-0E72-4931-813B-386216A514A3}" destId="{F8DC1F97-A3BF-410B-A85F-7B435BD52360}" srcOrd="0" destOrd="0" presId="urn:microsoft.com/office/officeart/2005/8/layout/process1"/>
    <dgm:cxn modelId="{2B2242C8-6881-4E41-B69E-8E70F2AE872A}" type="presOf" srcId="{7518C587-20E0-4609-B194-B3558D90A697}" destId="{15F56F1B-BB6E-4FE5-BE46-9E6483944E20}" srcOrd="0" destOrd="0" presId="urn:microsoft.com/office/officeart/2005/8/layout/process1"/>
    <dgm:cxn modelId="{66AEFC93-F8DA-4743-A0D8-250541E695FD}" type="presOf" srcId="{8B4DA71B-27E5-4EB9-AA5E-A3AB641C71F7}" destId="{CDE841CB-FC4A-4E25-BE11-5DEAEEAF1612}" srcOrd="0" destOrd="0" presId="urn:microsoft.com/office/officeart/2005/8/layout/process1"/>
    <dgm:cxn modelId="{B71FBEFF-D29B-4875-94C6-7850DDC34B7C}" srcId="{694EE6D4-0E72-4931-813B-386216A514A3}" destId="{6FB21D07-86FD-4562-A339-D818D8EE8C1A}" srcOrd="0" destOrd="0" parTransId="{AADDD43E-3391-41AB-AC8E-74ECB1026320}" sibTransId="{8B4DA71B-27E5-4EB9-AA5E-A3AB641C71F7}"/>
    <dgm:cxn modelId="{5CB318A3-3601-4A43-893D-2A98CEBE2DA3}" type="presParOf" srcId="{F8DC1F97-A3BF-410B-A85F-7B435BD52360}" destId="{53401F98-4642-4E9B-B399-65A175230366}" srcOrd="0" destOrd="0" presId="urn:microsoft.com/office/officeart/2005/8/layout/process1"/>
    <dgm:cxn modelId="{2BCC1712-7EA4-4079-B92C-B737750B4C65}" type="presParOf" srcId="{F8DC1F97-A3BF-410B-A85F-7B435BD52360}" destId="{CDE841CB-FC4A-4E25-BE11-5DEAEEAF1612}" srcOrd="1" destOrd="0" presId="urn:microsoft.com/office/officeart/2005/8/layout/process1"/>
    <dgm:cxn modelId="{E230E078-342A-42F6-AE4C-EAEF5C90DC20}" type="presParOf" srcId="{CDE841CB-FC4A-4E25-BE11-5DEAEEAF1612}" destId="{3E1B95FC-585E-43FA-B2C1-40CEE9066E7A}" srcOrd="0" destOrd="0" presId="urn:microsoft.com/office/officeart/2005/8/layout/process1"/>
    <dgm:cxn modelId="{F5F37BA0-C40D-41B0-9727-9B4176CFBFC5}" type="presParOf" srcId="{F8DC1F97-A3BF-410B-A85F-7B435BD52360}" destId="{15F56F1B-BB6E-4FE5-BE46-9E6483944E20}" srcOrd="2" destOrd="0" presId="urn:microsoft.com/office/officeart/2005/8/layout/process1"/>
    <dgm:cxn modelId="{CBA93250-4BD9-49A7-959E-5143764205DF}" type="presParOf" srcId="{F8DC1F97-A3BF-410B-A85F-7B435BD52360}" destId="{87CD6446-EF89-437B-989E-2385FD0BE1C5}" srcOrd="3" destOrd="0" presId="urn:microsoft.com/office/officeart/2005/8/layout/process1"/>
    <dgm:cxn modelId="{FE87E2D3-86E4-4154-9DE8-2182300606D4}" type="presParOf" srcId="{87CD6446-EF89-437B-989E-2385FD0BE1C5}" destId="{124BB8AB-81B0-4825-9260-65F9E206FFE5}" srcOrd="0" destOrd="0" presId="urn:microsoft.com/office/officeart/2005/8/layout/process1"/>
    <dgm:cxn modelId="{F4DA44A6-3370-4945-A6B3-D5F8C3DB7FAC}" type="presParOf" srcId="{F8DC1F97-A3BF-410B-A85F-7B435BD52360}" destId="{A9F3A659-498E-4DC8-AD4C-D25EF642D2C3}"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748CD86-1D93-4B65-B363-2E8B9882EB36}" type="doc">
      <dgm:prSet loTypeId="urn:microsoft.com/office/officeart/2005/8/layout/pList2" loCatId="list" qsTypeId="urn:microsoft.com/office/officeart/2005/8/quickstyle/simple1" qsCatId="simple" csTypeId="urn:microsoft.com/office/officeart/2005/8/colors/accent1_2" csCatId="accent1" phldr="1"/>
      <dgm:spPr/>
    </dgm:pt>
    <dgm:pt modelId="{8225410F-0934-4666-B53B-0FDD9B27391B}">
      <dgm:prSet phldrT="[Text]" custT="1"/>
      <dgm:spPr/>
      <dgm:t>
        <a:bodyPr/>
        <a:lstStyle/>
        <a:p>
          <a:pPr algn="l"/>
          <a:r>
            <a:rPr lang="en-US" sz="1800" dirty="0" smtClean="0"/>
            <a:t>From the text, why is it important to eat healthy foods? </a:t>
          </a:r>
          <a:endParaRPr lang="en-US" sz="1800" dirty="0"/>
        </a:p>
      </dgm:t>
    </dgm:pt>
    <dgm:pt modelId="{54B08105-A341-4598-9B19-6F879CDE5790}" type="parTrans" cxnId="{BEEEFA55-B566-4D3B-9F98-C99B5C50D746}">
      <dgm:prSet/>
      <dgm:spPr/>
      <dgm:t>
        <a:bodyPr/>
        <a:lstStyle/>
        <a:p>
          <a:endParaRPr lang="en-US"/>
        </a:p>
      </dgm:t>
    </dgm:pt>
    <dgm:pt modelId="{44D72D23-8040-4080-AABF-F6C97C52F748}" type="sibTrans" cxnId="{BEEEFA55-B566-4D3B-9F98-C99B5C50D746}">
      <dgm:prSet/>
      <dgm:spPr/>
      <dgm:t>
        <a:bodyPr/>
        <a:lstStyle/>
        <a:p>
          <a:endParaRPr lang="en-US"/>
        </a:p>
      </dgm:t>
    </dgm:pt>
    <dgm:pt modelId="{BCD9B111-D263-4558-9B58-B186179FF3D6}">
      <dgm:prSet phldrT="[Text]" custT="1"/>
      <dgm:spPr/>
      <dgm:t>
        <a:bodyPr/>
        <a:lstStyle/>
        <a:p>
          <a:pPr algn="l"/>
          <a:r>
            <a:rPr lang="en-US" sz="1600" dirty="0" smtClean="0"/>
            <a:t>Using the food pyramid in the text, what are some foods you may eat  a lot of?  What are some foods you should eat a little of?</a:t>
          </a:r>
          <a:endParaRPr lang="en-US" sz="1600" dirty="0"/>
        </a:p>
      </dgm:t>
    </dgm:pt>
    <dgm:pt modelId="{EC26353B-1819-4A64-9607-C1BC23E40966}" type="parTrans" cxnId="{D9E8D042-5C5D-4334-B870-4783A6FC6761}">
      <dgm:prSet/>
      <dgm:spPr/>
      <dgm:t>
        <a:bodyPr/>
        <a:lstStyle/>
        <a:p>
          <a:endParaRPr lang="en-US"/>
        </a:p>
      </dgm:t>
    </dgm:pt>
    <dgm:pt modelId="{77D27F8B-D345-44D0-BF29-0D5847FCC10E}" type="sibTrans" cxnId="{D9E8D042-5C5D-4334-B870-4783A6FC6761}">
      <dgm:prSet/>
      <dgm:spPr/>
      <dgm:t>
        <a:bodyPr/>
        <a:lstStyle/>
        <a:p>
          <a:endParaRPr lang="en-US"/>
        </a:p>
      </dgm:t>
    </dgm:pt>
    <dgm:pt modelId="{30A769D4-C160-4722-BE67-F97A6DA026AE}">
      <dgm:prSet phldrT="[Text]" custT="1"/>
      <dgm:spPr/>
      <dgm:t>
        <a:bodyPr/>
        <a:lstStyle/>
        <a:p>
          <a:pPr algn="l"/>
          <a:r>
            <a:rPr lang="en-US" sz="1500" dirty="0" smtClean="0"/>
            <a:t>We have learned that food keeps you alive, healthy, and strong.   Give evidence from the text that shows two ways that this happens</a:t>
          </a:r>
          <a:r>
            <a:rPr lang="en-US" sz="1400" dirty="0" smtClean="0"/>
            <a:t>. </a:t>
          </a:r>
          <a:endParaRPr lang="en-US" sz="1400" dirty="0"/>
        </a:p>
      </dgm:t>
    </dgm:pt>
    <dgm:pt modelId="{D8719068-ED71-479F-AE4B-6551CD0D6D23}" type="parTrans" cxnId="{2442C0CB-F859-4FB9-A895-EE83538DCBD7}">
      <dgm:prSet/>
      <dgm:spPr/>
      <dgm:t>
        <a:bodyPr/>
        <a:lstStyle/>
        <a:p>
          <a:endParaRPr lang="en-US"/>
        </a:p>
      </dgm:t>
    </dgm:pt>
    <dgm:pt modelId="{C0A54907-2B87-46C5-951B-40ACEEB74107}" type="sibTrans" cxnId="{2442C0CB-F859-4FB9-A895-EE83538DCBD7}">
      <dgm:prSet/>
      <dgm:spPr/>
      <dgm:t>
        <a:bodyPr/>
        <a:lstStyle/>
        <a:p>
          <a:endParaRPr lang="en-US"/>
        </a:p>
      </dgm:t>
    </dgm:pt>
    <dgm:pt modelId="{4DFC5570-8808-4C80-8669-5FA7CF56EB1C}">
      <dgm:prSet custT="1"/>
      <dgm:spPr/>
      <dgm:t>
        <a:bodyPr/>
        <a:lstStyle/>
        <a:p>
          <a:pPr algn="l"/>
          <a:r>
            <a:rPr lang="en-US" sz="1700" dirty="0" smtClean="0"/>
            <a:t>What reasons and evidence does the author provide in the text to argue the importance of a healthy diet?</a:t>
          </a:r>
          <a:endParaRPr lang="en-US" sz="1700" dirty="0"/>
        </a:p>
      </dgm:t>
    </dgm:pt>
    <dgm:pt modelId="{82AC3EB1-CBD4-4470-ACA6-5068CAC3BCB2}" type="parTrans" cxnId="{C6BF479D-A16A-4B46-8562-41003C578ACE}">
      <dgm:prSet/>
      <dgm:spPr/>
      <dgm:t>
        <a:bodyPr/>
        <a:lstStyle/>
        <a:p>
          <a:endParaRPr lang="en-US"/>
        </a:p>
      </dgm:t>
    </dgm:pt>
    <dgm:pt modelId="{69C59880-D4AC-4EBF-B80B-D0D3F5DE1E7B}" type="sibTrans" cxnId="{C6BF479D-A16A-4B46-8562-41003C578ACE}">
      <dgm:prSet/>
      <dgm:spPr/>
      <dgm:t>
        <a:bodyPr/>
        <a:lstStyle/>
        <a:p>
          <a:endParaRPr lang="en-US"/>
        </a:p>
      </dgm:t>
    </dgm:pt>
    <dgm:pt modelId="{D303B92A-29E3-4512-BD7C-6F53064C83C2}" type="pres">
      <dgm:prSet presAssocID="{3748CD86-1D93-4B65-B363-2E8B9882EB36}" presName="Name0" presStyleCnt="0">
        <dgm:presLayoutVars>
          <dgm:dir/>
          <dgm:resizeHandles val="exact"/>
        </dgm:presLayoutVars>
      </dgm:prSet>
      <dgm:spPr/>
    </dgm:pt>
    <dgm:pt modelId="{1CD802C4-91AC-433A-BBF3-A437186931B8}" type="pres">
      <dgm:prSet presAssocID="{3748CD86-1D93-4B65-B363-2E8B9882EB36}" presName="bkgdShp" presStyleLbl="alignAccFollowNode1" presStyleIdx="0" presStyleCnt="1" custScaleY="70472"/>
      <dgm:spPr/>
      <dgm:t>
        <a:bodyPr/>
        <a:lstStyle/>
        <a:p>
          <a:endParaRPr lang="en-US"/>
        </a:p>
      </dgm:t>
    </dgm:pt>
    <dgm:pt modelId="{AFFD7861-746F-4475-BBB5-A50444F215A3}" type="pres">
      <dgm:prSet presAssocID="{3748CD86-1D93-4B65-B363-2E8B9882EB36}" presName="linComp" presStyleCnt="0"/>
      <dgm:spPr/>
    </dgm:pt>
    <dgm:pt modelId="{31F5B8EE-10BF-46E9-B113-D7CAB77BF0FC}" type="pres">
      <dgm:prSet presAssocID="{8225410F-0934-4666-B53B-0FDD9B27391B}" presName="compNode" presStyleCnt="0"/>
      <dgm:spPr/>
    </dgm:pt>
    <dgm:pt modelId="{F94E7594-94C2-4EBF-AB4C-93E64BDCD8E7}" type="pres">
      <dgm:prSet presAssocID="{8225410F-0934-4666-B53B-0FDD9B27391B}" presName="node" presStyleLbl="node1" presStyleIdx="0" presStyleCnt="4" custScaleY="97587" custLinFactNeighborX="2677" custLinFactNeighborY="-11399">
        <dgm:presLayoutVars>
          <dgm:bulletEnabled val="1"/>
        </dgm:presLayoutVars>
      </dgm:prSet>
      <dgm:spPr/>
      <dgm:t>
        <a:bodyPr/>
        <a:lstStyle/>
        <a:p>
          <a:endParaRPr lang="en-US"/>
        </a:p>
      </dgm:t>
    </dgm:pt>
    <dgm:pt modelId="{F8E66BC2-1781-40F2-8633-E67F6C60D01D}" type="pres">
      <dgm:prSet presAssocID="{8225410F-0934-4666-B53B-0FDD9B27391B}" presName="invisiNode" presStyleLbl="node1" presStyleIdx="0" presStyleCnt="4"/>
      <dgm:spPr/>
    </dgm:pt>
    <dgm:pt modelId="{96EE4AE6-6A3D-418F-A702-41DEFAB5764C}" type="pres">
      <dgm:prSet presAssocID="{8225410F-0934-4666-B53B-0FDD9B27391B}" presName="imagNode" presStyleLbl="fgImgPlace1" presStyleIdx="0" presStyleCnt="4" custScaleX="99980" custScaleY="59633" custLinFactNeighborX="-462" custLinFactNeighborY="-11276"/>
      <dgm:spPr>
        <a:blipFill>
          <a:blip xmlns:r="http://schemas.openxmlformats.org/officeDocument/2006/relationships" r:embed="rId1">
            <a:extLst>
              <a:ext uri="{28A0092B-C50C-407E-A947-70E740481C1C}">
                <a14:useLocalDpi xmlns:a14="http://schemas.microsoft.com/office/drawing/2010/main" val="0"/>
              </a:ext>
            </a:extLst>
          </a:blip>
          <a:srcRect/>
          <a:stretch>
            <a:fillRect l="-8000" r="-8000"/>
          </a:stretch>
        </a:blipFill>
      </dgm:spPr>
    </dgm:pt>
    <dgm:pt modelId="{90F228F5-B896-4DDE-AA64-ED5484413264}" type="pres">
      <dgm:prSet presAssocID="{44D72D23-8040-4080-AABF-F6C97C52F748}" presName="sibTrans" presStyleLbl="sibTrans2D1" presStyleIdx="0" presStyleCnt="0"/>
      <dgm:spPr/>
      <dgm:t>
        <a:bodyPr/>
        <a:lstStyle/>
        <a:p>
          <a:endParaRPr lang="en-US"/>
        </a:p>
      </dgm:t>
    </dgm:pt>
    <dgm:pt modelId="{5E920845-0FD5-4506-9B0D-1EF711C52E71}" type="pres">
      <dgm:prSet presAssocID="{BCD9B111-D263-4558-9B58-B186179FF3D6}" presName="compNode" presStyleCnt="0"/>
      <dgm:spPr/>
    </dgm:pt>
    <dgm:pt modelId="{8940E435-223F-4AAD-81FA-48DF92C8BD01}" type="pres">
      <dgm:prSet presAssocID="{BCD9B111-D263-4558-9B58-B186179FF3D6}" presName="node" presStyleLbl="node1" presStyleIdx="1" presStyleCnt="4" custScaleY="97564" custLinFactNeighborX="4022" custLinFactNeighborY="-11416">
        <dgm:presLayoutVars>
          <dgm:bulletEnabled val="1"/>
        </dgm:presLayoutVars>
      </dgm:prSet>
      <dgm:spPr/>
      <dgm:t>
        <a:bodyPr/>
        <a:lstStyle/>
        <a:p>
          <a:endParaRPr lang="en-US"/>
        </a:p>
      </dgm:t>
    </dgm:pt>
    <dgm:pt modelId="{841B64CA-A0E1-43B8-BFEB-6E71B998194A}" type="pres">
      <dgm:prSet presAssocID="{BCD9B111-D263-4558-9B58-B186179FF3D6}" presName="invisiNode" presStyleLbl="node1" presStyleIdx="1" presStyleCnt="4"/>
      <dgm:spPr/>
    </dgm:pt>
    <dgm:pt modelId="{1C265091-0A6A-43E2-AD4E-D39B321317CC}" type="pres">
      <dgm:prSet presAssocID="{BCD9B111-D263-4558-9B58-B186179FF3D6}" presName="imagNode" presStyleLbl="fgImgPlace1" presStyleIdx="1" presStyleCnt="4" custScaleX="100745" custScaleY="59612" custLinFactNeighborX="-1778" custLinFactNeighborY="-1033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A7164151-D2AF-4A23-85D4-F9934399E2C7}" type="pres">
      <dgm:prSet presAssocID="{77D27F8B-D345-44D0-BF29-0D5847FCC10E}" presName="sibTrans" presStyleLbl="sibTrans2D1" presStyleIdx="0" presStyleCnt="0"/>
      <dgm:spPr/>
      <dgm:t>
        <a:bodyPr/>
        <a:lstStyle/>
        <a:p>
          <a:endParaRPr lang="en-US"/>
        </a:p>
      </dgm:t>
    </dgm:pt>
    <dgm:pt modelId="{DEBD47C4-0D87-4EA9-B643-B736DBB7BD92}" type="pres">
      <dgm:prSet presAssocID="{30A769D4-C160-4722-BE67-F97A6DA026AE}" presName="compNode" presStyleCnt="0"/>
      <dgm:spPr/>
    </dgm:pt>
    <dgm:pt modelId="{1358259E-9961-4350-BED4-DAA6BABC6A4E}" type="pres">
      <dgm:prSet presAssocID="{30A769D4-C160-4722-BE67-F97A6DA026AE}" presName="node" presStyleLbl="node1" presStyleIdx="2" presStyleCnt="4" custScaleX="95666" custScaleY="97733" custLinFactNeighborX="3200" custLinFactNeighborY="-11289">
        <dgm:presLayoutVars>
          <dgm:bulletEnabled val="1"/>
        </dgm:presLayoutVars>
      </dgm:prSet>
      <dgm:spPr/>
      <dgm:t>
        <a:bodyPr/>
        <a:lstStyle/>
        <a:p>
          <a:endParaRPr lang="en-US"/>
        </a:p>
      </dgm:t>
    </dgm:pt>
    <dgm:pt modelId="{F78A66C4-1547-44F7-8A53-A87BC4B85682}" type="pres">
      <dgm:prSet presAssocID="{30A769D4-C160-4722-BE67-F97A6DA026AE}" presName="invisiNode" presStyleLbl="node1" presStyleIdx="2" presStyleCnt="4"/>
      <dgm:spPr/>
    </dgm:pt>
    <dgm:pt modelId="{F3CEF564-DCC6-4AE5-9DE1-EF8CABEA1C26}" type="pres">
      <dgm:prSet presAssocID="{30A769D4-C160-4722-BE67-F97A6DA026AE}" presName="imagNode" presStyleLbl="fgImgPlace1" presStyleIdx="2" presStyleCnt="4" custScaleX="85467" custScaleY="55847" custLinFactNeighborX="3917" custLinFactNeighborY="-12145"/>
      <dgm:spPr>
        <a:blipFill>
          <a:blip xmlns:r="http://schemas.openxmlformats.org/officeDocument/2006/relationships" r:embed="rId3">
            <a:extLst>
              <a:ext uri="{28A0092B-C50C-407E-A947-70E740481C1C}">
                <a14:useLocalDpi xmlns:a14="http://schemas.microsoft.com/office/drawing/2010/main" val="0"/>
              </a:ext>
            </a:extLst>
          </a:blip>
          <a:srcRect/>
          <a:stretch>
            <a:fillRect t="-9000" b="-9000"/>
          </a:stretch>
        </a:blipFill>
      </dgm:spPr>
    </dgm:pt>
    <dgm:pt modelId="{C064B61B-795C-47CC-A955-B9C90E2B9C11}" type="pres">
      <dgm:prSet presAssocID="{C0A54907-2B87-46C5-951B-40ACEEB74107}" presName="sibTrans" presStyleLbl="sibTrans2D1" presStyleIdx="0" presStyleCnt="0"/>
      <dgm:spPr/>
      <dgm:t>
        <a:bodyPr/>
        <a:lstStyle/>
        <a:p>
          <a:endParaRPr lang="en-US"/>
        </a:p>
      </dgm:t>
    </dgm:pt>
    <dgm:pt modelId="{9B75E06B-E8FC-47AC-BED0-DDE4E612A814}" type="pres">
      <dgm:prSet presAssocID="{4DFC5570-8808-4C80-8669-5FA7CF56EB1C}" presName="compNode" presStyleCnt="0"/>
      <dgm:spPr/>
    </dgm:pt>
    <dgm:pt modelId="{F1EDB3D8-7C1F-410E-8927-46B218A33798}" type="pres">
      <dgm:prSet presAssocID="{4DFC5570-8808-4C80-8669-5FA7CF56EB1C}" presName="node" presStyleLbl="node1" presStyleIdx="3" presStyleCnt="4" custScaleX="106200" custScaleY="99045" custLinFactNeighborX="3313" custLinFactNeighborY="-10305">
        <dgm:presLayoutVars>
          <dgm:bulletEnabled val="1"/>
        </dgm:presLayoutVars>
      </dgm:prSet>
      <dgm:spPr/>
      <dgm:t>
        <a:bodyPr/>
        <a:lstStyle/>
        <a:p>
          <a:endParaRPr lang="en-US"/>
        </a:p>
      </dgm:t>
    </dgm:pt>
    <dgm:pt modelId="{DD4B1D9E-C322-4099-B5BB-EAAFAE09BA93}" type="pres">
      <dgm:prSet presAssocID="{4DFC5570-8808-4C80-8669-5FA7CF56EB1C}" presName="invisiNode" presStyleLbl="node1" presStyleIdx="3" presStyleCnt="4"/>
      <dgm:spPr/>
    </dgm:pt>
    <dgm:pt modelId="{CF6BE1D1-B612-49F8-A3A8-BCF1FD660727}" type="pres">
      <dgm:prSet presAssocID="{4DFC5570-8808-4C80-8669-5FA7CF56EB1C}" presName="imagNode" presStyleLbl="fgImgPlace1" presStyleIdx="3" presStyleCnt="4" custScaleX="93715" custScaleY="57396" custLinFactNeighborX="2711" custLinFactNeighborY="-10824"/>
      <dgm:spPr>
        <a:blipFill>
          <a:blip xmlns:r="http://schemas.openxmlformats.org/officeDocument/2006/relationships" r:embed="rId4">
            <a:extLst>
              <a:ext uri="{28A0092B-C50C-407E-A947-70E740481C1C}">
                <a14:useLocalDpi xmlns:a14="http://schemas.microsoft.com/office/drawing/2010/main" val="0"/>
              </a:ext>
            </a:extLst>
          </a:blip>
          <a:srcRect/>
          <a:stretch>
            <a:fillRect t="-8000" b="-8000"/>
          </a:stretch>
        </a:blipFill>
      </dgm:spPr>
    </dgm:pt>
  </dgm:ptLst>
  <dgm:cxnLst>
    <dgm:cxn modelId="{D9E8D042-5C5D-4334-B870-4783A6FC6761}" srcId="{3748CD86-1D93-4B65-B363-2E8B9882EB36}" destId="{BCD9B111-D263-4558-9B58-B186179FF3D6}" srcOrd="1" destOrd="0" parTransId="{EC26353B-1819-4A64-9607-C1BC23E40966}" sibTransId="{77D27F8B-D345-44D0-BF29-0D5847FCC10E}"/>
    <dgm:cxn modelId="{BEEEFA55-B566-4D3B-9F98-C99B5C50D746}" srcId="{3748CD86-1D93-4B65-B363-2E8B9882EB36}" destId="{8225410F-0934-4666-B53B-0FDD9B27391B}" srcOrd="0" destOrd="0" parTransId="{54B08105-A341-4598-9B19-6F879CDE5790}" sibTransId="{44D72D23-8040-4080-AABF-F6C97C52F748}"/>
    <dgm:cxn modelId="{19BD9383-80DE-4370-BB58-8EF8B87028F1}" type="presOf" srcId="{30A769D4-C160-4722-BE67-F97A6DA026AE}" destId="{1358259E-9961-4350-BED4-DAA6BABC6A4E}" srcOrd="0" destOrd="0" presId="urn:microsoft.com/office/officeart/2005/8/layout/pList2"/>
    <dgm:cxn modelId="{2FEB4866-072D-491E-AFE5-30C4F29F0A6F}" type="presOf" srcId="{4DFC5570-8808-4C80-8669-5FA7CF56EB1C}" destId="{F1EDB3D8-7C1F-410E-8927-46B218A33798}" srcOrd="0" destOrd="0" presId="urn:microsoft.com/office/officeart/2005/8/layout/pList2"/>
    <dgm:cxn modelId="{2442C0CB-F859-4FB9-A895-EE83538DCBD7}" srcId="{3748CD86-1D93-4B65-B363-2E8B9882EB36}" destId="{30A769D4-C160-4722-BE67-F97A6DA026AE}" srcOrd="2" destOrd="0" parTransId="{D8719068-ED71-479F-AE4B-6551CD0D6D23}" sibTransId="{C0A54907-2B87-46C5-951B-40ACEEB74107}"/>
    <dgm:cxn modelId="{C6BF479D-A16A-4B46-8562-41003C578ACE}" srcId="{3748CD86-1D93-4B65-B363-2E8B9882EB36}" destId="{4DFC5570-8808-4C80-8669-5FA7CF56EB1C}" srcOrd="3" destOrd="0" parTransId="{82AC3EB1-CBD4-4470-ACA6-5068CAC3BCB2}" sibTransId="{69C59880-D4AC-4EBF-B80B-D0D3F5DE1E7B}"/>
    <dgm:cxn modelId="{6CFEB2B2-B239-4D97-8966-C9F7D628DF4A}" type="presOf" srcId="{44D72D23-8040-4080-AABF-F6C97C52F748}" destId="{90F228F5-B896-4DDE-AA64-ED5484413264}" srcOrd="0" destOrd="0" presId="urn:microsoft.com/office/officeart/2005/8/layout/pList2"/>
    <dgm:cxn modelId="{DA2BA8AA-C43D-415C-B1B6-68FF3E4C1694}" type="presOf" srcId="{BCD9B111-D263-4558-9B58-B186179FF3D6}" destId="{8940E435-223F-4AAD-81FA-48DF92C8BD01}" srcOrd="0" destOrd="0" presId="urn:microsoft.com/office/officeart/2005/8/layout/pList2"/>
    <dgm:cxn modelId="{BDE35418-9629-4C7E-9F16-3107254C8990}" type="presOf" srcId="{77D27F8B-D345-44D0-BF29-0D5847FCC10E}" destId="{A7164151-D2AF-4A23-85D4-F9934399E2C7}" srcOrd="0" destOrd="0" presId="urn:microsoft.com/office/officeart/2005/8/layout/pList2"/>
    <dgm:cxn modelId="{D461AD09-2B5C-4C07-AA85-49B11B15F7F5}" type="presOf" srcId="{3748CD86-1D93-4B65-B363-2E8B9882EB36}" destId="{D303B92A-29E3-4512-BD7C-6F53064C83C2}" srcOrd="0" destOrd="0" presId="urn:microsoft.com/office/officeart/2005/8/layout/pList2"/>
    <dgm:cxn modelId="{60E14E67-7EFC-4C5B-9696-5F1BE9D31000}" type="presOf" srcId="{8225410F-0934-4666-B53B-0FDD9B27391B}" destId="{F94E7594-94C2-4EBF-AB4C-93E64BDCD8E7}" srcOrd="0" destOrd="0" presId="urn:microsoft.com/office/officeart/2005/8/layout/pList2"/>
    <dgm:cxn modelId="{511AF988-0E2F-4F03-9303-980268B21B2F}" type="presOf" srcId="{C0A54907-2B87-46C5-951B-40ACEEB74107}" destId="{C064B61B-795C-47CC-A955-B9C90E2B9C11}" srcOrd="0" destOrd="0" presId="urn:microsoft.com/office/officeart/2005/8/layout/pList2"/>
    <dgm:cxn modelId="{2FA3E59F-7A0D-468D-9E06-4A3E175C35C0}" type="presParOf" srcId="{D303B92A-29E3-4512-BD7C-6F53064C83C2}" destId="{1CD802C4-91AC-433A-BBF3-A437186931B8}" srcOrd="0" destOrd="0" presId="urn:microsoft.com/office/officeart/2005/8/layout/pList2"/>
    <dgm:cxn modelId="{D60155FF-B1FC-4D4E-B1D6-F260CF0203D4}" type="presParOf" srcId="{D303B92A-29E3-4512-BD7C-6F53064C83C2}" destId="{AFFD7861-746F-4475-BBB5-A50444F215A3}" srcOrd="1" destOrd="0" presId="urn:microsoft.com/office/officeart/2005/8/layout/pList2"/>
    <dgm:cxn modelId="{546BC96C-0C47-4935-AFB6-DFC4A968334C}" type="presParOf" srcId="{AFFD7861-746F-4475-BBB5-A50444F215A3}" destId="{31F5B8EE-10BF-46E9-B113-D7CAB77BF0FC}" srcOrd="0" destOrd="0" presId="urn:microsoft.com/office/officeart/2005/8/layout/pList2"/>
    <dgm:cxn modelId="{370E5651-3AF6-4A09-9C4F-85A7257D1324}" type="presParOf" srcId="{31F5B8EE-10BF-46E9-B113-D7CAB77BF0FC}" destId="{F94E7594-94C2-4EBF-AB4C-93E64BDCD8E7}" srcOrd="0" destOrd="0" presId="urn:microsoft.com/office/officeart/2005/8/layout/pList2"/>
    <dgm:cxn modelId="{109702B6-2C31-4740-81B7-EDAC349FF1CB}" type="presParOf" srcId="{31F5B8EE-10BF-46E9-B113-D7CAB77BF0FC}" destId="{F8E66BC2-1781-40F2-8633-E67F6C60D01D}" srcOrd="1" destOrd="0" presId="urn:microsoft.com/office/officeart/2005/8/layout/pList2"/>
    <dgm:cxn modelId="{C5982B10-43AF-4379-84FF-B95A2D0F2A2D}" type="presParOf" srcId="{31F5B8EE-10BF-46E9-B113-D7CAB77BF0FC}" destId="{96EE4AE6-6A3D-418F-A702-41DEFAB5764C}" srcOrd="2" destOrd="0" presId="urn:microsoft.com/office/officeart/2005/8/layout/pList2"/>
    <dgm:cxn modelId="{A11AE723-BEB5-471D-9342-45B6751217AF}" type="presParOf" srcId="{AFFD7861-746F-4475-BBB5-A50444F215A3}" destId="{90F228F5-B896-4DDE-AA64-ED5484413264}" srcOrd="1" destOrd="0" presId="urn:microsoft.com/office/officeart/2005/8/layout/pList2"/>
    <dgm:cxn modelId="{E325FE4F-4536-43FE-95F8-47AC95E5864A}" type="presParOf" srcId="{AFFD7861-746F-4475-BBB5-A50444F215A3}" destId="{5E920845-0FD5-4506-9B0D-1EF711C52E71}" srcOrd="2" destOrd="0" presId="urn:microsoft.com/office/officeart/2005/8/layout/pList2"/>
    <dgm:cxn modelId="{5DA50049-6E2D-4E68-9D15-BB564DD39DA0}" type="presParOf" srcId="{5E920845-0FD5-4506-9B0D-1EF711C52E71}" destId="{8940E435-223F-4AAD-81FA-48DF92C8BD01}" srcOrd="0" destOrd="0" presId="urn:microsoft.com/office/officeart/2005/8/layout/pList2"/>
    <dgm:cxn modelId="{54BD11F1-E266-4FDE-A245-540EC4574D2F}" type="presParOf" srcId="{5E920845-0FD5-4506-9B0D-1EF711C52E71}" destId="{841B64CA-A0E1-43B8-BFEB-6E71B998194A}" srcOrd="1" destOrd="0" presId="urn:microsoft.com/office/officeart/2005/8/layout/pList2"/>
    <dgm:cxn modelId="{AB8BDAB6-D582-4929-A5AF-153DFA71B650}" type="presParOf" srcId="{5E920845-0FD5-4506-9B0D-1EF711C52E71}" destId="{1C265091-0A6A-43E2-AD4E-D39B321317CC}" srcOrd="2" destOrd="0" presId="urn:microsoft.com/office/officeart/2005/8/layout/pList2"/>
    <dgm:cxn modelId="{28EB589E-3F5F-4AE5-BD7D-EF62C708C39D}" type="presParOf" srcId="{AFFD7861-746F-4475-BBB5-A50444F215A3}" destId="{A7164151-D2AF-4A23-85D4-F9934399E2C7}" srcOrd="3" destOrd="0" presId="urn:microsoft.com/office/officeart/2005/8/layout/pList2"/>
    <dgm:cxn modelId="{C25086D0-45A3-4518-BC6F-CD28F819F24C}" type="presParOf" srcId="{AFFD7861-746F-4475-BBB5-A50444F215A3}" destId="{DEBD47C4-0D87-4EA9-B643-B736DBB7BD92}" srcOrd="4" destOrd="0" presId="urn:microsoft.com/office/officeart/2005/8/layout/pList2"/>
    <dgm:cxn modelId="{FB47147C-33A3-4DC7-B1AC-CDEA871454E0}" type="presParOf" srcId="{DEBD47C4-0D87-4EA9-B643-B736DBB7BD92}" destId="{1358259E-9961-4350-BED4-DAA6BABC6A4E}" srcOrd="0" destOrd="0" presId="urn:microsoft.com/office/officeart/2005/8/layout/pList2"/>
    <dgm:cxn modelId="{3DF12352-5F45-41E3-8B3E-0BEE5CBC0989}" type="presParOf" srcId="{DEBD47C4-0D87-4EA9-B643-B736DBB7BD92}" destId="{F78A66C4-1547-44F7-8A53-A87BC4B85682}" srcOrd="1" destOrd="0" presId="urn:microsoft.com/office/officeart/2005/8/layout/pList2"/>
    <dgm:cxn modelId="{574DF7BE-CEE3-45C7-AB60-1E32E04A72D7}" type="presParOf" srcId="{DEBD47C4-0D87-4EA9-B643-B736DBB7BD92}" destId="{F3CEF564-DCC6-4AE5-9DE1-EF8CABEA1C26}" srcOrd="2" destOrd="0" presId="urn:microsoft.com/office/officeart/2005/8/layout/pList2"/>
    <dgm:cxn modelId="{B33E3CB0-0736-4FC2-8BFC-B55F63ACCF8E}" type="presParOf" srcId="{AFFD7861-746F-4475-BBB5-A50444F215A3}" destId="{C064B61B-795C-47CC-A955-B9C90E2B9C11}" srcOrd="5" destOrd="0" presId="urn:microsoft.com/office/officeart/2005/8/layout/pList2"/>
    <dgm:cxn modelId="{906FCCEB-AF66-4384-976B-7EAC62065CC9}" type="presParOf" srcId="{AFFD7861-746F-4475-BBB5-A50444F215A3}" destId="{9B75E06B-E8FC-47AC-BED0-DDE4E612A814}" srcOrd="6" destOrd="0" presId="urn:microsoft.com/office/officeart/2005/8/layout/pList2"/>
    <dgm:cxn modelId="{3DE81AE9-2C37-4BB3-BB46-0A9EAFA454EF}" type="presParOf" srcId="{9B75E06B-E8FC-47AC-BED0-DDE4E612A814}" destId="{F1EDB3D8-7C1F-410E-8927-46B218A33798}" srcOrd="0" destOrd="0" presId="urn:microsoft.com/office/officeart/2005/8/layout/pList2"/>
    <dgm:cxn modelId="{6153C687-32C6-4DB6-A6CC-E44163E3BD11}" type="presParOf" srcId="{9B75E06B-E8FC-47AC-BED0-DDE4E612A814}" destId="{DD4B1D9E-C322-4099-B5BB-EAAFAE09BA93}" srcOrd="1" destOrd="0" presId="urn:microsoft.com/office/officeart/2005/8/layout/pList2"/>
    <dgm:cxn modelId="{579E53C5-F333-46A4-BAFE-4BE250A4576A}" type="presParOf" srcId="{9B75E06B-E8FC-47AC-BED0-DDE4E612A814}" destId="{CF6BE1D1-B612-49F8-A3A8-BCF1FD660727}"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F64E3B2-50DB-46EB-9687-B1E0975F7730}"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D0B9081E-7714-4354-87A3-2253026A4662}">
      <dgm:prSet/>
      <dgm:spPr/>
      <dgm:t>
        <a:bodyPr/>
        <a:lstStyle/>
        <a:p>
          <a:pPr rtl="0"/>
          <a:r>
            <a:rPr lang="en-US" dirty="0" smtClean="0"/>
            <a:t>Pre-CCLS</a:t>
          </a:r>
          <a:endParaRPr lang="en-US" dirty="0"/>
        </a:p>
      </dgm:t>
    </dgm:pt>
    <dgm:pt modelId="{DFEC09E1-4194-4575-A9C6-8B4D324F7AF9}" type="parTrans" cxnId="{8296C1CF-A14B-44B6-994B-0ED1E5E6E84B}">
      <dgm:prSet/>
      <dgm:spPr/>
      <dgm:t>
        <a:bodyPr/>
        <a:lstStyle/>
        <a:p>
          <a:endParaRPr lang="en-US"/>
        </a:p>
      </dgm:t>
    </dgm:pt>
    <dgm:pt modelId="{40FEAC55-B469-47E0-8827-990792C90776}" type="sibTrans" cxnId="{8296C1CF-A14B-44B6-994B-0ED1E5E6E84B}">
      <dgm:prSet/>
      <dgm:spPr/>
      <dgm:t>
        <a:bodyPr/>
        <a:lstStyle/>
        <a:p>
          <a:endParaRPr lang="en-US"/>
        </a:p>
      </dgm:t>
    </dgm:pt>
    <dgm:pt modelId="{DC5EEC23-B197-4DF5-A0FA-035CA1BA3546}">
      <dgm:prSet/>
      <dgm:spPr/>
      <dgm:t>
        <a:bodyPr/>
        <a:lstStyle/>
        <a:p>
          <a:pPr rtl="0"/>
          <a:r>
            <a:rPr lang="en-US" dirty="0" smtClean="0"/>
            <a:t>What are your favorite foods?</a:t>
          </a:r>
          <a:endParaRPr lang="en-US" dirty="0"/>
        </a:p>
      </dgm:t>
    </dgm:pt>
    <dgm:pt modelId="{3B0DC257-9DE9-463C-A63F-9FEF375EAB7A}" type="parTrans" cxnId="{3F1F582B-F62C-4F54-9F23-7047398677D7}">
      <dgm:prSet/>
      <dgm:spPr/>
      <dgm:t>
        <a:bodyPr/>
        <a:lstStyle/>
        <a:p>
          <a:endParaRPr lang="en-US"/>
        </a:p>
      </dgm:t>
    </dgm:pt>
    <dgm:pt modelId="{0BB1278B-ECCC-4C03-95D3-30359B3A8352}" type="sibTrans" cxnId="{3F1F582B-F62C-4F54-9F23-7047398677D7}">
      <dgm:prSet/>
      <dgm:spPr/>
      <dgm:t>
        <a:bodyPr/>
        <a:lstStyle/>
        <a:p>
          <a:endParaRPr lang="en-US"/>
        </a:p>
      </dgm:t>
    </dgm:pt>
    <dgm:pt modelId="{7F84205C-BD82-4B1F-95D3-AFE84AB0C59E}" type="pres">
      <dgm:prSet presAssocID="{2F64E3B2-50DB-46EB-9687-B1E0975F7730}" presName="Name0" presStyleCnt="0">
        <dgm:presLayoutVars>
          <dgm:dir/>
          <dgm:animLvl val="lvl"/>
          <dgm:resizeHandles val="exact"/>
        </dgm:presLayoutVars>
      </dgm:prSet>
      <dgm:spPr/>
      <dgm:t>
        <a:bodyPr/>
        <a:lstStyle/>
        <a:p>
          <a:endParaRPr lang="en-US"/>
        </a:p>
      </dgm:t>
    </dgm:pt>
    <dgm:pt modelId="{F6CD0D9A-3D85-4B72-9B6E-847458E15873}" type="pres">
      <dgm:prSet presAssocID="{DC5EEC23-B197-4DF5-A0FA-035CA1BA3546}" presName="boxAndChildren" presStyleCnt="0"/>
      <dgm:spPr/>
    </dgm:pt>
    <dgm:pt modelId="{A7E39DAA-2FC5-4700-9FB9-6B7305D0AE9B}" type="pres">
      <dgm:prSet presAssocID="{DC5EEC23-B197-4DF5-A0FA-035CA1BA3546}" presName="parentTextBox" presStyleLbl="node1" presStyleIdx="0" presStyleCnt="2"/>
      <dgm:spPr/>
      <dgm:t>
        <a:bodyPr/>
        <a:lstStyle/>
        <a:p>
          <a:endParaRPr lang="en-US"/>
        </a:p>
      </dgm:t>
    </dgm:pt>
    <dgm:pt modelId="{539F5097-DDBB-4256-93AC-9F14EF8397C3}" type="pres">
      <dgm:prSet presAssocID="{40FEAC55-B469-47E0-8827-990792C90776}" presName="sp" presStyleCnt="0"/>
      <dgm:spPr/>
    </dgm:pt>
    <dgm:pt modelId="{129DEED0-27B7-4089-BC0E-54643734ABDF}" type="pres">
      <dgm:prSet presAssocID="{D0B9081E-7714-4354-87A3-2253026A4662}" presName="arrowAndChildren" presStyleCnt="0"/>
      <dgm:spPr/>
    </dgm:pt>
    <dgm:pt modelId="{120F3961-E4B6-47C8-B124-8CD4A20E2C0A}" type="pres">
      <dgm:prSet presAssocID="{D0B9081E-7714-4354-87A3-2253026A4662}" presName="parentTextArrow" presStyleLbl="node1" presStyleIdx="1" presStyleCnt="2" custScaleY="48169"/>
      <dgm:spPr/>
      <dgm:t>
        <a:bodyPr/>
        <a:lstStyle/>
        <a:p>
          <a:endParaRPr lang="en-US"/>
        </a:p>
      </dgm:t>
    </dgm:pt>
  </dgm:ptLst>
  <dgm:cxnLst>
    <dgm:cxn modelId="{38D86F92-06E0-47C0-9827-87B8F264C143}" type="presOf" srcId="{D0B9081E-7714-4354-87A3-2253026A4662}" destId="{120F3961-E4B6-47C8-B124-8CD4A20E2C0A}" srcOrd="0" destOrd="0" presId="urn:microsoft.com/office/officeart/2005/8/layout/process4"/>
    <dgm:cxn modelId="{3B587B10-BD72-46AB-AE22-A37425E9F6A2}" type="presOf" srcId="{2F64E3B2-50DB-46EB-9687-B1E0975F7730}" destId="{7F84205C-BD82-4B1F-95D3-AFE84AB0C59E}" srcOrd="0" destOrd="0" presId="urn:microsoft.com/office/officeart/2005/8/layout/process4"/>
    <dgm:cxn modelId="{8296C1CF-A14B-44B6-994B-0ED1E5E6E84B}" srcId="{2F64E3B2-50DB-46EB-9687-B1E0975F7730}" destId="{D0B9081E-7714-4354-87A3-2253026A4662}" srcOrd="0" destOrd="0" parTransId="{DFEC09E1-4194-4575-A9C6-8B4D324F7AF9}" sibTransId="{40FEAC55-B469-47E0-8827-990792C90776}"/>
    <dgm:cxn modelId="{3F1F582B-F62C-4F54-9F23-7047398677D7}" srcId="{2F64E3B2-50DB-46EB-9687-B1E0975F7730}" destId="{DC5EEC23-B197-4DF5-A0FA-035CA1BA3546}" srcOrd="1" destOrd="0" parTransId="{3B0DC257-9DE9-463C-A63F-9FEF375EAB7A}" sibTransId="{0BB1278B-ECCC-4C03-95D3-30359B3A8352}"/>
    <dgm:cxn modelId="{8985AB12-923F-49A1-964B-2878DD744604}" type="presOf" srcId="{DC5EEC23-B197-4DF5-A0FA-035CA1BA3546}" destId="{A7E39DAA-2FC5-4700-9FB9-6B7305D0AE9B}" srcOrd="0" destOrd="0" presId="urn:microsoft.com/office/officeart/2005/8/layout/process4"/>
    <dgm:cxn modelId="{51347B8F-32D8-477F-9638-F0A32E02A1BE}" type="presParOf" srcId="{7F84205C-BD82-4B1F-95D3-AFE84AB0C59E}" destId="{F6CD0D9A-3D85-4B72-9B6E-847458E15873}" srcOrd="0" destOrd="0" presId="urn:microsoft.com/office/officeart/2005/8/layout/process4"/>
    <dgm:cxn modelId="{7D26C235-4DF1-4089-95E3-13544D382040}" type="presParOf" srcId="{F6CD0D9A-3D85-4B72-9B6E-847458E15873}" destId="{A7E39DAA-2FC5-4700-9FB9-6B7305D0AE9B}" srcOrd="0" destOrd="0" presId="urn:microsoft.com/office/officeart/2005/8/layout/process4"/>
    <dgm:cxn modelId="{9318606E-3F1D-4654-8D28-780963D121B2}" type="presParOf" srcId="{7F84205C-BD82-4B1F-95D3-AFE84AB0C59E}" destId="{539F5097-DDBB-4256-93AC-9F14EF8397C3}" srcOrd="1" destOrd="0" presId="urn:microsoft.com/office/officeart/2005/8/layout/process4"/>
    <dgm:cxn modelId="{B6315EB3-98F9-485F-BB18-D38A6E589269}" type="presParOf" srcId="{7F84205C-BD82-4B1F-95D3-AFE84AB0C59E}" destId="{129DEED0-27B7-4089-BC0E-54643734ABDF}" srcOrd="2" destOrd="0" presId="urn:microsoft.com/office/officeart/2005/8/layout/process4"/>
    <dgm:cxn modelId="{911020B1-B877-4B85-8790-2A6E42D6582C}" type="presParOf" srcId="{129DEED0-27B7-4089-BC0E-54643734ABDF}" destId="{120F3961-E4B6-47C8-B124-8CD4A20E2C0A}"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748CD86-1D93-4B65-B363-2E8B9882EB36}" type="doc">
      <dgm:prSet loTypeId="urn:microsoft.com/office/officeart/2005/8/layout/pList2" loCatId="list" qsTypeId="urn:microsoft.com/office/officeart/2005/8/quickstyle/simple1" qsCatId="simple" csTypeId="urn:microsoft.com/office/officeart/2005/8/colors/accent1_2" csCatId="accent1" phldr="1"/>
      <dgm:spPr/>
    </dgm:pt>
    <dgm:pt modelId="{8225410F-0934-4666-B53B-0FDD9B27391B}">
      <dgm:prSet phldrT="[Text]" custT="1"/>
      <dgm:spPr/>
      <dgm:t>
        <a:bodyPr/>
        <a:lstStyle/>
        <a:p>
          <a:pPr algn="l"/>
          <a:r>
            <a:rPr lang="en-US" sz="1800" dirty="0" smtClean="0"/>
            <a:t>Using </a:t>
          </a:r>
          <a:r>
            <a:rPr lang="en-US" sz="1800" i="1" dirty="0" smtClean="0"/>
            <a:t>My Amazing Body</a:t>
          </a:r>
          <a:r>
            <a:rPr lang="en-US" sz="1800" dirty="0" smtClean="0"/>
            <a:t>, tell why the author thinks our bodies are amazing.</a:t>
          </a:r>
          <a:endParaRPr lang="en-US" sz="1800" dirty="0"/>
        </a:p>
      </dgm:t>
    </dgm:pt>
    <dgm:pt modelId="{54B08105-A341-4598-9B19-6F879CDE5790}" type="parTrans" cxnId="{BEEEFA55-B566-4D3B-9F98-C99B5C50D746}">
      <dgm:prSet/>
      <dgm:spPr/>
      <dgm:t>
        <a:bodyPr/>
        <a:lstStyle/>
        <a:p>
          <a:endParaRPr lang="en-US"/>
        </a:p>
      </dgm:t>
    </dgm:pt>
    <dgm:pt modelId="{44D72D23-8040-4080-AABF-F6C97C52F748}" type="sibTrans" cxnId="{BEEEFA55-B566-4D3B-9F98-C99B5C50D746}">
      <dgm:prSet/>
      <dgm:spPr/>
      <dgm:t>
        <a:bodyPr/>
        <a:lstStyle/>
        <a:p>
          <a:endParaRPr lang="en-US"/>
        </a:p>
      </dgm:t>
    </dgm:pt>
    <dgm:pt modelId="{30A769D4-C160-4722-BE67-F97A6DA026AE}">
      <dgm:prSet phldrT="[Text]"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n-US" sz="1500" dirty="0" smtClean="0"/>
            <a:t>Why do you think it’s important to eat healthy foods?  Use evidence from the text to support your answer.  </a:t>
          </a:r>
        </a:p>
        <a:p>
          <a:pPr algn="ctr" defTabSz="666750">
            <a:lnSpc>
              <a:spcPct val="90000"/>
            </a:lnSpc>
            <a:spcBef>
              <a:spcPct val="0"/>
            </a:spcBef>
            <a:spcAft>
              <a:spcPct val="35000"/>
            </a:spcAft>
          </a:pPr>
          <a:endParaRPr lang="en-US" sz="1200" dirty="0"/>
        </a:p>
      </dgm:t>
    </dgm:pt>
    <dgm:pt modelId="{D8719068-ED71-479F-AE4B-6551CD0D6D23}" type="parTrans" cxnId="{2442C0CB-F859-4FB9-A895-EE83538DCBD7}">
      <dgm:prSet/>
      <dgm:spPr/>
      <dgm:t>
        <a:bodyPr/>
        <a:lstStyle/>
        <a:p>
          <a:endParaRPr lang="en-US"/>
        </a:p>
      </dgm:t>
    </dgm:pt>
    <dgm:pt modelId="{C0A54907-2B87-46C5-951B-40ACEEB74107}" type="sibTrans" cxnId="{2442C0CB-F859-4FB9-A895-EE83538DCBD7}">
      <dgm:prSet/>
      <dgm:spPr/>
      <dgm:t>
        <a:bodyPr/>
        <a:lstStyle/>
        <a:p>
          <a:endParaRPr lang="en-US"/>
        </a:p>
      </dgm:t>
    </dgm:pt>
    <dgm:pt modelId="{4DFC5570-8808-4C80-8669-5FA7CF56EB1C}">
      <dgm:prSet custT="1"/>
      <dgm:spPr/>
      <dgm:t>
        <a:bodyPr/>
        <a:lstStyle/>
        <a:p>
          <a:pPr algn="l"/>
          <a:r>
            <a:rPr lang="en-US" sz="1500" dirty="0" smtClean="0"/>
            <a:t>Describe the relationship between proper nutrition and a healthy lifestyle.  Use evidence from the text to explain how the information found within it contributes to an understanding of overall health</a:t>
          </a:r>
          <a:r>
            <a:rPr lang="en-US" sz="1400" dirty="0" smtClean="0"/>
            <a:t>.</a:t>
          </a:r>
          <a:endParaRPr lang="en-US" sz="1400" dirty="0"/>
        </a:p>
      </dgm:t>
    </dgm:pt>
    <dgm:pt modelId="{82AC3EB1-CBD4-4470-ACA6-5068CAC3BCB2}" type="parTrans" cxnId="{C6BF479D-A16A-4B46-8562-41003C578ACE}">
      <dgm:prSet/>
      <dgm:spPr/>
      <dgm:t>
        <a:bodyPr/>
        <a:lstStyle/>
        <a:p>
          <a:endParaRPr lang="en-US"/>
        </a:p>
      </dgm:t>
    </dgm:pt>
    <dgm:pt modelId="{69C59880-D4AC-4EBF-B80B-D0D3F5DE1E7B}" type="sibTrans" cxnId="{C6BF479D-A16A-4B46-8562-41003C578ACE}">
      <dgm:prSet/>
      <dgm:spPr/>
      <dgm:t>
        <a:bodyPr/>
        <a:lstStyle/>
        <a:p>
          <a:endParaRPr lang="en-US"/>
        </a:p>
      </dgm:t>
    </dgm:pt>
    <dgm:pt modelId="{BCD9B111-D263-4558-9B58-B186179FF3D6}">
      <dgm:prSet phldrT="[Text]" custT="1"/>
      <dgm:spPr/>
      <dgm:t>
        <a:bodyPr/>
        <a:lstStyle/>
        <a:p>
          <a:pPr algn="l"/>
          <a:r>
            <a:rPr lang="en-US" sz="1800" dirty="0" smtClean="0"/>
            <a:t>Using details from the text, describe how your body uses the food you eat.</a:t>
          </a:r>
          <a:endParaRPr lang="en-US" sz="1800" dirty="0"/>
        </a:p>
      </dgm:t>
    </dgm:pt>
    <dgm:pt modelId="{77D27F8B-D345-44D0-BF29-0D5847FCC10E}" type="sibTrans" cxnId="{D9E8D042-5C5D-4334-B870-4783A6FC6761}">
      <dgm:prSet/>
      <dgm:spPr/>
      <dgm:t>
        <a:bodyPr/>
        <a:lstStyle/>
        <a:p>
          <a:endParaRPr lang="en-US"/>
        </a:p>
      </dgm:t>
    </dgm:pt>
    <dgm:pt modelId="{EC26353B-1819-4A64-9607-C1BC23E40966}" type="parTrans" cxnId="{D9E8D042-5C5D-4334-B870-4783A6FC6761}">
      <dgm:prSet/>
      <dgm:spPr/>
      <dgm:t>
        <a:bodyPr/>
        <a:lstStyle/>
        <a:p>
          <a:endParaRPr lang="en-US"/>
        </a:p>
      </dgm:t>
    </dgm:pt>
    <dgm:pt modelId="{D303B92A-29E3-4512-BD7C-6F53064C83C2}" type="pres">
      <dgm:prSet presAssocID="{3748CD86-1D93-4B65-B363-2E8B9882EB36}" presName="Name0" presStyleCnt="0">
        <dgm:presLayoutVars>
          <dgm:dir/>
          <dgm:resizeHandles val="exact"/>
        </dgm:presLayoutVars>
      </dgm:prSet>
      <dgm:spPr/>
    </dgm:pt>
    <dgm:pt modelId="{1CD802C4-91AC-433A-BBF3-A437186931B8}" type="pres">
      <dgm:prSet presAssocID="{3748CD86-1D93-4B65-B363-2E8B9882EB36}" presName="bkgdShp" presStyleLbl="alignAccFollowNode1" presStyleIdx="0" presStyleCnt="1" custScaleY="86733" custLinFactNeighborY="-10079"/>
      <dgm:spPr/>
    </dgm:pt>
    <dgm:pt modelId="{AFFD7861-746F-4475-BBB5-A50444F215A3}" type="pres">
      <dgm:prSet presAssocID="{3748CD86-1D93-4B65-B363-2E8B9882EB36}" presName="linComp" presStyleCnt="0"/>
      <dgm:spPr/>
    </dgm:pt>
    <dgm:pt modelId="{31F5B8EE-10BF-46E9-B113-D7CAB77BF0FC}" type="pres">
      <dgm:prSet presAssocID="{8225410F-0934-4666-B53B-0FDD9B27391B}" presName="compNode" presStyleCnt="0"/>
      <dgm:spPr/>
    </dgm:pt>
    <dgm:pt modelId="{F94E7594-94C2-4EBF-AB4C-93E64BDCD8E7}" type="pres">
      <dgm:prSet presAssocID="{8225410F-0934-4666-B53B-0FDD9B27391B}" presName="node" presStyleLbl="node1" presStyleIdx="0" presStyleCnt="4" custScaleY="116990">
        <dgm:presLayoutVars>
          <dgm:bulletEnabled val="1"/>
        </dgm:presLayoutVars>
      </dgm:prSet>
      <dgm:spPr/>
      <dgm:t>
        <a:bodyPr/>
        <a:lstStyle/>
        <a:p>
          <a:endParaRPr lang="en-US"/>
        </a:p>
      </dgm:t>
    </dgm:pt>
    <dgm:pt modelId="{F8E66BC2-1781-40F2-8633-E67F6C60D01D}" type="pres">
      <dgm:prSet presAssocID="{8225410F-0934-4666-B53B-0FDD9B27391B}" presName="invisiNode" presStyleLbl="node1" presStyleIdx="0" presStyleCnt="4"/>
      <dgm:spPr/>
    </dgm:pt>
    <dgm:pt modelId="{96EE4AE6-6A3D-418F-A702-41DEFAB5764C}" type="pres">
      <dgm:prSet presAssocID="{8225410F-0934-4666-B53B-0FDD9B27391B}" presName="imagNode" presStyleLbl="fgImgPlace1" presStyleIdx="0" presStyleCnt="4" custScaleX="99879" custScaleY="65091" custLinFactNeighborX="-3416" custLinFactNeighborY="-18756"/>
      <dgm:spPr>
        <a:blipFill>
          <a:blip xmlns:r="http://schemas.openxmlformats.org/officeDocument/2006/relationships" r:embed="rId1">
            <a:extLst>
              <a:ext uri="{28A0092B-C50C-407E-A947-70E740481C1C}">
                <a14:useLocalDpi xmlns:a14="http://schemas.microsoft.com/office/drawing/2010/main" val="0"/>
              </a:ext>
            </a:extLst>
          </a:blip>
          <a:srcRect/>
          <a:stretch>
            <a:fillRect l="-8000" r="-8000"/>
          </a:stretch>
        </a:blipFill>
      </dgm:spPr>
    </dgm:pt>
    <dgm:pt modelId="{90F228F5-B896-4DDE-AA64-ED5484413264}" type="pres">
      <dgm:prSet presAssocID="{44D72D23-8040-4080-AABF-F6C97C52F748}" presName="sibTrans" presStyleLbl="sibTrans2D1" presStyleIdx="0" presStyleCnt="0"/>
      <dgm:spPr/>
      <dgm:t>
        <a:bodyPr/>
        <a:lstStyle/>
        <a:p>
          <a:endParaRPr lang="en-US"/>
        </a:p>
      </dgm:t>
    </dgm:pt>
    <dgm:pt modelId="{5E920845-0FD5-4506-9B0D-1EF711C52E71}" type="pres">
      <dgm:prSet presAssocID="{BCD9B111-D263-4558-9B58-B186179FF3D6}" presName="compNode" presStyleCnt="0"/>
      <dgm:spPr/>
    </dgm:pt>
    <dgm:pt modelId="{8940E435-223F-4AAD-81FA-48DF92C8BD01}" type="pres">
      <dgm:prSet presAssocID="{BCD9B111-D263-4558-9B58-B186179FF3D6}" presName="node" presStyleLbl="node1" presStyleIdx="1" presStyleCnt="4" custScaleY="116990">
        <dgm:presLayoutVars>
          <dgm:bulletEnabled val="1"/>
        </dgm:presLayoutVars>
      </dgm:prSet>
      <dgm:spPr/>
      <dgm:t>
        <a:bodyPr/>
        <a:lstStyle/>
        <a:p>
          <a:endParaRPr lang="en-US"/>
        </a:p>
      </dgm:t>
    </dgm:pt>
    <dgm:pt modelId="{841B64CA-A0E1-43B8-BFEB-6E71B998194A}" type="pres">
      <dgm:prSet presAssocID="{BCD9B111-D263-4558-9B58-B186179FF3D6}" presName="invisiNode" presStyleLbl="node1" presStyleIdx="1" presStyleCnt="4"/>
      <dgm:spPr/>
    </dgm:pt>
    <dgm:pt modelId="{1C265091-0A6A-43E2-AD4E-D39B321317CC}" type="pres">
      <dgm:prSet presAssocID="{BCD9B111-D263-4558-9B58-B186179FF3D6}" presName="imagNode" presStyleLbl="fgImgPlace1" presStyleIdx="1" presStyleCnt="4" custScaleX="98939" custScaleY="65091" custLinFactNeighborX="3607" custLinFactNeighborY="-18756"/>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A7164151-D2AF-4A23-85D4-F9934399E2C7}" type="pres">
      <dgm:prSet presAssocID="{77D27F8B-D345-44D0-BF29-0D5847FCC10E}" presName="sibTrans" presStyleLbl="sibTrans2D1" presStyleIdx="0" presStyleCnt="0"/>
      <dgm:spPr/>
      <dgm:t>
        <a:bodyPr/>
        <a:lstStyle/>
        <a:p>
          <a:endParaRPr lang="en-US"/>
        </a:p>
      </dgm:t>
    </dgm:pt>
    <dgm:pt modelId="{DEBD47C4-0D87-4EA9-B643-B736DBB7BD92}" type="pres">
      <dgm:prSet presAssocID="{30A769D4-C160-4722-BE67-F97A6DA026AE}" presName="compNode" presStyleCnt="0"/>
      <dgm:spPr/>
    </dgm:pt>
    <dgm:pt modelId="{1358259E-9961-4350-BED4-DAA6BABC6A4E}" type="pres">
      <dgm:prSet presAssocID="{30A769D4-C160-4722-BE67-F97A6DA026AE}" presName="node" presStyleLbl="node1" presStyleIdx="2" presStyleCnt="4" custScaleY="116990">
        <dgm:presLayoutVars>
          <dgm:bulletEnabled val="1"/>
        </dgm:presLayoutVars>
      </dgm:prSet>
      <dgm:spPr/>
      <dgm:t>
        <a:bodyPr/>
        <a:lstStyle/>
        <a:p>
          <a:endParaRPr lang="en-US"/>
        </a:p>
      </dgm:t>
    </dgm:pt>
    <dgm:pt modelId="{F78A66C4-1547-44F7-8A53-A87BC4B85682}" type="pres">
      <dgm:prSet presAssocID="{30A769D4-C160-4722-BE67-F97A6DA026AE}" presName="invisiNode" presStyleLbl="node1" presStyleIdx="2" presStyleCnt="4"/>
      <dgm:spPr/>
    </dgm:pt>
    <dgm:pt modelId="{F3CEF564-DCC6-4AE5-9DE1-EF8CABEA1C26}" type="pres">
      <dgm:prSet presAssocID="{30A769D4-C160-4722-BE67-F97A6DA026AE}" presName="imagNode" presStyleLbl="fgImgPlace1" presStyleIdx="2" presStyleCnt="4" custScaleX="96411" custScaleY="64954" custLinFactNeighborX="3514" custLinFactNeighborY="-18825"/>
      <dgm:spPr>
        <a:blipFill>
          <a:blip xmlns:r="http://schemas.openxmlformats.org/officeDocument/2006/relationships" r:embed="rId3">
            <a:extLst>
              <a:ext uri="{28A0092B-C50C-407E-A947-70E740481C1C}">
                <a14:useLocalDpi xmlns:a14="http://schemas.microsoft.com/office/drawing/2010/main" val="0"/>
              </a:ext>
            </a:extLst>
          </a:blip>
          <a:srcRect/>
          <a:stretch>
            <a:fillRect t="-9000" b="-9000"/>
          </a:stretch>
        </a:blipFill>
      </dgm:spPr>
    </dgm:pt>
    <dgm:pt modelId="{C064B61B-795C-47CC-A955-B9C90E2B9C11}" type="pres">
      <dgm:prSet presAssocID="{C0A54907-2B87-46C5-951B-40ACEEB74107}" presName="sibTrans" presStyleLbl="sibTrans2D1" presStyleIdx="0" presStyleCnt="0"/>
      <dgm:spPr/>
      <dgm:t>
        <a:bodyPr/>
        <a:lstStyle/>
        <a:p>
          <a:endParaRPr lang="en-US"/>
        </a:p>
      </dgm:t>
    </dgm:pt>
    <dgm:pt modelId="{9B75E06B-E8FC-47AC-BED0-DDE4E612A814}" type="pres">
      <dgm:prSet presAssocID="{4DFC5570-8808-4C80-8669-5FA7CF56EB1C}" presName="compNode" presStyleCnt="0"/>
      <dgm:spPr/>
    </dgm:pt>
    <dgm:pt modelId="{F1EDB3D8-7C1F-410E-8927-46B218A33798}" type="pres">
      <dgm:prSet presAssocID="{4DFC5570-8808-4C80-8669-5FA7CF56EB1C}" presName="node" presStyleLbl="node1" presStyleIdx="3" presStyleCnt="4" custScaleX="122311" custScaleY="116990" custLinFactNeighborX="629" custLinFactNeighborY="3644">
        <dgm:presLayoutVars>
          <dgm:bulletEnabled val="1"/>
        </dgm:presLayoutVars>
      </dgm:prSet>
      <dgm:spPr/>
      <dgm:t>
        <a:bodyPr/>
        <a:lstStyle/>
        <a:p>
          <a:endParaRPr lang="en-US"/>
        </a:p>
      </dgm:t>
    </dgm:pt>
    <dgm:pt modelId="{DD4B1D9E-C322-4099-B5BB-EAAFAE09BA93}" type="pres">
      <dgm:prSet presAssocID="{4DFC5570-8808-4C80-8669-5FA7CF56EB1C}" presName="invisiNode" presStyleLbl="node1" presStyleIdx="3" presStyleCnt="4"/>
      <dgm:spPr/>
    </dgm:pt>
    <dgm:pt modelId="{CF6BE1D1-B612-49F8-A3A8-BCF1FD660727}" type="pres">
      <dgm:prSet presAssocID="{4DFC5570-8808-4C80-8669-5FA7CF56EB1C}" presName="imagNode" presStyleLbl="fgImgPlace1" presStyleIdx="3" presStyleCnt="4" custScaleX="90729" custScaleY="66964" custLinFactNeighborX="-3460" custLinFactNeighborY="-17820"/>
      <dgm:spPr>
        <a:blipFill>
          <a:blip xmlns:r="http://schemas.openxmlformats.org/officeDocument/2006/relationships" r:embed="rId4">
            <a:extLst>
              <a:ext uri="{28A0092B-C50C-407E-A947-70E740481C1C}">
                <a14:useLocalDpi xmlns:a14="http://schemas.microsoft.com/office/drawing/2010/main" val="0"/>
              </a:ext>
            </a:extLst>
          </a:blip>
          <a:srcRect/>
          <a:stretch>
            <a:fillRect t="-8000" b="-8000"/>
          </a:stretch>
        </a:blipFill>
      </dgm:spPr>
    </dgm:pt>
  </dgm:ptLst>
  <dgm:cxnLst>
    <dgm:cxn modelId="{D9E8D042-5C5D-4334-B870-4783A6FC6761}" srcId="{3748CD86-1D93-4B65-B363-2E8B9882EB36}" destId="{BCD9B111-D263-4558-9B58-B186179FF3D6}" srcOrd="1" destOrd="0" parTransId="{EC26353B-1819-4A64-9607-C1BC23E40966}" sibTransId="{77D27F8B-D345-44D0-BF29-0D5847FCC10E}"/>
    <dgm:cxn modelId="{BEEEFA55-B566-4D3B-9F98-C99B5C50D746}" srcId="{3748CD86-1D93-4B65-B363-2E8B9882EB36}" destId="{8225410F-0934-4666-B53B-0FDD9B27391B}" srcOrd="0" destOrd="0" parTransId="{54B08105-A341-4598-9B19-6F879CDE5790}" sibTransId="{44D72D23-8040-4080-AABF-F6C97C52F748}"/>
    <dgm:cxn modelId="{2442C0CB-F859-4FB9-A895-EE83538DCBD7}" srcId="{3748CD86-1D93-4B65-B363-2E8B9882EB36}" destId="{30A769D4-C160-4722-BE67-F97A6DA026AE}" srcOrd="2" destOrd="0" parTransId="{D8719068-ED71-479F-AE4B-6551CD0D6D23}" sibTransId="{C0A54907-2B87-46C5-951B-40ACEEB74107}"/>
    <dgm:cxn modelId="{C6BF479D-A16A-4B46-8562-41003C578ACE}" srcId="{3748CD86-1D93-4B65-B363-2E8B9882EB36}" destId="{4DFC5570-8808-4C80-8669-5FA7CF56EB1C}" srcOrd="3" destOrd="0" parTransId="{82AC3EB1-CBD4-4470-ACA6-5068CAC3BCB2}" sibTransId="{69C59880-D4AC-4EBF-B80B-D0D3F5DE1E7B}"/>
    <dgm:cxn modelId="{DD5E0656-D1D5-419E-A8A6-4328F43B5C16}" type="presOf" srcId="{4DFC5570-8808-4C80-8669-5FA7CF56EB1C}" destId="{F1EDB3D8-7C1F-410E-8927-46B218A33798}" srcOrd="0" destOrd="0" presId="urn:microsoft.com/office/officeart/2005/8/layout/pList2"/>
    <dgm:cxn modelId="{3422A416-ADBB-462E-A4FA-8788181914E5}" type="presOf" srcId="{C0A54907-2B87-46C5-951B-40ACEEB74107}" destId="{C064B61B-795C-47CC-A955-B9C90E2B9C11}" srcOrd="0" destOrd="0" presId="urn:microsoft.com/office/officeart/2005/8/layout/pList2"/>
    <dgm:cxn modelId="{33EC1FEC-2862-4694-98CC-67A0B14DBDC3}" type="presOf" srcId="{8225410F-0934-4666-B53B-0FDD9B27391B}" destId="{F94E7594-94C2-4EBF-AB4C-93E64BDCD8E7}" srcOrd="0" destOrd="0" presId="urn:microsoft.com/office/officeart/2005/8/layout/pList2"/>
    <dgm:cxn modelId="{0918A419-86D8-43CB-877E-2608DC6FFAA5}" type="presOf" srcId="{77D27F8B-D345-44D0-BF29-0D5847FCC10E}" destId="{A7164151-D2AF-4A23-85D4-F9934399E2C7}" srcOrd="0" destOrd="0" presId="urn:microsoft.com/office/officeart/2005/8/layout/pList2"/>
    <dgm:cxn modelId="{B5E0C7CB-043E-4B2E-86B5-A13A1ABFDF07}" type="presOf" srcId="{BCD9B111-D263-4558-9B58-B186179FF3D6}" destId="{8940E435-223F-4AAD-81FA-48DF92C8BD01}" srcOrd="0" destOrd="0" presId="urn:microsoft.com/office/officeart/2005/8/layout/pList2"/>
    <dgm:cxn modelId="{2D782F86-EBE0-4517-8349-0B0EFB57ED9E}" type="presOf" srcId="{3748CD86-1D93-4B65-B363-2E8B9882EB36}" destId="{D303B92A-29E3-4512-BD7C-6F53064C83C2}" srcOrd="0" destOrd="0" presId="urn:microsoft.com/office/officeart/2005/8/layout/pList2"/>
    <dgm:cxn modelId="{6DE21D0F-9A21-4781-A73D-75764DB0DBCF}" type="presOf" srcId="{44D72D23-8040-4080-AABF-F6C97C52F748}" destId="{90F228F5-B896-4DDE-AA64-ED5484413264}" srcOrd="0" destOrd="0" presId="urn:microsoft.com/office/officeart/2005/8/layout/pList2"/>
    <dgm:cxn modelId="{65233553-1F21-4286-BDA0-A38DB0324B0C}" type="presOf" srcId="{30A769D4-C160-4722-BE67-F97A6DA026AE}" destId="{1358259E-9961-4350-BED4-DAA6BABC6A4E}" srcOrd="0" destOrd="0" presId="urn:microsoft.com/office/officeart/2005/8/layout/pList2"/>
    <dgm:cxn modelId="{24C633D3-1F03-41E9-8F60-424DE09F51B2}" type="presParOf" srcId="{D303B92A-29E3-4512-BD7C-6F53064C83C2}" destId="{1CD802C4-91AC-433A-BBF3-A437186931B8}" srcOrd="0" destOrd="0" presId="urn:microsoft.com/office/officeart/2005/8/layout/pList2"/>
    <dgm:cxn modelId="{A212B339-45D4-4D1F-969E-E7C52F9EE881}" type="presParOf" srcId="{D303B92A-29E3-4512-BD7C-6F53064C83C2}" destId="{AFFD7861-746F-4475-BBB5-A50444F215A3}" srcOrd="1" destOrd="0" presId="urn:microsoft.com/office/officeart/2005/8/layout/pList2"/>
    <dgm:cxn modelId="{661CA9FF-89A2-4C6B-AAA5-4672A4B0B61D}" type="presParOf" srcId="{AFFD7861-746F-4475-BBB5-A50444F215A3}" destId="{31F5B8EE-10BF-46E9-B113-D7CAB77BF0FC}" srcOrd="0" destOrd="0" presId="urn:microsoft.com/office/officeart/2005/8/layout/pList2"/>
    <dgm:cxn modelId="{21E0B862-C4E2-4BC4-AC48-0B665A0AEE05}" type="presParOf" srcId="{31F5B8EE-10BF-46E9-B113-D7CAB77BF0FC}" destId="{F94E7594-94C2-4EBF-AB4C-93E64BDCD8E7}" srcOrd="0" destOrd="0" presId="urn:microsoft.com/office/officeart/2005/8/layout/pList2"/>
    <dgm:cxn modelId="{CB27BB5C-B7A0-427B-95C3-F4A4C2D0AA6A}" type="presParOf" srcId="{31F5B8EE-10BF-46E9-B113-D7CAB77BF0FC}" destId="{F8E66BC2-1781-40F2-8633-E67F6C60D01D}" srcOrd="1" destOrd="0" presId="urn:microsoft.com/office/officeart/2005/8/layout/pList2"/>
    <dgm:cxn modelId="{1F12E977-9F1F-4E7A-91C7-03B014574A4D}" type="presParOf" srcId="{31F5B8EE-10BF-46E9-B113-D7CAB77BF0FC}" destId="{96EE4AE6-6A3D-418F-A702-41DEFAB5764C}" srcOrd="2" destOrd="0" presId="urn:microsoft.com/office/officeart/2005/8/layout/pList2"/>
    <dgm:cxn modelId="{4D279851-1C2D-43CB-A824-08CC21732F60}" type="presParOf" srcId="{AFFD7861-746F-4475-BBB5-A50444F215A3}" destId="{90F228F5-B896-4DDE-AA64-ED5484413264}" srcOrd="1" destOrd="0" presId="urn:microsoft.com/office/officeart/2005/8/layout/pList2"/>
    <dgm:cxn modelId="{1A13E063-456E-4D28-8248-1D851EF26EE1}" type="presParOf" srcId="{AFFD7861-746F-4475-BBB5-A50444F215A3}" destId="{5E920845-0FD5-4506-9B0D-1EF711C52E71}" srcOrd="2" destOrd="0" presId="urn:microsoft.com/office/officeart/2005/8/layout/pList2"/>
    <dgm:cxn modelId="{087AAB97-09A4-48FA-A9D0-0660EFBD04C6}" type="presParOf" srcId="{5E920845-0FD5-4506-9B0D-1EF711C52E71}" destId="{8940E435-223F-4AAD-81FA-48DF92C8BD01}" srcOrd="0" destOrd="0" presId="urn:microsoft.com/office/officeart/2005/8/layout/pList2"/>
    <dgm:cxn modelId="{368C3C53-5C04-4412-A577-A51D846BE674}" type="presParOf" srcId="{5E920845-0FD5-4506-9B0D-1EF711C52E71}" destId="{841B64CA-A0E1-43B8-BFEB-6E71B998194A}" srcOrd="1" destOrd="0" presId="urn:microsoft.com/office/officeart/2005/8/layout/pList2"/>
    <dgm:cxn modelId="{BD17D395-12C6-4CA8-B30F-088BFA1DDE7A}" type="presParOf" srcId="{5E920845-0FD5-4506-9B0D-1EF711C52E71}" destId="{1C265091-0A6A-43E2-AD4E-D39B321317CC}" srcOrd="2" destOrd="0" presId="urn:microsoft.com/office/officeart/2005/8/layout/pList2"/>
    <dgm:cxn modelId="{80837B6A-78BA-48FE-8FC7-E60E6E50A8AD}" type="presParOf" srcId="{AFFD7861-746F-4475-BBB5-A50444F215A3}" destId="{A7164151-D2AF-4A23-85D4-F9934399E2C7}" srcOrd="3" destOrd="0" presId="urn:microsoft.com/office/officeart/2005/8/layout/pList2"/>
    <dgm:cxn modelId="{44F8B439-5D0C-4A7D-8116-8609B9443977}" type="presParOf" srcId="{AFFD7861-746F-4475-BBB5-A50444F215A3}" destId="{DEBD47C4-0D87-4EA9-B643-B736DBB7BD92}" srcOrd="4" destOrd="0" presId="urn:microsoft.com/office/officeart/2005/8/layout/pList2"/>
    <dgm:cxn modelId="{6299FDC0-6003-40E8-AB50-968734D3DFC9}" type="presParOf" srcId="{DEBD47C4-0D87-4EA9-B643-B736DBB7BD92}" destId="{1358259E-9961-4350-BED4-DAA6BABC6A4E}" srcOrd="0" destOrd="0" presId="urn:microsoft.com/office/officeart/2005/8/layout/pList2"/>
    <dgm:cxn modelId="{42E758A2-D1F5-412C-8E33-B7DD46DD70EE}" type="presParOf" srcId="{DEBD47C4-0D87-4EA9-B643-B736DBB7BD92}" destId="{F78A66C4-1547-44F7-8A53-A87BC4B85682}" srcOrd="1" destOrd="0" presId="urn:microsoft.com/office/officeart/2005/8/layout/pList2"/>
    <dgm:cxn modelId="{F1EA986C-B4BB-49F8-811C-ED2ABEBE3DAF}" type="presParOf" srcId="{DEBD47C4-0D87-4EA9-B643-B736DBB7BD92}" destId="{F3CEF564-DCC6-4AE5-9DE1-EF8CABEA1C26}" srcOrd="2" destOrd="0" presId="urn:microsoft.com/office/officeart/2005/8/layout/pList2"/>
    <dgm:cxn modelId="{8322A602-83F7-4B9C-8305-D75185DF5068}" type="presParOf" srcId="{AFFD7861-746F-4475-BBB5-A50444F215A3}" destId="{C064B61B-795C-47CC-A955-B9C90E2B9C11}" srcOrd="5" destOrd="0" presId="urn:microsoft.com/office/officeart/2005/8/layout/pList2"/>
    <dgm:cxn modelId="{8F79AAAF-F8FF-480C-A190-86280D952CBE}" type="presParOf" srcId="{AFFD7861-746F-4475-BBB5-A50444F215A3}" destId="{9B75E06B-E8FC-47AC-BED0-DDE4E612A814}" srcOrd="6" destOrd="0" presId="urn:microsoft.com/office/officeart/2005/8/layout/pList2"/>
    <dgm:cxn modelId="{26D8E034-A3EB-45A8-B0EE-FFAD8372F084}" type="presParOf" srcId="{9B75E06B-E8FC-47AC-BED0-DDE4E612A814}" destId="{F1EDB3D8-7C1F-410E-8927-46B218A33798}" srcOrd="0" destOrd="0" presId="urn:microsoft.com/office/officeart/2005/8/layout/pList2"/>
    <dgm:cxn modelId="{A143F0EA-C8EB-46EC-9AF5-D248896967F0}" type="presParOf" srcId="{9B75E06B-E8FC-47AC-BED0-DDE4E612A814}" destId="{DD4B1D9E-C322-4099-B5BB-EAAFAE09BA93}" srcOrd="1" destOrd="0" presId="urn:microsoft.com/office/officeart/2005/8/layout/pList2"/>
    <dgm:cxn modelId="{545CEE39-0BC9-42F7-8218-167C59DA0A0C}" type="presParOf" srcId="{9B75E06B-E8FC-47AC-BED0-DDE4E612A814}" destId="{CF6BE1D1-B612-49F8-A3A8-BCF1FD660727}"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FF9660A-3304-457E-BD17-3FF94A7C5BAB}" type="doc">
      <dgm:prSet loTypeId="urn:microsoft.com/office/officeart/2005/8/layout/hierarchy3" loCatId="hierarchy" qsTypeId="urn:microsoft.com/office/officeart/2005/8/quickstyle/simple2" qsCatId="simple" csTypeId="urn:microsoft.com/office/officeart/2005/8/colors/accent1_2" csCatId="accent1" phldr="1"/>
      <dgm:spPr/>
      <dgm:t>
        <a:bodyPr/>
        <a:lstStyle/>
        <a:p>
          <a:endParaRPr lang="en-US"/>
        </a:p>
      </dgm:t>
    </dgm:pt>
    <dgm:pt modelId="{8CFA0711-1606-44F0-AF50-143F5BD42A00}">
      <dgm:prSet custT="1"/>
      <dgm:spPr/>
      <dgm:t>
        <a:bodyPr/>
        <a:lstStyle/>
        <a:p>
          <a:pPr rtl="0"/>
          <a:r>
            <a:rPr lang="en-US" sz="2400" smtClean="0"/>
            <a:t>Pre-CCLS</a:t>
          </a:r>
          <a:endParaRPr lang="en-US" sz="2400" dirty="0"/>
        </a:p>
      </dgm:t>
    </dgm:pt>
    <dgm:pt modelId="{2EFDE267-950A-4F8A-B113-31F3385F200B}" type="parTrans" cxnId="{9EA92A94-D6BE-4548-9AFA-B6AE45B33897}">
      <dgm:prSet/>
      <dgm:spPr/>
      <dgm:t>
        <a:bodyPr/>
        <a:lstStyle/>
        <a:p>
          <a:endParaRPr lang="en-US"/>
        </a:p>
      </dgm:t>
    </dgm:pt>
    <dgm:pt modelId="{D5105ACD-2639-42B4-B47E-A3E3FF82614B}" type="sibTrans" cxnId="{9EA92A94-D6BE-4548-9AFA-B6AE45B33897}">
      <dgm:prSet/>
      <dgm:spPr/>
      <dgm:t>
        <a:bodyPr/>
        <a:lstStyle/>
        <a:p>
          <a:endParaRPr lang="en-US"/>
        </a:p>
      </dgm:t>
    </dgm:pt>
    <dgm:pt modelId="{2F0E47B7-A639-42C7-A09C-6DE1840B702D}">
      <dgm:prSet/>
      <dgm:spPr/>
      <dgm:t>
        <a:bodyPr/>
        <a:lstStyle/>
        <a:p>
          <a:pPr rtl="0"/>
          <a:r>
            <a:rPr lang="en-US" dirty="0" smtClean="0"/>
            <a:t>vitamins</a:t>
          </a:r>
          <a:endParaRPr lang="en-US" dirty="0"/>
        </a:p>
      </dgm:t>
    </dgm:pt>
    <dgm:pt modelId="{01AF8F70-4AC1-4E78-BC20-3C03A78C7040}" type="parTrans" cxnId="{02A34427-069D-4083-86E8-374848E960C1}">
      <dgm:prSet/>
      <dgm:spPr/>
      <dgm:t>
        <a:bodyPr/>
        <a:lstStyle/>
        <a:p>
          <a:endParaRPr lang="en-US"/>
        </a:p>
      </dgm:t>
    </dgm:pt>
    <dgm:pt modelId="{B18DC8E0-C009-4CBF-B901-2BAD59DFA035}" type="sibTrans" cxnId="{02A34427-069D-4083-86E8-374848E960C1}">
      <dgm:prSet/>
      <dgm:spPr/>
      <dgm:t>
        <a:bodyPr/>
        <a:lstStyle/>
        <a:p>
          <a:endParaRPr lang="en-US"/>
        </a:p>
      </dgm:t>
    </dgm:pt>
    <dgm:pt modelId="{7A33DCC4-4E47-4858-9082-7A187DE7FE03}">
      <dgm:prSet/>
      <dgm:spPr/>
      <dgm:t>
        <a:bodyPr/>
        <a:lstStyle/>
        <a:p>
          <a:pPr rtl="0"/>
          <a:r>
            <a:rPr lang="en-US" dirty="0" smtClean="0"/>
            <a:t>stomach</a:t>
          </a:r>
          <a:endParaRPr lang="en-US" dirty="0"/>
        </a:p>
      </dgm:t>
    </dgm:pt>
    <dgm:pt modelId="{5794D19A-2EF4-47CF-9349-B12FD1C702E6}" type="parTrans" cxnId="{75579888-4207-4A59-95EB-505D03233C8C}">
      <dgm:prSet/>
      <dgm:spPr/>
      <dgm:t>
        <a:bodyPr/>
        <a:lstStyle/>
        <a:p>
          <a:endParaRPr lang="en-US"/>
        </a:p>
      </dgm:t>
    </dgm:pt>
    <dgm:pt modelId="{E12A99BB-D29D-4A07-ACB0-39434EB546DD}" type="sibTrans" cxnId="{75579888-4207-4A59-95EB-505D03233C8C}">
      <dgm:prSet/>
      <dgm:spPr/>
      <dgm:t>
        <a:bodyPr/>
        <a:lstStyle/>
        <a:p>
          <a:endParaRPr lang="en-US"/>
        </a:p>
      </dgm:t>
    </dgm:pt>
    <dgm:pt modelId="{78FF9643-080E-4D08-87F6-C9840A0C8271}">
      <dgm:prSet/>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US" dirty="0" smtClean="0"/>
            <a:t>digestion</a:t>
          </a:r>
          <a:endParaRPr lang="en-US" dirty="0"/>
        </a:p>
      </dgm:t>
    </dgm:pt>
    <dgm:pt modelId="{9AF32F4A-03A1-482E-9D68-E093D3D7F852}" type="parTrans" cxnId="{1E7F4F55-6C0F-4127-82A6-6060FC3E1596}">
      <dgm:prSet/>
      <dgm:spPr/>
      <dgm:t>
        <a:bodyPr/>
        <a:lstStyle/>
        <a:p>
          <a:endParaRPr lang="en-US"/>
        </a:p>
      </dgm:t>
    </dgm:pt>
    <dgm:pt modelId="{54023782-0B68-40F9-ABED-CDBD75197C53}" type="sibTrans" cxnId="{1E7F4F55-6C0F-4127-82A6-6060FC3E1596}">
      <dgm:prSet/>
      <dgm:spPr/>
      <dgm:t>
        <a:bodyPr/>
        <a:lstStyle/>
        <a:p>
          <a:endParaRPr lang="en-US"/>
        </a:p>
      </dgm:t>
    </dgm:pt>
    <dgm:pt modelId="{62FB2B9B-BB09-40B9-955C-FBB77611DB4E}">
      <dgm:prSet/>
      <dgm:spPr/>
      <dgm:t>
        <a:bodyPr/>
        <a:lstStyle/>
        <a:p>
          <a:pPr rtl="0"/>
          <a:r>
            <a:rPr lang="en-US" dirty="0" smtClean="0"/>
            <a:t>calories</a:t>
          </a:r>
          <a:endParaRPr lang="en-US" dirty="0"/>
        </a:p>
      </dgm:t>
    </dgm:pt>
    <dgm:pt modelId="{B8739376-299B-4C59-9CD2-FA3D3337205F}" type="parTrans" cxnId="{EC2895A9-03A5-4962-A084-B2172C6D1ED1}">
      <dgm:prSet/>
      <dgm:spPr/>
      <dgm:t>
        <a:bodyPr/>
        <a:lstStyle/>
        <a:p>
          <a:endParaRPr lang="en-US"/>
        </a:p>
      </dgm:t>
    </dgm:pt>
    <dgm:pt modelId="{3D98D412-FA48-47F1-BA2D-EF48E25D810D}" type="sibTrans" cxnId="{EC2895A9-03A5-4962-A084-B2172C6D1ED1}">
      <dgm:prSet/>
      <dgm:spPr/>
      <dgm:t>
        <a:bodyPr/>
        <a:lstStyle/>
        <a:p>
          <a:endParaRPr lang="en-US"/>
        </a:p>
      </dgm:t>
    </dgm:pt>
    <dgm:pt modelId="{7756D7E5-C652-448B-936A-A0C519001E4F}" type="pres">
      <dgm:prSet presAssocID="{BFF9660A-3304-457E-BD17-3FF94A7C5BAB}" presName="diagram" presStyleCnt="0">
        <dgm:presLayoutVars>
          <dgm:chPref val="1"/>
          <dgm:dir/>
          <dgm:animOne val="branch"/>
          <dgm:animLvl val="lvl"/>
          <dgm:resizeHandles/>
        </dgm:presLayoutVars>
      </dgm:prSet>
      <dgm:spPr/>
      <dgm:t>
        <a:bodyPr/>
        <a:lstStyle/>
        <a:p>
          <a:endParaRPr lang="en-US"/>
        </a:p>
      </dgm:t>
    </dgm:pt>
    <dgm:pt modelId="{19967060-533B-48B3-AADA-4AD90C095229}" type="pres">
      <dgm:prSet presAssocID="{8CFA0711-1606-44F0-AF50-143F5BD42A00}" presName="root" presStyleCnt="0"/>
      <dgm:spPr/>
    </dgm:pt>
    <dgm:pt modelId="{24943FCD-69E4-493C-9A2E-837244C19133}" type="pres">
      <dgm:prSet presAssocID="{8CFA0711-1606-44F0-AF50-143F5BD42A00}" presName="rootComposite" presStyleCnt="0"/>
      <dgm:spPr/>
    </dgm:pt>
    <dgm:pt modelId="{6655C4E6-19F2-4494-890C-F1B170F04224}" type="pres">
      <dgm:prSet presAssocID="{8CFA0711-1606-44F0-AF50-143F5BD42A00}" presName="rootText" presStyleLbl="node1" presStyleIdx="0" presStyleCnt="1"/>
      <dgm:spPr/>
      <dgm:t>
        <a:bodyPr/>
        <a:lstStyle/>
        <a:p>
          <a:endParaRPr lang="en-US"/>
        </a:p>
      </dgm:t>
    </dgm:pt>
    <dgm:pt modelId="{CA63C861-263A-4947-99A5-DF1683230A31}" type="pres">
      <dgm:prSet presAssocID="{8CFA0711-1606-44F0-AF50-143F5BD42A00}" presName="rootConnector" presStyleLbl="node1" presStyleIdx="0" presStyleCnt="1"/>
      <dgm:spPr/>
      <dgm:t>
        <a:bodyPr/>
        <a:lstStyle/>
        <a:p>
          <a:endParaRPr lang="en-US"/>
        </a:p>
      </dgm:t>
    </dgm:pt>
    <dgm:pt modelId="{74B8CF14-A160-4165-BFD1-BB3C203110FB}" type="pres">
      <dgm:prSet presAssocID="{8CFA0711-1606-44F0-AF50-143F5BD42A00}" presName="childShape" presStyleCnt="0"/>
      <dgm:spPr/>
    </dgm:pt>
    <dgm:pt modelId="{F07D186D-6229-4550-9F61-BA19F08F3AFD}" type="pres">
      <dgm:prSet presAssocID="{01AF8F70-4AC1-4E78-BC20-3C03A78C7040}" presName="Name13" presStyleLbl="parChTrans1D2" presStyleIdx="0" presStyleCnt="4"/>
      <dgm:spPr/>
      <dgm:t>
        <a:bodyPr/>
        <a:lstStyle/>
        <a:p>
          <a:endParaRPr lang="en-US"/>
        </a:p>
      </dgm:t>
    </dgm:pt>
    <dgm:pt modelId="{1D4C5EDF-D703-4CDD-9360-5EC96F0BC381}" type="pres">
      <dgm:prSet presAssocID="{2F0E47B7-A639-42C7-A09C-6DE1840B702D}" presName="childText" presStyleLbl="bgAcc1" presStyleIdx="0" presStyleCnt="4">
        <dgm:presLayoutVars>
          <dgm:bulletEnabled val="1"/>
        </dgm:presLayoutVars>
      </dgm:prSet>
      <dgm:spPr/>
      <dgm:t>
        <a:bodyPr/>
        <a:lstStyle/>
        <a:p>
          <a:endParaRPr lang="en-US"/>
        </a:p>
      </dgm:t>
    </dgm:pt>
    <dgm:pt modelId="{DB0BEFA5-6D46-49E5-AAE3-33D1AEE1D47E}" type="pres">
      <dgm:prSet presAssocID="{5794D19A-2EF4-47CF-9349-B12FD1C702E6}" presName="Name13" presStyleLbl="parChTrans1D2" presStyleIdx="1" presStyleCnt="4"/>
      <dgm:spPr/>
      <dgm:t>
        <a:bodyPr/>
        <a:lstStyle/>
        <a:p>
          <a:endParaRPr lang="en-US"/>
        </a:p>
      </dgm:t>
    </dgm:pt>
    <dgm:pt modelId="{C9230F63-0128-483F-9F1D-017B49D41C9B}" type="pres">
      <dgm:prSet presAssocID="{7A33DCC4-4E47-4858-9082-7A187DE7FE03}" presName="childText" presStyleLbl="bgAcc1" presStyleIdx="1" presStyleCnt="4" custLinFactNeighborX="-482" custLinFactNeighborY="623">
        <dgm:presLayoutVars>
          <dgm:bulletEnabled val="1"/>
        </dgm:presLayoutVars>
      </dgm:prSet>
      <dgm:spPr/>
      <dgm:t>
        <a:bodyPr/>
        <a:lstStyle/>
        <a:p>
          <a:endParaRPr lang="en-US"/>
        </a:p>
      </dgm:t>
    </dgm:pt>
    <dgm:pt modelId="{E08B02C5-C713-4C7E-A72F-0C61264D5AE2}" type="pres">
      <dgm:prSet presAssocID="{9AF32F4A-03A1-482E-9D68-E093D3D7F852}" presName="Name13" presStyleLbl="parChTrans1D2" presStyleIdx="2" presStyleCnt="4"/>
      <dgm:spPr/>
      <dgm:t>
        <a:bodyPr/>
        <a:lstStyle/>
        <a:p>
          <a:endParaRPr lang="en-US"/>
        </a:p>
      </dgm:t>
    </dgm:pt>
    <dgm:pt modelId="{574139B1-4FD3-4C20-ABE8-288FBE70ABE7}" type="pres">
      <dgm:prSet presAssocID="{78FF9643-080E-4D08-87F6-C9840A0C8271}" presName="childText" presStyleLbl="bgAcc1" presStyleIdx="2" presStyleCnt="4">
        <dgm:presLayoutVars>
          <dgm:bulletEnabled val="1"/>
        </dgm:presLayoutVars>
      </dgm:prSet>
      <dgm:spPr/>
      <dgm:t>
        <a:bodyPr/>
        <a:lstStyle/>
        <a:p>
          <a:endParaRPr lang="en-US"/>
        </a:p>
      </dgm:t>
    </dgm:pt>
    <dgm:pt modelId="{CAB95971-306C-426D-B2BB-58ACC61C0E21}" type="pres">
      <dgm:prSet presAssocID="{B8739376-299B-4C59-9CD2-FA3D3337205F}" presName="Name13" presStyleLbl="parChTrans1D2" presStyleIdx="3" presStyleCnt="4"/>
      <dgm:spPr/>
      <dgm:t>
        <a:bodyPr/>
        <a:lstStyle/>
        <a:p>
          <a:endParaRPr lang="en-US"/>
        </a:p>
      </dgm:t>
    </dgm:pt>
    <dgm:pt modelId="{2C42A0A7-9840-4486-B775-0DC7D32D445D}" type="pres">
      <dgm:prSet presAssocID="{62FB2B9B-BB09-40B9-955C-FBB77611DB4E}" presName="childText" presStyleLbl="bgAcc1" presStyleIdx="3" presStyleCnt="4">
        <dgm:presLayoutVars>
          <dgm:bulletEnabled val="1"/>
        </dgm:presLayoutVars>
      </dgm:prSet>
      <dgm:spPr/>
      <dgm:t>
        <a:bodyPr/>
        <a:lstStyle/>
        <a:p>
          <a:endParaRPr lang="en-US"/>
        </a:p>
      </dgm:t>
    </dgm:pt>
  </dgm:ptLst>
  <dgm:cxnLst>
    <dgm:cxn modelId="{E7EB0236-BE5D-4E6E-A688-4C1D02424A7E}" type="presOf" srcId="{8CFA0711-1606-44F0-AF50-143F5BD42A00}" destId="{CA63C861-263A-4947-99A5-DF1683230A31}" srcOrd="1" destOrd="0" presId="urn:microsoft.com/office/officeart/2005/8/layout/hierarchy3"/>
    <dgm:cxn modelId="{966E5E35-F747-46D7-9DE4-580D394D1EB1}" type="presOf" srcId="{62FB2B9B-BB09-40B9-955C-FBB77611DB4E}" destId="{2C42A0A7-9840-4486-B775-0DC7D32D445D}" srcOrd="0" destOrd="0" presId="urn:microsoft.com/office/officeart/2005/8/layout/hierarchy3"/>
    <dgm:cxn modelId="{8A3945A6-A131-4C73-AC70-CCD828FC62FC}" type="presOf" srcId="{7A33DCC4-4E47-4858-9082-7A187DE7FE03}" destId="{C9230F63-0128-483F-9F1D-017B49D41C9B}" srcOrd="0" destOrd="0" presId="urn:microsoft.com/office/officeart/2005/8/layout/hierarchy3"/>
    <dgm:cxn modelId="{5468311A-410D-4122-BE8C-7053CCFF4892}" type="presOf" srcId="{9AF32F4A-03A1-482E-9D68-E093D3D7F852}" destId="{E08B02C5-C713-4C7E-A72F-0C61264D5AE2}" srcOrd="0" destOrd="0" presId="urn:microsoft.com/office/officeart/2005/8/layout/hierarchy3"/>
    <dgm:cxn modelId="{6FD8ADAB-3D4D-47C8-BF97-73ADC84F8ED1}" type="presOf" srcId="{01AF8F70-4AC1-4E78-BC20-3C03A78C7040}" destId="{F07D186D-6229-4550-9F61-BA19F08F3AFD}" srcOrd="0" destOrd="0" presId="urn:microsoft.com/office/officeart/2005/8/layout/hierarchy3"/>
    <dgm:cxn modelId="{75579888-4207-4A59-95EB-505D03233C8C}" srcId="{8CFA0711-1606-44F0-AF50-143F5BD42A00}" destId="{7A33DCC4-4E47-4858-9082-7A187DE7FE03}" srcOrd="1" destOrd="0" parTransId="{5794D19A-2EF4-47CF-9349-B12FD1C702E6}" sibTransId="{E12A99BB-D29D-4A07-ACB0-39434EB546DD}"/>
    <dgm:cxn modelId="{C7A0844A-ED11-4588-A712-BC0A6DAE7789}" type="presOf" srcId="{2F0E47B7-A639-42C7-A09C-6DE1840B702D}" destId="{1D4C5EDF-D703-4CDD-9360-5EC96F0BC381}" srcOrd="0" destOrd="0" presId="urn:microsoft.com/office/officeart/2005/8/layout/hierarchy3"/>
    <dgm:cxn modelId="{2C65CC20-59B8-45AA-8AF7-33FF729F6603}" type="presOf" srcId="{78FF9643-080E-4D08-87F6-C9840A0C8271}" destId="{574139B1-4FD3-4C20-ABE8-288FBE70ABE7}" srcOrd="0" destOrd="0" presId="urn:microsoft.com/office/officeart/2005/8/layout/hierarchy3"/>
    <dgm:cxn modelId="{3910B90A-4217-44B9-9149-2014487AF1C5}" type="presOf" srcId="{8CFA0711-1606-44F0-AF50-143F5BD42A00}" destId="{6655C4E6-19F2-4494-890C-F1B170F04224}" srcOrd="0" destOrd="0" presId="urn:microsoft.com/office/officeart/2005/8/layout/hierarchy3"/>
    <dgm:cxn modelId="{1E7F4F55-6C0F-4127-82A6-6060FC3E1596}" srcId="{8CFA0711-1606-44F0-AF50-143F5BD42A00}" destId="{78FF9643-080E-4D08-87F6-C9840A0C8271}" srcOrd="2" destOrd="0" parTransId="{9AF32F4A-03A1-482E-9D68-E093D3D7F852}" sibTransId="{54023782-0B68-40F9-ABED-CDBD75197C53}"/>
    <dgm:cxn modelId="{02A34427-069D-4083-86E8-374848E960C1}" srcId="{8CFA0711-1606-44F0-AF50-143F5BD42A00}" destId="{2F0E47B7-A639-42C7-A09C-6DE1840B702D}" srcOrd="0" destOrd="0" parTransId="{01AF8F70-4AC1-4E78-BC20-3C03A78C7040}" sibTransId="{B18DC8E0-C009-4CBF-B901-2BAD59DFA035}"/>
    <dgm:cxn modelId="{31FEC638-6D6E-4B30-A7E8-D871D623D4AA}" type="presOf" srcId="{B8739376-299B-4C59-9CD2-FA3D3337205F}" destId="{CAB95971-306C-426D-B2BB-58ACC61C0E21}" srcOrd="0" destOrd="0" presId="urn:microsoft.com/office/officeart/2005/8/layout/hierarchy3"/>
    <dgm:cxn modelId="{BD45BA33-7488-4D47-9983-D2C21F65ABE0}" type="presOf" srcId="{BFF9660A-3304-457E-BD17-3FF94A7C5BAB}" destId="{7756D7E5-C652-448B-936A-A0C519001E4F}" srcOrd="0" destOrd="0" presId="urn:microsoft.com/office/officeart/2005/8/layout/hierarchy3"/>
    <dgm:cxn modelId="{EC2895A9-03A5-4962-A084-B2172C6D1ED1}" srcId="{8CFA0711-1606-44F0-AF50-143F5BD42A00}" destId="{62FB2B9B-BB09-40B9-955C-FBB77611DB4E}" srcOrd="3" destOrd="0" parTransId="{B8739376-299B-4C59-9CD2-FA3D3337205F}" sibTransId="{3D98D412-FA48-47F1-BA2D-EF48E25D810D}"/>
    <dgm:cxn modelId="{9EA92A94-D6BE-4548-9AFA-B6AE45B33897}" srcId="{BFF9660A-3304-457E-BD17-3FF94A7C5BAB}" destId="{8CFA0711-1606-44F0-AF50-143F5BD42A00}" srcOrd="0" destOrd="0" parTransId="{2EFDE267-950A-4F8A-B113-31F3385F200B}" sibTransId="{D5105ACD-2639-42B4-B47E-A3E3FF82614B}"/>
    <dgm:cxn modelId="{E9E2A4A4-106A-4851-AD87-F91E717B6DD3}" type="presOf" srcId="{5794D19A-2EF4-47CF-9349-B12FD1C702E6}" destId="{DB0BEFA5-6D46-49E5-AAE3-33D1AEE1D47E}" srcOrd="0" destOrd="0" presId="urn:microsoft.com/office/officeart/2005/8/layout/hierarchy3"/>
    <dgm:cxn modelId="{7489E987-F813-48FA-BF2A-B24874739ACE}" type="presParOf" srcId="{7756D7E5-C652-448B-936A-A0C519001E4F}" destId="{19967060-533B-48B3-AADA-4AD90C095229}" srcOrd="0" destOrd="0" presId="urn:microsoft.com/office/officeart/2005/8/layout/hierarchy3"/>
    <dgm:cxn modelId="{66EB956D-BA9C-4EED-A866-4ED8DA61D24C}" type="presParOf" srcId="{19967060-533B-48B3-AADA-4AD90C095229}" destId="{24943FCD-69E4-493C-9A2E-837244C19133}" srcOrd="0" destOrd="0" presId="urn:microsoft.com/office/officeart/2005/8/layout/hierarchy3"/>
    <dgm:cxn modelId="{1D2C4026-5EB0-4A5F-AC88-B638E1F89076}" type="presParOf" srcId="{24943FCD-69E4-493C-9A2E-837244C19133}" destId="{6655C4E6-19F2-4494-890C-F1B170F04224}" srcOrd="0" destOrd="0" presId="urn:microsoft.com/office/officeart/2005/8/layout/hierarchy3"/>
    <dgm:cxn modelId="{EE88FADB-3615-4955-BD70-D1079D64B37A}" type="presParOf" srcId="{24943FCD-69E4-493C-9A2E-837244C19133}" destId="{CA63C861-263A-4947-99A5-DF1683230A31}" srcOrd="1" destOrd="0" presId="urn:microsoft.com/office/officeart/2005/8/layout/hierarchy3"/>
    <dgm:cxn modelId="{3E2E47BE-269C-4AB0-800F-C135D556C80A}" type="presParOf" srcId="{19967060-533B-48B3-AADA-4AD90C095229}" destId="{74B8CF14-A160-4165-BFD1-BB3C203110FB}" srcOrd="1" destOrd="0" presId="urn:microsoft.com/office/officeart/2005/8/layout/hierarchy3"/>
    <dgm:cxn modelId="{6FBA7786-BFDE-4C37-A0EB-92CCFA566F5B}" type="presParOf" srcId="{74B8CF14-A160-4165-BFD1-BB3C203110FB}" destId="{F07D186D-6229-4550-9F61-BA19F08F3AFD}" srcOrd="0" destOrd="0" presId="urn:microsoft.com/office/officeart/2005/8/layout/hierarchy3"/>
    <dgm:cxn modelId="{09C02888-23ED-4C38-80A6-F98CB81F6DC4}" type="presParOf" srcId="{74B8CF14-A160-4165-BFD1-BB3C203110FB}" destId="{1D4C5EDF-D703-4CDD-9360-5EC96F0BC381}" srcOrd="1" destOrd="0" presId="urn:microsoft.com/office/officeart/2005/8/layout/hierarchy3"/>
    <dgm:cxn modelId="{A3686C01-0B6E-4AA4-BBB6-D972B3CA6F90}" type="presParOf" srcId="{74B8CF14-A160-4165-BFD1-BB3C203110FB}" destId="{DB0BEFA5-6D46-49E5-AAE3-33D1AEE1D47E}" srcOrd="2" destOrd="0" presId="urn:microsoft.com/office/officeart/2005/8/layout/hierarchy3"/>
    <dgm:cxn modelId="{360C815C-15E6-4A5C-86EE-0B113AE0D847}" type="presParOf" srcId="{74B8CF14-A160-4165-BFD1-BB3C203110FB}" destId="{C9230F63-0128-483F-9F1D-017B49D41C9B}" srcOrd="3" destOrd="0" presId="urn:microsoft.com/office/officeart/2005/8/layout/hierarchy3"/>
    <dgm:cxn modelId="{737AC4A9-F0C7-41E6-B9AB-53985EF2F896}" type="presParOf" srcId="{74B8CF14-A160-4165-BFD1-BB3C203110FB}" destId="{E08B02C5-C713-4C7E-A72F-0C61264D5AE2}" srcOrd="4" destOrd="0" presId="urn:microsoft.com/office/officeart/2005/8/layout/hierarchy3"/>
    <dgm:cxn modelId="{0CF45D3A-3136-4329-B275-BEEC6A545544}" type="presParOf" srcId="{74B8CF14-A160-4165-BFD1-BB3C203110FB}" destId="{574139B1-4FD3-4C20-ABE8-288FBE70ABE7}" srcOrd="5" destOrd="0" presId="urn:microsoft.com/office/officeart/2005/8/layout/hierarchy3"/>
    <dgm:cxn modelId="{40F86C3A-0C0C-4AF0-BFAD-1D289B8CC89F}" type="presParOf" srcId="{74B8CF14-A160-4165-BFD1-BB3C203110FB}" destId="{CAB95971-306C-426D-B2BB-58ACC61C0E21}" srcOrd="6" destOrd="0" presId="urn:microsoft.com/office/officeart/2005/8/layout/hierarchy3"/>
    <dgm:cxn modelId="{3E84F0EE-F641-49CD-BEF2-D0FFD29FB40E}" type="presParOf" srcId="{74B8CF14-A160-4165-BFD1-BB3C203110FB}" destId="{2C42A0A7-9840-4486-B775-0DC7D32D445D}"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B5C95E42-5F42-4BEC-BB78-A81E353EA62C}" type="doc">
      <dgm:prSet loTypeId="urn:microsoft.com/office/officeart/2005/8/layout/hierarchy3" loCatId="hierarchy" qsTypeId="urn:microsoft.com/office/officeart/2005/8/quickstyle/simple2" qsCatId="simple" csTypeId="urn:microsoft.com/office/officeart/2005/8/colors/accent1_2" csCatId="accent1" phldr="1"/>
      <dgm:spPr/>
      <dgm:t>
        <a:bodyPr/>
        <a:lstStyle/>
        <a:p>
          <a:endParaRPr lang="en-US"/>
        </a:p>
      </dgm:t>
    </dgm:pt>
    <dgm:pt modelId="{E0ED1114-7852-441E-ADC1-36EB2488879A}">
      <dgm:prSet/>
      <dgm:spPr/>
      <dgm:t>
        <a:bodyPr/>
        <a:lstStyle/>
        <a:p>
          <a:pPr rtl="0"/>
          <a:r>
            <a:rPr lang="en-US" smtClean="0"/>
            <a:t>Post-CCLS</a:t>
          </a:r>
          <a:endParaRPr lang="en-US"/>
        </a:p>
      </dgm:t>
    </dgm:pt>
    <dgm:pt modelId="{22DEC2B8-D4B5-470D-BC61-567F590D519D}" type="parTrans" cxnId="{16E8CF9F-41A6-4CF7-9B9E-5225ABEAE932}">
      <dgm:prSet/>
      <dgm:spPr/>
      <dgm:t>
        <a:bodyPr/>
        <a:lstStyle/>
        <a:p>
          <a:endParaRPr lang="en-US"/>
        </a:p>
      </dgm:t>
    </dgm:pt>
    <dgm:pt modelId="{0FEB935A-4C73-4D9E-8388-EEE3DFE1C3D3}" type="sibTrans" cxnId="{16E8CF9F-41A6-4CF7-9B9E-5225ABEAE932}">
      <dgm:prSet/>
      <dgm:spPr/>
      <dgm:t>
        <a:bodyPr/>
        <a:lstStyle/>
        <a:p>
          <a:endParaRPr lang="en-US"/>
        </a:p>
      </dgm:t>
    </dgm:pt>
    <dgm:pt modelId="{D46F64EC-7F21-43A0-BD04-CBEBEB71EE6C}">
      <dgm:prSet/>
      <dgm:spPr/>
      <dgm:t>
        <a:bodyPr/>
        <a:lstStyle/>
        <a:p>
          <a:pPr rtl="0"/>
          <a:r>
            <a:rPr lang="en-US" smtClean="0"/>
            <a:t>Tier 3 Words</a:t>
          </a:r>
          <a:endParaRPr lang="en-US"/>
        </a:p>
      </dgm:t>
    </dgm:pt>
    <dgm:pt modelId="{C0C4F26A-010A-470B-8A1C-E0DCE2FD6070}" type="parTrans" cxnId="{136C5832-9DA9-4B25-A8D9-CD350B3B49F5}">
      <dgm:prSet/>
      <dgm:spPr/>
      <dgm:t>
        <a:bodyPr/>
        <a:lstStyle/>
        <a:p>
          <a:endParaRPr lang="en-US"/>
        </a:p>
      </dgm:t>
    </dgm:pt>
    <dgm:pt modelId="{DA808E93-473B-47FB-AC09-9154FCCF82C5}" type="sibTrans" cxnId="{136C5832-9DA9-4B25-A8D9-CD350B3B49F5}">
      <dgm:prSet/>
      <dgm:spPr/>
      <dgm:t>
        <a:bodyPr/>
        <a:lstStyle/>
        <a:p>
          <a:endParaRPr lang="en-US"/>
        </a:p>
      </dgm:t>
    </dgm:pt>
    <dgm:pt modelId="{743161BD-4FFA-4545-9963-2EF1CEC75947}">
      <dgm:prSet/>
      <dgm:spPr/>
      <dgm:t>
        <a:bodyPr/>
        <a:lstStyle/>
        <a:p>
          <a:pPr rtl="0"/>
          <a:r>
            <a:rPr lang="en-US" dirty="0" smtClean="0"/>
            <a:t>vitamins</a:t>
          </a:r>
          <a:endParaRPr lang="en-US" dirty="0"/>
        </a:p>
      </dgm:t>
    </dgm:pt>
    <dgm:pt modelId="{201DF1DC-8EDB-4DB1-A595-018998D95F9E}" type="parTrans" cxnId="{FEFB8512-9939-4ED7-9C0E-19018AB3EC9A}">
      <dgm:prSet/>
      <dgm:spPr/>
      <dgm:t>
        <a:bodyPr/>
        <a:lstStyle/>
        <a:p>
          <a:endParaRPr lang="en-US"/>
        </a:p>
      </dgm:t>
    </dgm:pt>
    <dgm:pt modelId="{A1DF91F8-C69D-44A5-8FE8-A49AA1385BBA}" type="sibTrans" cxnId="{FEFB8512-9939-4ED7-9C0E-19018AB3EC9A}">
      <dgm:prSet/>
      <dgm:spPr/>
      <dgm:t>
        <a:bodyPr/>
        <a:lstStyle/>
        <a:p>
          <a:endParaRPr lang="en-US"/>
        </a:p>
      </dgm:t>
    </dgm:pt>
    <dgm:pt modelId="{58EF603A-C506-4022-B581-465137471B6A}">
      <dgm:prSet/>
      <dgm:spPr/>
      <dgm:t>
        <a:bodyPr/>
        <a:lstStyle/>
        <a:p>
          <a:pPr rtl="0"/>
          <a:r>
            <a:rPr lang="en-US" dirty="0" smtClean="0"/>
            <a:t>stomach</a:t>
          </a:r>
          <a:endParaRPr lang="en-US" dirty="0"/>
        </a:p>
      </dgm:t>
    </dgm:pt>
    <dgm:pt modelId="{701AD2A5-EBB2-4938-8D5B-AD3D3F088E1E}" type="parTrans" cxnId="{DCB77C5A-C636-4986-924E-CB9350F180FF}">
      <dgm:prSet/>
      <dgm:spPr/>
      <dgm:t>
        <a:bodyPr/>
        <a:lstStyle/>
        <a:p>
          <a:endParaRPr lang="en-US"/>
        </a:p>
      </dgm:t>
    </dgm:pt>
    <dgm:pt modelId="{52B329BF-D216-444E-9193-9825EB527418}" type="sibTrans" cxnId="{DCB77C5A-C636-4986-924E-CB9350F180FF}">
      <dgm:prSet/>
      <dgm:spPr/>
      <dgm:t>
        <a:bodyPr/>
        <a:lstStyle/>
        <a:p>
          <a:endParaRPr lang="en-US"/>
        </a:p>
      </dgm:t>
    </dgm:pt>
    <dgm:pt modelId="{A0D113D2-3DB7-4BF0-9C35-B9A3AD7CD2D9}">
      <dgm:prSet/>
      <dgm:spPr/>
      <dgm:t>
        <a:bodyPr/>
        <a:lstStyle/>
        <a:p>
          <a:pPr rtl="0"/>
          <a:r>
            <a:rPr lang="en-US" dirty="0" smtClean="0"/>
            <a:t>digestion</a:t>
          </a:r>
          <a:endParaRPr lang="en-US" dirty="0"/>
        </a:p>
      </dgm:t>
    </dgm:pt>
    <dgm:pt modelId="{FF959237-F74B-4E72-A9E6-518CEB8842A8}" type="parTrans" cxnId="{26AB6D39-7FC4-4668-B2A3-245FCD0BE63E}">
      <dgm:prSet/>
      <dgm:spPr/>
      <dgm:t>
        <a:bodyPr/>
        <a:lstStyle/>
        <a:p>
          <a:endParaRPr lang="en-US"/>
        </a:p>
      </dgm:t>
    </dgm:pt>
    <dgm:pt modelId="{D80810B1-5CDC-4079-8273-20193209241C}" type="sibTrans" cxnId="{26AB6D39-7FC4-4668-B2A3-245FCD0BE63E}">
      <dgm:prSet/>
      <dgm:spPr/>
      <dgm:t>
        <a:bodyPr/>
        <a:lstStyle/>
        <a:p>
          <a:endParaRPr lang="en-US"/>
        </a:p>
      </dgm:t>
    </dgm:pt>
    <dgm:pt modelId="{154E4B6F-0802-46F9-A467-36BD783C6334}">
      <dgm:prSet/>
      <dgm:spPr/>
      <dgm:t>
        <a:bodyPr/>
        <a:lstStyle/>
        <a:p>
          <a:pPr rtl="0"/>
          <a:r>
            <a:rPr lang="en-US" dirty="0" smtClean="0"/>
            <a:t>calories</a:t>
          </a:r>
          <a:endParaRPr lang="en-US" dirty="0"/>
        </a:p>
      </dgm:t>
    </dgm:pt>
    <dgm:pt modelId="{71B9E441-A4F6-406C-9E59-27E2B5883670}" type="parTrans" cxnId="{90D180CD-D98B-451D-B5AD-CBFDA83D5411}">
      <dgm:prSet/>
      <dgm:spPr/>
      <dgm:t>
        <a:bodyPr/>
        <a:lstStyle/>
        <a:p>
          <a:endParaRPr lang="en-US"/>
        </a:p>
      </dgm:t>
    </dgm:pt>
    <dgm:pt modelId="{DA093EBF-9C8B-479D-8216-CA4C0D1D37FE}" type="sibTrans" cxnId="{90D180CD-D98B-451D-B5AD-CBFDA83D5411}">
      <dgm:prSet/>
      <dgm:spPr/>
      <dgm:t>
        <a:bodyPr/>
        <a:lstStyle/>
        <a:p>
          <a:endParaRPr lang="en-US"/>
        </a:p>
      </dgm:t>
    </dgm:pt>
    <dgm:pt modelId="{44040278-8D94-4A3D-9A6F-E3EC50238740}">
      <dgm:prSet/>
      <dgm:spPr/>
      <dgm:t>
        <a:bodyPr/>
        <a:lstStyle/>
        <a:p>
          <a:pPr rtl="0"/>
          <a:r>
            <a:rPr lang="en-US" smtClean="0"/>
            <a:t>Tier 2 Words</a:t>
          </a:r>
          <a:endParaRPr lang="en-US"/>
        </a:p>
      </dgm:t>
    </dgm:pt>
    <dgm:pt modelId="{BF59BCA0-A4D7-480D-BD3E-13A2FD7A97A4}" type="parTrans" cxnId="{ADD31FE2-7414-4512-9642-DDB6AFE51E95}">
      <dgm:prSet/>
      <dgm:spPr/>
      <dgm:t>
        <a:bodyPr/>
        <a:lstStyle/>
        <a:p>
          <a:endParaRPr lang="en-US"/>
        </a:p>
      </dgm:t>
    </dgm:pt>
    <dgm:pt modelId="{234DA533-C90B-4E50-BD8B-39F4604012C9}" type="sibTrans" cxnId="{ADD31FE2-7414-4512-9642-DDB6AFE51E95}">
      <dgm:prSet/>
      <dgm:spPr/>
      <dgm:t>
        <a:bodyPr/>
        <a:lstStyle/>
        <a:p>
          <a:endParaRPr lang="en-US"/>
        </a:p>
      </dgm:t>
    </dgm:pt>
    <dgm:pt modelId="{3BD66315-122D-429C-8EE6-ED894E7AC439}">
      <dgm:prSet/>
      <dgm:spPr/>
      <dgm:t>
        <a:bodyPr/>
        <a:lstStyle/>
        <a:p>
          <a:pPr rtl="0"/>
          <a:r>
            <a:rPr lang="en-US" dirty="0" smtClean="0"/>
            <a:t>energy</a:t>
          </a:r>
          <a:endParaRPr lang="en-US" dirty="0"/>
        </a:p>
      </dgm:t>
    </dgm:pt>
    <dgm:pt modelId="{3F7A7D38-FD21-4F14-83FA-C6D775413116}" type="parTrans" cxnId="{6616AAD6-A5C5-4600-9221-5530E1A7A914}">
      <dgm:prSet/>
      <dgm:spPr/>
      <dgm:t>
        <a:bodyPr/>
        <a:lstStyle/>
        <a:p>
          <a:endParaRPr lang="en-US"/>
        </a:p>
      </dgm:t>
    </dgm:pt>
    <dgm:pt modelId="{59491DF1-B8FA-4460-B79A-388EF8311C9D}" type="sibTrans" cxnId="{6616AAD6-A5C5-4600-9221-5530E1A7A914}">
      <dgm:prSet/>
      <dgm:spPr/>
      <dgm:t>
        <a:bodyPr/>
        <a:lstStyle/>
        <a:p>
          <a:endParaRPr lang="en-US"/>
        </a:p>
      </dgm:t>
    </dgm:pt>
    <dgm:pt modelId="{73C75609-0EC9-4574-A8D5-B26335CCF894}">
      <dgm:prSet/>
      <dgm:spPr/>
      <dgm:t>
        <a:bodyPr/>
        <a:lstStyle/>
        <a:p>
          <a:pPr rtl="0"/>
          <a:r>
            <a:rPr lang="en-US" dirty="0" smtClean="0"/>
            <a:t>detect</a:t>
          </a:r>
          <a:endParaRPr lang="en-US" dirty="0"/>
        </a:p>
      </dgm:t>
    </dgm:pt>
    <dgm:pt modelId="{3644B55F-3B29-46DE-8DAD-93D4DFBD06D6}" type="parTrans" cxnId="{36A1953E-7676-419A-8027-A4DF768FDC13}">
      <dgm:prSet/>
      <dgm:spPr/>
      <dgm:t>
        <a:bodyPr/>
        <a:lstStyle/>
        <a:p>
          <a:endParaRPr lang="en-US"/>
        </a:p>
      </dgm:t>
    </dgm:pt>
    <dgm:pt modelId="{D61A61ED-C4F7-4E7D-8F68-47D1E339E9D7}" type="sibTrans" cxnId="{36A1953E-7676-419A-8027-A4DF768FDC13}">
      <dgm:prSet/>
      <dgm:spPr/>
      <dgm:t>
        <a:bodyPr/>
        <a:lstStyle/>
        <a:p>
          <a:endParaRPr lang="en-US"/>
        </a:p>
      </dgm:t>
    </dgm:pt>
    <dgm:pt modelId="{CFA0DE71-4C60-4B7C-8CF1-A03C32FA7EAE}">
      <dgm:prSet/>
      <dgm:spPr/>
      <dgm:t>
        <a:bodyPr/>
        <a:lstStyle/>
        <a:p>
          <a:pPr rtl="0"/>
          <a:r>
            <a:rPr lang="en-US" dirty="0" smtClean="0"/>
            <a:t>supply</a:t>
          </a:r>
          <a:endParaRPr lang="en-US" dirty="0"/>
        </a:p>
      </dgm:t>
    </dgm:pt>
    <dgm:pt modelId="{0E182F68-E1DE-4856-A742-B172D2307632}" type="parTrans" cxnId="{02C54E2B-4C97-4C34-B7DF-E5B50B9521ED}">
      <dgm:prSet/>
      <dgm:spPr/>
      <dgm:t>
        <a:bodyPr/>
        <a:lstStyle/>
        <a:p>
          <a:endParaRPr lang="en-US"/>
        </a:p>
      </dgm:t>
    </dgm:pt>
    <dgm:pt modelId="{D559F32F-0E65-46CC-9710-E2F915CA0A6D}" type="sibTrans" cxnId="{02C54E2B-4C97-4C34-B7DF-E5B50B9521ED}">
      <dgm:prSet/>
      <dgm:spPr/>
      <dgm:t>
        <a:bodyPr/>
        <a:lstStyle/>
        <a:p>
          <a:endParaRPr lang="en-US"/>
        </a:p>
      </dgm:t>
    </dgm:pt>
    <dgm:pt modelId="{CA3C8360-E4F8-42E7-B320-FAA504C008E5}">
      <dgm:prSet/>
      <dgm:spPr/>
      <dgm:t>
        <a:bodyPr/>
        <a:lstStyle/>
        <a:p>
          <a:pPr rtl="0"/>
          <a:r>
            <a:rPr lang="en-US" dirty="0" smtClean="0"/>
            <a:t>manufacture</a:t>
          </a:r>
          <a:endParaRPr lang="en-US" dirty="0"/>
        </a:p>
      </dgm:t>
    </dgm:pt>
    <dgm:pt modelId="{F285F9F5-1F36-4565-B6BC-EED0F05A01E9}" type="parTrans" cxnId="{1B838E75-83D4-4D62-924B-49083D9662B0}">
      <dgm:prSet/>
      <dgm:spPr/>
      <dgm:t>
        <a:bodyPr/>
        <a:lstStyle/>
        <a:p>
          <a:endParaRPr lang="en-US"/>
        </a:p>
      </dgm:t>
    </dgm:pt>
    <dgm:pt modelId="{1871EBAD-7B7A-410C-B03A-D75B8A6087B5}" type="sibTrans" cxnId="{1B838E75-83D4-4D62-924B-49083D9662B0}">
      <dgm:prSet/>
      <dgm:spPr/>
      <dgm:t>
        <a:bodyPr/>
        <a:lstStyle/>
        <a:p>
          <a:endParaRPr lang="en-US"/>
        </a:p>
      </dgm:t>
    </dgm:pt>
    <dgm:pt modelId="{E0A3A5B1-4F0E-4DAD-AA9E-EDFE854FA7E0}" type="pres">
      <dgm:prSet presAssocID="{B5C95E42-5F42-4BEC-BB78-A81E353EA62C}" presName="diagram" presStyleCnt="0">
        <dgm:presLayoutVars>
          <dgm:chPref val="1"/>
          <dgm:dir/>
          <dgm:animOne val="branch"/>
          <dgm:animLvl val="lvl"/>
          <dgm:resizeHandles/>
        </dgm:presLayoutVars>
      </dgm:prSet>
      <dgm:spPr/>
      <dgm:t>
        <a:bodyPr/>
        <a:lstStyle/>
        <a:p>
          <a:endParaRPr lang="en-US"/>
        </a:p>
      </dgm:t>
    </dgm:pt>
    <dgm:pt modelId="{C58DFED6-6335-44CB-90CA-5F37EB1CA551}" type="pres">
      <dgm:prSet presAssocID="{E0ED1114-7852-441E-ADC1-36EB2488879A}" presName="root" presStyleCnt="0"/>
      <dgm:spPr/>
    </dgm:pt>
    <dgm:pt modelId="{385FC3ED-07E0-4D15-A2F2-69A06E522200}" type="pres">
      <dgm:prSet presAssocID="{E0ED1114-7852-441E-ADC1-36EB2488879A}" presName="rootComposite" presStyleCnt="0"/>
      <dgm:spPr/>
    </dgm:pt>
    <dgm:pt modelId="{10F74AE4-F92C-4E26-A29A-E9391196F211}" type="pres">
      <dgm:prSet presAssocID="{E0ED1114-7852-441E-ADC1-36EB2488879A}" presName="rootText" presStyleLbl="node1" presStyleIdx="0" presStyleCnt="3"/>
      <dgm:spPr/>
      <dgm:t>
        <a:bodyPr/>
        <a:lstStyle/>
        <a:p>
          <a:endParaRPr lang="en-US"/>
        </a:p>
      </dgm:t>
    </dgm:pt>
    <dgm:pt modelId="{DBBA0766-CAC5-4500-8D35-65C9716CE33F}" type="pres">
      <dgm:prSet presAssocID="{E0ED1114-7852-441E-ADC1-36EB2488879A}" presName="rootConnector" presStyleLbl="node1" presStyleIdx="0" presStyleCnt="3"/>
      <dgm:spPr/>
      <dgm:t>
        <a:bodyPr/>
        <a:lstStyle/>
        <a:p>
          <a:endParaRPr lang="en-US"/>
        </a:p>
      </dgm:t>
    </dgm:pt>
    <dgm:pt modelId="{BE4EFB75-1DAB-4EC5-B02D-B8EFF7FF8A0F}" type="pres">
      <dgm:prSet presAssocID="{E0ED1114-7852-441E-ADC1-36EB2488879A}" presName="childShape" presStyleCnt="0"/>
      <dgm:spPr/>
    </dgm:pt>
    <dgm:pt modelId="{55C3DEF7-E256-4AAC-A8B6-4CBEA26B1C95}" type="pres">
      <dgm:prSet presAssocID="{D46F64EC-7F21-43A0-BD04-CBEBEB71EE6C}" presName="root" presStyleCnt="0"/>
      <dgm:spPr/>
    </dgm:pt>
    <dgm:pt modelId="{A68D0D28-19D0-4EC8-96BF-80C729EBC456}" type="pres">
      <dgm:prSet presAssocID="{D46F64EC-7F21-43A0-BD04-CBEBEB71EE6C}" presName="rootComposite" presStyleCnt="0"/>
      <dgm:spPr/>
    </dgm:pt>
    <dgm:pt modelId="{D8BE92D1-B81F-4FCF-93A7-C635F7ACC120}" type="pres">
      <dgm:prSet presAssocID="{D46F64EC-7F21-43A0-BD04-CBEBEB71EE6C}" presName="rootText" presStyleLbl="node1" presStyleIdx="1" presStyleCnt="3"/>
      <dgm:spPr/>
      <dgm:t>
        <a:bodyPr/>
        <a:lstStyle/>
        <a:p>
          <a:endParaRPr lang="en-US"/>
        </a:p>
      </dgm:t>
    </dgm:pt>
    <dgm:pt modelId="{818A6475-001E-448D-B552-3FF6662A0E38}" type="pres">
      <dgm:prSet presAssocID="{D46F64EC-7F21-43A0-BD04-CBEBEB71EE6C}" presName="rootConnector" presStyleLbl="node1" presStyleIdx="1" presStyleCnt="3"/>
      <dgm:spPr/>
      <dgm:t>
        <a:bodyPr/>
        <a:lstStyle/>
        <a:p>
          <a:endParaRPr lang="en-US"/>
        </a:p>
      </dgm:t>
    </dgm:pt>
    <dgm:pt modelId="{C65265C7-10D5-4A40-9BCB-68617FA085FA}" type="pres">
      <dgm:prSet presAssocID="{D46F64EC-7F21-43A0-BD04-CBEBEB71EE6C}" presName="childShape" presStyleCnt="0"/>
      <dgm:spPr/>
    </dgm:pt>
    <dgm:pt modelId="{040A0E39-3DA0-471A-8CB2-003D243988DE}" type="pres">
      <dgm:prSet presAssocID="{201DF1DC-8EDB-4DB1-A595-018998D95F9E}" presName="Name13" presStyleLbl="parChTrans1D2" presStyleIdx="0" presStyleCnt="8"/>
      <dgm:spPr/>
      <dgm:t>
        <a:bodyPr/>
        <a:lstStyle/>
        <a:p>
          <a:endParaRPr lang="en-US"/>
        </a:p>
      </dgm:t>
    </dgm:pt>
    <dgm:pt modelId="{330032B5-ED34-4A49-B8C1-1670E5E99628}" type="pres">
      <dgm:prSet presAssocID="{743161BD-4FFA-4545-9963-2EF1CEC75947}" presName="childText" presStyleLbl="bgAcc1" presStyleIdx="0" presStyleCnt="8">
        <dgm:presLayoutVars>
          <dgm:bulletEnabled val="1"/>
        </dgm:presLayoutVars>
      </dgm:prSet>
      <dgm:spPr/>
      <dgm:t>
        <a:bodyPr/>
        <a:lstStyle/>
        <a:p>
          <a:endParaRPr lang="en-US"/>
        </a:p>
      </dgm:t>
    </dgm:pt>
    <dgm:pt modelId="{B36CB337-5834-4262-9CF8-675B1C4EA326}" type="pres">
      <dgm:prSet presAssocID="{701AD2A5-EBB2-4938-8D5B-AD3D3F088E1E}" presName="Name13" presStyleLbl="parChTrans1D2" presStyleIdx="1" presStyleCnt="8"/>
      <dgm:spPr/>
      <dgm:t>
        <a:bodyPr/>
        <a:lstStyle/>
        <a:p>
          <a:endParaRPr lang="en-US"/>
        </a:p>
      </dgm:t>
    </dgm:pt>
    <dgm:pt modelId="{CE148C57-D5C4-4DA8-A927-6527ECD7A7EE}" type="pres">
      <dgm:prSet presAssocID="{58EF603A-C506-4022-B581-465137471B6A}" presName="childText" presStyleLbl="bgAcc1" presStyleIdx="1" presStyleCnt="8">
        <dgm:presLayoutVars>
          <dgm:bulletEnabled val="1"/>
        </dgm:presLayoutVars>
      </dgm:prSet>
      <dgm:spPr/>
      <dgm:t>
        <a:bodyPr/>
        <a:lstStyle/>
        <a:p>
          <a:endParaRPr lang="en-US"/>
        </a:p>
      </dgm:t>
    </dgm:pt>
    <dgm:pt modelId="{125203F7-BCB4-42B3-A329-8B96BB38209B}" type="pres">
      <dgm:prSet presAssocID="{FF959237-F74B-4E72-A9E6-518CEB8842A8}" presName="Name13" presStyleLbl="parChTrans1D2" presStyleIdx="2" presStyleCnt="8"/>
      <dgm:spPr/>
      <dgm:t>
        <a:bodyPr/>
        <a:lstStyle/>
        <a:p>
          <a:endParaRPr lang="en-US"/>
        </a:p>
      </dgm:t>
    </dgm:pt>
    <dgm:pt modelId="{951F472C-1A44-4A51-B450-D9FED8A1B257}" type="pres">
      <dgm:prSet presAssocID="{A0D113D2-3DB7-4BF0-9C35-B9A3AD7CD2D9}" presName="childText" presStyleLbl="bgAcc1" presStyleIdx="2" presStyleCnt="8">
        <dgm:presLayoutVars>
          <dgm:bulletEnabled val="1"/>
        </dgm:presLayoutVars>
      </dgm:prSet>
      <dgm:spPr/>
      <dgm:t>
        <a:bodyPr/>
        <a:lstStyle/>
        <a:p>
          <a:endParaRPr lang="en-US"/>
        </a:p>
      </dgm:t>
    </dgm:pt>
    <dgm:pt modelId="{BD3AA8DE-D3C9-4969-9AA8-A5094C692FCF}" type="pres">
      <dgm:prSet presAssocID="{71B9E441-A4F6-406C-9E59-27E2B5883670}" presName="Name13" presStyleLbl="parChTrans1D2" presStyleIdx="3" presStyleCnt="8"/>
      <dgm:spPr/>
      <dgm:t>
        <a:bodyPr/>
        <a:lstStyle/>
        <a:p>
          <a:endParaRPr lang="en-US"/>
        </a:p>
      </dgm:t>
    </dgm:pt>
    <dgm:pt modelId="{1B59623B-FC27-4E8A-AD50-4B31BCE856F4}" type="pres">
      <dgm:prSet presAssocID="{154E4B6F-0802-46F9-A467-36BD783C6334}" presName="childText" presStyleLbl="bgAcc1" presStyleIdx="3" presStyleCnt="8">
        <dgm:presLayoutVars>
          <dgm:bulletEnabled val="1"/>
        </dgm:presLayoutVars>
      </dgm:prSet>
      <dgm:spPr/>
      <dgm:t>
        <a:bodyPr/>
        <a:lstStyle/>
        <a:p>
          <a:endParaRPr lang="en-US"/>
        </a:p>
      </dgm:t>
    </dgm:pt>
    <dgm:pt modelId="{8D452DE3-863F-4B8B-B817-11D6DAD4A0D4}" type="pres">
      <dgm:prSet presAssocID="{44040278-8D94-4A3D-9A6F-E3EC50238740}" presName="root" presStyleCnt="0"/>
      <dgm:spPr/>
    </dgm:pt>
    <dgm:pt modelId="{48E6C9E9-71D0-4D88-915C-106A7B7BF3F3}" type="pres">
      <dgm:prSet presAssocID="{44040278-8D94-4A3D-9A6F-E3EC50238740}" presName="rootComposite" presStyleCnt="0"/>
      <dgm:spPr/>
    </dgm:pt>
    <dgm:pt modelId="{F4A59639-BA31-48BF-ADAE-26726AEF5227}" type="pres">
      <dgm:prSet presAssocID="{44040278-8D94-4A3D-9A6F-E3EC50238740}" presName="rootText" presStyleLbl="node1" presStyleIdx="2" presStyleCnt="3"/>
      <dgm:spPr/>
      <dgm:t>
        <a:bodyPr/>
        <a:lstStyle/>
        <a:p>
          <a:endParaRPr lang="en-US"/>
        </a:p>
      </dgm:t>
    </dgm:pt>
    <dgm:pt modelId="{430481FA-82FD-4140-AE84-04152C4A6AEE}" type="pres">
      <dgm:prSet presAssocID="{44040278-8D94-4A3D-9A6F-E3EC50238740}" presName="rootConnector" presStyleLbl="node1" presStyleIdx="2" presStyleCnt="3"/>
      <dgm:spPr/>
      <dgm:t>
        <a:bodyPr/>
        <a:lstStyle/>
        <a:p>
          <a:endParaRPr lang="en-US"/>
        </a:p>
      </dgm:t>
    </dgm:pt>
    <dgm:pt modelId="{509EF15B-2E81-4798-9824-7616F4CBD447}" type="pres">
      <dgm:prSet presAssocID="{44040278-8D94-4A3D-9A6F-E3EC50238740}" presName="childShape" presStyleCnt="0"/>
      <dgm:spPr/>
    </dgm:pt>
    <dgm:pt modelId="{04092E1D-3106-4921-9CB4-61393E67FCB6}" type="pres">
      <dgm:prSet presAssocID="{3F7A7D38-FD21-4F14-83FA-C6D775413116}" presName="Name13" presStyleLbl="parChTrans1D2" presStyleIdx="4" presStyleCnt="8"/>
      <dgm:spPr/>
      <dgm:t>
        <a:bodyPr/>
        <a:lstStyle/>
        <a:p>
          <a:endParaRPr lang="en-US"/>
        </a:p>
      </dgm:t>
    </dgm:pt>
    <dgm:pt modelId="{A859B6A7-852D-4C7D-9C01-8DF2D327A4E3}" type="pres">
      <dgm:prSet presAssocID="{3BD66315-122D-429C-8EE6-ED894E7AC439}" presName="childText" presStyleLbl="bgAcc1" presStyleIdx="4" presStyleCnt="8">
        <dgm:presLayoutVars>
          <dgm:bulletEnabled val="1"/>
        </dgm:presLayoutVars>
      </dgm:prSet>
      <dgm:spPr/>
      <dgm:t>
        <a:bodyPr/>
        <a:lstStyle/>
        <a:p>
          <a:endParaRPr lang="en-US"/>
        </a:p>
      </dgm:t>
    </dgm:pt>
    <dgm:pt modelId="{12EC1CB5-FDFD-42B4-8284-E17AA39CC0DF}" type="pres">
      <dgm:prSet presAssocID="{3644B55F-3B29-46DE-8DAD-93D4DFBD06D6}" presName="Name13" presStyleLbl="parChTrans1D2" presStyleIdx="5" presStyleCnt="8"/>
      <dgm:spPr/>
      <dgm:t>
        <a:bodyPr/>
        <a:lstStyle/>
        <a:p>
          <a:endParaRPr lang="en-US"/>
        </a:p>
      </dgm:t>
    </dgm:pt>
    <dgm:pt modelId="{E8FD0A9C-1187-46D3-AD5E-B80B0EFE85B4}" type="pres">
      <dgm:prSet presAssocID="{73C75609-0EC9-4574-A8D5-B26335CCF894}" presName="childText" presStyleLbl="bgAcc1" presStyleIdx="5" presStyleCnt="8">
        <dgm:presLayoutVars>
          <dgm:bulletEnabled val="1"/>
        </dgm:presLayoutVars>
      </dgm:prSet>
      <dgm:spPr/>
      <dgm:t>
        <a:bodyPr/>
        <a:lstStyle/>
        <a:p>
          <a:endParaRPr lang="en-US"/>
        </a:p>
      </dgm:t>
    </dgm:pt>
    <dgm:pt modelId="{0E847D5B-B3AD-41BC-8321-537E8AE7AAF0}" type="pres">
      <dgm:prSet presAssocID="{0E182F68-E1DE-4856-A742-B172D2307632}" presName="Name13" presStyleLbl="parChTrans1D2" presStyleIdx="6" presStyleCnt="8"/>
      <dgm:spPr/>
      <dgm:t>
        <a:bodyPr/>
        <a:lstStyle/>
        <a:p>
          <a:endParaRPr lang="en-US"/>
        </a:p>
      </dgm:t>
    </dgm:pt>
    <dgm:pt modelId="{D4D1073B-AE76-4BCB-BDDA-E7D52D6090CE}" type="pres">
      <dgm:prSet presAssocID="{CFA0DE71-4C60-4B7C-8CF1-A03C32FA7EAE}" presName="childText" presStyleLbl="bgAcc1" presStyleIdx="6" presStyleCnt="8">
        <dgm:presLayoutVars>
          <dgm:bulletEnabled val="1"/>
        </dgm:presLayoutVars>
      </dgm:prSet>
      <dgm:spPr/>
      <dgm:t>
        <a:bodyPr/>
        <a:lstStyle/>
        <a:p>
          <a:endParaRPr lang="en-US"/>
        </a:p>
      </dgm:t>
    </dgm:pt>
    <dgm:pt modelId="{20629B37-DE6F-4DB0-B4D4-21304157D210}" type="pres">
      <dgm:prSet presAssocID="{F285F9F5-1F36-4565-B6BC-EED0F05A01E9}" presName="Name13" presStyleLbl="parChTrans1D2" presStyleIdx="7" presStyleCnt="8"/>
      <dgm:spPr/>
      <dgm:t>
        <a:bodyPr/>
        <a:lstStyle/>
        <a:p>
          <a:endParaRPr lang="en-US"/>
        </a:p>
      </dgm:t>
    </dgm:pt>
    <dgm:pt modelId="{06E0302D-E0A2-4783-B128-781017450FD9}" type="pres">
      <dgm:prSet presAssocID="{CA3C8360-E4F8-42E7-B320-FAA504C008E5}" presName="childText" presStyleLbl="bgAcc1" presStyleIdx="7" presStyleCnt="8">
        <dgm:presLayoutVars>
          <dgm:bulletEnabled val="1"/>
        </dgm:presLayoutVars>
      </dgm:prSet>
      <dgm:spPr/>
      <dgm:t>
        <a:bodyPr/>
        <a:lstStyle/>
        <a:p>
          <a:endParaRPr lang="en-US"/>
        </a:p>
      </dgm:t>
    </dgm:pt>
  </dgm:ptLst>
  <dgm:cxnLst>
    <dgm:cxn modelId="{36A1953E-7676-419A-8027-A4DF768FDC13}" srcId="{44040278-8D94-4A3D-9A6F-E3EC50238740}" destId="{73C75609-0EC9-4574-A8D5-B26335CCF894}" srcOrd="1" destOrd="0" parTransId="{3644B55F-3B29-46DE-8DAD-93D4DFBD06D6}" sibTransId="{D61A61ED-C4F7-4E7D-8F68-47D1E339E9D7}"/>
    <dgm:cxn modelId="{92762FEC-C4BB-4FE4-BC39-B399BBE448F2}" type="presOf" srcId="{F285F9F5-1F36-4565-B6BC-EED0F05A01E9}" destId="{20629B37-DE6F-4DB0-B4D4-21304157D210}" srcOrd="0" destOrd="0" presId="urn:microsoft.com/office/officeart/2005/8/layout/hierarchy3"/>
    <dgm:cxn modelId="{74EE9280-0B6F-414C-996B-406BF2B89803}" type="presOf" srcId="{0E182F68-E1DE-4856-A742-B172D2307632}" destId="{0E847D5B-B3AD-41BC-8321-537E8AE7AAF0}" srcOrd="0" destOrd="0" presId="urn:microsoft.com/office/officeart/2005/8/layout/hierarchy3"/>
    <dgm:cxn modelId="{D4A53FC3-98AD-4979-BCD3-5274CAFE68D6}" type="presOf" srcId="{B5C95E42-5F42-4BEC-BB78-A81E353EA62C}" destId="{E0A3A5B1-4F0E-4DAD-AA9E-EDFE854FA7E0}" srcOrd="0" destOrd="0" presId="urn:microsoft.com/office/officeart/2005/8/layout/hierarchy3"/>
    <dgm:cxn modelId="{26AB6D39-7FC4-4668-B2A3-245FCD0BE63E}" srcId="{D46F64EC-7F21-43A0-BD04-CBEBEB71EE6C}" destId="{A0D113D2-3DB7-4BF0-9C35-B9A3AD7CD2D9}" srcOrd="2" destOrd="0" parTransId="{FF959237-F74B-4E72-A9E6-518CEB8842A8}" sibTransId="{D80810B1-5CDC-4079-8273-20193209241C}"/>
    <dgm:cxn modelId="{F17BD6AB-C6EB-4BA6-B7B0-049A8F0B6C71}" type="presOf" srcId="{3BD66315-122D-429C-8EE6-ED894E7AC439}" destId="{A859B6A7-852D-4C7D-9C01-8DF2D327A4E3}" srcOrd="0" destOrd="0" presId="urn:microsoft.com/office/officeart/2005/8/layout/hierarchy3"/>
    <dgm:cxn modelId="{136C5832-9DA9-4B25-A8D9-CD350B3B49F5}" srcId="{B5C95E42-5F42-4BEC-BB78-A81E353EA62C}" destId="{D46F64EC-7F21-43A0-BD04-CBEBEB71EE6C}" srcOrd="1" destOrd="0" parTransId="{C0C4F26A-010A-470B-8A1C-E0DCE2FD6070}" sibTransId="{DA808E93-473B-47FB-AC09-9154FCCF82C5}"/>
    <dgm:cxn modelId="{23D61847-8AC7-4DAF-879F-08870DCBEFEF}" type="presOf" srcId="{D46F64EC-7F21-43A0-BD04-CBEBEB71EE6C}" destId="{D8BE92D1-B81F-4FCF-93A7-C635F7ACC120}" srcOrd="0" destOrd="0" presId="urn:microsoft.com/office/officeart/2005/8/layout/hierarchy3"/>
    <dgm:cxn modelId="{DB9964E8-A745-4962-9FDC-BBDD9A322BB1}" type="presOf" srcId="{CFA0DE71-4C60-4B7C-8CF1-A03C32FA7EAE}" destId="{D4D1073B-AE76-4BCB-BDDA-E7D52D6090CE}" srcOrd="0" destOrd="0" presId="urn:microsoft.com/office/officeart/2005/8/layout/hierarchy3"/>
    <dgm:cxn modelId="{ADD31FE2-7414-4512-9642-DDB6AFE51E95}" srcId="{B5C95E42-5F42-4BEC-BB78-A81E353EA62C}" destId="{44040278-8D94-4A3D-9A6F-E3EC50238740}" srcOrd="2" destOrd="0" parTransId="{BF59BCA0-A4D7-480D-BD3E-13A2FD7A97A4}" sibTransId="{234DA533-C90B-4E50-BD8B-39F4604012C9}"/>
    <dgm:cxn modelId="{4BB80551-ED96-460B-B23B-783E57E98746}" type="presOf" srcId="{CA3C8360-E4F8-42E7-B320-FAA504C008E5}" destId="{06E0302D-E0A2-4783-B128-781017450FD9}" srcOrd="0" destOrd="0" presId="urn:microsoft.com/office/officeart/2005/8/layout/hierarchy3"/>
    <dgm:cxn modelId="{6616AAD6-A5C5-4600-9221-5530E1A7A914}" srcId="{44040278-8D94-4A3D-9A6F-E3EC50238740}" destId="{3BD66315-122D-429C-8EE6-ED894E7AC439}" srcOrd="0" destOrd="0" parTransId="{3F7A7D38-FD21-4F14-83FA-C6D775413116}" sibTransId="{59491DF1-B8FA-4460-B79A-388EF8311C9D}"/>
    <dgm:cxn modelId="{1B838E75-83D4-4D62-924B-49083D9662B0}" srcId="{44040278-8D94-4A3D-9A6F-E3EC50238740}" destId="{CA3C8360-E4F8-42E7-B320-FAA504C008E5}" srcOrd="3" destOrd="0" parTransId="{F285F9F5-1F36-4565-B6BC-EED0F05A01E9}" sibTransId="{1871EBAD-7B7A-410C-B03A-D75B8A6087B5}"/>
    <dgm:cxn modelId="{ECAB215E-E846-456A-B9E9-1348994320BB}" type="presOf" srcId="{44040278-8D94-4A3D-9A6F-E3EC50238740}" destId="{F4A59639-BA31-48BF-ADAE-26726AEF5227}" srcOrd="0" destOrd="0" presId="urn:microsoft.com/office/officeart/2005/8/layout/hierarchy3"/>
    <dgm:cxn modelId="{16E8CF9F-41A6-4CF7-9B9E-5225ABEAE932}" srcId="{B5C95E42-5F42-4BEC-BB78-A81E353EA62C}" destId="{E0ED1114-7852-441E-ADC1-36EB2488879A}" srcOrd="0" destOrd="0" parTransId="{22DEC2B8-D4B5-470D-BC61-567F590D519D}" sibTransId="{0FEB935A-4C73-4D9E-8388-EEE3DFE1C3D3}"/>
    <dgm:cxn modelId="{53818A70-AB77-4472-8E15-5C7879EBF72B}" type="presOf" srcId="{E0ED1114-7852-441E-ADC1-36EB2488879A}" destId="{10F74AE4-F92C-4E26-A29A-E9391196F211}" srcOrd="0" destOrd="0" presId="urn:microsoft.com/office/officeart/2005/8/layout/hierarchy3"/>
    <dgm:cxn modelId="{9F45177C-30EF-4711-B979-5EFCF76F1BA2}" type="presOf" srcId="{743161BD-4FFA-4545-9963-2EF1CEC75947}" destId="{330032B5-ED34-4A49-B8C1-1670E5E99628}" srcOrd="0" destOrd="0" presId="urn:microsoft.com/office/officeart/2005/8/layout/hierarchy3"/>
    <dgm:cxn modelId="{21601CFC-1C24-4501-ABB0-3FF57E5FC507}" type="presOf" srcId="{201DF1DC-8EDB-4DB1-A595-018998D95F9E}" destId="{040A0E39-3DA0-471A-8CB2-003D243988DE}" srcOrd="0" destOrd="0" presId="urn:microsoft.com/office/officeart/2005/8/layout/hierarchy3"/>
    <dgm:cxn modelId="{9A7C877C-546B-46E2-AF6C-41FCAD64CEC0}" type="presOf" srcId="{701AD2A5-EBB2-4938-8D5B-AD3D3F088E1E}" destId="{B36CB337-5834-4262-9CF8-675B1C4EA326}" srcOrd="0" destOrd="0" presId="urn:microsoft.com/office/officeart/2005/8/layout/hierarchy3"/>
    <dgm:cxn modelId="{CC96613A-9408-45F9-B80F-906183F4C001}" type="presOf" srcId="{3F7A7D38-FD21-4F14-83FA-C6D775413116}" destId="{04092E1D-3106-4921-9CB4-61393E67FCB6}" srcOrd="0" destOrd="0" presId="urn:microsoft.com/office/officeart/2005/8/layout/hierarchy3"/>
    <dgm:cxn modelId="{DA1D01C4-8EA1-4A83-9F4E-9D4F8D6BBF4D}" type="presOf" srcId="{58EF603A-C506-4022-B581-465137471B6A}" destId="{CE148C57-D5C4-4DA8-A927-6527ECD7A7EE}" srcOrd="0" destOrd="0" presId="urn:microsoft.com/office/officeart/2005/8/layout/hierarchy3"/>
    <dgm:cxn modelId="{5259DD07-82E0-484F-A651-A2C589059469}" type="presOf" srcId="{D46F64EC-7F21-43A0-BD04-CBEBEB71EE6C}" destId="{818A6475-001E-448D-B552-3FF6662A0E38}" srcOrd="1" destOrd="0" presId="urn:microsoft.com/office/officeart/2005/8/layout/hierarchy3"/>
    <dgm:cxn modelId="{6C8F5B5E-2FF9-42A5-AFA2-7691A78165B7}" type="presOf" srcId="{73C75609-0EC9-4574-A8D5-B26335CCF894}" destId="{E8FD0A9C-1187-46D3-AD5E-B80B0EFE85B4}" srcOrd="0" destOrd="0" presId="urn:microsoft.com/office/officeart/2005/8/layout/hierarchy3"/>
    <dgm:cxn modelId="{E305590D-9A31-484B-929A-C47F28D11588}" type="presOf" srcId="{44040278-8D94-4A3D-9A6F-E3EC50238740}" destId="{430481FA-82FD-4140-AE84-04152C4A6AEE}" srcOrd="1" destOrd="0" presId="urn:microsoft.com/office/officeart/2005/8/layout/hierarchy3"/>
    <dgm:cxn modelId="{C178C033-8608-4850-AE9E-11CE37B00D0C}" type="presOf" srcId="{3644B55F-3B29-46DE-8DAD-93D4DFBD06D6}" destId="{12EC1CB5-FDFD-42B4-8284-E17AA39CC0DF}" srcOrd="0" destOrd="0" presId="urn:microsoft.com/office/officeart/2005/8/layout/hierarchy3"/>
    <dgm:cxn modelId="{A9EFF292-EB75-4D25-9FCA-722A1C501E2C}" type="presOf" srcId="{71B9E441-A4F6-406C-9E59-27E2B5883670}" destId="{BD3AA8DE-D3C9-4969-9AA8-A5094C692FCF}" srcOrd="0" destOrd="0" presId="urn:microsoft.com/office/officeart/2005/8/layout/hierarchy3"/>
    <dgm:cxn modelId="{02C54E2B-4C97-4C34-B7DF-E5B50B9521ED}" srcId="{44040278-8D94-4A3D-9A6F-E3EC50238740}" destId="{CFA0DE71-4C60-4B7C-8CF1-A03C32FA7EAE}" srcOrd="2" destOrd="0" parTransId="{0E182F68-E1DE-4856-A742-B172D2307632}" sibTransId="{D559F32F-0E65-46CC-9710-E2F915CA0A6D}"/>
    <dgm:cxn modelId="{DCB77C5A-C636-4986-924E-CB9350F180FF}" srcId="{D46F64EC-7F21-43A0-BD04-CBEBEB71EE6C}" destId="{58EF603A-C506-4022-B581-465137471B6A}" srcOrd="1" destOrd="0" parTransId="{701AD2A5-EBB2-4938-8D5B-AD3D3F088E1E}" sibTransId="{52B329BF-D216-444E-9193-9825EB527418}"/>
    <dgm:cxn modelId="{03FF8A4B-EA42-4491-A0C4-AB922013F071}" type="presOf" srcId="{A0D113D2-3DB7-4BF0-9C35-B9A3AD7CD2D9}" destId="{951F472C-1A44-4A51-B450-D9FED8A1B257}" srcOrd="0" destOrd="0" presId="urn:microsoft.com/office/officeart/2005/8/layout/hierarchy3"/>
    <dgm:cxn modelId="{90D180CD-D98B-451D-B5AD-CBFDA83D5411}" srcId="{D46F64EC-7F21-43A0-BD04-CBEBEB71EE6C}" destId="{154E4B6F-0802-46F9-A467-36BD783C6334}" srcOrd="3" destOrd="0" parTransId="{71B9E441-A4F6-406C-9E59-27E2B5883670}" sibTransId="{DA093EBF-9C8B-479D-8216-CA4C0D1D37FE}"/>
    <dgm:cxn modelId="{925527F1-18BE-4A61-9A21-CD932725B549}" type="presOf" srcId="{154E4B6F-0802-46F9-A467-36BD783C6334}" destId="{1B59623B-FC27-4E8A-AD50-4B31BCE856F4}" srcOrd="0" destOrd="0" presId="urn:microsoft.com/office/officeart/2005/8/layout/hierarchy3"/>
    <dgm:cxn modelId="{19FD383D-9E93-4F5C-98F8-3E6B9FB7CEF8}" type="presOf" srcId="{FF959237-F74B-4E72-A9E6-518CEB8842A8}" destId="{125203F7-BCB4-42B3-A329-8B96BB38209B}" srcOrd="0" destOrd="0" presId="urn:microsoft.com/office/officeart/2005/8/layout/hierarchy3"/>
    <dgm:cxn modelId="{FEFB8512-9939-4ED7-9C0E-19018AB3EC9A}" srcId="{D46F64EC-7F21-43A0-BD04-CBEBEB71EE6C}" destId="{743161BD-4FFA-4545-9963-2EF1CEC75947}" srcOrd="0" destOrd="0" parTransId="{201DF1DC-8EDB-4DB1-A595-018998D95F9E}" sibTransId="{A1DF91F8-C69D-44A5-8FE8-A49AA1385BBA}"/>
    <dgm:cxn modelId="{073D55E0-5D0A-41FB-993E-035A1101A9F9}" type="presOf" srcId="{E0ED1114-7852-441E-ADC1-36EB2488879A}" destId="{DBBA0766-CAC5-4500-8D35-65C9716CE33F}" srcOrd="1" destOrd="0" presId="urn:microsoft.com/office/officeart/2005/8/layout/hierarchy3"/>
    <dgm:cxn modelId="{67D649F4-6AB7-466A-8D8C-35A3A73B3169}" type="presParOf" srcId="{E0A3A5B1-4F0E-4DAD-AA9E-EDFE854FA7E0}" destId="{C58DFED6-6335-44CB-90CA-5F37EB1CA551}" srcOrd="0" destOrd="0" presId="urn:microsoft.com/office/officeart/2005/8/layout/hierarchy3"/>
    <dgm:cxn modelId="{F72BE3CD-9151-42BF-90CF-BAD47EC90867}" type="presParOf" srcId="{C58DFED6-6335-44CB-90CA-5F37EB1CA551}" destId="{385FC3ED-07E0-4D15-A2F2-69A06E522200}" srcOrd="0" destOrd="0" presId="urn:microsoft.com/office/officeart/2005/8/layout/hierarchy3"/>
    <dgm:cxn modelId="{40B80CD3-0DFC-4DD3-8E10-6A478B4FB041}" type="presParOf" srcId="{385FC3ED-07E0-4D15-A2F2-69A06E522200}" destId="{10F74AE4-F92C-4E26-A29A-E9391196F211}" srcOrd="0" destOrd="0" presId="urn:microsoft.com/office/officeart/2005/8/layout/hierarchy3"/>
    <dgm:cxn modelId="{DB04FFDD-DE2D-4574-997D-B9FE952A133E}" type="presParOf" srcId="{385FC3ED-07E0-4D15-A2F2-69A06E522200}" destId="{DBBA0766-CAC5-4500-8D35-65C9716CE33F}" srcOrd="1" destOrd="0" presId="urn:microsoft.com/office/officeart/2005/8/layout/hierarchy3"/>
    <dgm:cxn modelId="{9812F59D-233C-48D4-9436-A158A2021A28}" type="presParOf" srcId="{C58DFED6-6335-44CB-90CA-5F37EB1CA551}" destId="{BE4EFB75-1DAB-4EC5-B02D-B8EFF7FF8A0F}" srcOrd="1" destOrd="0" presId="urn:microsoft.com/office/officeart/2005/8/layout/hierarchy3"/>
    <dgm:cxn modelId="{2C46CDE6-DA67-4619-8902-287D5E5BEABE}" type="presParOf" srcId="{E0A3A5B1-4F0E-4DAD-AA9E-EDFE854FA7E0}" destId="{55C3DEF7-E256-4AAC-A8B6-4CBEA26B1C95}" srcOrd="1" destOrd="0" presId="urn:microsoft.com/office/officeart/2005/8/layout/hierarchy3"/>
    <dgm:cxn modelId="{3F347D2D-BF45-421A-A708-D06C0F4453D1}" type="presParOf" srcId="{55C3DEF7-E256-4AAC-A8B6-4CBEA26B1C95}" destId="{A68D0D28-19D0-4EC8-96BF-80C729EBC456}" srcOrd="0" destOrd="0" presId="urn:microsoft.com/office/officeart/2005/8/layout/hierarchy3"/>
    <dgm:cxn modelId="{D336B8C3-1C7F-437D-A93A-E732749BE922}" type="presParOf" srcId="{A68D0D28-19D0-4EC8-96BF-80C729EBC456}" destId="{D8BE92D1-B81F-4FCF-93A7-C635F7ACC120}" srcOrd="0" destOrd="0" presId="urn:microsoft.com/office/officeart/2005/8/layout/hierarchy3"/>
    <dgm:cxn modelId="{BEB0B0B5-B722-43CB-96F3-DB91B3015944}" type="presParOf" srcId="{A68D0D28-19D0-4EC8-96BF-80C729EBC456}" destId="{818A6475-001E-448D-B552-3FF6662A0E38}" srcOrd="1" destOrd="0" presId="urn:microsoft.com/office/officeart/2005/8/layout/hierarchy3"/>
    <dgm:cxn modelId="{AB3A5650-150B-449B-9396-DA54C17368E2}" type="presParOf" srcId="{55C3DEF7-E256-4AAC-A8B6-4CBEA26B1C95}" destId="{C65265C7-10D5-4A40-9BCB-68617FA085FA}" srcOrd="1" destOrd="0" presId="urn:microsoft.com/office/officeart/2005/8/layout/hierarchy3"/>
    <dgm:cxn modelId="{FB0A9B44-3678-4630-84A4-C5548522035C}" type="presParOf" srcId="{C65265C7-10D5-4A40-9BCB-68617FA085FA}" destId="{040A0E39-3DA0-471A-8CB2-003D243988DE}" srcOrd="0" destOrd="0" presId="urn:microsoft.com/office/officeart/2005/8/layout/hierarchy3"/>
    <dgm:cxn modelId="{8CAD4FEF-D3B4-4A2C-9FE6-4D19BDE69510}" type="presParOf" srcId="{C65265C7-10D5-4A40-9BCB-68617FA085FA}" destId="{330032B5-ED34-4A49-B8C1-1670E5E99628}" srcOrd="1" destOrd="0" presId="urn:microsoft.com/office/officeart/2005/8/layout/hierarchy3"/>
    <dgm:cxn modelId="{E54BF2CF-57A9-4406-8328-617B94261476}" type="presParOf" srcId="{C65265C7-10D5-4A40-9BCB-68617FA085FA}" destId="{B36CB337-5834-4262-9CF8-675B1C4EA326}" srcOrd="2" destOrd="0" presId="urn:microsoft.com/office/officeart/2005/8/layout/hierarchy3"/>
    <dgm:cxn modelId="{025E643A-E9DD-4E1E-830D-896A056F59FB}" type="presParOf" srcId="{C65265C7-10D5-4A40-9BCB-68617FA085FA}" destId="{CE148C57-D5C4-4DA8-A927-6527ECD7A7EE}" srcOrd="3" destOrd="0" presId="urn:microsoft.com/office/officeart/2005/8/layout/hierarchy3"/>
    <dgm:cxn modelId="{04467E5A-FE21-490D-BB34-F5E0F1F5BABE}" type="presParOf" srcId="{C65265C7-10D5-4A40-9BCB-68617FA085FA}" destId="{125203F7-BCB4-42B3-A329-8B96BB38209B}" srcOrd="4" destOrd="0" presId="urn:microsoft.com/office/officeart/2005/8/layout/hierarchy3"/>
    <dgm:cxn modelId="{CB3FCC8C-91CB-4BE8-A0F0-861BAB02C080}" type="presParOf" srcId="{C65265C7-10D5-4A40-9BCB-68617FA085FA}" destId="{951F472C-1A44-4A51-B450-D9FED8A1B257}" srcOrd="5" destOrd="0" presId="urn:microsoft.com/office/officeart/2005/8/layout/hierarchy3"/>
    <dgm:cxn modelId="{BECB7850-317D-4C6A-8EA2-CECD8E261F25}" type="presParOf" srcId="{C65265C7-10D5-4A40-9BCB-68617FA085FA}" destId="{BD3AA8DE-D3C9-4969-9AA8-A5094C692FCF}" srcOrd="6" destOrd="0" presId="urn:microsoft.com/office/officeart/2005/8/layout/hierarchy3"/>
    <dgm:cxn modelId="{35C107A7-8683-4814-B697-D9DF6F502467}" type="presParOf" srcId="{C65265C7-10D5-4A40-9BCB-68617FA085FA}" destId="{1B59623B-FC27-4E8A-AD50-4B31BCE856F4}" srcOrd="7" destOrd="0" presId="urn:microsoft.com/office/officeart/2005/8/layout/hierarchy3"/>
    <dgm:cxn modelId="{341EF035-3FF4-49FC-9B73-AA5D425252B0}" type="presParOf" srcId="{E0A3A5B1-4F0E-4DAD-AA9E-EDFE854FA7E0}" destId="{8D452DE3-863F-4B8B-B817-11D6DAD4A0D4}" srcOrd="2" destOrd="0" presId="urn:microsoft.com/office/officeart/2005/8/layout/hierarchy3"/>
    <dgm:cxn modelId="{168D6063-3C8A-478C-BF41-D2A253D627E6}" type="presParOf" srcId="{8D452DE3-863F-4B8B-B817-11D6DAD4A0D4}" destId="{48E6C9E9-71D0-4D88-915C-106A7B7BF3F3}" srcOrd="0" destOrd="0" presId="urn:microsoft.com/office/officeart/2005/8/layout/hierarchy3"/>
    <dgm:cxn modelId="{90407FCD-F8A0-421A-B006-6BE1756E1BB3}" type="presParOf" srcId="{48E6C9E9-71D0-4D88-915C-106A7B7BF3F3}" destId="{F4A59639-BA31-48BF-ADAE-26726AEF5227}" srcOrd="0" destOrd="0" presId="urn:microsoft.com/office/officeart/2005/8/layout/hierarchy3"/>
    <dgm:cxn modelId="{C441F3AD-C78E-471C-B644-B2BC584F5C3C}" type="presParOf" srcId="{48E6C9E9-71D0-4D88-915C-106A7B7BF3F3}" destId="{430481FA-82FD-4140-AE84-04152C4A6AEE}" srcOrd="1" destOrd="0" presId="urn:microsoft.com/office/officeart/2005/8/layout/hierarchy3"/>
    <dgm:cxn modelId="{C284E90F-227E-4E02-BD89-12DA02ECA8B0}" type="presParOf" srcId="{8D452DE3-863F-4B8B-B817-11D6DAD4A0D4}" destId="{509EF15B-2E81-4798-9824-7616F4CBD447}" srcOrd="1" destOrd="0" presId="urn:microsoft.com/office/officeart/2005/8/layout/hierarchy3"/>
    <dgm:cxn modelId="{2E482647-D430-4BBF-AF81-58BC4F5D9E67}" type="presParOf" srcId="{509EF15B-2E81-4798-9824-7616F4CBD447}" destId="{04092E1D-3106-4921-9CB4-61393E67FCB6}" srcOrd="0" destOrd="0" presId="urn:microsoft.com/office/officeart/2005/8/layout/hierarchy3"/>
    <dgm:cxn modelId="{3BBA8ED3-A3BC-483D-AE5E-8BE10BA29628}" type="presParOf" srcId="{509EF15B-2E81-4798-9824-7616F4CBD447}" destId="{A859B6A7-852D-4C7D-9C01-8DF2D327A4E3}" srcOrd="1" destOrd="0" presId="urn:microsoft.com/office/officeart/2005/8/layout/hierarchy3"/>
    <dgm:cxn modelId="{73F6BA63-DA88-4D60-9B00-C8F5FAA533D9}" type="presParOf" srcId="{509EF15B-2E81-4798-9824-7616F4CBD447}" destId="{12EC1CB5-FDFD-42B4-8284-E17AA39CC0DF}" srcOrd="2" destOrd="0" presId="urn:microsoft.com/office/officeart/2005/8/layout/hierarchy3"/>
    <dgm:cxn modelId="{EF0EF08C-1FF5-4777-BC17-396123B7245B}" type="presParOf" srcId="{509EF15B-2E81-4798-9824-7616F4CBD447}" destId="{E8FD0A9C-1187-46D3-AD5E-B80B0EFE85B4}" srcOrd="3" destOrd="0" presId="urn:microsoft.com/office/officeart/2005/8/layout/hierarchy3"/>
    <dgm:cxn modelId="{997B3944-DB04-4ADF-AB86-6B115E88BA4E}" type="presParOf" srcId="{509EF15B-2E81-4798-9824-7616F4CBD447}" destId="{0E847D5B-B3AD-41BC-8321-537E8AE7AAF0}" srcOrd="4" destOrd="0" presId="urn:microsoft.com/office/officeart/2005/8/layout/hierarchy3"/>
    <dgm:cxn modelId="{1DF683CB-6DFE-4FC0-B2C7-737A37B58ADC}" type="presParOf" srcId="{509EF15B-2E81-4798-9824-7616F4CBD447}" destId="{D4D1073B-AE76-4BCB-BDDA-E7D52D6090CE}" srcOrd="5" destOrd="0" presId="urn:microsoft.com/office/officeart/2005/8/layout/hierarchy3"/>
    <dgm:cxn modelId="{8735D3A2-CB5D-46BD-8333-41EB1D293B92}" type="presParOf" srcId="{509EF15B-2E81-4798-9824-7616F4CBD447}" destId="{20629B37-DE6F-4DB0-B4D4-21304157D210}" srcOrd="6" destOrd="0" presId="urn:microsoft.com/office/officeart/2005/8/layout/hierarchy3"/>
    <dgm:cxn modelId="{A0C4C662-F813-42A8-A239-CB799CA1999B}" type="presParOf" srcId="{509EF15B-2E81-4798-9824-7616F4CBD447}" destId="{06E0302D-E0A2-4783-B128-781017450FD9}"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43C7F27D-5AE6-474D-98B6-4305DED9251D}" type="doc">
      <dgm:prSet loTypeId="urn:microsoft.com/office/officeart/2005/8/layout/StepDownProcess" loCatId="process" qsTypeId="urn:microsoft.com/office/officeart/2005/8/quickstyle/3d3" qsCatId="3D" csTypeId="urn:microsoft.com/office/officeart/2005/8/colors/colorful1" csCatId="colorful" phldr="1"/>
      <dgm:spPr/>
      <dgm:t>
        <a:bodyPr/>
        <a:lstStyle/>
        <a:p>
          <a:endParaRPr lang="en-US"/>
        </a:p>
      </dgm:t>
    </dgm:pt>
    <dgm:pt modelId="{79A0899F-87C7-4AD6-9BEB-A371C53D6093}">
      <dgm:prSet phldrT="[Text]" custT="1"/>
      <dgm:spPr/>
      <dgm:t>
        <a:bodyPr/>
        <a:lstStyle/>
        <a:p>
          <a:r>
            <a:rPr lang="en-US" sz="1800" b="0" dirty="0" smtClean="0">
              <a:solidFill>
                <a:schemeClr val="tx1"/>
              </a:solidFill>
            </a:rPr>
            <a:t>Awareness</a:t>
          </a:r>
          <a:endParaRPr lang="en-US" sz="1800" b="0" dirty="0">
            <a:solidFill>
              <a:schemeClr val="tx1"/>
            </a:solidFill>
          </a:endParaRPr>
        </a:p>
        <a:p>
          <a:r>
            <a:rPr lang="en-US" sz="1800" b="0" dirty="0"/>
            <a:t>Building Common Knowledge</a:t>
          </a:r>
        </a:p>
      </dgm:t>
    </dgm:pt>
    <dgm:pt modelId="{284E002F-89C6-46EC-8C7A-768EFDF95626}" type="parTrans" cxnId="{76A3BED2-847D-4EB9-A948-E84D876B2537}">
      <dgm:prSet/>
      <dgm:spPr/>
      <dgm:t>
        <a:bodyPr/>
        <a:lstStyle/>
        <a:p>
          <a:endParaRPr lang="en-US"/>
        </a:p>
      </dgm:t>
    </dgm:pt>
    <dgm:pt modelId="{8DD9CE09-961F-4A01-9299-FEB5C162A419}" type="sibTrans" cxnId="{76A3BED2-847D-4EB9-A948-E84D876B2537}">
      <dgm:prSet/>
      <dgm:spPr/>
      <dgm:t>
        <a:bodyPr/>
        <a:lstStyle/>
        <a:p>
          <a:endParaRPr lang="en-US"/>
        </a:p>
      </dgm:t>
    </dgm:pt>
    <dgm:pt modelId="{C0E79176-2D2C-4C7B-9CAF-B472393A9793}">
      <dgm:prSet phldrT="[Text]" custT="1"/>
      <dgm:spPr/>
      <dgm:t>
        <a:bodyPr/>
        <a:lstStyle/>
        <a:p>
          <a:endParaRPr lang="en-US" sz="1100" dirty="0"/>
        </a:p>
      </dgm:t>
    </dgm:pt>
    <dgm:pt modelId="{88309756-863F-4DFF-8E2A-DA3724CF6A2A}" type="parTrans" cxnId="{68D1288E-C0B8-4013-80B0-706D8C2D14C5}">
      <dgm:prSet/>
      <dgm:spPr/>
      <dgm:t>
        <a:bodyPr/>
        <a:lstStyle/>
        <a:p>
          <a:endParaRPr lang="en-US"/>
        </a:p>
      </dgm:t>
    </dgm:pt>
    <dgm:pt modelId="{8225029A-A507-4BB5-9860-1789F2EE5041}" type="sibTrans" cxnId="{68D1288E-C0B8-4013-80B0-706D8C2D14C5}">
      <dgm:prSet/>
      <dgm:spPr/>
      <dgm:t>
        <a:bodyPr/>
        <a:lstStyle/>
        <a:p>
          <a:endParaRPr lang="en-US"/>
        </a:p>
      </dgm:t>
    </dgm:pt>
    <dgm:pt modelId="{5D4ED4DD-D8A0-43B8-93C3-3393A8414515}">
      <dgm:prSet phldrT="[Text]" custT="1"/>
      <dgm:spPr/>
      <dgm:t>
        <a:bodyPr/>
        <a:lstStyle/>
        <a:p>
          <a:r>
            <a:rPr lang="en-US" sz="1800" b="0" dirty="0" smtClean="0">
              <a:solidFill>
                <a:schemeClr val="tx1"/>
              </a:solidFill>
            </a:rPr>
            <a:t>Connections</a:t>
          </a:r>
          <a:endParaRPr lang="en-US" sz="1800" b="0" dirty="0">
            <a:solidFill>
              <a:schemeClr val="tx1"/>
            </a:solidFill>
          </a:endParaRPr>
        </a:p>
        <a:p>
          <a:r>
            <a:rPr lang="en-US" sz="1800" dirty="0"/>
            <a:t>Connecting the 6 Shifts to Current Practice</a:t>
          </a:r>
        </a:p>
      </dgm:t>
    </dgm:pt>
    <dgm:pt modelId="{906EB384-82D1-4BCC-A34F-5D23E8E68AEF}" type="parTrans" cxnId="{138013ED-83E4-444D-B51D-DD73D3EB9BC8}">
      <dgm:prSet/>
      <dgm:spPr/>
      <dgm:t>
        <a:bodyPr/>
        <a:lstStyle/>
        <a:p>
          <a:endParaRPr lang="en-US"/>
        </a:p>
      </dgm:t>
    </dgm:pt>
    <dgm:pt modelId="{CDA7BEA7-DB2F-430C-929A-8F24ACD38F91}" type="sibTrans" cxnId="{138013ED-83E4-444D-B51D-DD73D3EB9BC8}">
      <dgm:prSet/>
      <dgm:spPr/>
      <dgm:t>
        <a:bodyPr/>
        <a:lstStyle/>
        <a:p>
          <a:endParaRPr lang="en-US"/>
        </a:p>
      </dgm:t>
    </dgm:pt>
    <dgm:pt modelId="{A9587F8F-FD83-4E8C-A647-DBB6E610D9E6}">
      <dgm:prSet phldrT="[Text]" custT="1"/>
      <dgm:spPr/>
      <dgm:t>
        <a:bodyPr/>
        <a:lstStyle/>
        <a:p>
          <a:endParaRPr lang="en-US" sz="1200" dirty="0"/>
        </a:p>
      </dgm:t>
    </dgm:pt>
    <dgm:pt modelId="{90DB6B4A-BA67-4E36-AB65-A45DCED5D921}" type="parTrans" cxnId="{C71E8B7F-57AF-4186-9F73-C0DE3BF61F79}">
      <dgm:prSet/>
      <dgm:spPr/>
      <dgm:t>
        <a:bodyPr/>
        <a:lstStyle/>
        <a:p>
          <a:endParaRPr lang="en-US"/>
        </a:p>
      </dgm:t>
    </dgm:pt>
    <dgm:pt modelId="{D4196870-BBC3-4B59-9C07-D1A2A1DB42DE}" type="sibTrans" cxnId="{C71E8B7F-57AF-4186-9F73-C0DE3BF61F79}">
      <dgm:prSet/>
      <dgm:spPr/>
      <dgm:t>
        <a:bodyPr/>
        <a:lstStyle/>
        <a:p>
          <a:endParaRPr lang="en-US"/>
        </a:p>
      </dgm:t>
    </dgm:pt>
    <dgm:pt modelId="{9859FB56-3A96-42D9-86EC-C2BE0DE354DB}">
      <dgm:prSet phldrT="[Text]" custT="1"/>
      <dgm:spPr/>
      <dgm:t>
        <a:bodyPr/>
        <a:lstStyle/>
        <a:p>
          <a:r>
            <a:rPr lang="en-US" sz="1400" b="0" dirty="0" smtClean="0">
              <a:solidFill>
                <a:schemeClr val="tx1"/>
              </a:solidFill>
            </a:rPr>
            <a:t>Integration</a:t>
          </a:r>
          <a:endParaRPr lang="en-US" sz="1400" b="0" dirty="0">
            <a:solidFill>
              <a:schemeClr val="tx1"/>
            </a:solidFill>
          </a:endParaRPr>
        </a:p>
        <a:p>
          <a:r>
            <a:rPr lang="en-US" sz="1400" dirty="0"/>
            <a:t>Using the CCLS in the Design of Classroom Curriculum, Instruction and Assessment</a:t>
          </a:r>
        </a:p>
      </dgm:t>
    </dgm:pt>
    <dgm:pt modelId="{566877B9-42EA-4601-919B-5B717857F98C}" type="parTrans" cxnId="{4D6606DE-338D-4CBC-A02D-854CD622DF40}">
      <dgm:prSet/>
      <dgm:spPr/>
      <dgm:t>
        <a:bodyPr/>
        <a:lstStyle/>
        <a:p>
          <a:endParaRPr lang="en-US"/>
        </a:p>
      </dgm:t>
    </dgm:pt>
    <dgm:pt modelId="{4CD10848-CDB2-4DE7-98F1-D2DAF06DB008}" type="sibTrans" cxnId="{4D6606DE-338D-4CBC-A02D-854CD622DF40}">
      <dgm:prSet/>
      <dgm:spPr/>
      <dgm:t>
        <a:bodyPr/>
        <a:lstStyle/>
        <a:p>
          <a:endParaRPr lang="en-US"/>
        </a:p>
      </dgm:t>
    </dgm:pt>
    <dgm:pt modelId="{D70B4920-BC61-485F-B1FB-784FAE631E6E}">
      <dgm:prSet phldrT="[Text]" custT="1"/>
      <dgm:spPr/>
      <dgm:t>
        <a:bodyPr/>
        <a:lstStyle/>
        <a:p>
          <a:endParaRPr lang="en-US" sz="1100" dirty="0"/>
        </a:p>
      </dgm:t>
    </dgm:pt>
    <dgm:pt modelId="{305A67C5-AB3D-4F4B-8852-F7C3D86B80C8}" type="parTrans" cxnId="{F731E30E-26BF-4748-869E-8B822870693D}">
      <dgm:prSet/>
      <dgm:spPr/>
      <dgm:t>
        <a:bodyPr/>
        <a:lstStyle/>
        <a:p>
          <a:endParaRPr lang="en-US"/>
        </a:p>
      </dgm:t>
    </dgm:pt>
    <dgm:pt modelId="{9696318B-A1CD-4828-A31F-CE1CC5BB3A21}" type="sibTrans" cxnId="{F731E30E-26BF-4748-869E-8B822870693D}">
      <dgm:prSet/>
      <dgm:spPr/>
      <dgm:t>
        <a:bodyPr/>
        <a:lstStyle/>
        <a:p>
          <a:endParaRPr lang="en-US"/>
        </a:p>
      </dgm:t>
    </dgm:pt>
    <dgm:pt modelId="{88BC3905-0177-4552-9CB6-047568F18614}" type="pres">
      <dgm:prSet presAssocID="{43C7F27D-5AE6-474D-98B6-4305DED9251D}" presName="rootnode" presStyleCnt="0">
        <dgm:presLayoutVars>
          <dgm:chMax/>
          <dgm:chPref/>
          <dgm:dir/>
          <dgm:animLvl val="lvl"/>
        </dgm:presLayoutVars>
      </dgm:prSet>
      <dgm:spPr/>
      <dgm:t>
        <a:bodyPr/>
        <a:lstStyle/>
        <a:p>
          <a:endParaRPr lang="en-US"/>
        </a:p>
      </dgm:t>
    </dgm:pt>
    <dgm:pt modelId="{4AB9F411-65CA-4EDF-A2FC-35E55C3DCF9F}" type="pres">
      <dgm:prSet presAssocID="{79A0899F-87C7-4AD6-9BEB-A371C53D6093}" presName="composite" presStyleCnt="0"/>
      <dgm:spPr/>
      <dgm:t>
        <a:bodyPr/>
        <a:lstStyle/>
        <a:p>
          <a:endParaRPr lang="en-US"/>
        </a:p>
      </dgm:t>
    </dgm:pt>
    <dgm:pt modelId="{FBA3755A-5E0F-46DB-B1B5-C22D04ED5426}" type="pres">
      <dgm:prSet presAssocID="{79A0899F-87C7-4AD6-9BEB-A371C53D6093}" presName="bentUpArrow1" presStyleLbl="alignImgPlace1" presStyleIdx="0" presStyleCnt="2" custLinFactNeighborX="47213" custLinFactNeighborY="945"/>
      <dgm:spPr/>
      <dgm:t>
        <a:bodyPr/>
        <a:lstStyle/>
        <a:p>
          <a:endParaRPr lang="en-US"/>
        </a:p>
      </dgm:t>
    </dgm:pt>
    <dgm:pt modelId="{4251FFA3-8FD3-48D4-9A30-73EF56FFF2F0}" type="pres">
      <dgm:prSet presAssocID="{79A0899F-87C7-4AD6-9BEB-A371C53D6093}" presName="ParentText" presStyleLbl="node1" presStyleIdx="0" presStyleCnt="3">
        <dgm:presLayoutVars>
          <dgm:chMax val="1"/>
          <dgm:chPref val="1"/>
          <dgm:bulletEnabled val="1"/>
        </dgm:presLayoutVars>
      </dgm:prSet>
      <dgm:spPr/>
      <dgm:t>
        <a:bodyPr/>
        <a:lstStyle/>
        <a:p>
          <a:endParaRPr lang="en-US"/>
        </a:p>
      </dgm:t>
    </dgm:pt>
    <dgm:pt modelId="{C2DCCF9E-C608-4C35-8813-75259641D6E6}" type="pres">
      <dgm:prSet presAssocID="{79A0899F-87C7-4AD6-9BEB-A371C53D6093}" presName="ChildText" presStyleLbl="revTx" presStyleIdx="0" presStyleCnt="3" custLinFactNeighborX="3229" custLinFactNeighborY="1159">
        <dgm:presLayoutVars>
          <dgm:chMax val="0"/>
          <dgm:chPref val="0"/>
          <dgm:bulletEnabled val="1"/>
        </dgm:presLayoutVars>
      </dgm:prSet>
      <dgm:spPr/>
      <dgm:t>
        <a:bodyPr/>
        <a:lstStyle/>
        <a:p>
          <a:endParaRPr lang="en-US"/>
        </a:p>
      </dgm:t>
    </dgm:pt>
    <dgm:pt modelId="{35517FCE-706B-4977-87DA-775D534C02A4}" type="pres">
      <dgm:prSet presAssocID="{8DD9CE09-961F-4A01-9299-FEB5C162A419}" presName="sibTrans" presStyleCnt="0"/>
      <dgm:spPr/>
      <dgm:t>
        <a:bodyPr/>
        <a:lstStyle/>
        <a:p>
          <a:endParaRPr lang="en-US"/>
        </a:p>
      </dgm:t>
    </dgm:pt>
    <dgm:pt modelId="{EDFC35E6-AA2D-45FB-BBC4-5DD412A2DA1E}" type="pres">
      <dgm:prSet presAssocID="{5D4ED4DD-D8A0-43B8-93C3-3393A8414515}" presName="composite" presStyleCnt="0"/>
      <dgm:spPr/>
      <dgm:t>
        <a:bodyPr/>
        <a:lstStyle/>
        <a:p>
          <a:endParaRPr lang="en-US"/>
        </a:p>
      </dgm:t>
    </dgm:pt>
    <dgm:pt modelId="{A7CC371A-6FD7-4C8B-9B9E-F5095E52D8F1}" type="pres">
      <dgm:prSet presAssocID="{5D4ED4DD-D8A0-43B8-93C3-3393A8414515}" presName="bentUpArrow1" presStyleLbl="alignImgPlace1" presStyleIdx="1" presStyleCnt="2" custLinFactNeighborX="94581" custLinFactNeighborY="7657"/>
      <dgm:spPr/>
      <dgm:t>
        <a:bodyPr/>
        <a:lstStyle/>
        <a:p>
          <a:endParaRPr lang="en-US"/>
        </a:p>
      </dgm:t>
    </dgm:pt>
    <dgm:pt modelId="{3B01AD42-2CCA-4EC5-8C19-28A5A947EA93}" type="pres">
      <dgm:prSet presAssocID="{5D4ED4DD-D8A0-43B8-93C3-3393A8414515}" presName="ParentText" presStyleLbl="node1" presStyleIdx="1" presStyleCnt="3" custLinFactNeighborX="32485" custLinFactNeighborY="-1317">
        <dgm:presLayoutVars>
          <dgm:chMax val="1"/>
          <dgm:chPref val="1"/>
          <dgm:bulletEnabled val="1"/>
        </dgm:presLayoutVars>
      </dgm:prSet>
      <dgm:spPr/>
      <dgm:t>
        <a:bodyPr/>
        <a:lstStyle/>
        <a:p>
          <a:endParaRPr lang="en-US"/>
        </a:p>
      </dgm:t>
    </dgm:pt>
    <dgm:pt modelId="{860F84CF-1D7F-45BA-8423-4382AF58CC8B}" type="pres">
      <dgm:prSet presAssocID="{5D4ED4DD-D8A0-43B8-93C3-3393A8414515}" presName="ChildText" presStyleLbl="revTx" presStyleIdx="1" presStyleCnt="3">
        <dgm:presLayoutVars>
          <dgm:chMax val="0"/>
          <dgm:chPref val="0"/>
          <dgm:bulletEnabled val="1"/>
        </dgm:presLayoutVars>
      </dgm:prSet>
      <dgm:spPr/>
      <dgm:t>
        <a:bodyPr/>
        <a:lstStyle/>
        <a:p>
          <a:endParaRPr lang="en-US"/>
        </a:p>
      </dgm:t>
    </dgm:pt>
    <dgm:pt modelId="{AD5BB6AE-46D8-48E4-A49C-B578D316147D}" type="pres">
      <dgm:prSet presAssocID="{CDA7BEA7-DB2F-430C-929A-8F24ACD38F91}" presName="sibTrans" presStyleCnt="0"/>
      <dgm:spPr/>
      <dgm:t>
        <a:bodyPr/>
        <a:lstStyle/>
        <a:p>
          <a:endParaRPr lang="en-US"/>
        </a:p>
      </dgm:t>
    </dgm:pt>
    <dgm:pt modelId="{47D9346E-CC76-4C72-BBDE-10E761CE0B75}" type="pres">
      <dgm:prSet presAssocID="{9859FB56-3A96-42D9-86EC-C2BE0DE354DB}" presName="composite" presStyleCnt="0"/>
      <dgm:spPr/>
      <dgm:t>
        <a:bodyPr/>
        <a:lstStyle/>
        <a:p>
          <a:endParaRPr lang="en-US"/>
        </a:p>
      </dgm:t>
    </dgm:pt>
    <dgm:pt modelId="{A56966B2-5465-4B22-98B6-141ADC7FC9B3}" type="pres">
      <dgm:prSet presAssocID="{9859FB56-3A96-42D9-86EC-C2BE0DE354DB}" presName="ParentText" presStyleLbl="node1" presStyleIdx="2" presStyleCnt="3" custLinFactNeighborX="68111" custLinFactNeighborY="4379">
        <dgm:presLayoutVars>
          <dgm:chMax val="1"/>
          <dgm:chPref val="1"/>
          <dgm:bulletEnabled val="1"/>
        </dgm:presLayoutVars>
      </dgm:prSet>
      <dgm:spPr/>
      <dgm:t>
        <a:bodyPr/>
        <a:lstStyle/>
        <a:p>
          <a:endParaRPr lang="en-US"/>
        </a:p>
      </dgm:t>
    </dgm:pt>
    <dgm:pt modelId="{617C0930-4360-44B1-9D2F-E8BF60E8DCCB}" type="pres">
      <dgm:prSet presAssocID="{9859FB56-3A96-42D9-86EC-C2BE0DE354DB}" presName="FinalChildText" presStyleLbl="revTx" presStyleIdx="2" presStyleCnt="3">
        <dgm:presLayoutVars>
          <dgm:chMax val="0"/>
          <dgm:chPref val="0"/>
          <dgm:bulletEnabled val="1"/>
        </dgm:presLayoutVars>
      </dgm:prSet>
      <dgm:spPr/>
      <dgm:t>
        <a:bodyPr/>
        <a:lstStyle/>
        <a:p>
          <a:endParaRPr lang="en-US"/>
        </a:p>
      </dgm:t>
    </dgm:pt>
  </dgm:ptLst>
  <dgm:cxnLst>
    <dgm:cxn modelId="{138013ED-83E4-444D-B51D-DD73D3EB9BC8}" srcId="{43C7F27D-5AE6-474D-98B6-4305DED9251D}" destId="{5D4ED4DD-D8A0-43B8-93C3-3393A8414515}" srcOrd="1" destOrd="0" parTransId="{906EB384-82D1-4BCC-A34F-5D23E8E68AEF}" sibTransId="{CDA7BEA7-DB2F-430C-929A-8F24ACD38F91}"/>
    <dgm:cxn modelId="{BD6EB4E5-6B15-409A-A96C-9B9514F1BEE5}" type="presOf" srcId="{A9587F8F-FD83-4E8C-A647-DBB6E610D9E6}" destId="{860F84CF-1D7F-45BA-8423-4382AF58CC8B}" srcOrd="0" destOrd="0" presId="urn:microsoft.com/office/officeart/2005/8/layout/StepDownProcess"/>
    <dgm:cxn modelId="{4D6606DE-338D-4CBC-A02D-854CD622DF40}" srcId="{43C7F27D-5AE6-474D-98B6-4305DED9251D}" destId="{9859FB56-3A96-42D9-86EC-C2BE0DE354DB}" srcOrd="2" destOrd="0" parTransId="{566877B9-42EA-4601-919B-5B717857F98C}" sibTransId="{4CD10848-CDB2-4DE7-98F1-D2DAF06DB008}"/>
    <dgm:cxn modelId="{86E86BC3-B54D-4EEA-B086-59CE3FE0C681}" type="presOf" srcId="{D70B4920-BC61-485F-B1FB-784FAE631E6E}" destId="{617C0930-4360-44B1-9D2F-E8BF60E8DCCB}" srcOrd="0" destOrd="0" presId="urn:microsoft.com/office/officeart/2005/8/layout/StepDownProcess"/>
    <dgm:cxn modelId="{76A3BED2-847D-4EB9-A948-E84D876B2537}" srcId="{43C7F27D-5AE6-474D-98B6-4305DED9251D}" destId="{79A0899F-87C7-4AD6-9BEB-A371C53D6093}" srcOrd="0" destOrd="0" parTransId="{284E002F-89C6-46EC-8C7A-768EFDF95626}" sibTransId="{8DD9CE09-961F-4A01-9299-FEB5C162A419}"/>
    <dgm:cxn modelId="{C71E8B7F-57AF-4186-9F73-C0DE3BF61F79}" srcId="{5D4ED4DD-D8A0-43B8-93C3-3393A8414515}" destId="{A9587F8F-FD83-4E8C-A647-DBB6E610D9E6}" srcOrd="0" destOrd="0" parTransId="{90DB6B4A-BA67-4E36-AB65-A45DCED5D921}" sibTransId="{D4196870-BBC3-4B59-9C07-D1A2A1DB42DE}"/>
    <dgm:cxn modelId="{E1D2184B-FB71-46B6-8842-EB20848F1BC0}" type="presOf" srcId="{79A0899F-87C7-4AD6-9BEB-A371C53D6093}" destId="{4251FFA3-8FD3-48D4-9A30-73EF56FFF2F0}" srcOrd="0" destOrd="0" presId="urn:microsoft.com/office/officeart/2005/8/layout/StepDownProcess"/>
    <dgm:cxn modelId="{F731E30E-26BF-4748-869E-8B822870693D}" srcId="{9859FB56-3A96-42D9-86EC-C2BE0DE354DB}" destId="{D70B4920-BC61-485F-B1FB-784FAE631E6E}" srcOrd="0" destOrd="0" parTransId="{305A67C5-AB3D-4F4B-8852-F7C3D86B80C8}" sibTransId="{9696318B-A1CD-4828-A31F-CE1CC5BB3A21}"/>
    <dgm:cxn modelId="{BC82A329-8E3B-4D49-929F-C4931D9353EE}" type="presOf" srcId="{9859FB56-3A96-42D9-86EC-C2BE0DE354DB}" destId="{A56966B2-5465-4B22-98B6-141ADC7FC9B3}" srcOrd="0" destOrd="0" presId="urn:microsoft.com/office/officeart/2005/8/layout/StepDownProcess"/>
    <dgm:cxn modelId="{68D1288E-C0B8-4013-80B0-706D8C2D14C5}" srcId="{79A0899F-87C7-4AD6-9BEB-A371C53D6093}" destId="{C0E79176-2D2C-4C7B-9CAF-B472393A9793}" srcOrd="0" destOrd="0" parTransId="{88309756-863F-4DFF-8E2A-DA3724CF6A2A}" sibTransId="{8225029A-A507-4BB5-9860-1789F2EE5041}"/>
    <dgm:cxn modelId="{C54CFC2D-BD9A-4CA5-9935-34EC390C9A4C}" type="presOf" srcId="{5D4ED4DD-D8A0-43B8-93C3-3393A8414515}" destId="{3B01AD42-2CCA-4EC5-8C19-28A5A947EA93}" srcOrd="0" destOrd="0" presId="urn:microsoft.com/office/officeart/2005/8/layout/StepDownProcess"/>
    <dgm:cxn modelId="{43D2742F-B046-476A-9BC7-3CF3B0246D0D}" type="presOf" srcId="{C0E79176-2D2C-4C7B-9CAF-B472393A9793}" destId="{C2DCCF9E-C608-4C35-8813-75259641D6E6}" srcOrd="0" destOrd="0" presId="urn:microsoft.com/office/officeart/2005/8/layout/StepDownProcess"/>
    <dgm:cxn modelId="{C6C15574-B0E3-408C-B3F0-9C4FDC687B90}" type="presOf" srcId="{43C7F27D-5AE6-474D-98B6-4305DED9251D}" destId="{88BC3905-0177-4552-9CB6-047568F18614}" srcOrd="0" destOrd="0" presId="urn:microsoft.com/office/officeart/2005/8/layout/StepDownProcess"/>
    <dgm:cxn modelId="{2B8F65B0-FF76-4DD8-AF45-9943BAE0AB2F}" type="presParOf" srcId="{88BC3905-0177-4552-9CB6-047568F18614}" destId="{4AB9F411-65CA-4EDF-A2FC-35E55C3DCF9F}" srcOrd="0" destOrd="0" presId="urn:microsoft.com/office/officeart/2005/8/layout/StepDownProcess"/>
    <dgm:cxn modelId="{5C2A92E5-F93E-44C9-8645-C70909BC4A6D}" type="presParOf" srcId="{4AB9F411-65CA-4EDF-A2FC-35E55C3DCF9F}" destId="{FBA3755A-5E0F-46DB-B1B5-C22D04ED5426}" srcOrd="0" destOrd="0" presId="urn:microsoft.com/office/officeart/2005/8/layout/StepDownProcess"/>
    <dgm:cxn modelId="{CEA41229-0F1E-4648-9C44-7D81B79801B5}" type="presParOf" srcId="{4AB9F411-65CA-4EDF-A2FC-35E55C3DCF9F}" destId="{4251FFA3-8FD3-48D4-9A30-73EF56FFF2F0}" srcOrd="1" destOrd="0" presId="urn:microsoft.com/office/officeart/2005/8/layout/StepDownProcess"/>
    <dgm:cxn modelId="{A9A3CA98-D741-4DC6-ADC6-61341FA817A7}" type="presParOf" srcId="{4AB9F411-65CA-4EDF-A2FC-35E55C3DCF9F}" destId="{C2DCCF9E-C608-4C35-8813-75259641D6E6}" srcOrd="2" destOrd="0" presId="urn:microsoft.com/office/officeart/2005/8/layout/StepDownProcess"/>
    <dgm:cxn modelId="{E338FC99-BA21-4CA4-8288-A3E798ABF4D9}" type="presParOf" srcId="{88BC3905-0177-4552-9CB6-047568F18614}" destId="{35517FCE-706B-4977-87DA-775D534C02A4}" srcOrd="1" destOrd="0" presId="urn:microsoft.com/office/officeart/2005/8/layout/StepDownProcess"/>
    <dgm:cxn modelId="{D07373E2-BE38-4145-9489-9477963B3DC0}" type="presParOf" srcId="{88BC3905-0177-4552-9CB6-047568F18614}" destId="{EDFC35E6-AA2D-45FB-BBC4-5DD412A2DA1E}" srcOrd="2" destOrd="0" presId="urn:microsoft.com/office/officeart/2005/8/layout/StepDownProcess"/>
    <dgm:cxn modelId="{8F2CA12C-0513-4D10-9D66-0B5C67A8D305}" type="presParOf" srcId="{EDFC35E6-AA2D-45FB-BBC4-5DD412A2DA1E}" destId="{A7CC371A-6FD7-4C8B-9B9E-F5095E52D8F1}" srcOrd="0" destOrd="0" presId="urn:microsoft.com/office/officeart/2005/8/layout/StepDownProcess"/>
    <dgm:cxn modelId="{3C0AAB5C-BB44-4EDD-8680-72DD8D5065F6}" type="presParOf" srcId="{EDFC35E6-AA2D-45FB-BBC4-5DD412A2DA1E}" destId="{3B01AD42-2CCA-4EC5-8C19-28A5A947EA93}" srcOrd="1" destOrd="0" presId="urn:microsoft.com/office/officeart/2005/8/layout/StepDownProcess"/>
    <dgm:cxn modelId="{400716AD-A84C-4494-B254-A52DF7343455}" type="presParOf" srcId="{EDFC35E6-AA2D-45FB-BBC4-5DD412A2DA1E}" destId="{860F84CF-1D7F-45BA-8423-4382AF58CC8B}" srcOrd="2" destOrd="0" presId="urn:microsoft.com/office/officeart/2005/8/layout/StepDownProcess"/>
    <dgm:cxn modelId="{49F7211B-3309-4BDE-9CDA-DDC3570359B7}" type="presParOf" srcId="{88BC3905-0177-4552-9CB6-047568F18614}" destId="{AD5BB6AE-46D8-48E4-A49C-B578D316147D}" srcOrd="3" destOrd="0" presId="urn:microsoft.com/office/officeart/2005/8/layout/StepDownProcess"/>
    <dgm:cxn modelId="{8058FB6A-D47A-41A7-B673-3D0B2217298E}" type="presParOf" srcId="{88BC3905-0177-4552-9CB6-047568F18614}" destId="{47D9346E-CC76-4C72-BBDE-10E761CE0B75}" srcOrd="4" destOrd="0" presId="urn:microsoft.com/office/officeart/2005/8/layout/StepDownProcess"/>
    <dgm:cxn modelId="{1E7E09D0-7650-4392-A8EF-EA220FF3778B}" type="presParOf" srcId="{47D9346E-CC76-4C72-BBDE-10E761CE0B75}" destId="{A56966B2-5465-4B22-98B6-141ADC7FC9B3}" srcOrd="0" destOrd="0" presId="urn:microsoft.com/office/officeart/2005/8/layout/StepDownProcess"/>
    <dgm:cxn modelId="{350B5F6B-8950-460A-AEB0-415A96AACB11}" type="presParOf" srcId="{47D9346E-CC76-4C72-BBDE-10E761CE0B75}" destId="{617C0930-4360-44B1-9D2F-E8BF60E8DCCB}"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20E712-D188-4DBE-9B2F-142B8E1DB3BF}"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C5D827D1-8B26-401F-A4A3-366011C1099F}">
      <dgm:prSet/>
      <dgm:spPr/>
      <dgm:t>
        <a:bodyPr/>
        <a:lstStyle/>
        <a:p>
          <a:pPr rtl="0"/>
          <a:r>
            <a:rPr lang="en-US" dirty="0" smtClean="0">
              <a:solidFill>
                <a:schemeClr val="bg1"/>
              </a:solidFill>
            </a:rPr>
            <a:t>50% fiction 50% nonfiction</a:t>
          </a:r>
          <a:endParaRPr lang="en-US" dirty="0">
            <a:solidFill>
              <a:schemeClr val="bg1"/>
            </a:solidFill>
          </a:endParaRPr>
        </a:p>
      </dgm:t>
    </dgm:pt>
    <dgm:pt modelId="{97F676DE-5C89-4D09-9BEF-0DFCDBCC8F81}" type="parTrans" cxnId="{A8BDC1B1-22F9-4ADA-8D92-44E64851AAC1}">
      <dgm:prSet/>
      <dgm:spPr/>
      <dgm:t>
        <a:bodyPr/>
        <a:lstStyle/>
        <a:p>
          <a:endParaRPr lang="en-US"/>
        </a:p>
      </dgm:t>
    </dgm:pt>
    <dgm:pt modelId="{0EE9F589-6842-466F-B204-2BFFBF3D4BBF}" type="sibTrans" cxnId="{A8BDC1B1-22F9-4ADA-8D92-44E64851AAC1}">
      <dgm:prSet/>
      <dgm:spPr/>
      <dgm:t>
        <a:bodyPr/>
        <a:lstStyle/>
        <a:p>
          <a:endParaRPr lang="en-US"/>
        </a:p>
      </dgm:t>
    </dgm:pt>
    <dgm:pt modelId="{F131ECBC-AE8B-4B52-A296-6E5695845704}">
      <dgm:prSet/>
      <dgm:spPr/>
      <dgm:t>
        <a:bodyPr/>
        <a:lstStyle/>
        <a:p>
          <a:pPr rtl="0"/>
          <a:r>
            <a:rPr lang="en-US" dirty="0" smtClean="0">
              <a:solidFill>
                <a:schemeClr val="bg1"/>
              </a:solidFill>
            </a:rPr>
            <a:t>40% fiction 60% nonfiction</a:t>
          </a:r>
          <a:endParaRPr lang="en-US" dirty="0">
            <a:solidFill>
              <a:schemeClr val="bg1"/>
            </a:solidFill>
          </a:endParaRPr>
        </a:p>
      </dgm:t>
    </dgm:pt>
    <dgm:pt modelId="{E2C3F8AE-977D-4FFD-ABA6-9B6FCFC1D519}" type="parTrans" cxnId="{5A78C8C2-18A6-41BD-8273-843725090C29}">
      <dgm:prSet/>
      <dgm:spPr/>
      <dgm:t>
        <a:bodyPr/>
        <a:lstStyle/>
        <a:p>
          <a:endParaRPr lang="en-US"/>
        </a:p>
      </dgm:t>
    </dgm:pt>
    <dgm:pt modelId="{0F36E716-6205-4C3B-AC40-4C06FCAC5FAC}" type="sibTrans" cxnId="{5A78C8C2-18A6-41BD-8273-843725090C29}">
      <dgm:prSet/>
      <dgm:spPr/>
      <dgm:t>
        <a:bodyPr/>
        <a:lstStyle/>
        <a:p>
          <a:endParaRPr lang="en-US"/>
        </a:p>
      </dgm:t>
    </dgm:pt>
    <dgm:pt modelId="{2FC966DD-411D-4A7A-B6E8-27DC99A21CBF}">
      <dgm:prSet/>
      <dgm:spPr/>
      <dgm:t>
        <a:bodyPr/>
        <a:lstStyle/>
        <a:p>
          <a:pPr rtl="0"/>
          <a:r>
            <a:rPr lang="en-US" dirty="0" smtClean="0">
              <a:solidFill>
                <a:schemeClr val="bg1"/>
              </a:solidFill>
            </a:rPr>
            <a:t>20% fiction 80% nonfiction </a:t>
          </a:r>
          <a:endParaRPr lang="en-US" dirty="0">
            <a:solidFill>
              <a:schemeClr val="bg1"/>
            </a:solidFill>
          </a:endParaRPr>
        </a:p>
      </dgm:t>
    </dgm:pt>
    <dgm:pt modelId="{5A1F9463-3C29-473E-BEA7-0C9C56BA9642}" type="parTrans" cxnId="{E1DD1010-CDDC-41D2-A32D-88CF95B858BC}">
      <dgm:prSet/>
      <dgm:spPr/>
      <dgm:t>
        <a:bodyPr/>
        <a:lstStyle/>
        <a:p>
          <a:endParaRPr lang="en-US"/>
        </a:p>
      </dgm:t>
    </dgm:pt>
    <dgm:pt modelId="{B2BC4862-3471-46A9-8B3D-B90DB1F4836C}" type="sibTrans" cxnId="{E1DD1010-CDDC-41D2-A32D-88CF95B858BC}">
      <dgm:prSet/>
      <dgm:spPr/>
      <dgm:t>
        <a:bodyPr/>
        <a:lstStyle/>
        <a:p>
          <a:endParaRPr lang="en-US"/>
        </a:p>
      </dgm:t>
    </dgm:pt>
    <dgm:pt modelId="{10F444D8-1172-4996-BB97-4125A07225D2}" type="pres">
      <dgm:prSet presAssocID="{9B20E712-D188-4DBE-9B2F-142B8E1DB3BF}" presName="rootnode" presStyleCnt="0">
        <dgm:presLayoutVars>
          <dgm:chMax/>
          <dgm:chPref/>
          <dgm:dir/>
          <dgm:animLvl val="lvl"/>
        </dgm:presLayoutVars>
      </dgm:prSet>
      <dgm:spPr/>
      <dgm:t>
        <a:bodyPr/>
        <a:lstStyle/>
        <a:p>
          <a:endParaRPr lang="en-US"/>
        </a:p>
      </dgm:t>
    </dgm:pt>
    <dgm:pt modelId="{D33C48D3-AF41-4BBB-A640-6A586DB43162}" type="pres">
      <dgm:prSet presAssocID="{C5D827D1-8B26-401F-A4A3-366011C1099F}" presName="composite" presStyleCnt="0"/>
      <dgm:spPr/>
    </dgm:pt>
    <dgm:pt modelId="{ADF04586-2483-49E8-8310-AD526A4FEFEE}" type="pres">
      <dgm:prSet presAssocID="{C5D827D1-8B26-401F-A4A3-366011C1099F}" presName="LShape" presStyleLbl="alignNode1" presStyleIdx="0" presStyleCnt="5"/>
      <dgm:spPr/>
    </dgm:pt>
    <dgm:pt modelId="{9AE9425A-0CDC-45A7-B57D-099DC7550671}" type="pres">
      <dgm:prSet presAssocID="{C5D827D1-8B26-401F-A4A3-366011C1099F}" presName="ParentText" presStyleLbl="revTx" presStyleIdx="0" presStyleCnt="3">
        <dgm:presLayoutVars>
          <dgm:chMax val="0"/>
          <dgm:chPref val="0"/>
          <dgm:bulletEnabled val="1"/>
        </dgm:presLayoutVars>
      </dgm:prSet>
      <dgm:spPr/>
      <dgm:t>
        <a:bodyPr/>
        <a:lstStyle/>
        <a:p>
          <a:endParaRPr lang="en-US"/>
        </a:p>
      </dgm:t>
    </dgm:pt>
    <dgm:pt modelId="{A3D9474E-81C0-488F-9D69-1725E62B2AC5}" type="pres">
      <dgm:prSet presAssocID="{C5D827D1-8B26-401F-A4A3-366011C1099F}" presName="Triangle" presStyleLbl="alignNode1" presStyleIdx="1" presStyleCnt="5"/>
      <dgm:spPr/>
    </dgm:pt>
    <dgm:pt modelId="{A2BD9EA4-9430-4D4D-A441-C3EFEA434825}" type="pres">
      <dgm:prSet presAssocID="{0EE9F589-6842-466F-B204-2BFFBF3D4BBF}" presName="sibTrans" presStyleCnt="0"/>
      <dgm:spPr/>
    </dgm:pt>
    <dgm:pt modelId="{68A55CDB-6D89-4C4D-880C-DF6A9F84B028}" type="pres">
      <dgm:prSet presAssocID="{0EE9F589-6842-466F-B204-2BFFBF3D4BBF}" presName="space" presStyleCnt="0"/>
      <dgm:spPr/>
    </dgm:pt>
    <dgm:pt modelId="{70DE2C37-4CEB-4C82-A2CE-B5D888DB0F62}" type="pres">
      <dgm:prSet presAssocID="{F131ECBC-AE8B-4B52-A296-6E5695845704}" presName="composite" presStyleCnt="0"/>
      <dgm:spPr/>
    </dgm:pt>
    <dgm:pt modelId="{32DA605F-0193-4E02-AB3E-495F9F15F1C6}" type="pres">
      <dgm:prSet presAssocID="{F131ECBC-AE8B-4B52-A296-6E5695845704}" presName="LShape" presStyleLbl="alignNode1" presStyleIdx="2" presStyleCnt="5"/>
      <dgm:spPr/>
    </dgm:pt>
    <dgm:pt modelId="{A194CB10-DB88-476A-AF28-DDAA5091F926}" type="pres">
      <dgm:prSet presAssocID="{F131ECBC-AE8B-4B52-A296-6E5695845704}" presName="ParentText" presStyleLbl="revTx" presStyleIdx="1" presStyleCnt="3" custScaleX="93312">
        <dgm:presLayoutVars>
          <dgm:chMax val="0"/>
          <dgm:chPref val="0"/>
          <dgm:bulletEnabled val="1"/>
        </dgm:presLayoutVars>
      </dgm:prSet>
      <dgm:spPr/>
      <dgm:t>
        <a:bodyPr/>
        <a:lstStyle/>
        <a:p>
          <a:endParaRPr lang="en-US"/>
        </a:p>
      </dgm:t>
    </dgm:pt>
    <dgm:pt modelId="{A32E139F-50E5-41B3-B8B1-C785D25E4EF6}" type="pres">
      <dgm:prSet presAssocID="{F131ECBC-AE8B-4B52-A296-6E5695845704}" presName="Triangle" presStyleLbl="alignNode1" presStyleIdx="3" presStyleCnt="5"/>
      <dgm:spPr/>
    </dgm:pt>
    <dgm:pt modelId="{332D8F26-660D-424E-BCE1-B5B40DDFD7E7}" type="pres">
      <dgm:prSet presAssocID="{0F36E716-6205-4C3B-AC40-4C06FCAC5FAC}" presName="sibTrans" presStyleCnt="0"/>
      <dgm:spPr/>
    </dgm:pt>
    <dgm:pt modelId="{323BCB21-C851-4DA7-80E4-BAA2B5B9C41F}" type="pres">
      <dgm:prSet presAssocID="{0F36E716-6205-4C3B-AC40-4C06FCAC5FAC}" presName="space" presStyleCnt="0"/>
      <dgm:spPr/>
    </dgm:pt>
    <dgm:pt modelId="{89FA1168-E487-42A9-AE57-5E394418FA13}" type="pres">
      <dgm:prSet presAssocID="{2FC966DD-411D-4A7A-B6E8-27DC99A21CBF}" presName="composite" presStyleCnt="0"/>
      <dgm:spPr/>
    </dgm:pt>
    <dgm:pt modelId="{5B2291F0-1A9D-4FCA-8CCF-578A8179A952}" type="pres">
      <dgm:prSet presAssocID="{2FC966DD-411D-4A7A-B6E8-27DC99A21CBF}" presName="LShape" presStyleLbl="alignNode1" presStyleIdx="4" presStyleCnt="5"/>
      <dgm:spPr/>
    </dgm:pt>
    <dgm:pt modelId="{EF960EE1-14C1-4338-9AD1-7AFC307E1FBD}" type="pres">
      <dgm:prSet presAssocID="{2FC966DD-411D-4A7A-B6E8-27DC99A21CBF}" presName="ParentText" presStyleLbl="revTx" presStyleIdx="2" presStyleCnt="3" custScaleX="95334">
        <dgm:presLayoutVars>
          <dgm:chMax val="0"/>
          <dgm:chPref val="0"/>
          <dgm:bulletEnabled val="1"/>
        </dgm:presLayoutVars>
      </dgm:prSet>
      <dgm:spPr/>
      <dgm:t>
        <a:bodyPr/>
        <a:lstStyle/>
        <a:p>
          <a:endParaRPr lang="en-US"/>
        </a:p>
      </dgm:t>
    </dgm:pt>
  </dgm:ptLst>
  <dgm:cxnLst>
    <dgm:cxn modelId="{D8CFCCF4-09C9-4C78-B78D-A25106131163}" type="presOf" srcId="{C5D827D1-8B26-401F-A4A3-366011C1099F}" destId="{9AE9425A-0CDC-45A7-B57D-099DC7550671}" srcOrd="0" destOrd="0" presId="urn:microsoft.com/office/officeart/2009/3/layout/StepUpProcess"/>
    <dgm:cxn modelId="{E1DD1010-CDDC-41D2-A32D-88CF95B858BC}" srcId="{9B20E712-D188-4DBE-9B2F-142B8E1DB3BF}" destId="{2FC966DD-411D-4A7A-B6E8-27DC99A21CBF}" srcOrd="2" destOrd="0" parTransId="{5A1F9463-3C29-473E-BEA7-0C9C56BA9642}" sibTransId="{B2BC4862-3471-46A9-8B3D-B90DB1F4836C}"/>
    <dgm:cxn modelId="{34EF3FF8-4586-4242-996F-64B9F1DDCC18}" type="presOf" srcId="{2FC966DD-411D-4A7A-B6E8-27DC99A21CBF}" destId="{EF960EE1-14C1-4338-9AD1-7AFC307E1FBD}" srcOrd="0" destOrd="0" presId="urn:microsoft.com/office/officeart/2009/3/layout/StepUpProcess"/>
    <dgm:cxn modelId="{A8BDC1B1-22F9-4ADA-8D92-44E64851AAC1}" srcId="{9B20E712-D188-4DBE-9B2F-142B8E1DB3BF}" destId="{C5D827D1-8B26-401F-A4A3-366011C1099F}" srcOrd="0" destOrd="0" parTransId="{97F676DE-5C89-4D09-9BEF-0DFCDBCC8F81}" sibTransId="{0EE9F589-6842-466F-B204-2BFFBF3D4BBF}"/>
    <dgm:cxn modelId="{5A78C8C2-18A6-41BD-8273-843725090C29}" srcId="{9B20E712-D188-4DBE-9B2F-142B8E1DB3BF}" destId="{F131ECBC-AE8B-4B52-A296-6E5695845704}" srcOrd="1" destOrd="0" parTransId="{E2C3F8AE-977D-4FFD-ABA6-9B6FCFC1D519}" sibTransId="{0F36E716-6205-4C3B-AC40-4C06FCAC5FAC}"/>
    <dgm:cxn modelId="{D0393EB1-21D5-4302-B32D-752D45421F87}" type="presOf" srcId="{9B20E712-D188-4DBE-9B2F-142B8E1DB3BF}" destId="{10F444D8-1172-4996-BB97-4125A07225D2}" srcOrd="0" destOrd="0" presId="urn:microsoft.com/office/officeart/2009/3/layout/StepUpProcess"/>
    <dgm:cxn modelId="{EA15301C-1A53-487C-B1D3-AF8BF8D75238}" type="presOf" srcId="{F131ECBC-AE8B-4B52-A296-6E5695845704}" destId="{A194CB10-DB88-476A-AF28-DDAA5091F926}" srcOrd="0" destOrd="0" presId="urn:microsoft.com/office/officeart/2009/3/layout/StepUpProcess"/>
    <dgm:cxn modelId="{216B24FB-7901-4F09-8477-913A3EFB64C7}" type="presParOf" srcId="{10F444D8-1172-4996-BB97-4125A07225D2}" destId="{D33C48D3-AF41-4BBB-A640-6A586DB43162}" srcOrd="0" destOrd="0" presId="urn:microsoft.com/office/officeart/2009/3/layout/StepUpProcess"/>
    <dgm:cxn modelId="{9A3D1F1B-B933-47B6-A3E1-4B211FBC4188}" type="presParOf" srcId="{D33C48D3-AF41-4BBB-A640-6A586DB43162}" destId="{ADF04586-2483-49E8-8310-AD526A4FEFEE}" srcOrd="0" destOrd="0" presId="urn:microsoft.com/office/officeart/2009/3/layout/StepUpProcess"/>
    <dgm:cxn modelId="{9D83469E-C196-4E1C-9A36-810D6AE25854}" type="presParOf" srcId="{D33C48D3-AF41-4BBB-A640-6A586DB43162}" destId="{9AE9425A-0CDC-45A7-B57D-099DC7550671}" srcOrd="1" destOrd="0" presId="urn:microsoft.com/office/officeart/2009/3/layout/StepUpProcess"/>
    <dgm:cxn modelId="{1F35A370-DADB-47E5-A499-ABC9138C4648}" type="presParOf" srcId="{D33C48D3-AF41-4BBB-A640-6A586DB43162}" destId="{A3D9474E-81C0-488F-9D69-1725E62B2AC5}" srcOrd="2" destOrd="0" presId="urn:microsoft.com/office/officeart/2009/3/layout/StepUpProcess"/>
    <dgm:cxn modelId="{2D8BA648-CF7B-4A52-BC03-C39F6174ECBA}" type="presParOf" srcId="{10F444D8-1172-4996-BB97-4125A07225D2}" destId="{A2BD9EA4-9430-4D4D-A441-C3EFEA434825}" srcOrd="1" destOrd="0" presId="urn:microsoft.com/office/officeart/2009/3/layout/StepUpProcess"/>
    <dgm:cxn modelId="{A47A6BAE-14EB-42DC-8CF6-DB0C3FA299D1}" type="presParOf" srcId="{A2BD9EA4-9430-4D4D-A441-C3EFEA434825}" destId="{68A55CDB-6D89-4C4D-880C-DF6A9F84B028}" srcOrd="0" destOrd="0" presId="urn:microsoft.com/office/officeart/2009/3/layout/StepUpProcess"/>
    <dgm:cxn modelId="{DFFF55AC-BF6A-4D6D-99F4-1E8004F8019D}" type="presParOf" srcId="{10F444D8-1172-4996-BB97-4125A07225D2}" destId="{70DE2C37-4CEB-4C82-A2CE-B5D888DB0F62}" srcOrd="2" destOrd="0" presId="urn:microsoft.com/office/officeart/2009/3/layout/StepUpProcess"/>
    <dgm:cxn modelId="{1D6E1508-54A2-4A54-AC89-54587D29E7EA}" type="presParOf" srcId="{70DE2C37-4CEB-4C82-A2CE-B5D888DB0F62}" destId="{32DA605F-0193-4E02-AB3E-495F9F15F1C6}" srcOrd="0" destOrd="0" presId="urn:microsoft.com/office/officeart/2009/3/layout/StepUpProcess"/>
    <dgm:cxn modelId="{69581777-8DD1-4BA3-9218-7A5DA1359B15}" type="presParOf" srcId="{70DE2C37-4CEB-4C82-A2CE-B5D888DB0F62}" destId="{A194CB10-DB88-476A-AF28-DDAA5091F926}" srcOrd="1" destOrd="0" presId="urn:microsoft.com/office/officeart/2009/3/layout/StepUpProcess"/>
    <dgm:cxn modelId="{4E5FF3B8-E9C5-499C-BF72-D3A72DAF0D90}" type="presParOf" srcId="{70DE2C37-4CEB-4C82-A2CE-B5D888DB0F62}" destId="{A32E139F-50E5-41B3-B8B1-C785D25E4EF6}" srcOrd="2" destOrd="0" presId="urn:microsoft.com/office/officeart/2009/3/layout/StepUpProcess"/>
    <dgm:cxn modelId="{2021BF12-02CF-4203-98B8-18A61729AF26}" type="presParOf" srcId="{10F444D8-1172-4996-BB97-4125A07225D2}" destId="{332D8F26-660D-424E-BCE1-B5B40DDFD7E7}" srcOrd="3" destOrd="0" presId="urn:microsoft.com/office/officeart/2009/3/layout/StepUpProcess"/>
    <dgm:cxn modelId="{6EDF9F03-D1E1-49AB-9BD7-8A4BDD9CF3D7}" type="presParOf" srcId="{332D8F26-660D-424E-BCE1-B5B40DDFD7E7}" destId="{323BCB21-C851-4DA7-80E4-BAA2B5B9C41F}" srcOrd="0" destOrd="0" presId="urn:microsoft.com/office/officeart/2009/3/layout/StepUpProcess"/>
    <dgm:cxn modelId="{B8C8241F-5A9A-41B2-9A14-109F83256981}" type="presParOf" srcId="{10F444D8-1172-4996-BB97-4125A07225D2}" destId="{89FA1168-E487-42A9-AE57-5E394418FA13}" srcOrd="4" destOrd="0" presId="urn:microsoft.com/office/officeart/2009/3/layout/StepUpProcess"/>
    <dgm:cxn modelId="{CBF1096C-23C6-487B-92B8-D4DF3721B528}" type="presParOf" srcId="{89FA1168-E487-42A9-AE57-5E394418FA13}" destId="{5B2291F0-1A9D-4FCA-8CCF-578A8179A952}" srcOrd="0" destOrd="0" presId="urn:microsoft.com/office/officeart/2009/3/layout/StepUpProcess"/>
    <dgm:cxn modelId="{65CE71B8-0BAD-48EA-A4EF-FED9CCF0C1D6}" type="presParOf" srcId="{89FA1168-E487-42A9-AE57-5E394418FA13}" destId="{EF960EE1-14C1-4338-9AD1-7AFC307E1FBD}" srcOrd="1" destOrd="0" presId="urn:microsoft.com/office/officeart/2009/3/layout/StepUp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D2EE4F-0166-480A-81B9-58F3ECCAFA1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9F596A28-6FAD-445F-BACF-A6F9F4E1CF3D}">
      <dgm:prSet custT="1"/>
      <dgm:spPr/>
      <dgm:t>
        <a:bodyPr/>
        <a:lstStyle/>
        <a:p>
          <a:pPr rtl="0"/>
          <a:r>
            <a:rPr lang="en-US" sz="1600" dirty="0" smtClean="0"/>
            <a:t>Reading &amp; Writing Literacy Standards </a:t>
          </a:r>
          <a:endParaRPr lang="en-US" sz="1600" dirty="0"/>
        </a:p>
      </dgm:t>
    </dgm:pt>
    <dgm:pt modelId="{100CE434-B132-45AB-AFA2-541BCDF2F9FE}" type="parTrans" cxnId="{F33E3086-F349-475C-95DB-82832180B0AB}">
      <dgm:prSet/>
      <dgm:spPr/>
      <dgm:t>
        <a:bodyPr/>
        <a:lstStyle/>
        <a:p>
          <a:endParaRPr lang="en-US"/>
        </a:p>
      </dgm:t>
    </dgm:pt>
    <dgm:pt modelId="{8BBF93D1-7DB2-44E8-BF59-DCE9719570C1}" type="sibTrans" cxnId="{F33E3086-F349-475C-95DB-82832180B0AB}">
      <dgm:prSet/>
      <dgm:spPr/>
      <dgm:t>
        <a:bodyPr/>
        <a:lstStyle/>
        <a:p>
          <a:endParaRPr lang="en-US"/>
        </a:p>
      </dgm:t>
    </dgm:pt>
    <dgm:pt modelId="{725C4286-DBBB-48CD-8B9A-907ECECE0E6F}">
      <dgm:prSet custT="1"/>
      <dgm:spPr/>
      <dgm:t>
        <a:bodyPr/>
        <a:lstStyle/>
        <a:p>
          <a:pPr rtl="0"/>
          <a:r>
            <a:rPr lang="en-US" sz="1600" dirty="0" smtClean="0"/>
            <a:t>Depending on text rather than referring to it</a:t>
          </a:r>
          <a:endParaRPr lang="en-US" sz="1600" dirty="0"/>
        </a:p>
      </dgm:t>
    </dgm:pt>
    <dgm:pt modelId="{A456BBC9-921B-409E-AEF0-024F1682CA6A}" type="parTrans" cxnId="{584A7661-24FF-4D09-8834-99CCF385A73D}">
      <dgm:prSet/>
      <dgm:spPr/>
      <dgm:t>
        <a:bodyPr/>
        <a:lstStyle/>
        <a:p>
          <a:endParaRPr lang="en-US"/>
        </a:p>
      </dgm:t>
    </dgm:pt>
    <dgm:pt modelId="{4E572F47-64F0-45D6-B0DE-0AA7C83D8971}" type="sibTrans" cxnId="{584A7661-24FF-4D09-8834-99CCF385A73D}">
      <dgm:prSet/>
      <dgm:spPr/>
      <dgm:t>
        <a:bodyPr/>
        <a:lstStyle/>
        <a:p>
          <a:endParaRPr lang="en-US"/>
        </a:p>
      </dgm:t>
    </dgm:pt>
    <dgm:pt modelId="{60B03158-6B85-4AE4-9A91-BA1C9E2F1D5D}">
      <dgm:prSet custT="1"/>
      <dgm:spPr/>
      <dgm:t>
        <a:bodyPr/>
        <a:lstStyle/>
        <a:p>
          <a:pPr rtl="0"/>
          <a:r>
            <a:rPr lang="en-US" sz="1400" dirty="0" smtClean="0"/>
            <a:t>Think sophisticated non-fiction</a:t>
          </a:r>
          <a:endParaRPr lang="en-US" sz="1400" dirty="0"/>
        </a:p>
      </dgm:t>
    </dgm:pt>
    <dgm:pt modelId="{E89BA55D-0000-4A68-AA3D-968F3E105584}" type="parTrans" cxnId="{598E6636-3393-4F89-B152-2755B6D68722}">
      <dgm:prSet/>
      <dgm:spPr/>
      <dgm:t>
        <a:bodyPr/>
        <a:lstStyle/>
        <a:p>
          <a:endParaRPr lang="en-US"/>
        </a:p>
      </dgm:t>
    </dgm:pt>
    <dgm:pt modelId="{EC9A6508-C65C-4EA2-AA63-70ED5EAEE807}" type="sibTrans" cxnId="{598E6636-3393-4F89-B152-2755B6D68722}">
      <dgm:prSet/>
      <dgm:spPr/>
      <dgm:t>
        <a:bodyPr/>
        <a:lstStyle/>
        <a:p>
          <a:endParaRPr lang="en-US"/>
        </a:p>
      </dgm:t>
    </dgm:pt>
    <dgm:pt modelId="{324E0CEF-D31E-4844-8AE5-C3ADC43D25F4}">
      <dgm:prSet custT="1"/>
      <dgm:spPr/>
      <dgm:t>
        <a:bodyPr/>
        <a:lstStyle/>
        <a:p>
          <a:pPr rtl="0"/>
          <a:r>
            <a:rPr lang="en-US" sz="1700" dirty="0" smtClean="0"/>
            <a:t>Complement, not replace content standards</a:t>
          </a:r>
          <a:endParaRPr lang="en-US" sz="1700" dirty="0"/>
        </a:p>
      </dgm:t>
    </dgm:pt>
    <dgm:pt modelId="{9CF3BCB4-F77F-46B6-A875-62246594CB4D}" type="parTrans" cxnId="{309A6B7D-6A2F-4C8E-BEC7-471F3CE32743}">
      <dgm:prSet/>
      <dgm:spPr/>
      <dgm:t>
        <a:bodyPr/>
        <a:lstStyle/>
        <a:p>
          <a:endParaRPr lang="en-US"/>
        </a:p>
      </dgm:t>
    </dgm:pt>
    <dgm:pt modelId="{23E5BD74-700E-4304-AFB0-6EB4BC984B41}" type="sibTrans" cxnId="{309A6B7D-6A2F-4C8E-BEC7-471F3CE32743}">
      <dgm:prSet/>
      <dgm:spPr/>
      <dgm:t>
        <a:bodyPr/>
        <a:lstStyle/>
        <a:p>
          <a:endParaRPr lang="en-US"/>
        </a:p>
      </dgm:t>
    </dgm:pt>
    <dgm:pt modelId="{2316D11B-ECEC-4DE3-A478-B5015FD7DF36}">
      <dgm:prSet/>
      <dgm:spPr/>
      <dgm:t>
        <a:bodyPr/>
        <a:lstStyle/>
        <a:p>
          <a:r>
            <a:rPr lang="en-US" dirty="0" smtClean="0"/>
            <a:t>Read</a:t>
          </a:r>
          <a:r>
            <a:rPr lang="en-US" baseline="0" dirty="0" smtClean="0"/>
            <a:t> a president’s speech &amp; write a response</a:t>
          </a:r>
          <a:endParaRPr lang="en-US" dirty="0"/>
        </a:p>
      </dgm:t>
    </dgm:pt>
    <dgm:pt modelId="{0AF9BC95-0778-4D11-A04C-18FEAE099EF3}" type="parTrans" cxnId="{4FDEE8AA-ED2B-4B15-9B42-7F99A0CEA0B7}">
      <dgm:prSet/>
      <dgm:spPr/>
      <dgm:t>
        <a:bodyPr/>
        <a:lstStyle/>
        <a:p>
          <a:endParaRPr lang="en-US"/>
        </a:p>
      </dgm:t>
    </dgm:pt>
    <dgm:pt modelId="{BB258D40-8526-4491-8B78-31B9D7638116}" type="sibTrans" cxnId="{4FDEE8AA-ED2B-4B15-9B42-7F99A0CEA0B7}">
      <dgm:prSet/>
      <dgm:spPr/>
      <dgm:t>
        <a:bodyPr/>
        <a:lstStyle/>
        <a:p>
          <a:endParaRPr lang="en-US"/>
        </a:p>
      </dgm:t>
    </dgm:pt>
    <dgm:pt modelId="{79D3F44B-52B2-4F47-9A26-7AD575540230}">
      <dgm:prSet/>
      <dgm:spPr/>
      <dgm:t>
        <a:bodyPr/>
        <a:lstStyle/>
        <a:p>
          <a:r>
            <a:rPr lang="en-US" dirty="0" smtClean="0"/>
            <a:t>Read scientific papers &amp; write an analysis</a:t>
          </a:r>
          <a:endParaRPr lang="en-US" dirty="0"/>
        </a:p>
      </dgm:t>
    </dgm:pt>
    <dgm:pt modelId="{B76953F1-E18F-4927-A4AF-823E16D72355}" type="parTrans" cxnId="{A86EF020-4121-47BB-9B84-440814E1F4B1}">
      <dgm:prSet/>
      <dgm:spPr/>
      <dgm:t>
        <a:bodyPr/>
        <a:lstStyle/>
        <a:p>
          <a:endParaRPr lang="en-US"/>
        </a:p>
      </dgm:t>
    </dgm:pt>
    <dgm:pt modelId="{5944F29F-CF83-43F9-8DC0-7A38C5DA678A}" type="sibTrans" cxnId="{A86EF020-4121-47BB-9B84-440814E1F4B1}">
      <dgm:prSet/>
      <dgm:spPr/>
      <dgm:t>
        <a:bodyPr/>
        <a:lstStyle/>
        <a:p>
          <a:endParaRPr lang="en-US"/>
        </a:p>
      </dgm:t>
    </dgm:pt>
    <dgm:pt modelId="{51DBEBC3-5E1A-4DEC-BF45-84E323EA8AA1}">
      <dgm:prSet/>
      <dgm:spPr/>
      <dgm:t>
        <a:bodyPr/>
        <a:lstStyle/>
        <a:p>
          <a:pPr rtl="0"/>
          <a:r>
            <a:rPr lang="en-US" dirty="0" smtClean="0"/>
            <a:t>Analyze and evaluate texts within disciplines</a:t>
          </a:r>
          <a:endParaRPr lang="en-US" dirty="0"/>
        </a:p>
      </dgm:t>
    </dgm:pt>
    <dgm:pt modelId="{907F2686-23DD-411E-A7D0-8A449F8C36BB}" type="parTrans" cxnId="{57CCA12E-54BA-4E58-B340-0D91E6179B88}">
      <dgm:prSet/>
      <dgm:spPr/>
      <dgm:t>
        <a:bodyPr/>
        <a:lstStyle/>
        <a:p>
          <a:endParaRPr lang="en-US"/>
        </a:p>
      </dgm:t>
    </dgm:pt>
    <dgm:pt modelId="{D1F0471A-7E52-4D67-8810-71BEB4C58CF7}" type="sibTrans" cxnId="{57CCA12E-54BA-4E58-B340-0D91E6179B88}">
      <dgm:prSet/>
      <dgm:spPr/>
      <dgm:t>
        <a:bodyPr/>
        <a:lstStyle/>
        <a:p>
          <a:endParaRPr lang="en-US"/>
        </a:p>
      </dgm:t>
    </dgm:pt>
    <dgm:pt modelId="{F07E3531-1F67-451A-B690-118E931E1CD9}">
      <dgm:prSet/>
      <dgm:spPr/>
      <dgm:t>
        <a:bodyPr/>
        <a:lstStyle/>
        <a:p>
          <a:pPr rtl="0"/>
          <a:r>
            <a:rPr lang="en-US" dirty="0" smtClean="0"/>
            <a:t>Gain knowledge from texts that convey complex information through diagrams, charts, evidence, &amp; illustrations</a:t>
          </a:r>
          <a:endParaRPr lang="en-US" dirty="0"/>
        </a:p>
      </dgm:t>
    </dgm:pt>
    <dgm:pt modelId="{A8EBB470-A34E-41C5-8385-AE3EF15F5A02}" type="parTrans" cxnId="{B72AB563-41D0-4251-A68C-60B6047F682C}">
      <dgm:prSet/>
      <dgm:spPr/>
      <dgm:t>
        <a:bodyPr/>
        <a:lstStyle/>
        <a:p>
          <a:endParaRPr lang="en-US"/>
        </a:p>
      </dgm:t>
    </dgm:pt>
    <dgm:pt modelId="{885DC63F-A939-4110-90D1-629281662942}" type="sibTrans" cxnId="{B72AB563-41D0-4251-A68C-60B6047F682C}">
      <dgm:prSet/>
      <dgm:spPr/>
      <dgm:t>
        <a:bodyPr/>
        <a:lstStyle/>
        <a:p>
          <a:endParaRPr lang="en-US"/>
        </a:p>
      </dgm:t>
    </dgm:pt>
    <dgm:pt modelId="{C3CC4808-3285-44FC-BC03-96A1D1B9F379}" type="pres">
      <dgm:prSet presAssocID="{70D2EE4F-0166-480A-81B9-58F3ECCAFA1F}" presName="Name0" presStyleCnt="0">
        <dgm:presLayoutVars>
          <dgm:dir/>
          <dgm:animLvl val="lvl"/>
          <dgm:resizeHandles val="exact"/>
        </dgm:presLayoutVars>
      </dgm:prSet>
      <dgm:spPr/>
      <dgm:t>
        <a:bodyPr/>
        <a:lstStyle/>
        <a:p>
          <a:endParaRPr lang="en-US"/>
        </a:p>
      </dgm:t>
    </dgm:pt>
    <dgm:pt modelId="{B0573957-62CA-4018-9347-E1EA57AC5480}" type="pres">
      <dgm:prSet presAssocID="{9F596A28-6FAD-445F-BACF-A6F9F4E1CF3D}" presName="composite" presStyleCnt="0"/>
      <dgm:spPr/>
    </dgm:pt>
    <dgm:pt modelId="{22B9A702-D4E4-46AB-B2DC-3D28C485990C}" type="pres">
      <dgm:prSet presAssocID="{9F596A28-6FAD-445F-BACF-A6F9F4E1CF3D}" presName="parTx" presStyleLbl="alignNode1" presStyleIdx="0" presStyleCnt="3" custScaleY="166962" custLinFactNeighborX="-103" custLinFactNeighborY="-42226">
        <dgm:presLayoutVars>
          <dgm:chMax val="0"/>
          <dgm:chPref val="0"/>
          <dgm:bulletEnabled val="1"/>
        </dgm:presLayoutVars>
      </dgm:prSet>
      <dgm:spPr/>
      <dgm:t>
        <a:bodyPr/>
        <a:lstStyle/>
        <a:p>
          <a:endParaRPr lang="en-US"/>
        </a:p>
      </dgm:t>
    </dgm:pt>
    <dgm:pt modelId="{2E5FE23E-667D-4981-A99C-001F9FC45599}" type="pres">
      <dgm:prSet presAssocID="{9F596A28-6FAD-445F-BACF-A6F9F4E1CF3D}" presName="desTx" presStyleLbl="alignAccFollowNode1" presStyleIdx="0" presStyleCnt="3" custScaleY="82326" custLinFactNeighborX="-103" custLinFactNeighborY="-8634">
        <dgm:presLayoutVars>
          <dgm:bulletEnabled val="1"/>
        </dgm:presLayoutVars>
      </dgm:prSet>
      <dgm:spPr/>
      <dgm:t>
        <a:bodyPr/>
        <a:lstStyle/>
        <a:p>
          <a:endParaRPr lang="en-US"/>
        </a:p>
      </dgm:t>
    </dgm:pt>
    <dgm:pt modelId="{6EF2328D-32FE-402B-AB0A-E0DFD65C62BB}" type="pres">
      <dgm:prSet presAssocID="{8BBF93D1-7DB2-44E8-BF59-DCE9719570C1}" presName="space" presStyleCnt="0"/>
      <dgm:spPr/>
    </dgm:pt>
    <dgm:pt modelId="{E502AE29-6990-4FE4-8EFB-102E31653CF1}" type="pres">
      <dgm:prSet presAssocID="{725C4286-DBBB-48CD-8B9A-907ECECE0E6F}" presName="composite" presStyleCnt="0"/>
      <dgm:spPr/>
    </dgm:pt>
    <dgm:pt modelId="{A1B27E2F-1602-43E5-911A-4328DCBEBF29}" type="pres">
      <dgm:prSet presAssocID="{725C4286-DBBB-48CD-8B9A-907ECECE0E6F}" presName="parTx" presStyleLbl="alignNode1" presStyleIdx="1" presStyleCnt="3" custScaleY="166710" custLinFactNeighborX="-1931" custLinFactNeighborY="-42657">
        <dgm:presLayoutVars>
          <dgm:chMax val="0"/>
          <dgm:chPref val="0"/>
          <dgm:bulletEnabled val="1"/>
        </dgm:presLayoutVars>
      </dgm:prSet>
      <dgm:spPr/>
      <dgm:t>
        <a:bodyPr/>
        <a:lstStyle/>
        <a:p>
          <a:endParaRPr lang="en-US"/>
        </a:p>
      </dgm:t>
    </dgm:pt>
    <dgm:pt modelId="{21FB3EC8-B788-44F9-985C-0A063BDA9C7A}" type="pres">
      <dgm:prSet presAssocID="{725C4286-DBBB-48CD-8B9A-907ECECE0E6F}" presName="desTx" presStyleLbl="alignAccFollowNode1" presStyleIdx="1" presStyleCnt="3" custScaleY="81984" custLinFactNeighborX="-1931" custLinFactNeighborY="-8876">
        <dgm:presLayoutVars>
          <dgm:bulletEnabled val="1"/>
        </dgm:presLayoutVars>
      </dgm:prSet>
      <dgm:spPr/>
      <dgm:t>
        <a:bodyPr/>
        <a:lstStyle/>
        <a:p>
          <a:endParaRPr lang="en-US"/>
        </a:p>
      </dgm:t>
    </dgm:pt>
    <dgm:pt modelId="{68DB331F-5D6E-4C34-948C-DF58C0D47021}" type="pres">
      <dgm:prSet presAssocID="{4E572F47-64F0-45D6-B0DE-0AA7C83D8971}" presName="space" presStyleCnt="0"/>
      <dgm:spPr/>
    </dgm:pt>
    <dgm:pt modelId="{1B032DFD-F6A8-4C34-BD86-4017D2447C44}" type="pres">
      <dgm:prSet presAssocID="{60B03158-6B85-4AE4-9A91-BA1C9E2F1D5D}" presName="composite" presStyleCnt="0"/>
      <dgm:spPr/>
    </dgm:pt>
    <dgm:pt modelId="{548E6DF8-26BA-47B7-8F41-BA4F924A6E14}" type="pres">
      <dgm:prSet presAssocID="{60B03158-6B85-4AE4-9A91-BA1C9E2F1D5D}" presName="parTx" presStyleLbl="alignNode1" presStyleIdx="2" presStyleCnt="3" custScaleY="167552" custLinFactNeighborX="-182" custLinFactNeighborY="-33645">
        <dgm:presLayoutVars>
          <dgm:chMax val="0"/>
          <dgm:chPref val="0"/>
          <dgm:bulletEnabled val="1"/>
        </dgm:presLayoutVars>
      </dgm:prSet>
      <dgm:spPr/>
      <dgm:t>
        <a:bodyPr/>
        <a:lstStyle/>
        <a:p>
          <a:endParaRPr lang="en-US"/>
        </a:p>
      </dgm:t>
    </dgm:pt>
    <dgm:pt modelId="{EEAECC97-EC65-4637-8A41-725CD681D7F3}" type="pres">
      <dgm:prSet presAssocID="{60B03158-6B85-4AE4-9A91-BA1C9E2F1D5D}" presName="desTx" presStyleLbl="alignAccFollowNode1" presStyleIdx="2" presStyleCnt="3" custScaleY="92034" custLinFactNeighborX="395" custLinFactNeighborY="-2313">
        <dgm:presLayoutVars>
          <dgm:bulletEnabled val="1"/>
        </dgm:presLayoutVars>
      </dgm:prSet>
      <dgm:spPr/>
      <dgm:t>
        <a:bodyPr/>
        <a:lstStyle/>
        <a:p>
          <a:endParaRPr lang="en-US"/>
        </a:p>
      </dgm:t>
    </dgm:pt>
  </dgm:ptLst>
  <dgm:cxnLst>
    <dgm:cxn modelId="{4FDEE8AA-ED2B-4B15-9B42-7F99A0CEA0B7}" srcId="{725C4286-DBBB-48CD-8B9A-907ECECE0E6F}" destId="{2316D11B-ECEC-4DE3-A478-B5015FD7DF36}" srcOrd="0" destOrd="0" parTransId="{0AF9BC95-0778-4D11-A04C-18FEAE099EF3}" sibTransId="{BB258D40-8526-4491-8B78-31B9D7638116}"/>
    <dgm:cxn modelId="{598E6636-3393-4F89-B152-2755B6D68722}" srcId="{70D2EE4F-0166-480A-81B9-58F3ECCAFA1F}" destId="{60B03158-6B85-4AE4-9A91-BA1C9E2F1D5D}" srcOrd="2" destOrd="0" parTransId="{E89BA55D-0000-4A68-AA3D-968F3E105584}" sibTransId="{EC9A6508-C65C-4EA2-AA63-70ED5EAEE807}"/>
    <dgm:cxn modelId="{3B730DDB-93A5-48E5-9802-32A1CA6C3A7A}" type="presOf" srcId="{2316D11B-ECEC-4DE3-A478-B5015FD7DF36}" destId="{21FB3EC8-B788-44F9-985C-0A063BDA9C7A}" srcOrd="0" destOrd="0" presId="urn:microsoft.com/office/officeart/2005/8/layout/hList1"/>
    <dgm:cxn modelId="{584A7661-24FF-4D09-8834-99CCF385A73D}" srcId="{70D2EE4F-0166-480A-81B9-58F3ECCAFA1F}" destId="{725C4286-DBBB-48CD-8B9A-907ECECE0E6F}" srcOrd="1" destOrd="0" parTransId="{A456BBC9-921B-409E-AEF0-024F1682CA6A}" sibTransId="{4E572F47-64F0-45D6-B0DE-0AA7C83D8971}"/>
    <dgm:cxn modelId="{352137F3-32FB-4AD0-800E-BF6555468693}" type="presOf" srcId="{9F596A28-6FAD-445F-BACF-A6F9F4E1CF3D}" destId="{22B9A702-D4E4-46AB-B2DC-3D28C485990C}" srcOrd="0" destOrd="0" presId="urn:microsoft.com/office/officeart/2005/8/layout/hList1"/>
    <dgm:cxn modelId="{309A6B7D-6A2F-4C8E-BEC7-471F3CE32743}" srcId="{9F596A28-6FAD-445F-BACF-A6F9F4E1CF3D}" destId="{324E0CEF-D31E-4844-8AE5-C3ADC43D25F4}" srcOrd="0" destOrd="0" parTransId="{9CF3BCB4-F77F-46B6-A875-62246594CB4D}" sibTransId="{23E5BD74-700E-4304-AFB0-6EB4BC984B41}"/>
    <dgm:cxn modelId="{A452F36C-A91F-4011-88C7-19E82F1205F4}" type="presOf" srcId="{70D2EE4F-0166-480A-81B9-58F3ECCAFA1F}" destId="{C3CC4808-3285-44FC-BC03-96A1D1B9F379}" srcOrd="0" destOrd="0" presId="urn:microsoft.com/office/officeart/2005/8/layout/hList1"/>
    <dgm:cxn modelId="{4CFC789B-B212-4846-97FD-846FE3F9CF48}" type="presOf" srcId="{324E0CEF-D31E-4844-8AE5-C3ADC43D25F4}" destId="{2E5FE23E-667D-4981-A99C-001F9FC45599}" srcOrd="0" destOrd="0" presId="urn:microsoft.com/office/officeart/2005/8/layout/hList1"/>
    <dgm:cxn modelId="{57CCA12E-54BA-4E58-B340-0D91E6179B88}" srcId="{60B03158-6B85-4AE4-9A91-BA1C9E2F1D5D}" destId="{51DBEBC3-5E1A-4DEC-BF45-84E323EA8AA1}" srcOrd="0" destOrd="0" parTransId="{907F2686-23DD-411E-A7D0-8A449F8C36BB}" sibTransId="{D1F0471A-7E52-4D67-8810-71BEB4C58CF7}"/>
    <dgm:cxn modelId="{F33E3086-F349-475C-95DB-82832180B0AB}" srcId="{70D2EE4F-0166-480A-81B9-58F3ECCAFA1F}" destId="{9F596A28-6FAD-445F-BACF-A6F9F4E1CF3D}" srcOrd="0" destOrd="0" parTransId="{100CE434-B132-45AB-AFA2-541BCDF2F9FE}" sibTransId="{8BBF93D1-7DB2-44E8-BF59-DCE9719570C1}"/>
    <dgm:cxn modelId="{1D10869B-E144-4E49-AB0D-1F8B31998E08}" type="presOf" srcId="{F07E3531-1F67-451A-B690-118E931E1CD9}" destId="{EEAECC97-EC65-4637-8A41-725CD681D7F3}" srcOrd="0" destOrd="1" presId="urn:microsoft.com/office/officeart/2005/8/layout/hList1"/>
    <dgm:cxn modelId="{A86EF020-4121-47BB-9B84-440814E1F4B1}" srcId="{725C4286-DBBB-48CD-8B9A-907ECECE0E6F}" destId="{79D3F44B-52B2-4F47-9A26-7AD575540230}" srcOrd="1" destOrd="0" parTransId="{B76953F1-E18F-4927-A4AF-823E16D72355}" sibTransId="{5944F29F-CF83-43F9-8DC0-7A38C5DA678A}"/>
    <dgm:cxn modelId="{E728AF2D-82F6-4A16-8CB7-F957DF5994CF}" type="presOf" srcId="{725C4286-DBBB-48CD-8B9A-907ECECE0E6F}" destId="{A1B27E2F-1602-43E5-911A-4328DCBEBF29}" srcOrd="0" destOrd="0" presId="urn:microsoft.com/office/officeart/2005/8/layout/hList1"/>
    <dgm:cxn modelId="{6346044B-E93E-478E-9D68-CFD9BC086772}" type="presOf" srcId="{60B03158-6B85-4AE4-9A91-BA1C9E2F1D5D}" destId="{548E6DF8-26BA-47B7-8F41-BA4F924A6E14}" srcOrd="0" destOrd="0" presId="urn:microsoft.com/office/officeart/2005/8/layout/hList1"/>
    <dgm:cxn modelId="{B72AB563-41D0-4251-A68C-60B6047F682C}" srcId="{60B03158-6B85-4AE4-9A91-BA1C9E2F1D5D}" destId="{F07E3531-1F67-451A-B690-118E931E1CD9}" srcOrd="1" destOrd="0" parTransId="{A8EBB470-A34E-41C5-8385-AE3EF15F5A02}" sibTransId="{885DC63F-A939-4110-90D1-629281662942}"/>
    <dgm:cxn modelId="{515A2E71-1086-4031-A709-F2A1095271DB}" type="presOf" srcId="{79D3F44B-52B2-4F47-9A26-7AD575540230}" destId="{21FB3EC8-B788-44F9-985C-0A063BDA9C7A}" srcOrd="0" destOrd="1" presId="urn:microsoft.com/office/officeart/2005/8/layout/hList1"/>
    <dgm:cxn modelId="{167ECD26-2352-491B-A4D9-9DB82F8CA3D5}" type="presOf" srcId="{51DBEBC3-5E1A-4DEC-BF45-84E323EA8AA1}" destId="{EEAECC97-EC65-4637-8A41-725CD681D7F3}" srcOrd="0" destOrd="0" presId="urn:microsoft.com/office/officeart/2005/8/layout/hList1"/>
    <dgm:cxn modelId="{74E30163-260E-4A50-97C0-84CDDBC62AC3}" type="presParOf" srcId="{C3CC4808-3285-44FC-BC03-96A1D1B9F379}" destId="{B0573957-62CA-4018-9347-E1EA57AC5480}" srcOrd="0" destOrd="0" presId="urn:microsoft.com/office/officeart/2005/8/layout/hList1"/>
    <dgm:cxn modelId="{5C385385-4DC3-43F1-8EEC-781512964629}" type="presParOf" srcId="{B0573957-62CA-4018-9347-E1EA57AC5480}" destId="{22B9A702-D4E4-46AB-B2DC-3D28C485990C}" srcOrd="0" destOrd="0" presId="urn:microsoft.com/office/officeart/2005/8/layout/hList1"/>
    <dgm:cxn modelId="{E58C2CE6-4714-4C39-AB30-F004AFFA9BA3}" type="presParOf" srcId="{B0573957-62CA-4018-9347-E1EA57AC5480}" destId="{2E5FE23E-667D-4981-A99C-001F9FC45599}" srcOrd="1" destOrd="0" presId="urn:microsoft.com/office/officeart/2005/8/layout/hList1"/>
    <dgm:cxn modelId="{878C2D54-04B8-4B15-B9DF-3065DBDE6FB5}" type="presParOf" srcId="{C3CC4808-3285-44FC-BC03-96A1D1B9F379}" destId="{6EF2328D-32FE-402B-AB0A-E0DFD65C62BB}" srcOrd="1" destOrd="0" presId="urn:microsoft.com/office/officeart/2005/8/layout/hList1"/>
    <dgm:cxn modelId="{61B13475-69B3-4E3F-BFFE-58262FF4B562}" type="presParOf" srcId="{C3CC4808-3285-44FC-BC03-96A1D1B9F379}" destId="{E502AE29-6990-4FE4-8EFB-102E31653CF1}" srcOrd="2" destOrd="0" presId="urn:microsoft.com/office/officeart/2005/8/layout/hList1"/>
    <dgm:cxn modelId="{62D67426-3152-444B-8094-A6C289111965}" type="presParOf" srcId="{E502AE29-6990-4FE4-8EFB-102E31653CF1}" destId="{A1B27E2F-1602-43E5-911A-4328DCBEBF29}" srcOrd="0" destOrd="0" presId="urn:microsoft.com/office/officeart/2005/8/layout/hList1"/>
    <dgm:cxn modelId="{050FA62E-20E4-4858-8F5F-4BE945F228F3}" type="presParOf" srcId="{E502AE29-6990-4FE4-8EFB-102E31653CF1}" destId="{21FB3EC8-B788-44F9-985C-0A063BDA9C7A}" srcOrd="1" destOrd="0" presId="urn:microsoft.com/office/officeart/2005/8/layout/hList1"/>
    <dgm:cxn modelId="{D26B23F5-ABE1-4762-951B-6C09429C901B}" type="presParOf" srcId="{C3CC4808-3285-44FC-BC03-96A1D1B9F379}" destId="{68DB331F-5D6E-4C34-948C-DF58C0D47021}" srcOrd="3" destOrd="0" presId="urn:microsoft.com/office/officeart/2005/8/layout/hList1"/>
    <dgm:cxn modelId="{8ADB5D86-3897-4576-8D01-AA57F0E85B86}" type="presParOf" srcId="{C3CC4808-3285-44FC-BC03-96A1D1B9F379}" destId="{1B032DFD-F6A8-4C34-BD86-4017D2447C44}" srcOrd="4" destOrd="0" presId="urn:microsoft.com/office/officeart/2005/8/layout/hList1"/>
    <dgm:cxn modelId="{302B6B51-DAE9-4F2F-B463-FC4DCC76F86F}" type="presParOf" srcId="{1B032DFD-F6A8-4C34-BD86-4017D2447C44}" destId="{548E6DF8-26BA-47B7-8F41-BA4F924A6E14}" srcOrd="0" destOrd="0" presId="urn:microsoft.com/office/officeart/2005/8/layout/hList1"/>
    <dgm:cxn modelId="{8E073ABE-3978-438E-B6E8-D6B491D2A775}" type="presParOf" srcId="{1B032DFD-F6A8-4C34-BD86-4017D2447C44}" destId="{EEAECC97-EC65-4637-8A41-725CD681D7F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AD31A59-B171-42CB-8958-A51A5C5BB7B6}" type="doc">
      <dgm:prSet loTypeId="urn:microsoft.com/office/officeart/2005/8/layout/hList9" loCatId="list" qsTypeId="urn:microsoft.com/office/officeart/2005/8/quickstyle/simple1" qsCatId="simple" csTypeId="urn:microsoft.com/office/officeart/2005/8/colors/accent1_2" csCatId="accent1"/>
      <dgm:spPr/>
      <dgm:t>
        <a:bodyPr/>
        <a:lstStyle/>
        <a:p>
          <a:endParaRPr lang="en-US"/>
        </a:p>
      </dgm:t>
    </dgm:pt>
    <dgm:pt modelId="{6381FD76-83F2-401E-BF13-5891C66D04E8}">
      <dgm:prSet/>
      <dgm:spPr/>
      <dgm:t>
        <a:bodyPr/>
        <a:lstStyle/>
        <a:p>
          <a:pPr rtl="0"/>
          <a:r>
            <a:rPr lang="en-US" dirty="0" smtClean="0">
              <a:solidFill>
                <a:schemeClr val="bg1"/>
              </a:solidFill>
            </a:rPr>
            <a:t>Pre-CCLS</a:t>
          </a:r>
          <a:endParaRPr lang="en-US" dirty="0">
            <a:solidFill>
              <a:schemeClr val="bg1"/>
            </a:solidFill>
          </a:endParaRPr>
        </a:p>
      </dgm:t>
    </dgm:pt>
    <dgm:pt modelId="{D21324B0-2877-4257-803A-8235DF0E2CBD}" type="parTrans" cxnId="{5A3718DE-AD65-41FF-8889-A37F5A10E46E}">
      <dgm:prSet/>
      <dgm:spPr/>
      <dgm:t>
        <a:bodyPr/>
        <a:lstStyle/>
        <a:p>
          <a:endParaRPr lang="en-US"/>
        </a:p>
      </dgm:t>
    </dgm:pt>
    <dgm:pt modelId="{A04D07EF-3BD1-48A1-8042-884C75F900F3}" type="sibTrans" cxnId="{5A3718DE-AD65-41FF-8889-A37F5A10E46E}">
      <dgm:prSet/>
      <dgm:spPr/>
      <dgm:t>
        <a:bodyPr/>
        <a:lstStyle/>
        <a:p>
          <a:endParaRPr lang="en-US"/>
        </a:p>
      </dgm:t>
    </dgm:pt>
    <dgm:pt modelId="{308EBE8A-24DC-46D4-BFFA-D6453FFF9176}">
      <dgm:prSet/>
      <dgm:spPr/>
      <dgm:t>
        <a:bodyPr/>
        <a:lstStyle/>
        <a:p>
          <a:pPr rtl="0"/>
          <a:r>
            <a:rPr lang="en-US" dirty="0" smtClean="0"/>
            <a:t>Core Text</a:t>
          </a:r>
          <a:endParaRPr lang="en-US" dirty="0"/>
        </a:p>
      </dgm:t>
    </dgm:pt>
    <dgm:pt modelId="{274B0E26-8F48-470C-8F6E-54A1E42AE5BB}" type="parTrans" cxnId="{08F33AE7-6552-4F31-ADE5-69F8CB61AA33}">
      <dgm:prSet/>
      <dgm:spPr/>
      <dgm:t>
        <a:bodyPr/>
        <a:lstStyle/>
        <a:p>
          <a:endParaRPr lang="en-US"/>
        </a:p>
      </dgm:t>
    </dgm:pt>
    <dgm:pt modelId="{14B0883E-BEDC-4220-9B9F-89C26CE02F36}" type="sibTrans" cxnId="{08F33AE7-6552-4F31-ADE5-69F8CB61AA33}">
      <dgm:prSet/>
      <dgm:spPr/>
      <dgm:t>
        <a:bodyPr/>
        <a:lstStyle/>
        <a:p>
          <a:endParaRPr lang="en-US"/>
        </a:p>
      </dgm:t>
    </dgm:pt>
    <dgm:pt modelId="{5D561B51-5EAB-43B2-A1DE-3F28CFEAC024}" type="pres">
      <dgm:prSet presAssocID="{CAD31A59-B171-42CB-8958-A51A5C5BB7B6}" presName="list" presStyleCnt="0">
        <dgm:presLayoutVars>
          <dgm:dir/>
          <dgm:animLvl val="lvl"/>
        </dgm:presLayoutVars>
      </dgm:prSet>
      <dgm:spPr/>
      <dgm:t>
        <a:bodyPr/>
        <a:lstStyle/>
        <a:p>
          <a:endParaRPr lang="en-US"/>
        </a:p>
      </dgm:t>
    </dgm:pt>
    <dgm:pt modelId="{F0AE803C-3C61-457B-97C9-957FEECBF386}" type="pres">
      <dgm:prSet presAssocID="{6381FD76-83F2-401E-BF13-5891C66D04E8}" presName="posSpace" presStyleCnt="0"/>
      <dgm:spPr/>
    </dgm:pt>
    <dgm:pt modelId="{9C81FF19-4CB0-41A9-B277-18213BB17F82}" type="pres">
      <dgm:prSet presAssocID="{6381FD76-83F2-401E-BF13-5891C66D04E8}" presName="vertFlow" presStyleCnt="0"/>
      <dgm:spPr/>
    </dgm:pt>
    <dgm:pt modelId="{23B49297-49E2-4B5C-B8CC-5F0442834ED0}" type="pres">
      <dgm:prSet presAssocID="{6381FD76-83F2-401E-BF13-5891C66D04E8}" presName="topSpace" presStyleCnt="0"/>
      <dgm:spPr/>
    </dgm:pt>
    <dgm:pt modelId="{DD423D88-DD70-4F2B-ACD8-2C19C406A669}" type="pres">
      <dgm:prSet presAssocID="{6381FD76-83F2-401E-BF13-5891C66D04E8}" presName="firstComp" presStyleCnt="0"/>
      <dgm:spPr/>
    </dgm:pt>
    <dgm:pt modelId="{42C87E6A-AA37-4E27-8322-5F67603B963C}" type="pres">
      <dgm:prSet presAssocID="{6381FD76-83F2-401E-BF13-5891C66D04E8}" presName="firstChild" presStyleLbl="bgAccFollowNode1" presStyleIdx="0" presStyleCnt="1"/>
      <dgm:spPr/>
      <dgm:t>
        <a:bodyPr/>
        <a:lstStyle/>
        <a:p>
          <a:endParaRPr lang="en-US"/>
        </a:p>
      </dgm:t>
    </dgm:pt>
    <dgm:pt modelId="{A4E76841-4582-4493-9D78-FE7E1BEFE4E3}" type="pres">
      <dgm:prSet presAssocID="{6381FD76-83F2-401E-BF13-5891C66D04E8}" presName="firstChildTx" presStyleLbl="bgAccFollowNode1" presStyleIdx="0" presStyleCnt="1">
        <dgm:presLayoutVars>
          <dgm:bulletEnabled val="1"/>
        </dgm:presLayoutVars>
      </dgm:prSet>
      <dgm:spPr/>
      <dgm:t>
        <a:bodyPr/>
        <a:lstStyle/>
        <a:p>
          <a:endParaRPr lang="en-US"/>
        </a:p>
      </dgm:t>
    </dgm:pt>
    <dgm:pt modelId="{2FDF3FA0-A74D-4974-95A3-63CA173B5BC8}" type="pres">
      <dgm:prSet presAssocID="{6381FD76-83F2-401E-BF13-5891C66D04E8}" presName="negSpace" presStyleCnt="0"/>
      <dgm:spPr/>
    </dgm:pt>
    <dgm:pt modelId="{A28F8E32-643B-4F5D-9F82-307120508D04}" type="pres">
      <dgm:prSet presAssocID="{6381FD76-83F2-401E-BF13-5891C66D04E8}" presName="circle" presStyleLbl="node1" presStyleIdx="0" presStyleCnt="1"/>
      <dgm:spPr/>
      <dgm:t>
        <a:bodyPr/>
        <a:lstStyle/>
        <a:p>
          <a:endParaRPr lang="en-US"/>
        </a:p>
      </dgm:t>
    </dgm:pt>
  </dgm:ptLst>
  <dgm:cxnLst>
    <dgm:cxn modelId="{5A3718DE-AD65-41FF-8889-A37F5A10E46E}" srcId="{CAD31A59-B171-42CB-8958-A51A5C5BB7B6}" destId="{6381FD76-83F2-401E-BF13-5891C66D04E8}" srcOrd="0" destOrd="0" parTransId="{D21324B0-2877-4257-803A-8235DF0E2CBD}" sibTransId="{A04D07EF-3BD1-48A1-8042-884C75F900F3}"/>
    <dgm:cxn modelId="{CB866197-78D3-44A3-B62A-A1226AFE2C74}" type="presOf" srcId="{308EBE8A-24DC-46D4-BFFA-D6453FFF9176}" destId="{42C87E6A-AA37-4E27-8322-5F67603B963C}" srcOrd="0" destOrd="0" presId="urn:microsoft.com/office/officeart/2005/8/layout/hList9"/>
    <dgm:cxn modelId="{35727118-13B7-4041-BC9A-905E64232142}" type="presOf" srcId="{6381FD76-83F2-401E-BF13-5891C66D04E8}" destId="{A28F8E32-643B-4F5D-9F82-307120508D04}" srcOrd="0" destOrd="0" presId="urn:microsoft.com/office/officeart/2005/8/layout/hList9"/>
    <dgm:cxn modelId="{9B4BF675-9A89-4887-835D-2EB4821CDBE7}" type="presOf" srcId="{CAD31A59-B171-42CB-8958-A51A5C5BB7B6}" destId="{5D561B51-5EAB-43B2-A1DE-3F28CFEAC024}" srcOrd="0" destOrd="0" presId="urn:microsoft.com/office/officeart/2005/8/layout/hList9"/>
    <dgm:cxn modelId="{F8BF8C92-D995-44B6-AE9C-9B115883DCD5}" type="presOf" srcId="{308EBE8A-24DC-46D4-BFFA-D6453FFF9176}" destId="{A4E76841-4582-4493-9D78-FE7E1BEFE4E3}" srcOrd="1" destOrd="0" presId="urn:microsoft.com/office/officeart/2005/8/layout/hList9"/>
    <dgm:cxn modelId="{08F33AE7-6552-4F31-ADE5-69F8CB61AA33}" srcId="{6381FD76-83F2-401E-BF13-5891C66D04E8}" destId="{308EBE8A-24DC-46D4-BFFA-D6453FFF9176}" srcOrd="0" destOrd="0" parTransId="{274B0E26-8F48-470C-8F6E-54A1E42AE5BB}" sibTransId="{14B0883E-BEDC-4220-9B9F-89C26CE02F36}"/>
    <dgm:cxn modelId="{4502317A-69C4-4FC5-B3C9-5297D0D97A5A}" type="presParOf" srcId="{5D561B51-5EAB-43B2-A1DE-3F28CFEAC024}" destId="{F0AE803C-3C61-457B-97C9-957FEECBF386}" srcOrd="0" destOrd="0" presId="urn:microsoft.com/office/officeart/2005/8/layout/hList9"/>
    <dgm:cxn modelId="{579AE438-B255-48BD-BAA7-10132598BE97}" type="presParOf" srcId="{5D561B51-5EAB-43B2-A1DE-3F28CFEAC024}" destId="{9C81FF19-4CB0-41A9-B277-18213BB17F82}" srcOrd="1" destOrd="0" presId="urn:microsoft.com/office/officeart/2005/8/layout/hList9"/>
    <dgm:cxn modelId="{9E5BA23F-EA81-44B6-9981-DEE317B47330}" type="presParOf" srcId="{9C81FF19-4CB0-41A9-B277-18213BB17F82}" destId="{23B49297-49E2-4B5C-B8CC-5F0442834ED0}" srcOrd="0" destOrd="0" presId="urn:microsoft.com/office/officeart/2005/8/layout/hList9"/>
    <dgm:cxn modelId="{A9D49C2F-0AB5-49C3-80FE-652962219265}" type="presParOf" srcId="{9C81FF19-4CB0-41A9-B277-18213BB17F82}" destId="{DD423D88-DD70-4F2B-ACD8-2C19C406A669}" srcOrd="1" destOrd="0" presId="urn:microsoft.com/office/officeart/2005/8/layout/hList9"/>
    <dgm:cxn modelId="{640DFC8A-0208-4E20-9C55-2F76676E78C8}" type="presParOf" srcId="{DD423D88-DD70-4F2B-ACD8-2C19C406A669}" destId="{42C87E6A-AA37-4E27-8322-5F67603B963C}" srcOrd="0" destOrd="0" presId="urn:microsoft.com/office/officeart/2005/8/layout/hList9"/>
    <dgm:cxn modelId="{31E6270E-19EB-4007-8280-AD4A667914C1}" type="presParOf" srcId="{DD423D88-DD70-4F2B-ACD8-2C19C406A669}" destId="{A4E76841-4582-4493-9D78-FE7E1BEFE4E3}" srcOrd="1" destOrd="0" presId="urn:microsoft.com/office/officeart/2005/8/layout/hList9"/>
    <dgm:cxn modelId="{D7B3E6F0-7C5B-466B-B128-7266A1CD3A25}" type="presParOf" srcId="{5D561B51-5EAB-43B2-A1DE-3F28CFEAC024}" destId="{2FDF3FA0-A74D-4974-95A3-63CA173B5BC8}" srcOrd="2" destOrd="0" presId="urn:microsoft.com/office/officeart/2005/8/layout/hList9"/>
    <dgm:cxn modelId="{94060050-8DAC-4F03-B9E1-F634E1C2E9AE}" type="presParOf" srcId="{5D561B51-5EAB-43B2-A1DE-3F28CFEAC024}" destId="{A28F8E32-643B-4F5D-9F82-307120508D04}" srcOrd="3" destOrd="0" presId="urn:microsoft.com/office/officeart/2005/8/layout/hList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AD31A59-B171-42CB-8958-A51A5C5BB7B6}"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6381FD76-83F2-401E-BF13-5891C66D04E8}">
      <dgm:prSet/>
      <dgm:spPr/>
      <dgm:t>
        <a:bodyPr/>
        <a:lstStyle/>
        <a:p>
          <a:pPr rtl="0"/>
          <a:r>
            <a:rPr lang="en-US" dirty="0" smtClean="0">
              <a:solidFill>
                <a:schemeClr val="bg1"/>
              </a:solidFill>
            </a:rPr>
            <a:t>Post-CCLS</a:t>
          </a:r>
          <a:endParaRPr lang="en-US" dirty="0">
            <a:solidFill>
              <a:schemeClr val="bg1"/>
            </a:solidFill>
          </a:endParaRPr>
        </a:p>
      </dgm:t>
    </dgm:pt>
    <dgm:pt modelId="{D21324B0-2877-4257-803A-8235DF0E2CBD}" type="parTrans" cxnId="{5A3718DE-AD65-41FF-8889-A37F5A10E46E}">
      <dgm:prSet/>
      <dgm:spPr/>
      <dgm:t>
        <a:bodyPr/>
        <a:lstStyle/>
        <a:p>
          <a:endParaRPr lang="en-US"/>
        </a:p>
      </dgm:t>
    </dgm:pt>
    <dgm:pt modelId="{A04D07EF-3BD1-48A1-8042-884C75F900F3}" type="sibTrans" cxnId="{5A3718DE-AD65-41FF-8889-A37F5A10E46E}">
      <dgm:prSet/>
      <dgm:spPr/>
      <dgm:t>
        <a:bodyPr/>
        <a:lstStyle/>
        <a:p>
          <a:endParaRPr lang="en-US"/>
        </a:p>
      </dgm:t>
    </dgm:pt>
    <dgm:pt modelId="{308EBE8A-24DC-46D4-BFFA-D6453FFF9176}">
      <dgm:prSet/>
      <dgm:spPr/>
      <dgm:t>
        <a:bodyPr/>
        <a:lstStyle/>
        <a:p>
          <a:pPr rtl="0"/>
          <a:r>
            <a:rPr lang="en-US" dirty="0" smtClean="0"/>
            <a:t>Core Texts</a:t>
          </a:r>
          <a:endParaRPr lang="en-US" dirty="0"/>
        </a:p>
      </dgm:t>
    </dgm:pt>
    <dgm:pt modelId="{274B0E26-8F48-470C-8F6E-54A1E42AE5BB}" type="parTrans" cxnId="{08F33AE7-6552-4F31-ADE5-69F8CB61AA33}">
      <dgm:prSet/>
      <dgm:spPr/>
      <dgm:t>
        <a:bodyPr/>
        <a:lstStyle/>
        <a:p>
          <a:endParaRPr lang="en-US"/>
        </a:p>
      </dgm:t>
    </dgm:pt>
    <dgm:pt modelId="{14B0883E-BEDC-4220-9B9F-89C26CE02F36}" type="sibTrans" cxnId="{08F33AE7-6552-4F31-ADE5-69F8CB61AA33}">
      <dgm:prSet/>
      <dgm:spPr/>
      <dgm:t>
        <a:bodyPr/>
        <a:lstStyle/>
        <a:p>
          <a:endParaRPr lang="en-US"/>
        </a:p>
      </dgm:t>
    </dgm:pt>
    <dgm:pt modelId="{5D561B51-5EAB-43B2-A1DE-3F28CFEAC024}" type="pres">
      <dgm:prSet presAssocID="{CAD31A59-B171-42CB-8958-A51A5C5BB7B6}" presName="list" presStyleCnt="0">
        <dgm:presLayoutVars>
          <dgm:dir/>
          <dgm:animLvl val="lvl"/>
        </dgm:presLayoutVars>
      </dgm:prSet>
      <dgm:spPr/>
      <dgm:t>
        <a:bodyPr/>
        <a:lstStyle/>
        <a:p>
          <a:endParaRPr lang="en-US"/>
        </a:p>
      </dgm:t>
    </dgm:pt>
    <dgm:pt modelId="{F0AE803C-3C61-457B-97C9-957FEECBF386}" type="pres">
      <dgm:prSet presAssocID="{6381FD76-83F2-401E-BF13-5891C66D04E8}" presName="posSpace" presStyleCnt="0"/>
      <dgm:spPr/>
    </dgm:pt>
    <dgm:pt modelId="{9C81FF19-4CB0-41A9-B277-18213BB17F82}" type="pres">
      <dgm:prSet presAssocID="{6381FD76-83F2-401E-BF13-5891C66D04E8}" presName="vertFlow" presStyleCnt="0"/>
      <dgm:spPr/>
    </dgm:pt>
    <dgm:pt modelId="{23B49297-49E2-4B5C-B8CC-5F0442834ED0}" type="pres">
      <dgm:prSet presAssocID="{6381FD76-83F2-401E-BF13-5891C66D04E8}" presName="topSpace" presStyleCnt="0"/>
      <dgm:spPr/>
    </dgm:pt>
    <dgm:pt modelId="{DD423D88-DD70-4F2B-ACD8-2C19C406A669}" type="pres">
      <dgm:prSet presAssocID="{6381FD76-83F2-401E-BF13-5891C66D04E8}" presName="firstComp" presStyleCnt="0"/>
      <dgm:spPr/>
    </dgm:pt>
    <dgm:pt modelId="{42C87E6A-AA37-4E27-8322-5F67603B963C}" type="pres">
      <dgm:prSet presAssocID="{6381FD76-83F2-401E-BF13-5891C66D04E8}" presName="firstChild" presStyleLbl="bgAccFollowNode1" presStyleIdx="0" presStyleCnt="1"/>
      <dgm:spPr/>
      <dgm:t>
        <a:bodyPr/>
        <a:lstStyle/>
        <a:p>
          <a:endParaRPr lang="en-US"/>
        </a:p>
      </dgm:t>
    </dgm:pt>
    <dgm:pt modelId="{A4E76841-4582-4493-9D78-FE7E1BEFE4E3}" type="pres">
      <dgm:prSet presAssocID="{6381FD76-83F2-401E-BF13-5891C66D04E8}" presName="firstChildTx" presStyleLbl="bgAccFollowNode1" presStyleIdx="0" presStyleCnt="1">
        <dgm:presLayoutVars>
          <dgm:bulletEnabled val="1"/>
        </dgm:presLayoutVars>
      </dgm:prSet>
      <dgm:spPr/>
      <dgm:t>
        <a:bodyPr/>
        <a:lstStyle/>
        <a:p>
          <a:endParaRPr lang="en-US"/>
        </a:p>
      </dgm:t>
    </dgm:pt>
    <dgm:pt modelId="{2FDF3FA0-A74D-4974-95A3-63CA173B5BC8}" type="pres">
      <dgm:prSet presAssocID="{6381FD76-83F2-401E-BF13-5891C66D04E8}" presName="negSpace" presStyleCnt="0"/>
      <dgm:spPr/>
    </dgm:pt>
    <dgm:pt modelId="{A28F8E32-643B-4F5D-9F82-307120508D04}" type="pres">
      <dgm:prSet presAssocID="{6381FD76-83F2-401E-BF13-5891C66D04E8}" presName="circle" presStyleLbl="node1" presStyleIdx="0" presStyleCnt="1"/>
      <dgm:spPr/>
      <dgm:t>
        <a:bodyPr/>
        <a:lstStyle/>
        <a:p>
          <a:endParaRPr lang="en-US"/>
        </a:p>
      </dgm:t>
    </dgm:pt>
  </dgm:ptLst>
  <dgm:cxnLst>
    <dgm:cxn modelId="{5A3718DE-AD65-41FF-8889-A37F5A10E46E}" srcId="{CAD31A59-B171-42CB-8958-A51A5C5BB7B6}" destId="{6381FD76-83F2-401E-BF13-5891C66D04E8}" srcOrd="0" destOrd="0" parTransId="{D21324B0-2877-4257-803A-8235DF0E2CBD}" sibTransId="{A04D07EF-3BD1-48A1-8042-884C75F900F3}"/>
    <dgm:cxn modelId="{E30569F0-BE63-45C2-AE13-AE433568C522}" type="presOf" srcId="{308EBE8A-24DC-46D4-BFFA-D6453FFF9176}" destId="{42C87E6A-AA37-4E27-8322-5F67603B963C}" srcOrd="0" destOrd="0" presId="urn:microsoft.com/office/officeart/2005/8/layout/hList9"/>
    <dgm:cxn modelId="{18D2E1D6-D969-48E4-98B4-01CC65C4F4F2}" type="presOf" srcId="{6381FD76-83F2-401E-BF13-5891C66D04E8}" destId="{A28F8E32-643B-4F5D-9F82-307120508D04}" srcOrd="0" destOrd="0" presId="urn:microsoft.com/office/officeart/2005/8/layout/hList9"/>
    <dgm:cxn modelId="{616D06A9-4C27-4D9E-8F4A-C4E00617866B}" type="presOf" srcId="{308EBE8A-24DC-46D4-BFFA-D6453FFF9176}" destId="{A4E76841-4582-4493-9D78-FE7E1BEFE4E3}" srcOrd="1" destOrd="0" presId="urn:microsoft.com/office/officeart/2005/8/layout/hList9"/>
    <dgm:cxn modelId="{B5928EBF-7730-4E39-A97B-BCEDC6066DEB}" type="presOf" srcId="{CAD31A59-B171-42CB-8958-A51A5C5BB7B6}" destId="{5D561B51-5EAB-43B2-A1DE-3F28CFEAC024}" srcOrd="0" destOrd="0" presId="urn:microsoft.com/office/officeart/2005/8/layout/hList9"/>
    <dgm:cxn modelId="{08F33AE7-6552-4F31-ADE5-69F8CB61AA33}" srcId="{6381FD76-83F2-401E-BF13-5891C66D04E8}" destId="{308EBE8A-24DC-46D4-BFFA-D6453FFF9176}" srcOrd="0" destOrd="0" parTransId="{274B0E26-8F48-470C-8F6E-54A1E42AE5BB}" sibTransId="{14B0883E-BEDC-4220-9B9F-89C26CE02F36}"/>
    <dgm:cxn modelId="{0F86EF73-F51F-40AE-BEEA-0550CD381FEB}" type="presParOf" srcId="{5D561B51-5EAB-43B2-A1DE-3F28CFEAC024}" destId="{F0AE803C-3C61-457B-97C9-957FEECBF386}" srcOrd="0" destOrd="0" presId="urn:microsoft.com/office/officeart/2005/8/layout/hList9"/>
    <dgm:cxn modelId="{D2A22456-E0D1-4953-808C-F808287228E1}" type="presParOf" srcId="{5D561B51-5EAB-43B2-A1DE-3F28CFEAC024}" destId="{9C81FF19-4CB0-41A9-B277-18213BB17F82}" srcOrd="1" destOrd="0" presId="urn:microsoft.com/office/officeart/2005/8/layout/hList9"/>
    <dgm:cxn modelId="{B8336C7C-6818-45F7-BC23-1BADDFC56545}" type="presParOf" srcId="{9C81FF19-4CB0-41A9-B277-18213BB17F82}" destId="{23B49297-49E2-4B5C-B8CC-5F0442834ED0}" srcOrd="0" destOrd="0" presId="urn:microsoft.com/office/officeart/2005/8/layout/hList9"/>
    <dgm:cxn modelId="{0920D585-9F91-4CF5-8D8B-C31F1EA1DDCA}" type="presParOf" srcId="{9C81FF19-4CB0-41A9-B277-18213BB17F82}" destId="{DD423D88-DD70-4F2B-ACD8-2C19C406A669}" srcOrd="1" destOrd="0" presId="urn:microsoft.com/office/officeart/2005/8/layout/hList9"/>
    <dgm:cxn modelId="{816922DD-6B4C-4A28-ACBC-F21428E88972}" type="presParOf" srcId="{DD423D88-DD70-4F2B-ACD8-2C19C406A669}" destId="{42C87E6A-AA37-4E27-8322-5F67603B963C}" srcOrd="0" destOrd="0" presId="urn:microsoft.com/office/officeart/2005/8/layout/hList9"/>
    <dgm:cxn modelId="{83AB1EBC-C132-47BF-BF96-BD4C520478AB}" type="presParOf" srcId="{DD423D88-DD70-4F2B-ACD8-2C19C406A669}" destId="{A4E76841-4582-4493-9D78-FE7E1BEFE4E3}" srcOrd="1" destOrd="0" presId="urn:microsoft.com/office/officeart/2005/8/layout/hList9"/>
    <dgm:cxn modelId="{3D22D848-AB09-4265-82F5-CC16D3E64FD4}" type="presParOf" srcId="{5D561B51-5EAB-43B2-A1DE-3F28CFEAC024}" destId="{2FDF3FA0-A74D-4974-95A3-63CA173B5BC8}" srcOrd="2" destOrd="0" presId="urn:microsoft.com/office/officeart/2005/8/layout/hList9"/>
    <dgm:cxn modelId="{D23D9ADB-7DA4-4C7F-AC9F-851F34783C6F}" type="presParOf" srcId="{5D561B51-5EAB-43B2-A1DE-3F28CFEAC024}" destId="{A28F8E32-643B-4F5D-9F82-307120508D04}" srcOrd="3" destOrd="0" presId="urn:microsoft.com/office/officeart/2005/8/layout/hList9"/>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A8DD61B-CAFB-4855-B027-B8380A1A3B20}"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lang="en-US"/>
        </a:p>
      </dgm:t>
    </dgm:pt>
    <dgm:pt modelId="{ECB18323-6AC1-41F0-A21F-92BC87681B3C}">
      <dgm:prSet/>
      <dgm:spPr/>
      <dgm:t>
        <a:bodyPr/>
        <a:lstStyle/>
        <a:p>
          <a:pPr rtl="0"/>
          <a:r>
            <a:rPr lang="en-US" dirty="0" smtClean="0">
              <a:solidFill>
                <a:schemeClr val="bg1"/>
              </a:solidFill>
            </a:rPr>
            <a:t>Increase in text complexity at each grade level</a:t>
          </a:r>
          <a:endParaRPr lang="en-US" dirty="0">
            <a:solidFill>
              <a:schemeClr val="bg1"/>
            </a:solidFill>
          </a:endParaRPr>
        </a:p>
      </dgm:t>
    </dgm:pt>
    <dgm:pt modelId="{43441CCD-E507-4223-B4F8-088571B45773}" type="parTrans" cxnId="{3BDCB79B-1C21-4A8C-BD59-2683D5207056}">
      <dgm:prSet/>
      <dgm:spPr/>
      <dgm:t>
        <a:bodyPr/>
        <a:lstStyle/>
        <a:p>
          <a:endParaRPr lang="en-US"/>
        </a:p>
      </dgm:t>
    </dgm:pt>
    <dgm:pt modelId="{B7C04414-94E2-47FE-82BC-240509B61BB4}" type="sibTrans" cxnId="{3BDCB79B-1C21-4A8C-BD59-2683D5207056}">
      <dgm:prSet/>
      <dgm:spPr/>
      <dgm:t>
        <a:bodyPr/>
        <a:lstStyle/>
        <a:p>
          <a:endParaRPr lang="en-US"/>
        </a:p>
      </dgm:t>
    </dgm:pt>
    <dgm:pt modelId="{87A2DD89-6562-439B-A6BE-9FDD3212B050}">
      <dgm:prSet/>
      <dgm:spPr/>
      <dgm:t>
        <a:bodyPr/>
        <a:lstStyle/>
        <a:p>
          <a:pPr rtl="0"/>
          <a:r>
            <a:rPr lang="en-US" dirty="0" smtClean="0">
              <a:solidFill>
                <a:schemeClr val="accent2"/>
              </a:solidFill>
            </a:rPr>
            <a:t>Qualitative</a:t>
          </a:r>
          <a:endParaRPr lang="en-US" dirty="0">
            <a:solidFill>
              <a:schemeClr val="accent2"/>
            </a:solidFill>
          </a:endParaRPr>
        </a:p>
      </dgm:t>
    </dgm:pt>
    <dgm:pt modelId="{F3BA6B17-5F43-4EDE-84EE-360A6E6EF5E1}" type="parTrans" cxnId="{DB0F1B65-2CD3-463C-979B-AB7B9BB3D8B8}">
      <dgm:prSet/>
      <dgm:spPr/>
      <dgm:t>
        <a:bodyPr/>
        <a:lstStyle/>
        <a:p>
          <a:endParaRPr lang="en-US"/>
        </a:p>
      </dgm:t>
    </dgm:pt>
    <dgm:pt modelId="{65ACEC5D-931C-4A0B-870F-716259059429}" type="sibTrans" cxnId="{DB0F1B65-2CD3-463C-979B-AB7B9BB3D8B8}">
      <dgm:prSet/>
      <dgm:spPr/>
      <dgm:t>
        <a:bodyPr/>
        <a:lstStyle/>
        <a:p>
          <a:endParaRPr lang="en-US"/>
        </a:p>
      </dgm:t>
    </dgm:pt>
    <dgm:pt modelId="{0675312B-B731-41E9-BFD1-62C23D951D21}">
      <dgm:prSet/>
      <dgm:spPr/>
      <dgm:t>
        <a:bodyPr/>
        <a:lstStyle/>
        <a:p>
          <a:pPr rtl="0"/>
          <a:r>
            <a:rPr lang="en-US" dirty="0" smtClean="0">
              <a:solidFill>
                <a:schemeClr val="accent2"/>
              </a:solidFill>
            </a:rPr>
            <a:t>Quantitative</a:t>
          </a:r>
          <a:endParaRPr lang="en-US" dirty="0">
            <a:solidFill>
              <a:schemeClr val="accent2"/>
            </a:solidFill>
          </a:endParaRPr>
        </a:p>
      </dgm:t>
    </dgm:pt>
    <dgm:pt modelId="{7D635657-35A5-4A72-8512-D6C14017B6D9}" type="parTrans" cxnId="{9E4D2CEB-04FA-48E2-8AD2-A0653544EE5F}">
      <dgm:prSet/>
      <dgm:spPr/>
      <dgm:t>
        <a:bodyPr/>
        <a:lstStyle/>
        <a:p>
          <a:endParaRPr lang="en-US"/>
        </a:p>
      </dgm:t>
    </dgm:pt>
    <dgm:pt modelId="{82254661-C6AA-4D91-A232-CF44265913B5}" type="sibTrans" cxnId="{9E4D2CEB-04FA-48E2-8AD2-A0653544EE5F}">
      <dgm:prSet/>
      <dgm:spPr/>
      <dgm:t>
        <a:bodyPr/>
        <a:lstStyle/>
        <a:p>
          <a:endParaRPr lang="en-US"/>
        </a:p>
      </dgm:t>
    </dgm:pt>
    <dgm:pt modelId="{C4B1EB18-083E-44E6-9F7C-2C35F4F13B1D}">
      <dgm:prSet/>
      <dgm:spPr/>
      <dgm:t>
        <a:bodyPr/>
        <a:lstStyle/>
        <a:p>
          <a:pPr rtl="0"/>
          <a:r>
            <a:rPr lang="en-US" dirty="0" smtClean="0">
              <a:solidFill>
                <a:schemeClr val="accent2"/>
              </a:solidFill>
            </a:rPr>
            <a:t>Reader &amp; Task</a:t>
          </a:r>
          <a:endParaRPr lang="en-US" dirty="0">
            <a:solidFill>
              <a:schemeClr val="accent2"/>
            </a:solidFill>
          </a:endParaRPr>
        </a:p>
      </dgm:t>
    </dgm:pt>
    <dgm:pt modelId="{CC220323-958A-4727-BFAE-D7F8700DE710}" type="parTrans" cxnId="{B66C1C61-0BC0-426A-A609-CC22A22E4104}">
      <dgm:prSet/>
      <dgm:spPr/>
      <dgm:t>
        <a:bodyPr/>
        <a:lstStyle/>
        <a:p>
          <a:endParaRPr lang="en-US"/>
        </a:p>
      </dgm:t>
    </dgm:pt>
    <dgm:pt modelId="{D006E075-8896-42F7-8793-197599E5CAB4}" type="sibTrans" cxnId="{B66C1C61-0BC0-426A-A609-CC22A22E4104}">
      <dgm:prSet/>
      <dgm:spPr/>
      <dgm:t>
        <a:bodyPr/>
        <a:lstStyle/>
        <a:p>
          <a:endParaRPr lang="en-US"/>
        </a:p>
      </dgm:t>
    </dgm:pt>
    <dgm:pt modelId="{B0C08699-BDB5-4E81-8A27-294C0F7B097C}">
      <dgm:prSet/>
      <dgm:spPr/>
      <dgm:t>
        <a:bodyPr/>
        <a:lstStyle/>
        <a:p>
          <a:r>
            <a:rPr lang="en-US" dirty="0" smtClean="0">
              <a:solidFill>
                <a:schemeClr val="bg1"/>
              </a:solidFill>
            </a:rPr>
            <a:t>Levels of meaning</a:t>
          </a:r>
          <a:endParaRPr lang="en-US" dirty="0">
            <a:solidFill>
              <a:schemeClr val="bg1"/>
            </a:solidFill>
          </a:endParaRPr>
        </a:p>
      </dgm:t>
    </dgm:pt>
    <dgm:pt modelId="{38F09404-B403-4046-B001-8579D78E3012}" type="parTrans" cxnId="{4C1FA3CB-ABAB-45D7-9273-A301469C8B8E}">
      <dgm:prSet/>
      <dgm:spPr/>
      <dgm:t>
        <a:bodyPr/>
        <a:lstStyle/>
        <a:p>
          <a:endParaRPr lang="en-US"/>
        </a:p>
      </dgm:t>
    </dgm:pt>
    <dgm:pt modelId="{86546A10-A6AA-44D7-96B3-5C479B0083B4}" type="sibTrans" cxnId="{4C1FA3CB-ABAB-45D7-9273-A301469C8B8E}">
      <dgm:prSet/>
      <dgm:spPr/>
      <dgm:t>
        <a:bodyPr/>
        <a:lstStyle/>
        <a:p>
          <a:endParaRPr lang="en-US"/>
        </a:p>
      </dgm:t>
    </dgm:pt>
    <dgm:pt modelId="{466C78EB-E225-4E75-A343-1635B8452CC5}">
      <dgm:prSet/>
      <dgm:spPr/>
      <dgm:t>
        <a:bodyPr/>
        <a:lstStyle/>
        <a:p>
          <a:r>
            <a:rPr lang="en-US" dirty="0" smtClean="0">
              <a:solidFill>
                <a:schemeClr val="bg1"/>
              </a:solidFill>
            </a:rPr>
            <a:t>Word length</a:t>
          </a:r>
          <a:endParaRPr lang="en-US" dirty="0">
            <a:solidFill>
              <a:schemeClr val="bg1"/>
            </a:solidFill>
          </a:endParaRPr>
        </a:p>
      </dgm:t>
    </dgm:pt>
    <dgm:pt modelId="{288872ED-FE8B-4FF6-A1BC-9700BBF6A7FB}" type="parTrans" cxnId="{0AAE2721-DFAA-415B-99B3-4AA38BA08ADA}">
      <dgm:prSet/>
      <dgm:spPr/>
      <dgm:t>
        <a:bodyPr/>
        <a:lstStyle/>
        <a:p>
          <a:endParaRPr lang="en-US"/>
        </a:p>
      </dgm:t>
    </dgm:pt>
    <dgm:pt modelId="{10D224D7-1EBF-48F1-A2E3-0C313FCADA94}" type="sibTrans" cxnId="{0AAE2721-DFAA-415B-99B3-4AA38BA08ADA}">
      <dgm:prSet/>
      <dgm:spPr/>
      <dgm:t>
        <a:bodyPr/>
        <a:lstStyle/>
        <a:p>
          <a:endParaRPr lang="en-US"/>
        </a:p>
      </dgm:t>
    </dgm:pt>
    <dgm:pt modelId="{2A37C715-99CA-4C48-A815-FCCFC8A0BBB7}">
      <dgm:prSet custT="1"/>
      <dgm:spPr/>
      <dgm:t>
        <a:bodyPr/>
        <a:lstStyle/>
        <a:p>
          <a:r>
            <a:rPr lang="en-US" sz="2000" dirty="0" smtClean="0">
              <a:solidFill>
                <a:schemeClr val="bg1"/>
              </a:solidFill>
            </a:rPr>
            <a:t>Motivation</a:t>
          </a:r>
        </a:p>
      </dgm:t>
    </dgm:pt>
    <dgm:pt modelId="{9FB9FA6D-8A3C-4ECE-9A38-A1B2149FE907}" type="parTrans" cxnId="{C2EFF71B-A718-4225-933B-82E95F2D4132}">
      <dgm:prSet/>
      <dgm:spPr/>
      <dgm:t>
        <a:bodyPr/>
        <a:lstStyle/>
        <a:p>
          <a:endParaRPr lang="en-US"/>
        </a:p>
      </dgm:t>
    </dgm:pt>
    <dgm:pt modelId="{D4EC4003-8121-4475-9DDD-50FD8BACAF67}" type="sibTrans" cxnId="{C2EFF71B-A718-4225-933B-82E95F2D4132}">
      <dgm:prSet/>
      <dgm:spPr/>
      <dgm:t>
        <a:bodyPr/>
        <a:lstStyle/>
        <a:p>
          <a:endParaRPr lang="en-US"/>
        </a:p>
      </dgm:t>
    </dgm:pt>
    <dgm:pt modelId="{F3C6871F-034C-43A6-BE12-A902D4213ACF}">
      <dgm:prSet/>
      <dgm:spPr/>
      <dgm:t>
        <a:bodyPr/>
        <a:lstStyle/>
        <a:p>
          <a:r>
            <a:rPr lang="en-US" dirty="0" smtClean="0">
              <a:solidFill>
                <a:schemeClr val="bg1"/>
              </a:solidFill>
            </a:rPr>
            <a:t>Structure</a:t>
          </a:r>
          <a:endParaRPr lang="en-US" dirty="0">
            <a:solidFill>
              <a:schemeClr val="bg1"/>
            </a:solidFill>
          </a:endParaRPr>
        </a:p>
      </dgm:t>
    </dgm:pt>
    <dgm:pt modelId="{33950275-99B2-4014-86E0-0C6944CE55DC}" type="parTrans" cxnId="{AD889994-DEAA-4E21-872F-7DEEA92DADB4}">
      <dgm:prSet/>
      <dgm:spPr/>
      <dgm:t>
        <a:bodyPr/>
        <a:lstStyle/>
        <a:p>
          <a:endParaRPr lang="en-US"/>
        </a:p>
      </dgm:t>
    </dgm:pt>
    <dgm:pt modelId="{551FDBF0-F964-4020-931C-E414624CE6BB}" type="sibTrans" cxnId="{AD889994-DEAA-4E21-872F-7DEEA92DADB4}">
      <dgm:prSet/>
      <dgm:spPr/>
      <dgm:t>
        <a:bodyPr/>
        <a:lstStyle/>
        <a:p>
          <a:endParaRPr lang="en-US"/>
        </a:p>
      </dgm:t>
    </dgm:pt>
    <dgm:pt modelId="{BB6E20FB-E14D-4D40-A7DF-F240EE95164C}">
      <dgm:prSet/>
      <dgm:spPr/>
      <dgm:t>
        <a:bodyPr/>
        <a:lstStyle/>
        <a:p>
          <a:r>
            <a:rPr lang="en-US" dirty="0" smtClean="0">
              <a:solidFill>
                <a:schemeClr val="bg1"/>
              </a:solidFill>
            </a:rPr>
            <a:t>Clarity of language</a:t>
          </a:r>
          <a:endParaRPr lang="en-US" dirty="0">
            <a:solidFill>
              <a:schemeClr val="bg1"/>
            </a:solidFill>
          </a:endParaRPr>
        </a:p>
      </dgm:t>
    </dgm:pt>
    <dgm:pt modelId="{7311D752-2867-46CD-AF35-D802FBBB78D9}" type="parTrans" cxnId="{842D8150-BD45-430A-A079-D8BDDC21F205}">
      <dgm:prSet/>
      <dgm:spPr/>
      <dgm:t>
        <a:bodyPr/>
        <a:lstStyle/>
        <a:p>
          <a:endParaRPr lang="en-US"/>
        </a:p>
      </dgm:t>
    </dgm:pt>
    <dgm:pt modelId="{60647927-4E85-4EB5-971B-5AF2124138D2}" type="sibTrans" cxnId="{842D8150-BD45-430A-A079-D8BDDC21F205}">
      <dgm:prSet/>
      <dgm:spPr/>
      <dgm:t>
        <a:bodyPr/>
        <a:lstStyle/>
        <a:p>
          <a:endParaRPr lang="en-US"/>
        </a:p>
      </dgm:t>
    </dgm:pt>
    <dgm:pt modelId="{E3E8FBFE-E610-47E3-883B-138F69A34D37}">
      <dgm:prSet/>
      <dgm:spPr/>
      <dgm:t>
        <a:bodyPr/>
        <a:lstStyle/>
        <a:p>
          <a:r>
            <a:rPr lang="en-US" dirty="0" smtClean="0">
              <a:solidFill>
                <a:schemeClr val="bg1"/>
              </a:solidFill>
            </a:rPr>
            <a:t>Knowledge demands</a:t>
          </a:r>
          <a:endParaRPr lang="en-US" dirty="0">
            <a:solidFill>
              <a:schemeClr val="bg1"/>
            </a:solidFill>
          </a:endParaRPr>
        </a:p>
      </dgm:t>
    </dgm:pt>
    <dgm:pt modelId="{2491CCB4-C279-4746-94FD-FE660BC7CAEF}" type="parTrans" cxnId="{8F59D6B5-9E45-4AC8-8686-8129088EE327}">
      <dgm:prSet/>
      <dgm:spPr/>
      <dgm:t>
        <a:bodyPr/>
        <a:lstStyle/>
        <a:p>
          <a:endParaRPr lang="en-US"/>
        </a:p>
      </dgm:t>
    </dgm:pt>
    <dgm:pt modelId="{5152ED69-CD63-4A78-8B18-1F969849DE14}" type="sibTrans" cxnId="{8F59D6B5-9E45-4AC8-8686-8129088EE327}">
      <dgm:prSet/>
      <dgm:spPr/>
      <dgm:t>
        <a:bodyPr/>
        <a:lstStyle/>
        <a:p>
          <a:endParaRPr lang="en-US"/>
        </a:p>
      </dgm:t>
    </dgm:pt>
    <dgm:pt modelId="{E9409800-FC92-4308-82F8-E23AC37216D7}">
      <dgm:prSet/>
      <dgm:spPr/>
      <dgm:t>
        <a:bodyPr/>
        <a:lstStyle/>
        <a:p>
          <a:r>
            <a:rPr lang="en-US" dirty="0" smtClean="0">
              <a:solidFill>
                <a:schemeClr val="bg1"/>
              </a:solidFill>
            </a:rPr>
            <a:t>Sentence length</a:t>
          </a:r>
          <a:endParaRPr lang="en-US" dirty="0">
            <a:solidFill>
              <a:schemeClr val="bg1"/>
            </a:solidFill>
          </a:endParaRPr>
        </a:p>
      </dgm:t>
    </dgm:pt>
    <dgm:pt modelId="{F1111F7A-62E4-49C8-A824-48E663E490D9}" type="parTrans" cxnId="{6B8C1294-32B6-4F52-85AD-7987B930977E}">
      <dgm:prSet/>
      <dgm:spPr/>
      <dgm:t>
        <a:bodyPr/>
        <a:lstStyle/>
        <a:p>
          <a:endParaRPr lang="en-US"/>
        </a:p>
      </dgm:t>
    </dgm:pt>
    <dgm:pt modelId="{758A5718-E703-4651-AB36-4C6106E1524D}" type="sibTrans" cxnId="{6B8C1294-32B6-4F52-85AD-7987B930977E}">
      <dgm:prSet/>
      <dgm:spPr/>
      <dgm:t>
        <a:bodyPr/>
        <a:lstStyle/>
        <a:p>
          <a:endParaRPr lang="en-US"/>
        </a:p>
      </dgm:t>
    </dgm:pt>
    <dgm:pt modelId="{9539DFE2-CEC7-4DD0-AB01-DAE253476D44}">
      <dgm:prSet/>
      <dgm:spPr/>
      <dgm:t>
        <a:bodyPr/>
        <a:lstStyle/>
        <a:p>
          <a:r>
            <a:rPr lang="en-US" dirty="0" smtClean="0">
              <a:solidFill>
                <a:schemeClr val="bg1"/>
              </a:solidFill>
            </a:rPr>
            <a:t>Text cohesion</a:t>
          </a:r>
          <a:endParaRPr lang="en-US" dirty="0">
            <a:solidFill>
              <a:schemeClr val="bg1"/>
            </a:solidFill>
          </a:endParaRPr>
        </a:p>
      </dgm:t>
    </dgm:pt>
    <dgm:pt modelId="{568F4876-517B-4266-A84F-3667A46F7F7B}" type="parTrans" cxnId="{D391E0E8-A929-48B3-830D-3A6B798B3237}">
      <dgm:prSet/>
      <dgm:spPr/>
      <dgm:t>
        <a:bodyPr/>
        <a:lstStyle/>
        <a:p>
          <a:endParaRPr lang="en-US"/>
        </a:p>
      </dgm:t>
    </dgm:pt>
    <dgm:pt modelId="{A625E992-B472-43AA-AB78-866F7A3CE5B0}" type="sibTrans" cxnId="{D391E0E8-A929-48B3-830D-3A6B798B3237}">
      <dgm:prSet/>
      <dgm:spPr/>
      <dgm:t>
        <a:bodyPr/>
        <a:lstStyle/>
        <a:p>
          <a:endParaRPr lang="en-US"/>
        </a:p>
      </dgm:t>
    </dgm:pt>
    <dgm:pt modelId="{577ED823-34F7-4E07-8F8E-FFB6FDE62D12}">
      <dgm:prSet custT="1"/>
      <dgm:spPr/>
      <dgm:t>
        <a:bodyPr/>
        <a:lstStyle/>
        <a:p>
          <a:r>
            <a:rPr lang="en-US" sz="1800" dirty="0" smtClean="0">
              <a:solidFill>
                <a:schemeClr val="bg1"/>
              </a:solidFill>
            </a:rPr>
            <a:t>Knowledge</a:t>
          </a:r>
        </a:p>
      </dgm:t>
    </dgm:pt>
    <dgm:pt modelId="{1E13A4CB-8F63-4E3F-B846-656315B05459}" type="parTrans" cxnId="{B7830C8C-7343-4D44-85A5-A6D84329567F}">
      <dgm:prSet/>
      <dgm:spPr/>
      <dgm:t>
        <a:bodyPr/>
        <a:lstStyle/>
        <a:p>
          <a:endParaRPr lang="en-US"/>
        </a:p>
      </dgm:t>
    </dgm:pt>
    <dgm:pt modelId="{D6CCBAB1-E01D-4C81-A835-559094C01A63}" type="sibTrans" cxnId="{B7830C8C-7343-4D44-85A5-A6D84329567F}">
      <dgm:prSet/>
      <dgm:spPr/>
      <dgm:t>
        <a:bodyPr/>
        <a:lstStyle/>
        <a:p>
          <a:endParaRPr lang="en-US"/>
        </a:p>
      </dgm:t>
    </dgm:pt>
    <dgm:pt modelId="{ECA2EAEC-A709-4CD8-938D-B38233F58DC1}">
      <dgm:prSet custT="1"/>
      <dgm:spPr/>
      <dgm:t>
        <a:bodyPr/>
        <a:lstStyle/>
        <a:p>
          <a:r>
            <a:rPr lang="en-US" sz="1800" dirty="0" smtClean="0">
              <a:solidFill>
                <a:schemeClr val="bg1"/>
              </a:solidFill>
            </a:rPr>
            <a:t>Experience</a:t>
          </a:r>
        </a:p>
        <a:p>
          <a:endParaRPr lang="en-US" sz="1200" dirty="0" smtClean="0"/>
        </a:p>
      </dgm:t>
    </dgm:pt>
    <dgm:pt modelId="{724FDAAA-AB08-4EAA-9603-ABEA28193C5D}" type="parTrans" cxnId="{90947B84-25FA-4FB3-8B4E-CA264BEE73FB}">
      <dgm:prSet/>
      <dgm:spPr/>
      <dgm:t>
        <a:bodyPr/>
        <a:lstStyle/>
        <a:p>
          <a:endParaRPr lang="en-US"/>
        </a:p>
      </dgm:t>
    </dgm:pt>
    <dgm:pt modelId="{2E42F82B-D50D-47CC-8399-1C0FA3583281}" type="sibTrans" cxnId="{90947B84-25FA-4FB3-8B4E-CA264BEE73FB}">
      <dgm:prSet/>
      <dgm:spPr/>
      <dgm:t>
        <a:bodyPr/>
        <a:lstStyle/>
        <a:p>
          <a:endParaRPr lang="en-US"/>
        </a:p>
      </dgm:t>
    </dgm:pt>
    <dgm:pt modelId="{A696FED3-449F-44C5-B2A0-A590A5ADA3F2}" type="pres">
      <dgm:prSet presAssocID="{FA8DD61B-CAFB-4855-B027-B8380A1A3B20}" presName="vert0" presStyleCnt="0">
        <dgm:presLayoutVars>
          <dgm:dir/>
          <dgm:animOne val="branch"/>
          <dgm:animLvl val="lvl"/>
        </dgm:presLayoutVars>
      </dgm:prSet>
      <dgm:spPr/>
      <dgm:t>
        <a:bodyPr/>
        <a:lstStyle/>
        <a:p>
          <a:endParaRPr lang="en-US"/>
        </a:p>
      </dgm:t>
    </dgm:pt>
    <dgm:pt modelId="{434D7B51-90D0-4DEC-ADF4-F47813114C9C}" type="pres">
      <dgm:prSet presAssocID="{ECB18323-6AC1-41F0-A21F-92BC87681B3C}" presName="thickLine" presStyleLbl="alignNode1" presStyleIdx="0" presStyleCnt="1"/>
      <dgm:spPr/>
    </dgm:pt>
    <dgm:pt modelId="{5C202A7E-1B9D-419D-8422-74284803E5D8}" type="pres">
      <dgm:prSet presAssocID="{ECB18323-6AC1-41F0-A21F-92BC87681B3C}" presName="horz1" presStyleCnt="0"/>
      <dgm:spPr/>
    </dgm:pt>
    <dgm:pt modelId="{1FB7CE48-9AE3-40C6-B1CA-CD774F28724F}" type="pres">
      <dgm:prSet presAssocID="{ECB18323-6AC1-41F0-A21F-92BC87681B3C}" presName="tx1" presStyleLbl="revTx" presStyleIdx="0" presStyleCnt="14"/>
      <dgm:spPr/>
      <dgm:t>
        <a:bodyPr/>
        <a:lstStyle/>
        <a:p>
          <a:endParaRPr lang="en-US"/>
        </a:p>
      </dgm:t>
    </dgm:pt>
    <dgm:pt modelId="{D57677AE-039E-4619-A259-6534A0AFC27E}" type="pres">
      <dgm:prSet presAssocID="{ECB18323-6AC1-41F0-A21F-92BC87681B3C}" presName="vert1" presStyleCnt="0"/>
      <dgm:spPr/>
    </dgm:pt>
    <dgm:pt modelId="{333A76A6-E9E0-40F2-95BC-73A368F4D0B6}" type="pres">
      <dgm:prSet presAssocID="{87A2DD89-6562-439B-A6BE-9FDD3212B050}" presName="vertSpace2a" presStyleCnt="0"/>
      <dgm:spPr/>
    </dgm:pt>
    <dgm:pt modelId="{9A5979FC-5D5D-4398-B6AA-0C150DE0DAEA}" type="pres">
      <dgm:prSet presAssocID="{87A2DD89-6562-439B-A6BE-9FDD3212B050}" presName="horz2" presStyleCnt="0"/>
      <dgm:spPr/>
    </dgm:pt>
    <dgm:pt modelId="{E2C34C01-4EBE-4203-861B-1C46B7C166F4}" type="pres">
      <dgm:prSet presAssocID="{87A2DD89-6562-439B-A6BE-9FDD3212B050}" presName="horzSpace2" presStyleCnt="0"/>
      <dgm:spPr/>
    </dgm:pt>
    <dgm:pt modelId="{BCBBE52F-93C3-4D7A-A9C6-0EB87703B0D9}" type="pres">
      <dgm:prSet presAssocID="{87A2DD89-6562-439B-A6BE-9FDD3212B050}" presName="tx2" presStyleLbl="revTx" presStyleIdx="1" presStyleCnt="14" custLinFactNeighborX="848" custLinFactNeighborY="273"/>
      <dgm:spPr/>
      <dgm:t>
        <a:bodyPr/>
        <a:lstStyle/>
        <a:p>
          <a:endParaRPr lang="en-US"/>
        </a:p>
      </dgm:t>
    </dgm:pt>
    <dgm:pt modelId="{36403B98-5782-41C4-B480-FB768B28C96B}" type="pres">
      <dgm:prSet presAssocID="{87A2DD89-6562-439B-A6BE-9FDD3212B050}" presName="vert2" presStyleCnt="0"/>
      <dgm:spPr/>
    </dgm:pt>
    <dgm:pt modelId="{2B781D3E-7F68-46AB-97A2-879475A71E06}" type="pres">
      <dgm:prSet presAssocID="{B0C08699-BDB5-4E81-8A27-294C0F7B097C}" presName="horz3" presStyleCnt="0"/>
      <dgm:spPr/>
    </dgm:pt>
    <dgm:pt modelId="{63CDEFDA-9513-4A42-9837-E74CB72FB8D6}" type="pres">
      <dgm:prSet presAssocID="{B0C08699-BDB5-4E81-8A27-294C0F7B097C}" presName="horzSpace3" presStyleCnt="0"/>
      <dgm:spPr/>
    </dgm:pt>
    <dgm:pt modelId="{7615EC08-3885-402A-AFEA-CEC4B12D8925}" type="pres">
      <dgm:prSet presAssocID="{B0C08699-BDB5-4E81-8A27-294C0F7B097C}" presName="tx3" presStyleLbl="revTx" presStyleIdx="2" presStyleCnt="14"/>
      <dgm:spPr/>
      <dgm:t>
        <a:bodyPr/>
        <a:lstStyle/>
        <a:p>
          <a:endParaRPr lang="en-US"/>
        </a:p>
      </dgm:t>
    </dgm:pt>
    <dgm:pt modelId="{C15DB9C1-3A75-4403-87AD-85B9FD07FD0F}" type="pres">
      <dgm:prSet presAssocID="{B0C08699-BDB5-4E81-8A27-294C0F7B097C}" presName="vert3" presStyleCnt="0"/>
      <dgm:spPr/>
    </dgm:pt>
    <dgm:pt modelId="{A3147E35-EB49-479B-89A9-F31E7F5238CB}" type="pres">
      <dgm:prSet presAssocID="{86546A10-A6AA-44D7-96B3-5C479B0083B4}" presName="thinLine3" presStyleLbl="callout" presStyleIdx="0" presStyleCnt="10"/>
      <dgm:spPr/>
    </dgm:pt>
    <dgm:pt modelId="{C0286F0F-CEA6-4E93-9B52-E8A2EDE6825D}" type="pres">
      <dgm:prSet presAssocID="{F3C6871F-034C-43A6-BE12-A902D4213ACF}" presName="horz3" presStyleCnt="0"/>
      <dgm:spPr/>
    </dgm:pt>
    <dgm:pt modelId="{EF0046DD-0184-41DB-9FF5-C5017C34F850}" type="pres">
      <dgm:prSet presAssocID="{F3C6871F-034C-43A6-BE12-A902D4213ACF}" presName="horzSpace3" presStyleCnt="0"/>
      <dgm:spPr/>
    </dgm:pt>
    <dgm:pt modelId="{5029E27E-4465-47A4-B8AC-0BBED0EC7C96}" type="pres">
      <dgm:prSet presAssocID="{F3C6871F-034C-43A6-BE12-A902D4213ACF}" presName="tx3" presStyleLbl="revTx" presStyleIdx="3" presStyleCnt="14"/>
      <dgm:spPr/>
      <dgm:t>
        <a:bodyPr/>
        <a:lstStyle/>
        <a:p>
          <a:endParaRPr lang="en-US"/>
        </a:p>
      </dgm:t>
    </dgm:pt>
    <dgm:pt modelId="{511EB206-D617-4285-83C5-21BF200477A6}" type="pres">
      <dgm:prSet presAssocID="{F3C6871F-034C-43A6-BE12-A902D4213ACF}" presName="vert3" presStyleCnt="0"/>
      <dgm:spPr/>
    </dgm:pt>
    <dgm:pt modelId="{6E65AFAF-E9C9-47E6-B438-43639973A3A9}" type="pres">
      <dgm:prSet presAssocID="{551FDBF0-F964-4020-931C-E414624CE6BB}" presName="thinLine3" presStyleLbl="callout" presStyleIdx="1" presStyleCnt="10"/>
      <dgm:spPr/>
    </dgm:pt>
    <dgm:pt modelId="{B77FB967-D71C-46F0-80DB-4FFBAEF47D53}" type="pres">
      <dgm:prSet presAssocID="{BB6E20FB-E14D-4D40-A7DF-F240EE95164C}" presName="horz3" presStyleCnt="0"/>
      <dgm:spPr/>
    </dgm:pt>
    <dgm:pt modelId="{6EDB2877-F294-40D7-9389-4321917CACBB}" type="pres">
      <dgm:prSet presAssocID="{BB6E20FB-E14D-4D40-A7DF-F240EE95164C}" presName="horzSpace3" presStyleCnt="0"/>
      <dgm:spPr/>
    </dgm:pt>
    <dgm:pt modelId="{290700FD-E942-4B66-B892-760C2BB1C9EC}" type="pres">
      <dgm:prSet presAssocID="{BB6E20FB-E14D-4D40-A7DF-F240EE95164C}" presName="tx3" presStyleLbl="revTx" presStyleIdx="4" presStyleCnt="14"/>
      <dgm:spPr/>
      <dgm:t>
        <a:bodyPr/>
        <a:lstStyle/>
        <a:p>
          <a:endParaRPr lang="en-US"/>
        </a:p>
      </dgm:t>
    </dgm:pt>
    <dgm:pt modelId="{310865A0-F3AF-4406-922F-FD2F9C738355}" type="pres">
      <dgm:prSet presAssocID="{BB6E20FB-E14D-4D40-A7DF-F240EE95164C}" presName="vert3" presStyleCnt="0"/>
      <dgm:spPr/>
    </dgm:pt>
    <dgm:pt modelId="{3D54FBBD-358D-4A87-AAD1-174E26BBCB09}" type="pres">
      <dgm:prSet presAssocID="{60647927-4E85-4EB5-971B-5AF2124138D2}" presName="thinLine3" presStyleLbl="callout" presStyleIdx="2" presStyleCnt="10"/>
      <dgm:spPr/>
    </dgm:pt>
    <dgm:pt modelId="{4AD36B28-9DF2-40D9-8FC9-3AB20075D5C9}" type="pres">
      <dgm:prSet presAssocID="{E3E8FBFE-E610-47E3-883B-138F69A34D37}" presName="horz3" presStyleCnt="0"/>
      <dgm:spPr/>
    </dgm:pt>
    <dgm:pt modelId="{C86F8AE9-C3C2-430E-9D74-3110A022187E}" type="pres">
      <dgm:prSet presAssocID="{E3E8FBFE-E610-47E3-883B-138F69A34D37}" presName="horzSpace3" presStyleCnt="0"/>
      <dgm:spPr/>
    </dgm:pt>
    <dgm:pt modelId="{433E37C3-D758-4B70-87FF-E101B863B9DF}" type="pres">
      <dgm:prSet presAssocID="{E3E8FBFE-E610-47E3-883B-138F69A34D37}" presName="tx3" presStyleLbl="revTx" presStyleIdx="5" presStyleCnt="14"/>
      <dgm:spPr/>
      <dgm:t>
        <a:bodyPr/>
        <a:lstStyle/>
        <a:p>
          <a:endParaRPr lang="en-US"/>
        </a:p>
      </dgm:t>
    </dgm:pt>
    <dgm:pt modelId="{FA72D1FF-CD74-4B41-A353-8DD2001939F9}" type="pres">
      <dgm:prSet presAssocID="{E3E8FBFE-E610-47E3-883B-138F69A34D37}" presName="vert3" presStyleCnt="0"/>
      <dgm:spPr/>
    </dgm:pt>
    <dgm:pt modelId="{554255DD-7BE0-44B3-8194-EC64D19EB51A}" type="pres">
      <dgm:prSet presAssocID="{87A2DD89-6562-439B-A6BE-9FDD3212B050}" presName="thinLine2b" presStyleLbl="callout" presStyleIdx="3" presStyleCnt="10"/>
      <dgm:spPr/>
    </dgm:pt>
    <dgm:pt modelId="{965E1CC3-1EBE-4D65-8E7D-A6C1F878A72E}" type="pres">
      <dgm:prSet presAssocID="{87A2DD89-6562-439B-A6BE-9FDD3212B050}" presName="vertSpace2b" presStyleCnt="0"/>
      <dgm:spPr/>
    </dgm:pt>
    <dgm:pt modelId="{2E44F6B0-7326-4AB5-BFD8-F4E4B4FA9DC3}" type="pres">
      <dgm:prSet presAssocID="{0675312B-B731-41E9-BFD1-62C23D951D21}" presName="horz2" presStyleCnt="0"/>
      <dgm:spPr/>
    </dgm:pt>
    <dgm:pt modelId="{0BF03AF2-C1B0-4F42-845C-25E845178A0A}" type="pres">
      <dgm:prSet presAssocID="{0675312B-B731-41E9-BFD1-62C23D951D21}" presName="horzSpace2" presStyleCnt="0"/>
      <dgm:spPr/>
    </dgm:pt>
    <dgm:pt modelId="{A3DC1D42-4528-4937-8D3D-F27C94FCD28A}" type="pres">
      <dgm:prSet presAssocID="{0675312B-B731-41E9-BFD1-62C23D951D21}" presName="tx2" presStyleLbl="revTx" presStyleIdx="6" presStyleCnt="14"/>
      <dgm:spPr/>
      <dgm:t>
        <a:bodyPr/>
        <a:lstStyle/>
        <a:p>
          <a:endParaRPr lang="en-US"/>
        </a:p>
      </dgm:t>
    </dgm:pt>
    <dgm:pt modelId="{CC48E82A-7142-40A3-B9A1-80547055F7D6}" type="pres">
      <dgm:prSet presAssocID="{0675312B-B731-41E9-BFD1-62C23D951D21}" presName="vert2" presStyleCnt="0"/>
      <dgm:spPr/>
    </dgm:pt>
    <dgm:pt modelId="{159B959A-A6D3-40A7-9FE9-382B536E59AC}" type="pres">
      <dgm:prSet presAssocID="{466C78EB-E225-4E75-A343-1635B8452CC5}" presName="horz3" presStyleCnt="0"/>
      <dgm:spPr/>
    </dgm:pt>
    <dgm:pt modelId="{6A7364B6-9234-45F8-9530-C096E46A884F}" type="pres">
      <dgm:prSet presAssocID="{466C78EB-E225-4E75-A343-1635B8452CC5}" presName="horzSpace3" presStyleCnt="0"/>
      <dgm:spPr/>
    </dgm:pt>
    <dgm:pt modelId="{280774E0-15A3-4635-973D-CEB2F145975D}" type="pres">
      <dgm:prSet presAssocID="{466C78EB-E225-4E75-A343-1635B8452CC5}" presName="tx3" presStyleLbl="revTx" presStyleIdx="7" presStyleCnt="14"/>
      <dgm:spPr/>
      <dgm:t>
        <a:bodyPr/>
        <a:lstStyle/>
        <a:p>
          <a:endParaRPr lang="en-US"/>
        </a:p>
      </dgm:t>
    </dgm:pt>
    <dgm:pt modelId="{B13CB6BA-2C3A-4654-8B3F-50445FF2B71B}" type="pres">
      <dgm:prSet presAssocID="{466C78EB-E225-4E75-A343-1635B8452CC5}" presName="vert3" presStyleCnt="0"/>
      <dgm:spPr/>
    </dgm:pt>
    <dgm:pt modelId="{19ABC01E-E001-487B-BC9B-81B042F09450}" type="pres">
      <dgm:prSet presAssocID="{10D224D7-1EBF-48F1-A2E3-0C313FCADA94}" presName="thinLine3" presStyleLbl="callout" presStyleIdx="4" presStyleCnt="10"/>
      <dgm:spPr/>
    </dgm:pt>
    <dgm:pt modelId="{5DF6DA4E-0BDE-4E6B-87BC-C7A1DE7CC33A}" type="pres">
      <dgm:prSet presAssocID="{E9409800-FC92-4308-82F8-E23AC37216D7}" presName="horz3" presStyleCnt="0"/>
      <dgm:spPr/>
    </dgm:pt>
    <dgm:pt modelId="{4EADDCDD-6489-465C-A4F4-C9F667618B3C}" type="pres">
      <dgm:prSet presAssocID="{E9409800-FC92-4308-82F8-E23AC37216D7}" presName="horzSpace3" presStyleCnt="0"/>
      <dgm:spPr/>
    </dgm:pt>
    <dgm:pt modelId="{6B8EBBF9-70C4-4249-9734-C66D5D23C784}" type="pres">
      <dgm:prSet presAssocID="{E9409800-FC92-4308-82F8-E23AC37216D7}" presName="tx3" presStyleLbl="revTx" presStyleIdx="8" presStyleCnt="14"/>
      <dgm:spPr/>
      <dgm:t>
        <a:bodyPr/>
        <a:lstStyle/>
        <a:p>
          <a:endParaRPr lang="en-US"/>
        </a:p>
      </dgm:t>
    </dgm:pt>
    <dgm:pt modelId="{7ECACC96-2914-4870-9FC3-F7DC6D48E7AB}" type="pres">
      <dgm:prSet presAssocID="{E9409800-FC92-4308-82F8-E23AC37216D7}" presName="vert3" presStyleCnt="0"/>
      <dgm:spPr/>
    </dgm:pt>
    <dgm:pt modelId="{FC3AE7E3-D662-425B-8BB7-303B2DACBB1F}" type="pres">
      <dgm:prSet presAssocID="{758A5718-E703-4651-AB36-4C6106E1524D}" presName="thinLine3" presStyleLbl="callout" presStyleIdx="5" presStyleCnt="10"/>
      <dgm:spPr/>
    </dgm:pt>
    <dgm:pt modelId="{E57D3290-6DD7-4AE1-BD6F-408F8EF44C90}" type="pres">
      <dgm:prSet presAssocID="{9539DFE2-CEC7-4DD0-AB01-DAE253476D44}" presName="horz3" presStyleCnt="0"/>
      <dgm:spPr/>
    </dgm:pt>
    <dgm:pt modelId="{21A2420E-0DDC-4831-A38D-A3E25406AA3A}" type="pres">
      <dgm:prSet presAssocID="{9539DFE2-CEC7-4DD0-AB01-DAE253476D44}" presName="horzSpace3" presStyleCnt="0"/>
      <dgm:spPr/>
    </dgm:pt>
    <dgm:pt modelId="{0DD45C37-0E8A-4D6C-96D1-5FA07B134BB8}" type="pres">
      <dgm:prSet presAssocID="{9539DFE2-CEC7-4DD0-AB01-DAE253476D44}" presName="tx3" presStyleLbl="revTx" presStyleIdx="9" presStyleCnt="14"/>
      <dgm:spPr/>
      <dgm:t>
        <a:bodyPr/>
        <a:lstStyle/>
        <a:p>
          <a:endParaRPr lang="en-US"/>
        </a:p>
      </dgm:t>
    </dgm:pt>
    <dgm:pt modelId="{5F868357-8376-4F5E-BCF6-DE187174F7F3}" type="pres">
      <dgm:prSet presAssocID="{9539DFE2-CEC7-4DD0-AB01-DAE253476D44}" presName="vert3" presStyleCnt="0"/>
      <dgm:spPr/>
    </dgm:pt>
    <dgm:pt modelId="{1A52BD4A-1B08-4785-AA07-34100784334F}" type="pres">
      <dgm:prSet presAssocID="{0675312B-B731-41E9-BFD1-62C23D951D21}" presName="thinLine2b" presStyleLbl="callout" presStyleIdx="6" presStyleCnt="10"/>
      <dgm:spPr/>
    </dgm:pt>
    <dgm:pt modelId="{F5AD75EB-6F9D-49BC-B7E0-A39FE11CD6B2}" type="pres">
      <dgm:prSet presAssocID="{0675312B-B731-41E9-BFD1-62C23D951D21}" presName="vertSpace2b" presStyleCnt="0"/>
      <dgm:spPr/>
    </dgm:pt>
    <dgm:pt modelId="{C8F462E9-ADA8-4868-9F3C-BBE46A62A140}" type="pres">
      <dgm:prSet presAssocID="{C4B1EB18-083E-44E6-9F7C-2C35F4F13B1D}" presName="horz2" presStyleCnt="0"/>
      <dgm:spPr/>
    </dgm:pt>
    <dgm:pt modelId="{7EC5E38D-DE27-4F84-A3A3-42ECD7969AC2}" type="pres">
      <dgm:prSet presAssocID="{C4B1EB18-083E-44E6-9F7C-2C35F4F13B1D}" presName="horzSpace2" presStyleCnt="0"/>
      <dgm:spPr/>
    </dgm:pt>
    <dgm:pt modelId="{F48E4BE7-A726-46FF-86E6-E094A4E76F4B}" type="pres">
      <dgm:prSet presAssocID="{C4B1EB18-083E-44E6-9F7C-2C35F4F13B1D}" presName="tx2" presStyleLbl="revTx" presStyleIdx="10" presStyleCnt="14"/>
      <dgm:spPr/>
      <dgm:t>
        <a:bodyPr/>
        <a:lstStyle/>
        <a:p>
          <a:endParaRPr lang="en-US"/>
        </a:p>
      </dgm:t>
    </dgm:pt>
    <dgm:pt modelId="{572C1C98-62F5-4F33-9132-7726187F82F5}" type="pres">
      <dgm:prSet presAssocID="{C4B1EB18-083E-44E6-9F7C-2C35F4F13B1D}" presName="vert2" presStyleCnt="0"/>
      <dgm:spPr/>
    </dgm:pt>
    <dgm:pt modelId="{C6F6FD62-D7D3-43CF-B62D-C186089D156D}" type="pres">
      <dgm:prSet presAssocID="{2A37C715-99CA-4C48-A815-FCCFC8A0BBB7}" presName="horz3" presStyleCnt="0"/>
      <dgm:spPr/>
    </dgm:pt>
    <dgm:pt modelId="{0F5BFB6D-90AD-4C64-9AA7-BC65B0C62CBF}" type="pres">
      <dgm:prSet presAssocID="{2A37C715-99CA-4C48-A815-FCCFC8A0BBB7}" presName="horzSpace3" presStyleCnt="0"/>
      <dgm:spPr/>
    </dgm:pt>
    <dgm:pt modelId="{DABD900A-AD6C-44D2-93E1-2FD90C2DCE10}" type="pres">
      <dgm:prSet presAssocID="{2A37C715-99CA-4C48-A815-FCCFC8A0BBB7}" presName="tx3" presStyleLbl="revTx" presStyleIdx="11" presStyleCnt="14"/>
      <dgm:spPr/>
      <dgm:t>
        <a:bodyPr/>
        <a:lstStyle/>
        <a:p>
          <a:endParaRPr lang="en-US"/>
        </a:p>
      </dgm:t>
    </dgm:pt>
    <dgm:pt modelId="{43CC48E5-2C54-4815-BC93-FFC3F4BF8DDD}" type="pres">
      <dgm:prSet presAssocID="{2A37C715-99CA-4C48-A815-FCCFC8A0BBB7}" presName="vert3" presStyleCnt="0"/>
      <dgm:spPr/>
    </dgm:pt>
    <dgm:pt modelId="{D059CCE0-CFD8-45ED-BBA9-97AB108745C2}" type="pres">
      <dgm:prSet presAssocID="{D4EC4003-8121-4475-9DDD-50FD8BACAF67}" presName="thinLine3" presStyleLbl="callout" presStyleIdx="7" presStyleCnt="10"/>
      <dgm:spPr/>
    </dgm:pt>
    <dgm:pt modelId="{332516D9-48BE-4DCA-97C9-5E795A6336B0}" type="pres">
      <dgm:prSet presAssocID="{577ED823-34F7-4E07-8F8E-FFB6FDE62D12}" presName="horz3" presStyleCnt="0"/>
      <dgm:spPr/>
    </dgm:pt>
    <dgm:pt modelId="{A17F5A70-B044-42B6-B662-E1794D74D004}" type="pres">
      <dgm:prSet presAssocID="{577ED823-34F7-4E07-8F8E-FFB6FDE62D12}" presName="horzSpace3" presStyleCnt="0"/>
      <dgm:spPr/>
    </dgm:pt>
    <dgm:pt modelId="{99245EC0-8715-46C1-A175-5B11E83C91C0}" type="pres">
      <dgm:prSet presAssocID="{577ED823-34F7-4E07-8F8E-FFB6FDE62D12}" presName="tx3" presStyleLbl="revTx" presStyleIdx="12" presStyleCnt="14"/>
      <dgm:spPr/>
      <dgm:t>
        <a:bodyPr/>
        <a:lstStyle/>
        <a:p>
          <a:endParaRPr lang="en-US"/>
        </a:p>
      </dgm:t>
    </dgm:pt>
    <dgm:pt modelId="{FBC1D127-B5B4-4173-9376-40A683F49F51}" type="pres">
      <dgm:prSet presAssocID="{577ED823-34F7-4E07-8F8E-FFB6FDE62D12}" presName="vert3" presStyleCnt="0"/>
      <dgm:spPr/>
    </dgm:pt>
    <dgm:pt modelId="{0F739D94-8495-4D41-B845-8D93C7C6509E}" type="pres">
      <dgm:prSet presAssocID="{D6CCBAB1-E01D-4C81-A835-559094C01A63}" presName="thinLine3" presStyleLbl="callout" presStyleIdx="8" presStyleCnt="10"/>
      <dgm:spPr/>
    </dgm:pt>
    <dgm:pt modelId="{2E48CC94-629C-49AC-BE6E-E30AABA6A4A6}" type="pres">
      <dgm:prSet presAssocID="{ECA2EAEC-A709-4CD8-938D-B38233F58DC1}" presName="horz3" presStyleCnt="0"/>
      <dgm:spPr/>
    </dgm:pt>
    <dgm:pt modelId="{D7E5A221-B844-486C-9A3D-99BEA20D9B7D}" type="pres">
      <dgm:prSet presAssocID="{ECA2EAEC-A709-4CD8-938D-B38233F58DC1}" presName="horzSpace3" presStyleCnt="0"/>
      <dgm:spPr/>
    </dgm:pt>
    <dgm:pt modelId="{700F9ECE-AF97-4DE0-AEA4-6402EEF89B6D}" type="pres">
      <dgm:prSet presAssocID="{ECA2EAEC-A709-4CD8-938D-B38233F58DC1}" presName="tx3" presStyleLbl="revTx" presStyleIdx="13" presStyleCnt="14"/>
      <dgm:spPr/>
      <dgm:t>
        <a:bodyPr/>
        <a:lstStyle/>
        <a:p>
          <a:endParaRPr lang="en-US"/>
        </a:p>
      </dgm:t>
    </dgm:pt>
    <dgm:pt modelId="{CDD45C0B-8E3D-469E-A547-E2F9B6821B90}" type="pres">
      <dgm:prSet presAssocID="{ECA2EAEC-A709-4CD8-938D-B38233F58DC1}" presName="vert3" presStyleCnt="0"/>
      <dgm:spPr/>
    </dgm:pt>
    <dgm:pt modelId="{B36BAE81-10D5-4DD4-A565-65AA4206676F}" type="pres">
      <dgm:prSet presAssocID="{C4B1EB18-083E-44E6-9F7C-2C35F4F13B1D}" presName="thinLine2b" presStyleLbl="callout" presStyleIdx="9" presStyleCnt="10"/>
      <dgm:spPr/>
    </dgm:pt>
    <dgm:pt modelId="{28B19006-9224-4858-8F87-CCEF4760BFCF}" type="pres">
      <dgm:prSet presAssocID="{C4B1EB18-083E-44E6-9F7C-2C35F4F13B1D}" presName="vertSpace2b" presStyleCnt="0"/>
      <dgm:spPr/>
    </dgm:pt>
  </dgm:ptLst>
  <dgm:cxnLst>
    <dgm:cxn modelId="{DC5DE1D9-0A56-4A1B-94E9-1948F59B3C31}" type="presOf" srcId="{ECB18323-6AC1-41F0-A21F-92BC87681B3C}" destId="{1FB7CE48-9AE3-40C6-B1CA-CD774F28724F}" srcOrd="0" destOrd="0" presId="urn:microsoft.com/office/officeart/2008/layout/LinedList"/>
    <dgm:cxn modelId="{9909AE9D-690D-4588-BB10-CB8357054BF2}" type="presOf" srcId="{87A2DD89-6562-439B-A6BE-9FDD3212B050}" destId="{BCBBE52F-93C3-4D7A-A9C6-0EB87703B0D9}" srcOrd="0" destOrd="0" presId="urn:microsoft.com/office/officeart/2008/layout/LinedList"/>
    <dgm:cxn modelId="{6DDF9095-5275-4826-9CA9-FAFB1C242F64}" type="presOf" srcId="{BB6E20FB-E14D-4D40-A7DF-F240EE95164C}" destId="{290700FD-E942-4B66-B892-760C2BB1C9EC}" srcOrd="0" destOrd="0" presId="urn:microsoft.com/office/officeart/2008/layout/LinedList"/>
    <dgm:cxn modelId="{C2EFF71B-A718-4225-933B-82E95F2D4132}" srcId="{C4B1EB18-083E-44E6-9F7C-2C35F4F13B1D}" destId="{2A37C715-99CA-4C48-A815-FCCFC8A0BBB7}" srcOrd="0" destOrd="0" parTransId="{9FB9FA6D-8A3C-4ECE-9A38-A1B2149FE907}" sibTransId="{D4EC4003-8121-4475-9DDD-50FD8BACAF67}"/>
    <dgm:cxn modelId="{080084DA-F126-4595-A304-4FDCB7612606}" type="presOf" srcId="{ECA2EAEC-A709-4CD8-938D-B38233F58DC1}" destId="{700F9ECE-AF97-4DE0-AEA4-6402EEF89B6D}" srcOrd="0" destOrd="0" presId="urn:microsoft.com/office/officeart/2008/layout/LinedList"/>
    <dgm:cxn modelId="{4C1FA3CB-ABAB-45D7-9273-A301469C8B8E}" srcId="{87A2DD89-6562-439B-A6BE-9FDD3212B050}" destId="{B0C08699-BDB5-4E81-8A27-294C0F7B097C}" srcOrd="0" destOrd="0" parTransId="{38F09404-B403-4046-B001-8579D78E3012}" sibTransId="{86546A10-A6AA-44D7-96B3-5C479B0083B4}"/>
    <dgm:cxn modelId="{A79C2E47-3E6E-4153-934A-61B290D24901}" type="presOf" srcId="{E3E8FBFE-E610-47E3-883B-138F69A34D37}" destId="{433E37C3-D758-4B70-87FF-E101B863B9DF}" srcOrd="0" destOrd="0" presId="urn:microsoft.com/office/officeart/2008/layout/LinedList"/>
    <dgm:cxn modelId="{1D5B4D5B-E3D6-491C-A6EC-7025B4BE30B8}" type="presOf" srcId="{F3C6871F-034C-43A6-BE12-A902D4213ACF}" destId="{5029E27E-4465-47A4-B8AC-0BBED0EC7C96}" srcOrd="0" destOrd="0" presId="urn:microsoft.com/office/officeart/2008/layout/LinedList"/>
    <dgm:cxn modelId="{B66C1C61-0BC0-426A-A609-CC22A22E4104}" srcId="{ECB18323-6AC1-41F0-A21F-92BC87681B3C}" destId="{C4B1EB18-083E-44E6-9F7C-2C35F4F13B1D}" srcOrd="2" destOrd="0" parTransId="{CC220323-958A-4727-BFAE-D7F8700DE710}" sibTransId="{D006E075-8896-42F7-8793-197599E5CAB4}"/>
    <dgm:cxn modelId="{0AAE2721-DFAA-415B-99B3-4AA38BA08ADA}" srcId="{0675312B-B731-41E9-BFD1-62C23D951D21}" destId="{466C78EB-E225-4E75-A343-1635B8452CC5}" srcOrd="0" destOrd="0" parTransId="{288872ED-FE8B-4FF6-A1BC-9700BBF6A7FB}" sibTransId="{10D224D7-1EBF-48F1-A2E3-0C313FCADA94}"/>
    <dgm:cxn modelId="{08055DDF-50EA-4AB3-BC6A-30FE8414B42D}" type="presOf" srcId="{E9409800-FC92-4308-82F8-E23AC37216D7}" destId="{6B8EBBF9-70C4-4249-9734-C66D5D23C784}" srcOrd="0" destOrd="0" presId="urn:microsoft.com/office/officeart/2008/layout/LinedList"/>
    <dgm:cxn modelId="{D391E0E8-A929-48B3-830D-3A6B798B3237}" srcId="{0675312B-B731-41E9-BFD1-62C23D951D21}" destId="{9539DFE2-CEC7-4DD0-AB01-DAE253476D44}" srcOrd="2" destOrd="0" parTransId="{568F4876-517B-4266-A84F-3667A46F7F7B}" sibTransId="{A625E992-B472-43AA-AB78-866F7A3CE5B0}"/>
    <dgm:cxn modelId="{40B5B7F4-E154-48B9-862B-F92EF29451D4}" type="presOf" srcId="{B0C08699-BDB5-4E81-8A27-294C0F7B097C}" destId="{7615EC08-3885-402A-AFEA-CEC4B12D8925}" srcOrd="0" destOrd="0" presId="urn:microsoft.com/office/officeart/2008/layout/LinedList"/>
    <dgm:cxn modelId="{3BDCB79B-1C21-4A8C-BD59-2683D5207056}" srcId="{FA8DD61B-CAFB-4855-B027-B8380A1A3B20}" destId="{ECB18323-6AC1-41F0-A21F-92BC87681B3C}" srcOrd="0" destOrd="0" parTransId="{43441CCD-E507-4223-B4F8-088571B45773}" sibTransId="{B7C04414-94E2-47FE-82BC-240509B61BB4}"/>
    <dgm:cxn modelId="{AD315726-07BC-4F71-9909-2C723CEC4D81}" type="presOf" srcId="{2A37C715-99CA-4C48-A815-FCCFC8A0BBB7}" destId="{DABD900A-AD6C-44D2-93E1-2FD90C2DCE10}" srcOrd="0" destOrd="0" presId="urn:microsoft.com/office/officeart/2008/layout/LinedList"/>
    <dgm:cxn modelId="{6B8C1294-32B6-4F52-85AD-7987B930977E}" srcId="{0675312B-B731-41E9-BFD1-62C23D951D21}" destId="{E9409800-FC92-4308-82F8-E23AC37216D7}" srcOrd="1" destOrd="0" parTransId="{F1111F7A-62E4-49C8-A824-48E663E490D9}" sibTransId="{758A5718-E703-4651-AB36-4C6106E1524D}"/>
    <dgm:cxn modelId="{7714FBF8-2FF8-49C2-83CE-92A72C3DA43D}" type="presOf" srcId="{9539DFE2-CEC7-4DD0-AB01-DAE253476D44}" destId="{0DD45C37-0E8A-4D6C-96D1-5FA07B134BB8}" srcOrd="0" destOrd="0" presId="urn:microsoft.com/office/officeart/2008/layout/LinedList"/>
    <dgm:cxn modelId="{842D8150-BD45-430A-A079-D8BDDC21F205}" srcId="{87A2DD89-6562-439B-A6BE-9FDD3212B050}" destId="{BB6E20FB-E14D-4D40-A7DF-F240EE95164C}" srcOrd="2" destOrd="0" parTransId="{7311D752-2867-46CD-AF35-D802FBBB78D9}" sibTransId="{60647927-4E85-4EB5-971B-5AF2124138D2}"/>
    <dgm:cxn modelId="{90947B84-25FA-4FB3-8B4E-CA264BEE73FB}" srcId="{C4B1EB18-083E-44E6-9F7C-2C35F4F13B1D}" destId="{ECA2EAEC-A709-4CD8-938D-B38233F58DC1}" srcOrd="2" destOrd="0" parTransId="{724FDAAA-AB08-4EAA-9603-ABEA28193C5D}" sibTransId="{2E42F82B-D50D-47CC-8399-1C0FA3583281}"/>
    <dgm:cxn modelId="{A4066259-33AC-4D42-B48A-B79B7814037E}" type="presOf" srcId="{466C78EB-E225-4E75-A343-1635B8452CC5}" destId="{280774E0-15A3-4635-973D-CEB2F145975D}" srcOrd="0" destOrd="0" presId="urn:microsoft.com/office/officeart/2008/layout/LinedList"/>
    <dgm:cxn modelId="{AD889994-DEAA-4E21-872F-7DEEA92DADB4}" srcId="{87A2DD89-6562-439B-A6BE-9FDD3212B050}" destId="{F3C6871F-034C-43A6-BE12-A902D4213ACF}" srcOrd="1" destOrd="0" parTransId="{33950275-99B2-4014-86E0-0C6944CE55DC}" sibTransId="{551FDBF0-F964-4020-931C-E414624CE6BB}"/>
    <dgm:cxn modelId="{8E708DA4-7BEC-4057-BC40-7ECD0B2497BE}" type="presOf" srcId="{577ED823-34F7-4E07-8F8E-FFB6FDE62D12}" destId="{99245EC0-8715-46C1-A175-5B11E83C91C0}" srcOrd="0" destOrd="0" presId="urn:microsoft.com/office/officeart/2008/layout/LinedList"/>
    <dgm:cxn modelId="{8F59D6B5-9E45-4AC8-8686-8129088EE327}" srcId="{87A2DD89-6562-439B-A6BE-9FDD3212B050}" destId="{E3E8FBFE-E610-47E3-883B-138F69A34D37}" srcOrd="3" destOrd="0" parTransId="{2491CCB4-C279-4746-94FD-FE660BC7CAEF}" sibTransId="{5152ED69-CD63-4A78-8B18-1F969849DE14}"/>
    <dgm:cxn modelId="{9E4D2CEB-04FA-48E2-8AD2-A0653544EE5F}" srcId="{ECB18323-6AC1-41F0-A21F-92BC87681B3C}" destId="{0675312B-B731-41E9-BFD1-62C23D951D21}" srcOrd="1" destOrd="0" parTransId="{7D635657-35A5-4A72-8512-D6C14017B6D9}" sibTransId="{82254661-C6AA-4D91-A232-CF44265913B5}"/>
    <dgm:cxn modelId="{DD864B9A-0291-4BA1-8E16-87B3631AD24F}" type="presOf" srcId="{C4B1EB18-083E-44E6-9F7C-2C35F4F13B1D}" destId="{F48E4BE7-A726-46FF-86E6-E094A4E76F4B}" srcOrd="0" destOrd="0" presId="urn:microsoft.com/office/officeart/2008/layout/LinedList"/>
    <dgm:cxn modelId="{79BF926A-6D77-46AC-BA48-0D1E9FFED585}" type="presOf" srcId="{FA8DD61B-CAFB-4855-B027-B8380A1A3B20}" destId="{A696FED3-449F-44C5-B2A0-A590A5ADA3F2}" srcOrd="0" destOrd="0" presId="urn:microsoft.com/office/officeart/2008/layout/LinedList"/>
    <dgm:cxn modelId="{DB0F1B65-2CD3-463C-979B-AB7B9BB3D8B8}" srcId="{ECB18323-6AC1-41F0-A21F-92BC87681B3C}" destId="{87A2DD89-6562-439B-A6BE-9FDD3212B050}" srcOrd="0" destOrd="0" parTransId="{F3BA6B17-5F43-4EDE-84EE-360A6E6EF5E1}" sibTransId="{65ACEC5D-931C-4A0B-870F-716259059429}"/>
    <dgm:cxn modelId="{B7830C8C-7343-4D44-85A5-A6D84329567F}" srcId="{C4B1EB18-083E-44E6-9F7C-2C35F4F13B1D}" destId="{577ED823-34F7-4E07-8F8E-FFB6FDE62D12}" srcOrd="1" destOrd="0" parTransId="{1E13A4CB-8F63-4E3F-B846-656315B05459}" sibTransId="{D6CCBAB1-E01D-4C81-A835-559094C01A63}"/>
    <dgm:cxn modelId="{25167A7A-B124-4815-A165-E0DA8E5696A0}" type="presOf" srcId="{0675312B-B731-41E9-BFD1-62C23D951D21}" destId="{A3DC1D42-4528-4937-8D3D-F27C94FCD28A}" srcOrd="0" destOrd="0" presId="urn:microsoft.com/office/officeart/2008/layout/LinedList"/>
    <dgm:cxn modelId="{7E4ED681-67AB-48E8-B720-6D86D4849C1E}" type="presParOf" srcId="{A696FED3-449F-44C5-B2A0-A590A5ADA3F2}" destId="{434D7B51-90D0-4DEC-ADF4-F47813114C9C}" srcOrd="0" destOrd="0" presId="urn:microsoft.com/office/officeart/2008/layout/LinedList"/>
    <dgm:cxn modelId="{A905A5E8-0E7A-4066-B546-5767367797F8}" type="presParOf" srcId="{A696FED3-449F-44C5-B2A0-A590A5ADA3F2}" destId="{5C202A7E-1B9D-419D-8422-74284803E5D8}" srcOrd="1" destOrd="0" presId="urn:microsoft.com/office/officeart/2008/layout/LinedList"/>
    <dgm:cxn modelId="{425DC4F5-6426-4E1E-B554-D0B1CD9619FD}" type="presParOf" srcId="{5C202A7E-1B9D-419D-8422-74284803E5D8}" destId="{1FB7CE48-9AE3-40C6-B1CA-CD774F28724F}" srcOrd="0" destOrd="0" presId="urn:microsoft.com/office/officeart/2008/layout/LinedList"/>
    <dgm:cxn modelId="{7B74DDDC-4EBE-4E31-9254-0D49446BE105}" type="presParOf" srcId="{5C202A7E-1B9D-419D-8422-74284803E5D8}" destId="{D57677AE-039E-4619-A259-6534A0AFC27E}" srcOrd="1" destOrd="0" presId="urn:microsoft.com/office/officeart/2008/layout/LinedList"/>
    <dgm:cxn modelId="{1A5C13FE-E5C8-4E6D-84F4-D6631D0AC377}" type="presParOf" srcId="{D57677AE-039E-4619-A259-6534A0AFC27E}" destId="{333A76A6-E9E0-40F2-95BC-73A368F4D0B6}" srcOrd="0" destOrd="0" presId="urn:microsoft.com/office/officeart/2008/layout/LinedList"/>
    <dgm:cxn modelId="{B37A08E2-DEB3-417D-BFA8-5B0074BE6813}" type="presParOf" srcId="{D57677AE-039E-4619-A259-6534A0AFC27E}" destId="{9A5979FC-5D5D-4398-B6AA-0C150DE0DAEA}" srcOrd="1" destOrd="0" presId="urn:microsoft.com/office/officeart/2008/layout/LinedList"/>
    <dgm:cxn modelId="{DB760598-230D-4F09-8571-E772EACEE9CF}" type="presParOf" srcId="{9A5979FC-5D5D-4398-B6AA-0C150DE0DAEA}" destId="{E2C34C01-4EBE-4203-861B-1C46B7C166F4}" srcOrd="0" destOrd="0" presId="urn:microsoft.com/office/officeart/2008/layout/LinedList"/>
    <dgm:cxn modelId="{02056D8C-AF40-4C77-B861-3D99B3F0F6DE}" type="presParOf" srcId="{9A5979FC-5D5D-4398-B6AA-0C150DE0DAEA}" destId="{BCBBE52F-93C3-4D7A-A9C6-0EB87703B0D9}" srcOrd="1" destOrd="0" presId="urn:microsoft.com/office/officeart/2008/layout/LinedList"/>
    <dgm:cxn modelId="{268A854D-2F99-4DDF-BDE5-0A3CA2587681}" type="presParOf" srcId="{9A5979FC-5D5D-4398-B6AA-0C150DE0DAEA}" destId="{36403B98-5782-41C4-B480-FB768B28C96B}" srcOrd="2" destOrd="0" presId="urn:microsoft.com/office/officeart/2008/layout/LinedList"/>
    <dgm:cxn modelId="{7B12A27F-E949-4525-B58C-FD55B9445037}" type="presParOf" srcId="{36403B98-5782-41C4-B480-FB768B28C96B}" destId="{2B781D3E-7F68-46AB-97A2-879475A71E06}" srcOrd="0" destOrd="0" presId="urn:microsoft.com/office/officeart/2008/layout/LinedList"/>
    <dgm:cxn modelId="{3EC8C211-0CC6-4700-82A8-691DF51A1C70}" type="presParOf" srcId="{2B781D3E-7F68-46AB-97A2-879475A71E06}" destId="{63CDEFDA-9513-4A42-9837-E74CB72FB8D6}" srcOrd="0" destOrd="0" presId="urn:microsoft.com/office/officeart/2008/layout/LinedList"/>
    <dgm:cxn modelId="{93E2D040-A090-4A5E-88DE-542AB72DBE29}" type="presParOf" srcId="{2B781D3E-7F68-46AB-97A2-879475A71E06}" destId="{7615EC08-3885-402A-AFEA-CEC4B12D8925}" srcOrd="1" destOrd="0" presId="urn:microsoft.com/office/officeart/2008/layout/LinedList"/>
    <dgm:cxn modelId="{3892D5E6-2817-46A1-81AD-604C0696A5C8}" type="presParOf" srcId="{2B781D3E-7F68-46AB-97A2-879475A71E06}" destId="{C15DB9C1-3A75-4403-87AD-85B9FD07FD0F}" srcOrd="2" destOrd="0" presId="urn:microsoft.com/office/officeart/2008/layout/LinedList"/>
    <dgm:cxn modelId="{40836177-0544-4D8C-9E3B-42B3B6EA9BB6}" type="presParOf" srcId="{36403B98-5782-41C4-B480-FB768B28C96B}" destId="{A3147E35-EB49-479B-89A9-F31E7F5238CB}" srcOrd="1" destOrd="0" presId="urn:microsoft.com/office/officeart/2008/layout/LinedList"/>
    <dgm:cxn modelId="{43A28527-9A76-4F8B-AD3A-0DEC3FA3DCC9}" type="presParOf" srcId="{36403B98-5782-41C4-B480-FB768B28C96B}" destId="{C0286F0F-CEA6-4E93-9B52-E8A2EDE6825D}" srcOrd="2" destOrd="0" presId="urn:microsoft.com/office/officeart/2008/layout/LinedList"/>
    <dgm:cxn modelId="{68B96F3D-96D5-471F-A451-98D5DF885474}" type="presParOf" srcId="{C0286F0F-CEA6-4E93-9B52-E8A2EDE6825D}" destId="{EF0046DD-0184-41DB-9FF5-C5017C34F850}" srcOrd="0" destOrd="0" presId="urn:microsoft.com/office/officeart/2008/layout/LinedList"/>
    <dgm:cxn modelId="{7FD56AD0-22B4-4CF8-9F4E-3AA4E2720714}" type="presParOf" srcId="{C0286F0F-CEA6-4E93-9B52-E8A2EDE6825D}" destId="{5029E27E-4465-47A4-B8AC-0BBED0EC7C96}" srcOrd="1" destOrd="0" presId="urn:microsoft.com/office/officeart/2008/layout/LinedList"/>
    <dgm:cxn modelId="{D06C104E-4565-47AC-A9BE-703AB012ADE1}" type="presParOf" srcId="{C0286F0F-CEA6-4E93-9B52-E8A2EDE6825D}" destId="{511EB206-D617-4285-83C5-21BF200477A6}" srcOrd="2" destOrd="0" presId="urn:microsoft.com/office/officeart/2008/layout/LinedList"/>
    <dgm:cxn modelId="{600DD92B-0DFA-4FB6-8326-04305843BB0F}" type="presParOf" srcId="{36403B98-5782-41C4-B480-FB768B28C96B}" destId="{6E65AFAF-E9C9-47E6-B438-43639973A3A9}" srcOrd="3" destOrd="0" presId="urn:microsoft.com/office/officeart/2008/layout/LinedList"/>
    <dgm:cxn modelId="{DEFD182F-CEAE-4282-A24A-5C8711068FE5}" type="presParOf" srcId="{36403B98-5782-41C4-B480-FB768B28C96B}" destId="{B77FB967-D71C-46F0-80DB-4FFBAEF47D53}" srcOrd="4" destOrd="0" presId="urn:microsoft.com/office/officeart/2008/layout/LinedList"/>
    <dgm:cxn modelId="{96461246-7C02-4554-B71A-AA5233D79711}" type="presParOf" srcId="{B77FB967-D71C-46F0-80DB-4FFBAEF47D53}" destId="{6EDB2877-F294-40D7-9389-4321917CACBB}" srcOrd="0" destOrd="0" presId="urn:microsoft.com/office/officeart/2008/layout/LinedList"/>
    <dgm:cxn modelId="{B55659C4-1C8A-4471-9EE5-13BD65647CFB}" type="presParOf" srcId="{B77FB967-D71C-46F0-80DB-4FFBAEF47D53}" destId="{290700FD-E942-4B66-B892-760C2BB1C9EC}" srcOrd="1" destOrd="0" presId="urn:microsoft.com/office/officeart/2008/layout/LinedList"/>
    <dgm:cxn modelId="{CA983202-7FDC-411B-A53E-7EE761125D1F}" type="presParOf" srcId="{B77FB967-D71C-46F0-80DB-4FFBAEF47D53}" destId="{310865A0-F3AF-4406-922F-FD2F9C738355}" srcOrd="2" destOrd="0" presId="urn:microsoft.com/office/officeart/2008/layout/LinedList"/>
    <dgm:cxn modelId="{FAF7FAF1-EA4D-4464-988B-3DFDCA467841}" type="presParOf" srcId="{36403B98-5782-41C4-B480-FB768B28C96B}" destId="{3D54FBBD-358D-4A87-AAD1-174E26BBCB09}" srcOrd="5" destOrd="0" presId="urn:microsoft.com/office/officeart/2008/layout/LinedList"/>
    <dgm:cxn modelId="{7B982B94-DD55-4815-97CA-54C75EB96014}" type="presParOf" srcId="{36403B98-5782-41C4-B480-FB768B28C96B}" destId="{4AD36B28-9DF2-40D9-8FC9-3AB20075D5C9}" srcOrd="6" destOrd="0" presId="urn:microsoft.com/office/officeart/2008/layout/LinedList"/>
    <dgm:cxn modelId="{84C0B4A9-5E2C-4754-B87B-E073285F81D8}" type="presParOf" srcId="{4AD36B28-9DF2-40D9-8FC9-3AB20075D5C9}" destId="{C86F8AE9-C3C2-430E-9D74-3110A022187E}" srcOrd="0" destOrd="0" presId="urn:microsoft.com/office/officeart/2008/layout/LinedList"/>
    <dgm:cxn modelId="{0052285A-5B52-4D7E-BCFE-D763C2BF4883}" type="presParOf" srcId="{4AD36B28-9DF2-40D9-8FC9-3AB20075D5C9}" destId="{433E37C3-D758-4B70-87FF-E101B863B9DF}" srcOrd="1" destOrd="0" presId="urn:microsoft.com/office/officeart/2008/layout/LinedList"/>
    <dgm:cxn modelId="{F5126A3D-35CB-4FEB-8F2F-767DFF64D0F5}" type="presParOf" srcId="{4AD36B28-9DF2-40D9-8FC9-3AB20075D5C9}" destId="{FA72D1FF-CD74-4B41-A353-8DD2001939F9}" srcOrd="2" destOrd="0" presId="urn:microsoft.com/office/officeart/2008/layout/LinedList"/>
    <dgm:cxn modelId="{DAC8BF00-901F-44B9-A37F-D0493845F867}" type="presParOf" srcId="{D57677AE-039E-4619-A259-6534A0AFC27E}" destId="{554255DD-7BE0-44B3-8194-EC64D19EB51A}" srcOrd="2" destOrd="0" presId="urn:microsoft.com/office/officeart/2008/layout/LinedList"/>
    <dgm:cxn modelId="{D04838F8-3DDB-4E9F-9BA2-AA79DD6784BD}" type="presParOf" srcId="{D57677AE-039E-4619-A259-6534A0AFC27E}" destId="{965E1CC3-1EBE-4D65-8E7D-A6C1F878A72E}" srcOrd="3" destOrd="0" presId="urn:microsoft.com/office/officeart/2008/layout/LinedList"/>
    <dgm:cxn modelId="{547C15E6-11B5-4124-AB1E-45FA57E86B7E}" type="presParOf" srcId="{D57677AE-039E-4619-A259-6534A0AFC27E}" destId="{2E44F6B0-7326-4AB5-BFD8-F4E4B4FA9DC3}" srcOrd="4" destOrd="0" presId="urn:microsoft.com/office/officeart/2008/layout/LinedList"/>
    <dgm:cxn modelId="{53D9CB5A-D432-4D24-971B-60D6396FD15B}" type="presParOf" srcId="{2E44F6B0-7326-4AB5-BFD8-F4E4B4FA9DC3}" destId="{0BF03AF2-C1B0-4F42-845C-25E845178A0A}" srcOrd="0" destOrd="0" presId="urn:microsoft.com/office/officeart/2008/layout/LinedList"/>
    <dgm:cxn modelId="{264E7BFC-749B-4442-90B7-9E27971665AC}" type="presParOf" srcId="{2E44F6B0-7326-4AB5-BFD8-F4E4B4FA9DC3}" destId="{A3DC1D42-4528-4937-8D3D-F27C94FCD28A}" srcOrd="1" destOrd="0" presId="urn:microsoft.com/office/officeart/2008/layout/LinedList"/>
    <dgm:cxn modelId="{7369D42C-1835-4DE6-9220-BB2C52AC40CD}" type="presParOf" srcId="{2E44F6B0-7326-4AB5-BFD8-F4E4B4FA9DC3}" destId="{CC48E82A-7142-40A3-B9A1-80547055F7D6}" srcOrd="2" destOrd="0" presId="urn:microsoft.com/office/officeart/2008/layout/LinedList"/>
    <dgm:cxn modelId="{1180409A-A26C-4FA9-8DCD-B6E959459FF4}" type="presParOf" srcId="{CC48E82A-7142-40A3-B9A1-80547055F7D6}" destId="{159B959A-A6D3-40A7-9FE9-382B536E59AC}" srcOrd="0" destOrd="0" presId="urn:microsoft.com/office/officeart/2008/layout/LinedList"/>
    <dgm:cxn modelId="{25F0E756-328F-4F39-B8A3-2E85718A4579}" type="presParOf" srcId="{159B959A-A6D3-40A7-9FE9-382B536E59AC}" destId="{6A7364B6-9234-45F8-9530-C096E46A884F}" srcOrd="0" destOrd="0" presId="urn:microsoft.com/office/officeart/2008/layout/LinedList"/>
    <dgm:cxn modelId="{D0B464DC-1716-453D-96A6-D44C7679C61A}" type="presParOf" srcId="{159B959A-A6D3-40A7-9FE9-382B536E59AC}" destId="{280774E0-15A3-4635-973D-CEB2F145975D}" srcOrd="1" destOrd="0" presId="urn:microsoft.com/office/officeart/2008/layout/LinedList"/>
    <dgm:cxn modelId="{80BA4F27-6566-4253-B004-9660C8357CFD}" type="presParOf" srcId="{159B959A-A6D3-40A7-9FE9-382B536E59AC}" destId="{B13CB6BA-2C3A-4654-8B3F-50445FF2B71B}" srcOrd="2" destOrd="0" presId="urn:microsoft.com/office/officeart/2008/layout/LinedList"/>
    <dgm:cxn modelId="{19F8D1F6-3FFE-45D0-A948-86AD1751336F}" type="presParOf" srcId="{CC48E82A-7142-40A3-B9A1-80547055F7D6}" destId="{19ABC01E-E001-487B-BC9B-81B042F09450}" srcOrd="1" destOrd="0" presId="urn:microsoft.com/office/officeart/2008/layout/LinedList"/>
    <dgm:cxn modelId="{460D7D8C-7674-4145-ACEC-D08D3FFB22A3}" type="presParOf" srcId="{CC48E82A-7142-40A3-B9A1-80547055F7D6}" destId="{5DF6DA4E-0BDE-4E6B-87BC-C7A1DE7CC33A}" srcOrd="2" destOrd="0" presId="urn:microsoft.com/office/officeart/2008/layout/LinedList"/>
    <dgm:cxn modelId="{C03E4176-BAE7-428E-BB6D-43370F34978E}" type="presParOf" srcId="{5DF6DA4E-0BDE-4E6B-87BC-C7A1DE7CC33A}" destId="{4EADDCDD-6489-465C-A4F4-C9F667618B3C}" srcOrd="0" destOrd="0" presId="urn:microsoft.com/office/officeart/2008/layout/LinedList"/>
    <dgm:cxn modelId="{705B24ED-567C-449E-85C8-42F6D330F087}" type="presParOf" srcId="{5DF6DA4E-0BDE-4E6B-87BC-C7A1DE7CC33A}" destId="{6B8EBBF9-70C4-4249-9734-C66D5D23C784}" srcOrd="1" destOrd="0" presId="urn:microsoft.com/office/officeart/2008/layout/LinedList"/>
    <dgm:cxn modelId="{9528E1F5-473C-4CF3-8C88-6C437E8A936B}" type="presParOf" srcId="{5DF6DA4E-0BDE-4E6B-87BC-C7A1DE7CC33A}" destId="{7ECACC96-2914-4870-9FC3-F7DC6D48E7AB}" srcOrd="2" destOrd="0" presId="urn:microsoft.com/office/officeart/2008/layout/LinedList"/>
    <dgm:cxn modelId="{F66D69CE-C5EB-48CF-BEC5-576BB5AB8A5A}" type="presParOf" srcId="{CC48E82A-7142-40A3-B9A1-80547055F7D6}" destId="{FC3AE7E3-D662-425B-8BB7-303B2DACBB1F}" srcOrd="3" destOrd="0" presId="urn:microsoft.com/office/officeart/2008/layout/LinedList"/>
    <dgm:cxn modelId="{3F678393-BFB5-4E02-A8CE-39B49BA22C51}" type="presParOf" srcId="{CC48E82A-7142-40A3-B9A1-80547055F7D6}" destId="{E57D3290-6DD7-4AE1-BD6F-408F8EF44C90}" srcOrd="4" destOrd="0" presId="urn:microsoft.com/office/officeart/2008/layout/LinedList"/>
    <dgm:cxn modelId="{ECE3038B-7291-4D6E-B05D-59AF187E3A1A}" type="presParOf" srcId="{E57D3290-6DD7-4AE1-BD6F-408F8EF44C90}" destId="{21A2420E-0DDC-4831-A38D-A3E25406AA3A}" srcOrd="0" destOrd="0" presId="urn:microsoft.com/office/officeart/2008/layout/LinedList"/>
    <dgm:cxn modelId="{69951420-ED2C-4F20-9307-4B6319391AE8}" type="presParOf" srcId="{E57D3290-6DD7-4AE1-BD6F-408F8EF44C90}" destId="{0DD45C37-0E8A-4D6C-96D1-5FA07B134BB8}" srcOrd="1" destOrd="0" presId="urn:microsoft.com/office/officeart/2008/layout/LinedList"/>
    <dgm:cxn modelId="{7E6C3D1F-68E8-43C1-8CF4-5E20BF92C079}" type="presParOf" srcId="{E57D3290-6DD7-4AE1-BD6F-408F8EF44C90}" destId="{5F868357-8376-4F5E-BCF6-DE187174F7F3}" srcOrd="2" destOrd="0" presId="urn:microsoft.com/office/officeart/2008/layout/LinedList"/>
    <dgm:cxn modelId="{D7EE229A-DE4F-497C-849E-77A530700136}" type="presParOf" srcId="{D57677AE-039E-4619-A259-6534A0AFC27E}" destId="{1A52BD4A-1B08-4785-AA07-34100784334F}" srcOrd="5" destOrd="0" presId="urn:microsoft.com/office/officeart/2008/layout/LinedList"/>
    <dgm:cxn modelId="{F01BD57B-12D0-4468-B9D7-083269FCE224}" type="presParOf" srcId="{D57677AE-039E-4619-A259-6534A0AFC27E}" destId="{F5AD75EB-6F9D-49BC-B7E0-A39FE11CD6B2}" srcOrd="6" destOrd="0" presId="urn:microsoft.com/office/officeart/2008/layout/LinedList"/>
    <dgm:cxn modelId="{0CA7CD32-40E9-4F97-9F1E-6CACA6ADE7D7}" type="presParOf" srcId="{D57677AE-039E-4619-A259-6534A0AFC27E}" destId="{C8F462E9-ADA8-4868-9F3C-BBE46A62A140}" srcOrd="7" destOrd="0" presId="urn:microsoft.com/office/officeart/2008/layout/LinedList"/>
    <dgm:cxn modelId="{1B4DB913-CF03-4413-86BB-92804D2D518E}" type="presParOf" srcId="{C8F462E9-ADA8-4868-9F3C-BBE46A62A140}" destId="{7EC5E38D-DE27-4F84-A3A3-42ECD7969AC2}" srcOrd="0" destOrd="0" presId="urn:microsoft.com/office/officeart/2008/layout/LinedList"/>
    <dgm:cxn modelId="{7A976331-EC84-431A-8A5A-2910D982CEDD}" type="presParOf" srcId="{C8F462E9-ADA8-4868-9F3C-BBE46A62A140}" destId="{F48E4BE7-A726-46FF-86E6-E094A4E76F4B}" srcOrd="1" destOrd="0" presId="urn:microsoft.com/office/officeart/2008/layout/LinedList"/>
    <dgm:cxn modelId="{5DC9732D-B5BC-4658-947B-7A6274D1D9AA}" type="presParOf" srcId="{C8F462E9-ADA8-4868-9F3C-BBE46A62A140}" destId="{572C1C98-62F5-4F33-9132-7726187F82F5}" srcOrd="2" destOrd="0" presId="urn:microsoft.com/office/officeart/2008/layout/LinedList"/>
    <dgm:cxn modelId="{DBC412C8-FE01-4862-9DC0-797C5E897171}" type="presParOf" srcId="{572C1C98-62F5-4F33-9132-7726187F82F5}" destId="{C6F6FD62-D7D3-43CF-B62D-C186089D156D}" srcOrd="0" destOrd="0" presId="urn:microsoft.com/office/officeart/2008/layout/LinedList"/>
    <dgm:cxn modelId="{88C832D0-6CC0-4691-A8D1-AB57CEB56887}" type="presParOf" srcId="{C6F6FD62-D7D3-43CF-B62D-C186089D156D}" destId="{0F5BFB6D-90AD-4C64-9AA7-BC65B0C62CBF}" srcOrd="0" destOrd="0" presId="urn:microsoft.com/office/officeart/2008/layout/LinedList"/>
    <dgm:cxn modelId="{FEAC733C-258F-4B88-8F02-60CDAAC798A7}" type="presParOf" srcId="{C6F6FD62-D7D3-43CF-B62D-C186089D156D}" destId="{DABD900A-AD6C-44D2-93E1-2FD90C2DCE10}" srcOrd="1" destOrd="0" presId="urn:microsoft.com/office/officeart/2008/layout/LinedList"/>
    <dgm:cxn modelId="{558FE478-0748-4CCC-BDBF-68EED7EBF517}" type="presParOf" srcId="{C6F6FD62-D7D3-43CF-B62D-C186089D156D}" destId="{43CC48E5-2C54-4815-BC93-FFC3F4BF8DDD}" srcOrd="2" destOrd="0" presId="urn:microsoft.com/office/officeart/2008/layout/LinedList"/>
    <dgm:cxn modelId="{9D7AB417-CFF1-4CE3-A151-ED6460449472}" type="presParOf" srcId="{572C1C98-62F5-4F33-9132-7726187F82F5}" destId="{D059CCE0-CFD8-45ED-BBA9-97AB108745C2}" srcOrd="1" destOrd="0" presId="urn:microsoft.com/office/officeart/2008/layout/LinedList"/>
    <dgm:cxn modelId="{ABC21CDB-20EA-4AF6-83E1-F406654687E5}" type="presParOf" srcId="{572C1C98-62F5-4F33-9132-7726187F82F5}" destId="{332516D9-48BE-4DCA-97C9-5E795A6336B0}" srcOrd="2" destOrd="0" presId="urn:microsoft.com/office/officeart/2008/layout/LinedList"/>
    <dgm:cxn modelId="{08556A68-7873-4FD1-9E21-E13BE885AC73}" type="presParOf" srcId="{332516D9-48BE-4DCA-97C9-5E795A6336B0}" destId="{A17F5A70-B044-42B6-B662-E1794D74D004}" srcOrd="0" destOrd="0" presId="urn:microsoft.com/office/officeart/2008/layout/LinedList"/>
    <dgm:cxn modelId="{864638B3-C63A-470C-8903-F365DBDAB985}" type="presParOf" srcId="{332516D9-48BE-4DCA-97C9-5E795A6336B0}" destId="{99245EC0-8715-46C1-A175-5B11E83C91C0}" srcOrd="1" destOrd="0" presId="urn:microsoft.com/office/officeart/2008/layout/LinedList"/>
    <dgm:cxn modelId="{C125CDE3-B30E-484D-B9BA-92E5FA4D78BE}" type="presParOf" srcId="{332516D9-48BE-4DCA-97C9-5E795A6336B0}" destId="{FBC1D127-B5B4-4173-9376-40A683F49F51}" srcOrd="2" destOrd="0" presId="urn:microsoft.com/office/officeart/2008/layout/LinedList"/>
    <dgm:cxn modelId="{B24625B1-79E7-4CF5-9D8F-15465E16B2A0}" type="presParOf" srcId="{572C1C98-62F5-4F33-9132-7726187F82F5}" destId="{0F739D94-8495-4D41-B845-8D93C7C6509E}" srcOrd="3" destOrd="0" presId="urn:microsoft.com/office/officeart/2008/layout/LinedList"/>
    <dgm:cxn modelId="{148D6D94-5395-4B10-B0C4-6713435FE1A7}" type="presParOf" srcId="{572C1C98-62F5-4F33-9132-7726187F82F5}" destId="{2E48CC94-629C-49AC-BE6E-E30AABA6A4A6}" srcOrd="4" destOrd="0" presId="urn:microsoft.com/office/officeart/2008/layout/LinedList"/>
    <dgm:cxn modelId="{BE852CE7-74E7-4269-B9B5-FDD36E1A5BC6}" type="presParOf" srcId="{2E48CC94-629C-49AC-BE6E-E30AABA6A4A6}" destId="{D7E5A221-B844-486C-9A3D-99BEA20D9B7D}" srcOrd="0" destOrd="0" presId="urn:microsoft.com/office/officeart/2008/layout/LinedList"/>
    <dgm:cxn modelId="{9B62D3BF-7ADB-4182-ABCA-0D25691F24F9}" type="presParOf" srcId="{2E48CC94-629C-49AC-BE6E-E30AABA6A4A6}" destId="{700F9ECE-AF97-4DE0-AEA4-6402EEF89B6D}" srcOrd="1" destOrd="0" presId="urn:microsoft.com/office/officeart/2008/layout/LinedList"/>
    <dgm:cxn modelId="{CE7CC3F1-CF0C-4EA5-B968-92F0B173DE8D}" type="presParOf" srcId="{2E48CC94-629C-49AC-BE6E-E30AABA6A4A6}" destId="{CDD45C0B-8E3D-469E-A547-E2F9B6821B90}" srcOrd="2" destOrd="0" presId="urn:microsoft.com/office/officeart/2008/layout/LinedList"/>
    <dgm:cxn modelId="{F14DB68A-5E6A-4124-AE80-DA3DCD562F10}" type="presParOf" srcId="{D57677AE-039E-4619-A259-6534A0AFC27E}" destId="{B36BAE81-10D5-4DD4-A565-65AA4206676F}" srcOrd="8" destOrd="0" presId="urn:microsoft.com/office/officeart/2008/layout/LinedList"/>
    <dgm:cxn modelId="{27F9F750-125E-4CCA-AD34-82971B54A041}" type="presParOf" srcId="{D57677AE-039E-4619-A259-6534A0AFC27E}" destId="{28B19006-9224-4858-8F87-CCEF4760BFCF}"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1C54152-D4CB-4BE7-8BB0-98FC905CC2FD}" type="doc">
      <dgm:prSet loTypeId="urn:microsoft.com/office/officeart/2005/8/layout/hList6" loCatId="list" qsTypeId="urn:microsoft.com/office/officeart/2005/8/quickstyle/simple4" qsCatId="simple" csTypeId="urn:microsoft.com/office/officeart/2005/8/colors/accent1_2" csCatId="accent1"/>
      <dgm:spPr/>
      <dgm:t>
        <a:bodyPr/>
        <a:lstStyle/>
        <a:p>
          <a:endParaRPr lang="en-US"/>
        </a:p>
      </dgm:t>
    </dgm:pt>
    <dgm:pt modelId="{1C4EBD8A-9C9E-4D67-9BD2-E9CB9DACDC64}">
      <dgm:prSet/>
      <dgm:spPr/>
      <dgm:t>
        <a:bodyPr/>
        <a:lstStyle/>
        <a:p>
          <a:pPr rtl="0"/>
          <a:r>
            <a:rPr lang="en-US" dirty="0" smtClean="0"/>
            <a:t>Questions tied directly to the text, but extend beyond the literal</a:t>
          </a:r>
          <a:endParaRPr lang="en-US" dirty="0"/>
        </a:p>
      </dgm:t>
    </dgm:pt>
    <dgm:pt modelId="{C9F072B4-E388-459E-BF36-C1C09E1CE9B2}" type="parTrans" cxnId="{356AA3DD-ACB8-4D7C-BA42-ADF655AFA7A2}">
      <dgm:prSet/>
      <dgm:spPr/>
      <dgm:t>
        <a:bodyPr/>
        <a:lstStyle/>
        <a:p>
          <a:endParaRPr lang="en-US"/>
        </a:p>
      </dgm:t>
    </dgm:pt>
    <dgm:pt modelId="{C6254C57-EC4F-41A1-98BA-D92591A95159}" type="sibTrans" cxnId="{356AA3DD-ACB8-4D7C-BA42-ADF655AFA7A2}">
      <dgm:prSet/>
      <dgm:spPr/>
      <dgm:t>
        <a:bodyPr/>
        <a:lstStyle/>
        <a:p>
          <a:endParaRPr lang="en-US"/>
        </a:p>
      </dgm:t>
    </dgm:pt>
    <dgm:pt modelId="{CF013A2E-F0B6-4FE0-9D9F-578D902FAFEA}">
      <dgm:prSet/>
      <dgm:spPr/>
      <dgm:t>
        <a:bodyPr/>
        <a:lstStyle/>
        <a:p>
          <a:pPr rtl="0"/>
          <a:r>
            <a:rPr lang="en-US" smtClean="0"/>
            <a:t>Students must cite text to support answers</a:t>
          </a:r>
          <a:endParaRPr lang="en-US"/>
        </a:p>
      </dgm:t>
    </dgm:pt>
    <dgm:pt modelId="{1959A261-D902-46B4-957F-882885055693}" type="parTrans" cxnId="{1FE66623-30EC-415A-B1E5-CA0558CC5AE5}">
      <dgm:prSet/>
      <dgm:spPr/>
      <dgm:t>
        <a:bodyPr/>
        <a:lstStyle/>
        <a:p>
          <a:endParaRPr lang="en-US"/>
        </a:p>
      </dgm:t>
    </dgm:pt>
    <dgm:pt modelId="{F0A75AC1-8EDE-45ED-AF19-36547FE83F6D}" type="sibTrans" cxnId="{1FE66623-30EC-415A-B1E5-CA0558CC5AE5}">
      <dgm:prSet/>
      <dgm:spPr/>
      <dgm:t>
        <a:bodyPr/>
        <a:lstStyle/>
        <a:p>
          <a:endParaRPr lang="en-US"/>
        </a:p>
      </dgm:t>
    </dgm:pt>
    <dgm:pt modelId="{37E21051-D5F6-4DBF-82C0-AC445B8A2AA7}">
      <dgm:prSet/>
      <dgm:spPr/>
      <dgm:t>
        <a:bodyPr/>
        <a:lstStyle/>
        <a:p>
          <a:pPr rtl="0"/>
          <a:r>
            <a:rPr lang="en-US" smtClean="0"/>
            <a:t>Personal opinions, experiences, and connections to the text are minimized in favor of what the text actually says or doesn’t say</a:t>
          </a:r>
          <a:endParaRPr lang="en-US"/>
        </a:p>
      </dgm:t>
    </dgm:pt>
    <dgm:pt modelId="{8EFEF142-2035-484A-AB8A-5AA274C07FC4}" type="parTrans" cxnId="{A19E6616-723D-4F36-A1AC-ED3AC78A6CFB}">
      <dgm:prSet/>
      <dgm:spPr/>
      <dgm:t>
        <a:bodyPr/>
        <a:lstStyle/>
        <a:p>
          <a:endParaRPr lang="en-US"/>
        </a:p>
      </dgm:t>
    </dgm:pt>
    <dgm:pt modelId="{A8F40515-6C73-4ECF-A839-B2930EABA08C}" type="sibTrans" cxnId="{A19E6616-723D-4F36-A1AC-ED3AC78A6CFB}">
      <dgm:prSet/>
      <dgm:spPr/>
      <dgm:t>
        <a:bodyPr/>
        <a:lstStyle/>
        <a:p>
          <a:endParaRPr lang="en-US"/>
        </a:p>
      </dgm:t>
    </dgm:pt>
    <dgm:pt modelId="{C4750A66-205C-4354-BDAD-DEB930ABE351}" type="pres">
      <dgm:prSet presAssocID="{A1C54152-D4CB-4BE7-8BB0-98FC905CC2FD}" presName="Name0" presStyleCnt="0">
        <dgm:presLayoutVars>
          <dgm:dir/>
          <dgm:resizeHandles val="exact"/>
        </dgm:presLayoutVars>
      </dgm:prSet>
      <dgm:spPr/>
      <dgm:t>
        <a:bodyPr/>
        <a:lstStyle/>
        <a:p>
          <a:endParaRPr lang="en-US"/>
        </a:p>
      </dgm:t>
    </dgm:pt>
    <dgm:pt modelId="{5D18A84E-6CDB-47DD-91D3-EA2747B6B739}" type="pres">
      <dgm:prSet presAssocID="{1C4EBD8A-9C9E-4D67-9BD2-E9CB9DACDC64}" presName="node" presStyleLbl="node1" presStyleIdx="0" presStyleCnt="3">
        <dgm:presLayoutVars>
          <dgm:bulletEnabled val="1"/>
        </dgm:presLayoutVars>
      </dgm:prSet>
      <dgm:spPr/>
      <dgm:t>
        <a:bodyPr/>
        <a:lstStyle/>
        <a:p>
          <a:endParaRPr lang="en-US"/>
        </a:p>
      </dgm:t>
    </dgm:pt>
    <dgm:pt modelId="{993A1028-EBB2-4BEE-9909-B94C82407700}" type="pres">
      <dgm:prSet presAssocID="{C6254C57-EC4F-41A1-98BA-D92591A95159}" presName="sibTrans" presStyleCnt="0"/>
      <dgm:spPr/>
    </dgm:pt>
    <dgm:pt modelId="{95A789B0-7DB9-48D8-8272-00E7DDC3D660}" type="pres">
      <dgm:prSet presAssocID="{CF013A2E-F0B6-4FE0-9D9F-578D902FAFEA}" presName="node" presStyleLbl="node1" presStyleIdx="1" presStyleCnt="3">
        <dgm:presLayoutVars>
          <dgm:bulletEnabled val="1"/>
        </dgm:presLayoutVars>
      </dgm:prSet>
      <dgm:spPr/>
      <dgm:t>
        <a:bodyPr/>
        <a:lstStyle/>
        <a:p>
          <a:endParaRPr lang="en-US"/>
        </a:p>
      </dgm:t>
    </dgm:pt>
    <dgm:pt modelId="{B55FC2EA-77A5-4B80-9FCD-9FD327AFC6EC}" type="pres">
      <dgm:prSet presAssocID="{F0A75AC1-8EDE-45ED-AF19-36547FE83F6D}" presName="sibTrans" presStyleCnt="0"/>
      <dgm:spPr/>
    </dgm:pt>
    <dgm:pt modelId="{FEB0DE70-9E16-4CAB-A85C-FFD670F80FAF}" type="pres">
      <dgm:prSet presAssocID="{37E21051-D5F6-4DBF-82C0-AC445B8A2AA7}" presName="node" presStyleLbl="node1" presStyleIdx="2" presStyleCnt="3">
        <dgm:presLayoutVars>
          <dgm:bulletEnabled val="1"/>
        </dgm:presLayoutVars>
      </dgm:prSet>
      <dgm:spPr/>
      <dgm:t>
        <a:bodyPr/>
        <a:lstStyle/>
        <a:p>
          <a:endParaRPr lang="en-US"/>
        </a:p>
      </dgm:t>
    </dgm:pt>
  </dgm:ptLst>
  <dgm:cxnLst>
    <dgm:cxn modelId="{98558D26-5453-4BFA-9203-6BC8885B3D96}" type="presOf" srcId="{CF013A2E-F0B6-4FE0-9D9F-578D902FAFEA}" destId="{95A789B0-7DB9-48D8-8272-00E7DDC3D660}" srcOrd="0" destOrd="0" presId="urn:microsoft.com/office/officeart/2005/8/layout/hList6"/>
    <dgm:cxn modelId="{1FE66623-30EC-415A-B1E5-CA0558CC5AE5}" srcId="{A1C54152-D4CB-4BE7-8BB0-98FC905CC2FD}" destId="{CF013A2E-F0B6-4FE0-9D9F-578D902FAFEA}" srcOrd="1" destOrd="0" parTransId="{1959A261-D902-46B4-957F-882885055693}" sibTransId="{F0A75AC1-8EDE-45ED-AF19-36547FE83F6D}"/>
    <dgm:cxn modelId="{A19E6616-723D-4F36-A1AC-ED3AC78A6CFB}" srcId="{A1C54152-D4CB-4BE7-8BB0-98FC905CC2FD}" destId="{37E21051-D5F6-4DBF-82C0-AC445B8A2AA7}" srcOrd="2" destOrd="0" parTransId="{8EFEF142-2035-484A-AB8A-5AA274C07FC4}" sibTransId="{A8F40515-6C73-4ECF-A839-B2930EABA08C}"/>
    <dgm:cxn modelId="{356AA3DD-ACB8-4D7C-BA42-ADF655AFA7A2}" srcId="{A1C54152-D4CB-4BE7-8BB0-98FC905CC2FD}" destId="{1C4EBD8A-9C9E-4D67-9BD2-E9CB9DACDC64}" srcOrd="0" destOrd="0" parTransId="{C9F072B4-E388-459E-BF36-C1C09E1CE9B2}" sibTransId="{C6254C57-EC4F-41A1-98BA-D92591A95159}"/>
    <dgm:cxn modelId="{63CCC5B7-7441-44D4-AA6B-CEF023B60E7D}" type="presOf" srcId="{1C4EBD8A-9C9E-4D67-9BD2-E9CB9DACDC64}" destId="{5D18A84E-6CDB-47DD-91D3-EA2747B6B739}" srcOrd="0" destOrd="0" presId="urn:microsoft.com/office/officeart/2005/8/layout/hList6"/>
    <dgm:cxn modelId="{6CCBF755-F39B-44DC-9041-410747B40838}" type="presOf" srcId="{37E21051-D5F6-4DBF-82C0-AC445B8A2AA7}" destId="{FEB0DE70-9E16-4CAB-A85C-FFD670F80FAF}" srcOrd="0" destOrd="0" presId="urn:microsoft.com/office/officeart/2005/8/layout/hList6"/>
    <dgm:cxn modelId="{936A26DF-C15B-4DEB-A637-AB61A8DCC85F}" type="presOf" srcId="{A1C54152-D4CB-4BE7-8BB0-98FC905CC2FD}" destId="{C4750A66-205C-4354-BDAD-DEB930ABE351}" srcOrd="0" destOrd="0" presId="urn:microsoft.com/office/officeart/2005/8/layout/hList6"/>
    <dgm:cxn modelId="{B9696163-4183-463D-97D4-036178A1440F}" type="presParOf" srcId="{C4750A66-205C-4354-BDAD-DEB930ABE351}" destId="{5D18A84E-6CDB-47DD-91D3-EA2747B6B739}" srcOrd="0" destOrd="0" presId="urn:microsoft.com/office/officeart/2005/8/layout/hList6"/>
    <dgm:cxn modelId="{082502C2-758A-494C-9E98-B7359BE5C081}" type="presParOf" srcId="{C4750A66-205C-4354-BDAD-DEB930ABE351}" destId="{993A1028-EBB2-4BEE-9909-B94C82407700}" srcOrd="1" destOrd="0" presId="urn:microsoft.com/office/officeart/2005/8/layout/hList6"/>
    <dgm:cxn modelId="{1BAFA3CE-3025-4F88-9FAC-98CD9BF80C59}" type="presParOf" srcId="{C4750A66-205C-4354-BDAD-DEB930ABE351}" destId="{95A789B0-7DB9-48D8-8272-00E7DDC3D660}" srcOrd="2" destOrd="0" presId="urn:microsoft.com/office/officeart/2005/8/layout/hList6"/>
    <dgm:cxn modelId="{755736A6-D114-419E-9FE6-15F9B811A29B}" type="presParOf" srcId="{C4750A66-205C-4354-BDAD-DEB930ABE351}" destId="{B55FC2EA-77A5-4B80-9FCD-9FD327AFC6EC}" srcOrd="3" destOrd="0" presId="urn:microsoft.com/office/officeart/2005/8/layout/hList6"/>
    <dgm:cxn modelId="{79884CC3-959D-4ADF-B64B-E33716EEFACA}" type="presParOf" srcId="{C4750A66-205C-4354-BDAD-DEB930ABE351}" destId="{FEB0DE70-9E16-4CAB-A85C-FFD670F80FAF}"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F5458DF-6EAD-45A9-85C5-8190F328738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135ECA4-E6AA-43F9-BEC8-07E3561C3D21}">
      <dgm:prSet custT="1"/>
      <dgm:spPr/>
      <dgm:t>
        <a:bodyPr/>
        <a:lstStyle/>
        <a:p>
          <a:pPr rtl="0"/>
          <a:r>
            <a:rPr lang="en-US" sz="2800" dirty="0" smtClean="0">
              <a:solidFill>
                <a:schemeClr val="bg1"/>
              </a:solidFill>
            </a:rPr>
            <a:t>Three Text Types</a:t>
          </a:r>
          <a:endParaRPr lang="en-US" sz="2800" dirty="0">
            <a:solidFill>
              <a:schemeClr val="bg1"/>
            </a:solidFill>
          </a:endParaRPr>
        </a:p>
      </dgm:t>
    </dgm:pt>
    <dgm:pt modelId="{C62368B4-F206-4A18-957A-D4525E3149A7}" type="parTrans" cxnId="{E2499993-CA71-4ACC-A272-CC79FBB6ABC3}">
      <dgm:prSet/>
      <dgm:spPr/>
      <dgm:t>
        <a:bodyPr/>
        <a:lstStyle/>
        <a:p>
          <a:endParaRPr lang="en-US"/>
        </a:p>
      </dgm:t>
    </dgm:pt>
    <dgm:pt modelId="{9BCF3889-D1A6-4D7C-9715-AD90F394A2BD}" type="sibTrans" cxnId="{E2499993-CA71-4ACC-A272-CC79FBB6ABC3}">
      <dgm:prSet/>
      <dgm:spPr/>
      <dgm:t>
        <a:bodyPr/>
        <a:lstStyle/>
        <a:p>
          <a:endParaRPr lang="en-US"/>
        </a:p>
      </dgm:t>
    </dgm:pt>
    <dgm:pt modelId="{490F4F8A-1E1C-448E-84D1-B938EA71CA53}">
      <dgm:prSet custT="1"/>
      <dgm:spPr/>
      <dgm:t>
        <a:bodyPr/>
        <a:lstStyle/>
        <a:p>
          <a:pPr rtl="0"/>
          <a:r>
            <a:rPr lang="en-US" sz="3200" dirty="0" smtClean="0">
              <a:solidFill>
                <a:schemeClr val="accent2"/>
              </a:solidFill>
            </a:rPr>
            <a:t>Argument</a:t>
          </a:r>
          <a:endParaRPr lang="en-US" sz="3200" dirty="0">
            <a:solidFill>
              <a:schemeClr val="accent2"/>
            </a:solidFill>
          </a:endParaRPr>
        </a:p>
      </dgm:t>
    </dgm:pt>
    <dgm:pt modelId="{F92BF500-355B-40C9-AAF8-81C6A01ACF77}" type="parTrans" cxnId="{B5EDFDEB-CD7B-45A7-AF00-18A64B64DA51}">
      <dgm:prSet/>
      <dgm:spPr/>
      <dgm:t>
        <a:bodyPr/>
        <a:lstStyle/>
        <a:p>
          <a:endParaRPr lang="en-US"/>
        </a:p>
      </dgm:t>
    </dgm:pt>
    <dgm:pt modelId="{B18DD87E-AB3C-43C0-93A0-9E1DF0CA1371}" type="sibTrans" cxnId="{B5EDFDEB-CD7B-45A7-AF00-18A64B64DA51}">
      <dgm:prSet/>
      <dgm:spPr/>
      <dgm:t>
        <a:bodyPr/>
        <a:lstStyle/>
        <a:p>
          <a:endParaRPr lang="en-US"/>
        </a:p>
      </dgm:t>
    </dgm:pt>
    <dgm:pt modelId="{5DC2CC0E-E618-47D7-B872-0D4094D375CA}">
      <dgm:prSet custT="1"/>
      <dgm:spPr/>
      <dgm:t>
        <a:bodyPr/>
        <a:lstStyle/>
        <a:p>
          <a:pPr rtl="0"/>
          <a:r>
            <a:rPr lang="en-US" sz="2000" dirty="0" smtClean="0">
              <a:solidFill>
                <a:schemeClr val="bg1"/>
              </a:solidFill>
            </a:rPr>
            <a:t>Supporting a claim with sound reasoning and relevant evidence</a:t>
          </a:r>
          <a:endParaRPr lang="en-US" sz="2000" dirty="0">
            <a:solidFill>
              <a:schemeClr val="bg1"/>
            </a:solidFill>
          </a:endParaRPr>
        </a:p>
      </dgm:t>
    </dgm:pt>
    <dgm:pt modelId="{C0598855-251F-49B0-8545-E9E1927B053F}" type="parTrans" cxnId="{BFE8DA07-8D94-4F57-AD6A-28C6DFB97AFE}">
      <dgm:prSet/>
      <dgm:spPr/>
      <dgm:t>
        <a:bodyPr/>
        <a:lstStyle/>
        <a:p>
          <a:endParaRPr lang="en-US"/>
        </a:p>
      </dgm:t>
    </dgm:pt>
    <dgm:pt modelId="{38FA271E-B6C8-424E-B75E-8C3E0737D497}" type="sibTrans" cxnId="{BFE8DA07-8D94-4F57-AD6A-28C6DFB97AFE}">
      <dgm:prSet/>
      <dgm:spPr/>
      <dgm:t>
        <a:bodyPr/>
        <a:lstStyle/>
        <a:p>
          <a:endParaRPr lang="en-US"/>
        </a:p>
      </dgm:t>
    </dgm:pt>
    <dgm:pt modelId="{C152F47F-6E07-42DE-8635-91E45918C51B}">
      <dgm:prSet custT="1"/>
      <dgm:spPr/>
      <dgm:t>
        <a:bodyPr/>
        <a:lstStyle/>
        <a:p>
          <a:pPr rtl="0"/>
          <a:r>
            <a:rPr lang="en-US" sz="2800" dirty="0" smtClean="0">
              <a:solidFill>
                <a:schemeClr val="accent2"/>
              </a:solidFill>
            </a:rPr>
            <a:t>Informational/Explanatory Writing</a:t>
          </a:r>
          <a:endParaRPr lang="en-US" sz="2800" dirty="0">
            <a:solidFill>
              <a:schemeClr val="accent2"/>
            </a:solidFill>
          </a:endParaRPr>
        </a:p>
      </dgm:t>
    </dgm:pt>
    <dgm:pt modelId="{26E8C002-9187-4A78-831F-A8DCF2B7F9B3}" type="parTrans" cxnId="{DD3C0DE1-C308-4352-BC66-AEE5564781BD}">
      <dgm:prSet/>
      <dgm:spPr/>
      <dgm:t>
        <a:bodyPr/>
        <a:lstStyle/>
        <a:p>
          <a:endParaRPr lang="en-US"/>
        </a:p>
      </dgm:t>
    </dgm:pt>
    <dgm:pt modelId="{7C07EA7A-33BD-4CA4-BC1F-2A96E335D1EA}" type="sibTrans" cxnId="{DD3C0DE1-C308-4352-BC66-AEE5564781BD}">
      <dgm:prSet/>
      <dgm:spPr/>
      <dgm:t>
        <a:bodyPr/>
        <a:lstStyle/>
        <a:p>
          <a:endParaRPr lang="en-US"/>
        </a:p>
      </dgm:t>
    </dgm:pt>
    <dgm:pt modelId="{F4534C6D-8790-4777-A243-8104D86E7F81}">
      <dgm:prSet custT="1"/>
      <dgm:spPr/>
      <dgm:t>
        <a:bodyPr/>
        <a:lstStyle/>
        <a:p>
          <a:pPr rtl="0"/>
          <a:r>
            <a:rPr lang="en-US" sz="1400" dirty="0" smtClean="0">
              <a:solidFill>
                <a:schemeClr val="bg1"/>
              </a:solidFill>
            </a:rPr>
            <a:t>Increase subject knowledge</a:t>
          </a:r>
          <a:endParaRPr lang="en-US" sz="1400" dirty="0">
            <a:solidFill>
              <a:schemeClr val="bg1"/>
            </a:solidFill>
          </a:endParaRPr>
        </a:p>
      </dgm:t>
    </dgm:pt>
    <dgm:pt modelId="{2FE67248-F438-4F04-B570-AADF977F2D94}" type="parTrans" cxnId="{C2B4E944-CB09-4DBE-9070-9111B75CBC1E}">
      <dgm:prSet/>
      <dgm:spPr/>
      <dgm:t>
        <a:bodyPr/>
        <a:lstStyle/>
        <a:p>
          <a:endParaRPr lang="en-US"/>
        </a:p>
      </dgm:t>
    </dgm:pt>
    <dgm:pt modelId="{F1957979-54F4-4C50-83CE-6F0E8B431D79}" type="sibTrans" cxnId="{C2B4E944-CB09-4DBE-9070-9111B75CBC1E}">
      <dgm:prSet/>
      <dgm:spPr/>
      <dgm:t>
        <a:bodyPr/>
        <a:lstStyle/>
        <a:p>
          <a:endParaRPr lang="en-US"/>
        </a:p>
      </dgm:t>
    </dgm:pt>
    <dgm:pt modelId="{3EC11597-C797-4DCF-A68B-2805284D8E56}">
      <dgm:prSet custT="1"/>
      <dgm:spPr/>
      <dgm:t>
        <a:bodyPr/>
        <a:lstStyle/>
        <a:p>
          <a:pPr rtl="0"/>
          <a:r>
            <a:rPr lang="en-US" sz="1800" dirty="0" smtClean="0">
              <a:solidFill>
                <a:schemeClr val="bg1"/>
              </a:solidFill>
            </a:rPr>
            <a:t>Explain a process</a:t>
          </a:r>
          <a:endParaRPr lang="en-US" sz="1800" dirty="0">
            <a:solidFill>
              <a:schemeClr val="bg1"/>
            </a:solidFill>
          </a:endParaRPr>
        </a:p>
      </dgm:t>
    </dgm:pt>
    <dgm:pt modelId="{6CDD6879-A7B1-43B2-9548-C3C60BEC5B2E}" type="parTrans" cxnId="{D508CC33-5CA7-4F78-AEC4-0FD7402C40AB}">
      <dgm:prSet/>
      <dgm:spPr/>
      <dgm:t>
        <a:bodyPr/>
        <a:lstStyle/>
        <a:p>
          <a:endParaRPr lang="en-US"/>
        </a:p>
      </dgm:t>
    </dgm:pt>
    <dgm:pt modelId="{6E97746B-26E3-4CAA-AA08-C4E8F8F6224C}" type="sibTrans" cxnId="{D508CC33-5CA7-4F78-AEC4-0FD7402C40AB}">
      <dgm:prSet/>
      <dgm:spPr/>
      <dgm:t>
        <a:bodyPr/>
        <a:lstStyle/>
        <a:p>
          <a:endParaRPr lang="en-US"/>
        </a:p>
      </dgm:t>
    </dgm:pt>
    <dgm:pt modelId="{C0666AC4-F47B-4C6B-B100-AC22B94EA4BF}">
      <dgm:prSet custT="1"/>
      <dgm:spPr/>
      <dgm:t>
        <a:bodyPr/>
        <a:lstStyle/>
        <a:p>
          <a:pPr rtl="0"/>
          <a:r>
            <a:rPr lang="en-US" sz="1500" dirty="0" smtClean="0">
              <a:solidFill>
                <a:schemeClr val="bg1"/>
              </a:solidFill>
            </a:rPr>
            <a:t>Enhance comprehension</a:t>
          </a:r>
          <a:endParaRPr lang="en-US" sz="1500" dirty="0">
            <a:solidFill>
              <a:schemeClr val="bg1"/>
            </a:solidFill>
          </a:endParaRPr>
        </a:p>
      </dgm:t>
    </dgm:pt>
    <dgm:pt modelId="{E73FA673-7346-4580-AD31-09DFBFAFDFA7}" type="parTrans" cxnId="{F9DDC908-B8B8-4AC8-891E-86A806EC431F}">
      <dgm:prSet/>
      <dgm:spPr/>
      <dgm:t>
        <a:bodyPr/>
        <a:lstStyle/>
        <a:p>
          <a:endParaRPr lang="en-US"/>
        </a:p>
      </dgm:t>
    </dgm:pt>
    <dgm:pt modelId="{7A8672B4-CA70-4044-B4B0-E0D8342BCB55}" type="sibTrans" cxnId="{F9DDC908-B8B8-4AC8-891E-86A806EC431F}">
      <dgm:prSet/>
      <dgm:spPr/>
      <dgm:t>
        <a:bodyPr/>
        <a:lstStyle/>
        <a:p>
          <a:endParaRPr lang="en-US"/>
        </a:p>
      </dgm:t>
    </dgm:pt>
    <dgm:pt modelId="{C3F89496-D520-43CC-B579-C247D3B74A17}">
      <dgm:prSet custT="1"/>
      <dgm:spPr/>
      <dgm:t>
        <a:bodyPr/>
        <a:lstStyle/>
        <a:p>
          <a:pPr rtl="0"/>
          <a:r>
            <a:rPr lang="en-US" sz="3200" dirty="0" smtClean="0">
              <a:solidFill>
                <a:schemeClr val="accent2"/>
              </a:solidFill>
            </a:rPr>
            <a:t>Narrative Writing</a:t>
          </a:r>
          <a:endParaRPr lang="en-US" sz="3200" dirty="0">
            <a:solidFill>
              <a:schemeClr val="accent2"/>
            </a:solidFill>
          </a:endParaRPr>
        </a:p>
      </dgm:t>
    </dgm:pt>
    <dgm:pt modelId="{D63061E4-09C2-446B-AC3E-AE2741221A8A}" type="parTrans" cxnId="{F2BD0805-9332-4004-B82D-193F79FA4FF7}">
      <dgm:prSet/>
      <dgm:spPr/>
      <dgm:t>
        <a:bodyPr/>
        <a:lstStyle/>
        <a:p>
          <a:endParaRPr lang="en-US"/>
        </a:p>
      </dgm:t>
    </dgm:pt>
    <dgm:pt modelId="{6471747E-619B-4894-8513-B2A5DCA6F1BC}" type="sibTrans" cxnId="{F2BD0805-9332-4004-B82D-193F79FA4FF7}">
      <dgm:prSet/>
      <dgm:spPr/>
      <dgm:t>
        <a:bodyPr/>
        <a:lstStyle/>
        <a:p>
          <a:endParaRPr lang="en-US"/>
        </a:p>
      </dgm:t>
    </dgm:pt>
    <dgm:pt modelId="{035CF3C9-08CE-41BC-933A-21161DE97AC0}">
      <dgm:prSet/>
      <dgm:spPr/>
      <dgm:t>
        <a:bodyPr/>
        <a:lstStyle/>
        <a:p>
          <a:pPr rtl="0"/>
          <a:r>
            <a:rPr lang="en-US" dirty="0" smtClean="0">
              <a:solidFill>
                <a:schemeClr val="bg1"/>
              </a:solidFill>
            </a:rPr>
            <a:t>Conveys experience i.e. fictional stories, memoirs, anecdotes, autobiographies</a:t>
          </a:r>
          <a:endParaRPr lang="en-US" dirty="0">
            <a:solidFill>
              <a:schemeClr val="bg1"/>
            </a:solidFill>
          </a:endParaRPr>
        </a:p>
      </dgm:t>
    </dgm:pt>
    <dgm:pt modelId="{1800ED45-703F-4F3F-B18B-305D5BC6A860}" type="parTrans" cxnId="{25455337-8B93-4B71-B781-625333ACE8B0}">
      <dgm:prSet/>
      <dgm:spPr/>
      <dgm:t>
        <a:bodyPr/>
        <a:lstStyle/>
        <a:p>
          <a:endParaRPr lang="en-US"/>
        </a:p>
      </dgm:t>
    </dgm:pt>
    <dgm:pt modelId="{8FA73611-EBDA-4FCC-9743-0AFADA867C89}" type="sibTrans" cxnId="{25455337-8B93-4B71-B781-625333ACE8B0}">
      <dgm:prSet/>
      <dgm:spPr/>
      <dgm:t>
        <a:bodyPr/>
        <a:lstStyle/>
        <a:p>
          <a:endParaRPr lang="en-US"/>
        </a:p>
      </dgm:t>
    </dgm:pt>
    <dgm:pt modelId="{E36A45C8-AE9A-45A2-95CF-D82233695AA0}" type="pres">
      <dgm:prSet presAssocID="{5F5458DF-6EAD-45A9-85C5-8190F3287381}" presName="vert0" presStyleCnt="0">
        <dgm:presLayoutVars>
          <dgm:dir/>
          <dgm:animOne val="branch"/>
          <dgm:animLvl val="lvl"/>
        </dgm:presLayoutVars>
      </dgm:prSet>
      <dgm:spPr/>
      <dgm:t>
        <a:bodyPr/>
        <a:lstStyle/>
        <a:p>
          <a:endParaRPr lang="en-US"/>
        </a:p>
      </dgm:t>
    </dgm:pt>
    <dgm:pt modelId="{F008716A-F058-4D05-9020-178CD51C987B}" type="pres">
      <dgm:prSet presAssocID="{A135ECA4-E6AA-43F9-BEC8-07E3561C3D21}" presName="thickLine" presStyleLbl="alignNode1" presStyleIdx="0" presStyleCnt="1"/>
      <dgm:spPr/>
    </dgm:pt>
    <dgm:pt modelId="{F0669918-94F5-444C-BF17-51E0561B4818}" type="pres">
      <dgm:prSet presAssocID="{A135ECA4-E6AA-43F9-BEC8-07E3561C3D21}" presName="horz1" presStyleCnt="0"/>
      <dgm:spPr/>
    </dgm:pt>
    <dgm:pt modelId="{8F62ECE4-71DC-49D1-9B8B-0E52CC1CF229}" type="pres">
      <dgm:prSet presAssocID="{A135ECA4-E6AA-43F9-BEC8-07E3561C3D21}" presName="tx1" presStyleLbl="revTx" presStyleIdx="0" presStyleCnt="9"/>
      <dgm:spPr/>
      <dgm:t>
        <a:bodyPr/>
        <a:lstStyle/>
        <a:p>
          <a:endParaRPr lang="en-US"/>
        </a:p>
      </dgm:t>
    </dgm:pt>
    <dgm:pt modelId="{B23A7F30-DECB-4A9D-8870-9D0AAE7AA299}" type="pres">
      <dgm:prSet presAssocID="{A135ECA4-E6AA-43F9-BEC8-07E3561C3D21}" presName="vert1" presStyleCnt="0"/>
      <dgm:spPr/>
    </dgm:pt>
    <dgm:pt modelId="{BFBFFE6D-C696-44C1-9B81-BABFDB3EF36B}" type="pres">
      <dgm:prSet presAssocID="{490F4F8A-1E1C-448E-84D1-B938EA71CA53}" presName="vertSpace2a" presStyleCnt="0"/>
      <dgm:spPr/>
    </dgm:pt>
    <dgm:pt modelId="{AC48162C-ADDE-46D7-B01E-0B1E8FF262E8}" type="pres">
      <dgm:prSet presAssocID="{490F4F8A-1E1C-448E-84D1-B938EA71CA53}" presName="horz2" presStyleCnt="0"/>
      <dgm:spPr/>
    </dgm:pt>
    <dgm:pt modelId="{6A7A1728-C7CF-41EB-A238-A3B146E58F31}" type="pres">
      <dgm:prSet presAssocID="{490F4F8A-1E1C-448E-84D1-B938EA71CA53}" presName="horzSpace2" presStyleCnt="0"/>
      <dgm:spPr/>
    </dgm:pt>
    <dgm:pt modelId="{80F752FC-68E4-4239-9D0C-7AC37A8E0253}" type="pres">
      <dgm:prSet presAssocID="{490F4F8A-1E1C-448E-84D1-B938EA71CA53}" presName="tx2" presStyleLbl="revTx" presStyleIdx="1" presStyleCnt="9"/>
      <dgm:spPr/>
      <dgm:t>
        <a:bodyPr/>
        <a:lstStyle/>
        <a:p>
          <a:endParaRPr lang="en-US"/>
        </a:p>
      </dgm:t>
    </dgm:pt>
    <dgm:pt modelId="{2A475B23-C0C3-4993-955B-A022DC68E516}" type="pres">
      <dgm:prSet presAssocID="{490F4F8A-1E1C-448E-84D1-B938EA71CA53}" presName="vert2" presStyleCnt="0"/>
      <dgm:spPr/>
    </dgm:pt>
    <dgm:pt modelId="{0647DA3D-8D84-4D63-B7E1-4AFF02885038}" type="pres">
      <dgm:prSet presAssocID="{5DC2CC0E-E618-47D7-B872-0D4094D375CA}" presName="horz3" presStyleCnt="0"/>
      <dgm:spPr/>
    </dgm:pt>
    <dgm:pt modelId="{0FDF1644-D3AD-4262-B83D-56EBA03F1D4B}" type="pres">
      <dgm:prSet presAssocID="{5DC2CC0E-E618-47D7-B872-0D4094D375CA}" presName="horzSpace3" presStyleCnt="0"/>
      <dgm:spPr/>
    </dgm:pt>
    <dgm:pt modelId="{0D81B6DA-D3B8-448F-AEA5-E54F8C75887C}" type="pres">
      <dgm:prSet presAssocID="{5DC2CC0E-E618-47D7-B872-0D4094D375CA}" presName="tx3" presStyleLbl="revTx" presStyleIdx="2" presStyleCnt="9"/>
      <dgm:spPr/>
      <dgm:t>
        <a:bodyPr/>
        <a:lstStyle/>
        <a:p>
          <a:endParaRPr lang="en-US"/>
        </a:p>
      </dgm:t>
    </dgm:pt>
    <dgm:pt modelId="{B10002BB-29FA-4D49-B449-E24A6A348A74}" type="pres">
      <dgm:prSet presAssocID="{5DC2CC0E-E618-47D7-B872-0D4094D375CA}" presName="vert3" presStyleCnt="0"/>
      <dgm:spPr/>
    </dgm:pt>
    <dgm:pt modelId="{427FA3EA-FBB5-4D4E-94CC-32E7112DBDD2}" type="pres">
      <dgm:prSet presAssocID="{490F4F8A-1E1C-448E-84D1-B938EA71CA53}" presName="thinLine2b" presStyleLbl="callout" presStyleIdx="0" presStyleCnt="5"/>
      <dgm:spPr/>
    </dgm:pt>
    <dgm:pt modelId="{85E669E5-7F21-453C-8A50-8A43257C6766}" type="pres">
      <dgm:prSet presAssocID="{490F4F8A-1E1C-448E-84D1-B938EA71CA53}" presName="vertSpace2b" presStyleCnt="0"/>
      <dgm:spPr/>
    </dgm:pt>
    <dgm:pt modelId="{FE974B7B-3A9E-46E6-880E-740E3DC1B353}" type="pres">
      <dgm:prSet presAssocID="{C152F47F-6E07-42DE-8635-91E45918C51B}" presName="horz2" presStyleCnt="0"/>
      <dgm:spPr/>
    </dgm:pt>
    <dgm:pt modelId="{31890366-8266-4969-93E7-DF30794811DB}" type="pres">
      <dgm:prSet presAssocID="{C152F47F-6E07-42DE-8635-91E45918C51B}" presName="horzSpace2" presStyleCnt="0"/>
      <dgm:spPr/>
    </dgm:pt>
    <dgm:pt modelId="{E004109B-D4E0-4634-80D9-8FA1C3760530}" type="pres">
      <dgm:prSet presAssocID="{C152F47F-6E07-42DE-8635-91E45918C51B}" presName="tx2" presStyleLbl="revTx" presStyleIdx="3" presStyleCnt="9" custScaleX="116661"/>
      <dgm:spPr/>
      <dgm:t>
        <a:bodyPr/>
        <a:lstStyle/>
        <a:p>
          <a:endParaRPr lang="en-US"/>
        </a:p>
      </dgm:t>
    </dgm:pt>
    <dgm:pt modelId="{27B9AE07-D73D-4BBE-923E-5AA0F09A993E}" type="pres">
      <dgm:prSet presAssocID="{C152F47F-6E07-42DE-8635-91E45918C51B}" presName="vert2" presStyleCnt="0"/>
      <dgm:spPr/>
    </dgm:pt>
    <dgm:pt modelId="{E2AF610D-75F5-4AD3-AA8F-44E6D1E60101}" type="pres">
      <dgm:prSet presAssocID="{F4534C6D-8790-4777-A243-8104D86E7F81}" presName="horz3" presStyleCnt="0"/>
      <dgm:spPr/>
    </dgm:pt>
    <dgm:pt modelId="{69AFB518-3886-4B32-9390-BEABE4033822}" type="pres">
      <dgm:prSet presAssocID="{F4534C6D-8790-4777-A243-8104D86E7F81}" presName="horzSpace3" presStyleCnt="0"/>
      <dgm:spPr/>
    </dgm:pt>
    <dgm:pt modelId="{08FF53D3-7339-4BCE-84A7-D71C54AFAA4D}" type="pres">
      <dgm:prSet presAssocID="{F4534C6D-8790-4777-A243-8104D86E7F81}" presName="tx3" presStyleLbl="revTx" presStyleIdx="4" presStyleCnt="9" custLinFactNeighborX="-1072" custLinFactNeighborY="6709"/>
      <dgm:spPr/>
      <dgm:t>
        <a:bodyPr/>
        <a:lstStyle/>
        <a:p>
          <a:endParaRPr lang="en-US"/>
        </a:p>
      </dgm:t>
    </dgm:pt>
    <dgm:pt modelId="{64259E48-2978-4FB2-9EDA-A6E77533969A}" type="pres">
      <dgm:prSet presAssocID="{F4534C6D-8790-4777-A243-8104D86E7F81}" presName="vert3" presStyleCnt="0"/>
      <dgm:spPr/>
    </dgm:pt>
    <dgm:pt modelId="{97908448-E085-4F19-A6FC-0AB5FF003FA1}" type="pres">
      <dgm:prSet presAssocID="{F1957979-54F4-4C50-83CE-6F0E8B431D79}" presName="thinLine3" presStyleLbl="callout" presStyleIdx="1" presStyleCnt="5"/>
      <dgm:spPr/>
    </dgm:pt>
    <dgm:pt modelId="{30C93AB2-56C0-48A5-A4CA-FF9898B0B693}" type="pres">
      <dgm:prSet presAssocID="{3EC11597-C797-4DCF-A68B-2805284D8E56}" presName="horz3" presStyleCnt="0"/>
      <dgm:spPr/>
    </dgm:pt>
    <dgm:pt modelId="{4395F986-2322-4C83-B1D6-235E57F90014}" type="pres">
      <dgm:prSet presAssocID="{3EC11597-C797-4DCF-A68B-2805284D8E56}" presName="horzSpace3" presStyleCnt="0"/>
      <dgm:spPr/>
    </dgm:pt>
    <dgm:pt modelId="{6A00EDC7-AD87-4828-BCC1-B9E82C94084F}" type="pres">
      <dgm:prSet presAssocID="{3EC11597-C797-4DCF-A68B-2805284D8E56}" presName="tx3" presStyleLbl="revTx" presStyleIdx="5" presStyleCnt="9"/>
      <dgm:spPr/>
      <dgm:t>
        <a:bodyPr/>
        <a:lstStyle/>
        <a:p>
          <a:endParaRPr lang="en-US"/>
        </a:p>
      </dgm:t>
    </dgm:pt>
    <dgm:pt modelId="{34ADAF24-FE0D-468B-A5B4-6C7092E1981E}" type="pres">
      <dgm:prSet presAssocID="{3EC11597-C797-4DCF-A68B-2805284D8E56}" presName="vert3" presStyleCnt="0"/>
      <dgm:spPr/>
    </dgm:pt>
    <dgm:pt modelId="{E37FECFB-E2D1-40C4-A9F4-CE9F45A6C2C0}" type="pres">
      <dgm:prSet presAssocID="{6E97746B-26E3-4CAA-AA08-C4E8F8F6224C}" presName="thinLine3" presStyleLbl="callout" presStyleIdx="2" presStyleCnt="5"/>
      <dgm:spPr/>
    </dgm:pt>
    <dgm:pt modelId="{F4926169-E85F-449A-A5BD-4166A230C43F}" type="pres">
      <dgm:prSet presAssocID="{C0666AC4-F47B-4C6B-B100-AC22B94EA4BF}" presName="horz3" presStyleCnt="0"/>
      <dgm:spPr/>
    </dgm:pt>
    <dgm:pt modelId="{C450E583-D7B8-4B83-B5C5-0C29B161D705}" type="pres">
      <dgm:prSet presAssocID="{C0666AC4-F47B-4C6B-B100-AC22B94EA4BF}" presName="horzSpace3" presStyleCnt="0"/>
      <dgm:spPr/>
    </dgm:pt>
    <dgm:pt modelId="{A843F80B-520F-4574-944E-82156B0E27FB}" type="pres">
      <dgm:prSet presAssocID="{C0666AC4-F47B-4C6B-B100-AC22B94EA4BF}" presName="tx3" presStyleLbl="revTx" presStyleIdx="6" presStyleCnt="9"/>
      <dgm:spPr/>
      <dgm:t>
        <a:bodyPr/>
        <a:lstStyle/>
        <a:p>
          <a:endParaRPr lang="en-US"/>
        </a:p>
      </dgm:t>
    </dgm:pt>
    <dgm:pt modelId="{4B2CE070-4416-4D05-88B8-D25671B04BD4}" type="pres">
      <dgm:prSet presAssocID="{C0666AC4-F47B-4C6B-B100-AC22B94EA4BF}" presName="vert3" presStyleCnt="0"/>
      <dgm:spPr/>
    </dgm:pt>
    <dgm:pt modelId="{9DDD700D-4F6F-40E8-AA85-67989B42189D}" type="pres">
      <dgm:prSet presAssocID="{C152F47F-6E07-42DE-8635-91E45918C51B}" presName="thinLine2b" presStyleLbl="callout" presStyleIdx="3" presStyleCnt="5"/>
      <dgm:spPr/>
    </dgm:pt>
    <dgm:pt modelId="{538B01A5-D0D2-48AB-998C-A42CAE55133A}" type="pres">
      <dgm:prSet presAssocID="{C152F47F-6E07-42DE-8635-91E45918C51B}" presName="vertSpace2b" presStyleCnt="0"/>
      <dgm:spPr/>
    </dgm:pt>
    <dgm:pt modelId="{1BE1A90C-B10D-48B0-A29B-48AB1488511D}" type="pres">
      <dgm:prSet presAssocID="{C3F89496-D520-43CC-B579-C247D3B74A17}" presName="horz2" presStyleCnt="0"/>
      <dgm:spPr/>
    </dgm:pt>
    <dgm:pt modelId="{B27CC0D8-4AB1-499B-A353-D0917F0A2D53}" type="pres">
      <dgm:prSet presAssocID="{C3F89496-D520-43CC-B579-C247D3B74A17}" presName="horzSpace2" presStyleCnt="0"/>
      <dgm:spPr/>
    </dgm:pt>
    <dgm:pt modelId="{CC10621E-5857-4DB6-9D09-56F44C50C98D}" type="pres">
      <dgm:prSet presAssocID="{C3F89496-D520-43CC-B579-C247D3B74A17}" presName="tx2" presStyleLbl="revTx" presStyleIdx="7" presStyleCnt="9"/>
      <dgm:spPr/>
      <dgm:t>
        <a:bodyPr/>
        <a:lstStyle/>
        <a:p>
          <a:endParaRPr lang="en-US"/>
        </a:p>
      </dgm:t>
    </dgm:pt>
    <dgm:pt modelId="{6BE30591-D871-461B-9B59-9D27FC04F32F}" type="pres">
      <dgm:prSet presAssocID="{C3F89496-D520-43CC-B579-C247D3B74A17}" presName="vert2" presStyleCnt="0"/>
      <dgm:spPr/>
    </dgm:pt>
    <dgm:pt modelId="{C19133CC-7F56-462A-9A4A-A8A899B762E3}" type="pres">
      <dgm:prSet presAssocID="{035CF3C9-08CE-41BC-933A-21161DE97AC0}" presName="horz3" presStyleCnt="0"/>
      <dgm:spPr/>
    </dgm:pt>
    <dgm:pt modelId="{B2209D66-E584-4074-B6CE-166306EC10AA}" type="pres">
      <dgm:prSet presAssocID="{035CF3C9-08CE-41BC-933A-21161DE97AC0}" presName="horzSpace3" presStyleCnt="0"/>
      <dgm:spPr/>
    </dgm:pt>
    <dgm:pt modelId="{66CD7F56-4A09-47CB-B840-41B357E681CC}" type="pres">
      <dgm:prSet presAssocID="{035CF3C9-08CE-41BC-933A-21161DE97AC0}" presName="tx3" presStyleLbl="revTx" presStyleIdx="8" presStyleCnt="9"/>
      <dgm:spPr/>
      <dgm:t>
        <a:bodyPr/>
        <a:lstStyle/>
        <a:p>
          <a:endParaRPr lang="en-US"/>
        </a:p>
      </dgm:t>
    </dgm:pt>
    <dgm:pt modelId="{78E7D5A1-7226-4C6A-A13A-EF5E33E17CAF}" type="pres">
      <dgm:prSet presAssocID="{035CF3C9-08CE-41BC-933A-21161DE97AC0}" presName="vert3" presStyleCnt="0"/>
      <dgm:spPr/>
    </dgm:pt>
    <dgm:pt modelId="{50E64599-E46E-4397-9EA5-03AE6B14D005}" type="pres">
      <dgm:prSet presAssocID="{C3F89496-D520-43CC-B579-C247D3B74A17}" presName="thinLine2b" presStyleLbl="callout" presStyleIdx="4" presStyleCnt="5"/>
      <dgm:spPr/>
    </dgm:pt>
    <dgm:pt modelId="{0BC2C98B-D5D4-4237-9900-FF0DF79DFEEF}" type="pres">
      <dgm:prSet presAssocID="{C3F89496-D520-43CC-B579-C247D3B74A17}" presName="vertSpace2b" presStyleCnt="0"/>
      <dgm:spPr/>
    </dgm:pt>
  </dgm:ptLst>
  <dgm:cxnLst>
    <dgm:cxn modelId="{E1DF394E-18CD-468E-AB90-B05E516E76E9}" type="presOf" srcId="{5DC2CC0E-E618-47D7-B872-0D4094D375CA}" destId="{0D81B6DA-D3B8-448F-AEA5-E54F8C75887C}" srcOrd="0" destOrd="0" presId="urn:microsoft.com/office/officeart/2008/layout/LinedList"/>
    <dgm:cxn modelId="{D508CC33-5CA7-4F78-AEC4-0FD7402C40AB}" srcId="{C152F47F-6E07-42DE-8635-91E45918C51B}" destId="{3EC11597-C797-4DCF-A68B-2805284D8E56}" srcOrd="1" destOrd="0" parTransId="{6CDD6879-A7B1-43B2-9548-C3C60BEC5B2E}" sibTransId="{6E97746B-26E3-4CAA-AA08-C4E8F8F6224C}"/>
    <dgm:cxn modelId="{B5EDFDEB-CD7B-45A7-AF00-18A64B64DA51}" srcId="{A135ECA4-E6AA-43F9-BEC8-07E3561C3D21}" destId="{490F4F8A-1E1C-448E-84D1-B938EA71CA53}" srcOrd="0" destOrd="0" parTransId="{F92BF500-355B-40C9-AAF8-81C6A01ACF77}" sibTransId="{B18DD87E-AB3C-43C0-93A0-9E1DF0CA1371}"/>
    <dgm:cxn modelId="{316AF3E0-4E28-4B12-B649-1E1139E1F3E3}" type="presOf" srcId="{C0666AC4-F47B-4C6B-B100-AC22B94EA4BF}" destId="{A843F80B-520F-4574-944E-82156B0E27FB}" srcOrd="0" destOrd="0" presId="urn:microsoft.com/office/officeart/2008/layout/LinedList"/>
    <dgm:cxn modelId="{CE7C6468-2805-4D66-B7B1-B69DEF27F375}" type="presOf" srcId="{C3F89496-D520-43CC-B579-C247D3B74A17}" destId="{CC10621E-5857-4DB6-9D09-56F44C50C98D}" srcOrd="0" destOrd="0" presId="urn:microsoft.com/office/officeart/2008/layout/LinedList"/>
    <dgm:cxn modelId="{78EF678C-5F60-48F1-925F-B9F02F085D04}" type="presOf" srcId="{5F5458DF-6EAD-45A9-85C5-8190F3287381}" destId="{E36A45C8-AE9A-45A2-95CF-D82233695AA0}" srcOrd="0" destOrd="0" presId="urn:microsoft.com/office/officeart/2008/layout/LinedList"/>
    <dgm:cxn modelId="{DD3C0DE1-C308-4352-BC66-AEE5564781BD}" srcId="{A135ECA4-E6AA-43F9-BEC8-07E3561C3D21}" destId="{C152F47F-6E07-42DE-8635-91E45918C51B}" srcOrd="1" destOrd="0" parTransId="{26E8C002-9187-4A78-831F-A8DCF2B7F9B3}" sibTransId="{7C07EA7A-33BD-4CA4-BC1F-2A96E335D1EA}"/>
    <dgm:cxn modelId="{BDD54D55-F018-4744-8EDF-8775868D905F}" type="presOf" srcId="{F4534C6D-8790-4777-A243-8104D86E7F81}" destId="{08FF53D3-7339-4BCE-84A7-D71C54AFAA4D}" srcOrd="0" destOrd="0" presId="urn:microsoft.com/office/officeart/2008/layout/LinedList"/>
    <dgm:cxn modelId="{C2B4E944-CB09-4DBE-9070-9111B75CBC1E}" srcId="{C152F47F-6E07-42DE-8635-91E45918C51B}" destId="{F4534C6D-8790-4777-A243-8104D86E7F81}" srcOrd="0" destOrd="0" parTransId="{2FE67248-F438-4F04-B570-AADF977F2D94}" sibTransId="{F1957979-54F4-4C50-83CE-6F0E8B431D79}"/>
    <dgm:cxn modelId="{7A9C7BE5-FE80-481F-9C36-7DC28AD3F909}" type="presOf" srcId="{490F4F8A-1E1C-448E-84D1-B938EA71CA53}" destId="{80F752FC-68E4-4239-9D0C-7AC37A8E0253}" srcOrd="0" destOrd="0" presId="urn:microsoft.com/office/officeart/2008/layout/LinedList"/>
    <dgm:cxn modelId="{EF493778-9EB4-415C-8E3E-2BA493AFBCBA}" type="presOf" srcId="{3EC11597-C797-4DCF-A68B-2805284D8E56}" destId="{6A00EDC7-AD87-4828-BCC1-B9E82C94084F}" srcOrd="0" destOrd="0" presId="urn:microsoft.com/office/officeart/2008/layout/LinedList"/>
    <dgm:cxn modelId="{F2BD0805-9332-4004-B82D-193F79FA4FF7}" srcId="{A135ECA4-E6AA-43F9-BEC8-07E3561C3D21}" destId="{C3F89496-D520-43CC-B579-C247D3B74A17}" srcOrd="2" destOrd="0" parTransId="{D63061E4-09C2-446B-AC3E-AE2741221A8A}" sibTransId="{6471747E-619B-4894-8513-B2A5DCA6F1BC}"/>
    <dgm:cxn modelId="{9D0786E0-F280-43CD-922A-5875A7207C24}" type="presOf" srcId="{A135ECA4-E6AA-43F9-BEC8-07E3561C3D21}" destId="{8F62ECE4-71DC-49D1-9B8B-0E52CC1CF229}" srcOrd="0" destOrd="0" presId="urn:microsoft.com/office/officeart/2008/layout/LinedList"/>
    <dgm:cxn modelId="{EE9A9103-2B2F-4C81-828A-51E4D1110600}" type="presOf" srcId="{C152F47F-6E07-42DE-8635-91E45918C51B}" destId="{E004109B-D4E0-4634-80D9-8FA1C3760530}" srcOrd="0" destOrd="0" presId="urn:microsoft.com/office/officeart/2008/layout/LinedList"/>
    <dgm:cxn modelId="{F9DDC908-B8B8-4AC8-891E-86A806EC431F}" srcId="{C152F47F-6E07-42DE-8635-91E45918C51B}" destId="{C0666AC4-F47B-4C6B-B100-AC22B94EA4BF}" srcOrd="2" destOrd="0" parTransId="{E73FA673-7346-4580-AD31-09DFBFAFDFA7}" sibTransId="{7A8672B4-CA70-4044-B4B0-E0D8342BCB55}"/>
    <dgm:cxn modelId="{25455337-8B93-4B71-B781-625333ACE8B0}" srcId="{C3F89496-D520-43CC-B579-C247D3B74A17}" destId="{035CF3C9-08CE-41BC-933A-21161DE97AC0}" srcOrd="0" destOrd="0" parTransId="{1800ED45-703F-4F3F-B18B-305D5BC6A860}" sibTransId="{8FA73611-EBDA-4FCC-9743-0AFADA867C89}"/>
    <dgm:cxn modelId="{E2499993-CA71-4ACC-A272-CC79FBB6ABC3}" srcId="{5F5458DF-6EAD-45A9-85C5-8190F3287381}" destId="{A135ECA4-E6AA-43F9-BEC8-07E3561C3D21}" srcOrd="0" destOrd="0" parTransId="{C62368B4-F206-4A18-957A-D4525E3149A7}" sibTransId="{9BCF3889-D1A6-4D7C-9715-AD90F394A2BD}"/>
    <dgm:cxn modelId="{BFE8DA07-8D94-4F57-AD6A-28C6DFB97AFE}" srcId="{490F4F8A-1E1C-448E-84D1-B938EA71CA53}" destId="{5DC2CC0E-E618-47D7-B872-0D4094D375CA}" srcOrd="0" destOrd="0" parTransId="{C0598855-251F-49B0-8545-E9E1927B053F}" sibTransId="{38FA271E-B6C8-424E-B75E-8C3E0737D497}"/>
    <dgm:cxn modelId="{416E4621-2998-44C3-B319-89D083E66EC0}" type="presOf" srcId="{035CF3C9-08CE-41BC-933A-21161DE97AC0}" destId="{66CD7F56-4A09-47CB-B840-41B357E681CC}" srcOrd="0" destOrd="0" presId="urn:microsoft.com/office/officeart/2008/layout/LinedList"/>
    <dgm:cxn modelId="{9C1364F8-6B52-48E6-9EF5-72B6D80F518B}" type="presParOf" srcId="{E36A45C8-AE9A-45A2-95CF-D82233695AA0}" destId="{F008716A-F058-4D05-9020-178CD51C987B}" srcOrd="0" destOrd="0" presId="urn:microsoft.com/office/officeart/2008/layout/LinedList"/>
    <dgm:cxn modelId="{0D1043CD-9AA2-4928-9F67-0D5D6B8DC6D2}" type="presParOf" srcId="{E36A45C8-AE9A-45A2-95CF-D82233695AA0}" destId="{F0669918-94F5-444C-BF17-51E0561B4818}" srcOrd="1" destOrd="0" presId="urn:microsoft.com/office/officeart/2008/layout/LinedList"/>
    <dgm:cxn modelId="{4F9DAC43-C98F-4AAD-98BC-E7D6B25210B9}" type="presParOf" srcId="{F0669918-94F5-444C-BF17-51E0561B4818}" destId="{8F62ECE4-71DC-49D1-9B8B-0E52CC1CF229}" srcOrd="0" destOrd="0" presId="urn:microsoft.com/office/officeart/2008/layout/LinedList"/>
    <dgm:cxn modelId="{2AB4C421-B27A-4439-BE6E-50AF419CE264}" type="presParOf" srcId="{F0669918-94F5-444C-BF17-51E0561B4818}" destId="{B23A7F30-DECB-4A9D-8870-9D0AAE7AA299}" srcOrd="1" destOrd="0" presId="urn:microsoft.com/office/officeart/2008/layout/LinedList"/>
    <dgm:cxn modelId="{8CFB2345-0FF9-4140-BBC1-BE8FB93DF4B6}" type="presParOf" srcId="{B23A7F30-DECB-4A9D-8870-9D0AAE7AA299}" destId="{BFBFFE6D-C696-44C1-9B81-BABFDB3EF36B}" srcOrd="0" destOrd="0" presId="urn:microsoft.com/office/officeart/2008/layout/LinedList"/>
    <dgm:cxn modelId="{7722B4EC-B63C-4018-81A6-96E59501AB22}" type="presParOf" srcId="{B23A7F30-DECB-4A9D-8870-9D0AAE7AA299}" destId="{AC48162C-ADDE-46D7-B01E-0B1E8FF262E8}" srcOrd="1" destOrd="0" presId="urn:microsoft.com/office/officeart/2008/layout/LinedList"/>
    <dgm:cxn modelId="{C5E1DB78-A426-40DB-9D52-310CE6F6C483}" type="presParOf" srcId="{AC48162C-ADDE-46D7-B01E-0B1E8FF262E8}" destId="{6A7A1728-C7CF-41EB-A238-A3B146E58F31}" srcOrd="0" destOrd="0" presId="urn:microsoft.com/office/officeart/2008/layout/LinedList"/>
    <dgm:cxn modelId="{D6D7373F-0C87-4A65-B2F6-8C12066775F3}" type="presParOf" srcId="{AC48162C-ADDE-46D7-B01E-0B1E8FF262E8}" destId="{80F752FC-68E4-4239-9D0C-7AC37A8E0253}" srcOrd="1" destOrd="0" presId="urn:microsoft.com/office/officeart/2008/layout/LinedList"/>
    <dgm:cxn modelId="{B27C59CF-C0F0-4957-8CE0-5445282FDC9A}" type="presParOf" srcId="{AC48162C-ADDE-46D7-B01E-0B1E8FF262E8}" destId="{2A475B23-C0C3-4993-955B-A022DC68E516}" srcOrd="2" destOrd="0" presId="urn:microsoft.com/office/officeart/2008/layout/LinedList"/>
    <dgm:cxn modelId="{9AF5C7D9-8BF5-4442-BCA4-F5C1960CD7DC}" type="presParOf" srcId="{2A475B23-C0C3-4993-955B-A022DC68E516}" destId="{0647DA3D-8D84-4D63-B7E1-4AFF02885038}" srcOrd="0" destOrd="0" presId="urn:microsoft.com/office/officeart/2008/layout/LinedList"/>
    <dgm:cxn modelId="{B27F5D3F-0719-4551-8570-9206A0398C11}" type="presParOf" srcId="{0647DA3D-8D84-4D63-B7E1-4AFF02885038}" destId="{0FDF1644-D3AD-4262-B83D-56EBA03F1D4B}" srcOrd="0" destOrd="0" presId="urn:microsoft.com/office/officeart/2008/layout/LinedList"/>
    <dgm:cxn modelId="{CCBC3AA5-0EFE-48A9-803E-B8628799D2A4}" type="presParOf" srcId="{0647DA3D-8D84-4D63-B7E1-4AFF02885038}" destId="{0D81B6DA-D3B8-448F-AEA5-E54F8C75887C}" srcOrd="1" destOrd="0" presId="urn:microsoft.com/office/officeart/2008/layout/LinedList"/>
    <dgm:cxn modelId="{FECF860B-EC45-406B-9731-3BC8CB45EBBF}" type="presParOf" srcId="{0647DA3D-8D84-4D63-B7E1-4AFF02885038}" destId="{B10002BB-29FA-4D49-B449-E24A6A348A74}" srcOrd="2" destOrd="0" presId="urn:microsoft.com/office/officeart/2008/layout/LinedList"/>
    <dgm:cxn modelId="{BBC77C28-1529-4972-94D1-CF4B68C8A82A}" type="presParOf" srcId="{B23A7F30-DECB-4A9D-8870-9D0AAE7AA299}" destId="{427FA3EA-FBB5-4D4E-94CC-32E7112DBDD2}" srcOrd="2" destOrd="0" presId="urn:microsoft.com/office/officeart/2008/layout/LinedList"/>
    <dgm:cxn modelId="{78BDEA41-C609-4DC8-937A-6DCA81D1E02A}" type="presParOf" srcId="{B23A7F30-DECB-4A9D-8870-9D0AAE7AA299}" destId="{85E669E5-7F21-453C-8A50-8A43257C6766}" srcOrd="3" destOrd="0" presId="urn:microsoft.com/office/officeart/2008/layout/LinedList"/>
    <dgm:cxn modelId="{B70E5A4E-312D-4191-BC58-DBF0569E4812}" type="presParOf" srcId="{B23A7F30-DECB-4A9D-8870-9D0AAE7AA299}" destId="{FE974B7B-3A9E-46E6-880E-740E3DC1B353}" srcOrd="4" destOrd="0" presId="urn:microsoft.com/office/officeart/2008/layout/LinedList"/>
    <dgm:cxn modelId="{8A99F3AF-141F-46F6-B458-5A078AFDB70B}" type="presParOf" srcId="{FE974B7B-3A9E-46E6-880E-740E3DC1B353}" destId="{31890366-8266-4969-93E7-DF30794811DB}" srcOrd="0" destOrd="0" presId="urn:microsoft.com/office/officeart/2008/layout/LinedList"/>
    <dgm:cxn modelId="{1651DE56-BF9E-4196-9373-2008C34D8264}" type="presParOf" srcId="{FE974B7B-3A9E-46E6-880E-740E3DC1B353}" destId="{E004109B-D4E0-4634-80D9-8FA1C3760530}" srcOrd="1" destOrd="0" presId="urn:microsoft.com/office/officeart/2008/layout/LinedList"/>
    <dgm:cxn modelId="{F5A861A4-98C1-4ABC-B8D0-B54BF3171765}" type="presParOf" srcId="{FE974B7B-3A9E-46E6-880E-740E3DC1B353}" destId="{27B9AE07-D73D-4BBE-923E-5AA0F09A993E}" srcOrd="2" destOrd="0" presId="urn:microsoft.com/office/officeart/2008/layout/LinedList"/>
    <dgm:cxn modelId="{03674197-6D6D-4A79-AF17-C398D49AA806}" type="presParOf" srcId="{27B9AE07-D73D-4BBE-923E-5AA0F09A993E}" destId="{E2AF610D-75F5-4AD3-AA8F-44E6D1E60101}" srcOrd="0" destOrd="0" presId="urn:microsoft.com/office/officeart/2008/layout/LinedList"/>
    <dgm:cxn modelId="{3051284D-24A6-4089-B53C-D2DB952D79C3}" type="presParOf" srcId="{E2AF610D-75F5-4AD3-AA8F-44E6D1E60101}" destId="{69AFB518-3886-4B32-9390-BEABE4033822}" srcOrd="0" destOrd="0" presId="urn:microsoft.com/office/officeart/2008/layout/LinedList"/>
    <dgm:cxn modelId="{71168F9C-B035-43DC-B14B-27A92DCC4F3C}" type="presParOf" srcId="{E2AF610D-75F5-4AD3-AA8F-44E6D1E60101}" destId="{08FF53D3-7339-4BCE-84A7-D71C54AFAA4D}" srcOrd="1" destOrd="0" presId="urn:microsoft.com/office/officeart/2008/layout/LinedList"/>
    <dgm:cxn modelId="{A9013224-BBF1-4C93-B745-3F04B0093AF9}" type="presParOf" srcId="{E2AF610D-75F5-4AD3-AA8F-44E6D1E60101}" destId="{64259E48-2978-4FB2-9EDA-A6E77533969A}" srcOrd="2" destOrd="0" presId="urn:microsoft.com/office/officeart/2008/layout/LinedList"/>
    <dgm:cxn modelId="{178CAB8B-17DE-4985-B501-6BC9265182CE}" type="presParOf" srcId="{27B9AE07-D73D-4BBE-923E-5AA0F09A993E}" destId="{97908448-E085-4F19-A6FC-0AB5FF003FA1}" srcOrd="1" destOrd="0" presId="urn:microsoft.com/office/officeart/2008/layout/LinedList"/>
    <dgm:cxn modelId="{E21AAF9E-8C1E-4112-B43C-AC75CCC0C7D6}" type="presParOf" srcId="{27B9AE07-D73D-4BBE-923E-5AA0F09A993E}" destId="{30C93AB2-56C0-48A5-A4CA-FF9898B0B693}" srcOrd="2" destOrd="0" presId="urn:microsoft.com/office/officeart/2008/layout/LinedList"/>
    <dgm:cxn modelId="{373244BA-118D-498A-A972-F7060F0F7CD9}" type="presParOf" srcId="{30C93AB2-56C0-48A5-A4CA-FF9898B0B693}" destId="{4395F986-2322-4C83-B1D6-235E57F90014}" srcOrd="0" destOrd="0" presId="urn:microsoft.com/office/officeart/2008/layout/LinedList"/>
    <dgm:cxn modelId="{C509906B-ADAE-48BC-9CD3-04A38D8DF1BB}" type="presParOf" srcId="{30C93AB2-56C0-48A5-A4CA-FF9898B0B693}" destId="{6A00EDC7-AD87-4828-BCC1-B9E82C94084F}" srcOrd="1" destOrd="0" presId="urn:microsoft.com/office/officeart/2008/layout/LinedList"/>
    <dgm:cxn modelId="{0BF1A57B-A6E2-4D30-B590-88BA7E437F39}" type="presParOf" srcId="{30C93AB2-56C0-48A5-A4CA-FF9898B0B693}" destId="{34ADAF24-FE0D-468B-A5B4-6C7092E1981E}" srcOrd="2" destOrd="0" presId="urn:microsoft.com/office/officeart/2008/layout/LinedList"/>
    <dgm:cxn modelId="{AC02BFFA-36B7-4138-B2EF-F3BB902C127A}" type="presParOf" srcId="{27B9AE07-D73D-4BBE-923E-5AA0F09A993E}" destId="{E37FECFB-E2D1-40C4-A9F4-CE9F45A6C2C0}" srcOrd="3" destOrd="0" presId="urn:microsoft.com/office/officeart/2008/layout/LinedList"/>
    <dgm:cxn modelId="{9EB7A888-820B-4968-A529-2C1B4A446D9B}" type="presParOf" srcId="{27B9AE07-D73D-4BBE-923E-5AA0F09A993E}" destId="{F4926169-E85F-449A-A5BD-4166A230C43F}" srcOrd="4" destOrd="0" presId="urn:microsoft.com/office/officeart/2008/layout/LinedList"/>
    <dgm:cxn modelId="{330D71DF-C036-457C-BF32-913491E08834}" type="presParOf" srcId="{F4926169-E85F-449A-A5BD-4166A230C43F}" destId="{C450E583-D7B8-4B83-B5C5-0C29B161D705}" srcOrd="0" destOrd="0" presId="urn:microsoft.com/office/officeart/2008/layout/LinedList"/>
    <dgm:cxn modelId="{846C3530-6499-431B-B278-B6B58869D9B2}" type="presParOf" srcId="{F4926169-E85F-449A-A5BD-4166A230C43F}" destId="{A843F80B-520F-4574-944E-82156B0E27FB}" srcOrd="1" destOrd="0" presId="urn:microsoft.com/office/officeart/2008/layout/LinedList"/>
    <dgm:cxn modelId="{A556B0FF-D7C5-4791-8E86-6E5EE6AD650D}" type="presParOf" srcId="{F4926169-E85F-449A-A5BD-4166A230C43F}" destId="{4B2CE070-4416-4D05-88B8-D25671B04BD4}" srcOrd="2" destOrd="0" presId="urn:microsoft.com/office/officeart/2008/layout/LinedList"/>
    <dgm:cxn modelId="{4F6EE62B-D27A-4201-97C0-2C81D42C43E0}" type="presParOf" srcId="{B23A7F30-DECB-4A9D-8870-9D0AAE7AA299}" destId="{9DDD700D-4F6F-40E8-AA85-67989B42189D}" srcOrd="5" destOrd="0" presId="urn:microsoft.com/office/officeart/2008/layout/LinedList"/>
    <dgm:cxn modelId="{4D2B4B49-13FB-41AC-9DFC-8E8F79F646F3}" type="presParOf" srcId="{B23A7F30-DECB-4A9D-8870-9D0AAE7AA299}" destId="{538B01A5-D0D2-48AB-998C-A42CAE55133A}" srcOrd="6" destOrd="0" presId="urn:microsoft.com/office/officeart/2008/layout/LinedList"/>
    <dgm:cxn modelId="{153BF2AA-FDE7-4EBD-A88C-42F51F32112E}" type="presParOf" srcId="{B23A7F30-DECB-4A9D-8870-9D0AAE7AA299}" destId="{1BE1A90C-B10D-48B0-A29B-48AB1488511D}" srcOrd="7" destOrd="0" presId="urn:microsoft.com/office/officeart/2008/layout/LinedList"/>
    <dgm:cxn modelId="{756083BD-BC3B-4689-AB4C-A469F638C7E9}" type="presParOf" srcId="{1BE1A90C-B10D-48B0-A29B-48AB1488511D}" destId="{B27CC0D8-4AB1-499B-A353-D0917F0A2D53}" srcOrd="0" destOrd="0" presId="urn:microsoft.com/office/officeart/2008/layout/LinedList"/>
    <dgm:cxn modelId="{35DEA119-7834-452C-A617-0391C087FD0C}" type="presParOf" srcId="{1BE1A90C-B10D-48B0-A29B-48AB1488511D}" destId="{CC10621E-5857-4DB6-9D09-56F44C50C98D}" srcOrd="1" destOrd="0" presId="urn:microsoft.com/office/officeart/2008/layout/LinedList"/>
    <dgm:cxn modelId="{861296ED-42A8-4780-A261-0D719BFCF9B4}" type="presParOf" srcId="{1BE1A90C-B10D-48B0-A29B-48AB1488511D}" destId="{6BE30591-D871-461B-9B59-9D27FC04F32F}" srcOrd="2" destOrd="0" presId="urn:microsoft.com/office/officeart/2008/layout/LinedList"/>
    <dgm:cxn modelId="{1FACE36B-D63B-4FF3-87F8-0271B995C826}" type="presParOf" srcId="{6BE30591-D871-461B-9B59-9D27FC04F32F}" destId="{C19133CC-7F56-462A-9A4A-A8A899B762E3}" srcOrd="0" destOrd="0" presId="urn:microsoft.com/office/officeart/2008/layout/LinedList"/>
    <dgm:cxn modelId="{F80DD659-D2FA-481A-A649-039902A4B81A}" type="presParOf" srcId="{C19133CC-7F56-462A-9A4A-A8A899B762E3}" destId="{B2209D66-E584-4074-B6CE-166306EC10AA}" srcOrd="0" destOrd="0" presId="urn:microsoft.com/office/officeart/2008/layout/LinedList"/>
    <dgm:cxn modelId="{2FE0146C-8A22-4DF6-865D-63B6C675FD2F}" type="presParOf" srcId="{C19133CC-7F56-462A-9A4A-A8A899B762E3}" destId="{66CD7F56-4A09-47CB-B840-41B357E681CC}" srcOrd="1" destOrd="0" presId="urn:microsoft.com/office/officeart/2008/layout/LinedList"/>
    <dgm:cxn modelId="{49C5EF8E-C607-494F-8884-667A6C2E0BAD}" type="presParOf" srcId="{C19133CC-7F56-462A-9A4A-A8A899B762E3}" destId="{78E7D5A1-7226-4C6A-A13A-EF5E33E17CAF}" srcOrd="2" destOrd="0" presId="urn:microsoft.com/office/officeart/2008/layout/LinedList"/>
    <dgm:cxn modelId="{0A683F1F-B3DC-4EF8-A3AA-62D340D56445}" type="presParOf" srcId="{B23A7F30-DECB-4A9D-8870-9D0AAE7AA299}" destId="{50E64599-E46E-4397-9EA5-03AE6B14D005}" srcOrd="8" destOrd="0" presId="urn:microsoft.com/office/officeart/2008/layout/LinedList"/>
    <dgm:cxn modelId="{B89ED509-2A43-4E53-800C-6815FBEC0EC6}" type="presParOf" srcId="{B23A7F30-DECB-4A9D-8870-9D0AAE7AA299}" destId="{0BC2C98B-D5D4-4237-9900-FF0DF79DFEEF}"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6DEDBF-E94E-44F2-809A-1A9E6BA0BEF4}">
      <dsp:nvSpPr>
        <dsp:cNvPr id="0" name=""/>
        <dsp:cNvSpPr/>
      </dsp:nvSpPr>
      <dsp:spPr>
        <a:xfrm>
          <a:off x="0" y="298353"/>
          <a:ext cx="8407400" cy="61600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smtClean="0"/>
            <a:t>Balancing Informational &amp; Literary Texts (Grades PK-5)</a:t>
          </a:r>
          <a:endParaRPr lang="en-US" sz="2700" kern="1200"/>
        </a:p>
      </dsp:txBody>
      <dsp:txXfrm>
        <a:off x="30071" y="328424"/>
        <a:ext cx="8347258" cy="555862"/>
      </dsp:txXfrm>
    </dsp:sp>
    <dsp:sp modelId="{446BCCC1-A0C5-4982-949C-B1C10762DD66}">
      <dsp:nvSpPr>
        <dsp:cNvPr id="0" name=""/>
        <dsp:cNvSpPr/>
      </dsp:nvSpPr>
      <dsp:spPr>
        <a:xfrm>
          <a:off x="0" y="992118"/>
          <a:ext cx="8407400" cy="61600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smtClean="0"/>
            <a:t>Knowledge in the Disciplines (Grades 6-12)</a:t>
          </a:r>
          <a:endParaRPr lang="en-US" sz="2700" kern="1200"/>
        </a:p>
      </dsp:txBody>
      <dsp:txXfrm>
        <a:off x="30071" y="1022189"/>
        <a:ext cx="8347258" cy="555862"/>
      </dsp:txXfrm>
    </dsp:sp>
    <dsp:sp modelId="{D2C2071E-A4D5-419C-8483-A7AFA53E459A}">
      <dsp:nvSpPr>
        <dsp:cNvPr id="0" name=""/>
        <dsp:cNvSpPr/>
      </dsp:nvSpPr>
      <dsp:spPr>
        <a:xfrm>
          <a:off x="0" y="1685883"/>
          <a:ext cx="8407400" cy="61600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smtClean="0"/>
            <a:t>Staircase of Complexity</a:t>
          </a:r>
          <a:endParaRPr lang="en-US" sz="2700" kern="1200"/>
        </a:p>
      </dsp:txBody>
      <dsp:txXfrm>
        <a:off x="30071" y="1715954"/>
        <a:ext cx="8347258" cy="555862"/>
      </dsp:txXfrm>
    </dsp:sp>
    <dsp:sp modelId="{35E796B4-42ED-45B0-A9FB-F3203E892625}">
      <dsp:nvSpPr>
        <dsp:cNvPr id="0" name=""/>
        <dsp:cNvSpPr/>
      </dsp:nvSpPr>
      <dsp:spPr>
        <a:xfrm>
          <a:off x="0" y="2379648"/>
          <a:ext cx="8407400" cy="61600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smtClean="0"/>
            <a:t>Text-based Answers</a:t>
          </a:r>
          <a:endParaRPr lang="en-US" sz="2700" kern="1200"/>
        </a:p>
      </dsp:txBody>
      <dsp:txXfrm>
        <a:off x="30071" y="2409719"/>
        <a:ext cx="8347258" cy="555862"/>
      </dsp:txXfrm>
    </dsp:sp>
    <dsp:sp modelId="{C1A97791-6DDE-4DA1-801F-8B22B1A0E999}">
      <dsp:nvSpPr>
        <dsp:cNvPr id="0" name=""/>
        <dsp:cNvSpPr/>
      </dsp:nvSpPr>
      <dsp:spPr>
        <a:xfrm>
          <a:off x="0" y="3073413"/>
          <a:ext cx="8407400" cy="61600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smtClean="0"/>
            <a:t>Writing from Sources</a:t>
          </a:r>
          <a:endParaRPr lang="en-US" sz="2700" kern="1200"/>
        </a:p>
      </dsp:txBody>
      <dsp:txXfrm>
        <a:off x="30071" y="3103484"/>
        <a:ext cx="8347258" cy="555862"/>
      </dsp:txXfrm>
    </dsp:sp>
    <dsp:sp modelId="{1CB5635C-B379-4B8D-9308-66093A46B1CF}">
      <dsp:nvSpPr>
        <dsp:cNvPr id="0" name=""/>
        <dsp:cNvSpPr/>
      </dsp:nvSpPr>
      <dsp:spPr>
        <a:xfrm>
          <a:off x="0" y="3767178"/>
          <a:ext cx="8407400" cy="61600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smtClean="0"/>
            <a:t>Academic Vocabulary</a:t>
          </a:r>
          <a:endParaRPr lang="en-US" sz="2700" kern="1200"/>
        </a:p>
      </dsp:txBody>
      <dsp:txXfrm>
        <a:off x="30071" y="3797249"/>
        <a:ext cx="8347258" cy="55586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E39DAA-2FC5-4700-9FB9-6B7305D0AE9B}">
      <dsp:nvSpPr>
        <dsp:cNvPr id="0" name=""/>
        <dsp:cNvSpPr/>
      </dsp:nvSpPr>
      <dsp:spPr>
        <a:xfrm>
          <a:off x="0" y="2252014"/>
          <a:ext cx="6096000" cy="361483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298704" rIns="298704" bIns="298704" numCol="1" spcCol="1270" anchor="ctr" anchorCtr="0">
          <a:noAutofit/>
        </a:bodyPr>
        <a:lstStyle/>
        <a:p>
          <a:pPr lvl="0" algn="ctr" defTabSz="1866900" rtl="0">
            <a:lnSpc>
              <a:spcPct val="90000"/>
            </a:lnSpc>
            <a:spcBef>
              <a:spcPct val="0"/>
            </a:spcBef>
            <a:spcAft>
              <a:spcPct val="35000"/>
            </a:spcAft>
          </a:pPr>
          <a:r>
            <a:rPr lang="en-US" sz="4200" kern="1200" smtClean="0"/>
            <a:t>Write about a time you had to make a difficult decision. Describe the situation and the heroic qualities you exhibited.</a:t>
          </a:r>
          <a:endParaRPr lang="en-US" sz="4200" kern="1200"/>
        </a:p>
      </dsp:txBody>
      <dsp:txXfrm>
        <a:off x="0" y="2252014"/>
        <a:ext cx="6096000" cy="3614836"/>
      </dsp:txXfrm>
    </dsp:sp>
    <dsp:sp modelId="{120F3961-E4B6-47C8-B124-8CD4A20E2C0A}">
      <dsp:nvSpPr>
        <dsp:cNvPr id="0" name=""/>
        <dsp:cNvSpPr/>
      </dsp:nvSpPr>
      <dsp:spPr>
        <a:xfrm rot="10800000">
          <a:off x="0" y="548"/>
          <a:ext cx="6096000" cy="2273640"/>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298704" rIns="298704" bIns="298704" numCol="1" spcCol="1270" anchor="ctr" anchorCtr="0">
          <a:noAutofit/>
        </a:bodyPr>
        <a:lstStyle/>
        <a:p>
          <a:pPr lvl="0" algn="ctr" defTabSz="1866900" rtl="0">
            <a:lnSpc>
              <a:spcPct val="90000"/>
            </a:lnSpc>
            <a:spcBef>
              <a:spcPct val="0"/>
            </a:spcBef>
            <a:spcAft>
              <a:spcPct val="35000"/>
            </a:spcAft>
          </a:pPr>
          <a:r>
            <a:rPr lang="en-US" sz="4200" kern="1200" smtClean="0"/>
            <a:t>Pre-CCLS</a:t>
          </a:r>
          <a:endParaRPr lang="en-US" sz="4200" kern="1200"/>
        </a:p>
      </dsp:txBody>
      <dsp:txXfrm rot="10800000">
        <a:off x="0" y="548"/>
        <a:ext cx="6096000" cy="147734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822F7A-23A9-49B8-B714-D91303E10DB7}">
      <dsp:nvSpPr>
        <dsp:cNvPr id="0" name=""/>
        <dsp:cNvSpPr/>
      </dsp:nvSpPr>
      <dsp:spPr>
        <a:xfrm>
          <a:off x="0" y="1908952"/>
          <a:ext cx="6019800" cy="403398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rtl="0">
            <a:lnSpc>
              <a:spcPct val="90000"/>
            </a:lnSpc>
            <a:spcBef>
              <a:spcPct val="0"/>
            </a:spcBef>
            <a:spcAft>
              <a:spcPct val="35000"/>
            </a:spcAft>
          </a:pPr>
          <a:r>
            <a:rPr lang="en-US" sz="2300" kern="1200" dirty="0" smtClean="0"/>
            <a:t>Modern writers often enhance their story through the use of literary allusions. </a:t>
          </a:r>
          <a:r>
            <a:rPr lang="en-US" sz="2300" kern="1200" dirty="0" err="1" smtClean="0"/>
            <a:t>Grann</a:t>
          </a:r>
          <a:r>
            <a:rPr lang="en-US" sz="2300" kern="1200" dirty="0" smtClean="0"/>
            <a:t> compares Fawcett’s Nina to Odysseus’ Penelope. </a:t>
          </a:r>
          <a:r>
            <a:rPr lang="en-US" sz="2300" i="1" kern="1200" dirty="0" smtClean="0">
              <a:solidFill>
                <a:schemeClr val="tx1"/>
              </a:solidFill>
            </a:rPr>
            <a:t>Analyze and evaluate the effectiveness</a:t>
          </a:r>
          <a:r>
            <a:rPr lang="en-US" sz="2300" i="1" kern="1200" dirty="0" smtClean="0"/>
            <a:t> of </a:t>
          </a:r>
          <a:r>
            <a:rPr lang="en-US" sz="2300" kern="1200" dirty="0" err="1" smtClean="0"/>
            <a:t>Grann’s</a:t>
          </a:r>
          <a:r>
            <a:rPr lang="en-US" sz="2300" kern="1200" dirty="0" smtClean="0"/>
            <a:t> choice in making this comparison. In your essay, be sure to:</a:t>
          </a:r>
          <a:endParaRPr lang="en-US" sz="2300" kern="1200" dirty="0"/>
        </a:p>
      </dsp:txBody>
      <dsp:txXfrm>
        <a:off x="0" y="1908952"/>
        <a:ext cx="6019800" cy="2178352"/>
      </dsp:txXfrm>
    </dsp:sp>
    <dsp:sp modelId="{94849EDB-798B-4279-AEFC-296C1E8A467D}">
      <dsp:nvSpPr>
        <dsp:cNvPr id="0" name=""/>
        <dsp:cNvSpPr/>
      </dsp:nvSpPr>
      <dsp:spPr>
        <a:xfrm>
          <a:off x="2939" y="4006625"/>
          <a:ext cx="2004640" cy="1855633"/>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rtl="0">
            <a:lnSpc>
              <a:spcPct val="90000"/>
            </a:lnSpc>
            <a:spcBef>
              <a:spcPct val="0"/>
            </a:spcBef>
            <a:spcAft>
              <a:spcPct val="35000"/>
            </a:spcAft>
          </a:pPr>
          <a:r>
            <a:rPr lang="en-US" sz="1900" kern="1200" dirty="0" smtClean="0"/>
            <a:t>Describe the call to adventure for both Percy Fawcett and Odysseus.  </a:t>
          </a:r>
          <a:endParaRPr lang="en-US" sz="1900" kern="1200" dirty="0"/>
        </a:p>
      </dsp:txBody>
      <dsp:txXfrm>
        <a:off x="2939" y="4006625"/>
        <a:ext cx="2004640" cy="1855633"/>
      </dsp:txXfrm>
    </dsp:sp>
    <dsp:sp modelId="{B2755C2B-C8E0-4960-8077-4033ECB95DCA}">
      <dsp:nvSpPr>
        <dsp:cNvPr id="0" name=""/>
        <dsp:cNvSpPr/>
      </dsp:nvSpPr>
      <dsp:spPr>
        <a:xfrm>
          <a:off x="2007579" y="4006625"/>
          <a:ext cx="2004640" cy="1855633"/>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rtl="0">
            <a:lnSpc>
              <a:spcPct val="90000"/>
            </a:lnSpc>
            <a:spcBef>
              <a:spcPct val="0"/>
            </a:spcBef>
            <a:spcAft>
              <a:spcPct val="35000"/>
            </a:spcAft>
          </a:pPr>
          <a:r>
            <a:rPr lang="en-US" sz="1900" kern="1200" dirty="0" smtClean="0"/>
            <a:t>Compare and contrast the impact of answering this call on those closest to the heroes.</a:t>
          </a:r>
          <a:endParaRPr lang="en-US" sz="1900" kern="1200" dirty="0"/>
        </a:p>
      </dsp:txBody>
      <dsp:txXfrm>
        <a:off x="2007579" y="4006625"/>
        <a:ext cx="2004640" cy="1855633"/>
      </dsp:txXfrm>
    </dsp:sp>
    <dsp:sp modelId="{6D15F4D6-46C2-43AB-B80A-5C1068DC04EF}">
      <dsp:nvSpPr>
        <dsp:cNvPr id="0" name=""/>
        <dsp:cNvSpPr/>
      </dsp:nvSpPr>
      <dsp:spPr>
        <a:xfrm>
          <a:off x="4012220" y="4006625"/>
          <a:ext cx="2004640" cy="1855633"/>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rtl="0">
            <a:lnSpc>
              <a:spcPct val="90000"/>
            </a:lnSpc>
            <a:spcBef>
              <a:spcPct val="0"/>
            </a:spcBef>
            <a:spcAft>
              <a:spcPct val="35000"/>
            </a:spcAft>
          </a:pPr>
          <a:r>
            <a:rPr lang="en-US" sz="1900" kern="1200" dirty="0" smtClean="0"/>
            <a:t>Support your analysis using specific evidence from the two works listed above. </a:t>
          </a:r>
          <a:endParaRPr lang="en-US" sz="1900" kern="1200" dirty="0"/>
        </a:p>
      </dsp:txBody>
      <dsp:txXfrm>
        <a:off x="4012220" y="4006625"/>
        <a:ext cx="2004640" cy="1855633"/>
      </dsp:txXfrm>
    </dsp:sp>
    <dsp:sp modelId="{8AB43D7F-5943-4CF5-B2A0-7CB21FE452A7}">
      <dsp:nvSpPr>
        <dsp:cNvPr id="0" name=""/>
        <dsp:cNvSpPr/>
      </dsp:nvSpPr>
      <dsp:spPr>
        <a:xfrm rot="10800000">
          <a:off x="0" y="661"/>
          <a:ext cx="6019800" cy="1968801"/>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rtl="0">
            <a:lnSpc>
              <a:spcPct val="90000"/>
            </a:lnSpc>
            <a:spcBef>
              <a:spcPct val="0"/>
            </a:spcBef>
            <a:spcAft>
              <a:spcPct val="35000"/>
            </a:spcAft>
          </a:pPr>
          <a:r>
            <a:rPr lang="en-US" sz="2300" kern="1200" smtClean="0"/>
            <a:t>Post-CCLS</a:t>
          </a:r>
          <a:endParaRPr lang="en-US" sz="2300" kern="1200"/>
        </a:p>
      </dsp:txBody>
      <dsp:txXfrm rot="10800000">
        <a:off x="0" y="661"/>
        <a:ext cx="6019800" cy="127926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09214A-0DDA-4999-92B0-5CB1116694BE}">
      <dsp:nvSpPr>
        <dsp:cNvPr id="0" name=""/>
        <dsp:cNvSpPr/>
      </dsp:nvSpPr>
      <dsp:spPr>
        <a:xfrm>
          <a:off x="2480" y="22545"/>
          <a:ext cx="1268759" cy="631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r" defTabSz="889000" rtl="0">
            <a:lnSpc>
              <a:spcPct val="90000"/>
            </a:lnSpc>
            <a:spcBef>
              <a:spcPct val="0"/>
            </a:spcBef>
            <a:spcAft>
              <a:spcPct val="35000"/>
            </a:spcAft>
          </a:pPr>
          <a:r>
            <a:rPr lang="en-US" sz="2000" kern="1200" dirty="0" smtClean="0">
              <a:solidFill>
                <a:schemeClr val="accent2"/>
              </a:solidFill>
            </a:rPr>
            <a:t>Tier One Words </a:t>
          </a:r>
          <a:endParaRPr lang="en-US" sz="2000" kern="1200" dirty="0">
            <a:solidFill>
              <a:schemeClr val="accent2"/>
            </a:solidFill>
          </a:endParaRPr>
        </a:p>
      </dsp:txBody>
      <dsp:txXfrm>
        <a:off x="2480" y="22545"/>
        <a:ext cx="1268759" cy="631125"/>
      </dsp:txXfrm>
    </dsp:sp>
    <dsp:sp modelId="{DB9A23F5-47FC-4600-89CC-F102692C5CB5}">
      <dsp:nvSpPr>
        <dsp:cNvPr id="0" name=""/>
        <dsp:cNvSpPr/>
      </dsp:nvSpPr>
      <dsp:spPr>
        <a:xfrm>
          <a:off x="1271240" y="22545"/>
          <a:ext cx="253751" cy="631125"/>
        </a:xfrm>
        <a:prstGeom prst="leftBrace">
          <a:avLst>
            <a:gd name="adj1" fmla="val 35000"/>
            <a:gd name="adj2" fmla="val 50000"/>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F6F7A7-97E8-4FB7-8D6F-0D263DB5A389}">
      <dsp:nvSpPr>
        <dsp:cNvPr id="0" name=""/>
        <dsp:cNvSpPr/>
      </dsp:nvSpPr>
      <dsp:spPr>
        <a:xfrm>
          <a:off x="1626492" y="22545"/>
          <a:ext cx="3451026" cy="63112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rtl="0">
            <a:lnSpc>
              <a:spcPct val="90000"/>
            </a:lnSpc>
            <a:spcBef>
              <a:spcPct val="0"/>
            </a:spcBef>
            <a:spcAft>
              <a:spcPct val="15000"/>
            </a:spcAft>
            <a:buChar char="••"/>
          </a:pPr>
          <a:r>
            <a:rPr lang="en-US" sz="2000" kern="1200" smtClean="0"/>
            <a:t>Words of everyday speech </a:t>
          </a:r>
          <a:endParaRPr lang="en-US" sz="2000" kern="1200"/>
        </a:p>
      </dsp:txBody>
      <dsp:txXfrm>
        <a:off x="1626492" y="22545"/>
        <a:ext cx="3451026" cy="631125"/>
      </dsp:txXfrm>
    </dsp:sp>
    <dsp:sp modelId="{3B0BD534-F83A-48D1-83AA-9A6C5D99C559}">
      <dsp:nvSpPr>
        <dsp:cNvPr id="0" name=""/>
        <dsp:cNvSpPr/>
      </dsp:nvSpPr>
      <dsp:spPr>
        <a:xfrm>
          <a:off x="2480" y="1455408"/>
          <a:ext cx="1268759" cy="631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r" defTabSz="889000" rtl="0">
            <a:lnSpc>
              <a:spcPct val="90000"/>
            </a:lnSpc>
            <a:spcBef>
              <a:spcPct val="0"/>
            </a:spcBef>
            <a:spcAft>
              <a:spcPct val="35000"/>
            </a:spcAft>
          </a:pPr>
          <a:r>
            <a:rPr lang="en-US" sz="2000" kern="1200" dirty="0" smtClean="0">
              <a:solidFill>
                <a:schemeClr val="accent2"/>
              </a:solidFill>
            </a:rPr>
            <a:t>Tier Two Words</a:t>
          </a:r>
          <a:endParaRPr lang="en-US" sz="2000" kern="1200" dirty="0">
            <a:solidFill>
              <a:schemeClr val="accent2"/>
            </a:solidFill>
          </a:endParaRPr>
        </a:p>
      </dsp:txBody>
      <dsp:txXfrm>
        <a:off x="2480" y="1455408"/>
        <a:ext cx="1268759" cy="631125"/>
      </dsp:txXfrm>
    </dsp:sp>
    <dsp:sp modelId="{9098CFBD-BBB7-4EF3-8D3D-7B613F2B5AD0}">
      <dsp:nvSpPr>
        <dsp:cNvPr id="0" name=""/>
        <dsp:cNvSpPr/>
      </dsp:nvSpPr>
      <dsp:spPr>
        <a:xfrm>
          <a:off x="1271240" y="725670"/>
          <a:ext cx="253751" cy="2090601"/>
        </a:xfrm>
        <a:prstGeom prst="leftBrace">
          <a:avLst>
            <a:gd name="adj1" fmla="val 35000"/>
            <a:gd name="adj2" fmla="val 50000"/>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DDFA44-2B0C-4162-9315-1C7812B838ED}">
      <dsp:nvSpPr>
        <dsp:cNvPr id="0" name=""/>
        <dsp:cNvSpPr/>
      </dsp:nvSpPr>
      <dsp:spPr>
        <a:xfrm>
          <a:off x="1626492" y="725670"/>
          <a:ext cx="3451026" cy="209060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rtl="0">
            <a:lnSpc>
              <a:spcPct val="90000"/>
            </a:lnSpc>
            <a:spcBef>
              <a:spcPct val="0"/>
            </a:spcBef>
            <a:spcAft>
              <a:spcPct val="15000"/>
            </a:spcAft>
            <a:buChar char="••"/>
          </a:pPr>
          <a:r>
            <a:rPr lang="en-US" sz="2000" kern="1200" smtClean="0"/>
            <a:t>Not specific to any one academic area</a:t>
          </a:r>
          <a:endParaRPr lang="en-US" sz="2000" kern="1200"/>
        </a:p>
        <a:p>
          <a:pPr marL="228600" lvl="1" indent="-228600" algn="l" defTabSz="889000" rtl="0">
            <a:lnSpc>
              <a:spcPct val="90000"/>
            </a:lnSpc>
            <a:spcBef>
              <a:spcPct val="0"/>
            </a:spcBef>
            <a:spcAft>
              <a:spcPct val="15000"/>
            </a:spcAft>
            <a:buChar char="••"/>
          </a:pPr>
          <a:r>
            <a:rPr lang="en-US" sz="2000" kern="1200" smtClean="0"/>
            <a:t>Generally not well-defined by context or explicitly defined within a text</a:t>
          </a:r>
          <a:endParaRPr lang="en-US" sz="2000" kern="1200"/>
        </a:p>
        <a:p>
          <a:pPr marL="228600" lvl="1" indent="-228600" algn="l" defTabSz="889000" rtl="0">
            <a:lnSpc>
              <a:spcPct val="90000"/>
            </a:lnSpc>
            <a:spcBef>
              <a:spcPct val="0"/>
            </a:spcBef>
            <a:spcAft>
              <a:spcPct val="15000"/>
            </a:spcAft>
            <a:buChar char="••"/>
          </a:pPr>
          <a:r>
            <a:rPr lang="en-US" sz="2000" kern="1200" smtClean="0"/>
            <a:t>Wide applicability to many types of reading </a:t>
          </a:r>
          <a:endParaRPr lang="en-US" sz="2000" kern="1200"/>
        </a:p>
      </dsp:txBody>
      <dsp:txXfrm>
        <a:off x="1626492" y="725670"/>
        <a:ext cx="3451026" cy="2090601"/>
      </dsp:txXfrm>
    </dsp:sp>
    <dsp:sp modelId="{1D63FDB4-DAFF-4967-97F0-34882BE40E51}">
      <dsp:nvSpPr>
        <dsp:cNvPr id="0" name=""/>
        <dsp:cNvSpPr/>
      </dsp:nvSpPr>
      <dsp:spPr>
        <a:xfrm>
          <a:off x="2480" y="3111021"/>
          <a:ext cx="1268759" cy="89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r" defTabSz="889000" rtl="0">
            <a:lnSpc>
              <a:spcPct val="90000"/>
            </a:lnSpc>
            <a:spcBef>
              <a:spcPct val="0"/>
            </a:spcBef>
            <a:spcAft>
              <a:spcPct val="35000"/>
            </a:spcAft>
          </a:pPr>
          <a:r>
            <a:rPr lang="en-US" sz="2000" kern="1200" dirty="0" smtClean="0">
              <a:solidFill>
                <a:schemeClr val="accent2"/>
              </a:solidFill>
            </a:rPr>
            <a:t>Tier Three Words</a:t>
          </a:r>
          <a:endParaRPr lang="en-US" sz="2000" kern="1200" dirty="0">
            <a:solidFill>
              <a:schemeClr val="accent2"/>
            </a:solidFill>
          </a:endParaRPr>
        </a:p>
      </dsp:txBody>
      <dsp:txXfrm>
        <a:off x="2480" y="3111021"/>
        <a:ext cx="1268759" cy="891000"/>
      </dsp:txXfrm>
    </dsp:sp>
    <dsp:sp modelId="{6847E1BF-EA22-4EBD-B211-F22E30623AD7}">
      <dsp:nvSpPr>
        <dsp:cNvPr id="0" name=""/>
        <dsp:cNvSpPr/>
      </dsp:nvSpPr>
      <dsp:spPr>
        <a:xfrm>
          <a:off x="1271240" y="2888271"/>
          <a:ext cx="253751" cy="1336500"/>
        </a:xfrm>
        <a:prstGeom prst="leftBrace">
          <a:avLst>
            <a:gd name="adj1" fmla="val 35000"/>
            <a:gd name="adj2" fmla="val 50000"/>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6FE9B9-19DC-4101-A044-562BEFFFCAE3}">
      <dsp:nvSpPr>
        <dsp:cNvPr id="0" name=""/>
        <dsp:cNvSpPr/>
      </dsp:nvSpPr>
      <dsp:spPr>
        <a:xfrm>
          <a:off x="1626492" y="2888271"/>
          <a:ext cx="3451026" cy="133650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rtl="0">
            <a:lnSpc>
              <a:spcPct val="90000"/>
            </a:lnSpc>
            <a:spcBef>
              <a:spcPct val="0"/>
            </a:spcBef>
            <a:spcAft>
              <a:spcPct val="15000"/>
            </a:spcAft>
            <a:buChar char="••"/>
          </a:pPr>
          <a:r>
            <a:rPr lang="en-US" sz="2000" kern="1200" smtClean="0"/>
            <a:t>Domain specific</a:t>
          </a:r>
          <a:endParaRPr lang="en-US" sz="2000" kern="1200"/>
        </a:p>
        <a:p>
          <a:pPr marL="228600" lvl="1" indent="-228600" algn="l" defTabSz="889000" rtl="0">
            <a:lnSpc>
              <a:spcPct val="90000"/>
            </a:lnSpc>
            <a:spcBef>
              <a:spcPct val="0"/>
            </a:spcBef>
            <a:spcAft>
              <a:spcPct val="15000"/>
            </a:spcAft>
            <a:buChar char="••"/>
          </a:pPr>
          <a:r>
            <a:rPr lang="en-US" sz="2000" kern="1200" smtClean="0"/>
            <a:t>Low-frequency</a:t>
          </a:r>
          <a:endParaRPr lang="en-US" sz="2000" kern="1200"/>
        </a:p>
        <a:p>
          <a:pPr marL="228600" lvl="1" indent="-228600" algn="l" defTabSz="889000" rtl="0">
            <a:lnSpc>
              <a:spcPct val="90000"/>
            </a:lnSpc>
            <a:spcBef>
              <a:spcPct val="0"/>
            </a:spcBef>
            <a:spcAft>
              <a:spcPct val="15000"/>
            </a:spcAft>
            <a:buChar char="••"/>
          </a:pPr>
          <a:r>
            <a:rPr lang="en-US" sz="2000" kern="1200" smtClean="0"/>
            <a:t>Often explicitly defined </a:t>
          </a:r>
          <a:endParaRPr lang="en-US" sz="2000" kern="1200"/>
        </a:p>
        <a:p>
          <a:pPr marL="228600" lvl="1" indent="-228600" algn="l" defTabSz="889000" rtl="0">
            <a:lnSpc>
              <a:spcPct val="90000"/>
            </a:lnSpc>
            <a:spcBef>
              <a:spcPct val="0"/>
            </a:spcBef>
            <a:spcAft>
              <a:spcPct val="15000"/>
            </a:spcAft>
            <a:buChar char="••"/>
          </a:pPr>
          <a:r>
            <a:rPr lang="en-US" sz="2000" kern="1200" smtClean="0"/>
            <a:t>Heavily scaffolded</a:t>
          </a:r>
          <a:endParaRPr lang="en-US" sz="2000" kern="1200"/>
        </a:p>
      </dsp:txBody>
      <dsp:txXfrm>
        <a:off x="1626492" y="2888271"/>
        <a:ext cx="3451026" cy="13365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55C4E6-19F2-4494-890C-F1B170F04224}">
      <dsp:nvSpPr>
        <dsp:cNvPr id="0" name=""/>
        <dsp:cNvSpPr/>
      </dsp:nvSpPr>
      <dsp:spPr>
        <a:xfrm>
          <a:off x="2044898" y="595"/>
          <a:ext cx="2006203" cy="1003101"/>
        </a:xfrm>
        <a:prstGeom prst="roundRect">
          <a:avLst>
            <a:gd name="adj" fmla="val 10000"/>
          </a:avLst>
        </a:prstGeom>
        <a:gradFill rotWithShape="0">
          <a:gsLst>
            <a:gs pos="0">
              <a:schemeClr val="accent1">
                <a:hueOff val="0"/>
                <a:satOff val="0"/>
                <a:lumOff val="0"/>
                <a:alphaOff val="0"/>
              </a:schemeClr>
            </a:gs>
            <a:gs pos="90000">
              <a:schemeClr val="accent1">
                <a:hueOff val="0"/>
                <a:satOff val="0"/>
                <a:lumOff val="0"/>
                <a:alphaOff val="0"/>
                <a:shade val="100000"/>
              </a:schemeClr>
            </a:gs>
            <a:gs pos="100000">
              <a:schemeClr val="accent1">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n-US" sz="2400" kern="1200" smtClean="0"/>
            <a:t>Pre-CCLS</a:t>
          </a:r>
          <a:endParaRPr lang="en-US" sz="2400" kern="1200" dirty="0"/>
        </a:p>
      </dsp:txBody>
      <dsp:txXfrm>
        <a:off x="2074278" y="29975"/>
        <a:ext cx="1947443" cy="944341"/>
      </dsp:txXfrm>
    </dsp:sp>
    <dsp:sp modelId="{F07D186D-6229-4550-9F61-BA19F08F3AFD}">
      <dsp:nvSpPr>
        <dsp:cNvPr id="0" name=""/>
        <dsp:cNvSpPr/>
      </dsp:nvSpPr>
      <dsp:spPr>
        <a:xfrm>
          <a:off x="2245518" y="1003696"/>
          <a:ext cx="200620" cy="752326"/>
        </a:xfrm>
        <a:custGeom>
          <a:avLst/>
          <a:gdLst/>
          <a:ahLst/>
          <a:cxnLst/>
          <a:rect l="0" t="0" r="0" b="0"/>
          <a:pathLst>
            <a:path>
              <a:moveTo>
                <a:pt x="0" y="0"/>
              </a:moveTo>
              <a:lnTo>
                <a:pt x="0" y="752326"/>
              </a:lnTo>
              <a:lnTo>
                <a:pt x="200620" y="752326"/>
              </a:lnTo>
            </a:path>
          </a:pathLst>
        </a:custGeom>
        <a:noFill/>
        <a:ln w="100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D4C5EDF-D703-4CDD-9360-5EC96F0BC381}">
      <dsp:nvSpPr>
        <dsp:cNvPr id="0" name=""/>
        <dsp:cNvSpPr/>
      </dsp:nvSpPr>
      <dsp:spPr>
        <a:xfrm>
          <a:off x="2446139" y="1254472"/>
          <a:ext cx="1604962" cy="1003101"/>
        </a:xfrm>
        <a:prstGeom prst="roundRect">
          <a:avLst>
            <a:gd name="adj" fmla="val 10000"/>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ctr" defTabSz="1155700" rtl="0">
            <a:lnSpc>
              <a:spcPct val="90000"/>
            </a:lnSpc>
            <a:spcBef>
              <a:spcPct val="0"/>
            </a:spcBef>
            <a:spcAft>
              <a:spcPct val="35000"/>
            </a:spcAft>
          </a:pPr>
          <a:r>
            <a:rPr lang="en-US" sz="2600" kern="1200" smtClean="0"/>
            <a:t>Archetype</a:t>
          </a:r>
          <a:endParaRPr lang="en-US" sz="2600" kern="1200" dirty="0"/>
        </a:p>
      </dsp:txBody>
      <dsp:txXfrm>
        <a:off x="2475519" y="1283852"/>
        <a:ext cx="1546202" cy="944341"/>
      </dsp:txXfrm>
    </dsp:sp>
    <dsp:sp modelId="{DB0BEFA5-6D46-49E5-AAE3-33D1AEE1D47E}">
      <dsp:nvSpPr>
        <dsp:cNvPr id="0" name=""/>
        <dsp:cNvSpPr/>
      </dsp:nvSpPr>
      <dsp:spPr>
        <a:xfrm>
          <a:off x="2245518" y="1003696"/>
          <a:ext cx="200620" cy="2006203"/>
        </a:xfrm>
        <a:custGeom>
          <a:avLst/>
          <a:gdLst/>
          <a:ahLst/>
          <a:cxnLst/>
          <a:rect l="0" t="0" r="0" b="0"/>
          <a:pathLst>
            <a:path>
              <a:moveTo>
                <a:pt x="0" y="0"/>
              </a:moveTo>
              <a:lnTo>
                <a:pt x="0" y="2006203"/>
              </a:lnTo>
              <a:lnTo>
                <a:pt x="200620" y="2006203"/>
              </a:lnTo>
            </a:path>
          </a:pathLst>
        </a:custGeom>
        <a:noFill/>
        <a:ln w="100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9230F63-0128-483F-9F1D-017B49D41C9B}">
      <dsp:nvSpPr>
        <dsp:cNvPr id="0" name=""/>
        <dsp:cNvSpPr/>
      </dsp:nvSpPr>
      <dsp:spPr>
        <a:xfrm>
          <a:off x="2446139" y="2508349"/>
          <a:ext cx="1604962" cy="1003101"/>
        </a:xfrm>
        <a:prstGeom prst="roundRect">
          <a:avLst>
            <a:gd name="adj" fmla="val 10000"/>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ctr" defTabSz="1155700" rtl="0">
            <a:lnSpc>
              <a:spcPct val="90000"/>
            </a:lnSpc>
            <a:spcBef>
              <a:spcPct val="0"/>
            </a:spcBef>
            <a:spcAft>
              <a:spcPct val="35000"/>
            </a:spcAft>
          </a:pPr>
          <a:r>
            <a:rPr lang="en-US" sz="2600" kern="1200" smtClean="0"/>
            <a:t>Epic Poetry</a:t>
          </a:r>
          <a:endParaRPr lang="en-US" sz="2600" kern="1200" dirty="0"/>
        </a:p>
      </dsp:txBody>
      <dsp:txXfrm>
        <a:off x="2475519" y="2537729"/>
        <a:ext cx="1546202" cy="944341"/>
      </dsp:txXfrm>
    </dsp:sp>
    <dsp:sp modelId="{E08B02C5-C713-4C7E-A72F-0C61264D5AE2}">
      <dsp:nvSpPr>
        <dsp:cNvPr id="0" name=""/>
        <dsp:cNvSpPr/>
      </dsp:nvSpPr>
      <dsp:spPr>
        <a:xfrm>
          <a:off x="2245518" y="1003696"/>
          <a:ext cx="200620" cy="3260080"/>
        </a:xfrm>
        <a:custGeom>
          <a:avLst/>
          <a:gdLst/>
          <a:ahLst/>
          <a:cxnLst/>
          <a:rect l="0" t="0" r="0" b="0"/>
          <a:pathLst>
            <a:path>
              <a:moveTo>
                <a:pt x="0" y="0"/>
              </a:moveTo>
              <a:lnTo>
                <a:pt x="0" y="3260080"/>
              </a:lnTo>
              <a:lnTo>
                <a:pt x="200620" y="3260080"/>
              </a:lnTo>
            </a:path>
          </a:pathLst>
        </a:custGeom>
        <a:noFill/>
        <a:ln w="100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74139B1-4FD3-4C20-ABE8-288FBE70ABE7}">
      <dsp:nvSpPr>
        <dsp:cNvPr id="0" name=""/>
        <dsp:cNvSpPr/>
      </dsp:nvSpPr>
      <dsp:spPr>
        <a:xfrm>
          <a:off x="2446139" y="3762226"/>
          <a:ext cx="1604962" cy="1003101"/>
        </a:xfrm>
        <a:prstGeom prst="roundRect">
          <a:avLst>
            <a:gd name="adj" fmla="val 10000"/>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ctr" defTabSz="1155700" rtl="0">
            <a:lnSpc>
              <a:spcPct val="90000"/>
            </a:lnSpc>
            <a:spcBef>
              <a:spcPct val="0"/>
            </a:spcBef>
            <a:spcAft>
              <a:spcPct val="35000"/>
            </a:spcAft>
          </a:pPr>
          <a:r>
            <a:rPr lang="en-US" sz="2600" kern="1200" smtClean="0"/>
            <a:t>Mythology</a:t>
          </a:r>
          <a:endParaRPr lang="en-US" sz="2600" kern="1200" dirty="0"/>
        </a:p>
      </dsp:txBody>
      <dsp:txXfrm>
        <a:off x="2475519" y="3791606"/>
        <a:ext cx="1546202" cy="944341"/>
      </dsp:txXfrm>
    </dsp:sp>
    <dsp:sp modelId="{CAB95971-306C-426D-B2BB-58ACC61C0E21}">
      <dsp:nvSpPr>
        <dsp:cNvPr id="0" name=""/>
        <dsp:cNvSpPr/>
      </dsp:nvSpPr>
      <dsp:spPr>
        <a:xfrm>
          <a:off x="2245518" y="1003696"/>
          <a:ext cx="200620" cy="4513957"/>
        </a:xfrm>
        <a:custGeom>
          <a:avLst/>
          <a:gdLst/>
          <a:ahLst/>
          <a:cxnLst/>
          <a:rect l="0" t="0" r="0" b="0"/>
          <a:pathLst>
            <a:path>
              <a:moveTo>
                <a:pt x="0" y="0"/>
              </a:moveTo>
              <a:lnTo>
                <a:pt x="0" y="4513957"/>
              </a:lnTo>
              <a:lnTo>
                <a:pt x="200620" y="4513957"/>
              </a:lnTo>
            </a:path>
          </a:pathLst>
        </a:custGeom>
        <a:noFill/>
        <a:ln w="100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C42A0A7-9840-4486-B775-0DC7D32D445D}">
      <dsp:nvSpPr>
        <dsp:cNvPr id="0" name=""/>
        <dsp:cNvSpPr/>
      </dsp:nvSpPr>
      <dsp:spPr>
        <a:xfrm>
          <a:off x="2446139" y="5016103"/>
          <a:ext cx="1604962" cy="1003101"/>
        </a:xfrm>
        <a:prstGeom prst="roundRect">
          <a:avLst>
            <a:gd name="adj" fmla="val 10000"/>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ctr" defTabSz="1155700" rtl="0">
            <a:lnSpc>
              <a:spcPct val="90000"/>
            </a:lnSpc>
            <a:spcBef>
              <a:spcPct val="0"/>
            </a:spcBef>
            <a:spcAft>
              <a:spcPct val="35000"/>
            </a:spcAft>
          </a:pPr>
          <a:r>
            <a:rPr lang="en-US" sz="2600" kern="1200" smtClean="0"/>
            <a:t>Odyssey</a:t>
          </a:r>
          <a:endParaRPr lang="en-US" sz="2600" kern="1200" dirty="0"/>
        </a:p>
      </dsp:txBody>
      <dsp:txXfrm>
        <a:off x="2475519" y="5045483"/>
        <a:ext cx="1546202" cy="94434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F74AE4-F92C-4E26-A29A-E9391196F211}">
      <dsp:nvSpPr>
        <dsp:cNvPr id="0" name=""/>
        <dsp:cNvSpPr/>
      </dsp:nvSpPr>
      <dsp:spPr>
        <a:xfrm>
          <a:off x="762" y="374727"/>
          <a:ext cx="1784821" cy="892410"/>
        </a:xfrm>
        <a:prstGeom prst="roundRect">
          <a:avLst>
            <a:gd name="adj" fmla="val 10000"/>
          </a:avLst>
        </a:prstGeom>
        <a:gradFill rotWithShape="0">
          <a:gsLst>
            <a:gs pos="0">
              <a:schemeClr val="accent1">
                <a:hueOff val="0"/>
                <a:satOff val="0"/>
                <a:lumOff val="0"/>
                <a:alphaOff val="0"/>
              </a:schemeClr>
            </a:gs>
            <a:gs pos="90000">
              <a:schemeClr val="accent1">
                <a:hueOff val="0"/>
                <a:satOff val="0"/>
                <a:lumOff val="0"/>
                <a:alphaOff val="0"/>
                <a:shade val="100000"/>
              </a:schemeClr>
            </a:gs>
            <a:gs pos="100000">
              <a:schemeClr val="accent1">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rtl="0">
            <a:lnSpc>
              <a:spcPct val="90000"/>
            </a:lnSpc>
            <a:spcBef>
              <a:spcPct val="0"/>
            </a:spcBef>
            <a:spcAft>
              <a:spcPct val="35000"/>
            </a:spcAft>
          </a:pPr>
          <a:r>
            <a:rPr lang="en-US" sz="2900" kern="1200" smtClean="0"/>
            <a:t>Post-CCLS</a:t>
          </a:r>
          <a:endParaRPr lang="en-US" sz="2900" kern="1200"/>
        </a:p>
      </dsp:txBody>
      <dsp:txXfrm>
        <a:off x="26900" y="400865"/>
        <a:ext cx="1732545" cy="840134"/>
      </dsp:txXfrm>
    </dsp:sp>
    <dsp:sp modelId="{D8BE92D1-B81F-4FCF-93A7-C635F7ACC120}">
      <dsp:nvSpPr>
        <dsp:cNvPr id="0" name=""/>
        <dsp:cNvSpPr/>
      </dsp:nvSpPr>
      <dsp:spPr>
        <a:xfrm>
          <a:off x="2231789" y="374727"/>
          <a:ext cx="1784821" cy="892410"/>
        </a:xfrm>
        <a:prstGeom prst="roundRect">
          <a:avLst>
            <a:gd name="adj" fmla="val 10000"/>
          </a:avLst>
        </a:prstGeom>
        <a:gradFill rotWithShape="0">
          <a:gsLst>
            <a:gs pos="0">
              <a:schemeClr val="accent1">
                <a:hueOff val="0"/>
                <a:satOff val="0"/>
                <a:lumOff val="0"/>
                <a:alphaOff val="0"/>
              </a:schemeClr>
            </a:gs>
            <a:gs pos="90000">
              <a:schemeClr val="accent1">
                <a:hueOff val="0"/>
                <a:satOff val="0"/>
                <a:lumOff val="0"/>
                <a:alphaOff val="0"/>
                <a:shade val="100000"/>
              </a:schemeClr>
            </a:gs>
            <a:gs pos="100000">
              <a:schemeClr val="accent1">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rtl="0">
            <a:lnSpc>
              <a:spcPct val="90000"/>
            </a:lnSpc>
            <a:spcBef>
              <a:spcPct val="0"/>
            </a:spcBef>
            <a:spcAft>
              <a:spcPct val="35000"/>
            </a:spcAft>
          </a:pPr>
          <a:r>
            <a:rPr lang="en-US" sz="2900" kern="1200" smtClean="0"/>
            <a:t>Tier 3 Words</a:t>
          </a:r>
          <a:endParaRPr lang="en-US" sz="2900" kern="1200"/>
        </a:p>
      </dsp:txBody>
      <dsp:txXfrm>
        <a:off x="2257927" y="400865"/>
        <a:ext cx="1732545" cy="840134"/>
      </dsp:txXfrm>
    </dsp:sp>
    <dsp:sp modelId="{040A0E39-3DA0-471A-8CB2-003D243988DE}">
      <dsp:nvSpPr>
        <dsp:cNvPr id="0" name=""/>
        <dsp:cNvSpPr/>
      </dsp:nvSpPr>
      <dsp:spPr>
        <a:xfrm>
          <a:off x="2410271" y="1267137"/>
          <a:ext cx="178482" cy="669307"/>
        </a:xfrm>
        <a:custGeom>
          <a:avLst/>
          <a:gdLst/>
          <a:ahLst/>
          <a:cxnLst/>
          <a:rect l="0" t="0" r="0" b="0"/>
          <a:pathLst>
            <a:path>
              <a:moveTo>
                <a:pt x="0" y="0"/>
              </a:moveTo>
              <a:lnTo>
                <a:pt x="0" y="669307"/>
              </a:lnTo>
              <a:lnTo>
                <a:pt x="178482" y="669307"/>
              </a:lnTo>
            </a:path>
          </a:pathLst>
        </a:custGeom>
        <a:noFill/>
        <a:ln w="100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30032B5-ED34-4A49-B8C1-1670E5E99628}">
      <dsp:nvSpPr>
        <dsp:cNvPr id="0" name=""/>
        <dsp:cNvSpPr/>
      </dsp:nvSpPr>
      <dsp:spPr>
        <a:xfrm>
          <a:off x="2588753" y="1490240"/>
          <a:ext cx="1427857" cy="892410"/>
        </a:xfrm>
        <a:prstGeom prst="roundRect">
          <a:avLst>
            <a:gd name="adj" fmla="val 10000"/>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rtl="0">
            <a:lnSpc>
              <a:spcPct val="90000"/>
            </a:lnSpc>
            <a:spcBef>
              <a:spcPct val="0"/>
            </a:spcBef>
            <a:spcAft>
              <a:spcPct val="35000"/>
            </a:spcAft>
          </a:pPr>
          <a:r>
            <a:rPr lang="en-US" sz="1700" kern="1200" smtClean="0"/>
            <a:t>Archetype</a:t>
          </a:r>
          <a:endParaRPr lang="en-US" sz="1700" kern="1200"/>
        </a:p>
      </dsp:txBody>
      <dsp:txXfrm>
        <a:off x="2614891" y="1516378"/>
        <a:ext cx="1375581" cy="840134"/>
      </dsp:txXfrm>
    </dsp:sp>
    <dsp:sp modelId="{B36CB337-5834-4262-9CF8-675B1C4EA326}">
      <dsp:nvSpPr>
        <dsp:cNvPr id="0" name=""/>
        <dsp:cNvSpPr/>
      </dsp:nvSpPr>
      <dsp:spPr>
        <a:xfrm>
          <a:off x="2410271" y="1267137"/>
          <a:ext cx="178482" cy="1784821"/>
        </a:xfrm>
        <a:custGeom>
          <a:avLst/>
          <a:gdLst/>
          <a:ahLst/>
          <a:cxnLst/>
          <a:rect l="0" t="0" r="0" b="0"/>
          <a:pathLst>
            <a:path>
              <a:moveTo>
                <a:pt x="0" y="0"/>
              </a:moveTo>
              <a:lnTo>
                <a:pt x="0" y="1784821"/>
              </a:lnTo>
              <a:lnTo>
                <a:pt x="178482" y="1784821"/>
              </a:lnTo>
            </a:path>
          </a:pathLst>
        </a:custGeom>
        <a:noFill/>
        <a:ln w="100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E148C57-D5C4-4DA8-A927-6527ECD7A7EE}">
      <dsp:nvSpPr>
        <dsp:cNvPr id="0" name=""/>
        <dsp:cNvSpPr/>
      </dsp:nvSpPr>
      <dsp:spPr>
        <a:xfrm>
          <a:off x="2588753" y="2605753"/>
          <a:ext cx="1427857" cy="892410"/>
        </a:xfrm>
        <a:prstGeom prst="roundRect">
          <a:avLst>
            <a:gd name="adj" fmla="val 10000"/>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rtl="0">
            <a:lnSpc>
              <a:spcPct val="90000"/>
            </a:lnSpc>
            <a:spcBef>
              <a:spcPct val="0"/>
            </a:spcBef>
            <a:spcAft>
              <a:spcPct val="35000"/>
            </a:spcAft>
          </a:pPr>
          <a:r>
            <a:rPr lang="en-US" sz="1700" kern="1200" smtClean="0"/>
            <a:t>Epic Poetry</a:t>
          </a:r>
          <a:endParaRPr lang="en-US" sz="1700" kern="1200"/>
        </a:p>
      </dsp:txBody>
      <dsp:txXfrm>
        <a:off x="2614891" y="2631891"/>
        <a:ext cx="1375581" cy="840134"/>
      </dsp:txXfrm>
    </dsp:sp>
    <dsp:sp modelId="{125203F7-BCB4-42B3-A329-8B96BB38209B}">
      <dsp:nvSpPr>
        <dsp:cNvPr id="0" name=""/>
        <dsp:cNvSpPr/>
      </dsp:nvSpPr>
      <dsp:spPr>
        <a:xfrm>
          <a:off x="2410271" y="1267137"/>
          <a:ext cx="178482" cy="2900334"/>
        </a:xfrm>
        <a:custGeom>
          <a:avLst/>
          <a:gdLst/>
          <a:ahLst/>
          <a:cxnLst/>
          <a:rect l="0" t="0" r="0" b="0"/>
          <a:pathLst>
            <a:path>
              <a:moveTo>
                <a:pt x="0" y="0"/>
              </a:moveTo>
              <a:lnTo>
                <a:pt x="0" y="2900334"/>
              </a:lnTo>
              <a:lnTo>
                <a:pt x="178482" y="2900334"/>
              </a:lnTo>
            </a:path>
          </a:pathLst>
        </a:custGeom>
        <a:noFill/>
        <a:ln w="100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51F472C-1A44-4A51-B450-D9FED8A1B257}">
      <dsp:nvSpPr>
        <dsp:cNvPr id="0" name=""/>
        <dsp:cNvSpPr/>
      </dsp:nvSpPr>
      <dsp:spPr>
        <a:xfrm>
          <a:off x="2588753" y="3721266"/>
          <a:ext cx="1427857" cy="892410"/>
        </a:xfrm>
        <a:prstGeom prst="roundRect">
          <a:avLst>
            <a:gd name="adj" fmla="val 10000"/>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rtl="0">
            <a:lnSpc>
              <a:spcPct val="90000"/>
            </a:lnSpc>
            <a:spcBef>
              <a:spcPct val="0"/>
            </a:spcBef>
            <a:spcAft>
              <a:spcPct val="35000"/>
            </a:spcAft>
          </a:pPr>
          <a:r>
            <a:rPr lang="en-US" sz="1700" kern="1200" smtClean="0"/>
            <a:t>Mythology</a:t>
          </a:r>
          <a:endParaRPr lang="en-US" sz="1700" kern="1200"/>
        </a:p>
      </dsp:txBody>
      <dsp:txXfrm>
        <a:off x="2614891" y="3747404"/>
        <a:ext cx="1375581" cy="840134"/>
      </dsp:txXfrm>
    </dsp:sp>
    <dsp:sp modelId="{BD3AA8DE-D3C9-4969-9AA8-A5094C692FCF}">
      <dsp:nvSpPr>
        <dsp:cNvPr id="0" name=""/>
        <dsp:cNvSpPr/>
      </dsp:nvSpPr>
      <dsp:spPr>
        <a:xfrm>
          <a:off x="2410271" y="1267137"/>
          <a:ext cx="178482" cy="4015847"/>
        </a:xfrm>
        <a:custGeom>
          <a:avLst/>
          <a:gdLst/>
          <a:ahLst/>
          <a:cxnLst/>
          <a:rect l="0" t="0" r="0" b="0"/>
          <a:pathLst>
            <a:path>
              <a:moveTo>
                <a:pt x="0" y="0"/>
              </a:moveTo>
              <a:lnTo>
                <a:pt x="0" y="4015847"/>
              </a:lnTo>
              <a:lnTo>
                <a:pt x="178482" y="4015847"/>
              </a:lnTo>
            </a:path>
          </a:pathLst>
        </a:custGeom>
        <a:noFill/>
        <a:ln w="100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B59623B-FC27-4E8A-AD50-4B31BCE856F4}">
      <dsp:nvSpPr>
        <dsp:cNvPr id="0" name=""/>
        <dsp:cNvSpPr/>
      </dsp:nvSpPr>
      <dsp:spPr>
        <a:xfrm>
          <a:off x="2588753" y="4836780"/>
          <a:ext cx="1427857" cy="892410"/>
        </a:xfrm>
        <a:prstGeom prst="roundRect">
          <a:avLst>
            <a:gd name="adj" fmla="val 10000"/>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rtl="0">
            <a:lnSpc>
              <a:spcPct val="90000"/>
            </a:lnSpc>
            <a:spcBef>
              <a:spcPct val="0"/>
            </a:spcBef>
            <a:spcAft>
              <a:spcPct val="35000"/>
            </a:spcAft>
          </a:pPr>
          <a:r>
            <a:rPr lang="en-US" sz="1700" kern="1200" smtClean="0"/>
            <a:t>Odyssey</a:t>
          </a:r>
          <a:endParaRPr lang="en-US" sz="1700" kern="1200"/>
        </a:p>
      </dsp:txBody>
      <dsp:txXfrm>
        <a:off x="2614891" y="4862918"/>
        <a:ext cx="1375581" cy="840134"/>
      </dsp:txXfrm>
    </dsp:sp>
    <dsp:sp modelId="{F4A59639-BA31-48BF-ADAE-26726AEF5227}">
      <dsp:nvSpPr>
        <dsp:cNvPr id="0" name=""/>
        <dsp:cNvSpPr/>
      </dsp:nvSpPr>
      <dsp:spPr>
        <a:xfrm>
          <a:off x="4462815" y="374727"/>
          <a:ext cx="1784821" cy="892410"/>
        </a:xfrm>
        <a:prstGeom prst="roundRect">
          <a:avLst>
            <a:gd name="adj" fmla="val 10000"/>
          </a:avLst>
        </a:prstGeom>
        <a:gradFill rotWithShape="0">
          <a:gsLst>
            <a:gs pos="0">
              <a:schemeClr val="accent1">
                <a:hueOff val="0"/>
                <a:satOff val="0"/>
                <a:lumOff val="0"/>
                <a:alphaOff val="0"/>
              </a:schemeClr>
            </a:gs>
            <a:gs pos="90000">
              <a:schemeClr val="accent1">
                <a:hueOff val="0"/>
                <a:satOff val="0"/>
                <a:lumOff val="0"/>
                <a:alphaOff val="0"/>
                <a:shade val="100000"/>
              </a:schemeClr>
            </a:gs>
            <a:gs pos="100000">
              <a:schemeClr val="accent1">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rtl="0">
            <a:lnSpc>
              <a:spcPct val="90000"/>
            </a:lnSpc>
            <a:spcBef>
              <a:spcPct val="0"/>
            </a:spcBef>
            <a:spcAft>
              <a:spcPct val="35000"/>
            </a:spcAft>
          </a:pPr>
          <a:r>
            <a:rPr lang="en-US" sz="2900" kern="1200" smtClean="0"/>
            <a:t>Tier 2 Words</a:t>
          </a:r>
          <a:endParaRPr lang="en-US" sz="2900" kern="1200"/>
        </a:p>
      </dsp:txBody>
      <dsp:txXfrm>
        <a:off x="4488953" y="400865"/>
        <a:ext cx="1732545" cy="840134"/>
      </dsp:txXfrm>
    </dsp:sp>
    <dsp:sp modelId="{04092E1D-3106-4921-9CB4-61393E67FCB6}">
      <dsp:nvSpPr>
        <dsp:cNvPr id="0" name=""/>
        <dsp:cNvSpPr/>
      </dsp:nvSpPr>
      <dsp:spPr>
        <a:xfrm>
          <a:off x="4641298" y="1267137"/>
          <a:ext cx="178482" cy="669307"/>
        </a:xfrm>
        <a:custGeom>
          <a:avLst/>
          <a:gdLst/>
          <a:ahLst/>
          <a:cxnLst/>
          <a:rect l="0" t="0" r="0" b="0"/>
          <a:pathLst>
            <a:path>
              <a:moveTo>
                <a:pt x="0" y="0"/>
              </a:moveTo>
              <a:lnTo>
                <a:pt x="0" y="669307"/>
              </a:lnTo>
              <a:lnTo>
                <a:pt x="178482" y="669307"/>
              </a:lnTo>
            </a:path>
          </a:pathLst>
        </a:custGeom>
        <a:noFill/>
        <a:ln w="100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859B6A7-852D-4C7D-9C01-8DF2D327A4E3}">
      <dsp:nvSpPr>
        <dsp:cNvPr id="0" name=""/>
        <dsp:cNvSpPr/>
      </dsp:nvSpPr>
      <dsp:spPr>
        <a:xfrm>
          <a:off x="4819780" y="1490240"/>
          <a:ext cx="1427857" cy="892410"/>
        </a:xfrm>
        <a:prstGeom prst="roundRect">
          <a:avLst>
            <a:gd name="adj" fmla="val 10000"/>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rtl="0">
            <a:lnSpc>
              <a:spcPct val="90000"/>
            </a:lnSpc>
            <a:spcBef>
              <a:spcPct val="0"/>
            </a:spcBef>
            <a:spcAft>
              <a:spcPct val="35000"/>
            </a:spcAft>
          </a:pPr>
          <a:r>
            <a:rPr lang="en-US" sz="1700" kern="1200" dirty="0" smtClean="0"/>
            <a:t>Summons</a:t>
          </a:r>
          <a:endParaRPr lang="en-US" sz="1700" kern="1200" dirty="0"/>
        </a:p>
      </dsp:txBody>
      <dsp:txXfrm>
        <a:off x="4845918" y="1516378"/>
        <a:ext cx="1375581" cy="840134"/>
      </dsp:txXfrm>
    </dsp:sp>
    <dsp:sp modelId="{12EC1CB5-FDFD-42B4-8284-E17AA39CC0DF}">
      <dsp:nvSpPr>
        <dsp:cNvPr id="0" name=""/>
        <dsp:cNvSpPr/>
      </dsp:nvSpPr>
      <dsp:spPr>
        <a:xfrm>
          <a:off x="4641298" y="1267137"/>
          <a:ext cx="178482" cy="1784821"/>
        </a:xfrm>
        <a:custGeom>
          <a:avLst/>
          <a:gdLst/>
          <a:ahLst/>
          <a:cxnLst/>
          <a:rect l="0" t="0" r="0" b="0"/>
          <a:pathLst>
            <a:path>
              <a:moveTo>
                <a:pt x="0" y="0"/>
              </a:moveTo>
              <a:lnTo>
                <a:pt x="0" y="1784821"/>
              </a:lnTo>
              <a:lnTo>
                <a:pt x="178482" y="1784821"/>
              </a:lnTo>
            </a:path>
          </a:pathLst>
        </a:custGeom>
        <a:noFill/>
        <a:ln w="100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8FD0A9C-1187-46D3-AD5E-B80B0EFE85B4}">
      <dsp:nvSpPr>
        <dsp:cNvPr id="0" name=""/>
        <dsp:cNvSpPr/>
      </dsp:nvSpPr>
      <dsp:spPr>
        <a:xfrm>
          <a:off x="4819780" y="2605753"/>
          <a:ext cx="1427857" cy="892410"/>
        </a:xfrm>
        <a:prstGeom prst="roundRect">
          <a:avLst>
            <a:gd name="adj" fmla="val 10000"/>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rtl="0">
            <a:lnSpc>
              <a:spcPct val="90000"/>
            </a:lnSpc>
            <a:spcBef>
              <a:spcPct val="0"/>
            </a:spcBef>
            <a:spcAft>
              <a:spcPct val="35000"/>
            </a:spcAft>
          </a:pPr>
          <a:r>
            <a:rPr lang="en-US" sz="1700" kern="1200" dirty="0" smtClean="0"/>
            <a:t>Affirmative</a:t>
          </a:r>
          <a:endParaRPr lang="en-US" sz="1700" kern="1200" dirty="0"/>
        </a:p>
      </dsp:txBody>
      <dsp:txXfrm>
        <a:off x="4845918" y="2631891"/>
        <a:ext cx="1375581" cy="840134"/>
      </dsp:txXfrm>
    </dsp:sp>
    <dsp:sp modelId="{0E847D5B-B3AD-41BC-8321-537E8AE7AAF0}">
      <dsp:nvSpPr>
        <dsp:cNvPr id="0" name=""/>
        <dsp:cNvSpPr/>
      </dsp:nvSpPr>
      <dsp:spPr>
        <a:xfrm>
          <a:off x="4641298" y="1267137"/>
          <a:ext cx="178482" cy="2900334"/>
        </a:xfrm>
        <a:custGeom>
          <a:avLst/>
          <a:gdLst/>
          <a:ahLst/>
          <a:cxnLst/>
          <a:rect l="0" t="0" r="0" b="0"/>
          <a:pathLst>
            <a:path>
              <a:moveTo>
                <a:pt x="0" y="0"/>
              </a:moveTo>
              <a:lnTo>
                <a:pt x="0" y="2900334"/>
              </a:lnTo>
              <a:lnTo>
                <a:pt x="178482" y="2900334"/>
              </a:lnTo>
            </a:path>
          </a:pathLst>
        </a:custGeom>
        <a:noFill/>
        <a:ln w="100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4D1073B-AE76-4BCB-BDDA-E7D52D6090CE}">
      <dsp:nvSpPr>
        <dsp:cNvPr id="0" name=""/>
        <dsp:cNvSpPr/>
      </dsp:nvSpPr>
      <dsp:spPr>
        <a:xfrm>
          <a:off x="4819780" y="3721266"/>
          <a:ext cx="1427857" cy="892410"/>
        </a:xfrm>
        <a:prstGeom prst="roundRect">
          <a:avLst>
            <a:gd name="adj" fmla="val 10000"/>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rtl="0">
            <a:lnSpc>
              <a:spcPct val="90000"/>
            </a:lnSpc>
            <a:spcBef>
              <a:spcPct val="0"/>
            </a:spcBef>
            <a:spcAft>
              <a:spcPct val="35000"/>
            </a:spcAft>
          </a:pPr>
          <a:r>
            <a:rPr lang="en-US" sz="1700" kern="1200" dirty="0" smtClean="0"/>
            <a:t>Titanic</a:t>
          </a:r>
          <a:endParaRPr lang="en-US" sz="1700" kern="1200" dirty="0"/>
        </a:p>
      </dsp:txBody>
      <dsp:txXfrm>
        <a:off x="4845918" y="3747404"/>
        <a:ext cx="1375581" cy="840134"/>
      </dsp:txXfrm>
    </dsp:sp>
    <dsp:sp modelId="{20629B37-DE6F-4DB0-B4D4-21304157D210}">
      <dsp:nvSpPr>
        <dsp:cNvPr id="0" name=""/>
        <dsp:cNvSpPr/>
      </dsp:nvSpPr>
      <dsp:spPr>
        <a:xfrm>
          <a:off x="4641298" y="1267137"/>
          <a:ext cx="178482" cy="4015847"/>
        </a:xfrm>
        <a:custGeom>
          <a:avLst/>
          <a:gdLst/>
          <a:ahLst/>
          <a:cxnLst/>
          <a:rect l="0" t="0" r="0" b="0"/>
          <a:pathLst>
            <a:path>
              <a:moveTo>
                <a:pt x="0" y="0"/>
              </a:moveTo>
              <a:lnTo>
                <a:pt x="0" y="4015847"/>
              </a:lnTo>
              <a:lnTo>
                <a:pt x="178482" y="4015847"/>
              </a:lnTo>
            </a:path>
          </a:pathLst>
        </a:custGeom>
        <a:noFill/>
        <a:ln w="100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6E0302D-E0A2-4783-B128-781017450FD9}">
      <dsp:nvSpPr>
        <dsp:cNvPr id="0" name=""/>
        <dsp:cNvSpPr/>
      </dsp:nvSpPr>
      <dsp:spPr>
        <a:xfrm>
          <a:off x="4819780" y="4836780"/>
          <a:ext cx="1427857" cy="892410"/>
        </a:xfrm>
        <a:prstGeom prst="roundRect">
          <a:avLst>
            <a:gd name="adj" fmla="val 10000"/>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rtl="0">
            <a:lnSpc>
              <a:spcPct val="90000"/>
            </a:lnSpc>
            <a:spcBef>
              <a:spcPct val="0"/>
            </a:spcBef>
            <a:spcAft>
              <a:spcPct val="35000"/>
            </a:spcAft>
          </a:pPr>
          <a:r>
            <a:rPr lang="en-US" sz="1700" kern="1200" dirty="0" smtClean="0"/>
            <a:t>Disintegration</a:t>
          </a:r>
          <a:endParaRPr lang="en-US" sz="1700" kern="1200" dirty="0"/>
        </a:p>
      </dsp:txBody>
      <dsp:txXfrm>
        <a:off x="4845918" y="4862918"/>
        <a:ext cx="1375581" cy="84013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C87E6A-AA37-4E27-8322-5F67603B963C}">
      <dsp:nvSpPr>
        <dsp:cNvPr id="0" name=""/>
        <dsp:cNvSpPr/>
      </dsp:nvSpPr>
      <dsp:spPr>
        <a:xfrm>
          <a:off x="2290846" y="675164"/>
          <a:ext cx="2527569" cy="1685888"/>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291592" rIns="291592" bIns="291592" numCol="1" spcCol="1270" anchor="ctr" anchorCtr="0">
          <a:noAutofit/>
        </a:bodyPr>
        <a:lstStyle/>
        <a:p>
          <a:pPr lvl="0" algn="l" defTabSz="1822450" rtl="0">
            <a:lnSpc>
              <a:spcPct val="90000"/>
            </a:lnSpc>
            <a:spcBef>
              <a:spcPct val="0"/>
            </a:spcBef>
            <a:spcAft>
              <a:spcPct val="35000"/>
            </a:spcAft>
          </a:pPr>
          <a:r>
            <a:rPr lang="en-US" sz="4100" kern="1200" dirty="0" smtClean="0"/>
            <a:t>Core Text</a:t>
          </a:r>
          <a:endParaRPr lang="en-US" sz="4100" kern="1200" dirty="0"/>
        </a:p>
      </dsp:txBody>
      <dsp:txXfrm>
        <a:off x="2695257" y="675164"/>
        <a:ext cx="2123158" cy="1685888"/>
      </dsp:txXfrm>
    </dsp:sp>
    <dsp:sp modelId="{A28F8E32-643B-4F5D-9F82-307120508D04}">
      <dsp:nvSpPr>
        <dsp:cNvPr id="0" name=""/>
        <dsp:cNvSpPr/>
      </dsp:nvSpPr>
      <dsp:spPr>
        <a:xfrm>
          <a:off x="942810" y="1146"/>
          <a:ext cx="1685046" cy="168504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866900" rtl="0">
            <a:lnSpc>
              <a:spcPct val="90000"/>
            </a:lnSpc>
            <a:spcBef>
              <a:spcPct val="0"/>
            </a:spcBef>
            <a:spcAft>
              <a:spcPct val="35000"/>
            </a:spcAft>
          </a:pPr>
          <a:r>
            <a:rPr lang="en-US" sz="4200" kern="1200" dirty="0" smtClean="0">
              <a:solidFill>
                <a:schemeClr val="bg1"/>
              </a:solidFill>
            </a:rPr>
            <a:t>Pre-CCLS</a:t>
          </a:r>
          <a:endParaRPr lang="en-US" sz="4200" kern="1200" dirty="0">
            <a:solidFill>
              <a:schemeClr val="bg1"/>
            </a:solidFill>
          </a:endParaRPr>
        </a:p>
      </dsp:txBody>
      <dsp:txXfrm>
        <a:off x="1189579" y="247915"/>
        <a:ext cx="1191508" cy="119150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C87E6A-AA37-4E27-8322-5F67603B963C}">
      <dsp:nvSpPr>
        <dsp:cNvPr id="0" name=""/>
        <dsp:cNvSpPr/>
      </dsp:nvSpPr>
      <dsp:spPr>
        <a:xfrm>
          <a:off x="1389637" y="685808"/>
          <a:ext cx="3040854" cy="1062904"/>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277368" rIns="277368" bIns="277368" numCol="1" spcCol="1270" anchor="ctr" anchorCtr="0">
          <a:noAutofit/>
        </a:bodyPr>
        <a:lstStyle/>
        <a:p>
          <a:pPr lvl="0" algn="l" defTabSz="1733550" rtl="0">
            <a:lnSpc>
              <a:spcPct val="90000"/>
            </a:lnSpc>
            <a:spcBef>
              <a:spcPct val="0"/>
            </a:spcBef>
            <a:spcAft>
              <a:spcPct val="35000"/>
            </a:spcAft>
          </a:pPr>
          <a:r>
            <a:rPr lang="en-US" sz="3900" kern="1200" dirty="0" smtClean="0"/>
            <a:t>Core Texts</a:t>
          </a:r>
          <a:endParaRPr lang="en-US" sz="3900" kern="1200" dirty="0"/>
        </a:p>
      </dsp:txBody>
      <dsp:txXfrm>
        <a:off x="1876174" y="685808"/>
        <a:ext cx="2554317" cy="1062904"/>
      </dsp:txXfrm>
    </dsp:sp>
    <dsp:sp modelId="{A28F8E32-643B-4F5D-9F82-307120508D04}">
      <dsp:nvSpPr>
        <dsp:cNvPr id="0" name=""/>
        <dsp:cNvSpPr/>
      </dsp:nvSpPr>
      <dsp:spPr>
        <a:xfrm>
          <a:off x="0" y="27770"/>
          <a:ext cx="1755280" cy="164219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911350" rtl="0">
            <a:lnSpc>
              <a:spcPct val="90000"/>
            </a:lnSpc>
            <a:spcBef>
              <a:spcPct val="0"/>
            </a:spcBef>
            <a:spcAft>
              <a:spcPct val="35000"/>
            </a:spcAft>
          </a:pPr>
          <a:r>
            <a:rPr lang="en-US" sz="4300" kern="1200" dirty="0" smtClean="0">
              <a:solidFill>
                <a:schemeClr val="bg1"/>
              </a:solidFill>
            </a:rPr>
            <a:t>Post-CCLS</a:t>
          </a:r>
          <a:endParaRPr lang="en-US" sz="4300" kern="1200" dirty="0">
            <a:solidFill>
              <a:schemeClr val="bg1"/>
            </a:solidFill>
          </a:endParaRPr>
        </a:p>
      </dsp:txBody>
      <dsp:txXfrm>
        <a:off x="257055" y="268264"/>
        <a:ext cx="1241170" cy="116120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F7AB4C-7044-41BC-B795-DB5B6409203D}">
      <dsp:nvSpPr>
        <dsp:cNvPr id="0" name=""/>
        <dsp:cNvSpPr/>
      </dsp:nvSpPr>
      <dsp:spPr>
        <a:xfrm>
          <a:off x="253274" y="13849"/>
          <a:ext cx="1762137" cy="2073102"/>
        </a:xfrm>
        <a:prstGeom prst="rect">
          <a:avLst/>
        </a:prstGeom>
        <a:solidFill>
          <a:schemeClr val="lt1">
            <a:alpha val="4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E06EF04-726E-4565-A7FF-1135047CA175}">
      <dsp:nvSpPr>
        <dsp:cNvPr id="0" name=""/>
        <dsp:cNvSpPr/>
      </dsp:nvSpPr>
      <dsp:spPr>
        <a:xfrm>
          <a:off x="341380" y="96773"/>
          <a:ext cx="1585923" cy="134751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1">
              <a:tint val="50000"/>
              <a:hueOff val="0"/>
              <a:satOff val="0"/>
              <a:lumOff val="0"/>
              <a:alphaOff val="0"/>
              <a:shade val="30000"/>
            </a:schemeClr>
          </a:contourClr>
        </a:sp3d>
      </dsp:spPr>
      <dsp:style>
        <a:lnRef idx="0">
          <a:scrgbClr r="0" g="0" b="0"/>
        </a:lnRef>
        <a:fillRef idx="1">
          <a:scrgbClr r="0" g="0" b="0"/>
        </a:fillRef>
        <a:effectRef idx="3">
          <a:scrgbClr r="0" g="0" b="0"/>
        </a:effectRef>
        <a:fontRef idx="minor"/>
      </dsp:style>
    </dsp:sp>
    <dsp:sp modelId="{123A3642-1EA7-462A-9845-864132727281}">
      <dsp:nvSpPr>
        <dsp:cNvPr id="0" name=""/>
        <dsp:cNvSpPr/>
      </dsp:nvSpPr>
      <dsp:spPr>
        <a:xfrm>
          <a:off x="341380" y="1651616"/>
          <a:ext cx="1585923" cy="352410"/>
        </a:xfrm>
        <a:prstGeom prst="rect">
          <a:avLst/>
        </a:prstGeom>
        <a:gradFill rotWithShape="0">
          <a:gsLst>
            <a:gs pos="0">
              <a:schemeClr val="accent1">
                <a:hueOff val="0"/>
                <a:satOff val="0"/>
                <a:lumOff val="0"/>
                <a:alphaOff val="0"/>
              </a:schemeClr>
            </a:gs>
            <a:gs pos="90000">
              <a:schemeClr val="accent1">
                <a:hueOff val="0"/>
                <a:satOff val="0"/>
                <a:lumOff val="0"/>
                <a:alphaOff val="0"/>
                <a:shade val="100000"/>
              </a:schemeClr>
            </a:gs>
            <a:gs pos="100000">
              <a:schemeClr val="accent1">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1">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Kindergarten</a:t>
          </a:r>
          <a:endParaRPr lang="en-US" sz="1300" kern="1200" dirty="0"/>
        </a:p>
      </dsp:txBody>
      <dsp:txXfrm>
        <a:off x="341380" y="1651616"/>
        <a:ext cx="1585923" cy="352410"/>
      </dsp:txXfrm>
    </dsp:sp>
    <dsp:sp modelId="{44A01007-6EA7-4FAD-8BF8-BD46130EA109}">
      <dsp:nvSpPr>
        <dsp:cNvPr id="0" name=""/>
        <dsp:cNvSpPr/>
      </dsp:nvSpPr>
      <dsp:spPr>
        <a:xfrm>
          <a:off x="341380" y="1444289"/>
          <a:ext cx="1585923" cy="207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endParaRPr lang="en-US" sz="1000" kern="1200" dirty="0"/>
        </a:p>
      </dsp:txBody>
      <dsp:txXfrm>
        <a:off x="341380" y="1444289"/>
        <a:ext cx="1585923" cy="207326"/>
      </dsp:txXfrm>
    </dsp:sp>
    <dsp:sp modelId="{394D5C92-327E-4CC1-AB86-85935BF69BDF}">
      <dsp:nvSpPr>
        <dsp:cNvPr id="0" name=""/>
        <dsp:cNvSpPr/>
      </dsp:nvSpPr>
      <dsp:spPr>
        <a:xfrm>
          <a:off x="2217117" y="13849"/>
          <a:ext cx="1762137" cy="2073102"/>
        </a:xfrm>
        <a:prstGeom prst="rect">
          <a:avLst/>
        </a:prstGeom>
        <a:solidFill>
          <a:schemeClr val="lt1">
            <a:alpha val="4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9D06526-CEB4-471D-B555-C1186D960757}">
      <dsp:nvSpPr>
        <dsp:cNvPr id="0" name=""/>
        <dsp:cNvSpPr/>
      </dsp:nvSpPr>
      <dsp:spPr>
        <a:xfrm>
          <a:off x="2305224" y="96773"/>
          <a:ext cx="1585923" cy="1347516"/>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9000" b="-9000"/>
          </a:stretch>
        </a:blip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1">
              <a:tint val="50000"/>
              <a:hueOff val="0"/>
              <a:satOff val="0"/>
              <a:lumOff val="0"/>
              <a:alphaOff val="0"/>
              <a:shade val="30000"/>
            </a:schemeClr>
          </a:contourClr>
        </a:sp3d>
      </dsp:spPr>
      <dsp:style>
        <a:lnRef idx="0">
          <a:scrgbClr r="0" g="0" b="0"/>
        </a:lnRef>
        <a:fillRef idx="1">
          <a:scrgbClr r="0" g="0" b="0"/>
        </a:fillRef>
        <a:effectRef idx="3">
          <a:scrgbClr r="0" g="0" b="0"/>
        </a:effectRef>
        <a:fontRef idx="minor"/>
      </dsp:style>
    </dsp:sp>
    <dsp:sp modelId="{C2BDCF24-3485-4583-9D5C-15451CFEAAFA}">
      <dsp:nvSpPr>
        <dsp:cNvPr id="0" name=""/>
        <dsp:cNvSpPr/>
      </dsp:nvSpPr>
      <dsp:spPr>
        <a:xfrm>
          <a:off x="2305224" y="1651616"/>
          <a:ext cx="1585923" cy="352410"/>
        </a:xfrm>
        <a:prstGeom prst="rect">
          <a:avLst/>
        </a:prstGeom>
        <a:gradFill rotWithShape="0">
          <a:gsLst>
            <a:gs pos="0">
              <a:schemeClr val="accent1">
                <a:hueOff val="0"/>
                <a:satOff val="0"/>
                <a:lumOff val="0"/>
                <a:alphaOff val="0"/>
              </a:schemeClr>
            </a:gs>
            <a:gs pos="90000">
              <a:schemeClr val="accent1">
                <a:hueOff val="0"/>
                <a:satOff val="0"/>
                <a:lumOff val="0"/>
                <a:alphaOff val="0"/>
                <a:shade val="100000"/>
              </a:schemeClr>
            </a:gs>
            <a:gs pos="100000">
              <a:schemeClr val="accent1">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1">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First Grade</a:t>
          </a:r>
          <a:endParaRPr lang="en-US" sz="1300" kern="1200" dirty="0"/>
        </a:p>
      </dsp:txBody>
      <dsp:txXfrm>
        <a:off x="2305224" y="1651616"/>
        <a:ext cx="1585923" cy="352410"/>
      </dsp:txXfrm>
    </dsp:sp>
    <dsp:sp modelId="{39C19205-A8BF-4AC0-91EC-5DD2259AF1E6}">
      <dsp:nvSpPr>
        <dsp:cNvPr id="0" name=""/>
        <dsp:cNvSpPr/>
      </dsp:nvSpPr>
      <dsp:spPr>
        <a:xfrm>
          <a:off x="2305224" y="1444289"/>
          <a:ext cx="1585923" cy="207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endParaRPr lang="en-US" sz="1000" kern="1200" dirty="0"/>
        </a:p>
      </dsp:txBody>
      <dsp:txXfrm>
        <a:off x="2305224" y="1444289"/>
        <a:ext cx="1585923" cy="207326"/>
      </dsp:txXfrm>
    </dsp:sp>
    <dsp:sp modelId="{E55F7761-8086-4636-8F05-671F5790926D}">
      <dsp:nvSpPr>
        <dsp:cNvPr id="0" name=""/>
        <dsp:cNvSpPr/>
      </dsp:nvSpPr>
      <dsp:spPr>
        <a:xfrm>
          <a:off x="270137" y="2277013"/>
          <a:ext cx="1762137" cy="2073102"/>
        </a:xfrm>
        <a:prstGeom prst="rect">
          <a:avLst/>
        </a:prstGeom>
        <a:solidFill>
          <a:schemeClr val="lt1">
            <a:alpha val="4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AEAEF24-5C37-4049-9C99-C154854095C7}">
      <dsp:nvSpPr>
        <dsp:cNvPr id="0" name=""/>
        <dsp:cNvSpPr/>
      </dsp:nvSpPr>
      <dsp:spPr>
        <a:xfrm>
          <a:off x="346328" y="2362205"/>
          <a:ext cx="1585923" cy="1347516"/>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0000" b="-20000"/>
          </a:stretch>
        </a:blip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1">
              <a:tint val="50000"/>
              <a:hueOff val="0"/>
              <a:satOff val="0"/>
              <a:lumOff val="0"/>
              <a:alphaOff val="0"/>
              <a:shade val="30000"/>
            </a:schemeClr>
          </a:contourClr>
        </a:sp3d>
      </dsp:spPr>
      <dsp:style>
        <a:lnRef idx="0">
          <a:scrgbClr r="0" g="0" b="0"/>
        </a:lnRef>
        <a:fillRef idx="1">
          <a:scrgbClr r="0" g="0" b="0"/>
        </a:fillRef>
        <a:effectRef idx="3">
          <a:scrgbClr r="0" g="0" b="0"/>
        </a:effectRef>
        <a:fontRef idx="minor"/>
      </dsp:style>
    </dsp:sp>
    <dsp:sp modelId="{3767D9E6-B3D3-42EA-98B5-F2C0CEC4C51B}">
      <dsp:nvSpPr>
        <dsp:cNvPr id="0" name=""/>
        <dsp:cNvSpPr/>
      </dsp:nvSpPr>
      <dsp:spPr>
        <a:xfrm>
          <a:off x="346328" y="3881522"/>
          <a:ext cx="1585923" cy="352410"/>
        </a:xfrm>
        <a:prstGeom prst="rect">
          <a:avLst/>
        </a:prstGeom>
        <a:gradFill rotWithShape="0">
          <a:gsLst>
            <a:gs pos="0">
              <a:schemeClr val="accent1">
                <a:hueOff val="0"/>
                <a:satOff val="0"/>
                <a:lumOff val="0"/>
                <a:alphaOff val="0"/>
              </a:schemeClr>
            </a:gs>
            <a:gs pos="90000">
              <a:schemeClr val="accent1">
                <a:hueOff val="0"/>
                <a:satOff val="0"/>
                <a:lumOff val="0"/>
                <a:alphaOff val="0"/>
                <a:shade val="100000"/>
              </a:schemeClr>
            </a:gs>
            <a:gs pos="100000">
              <a:schemeClr val="accent1">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1">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Second-Third Grade</a:t>
          </a:r>
          <a:endParaRPr lang="en-US" sz="1300" kern="1200" dirty="0"/>
        </a:p>
      </dsp:txBody>
      <dsp:txXfrm>
        <a:off x="346328" y="3881522"/>
        <a:ext cx="1585923" cy="352410"/>
      </dsp:txXfrm>
    </dsp:sp>
    <dsp:sp modelId="{251C1B3C-FEDC-48D1-9AB4-21898B1E923D}">
      <dsp:nvSpPr>
        <dsp:cNvPr id="0" name=""/>
        <dsp:cNvSpPr/>
      </dsp:nvSpPr>
      <dsp:spPr>
        <a:xfrm>
          <a:off x="341380" y="3693606"/>
          <a:ext cx="1585923" cy="207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endParaRPr lang="en-US" sz="1000" kern="1200" dirty="0"/>
        </a:p>
      </dsp:txBody>
      <dsp:txXfrm>
        <a:off x="341380" y="3693606"/>
        <a:ext cx="1585923" cy="207326"/>
      </dsp:txXfrm>
    </dsp:sp>
    <dsp:sp modelId="{A64D9EE2-D9B1-4C9E-BE7A-0098D24CCECB}">
      <dsp:nvSpPr>
        <dsp:cNvPr id="0" name=""/>
        <dsp:cNvSpPr/>
      </dsp:nvSpPr>
      <dsp:spPr>
        <a:xfrm>
          <a:off x="2217117" y="2263165"/>
          <a:ext cx="1762137" cy="2073102"/>
        </a:xfrm>
        <a:prstGeom prst="rect">
          <a:avLst/>
        </a:prstGeom>
        <a:solidFill>
          <a:schemeClr val="lt1">
            <a:alpha val="4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CC0F462-0BF9-4076-A4CF-0DCDBFC2E1FE}">
      <dsp:nvSpPr>
        <dsp:cNvPr id="0" name=""/>
        <dsp:cNvSpPr/>
      </dsp:nvSpPr>
      <dsp:spPr>
        <a:xfrm>
          <a:off x="2305224" y="2346089"/>
          <a:ext cx="1585923" cy="1347516"/>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9000" b="-19000"/>
          </a:stretch>
        </a:blip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1">
              <a:tint val="50000"/>
              <a:hueOff val="0"/>
              <a:satOff val="0"/>
              <a:lumOff val="0"/>
              <a:alphaOff val="0"/>
              <a:shade val="30000"/>
            </a:schemeClr>
          </a:contourClr>
        </a:sp3d>
      </dsp:spPr>
      <dsp:style>
        <a:lnRef idx="0">
          <a:scrgbClr r="0" g="0" b="0"/>
        </a:lnRef>
        <a:fillRef idx="1">
          <a:scrgbClr r="0" g="0" b="0"/>
        </a:fillRef>
        <a:effectRef idx="3">
          <a:scrgbClr r="0" g="0" b="0"/>
        </a:effectRef>
        <a:fontRef idx="minor"/>
      </dsp:style>
    </dsp:sp>
    <dsp:sp modelId="{9718ACC1-EED1-4912-B4FA-8056B0EDBB4E}">
      <dsp:nvSpPr>
        <dsp:cNvPr id="0" name=""/>
        <dsp:cNvSpPr/>
      </dsp:nvSpPr>
      <dsp:spPr>
        <a:xfrm>
          <a:off x="2305224" y="3693606"/>
          <a:ext cx="1585923" cy="559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endParaRPr lang="en-US" sz="1300" kern="1200"/>
        </a:p>
      </dsp:txBody>
      <dsp:txXfrm>
        <a:off x="2305224" y="3693606"/>
        <a:ext cx="1585923" cy="55973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D802C4-91AC-433A-BBF3-A437186931B8}">
      <dsp:nvSpPr>
        <dsp:cNvPr id="0" name=""/>
        <dsp:cNvSpPr/>
      </dsp:nvSpPr>
      <dsp:spPr>
        <a:xfrm>
          <a:off x="0" y="350515"/>
          <a:ext cx="6096000" cy="1630688"/>
        </a:xfrm>
        <a:prstGeom prst="roundRect">
          <a:avLst>
            <a:gd name="adj" fmla="val 1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EE4AE6-6A3D-418F-A702-41DEFAB5764C}">
      <dsp:nvSpPr>
        <dsp:cNvPr id="0" name=""/>
        <dsp:cNvSpPr/>
      </dsp:nvSpPr>
      <dsp:spPr>
        <a:xfrm>
          <a:off x="251388" y="457205"/>
          <a:ext cx="1127443" cy="92248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8000" r="-8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4E7594-94C2-4EBF-AB4C-93E64BDCD8E7}">
      <dsp:nvSpPr>
        <dsp:cNvPr id="0" name=""/>
        <dsp:cNvSpPr/>
      </dsp:nvSpPr>
      <dsp:spPr>
        <a:xfrm rot="10800000">
          <a:off x="152404" y="1981213"/>
          <a:ext cx="1394789" cy="3262314"/>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l" defTabSz="622300">
            <a:lnSpc>
              <a:spcPct val="90000"/>
            </a:lnSpc>
            <a:spcBef>
              <a:spcPct val="0"/>
            </a:spcBef>
            <a:spcAft>
              <a:spcPct val="35000"/>
            </a:spcAft>
          </a:pPr>
          <a:r>
            <a:rPr lang="en-US" sz="1400" kern="1200" dirty="0" smtClean="0"/>
            <a:t>General information about the body</a:t>
          </a:r>
        </a:p>
        <a:p>
          <a:pPr lvl="0" algn="l" defTabSz="622300">
            <a:lnSpc>
              <a:spcPct val="90000"/>
            </a:lnSpc>
            <a:spcBef>
              <a:spcPct val="0"/>
            </a:spcBef>
            <a:spcAft>
              <a:spcPct val="35000"/>
            </a:spcAft>
          </a:pPr>
          <a:endParaRPr lang="en-US" sz="1400" kern="1200" dirty="0" smtClean="0"/>
        </a:p>
        <a:p>
          <a:pPr lvl="0" algn="l" defTabSz="622300">
            <a:lnSpc>
              <a:spcPct val="90000"/>
            </a:lnSpc>
            <a:spcBef>
              <a:spcPct val="0"/>
            </a:spcBef>
            <a:spcAft>
              <a:spcPct val="35000"/>
            </a:spcAft>
          </a:pPr>
          <a:endParaRPr lang="en-US" sz="1400" kern="1200" dirty="0" smtClean="0"/>
        </a:p>
        <a:p>
          <a:pPr lvl="0" algn="l" defTabSz="622300">
            <a:lnSpc>
              <a:spcPct val="90000"/>
            </a:lnSpc>
            <a:spcBef>
              <a:spcPct val="0"/>
            </a:spcBef>
            <a:spcAft>
              <a:spcPct val="35000"/>
            </a:spcAft>
          </a:pPr>
          <a:r>
            <a:rPr lang="en-US" sz="1400" kern="1200" dirty="0" smtClean="0"/>
            <a:t>High picture-text relationship</a:t>
          </a:r>
        </a:p>
        <a:p>
          <a:pPr lvl="0" algn="l" defTabSz="622300">
            <a:lnSpc>
              <a:spcPct val="90000"/>
            </a:lnSpc>
            <a:spcBef>
              <a:spcPct val="0"/>
            </a:spcBef>
            <a:spcAft>
              <a:spcPct val="35000"/>
            </a:spcAft>
          </a:pPr>
          <a:endParaRPr lang="en-US" sz="1400" kern="1200" dirty="0" smtClean="0"/>
        </a:p>
        <a:p>
          <a:pPr lvl="0" algn="l" defTabSz="622300">
            <a:lnSpc>
              <a:spcPct val="90000"/>
            </a:lnSpc>
            <a:spcBef>
              <a:spcPct val="0"/>
            </a:spcBef>
            <a:spcAft>
              <a:spcPct val="35000"/>
            </a:spcAft>
          </a:pPr>
          <a:endParaRPr lang="en-US" sz="900" kern="1200" dirty="0" smtClean="0"/>
        </a:p>
        <a:p>
          <a:pPr lvl="0" algn="l" defTabSz="622300">
            <a:lnSpc>
              <a:spcPct val="90000"/>
            </a:lnSpc>
            <a:spcBef>
              <a:spcPct val="0"/>
            </a:spcBef>
            <a:spcAft>
              <a:spcPct val="35000"/>
            </a:spcAft>
          </a:pPr>
          <a:r>
            <a:rPr lang="en-US" sz="1400" kern="1200" dirty="0" smtClean="0"/>
            <a:t>Read-aloud</a:t>
          </a:r>
          <a:endParaRPr lang="en-US" sz="1400" kern="1200" dirty="0"/>
        </a:p>
      </dsp:txBody>
      <dsp:txXfrm rot="10800000">
        <a:off x="195299" y="1981213"/>
        <a:ext cx="1308999" cy="3219419"/>
      </dsp:txXfrm>
    </dsp:sp>
    <dsp:sp modelId="{1C265091-0A6A-43E2-AD4E-D39B321317CC}">
      <dsp:nvSpPr>
        <dsp:cNvPr id="0" name=""/>
        <dsp:cNvSpPr/>
      </dsp:nvSpPr>
      <dsp:spPr>
        <a:xfrm>
          <a:off x="1747443" y="381007"/>
          <a:ext cx="1127430" cy="990595"/>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40E435-223F-4AAD-81FA-48DF92C8BD01}">
      <dsp:nvSpPr>
        <dsp:cNvPr id="0" name=""/>
        <dsp:cNvSpPr/>
      </dsp:nvSpPr>
      <dsp:spPr>
        <a:xfrm rot="10800000">
          <a:off x="1676401" y="1981191"/>
          <a:ext cx="1310965" cy="3276592"/>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l" defTabSz="622300">
            <a:lnSpc>
              <a:spcPct val="90000"/>
            </a:lnSpc>
            <a:spcBef>
              <a:spcPct val="0"/>
            </a:spcBef>
            <a:spcAft>
              <a:spcPct val="35000"/>
            </a:spcAft>
          </a:pPr>
          <a:r>
            <a:rPr lang="en-US" sz="1400" kern="1200" dirty="0" smtClean="0"/>
            <a:t>Presents specific parts of the body and their functions </a:t>
          </a:r>
        </a:p>
        <a:p>
          <a:pPr lvl="0" algn="l" defTabSz="622300">
            <a:lnSpc>
              <a:spcPct val="90000"/>
            </a:lnSpc>
            <a:spcBef>
              <a:spcPct val="0"/>
            </a:spcBef>
            <a:spcAft>
              <a:spcPct val="35000"/>
            </a:spcAft>
          </a:pPr>
          <a:endParaRPr lang="en-US" sz="1400" kern="1200" dirty="0" smtClean="0"/>
        </a:p>
        <a:p>
          <a:pPr lvl="0" algn="l" defTabSz="622300">
            <a:lnSpc>
              <a:spcPct val="90000"/>
            </a:lnSpc>
            <a:spcBef>
              <a:spcPct val="0"/>
            </a:spcBef>
            <a:spcAft>
              <a:spcPct val="35000"/>
            </a:spcAft>
          </a:pPr>
          <a:r>
            <a:rPr lang="en-US" sz="1400" kern="1200" dirty="0" smtClean="0"/>
            <a:t>Sidebars containing information</a:t>
          </a:r>
        </a:p>
        <a:p>
          <a:pPr lvl="0" algn="l" defTabSz="622300">
            <a:lnSpc>
              <a:spcPct val="90000"/>
            </a:lnSpc>
            <a:spcBef>
              <a:spcPct val="0"/>
            </a:spcBef>
            <a:spcAft>
              <a:spcPct val="35000"/>
            </a:spcAft>
          </a:pPr>
          <a:endParaRPr lang="en-US" sz="1400" kern="1200" dirty="0" smtClean="0"/>
        </a:p>
        <a:p>
          <a:pPr lvl="0" algn="l" defTabSz="622300">
            <a:lnSpc>
              <a:spcPct val="90000"/>
            </a:lnSpc>
            <a:spcBef>
              <a:spcPct val="0"/>
            </a:spcBef>
            <a:spcAft>
              <a:spcPct val="35000"/>
            </a:spcAft>
          </a:pPr>
          <a:r>
            <a:rPr lang="en-US" sz="1400" kern="1200" dirty="0" smtClean="0"/>
            <a:t>Read-aloud or read individually </a:t>
          </a:r>
        </a:p>
        <a:p>
          <a:pPr lvl="0" algn="ctr" defTabSz="622300">
            <a:lnSpc>
              <a:spcPct val="90000"/>
            </a:lnSpc>
            <a:spcBef>
              <a:spcPct val="0"/>
            </a:spcBef>
            <a:spcAft>
              <a:spcPct val="35000"/>
            </a:spcAft>
          </a:pPr>
          <a:endParaRPr lang="en-US" sz="1300" kern="1200" dirty="0"/>
        </a:p>
      </dsp:txBody>
      <dsp:txXfrm rot="10800000">
        <a:off x="1716718" y="1981191"/>
        <a:ext cx="1230331" cy="3236275"/>
      </dsp:txXfrm>
    </dsp:sp>
    <dsp:sp modelId="{F3CEF564-DCC6-4AE5-9DE1-EF8CABEA1C26}">
      <dsp:nvSpPr>
        <dsp:cNvPr id="0" name=""/>
        <dsp:cNvSpPr/>
      </dsp:nvSpPr>
      <dsp:spPr>
        <a:xfrm>
          <a:off x="3352799" y="533398"/>
          <a:ext cx="975043" cy="903902"/>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9000" b="-9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58259E-9961-4350-BED4-DAA6BABC6A4E}">
      <dsp:nvSpPr>
        <dsp:cNvPr id="0" name=""/>
        <dsp:cNvSpPr/>
      </dsp:nvSpPr>
      <dsp:spPr>
        <a:xfrm rot="10800000">
          <a:off x="3200399" y="1969293"/>
          <a:ext cx="1310965" cy="3267073"/>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l" defTabSz="622300">
            <a:lnSpc>
              <a:spcPct val="90000"/>
            </a:lnSpc>
            <a:spcBef>
              <a:spcPct val="0"/>
            </a:spcBef>
            <a:spcAft>
              <a:spcPct val="35000"/>
            </a:spcAft>
          </a:pPr>
          <a:r>
            <a:rPr lang="en-US" sz="1400" kern="1200" dirty="0" smtClean="0"/>
            <a:t>Information is specific to nutrition and how  it impacts the body</a:t>
          </a:r>
        </a:p>
        <a:p>
          <a:pPr lvl="0" algn="l" defTabSz="622300">
            <a:lnSpc>
              <a:spcPct val="90000"/>
            </a:lnSpc>
            <a:spcBef>
              <a:spcPct val="0"/>
            </a:spcBef>
            <a:spcAft>
              <a:spcPct val="35000"/>
            </a:spcAft>
          </a:pPr>
          <a:endParaRPr lang="en-US" sz="1400" kern="1200" dirty="0" smtClean="0"/>
        </a:p>
        <a:p>
          <a:pPr lvl="0" algn="l" defTabSz="622300">
            <a:lnSpc>
              <a:spcPct val="90000"/>
            </a:lnSpc>
            <a:spcBef>
              <a:spcPct val="0"/>
            </a:spcBef>
            <a:spcAft>
              <a:spcPct val="35000"/>
            </a:spcAft>
          </a:pPr>
          <a:r>
            <a:rPr lang="en-US" sz="1400" kern="1200" dirty="0" smtClean="0"/>
            <a:t>Layers of text  formats and facts</a:t>
          </a:r>
        </a:p>
        <a:p>
          <a:pPr lvl="0" algn="l" defTabSz="622300">
            <a:lnSpc>
              <a:spcPct val="90000"/>
            </a:lnSpc>
            <a:spcBef>
              <a:spcPct val="0"/>
            </a:spcBef>
            <a:spcAft>
              <a:spcPct val="35000"/>
            </a:spcAft>
          </a:pPr>
          <a:endParaRPr lang="en-US" sz="1400" kern="1200" dirty="0" smtClean="0"/>
        </a:p>
        <a:p>
          <a:pPr lvl="0" algn="l" defTabSz="622300">
            <a:lnSpc>
              <a:spcPct val="90000"/>
            </a:lnSpc>
            <a:spcBef>
              <a:spcPct val="0"/>
            </a:spcBef>
            <a:spcAft>
              <a:spcPct val="35000"/>
            </a:spcAft>
          </a:pPr>
          <a:r>
            <a:rPr lang="en-US" sz="1400" kern="1200" dirty="0" smtClean="0"/>
            <a:t>Read Individually </a:t>
          </a:r>
          <a:endParaRPr lang="en-US" sz="1400" kern="1200" dirty="0"/>
        </a:p>
      </dsp:txBody>
      <dsp:txXfrm rot="10800000">
        <a:off x="3240716" y="1969293"/>
        <a:ext cx="1230331" cy="3226756"/>
      </dsp:txXfrm>
    </dsp:sp>
    <dsp:sp modelId="{CF6BE1D1-B612-49F8-A3A8-BCF1FD660727}">
      <dsp:nvSpPr>
        <dsp:cNvPr id="0" name=""/>
        <dsp:cNvSpPr/>
      </dsp:nvSpPr>
      <dsp:spPr>
        <a:xfrm>
          <a:off x="4724397" y="533404"/>
          <a:ext cx="1127430" cy="899165"/>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8000" b="-8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EDB3D8-7C1F-410E-8927-46B218A33798}">
      <dsp:nvSpPr>
        <dsp:cNvPr id="0" name=""/>
        <dsp:cNvSpPr/>
      </dsp:nvSpPr>
      <dsp:spPr>
        <a:xfrm rot="10800000">
          <a:off x="4724397" y="1981191"/>
          <a:ext cx="1310965" cy="3276592"/>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l" defTabSz="622300">
            <a:lnSpc>
              <a:spcPct val="90000"/>
            </a:lnSpc>
            <a:spcBef>
              <a:spcPct val="0"/>
            </a:spcBef>
            <a:spcAft>
              <a:spcPct val="35000"/>
            </a:spcAft>
          </a:pPr>
          <a:r>
            <a:rPr lang="en-US" sz="1400" kern="1200" dirty="0" smtClean="0"/>
            <a:t>In-depth exploration of nutrition</a:t>
          </a:r>
        </a:p>
        <a:p>
          <a:pPr lvl="0" algn="l" defTabSz="622300">
            <a:lnSpc>
              <a:spcPct val="90000"/>
            </a:lnSpc>
            <a:spcBef>
              <a:spcPct val="0"/>
            </a:spcBef>
            <a:spcAft>
              <a:spcPct val="35000"/>
            </a:spcAft>
          </a:pPr>
          <a:endParaRPr lang="en-US" sz="1400" kern="1200" dirty="0" smtClean="0"/>
        </a:p>
        <a:p>
          <a:pPr lvl="0" algn="l" defTabSz="622300">
            <a:lnSpc>
              <a:spcPct val="90000"/>
            </a:lnSpc>
            <a:spcBef>
              <a:spcPct val="0"/>
            </a:spcBef>
            <a:spcAft>
              <a:spcPct val="35000"/>
            </a:spcAft>
          </a:pPr>
          <a:endParaRPr lang="en-US" sz="1400" kern="1200" dirty="0" smtClean="0"/>
        </a:p>
        <a:p>
          <a:pPr lvl="0" algn="l" defTabSz="622300">
            <a:lnSpc>
              <a:spcPct val="90000"/>
            </a:lnSpc>
            <a:spcBef>
              <a:spcPct val="0"/>
            </a:spcBef>
            <a:spcAft>
              <a:spcPct val="35000"/>
            </a:spcAft>
          </a:pPr>
          <a:r>
            <a:rPr lang="en-US" sz="1400" kern="1200" dirty="0" smtClean="0"/>
            <a:t>Chapter book, table of contents, glossary, index, etc.</a:t>
          </a:r>
        </a:p>
        <a:p>
          <a:pPr lvl="0" algn="l" defTabSz="622300">
            <a:lnSpc>
              <a:spcPct val="90000"/>
            </a:lnSpc>
            <a:spcBef>
              <a:spcPct val="0"/>
            </a:spcBef>
            <a:spcAft>
              <a:spcPct val="35000"/>
            </a:spcAft>
          </a:pPr>
          <a:endParaRPr lang="en-US" sz="1400" kern="1200" dirty="0" smtClean="0"/>
        </a:p>
        <a:p>
          <a:pPr lvl="0" algn="l" defTabSz="622300">
            <a:lnSpc>
              <a:spcPct val="90000"/>
            </a:lnSpc>
            <a:spcBef>
              <a:spcPct val="0"/>
            </a:spcBef>
            <a:spcAft>
              <a:spcPct val="35000"/>
            </a:spcAft>
          </a:pPr>
          <a:r>
            <a:rPr lang="en-US" sz="1400" kern="1200" dirty="0" smtClean="0"/>
            <a:t>Read individually </a:t>
          </a:r>
        </a:p>
        <a:p>
          <a:pPr lvl="0" algn="ctr" defTabSz="622300">
            <a:lnSpc>
              <a:spcPct val="90000"/>
            </a:lnSpc>
            <a:spcBef>
              <a:spcPct val="0"/>
            </a:spcBef>
            <a:spcAft>
              <a:spcPct val="35000"/>
            </a:spcAft>
          </a:pPr>
          <a:endParaRPr lang="en-US" sz="1200" kern="1200" dirty="0" smtClean="0"/>
        </a:p>
        <a:p>
          <a:pPr lvl="0" algn="ctr" defTabSz="622300">
            <a:lnSpc>
              <a:spcPct val="90000"/>
            </a:lnSpc>
            <a:spcBef>
              <a:spcPct val="0"/>
            </a:spcBef>
            <a:spcAft>
              <a:spcPct val="35000"/>
            </a:spcAft>
          </a:pPr>
          <a:endParaRPr lang="en-US" sz="1200" kern="1200" dirty="0" smtClean="0"/>
        </a:p>
        <a:p>
          <a:pPr lvl="0" algn="ctr" defTabSz="622300">
            <a:lnSpc>
              <a:spcPct val="90000"/>
            </a:lnSpc>
            <a:spcBef>
              <a:spcPct val="0"/>
            </a:spcBef>
            <a:spcAft>
              <a:spcPct val="35000"/>
            </a:spcAft>
          </a:pPr>
          <a:endParaRPr lang="en-US" sz="1200" kern="1200" dirty="0"/>
        </a:p>
      </dsp:txBody>
      <dsp:txXfrm rot="10800000">
        <a:off x="4764714" y="1981191"/>
        <a:ext cx="1230331" cy="323627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D802C4-91AC-433A-BBF3-A437186931B8}">
      <dsp:nvSpPr>
        <dsp:cNvPr id="0" name=""/>
        <dsp:cNvSpPr/>
      </dsp:nvSpPr>
      <dsp:spPr>
        <a:xfrm>
          <a:off x="0" y="0"/>
          <a:ext cx="6096000" cy="1828800"/>
        </a:xfrm>
        <a:prstGeom prst="roundRect">
          <a:avLst>
            <a:gd name="adj" fmla="val 1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EE4AE6-6A3D-418F-A702-41DEFAB5764C}">
      <dsp:nvSpPr>
        <dsp:cNvPr id="0" name=""/>
        <dsp:cNvSpPr/>
      </dsp:nvSpPr>
      <dsp:spPr>
        <a:xfrm>
          <a:off x="225620" y="76206"/>
          <a:ext cx="1144458" cy="106679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8000" r="-8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4E7594-94C2-4EBF-AB4C-93E64BDCD8E7}">
      <dsp:nvSpPr>
        <dsp:cNvPr id="0" name=""/>
        <dsp:cNvSpPr/>
      </dsp:nvSpPr>
      <dsp:spPr>
        <a:xfrm rot="10800000">
          <a:off x="183427" y="1828799"/>
          <a:ext cx="1275873" cy="2235200"/>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en-US" sz="1800" kern="1200" dirty="0" smtClean="0"/>
            <a:t>Can you name three healthy foods?</a:t>
          </a:r>
          <a:endParaRPr lang="en-US" sz="1800" kern="1200" dirty="0"/>
        </a:p>
      </dsp:txBody>
      <dsp:txXfrm rot="10800000">
        <a:off x="222664" y="1828799"/>
        <a:ext cx="1197399" cy="2195963"/>
      </dsp:txXfrm>
    </dsp:sp>
    <dsp:sp modelId="{1C265091-0A6A-43E2-AD4E-D39B321317CC}">
      <dsp:nvSpPr>
        <dsp:cNvPr id="0" name=""/>
        <dsp:cNvSpPr/>
      </dsp:nvSpPr>
      <dsp:spPr>
        <a:xfrm>
          <a:off x="1612590" y="76206"/>
          <a:ext cx="1257462" cy="1066793"/>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40E435-223F-4AAD-81FA-48DF92C8BD01}">
      <dsp:nvSpPr>
        <dsp:cNvPr id="0" name=""/>
        <dsp:cNvSpPr/>
      </dsp:nvSpPr>
      <dsp:spPr>
        <a:xfrm rot="10800000">
          <a:off x="1626976" y="1828799"/>
          <a:ext cx="1275873" cy="2235200"/>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en-US" sz="1800" kern="1200" dirty="0" smtClean="0"/>
            <a:t>Why does your body need food?</a:t>
          </a:r>
          <a:endParaRPr lang="en-US" sz="1800" kern="1200" dirty="0"/>
        </a:p>
      </dsp:txBody>
      <dsp:txXfrm rot="10800000">
        <a:off x="1666213" y="1828799"/>
        <a:ext cx="1197399" cy="2195963"/>
      </dsp:txXfrm>
    </dsp:sp>
    <dsp:sp modelId="{F3CEF564-DCC6-4AE5-9DE1-EF8CABEA1C26}">
      <dsp:nvSpPr>
        <dsp:cNvPr id="0" name=""/>
        <dsp:cNvSpPr/>
      </dsp:nvSpPr>
      <dsp:spPr>
        <a:xfrm>
          <a:off x="3096802" y="76206"/>
          <a:ext cx="1078483" cy="1066793"/>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9000" b="-9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58259E-9961-4350-BED4-DAA6BABC6A4E}">
      <dsp:nvSpPr>
        <dsp:cNvPr id="0" name=""/>
        <dsp:cNvSpPr/>
      </dsp:nvSpPr>
      <dsp:spPr>
        <a:xfrm rot="10800000">
          <a:off x="3090339" y="1828799"/>
          <a:ext cx="1275873" cy="2235200"/>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en-US" sz="1800" kern="1200" dirty="0" smtClean="0"/>
            <a:t>What are three ways that food helps your body?</a:t>
          </a:r>
          <a:endParaRPr lang="en-US" sz="1800" kern="1200" dirty="0"/>
        </a:p>
      </dsp:txBody>
      <dsp:txXfrm rot="10800000">
        <a:off x="3129576" y="1828799"/>
        <a:ext cx="1197399" cy="2195963"/>
      </dsp:txXfrm>
    </dsp:sp>
    <dsp:sp modelId="{CF6BE1D1-B612-49F8-A3A8-BCF1FD660727}">
      <dsp:nvSpPr>
        <dsp:cNvPr id="0" name=""/>
        <dsp:cNvSpPr/>
      </dsp:nvSpPr>
      <dsp:spPr>
        <a:xfrm>
          <a:off x="4653967" y="76206"/>
          <a:ext cx="1045501" cy="1066793"/>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8000" b="-8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EDB3D8-7C1F-410E-8927-46B218A33798}">
      <dsp:nvSpPr>
        <dsp:cNvPr id="0" name=""/>
        <dsp:cNvSpPr/>
      </dsp:nvSpPr>
      <dsp:spPr>
        <a:xfrm rot="10800000">
          <a:off x="4495880" y="1828799"/>
          <a:ext cx="1518761" cy="2235200"/>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en-US" sz="1800" kern="1200" dirty="0" smtClean="0"/>
            <a:t>Why is it important to maintain a healthy diet?</a:t>
          </a:r>
          <a:endParaRPr lang="en-US" sz="1800" kern="1200" dirty="0"/>
        </a:p>
      </dsp:txBody>
      <dsp:txXfrm rot="10800000">
        <a:off x="4542587" y="1828799"/>
        <a:ext cx="1425347" cy="21884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401F98-4642-4E9B-B399-65A175230366}">
      <dsp:nvSpPr>
        <dsp:cNvPr id="0" name=""/>
        <dsp:cNvSpPr/>
      </dsp:nvSpPr>
      <dsp:spPr>
        <a:xfrm>
          <a:off x="5625" y="48435"/>
          <a:ext cx="1681460" cy="110345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smtClean="0"/>
            <a:t>Range of Text Types</a:t>
          </a:r>
          <a:endParaRPr lang="en-US" sz="1400" kern="1200"/>
        </a:p>
      </dsp:txBody>
      <dsp:txXfrm>
        <a:off x="37944" y="80754"/>
        <a:ext cx="1616822" cy="1038820"/>
      </dsp:txXfrm>
    </dsp:sp>
    <dsp:sp modelId="{CDE841CB-FC4A-4E25-BE11-5DEAEEAF1612}">
      <dsp:nvSpPr>
        <dsp:cNvPr id="0" name=""/>
        <dsp:cNvSpPr/>
      </dsp:nvSpPr>
      <dsp:spPr>
        <a:xfrm>
          <a:off x="1855231" y="391663"/>
          <a:ext cx="356469" cy="4170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1855231" y="475063"/>
        <a:ext cx="249528" cy="250202"/>
      </dsp:txXfrm>
    </dsp:sp>
    <dsp:sp modelId="{15F56F1B-BB6E-4FE5-BE46-9E6483944E20}">
      <dsp:nvSpPr>
        <dsp:cNvPr id="0" name=""/>
        <dsp:cNvSpPr/>
      </dsp:nvSpPr>
      <dsp:spPr>
        <a:xfrm>
          <a:off x="2359669" y="48435"/>
          <a:ext cx="1681460" cy="110345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smtClean="0"/>
            <a:t>Literature = Stories, Dramas, Poetry</a:t>
          </a:r>
          <a:endParaRPr lang="en-US" sz="1400" kern="1200"/>
        </a:p>
      </dsp:txBody>
      <dsp:txXfrm>
        <a:off x="2391988" y="80754"/>
        <a:ext cx="1616822" cy="1038820"/>
      </dsp:txXfrm>
    </dsp:sp>
    <dsp:sp modelId="{87CD6446-EF89-437B-989E-2385FD0BE1C5}">
      <dsp:nvSpPr>
        <dsp:cNvPr id="0" name=""/>
        <dsp:cNvSpPr/>
      </dsp:nvSpPr>
      <dsp:spPr>
        <a:xfrm>
          <a:off x="4209276" y="391663"/>
          <a:ext cx="356469" cy="4170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4209276" y="475063"/>
        <a:ext cx="249528" cy="250202"/>
      </dsp:txXfrm>
    </dsp:sp>
    <dsp:sp modelId="{A9F3A659-498E-4DC8-AD4C-D25EF642D2C3}">
      <dsp:nvSpPr>
        <dsp:cNvPr id="0" name=""/>
        <dsp:cNvSpPr/>
      </dsp:nvSpPr>
      <dsp:spPr>
        <a:xfrm>
          <a:off x="4713714" y="48435"/>
          <a:ext cx="1681460" cy="110345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smtClean="0"/>
            <a:t>Informational = Literary Nonfiction, Historical, Scientific, &amp; Technical Texts</a:t>
          </a:r>
          <a:endParaRPr lang="en-US" sz="1400" kern="1200"/>
        </a:p>
      </dsp:txBody>
      <dsp:txXfrm>
        <a:off x="4746033" y="80754"/>
        <a:ext cx="1616822" cy="103882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D802C4-91AC-433A-BBF3-A437186931B8}">
      <dsp:nvSpPr>
        <dsp:cNvPr id="0" name=""/>
        <dsp:cNvSpPr/>
      </dsp:nvSpPr>
      <dsp:spPr>
        <a:xfrm>
          <a:off x="0" y="369568"/>
          <a:ext cx="6324600" cy="1764033"/>
        </a:xfrm>
        <a:prstGeom prst="roundRect">
          <a:avLst>
            <a:gd name="adj" fmla="val 1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EE4AE6-6A3D-418F-A702-41DEFAB5764C}">
      <dsp:nvSpPr>
        <dsp:cNvPr id="0" name=""/>
        <dsp:cNvSpPr/>
      </dsp:nvSpPr>
      <dsp:spPr>
        <a:xfrm>
          <a:off x="183841" y="515723"/>
          <a:ext cx="1366988" cy="1094657"/>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8000" r="-8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4E7594-94C2-4EBF-AB4C-93E64BDCD8E7}">
      <dsp:nvSpPr>
        <dsp:cNvPr id="0" name=""/>
        <dsp:cNvSpPr/>
      </dsp:nvSpPr>
      <dsp:spPr>
        <a:xfrm rot="10800000">
          <a:off x="226623" y="2209793"/>
          <a:ext cx="1367262" cy="2985605"/>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en-US" sz="1800" kern="1200" dirty="0" smtClean="0"/>
            <a:t>From the text, why is it important to eat healthy foods? </a:t>
          </a:r>
          <a:endParaRPr lang="en-US" sz="1800" kern="1200" dirty="0"/>
        </a:p>
      </dsp:txBody>
      <dsp:txXfrm rot="10800000">
        <a:off x="268671" y="2209793"/>
        <a:ext cx="1283166" cy="2943557"/>
      </dsp:txXfrm>
    </dsp:sp>
    <dsp:sp modelId="{1C265091-0A6A-43E2-AD4E-D39B321317CC}">
      <dsp:nvSpPr>
        <dsp:cNvPr id="0" name=""/>
        <dsp:cNvSpPr/>
      </dsp:nvSpPr>
      <dsp:spPr>
        <a:xfrm>
          <a:off x="1669700" y="533402"/>
          <a:ext cx="1377448" cy="1094272"/>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40E435-223F-4AAD-81FA-48DF92C8BD01}">
      <dsp:nvSpPr>
        <dsp:cNvPr id="0" name=""/>
        <dsp:cNvSpPr/>
      </dsp:nvSpPr>
      <dsp:spPr>
        <a:xfrm rot="10800000">
          <a:off x="1754094" y="2209801"/>
          <a:ext cx="1367262" cy="2984902"/>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l" defTabSz="711200">
            <a:lnSpc>
              <a:spcPct val="90000"/>
            </a:lnSpc>
            <a:spcBef>
              <a:spcPct val="0"/>
            </a:spcBef>
            <a:spcAft>
              <a:spcPct val="35000"/>
            </a:spcAft>
          </a:pPr>
          <a:r>
            <a:rPr lang="en-US" sz="1600" kern="1200" dirty="0" smtClean="0"/>
            <a:t>Using the food pyramid in the text, what are some foods you may eat  a lot of?  What are some foods you should eat a little of?</a:t>
          </a:r>
          <a:endParaRPr lang="en-US" sz="1600" kern="1200" dirty="0"/>
        </a:p>
      </dsp:txBody>
      <dsp:txXfrm rot="10800000">
        <a:off x="1796142" y="2209801"/>
        <a:ext cx="1283166" cy="2942854"/>
      </dsp:txXfrm>
    </dsp:sp>
    <dsp:sp modelId="{F3CEF564-DCC6-4AE5-9DE1-EF8CABEA1C26}">
      <dsp:nvSpPr>
        <dsp:cNvPr id="0" name=""/>
        <dsp:cNvSpPr/>
      </dsp:nvSpPr>
      <dsp:spPr>
        <a:xfrm>
          <a:off x="3361093" y="533403"/>
          <a:ext cx="1168558" cy="1025159"/>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9000" b="-9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58259E-9961-4350-BED4-DAA6BABC6A4E}">
      <dsp:nvSpPr>
        <dsp:cNvPr id="0" name=""/>
        <dsp:cNvSpPr/>
      </dsp:nvSpPr>
      <dsp:spPr>
        <a:xfrm rot="10800000">
          <a:off x="3281566" y="2209808"/>
          <a:ext cx="1308005" cy="2990072"/>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666750">
            <a:lnSpc>
              <a:spcPct val="90000"/>
            </a:lnSpc>
            <a:spcBef>
              <a:spcPct val="0"/>
            </a:spcBef>
            <a:spcAft>
              <a:spcPct val="35000"/>
            </a:spcAft>
          </a:pPr>
          <a:r>
            <a:rPr lang="en-US" sz="1500" kern="1200" dirty="0" smtClean="0"/>
            <a:t>We have learned that food keeps you alive, healthy, and strong.   Give evidence from the text that shows two ways that this happens</a:t>
          </a:r>
          <a:r>
            <a:rPr lang="en-US" sz="1400" kern="1200" dirty="0" smtClean="0"/>
            <a:t>. </a:t>
          </a:r>
          <a:endParaRPr lang="en-US" sz="1400" kern="1200" dirty="0"/>
        </a:p>
      </dsp:txBody>
      <dsp:txXfrm rot="10800000">
        <a:off x="3321792" y="2209808"/>
        <a:ext cx="1227553" cy="2949846"/>
      </dsp:txXfrm>
    </dsp:sp>
    <dsp:sp modelId="{CF6BE1D1-B612-49F8-A3A8-BCF1FD660727}">
      <dsp:nvSpPr>
        <dsp:cNvPr id="0" name=""/>
        <dsp:cNvSpPr/>
      </dsp:nvSpPr>
      <dsp:spPr>
        <a:xfrm>
          <a:off x="4804963" y="533400"/>
          <a:ext cx="1281329" cy="1053594"/>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8000" b="-8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EDB3D8-7C1F-410E-8927-46B218A33798}">
      <dsp:nvSpPr>
        <dsp:cNvPr id="0" name=""/>
        <dsp:cNvSpPr/>
      </dsp:nvSpPr>
      <dsp:spPr>
        <a:xfrm rot="10800000">
          <a:off x="4727842" y="2209808"/>
          <a:ext cx="1452032" cy="3030212"/>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0">
          <a:noAutofit/>
        </a:bodyPr>
        <a:lstStyle/>
        <a:p>
          <a:pPr lvl="0" algn="l" defTabSz="755650">
            <a:lnSpc>
              <a:spcPct val="90000"/>
            </a:lnSpc>
            <a:spcBef>
              <a:spcPct val="0"/>
            </a:spcBef>
            <a:spcAft>
              <a:spcPct val="35000"/>
            </a:spcAft>
          </a:pPr>
          <a:r>
            <a:rPr lang="en-US" sz="1700" kern="1200" dirty="0" smtClean="0"/>
            <a:t>What reasons and evidence does the author provide in the text to argue the importance of a healthy diet?</a:t>
          </a:r>
          <a:endParaRPr lang="en-US" sz="1700" kern="1200" dirty="0"/>
        </a:p>
      </dsp:txBody>
      <dsp:txXfrm rot="10800000">
        <a:off x="4772497" y="2209808"/>
        <a:ext cx="1362722" cy="298555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E39DAA-2FC5-4700-9FB9-6B7305D0AE9B}">
      <dsp:nvSpPr>
        <dsp:cNvPr id="0" name=""/>
        <dsp:cNvSpPr/>
      </dsp:nvSpPr>
      <dsp:spPr>
        <a:xfrm>
          <a:off x="0" y="2467925"/>
          <a:ext cx="6096000" cy="339782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6720" tIns="426720" rIns="426720" bIns="426720" numCol="1" spcCol="1270" anchor="ctr" anchorCtr="0">
          <a:noAutofit/>
        </a:bodyPr>
        <a:lstStyle/>
        <a:p>
          <a:pPr lvl="0" algn="ctr" defTabSz="2667000" rtl="0">
            <a:lnSpc>
              <a:spcPct val="90000"/>
            </a:lnSpc>
            <a:spcBef>
              <a:spcPct val="0"/>
            </a:spcBef>
            <a:spcAft>
              <a:spcPct val="35000"/>
            </a:spcAft>
          </a:pPr>
          <a:r>
            <a:rPr lang="en-US" sz="6000" kern="1200" dirty="0" smtClean="0"/>
            <a:t>What are your favorite foods?</a:t>
          </a:r>
          <a:endParaRPr lang="en-US" sz="6000" kern="1200" dirty="0"/>
        </a:p>
      </dsp:txBody>
      <dsp:txXfrm>
        <a:off x="0" y="2467925"/>
        <a:ext cx="6096000" cy="3397820"/>
      </dsp:txXfrm>
    </dsp:sp>
    <dsp:sp modelId="{120F3961-E4B6-47C8-B124-8CD4A20E2C0A}">
      <dsp:nvSpPr>
        <dsp:cNvPr id="0" name=""/>
        <dsp:cNvSpPr/>
      </dsp:nvSpPr>
      <dsp:spPr>
        <a:xfrm rot="10800000">
          <a:off x="0" y="1654"/>
          <a:ext cx="6096000" cy="2517238"/>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6720" tIns="426720" rIns="426720" bIns="426720" numCol="1" spcCol="1270" anchor="ctr" anchorCtr="0">
          <a:noAutofit/>
        </a:bodyPr>
        <a:lstStyle/>
        <a:p>
          <a:pPr lvl="0" algn="ctr" defTabSz="2667000" rtl="0">
            <a:lnSpc>
              <a:spcPct val="90000"/>
            </a:lnSpc>
            <a:spcBef>
              <a:spcPct val="0"/>
            </a:spcBef>
            <a:spcAft>
              <a:spcPct val="35000"/>
            </a:spcAft>
          </a:pPr>
          <a:r>
            <a:rPr lang="en-US" sz="6000" kern="1200" dirty="0" smtClean="0"/>
            <a:t>Pre-CCLS</a:t>
          </a:r>
          <a:endParaRPr lang="en-US" sz="6000" kern="1200" dirty="0"/>
        </a:p>
      </dsp:txBody>
      <dsp:txXfrm rot="10800000">
        <a:off x="0" y="1654"/>
        <a:ext cx="6096000" cy="163562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D802C4-91AC-433A-BBF3-A437186931B8}">
      <dsp:nvSpPr>
        <dsp:cNvPr id="0" name=""/>
        <dsp:cNvSpPr/>
      </dsp:nvSpPr>
      <dsp:spPr>
        <a:xfrm>
          <a:off x="0" y="0"/>
          <a:ext cx="6270458" cy="2120700"/>
        </a:xfrm>
        <a:prstGeom prst="roundRect">
          <a:avLst>
            <a:gd name="adj" fmla="val 1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EE4AE6-6A3D-418F-A702-41DEFAB5764C}">
      <dsp:nvSpPr>
        <dsp:cNvPr id="0" name=""/>
        <dsp:cNvSpPr/>
      </dsp:nvSpPr>
      <dsp:spPr>
        <a:xfrm>
          <a:off x="149193" y="175741"/>
          <a:ext cx="1299468" cy="1167125"/>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8000" r="-8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4E7594-94C2-4EBF-AB4C-93E64BDCD8E7}">
      <dsp:nvSpPr>
        <dsp:cNvPr id="0" name=""/>
        <dsp:cNvSpPr/>
      </dsp:nvSpPr>
      <dsp:spPr>
        <a:xfrm rot="10800000">
          <a:off x="192850" y="2064288"/>
          <a:ext cx="1301042" cy="3496181"/>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en-US" sz="1800" kern="1200" dirty="0" smtClean="0"/>
            <a:t>Using </a:t>
          </a:r>
          <a:r>
            <a:rPr lang="en-US" sz="1800" i="1" kern="1200" dirty="0" smtClean="0"/>
            <a:t>My Amazing Body</a:t>
          </a:r>
          <a:r>
            <a:rPr lang="en-US" sz="1800" kern="1200" dirty="0" smtClean="0"/>
            <a:t>, tell why the author thinks our bodies are amazing.</a:t>
          </a:r>
          <a:endParaRPr lang="en-US" sz="1800" kern="1200" dirty="0"/>
        </a:p>
      </dsp:txBody>
      <dsp:txXfrm rot="10800000">
        <a:off x="232862" y="2064288"/>
        <a:ext cx="1221018" cy="3456169"/>
      </dsp:txXfrm>
    </dsp:sp>
    <dsp:sp modelId="{1C265091-0A6A-43E2-AD4E-D39B321317CC}">
      <dsp:nvSpPr>
        <dsp:cNvPr id="0" name=""/>
        <dsp:cNvSpPr/>
      </dsp:nvSpPr>
      <dsp:spPr>
        <a:xfrm>
          <a:off x="1677827" y="175741"/>
          <a:ext cx="1287238" cy="1167125"/>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40E435-223F-4AAD-81FA-48DF92C8BD01}">
      <dsp:nvSpPr>
        <dsp:cNvPr id="0" name=""/>
        <dsp:cNvSpPr/>
      </dsp:nvSpPr>
      <dsp:spPr>
        <a:xfrm rot="10800000">
          <a:off x="1623996" y="2064288"/>
          <a:ext cx="1301042" cy="3496181"/>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en-US" sz="1800" kern="1200" dirty="0" smtClean="0"/>
            <a:t>Using details from the text, describe how your body uses the food you eat.</a:t>
          </a:r>
          <a:endParaRPr lang="en-US" sz="1800" kern="1200" dirty="0"/>
        </a:p>
      </dsp:txBody>
      <dsp:txXfrm rot="10800000">
        <a:off x="1664008" y="2064288"/>
        <a:ext cx="1221018" cy="3456169"/>
      </dsp:txXfrm>
    </dsp:sp>
    <dsp:sp modelId="{F3CEF564-DCC6-4AE5-9DE1-EF8CABEA1C26}">
      <dsp:nvSpPr>
        <dsp:cNvPr id="0" name=""/>
        <dsp:cNvSpPr/>
      </dsp:nvSpPr>
      <dsp:spPr>
        <a:xfrm>
          <a:off x="3124209" y="175732"/>
          <a:ext cx="1254347" cy="1164668"/>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9000" b="-9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58259E-9961-4350-BED4-DAA6BABC6A4E}">
      <dsp:nvSpPr>
        <dsp:cNvPr id="0" name=""/>
        <dsp:cNvSpPr/>
      </dsp:nvSpPr>
      <dsp:spPr>
        <a:xfrm rot="10800000">
          <a:off x="3055143" y="2064288"/>
          <a:ext cx="1301042" cy="3496181"/>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500" kern="1200" dirty="0" smtClean="0"/>
            <a:t>Why do you think it’s important to eat healthy foods?  Use evidence from the text to support your answer.  </a:t>
          </a:r>
        </a:p>
        <a:p>
          <a:pPr lvl="0" algn="ctr" defTabSz="666750">
            <a:lnSpc>
              <a:spcPct val="90000"/>
            </a:lnSpc>
            <a:spcBef>
              <a:spcPct val="0"/>
            </a:spcBef>
            <a:spcAft>
              <a:spcPct val="35000"/>
            </a:spcAft>
          </a:pPr>
          <a:endParaRPr lang="en-US" sz="1200" kern="1200" dirty="0"/>
        </a:p>
      </dsp:txBody>
      <dsp:txXfrm rot="10800000">
        <a:off x="3095155" y="2064288"/>
        <a:ext cx="1221018" cy="3456169"/>
      </dsp:txXfrm>
    </dsp:sp>
    <dsp:sp modelId="{CF6BE1D1-B612-49F8-A3A8-BCF1FD660727}">
      <dsp:nvSpPr>
        <dsp:cNvPr id="0" name=""/>
        <dsp:cNvSpPr/>
      </dsp:nvSpPr>
      <dsp:spPr>
        <a:xfrm>
          <a:off x="4646721" y="175732"/>
          <a:ext cx="1180422" cy="1200709"/>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8000" b="-8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EDB3D8-7C1F-410E-8927-46B218A33798}">
      <dsp:nvSpPr>
        <dsp:cNvPr id="0" name=""/>
        <dsp:cNvSpPr/>
      </dsp:nvSpPr>
      <dsp:spPr>
        <a:xfrm rot="10800000">
          <a:off x="4494473" y="2064288"/>
          <a:ext cx="1591317" cy="3496181"/>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666750">
            <a:lnSpc>
              <a:spcPct val="90000"/>
            </a:lnSpc>
            <a:spcBef>
              <a:spcPct val="0"/>
            </a:spcBef>
            <a:spcAft>
              <a:spcPct val="35000"/>
            </a:spcAft>
          </a:pPr>
          <a:r>
            <a:rPr lang="en-US" sz="1500" kern="1200" dirty="0" smtClean="0"/>
            <a:t>Describe the relationship between proper nutrition and a healthy lifestyle.  Use evidence from the text to explain how the information found within it contributes to an understanding of overall health</a:t>
          </a:r>
          <a:r>
            <a:rPr lang="en-US" sz="1400" kern="1200" dirty="0" smtClean="0"/>
            <a:t>.</a:t>
          </a:r>
          <a:endParaRPr lang="en-US" sz="1400" kern="1200" dirty="0"/>
        </a:p>
      </dsp:txBody>
      <dsp:txXfrm rot="10800000">
        <a:off x="4543411" y="2064288"/>
        <a:ext cx="1493441" cy="3447243"/>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55C4E6-19F2-4494-890C-F1B170F04224}">
      <dsp:nvSpPr>
        <dsp:cNvPr id="0" name=""/>
        <dsp:cNvSpPr/>
      </dsp:nvSpPr>
      <dsp:spPr>
        <a:xfrm>
          <a:off x="2044898" y="595"/>
          <a:ext cx="2006203" cy="1003101"/>
        </a:xfrm>
        <a:prstGeom prst="roundRect">
          <a:avLst>
            <a:gd name="adj" fmla="val 10000"/>
          </a:avLst>
        </a:prstGeom>
        <a:solidFill>
          <a:schemeClr val="accent1">
            <a:hueOff val="0"/>
            <a:satOff val="0"/>
            <a:lumOff val="0"/>
            <a:alphaOff val="0"/>
          </a:schemeClr>
        </a:solidFill>
        <a:ln w="4762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n-US" sz="2400" kern="1200" smtClean="0"/>
            <a:t>Pre-CCLS</a:t>
          </a:r>
          <a:endParaRPr lang="en-US" sz="2400" kern="1200" dirty="0"/>
        </a:p>
      </dsp:txBody>
      <dsp:txXfrm>
        <a:off x="2074278" y="29975"/>
        <a:ext cx="1947443" cy="944341"/>
      </dsp:txXfrm>
    </dsp:sp>
    <dsp:sp modelId="{F07D186D-6229-4550-9F61-BA19F08F3AFD}">
      <dsp:nvSpPr>
        <dsp:cNvPr id="0" name=""/>
        <dsp:cNvSpPr/>
      </dsp:nvSpPr>
      <dsp:spPr>
        <a:xfrm>
          <a:off x="2245518" y="1003696"/>
          <a:ext cx="200620" cy="752326"/>
        </a:xfrm>
        <a:custGeom>
          <a:avLst/>
          <a:gdLst/>
          <a:ahLst/>
          <a:cxnLst/>
          <a:rect l="0" t="0" r="0" b="0"/>
          <a:pathLst>
            <a:path>
              <a:moveTo>
                <a:pt x="0" y="0"/>
              </a:moveTo>
              <a:lnTo>
                <a:pt x="0" y="752326"/>
              </a:lnTo>
              <a:lnTo>
                <a:pt x="200620" y="752326"/>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4C5EDF-D703-4CDD-9360-5EC96F0BC381}">
      <dsp:nvSpPr>
        <dsp:cNvPr id="0" name=""/>
        <dsp:cNvSpPr/>
      </dsp:nvSpPr>
      <dsp:spPr>
        <a:xfrm>
          <a:off x="2446139" y="1254472"/>
          <a:ext cx="1604962" cy="100310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rtl="0">
            <a:lnSpc>
              <a:spcPct val="90000"/>
            </a:lnSpc>
            <a:spcBef>
              <a:spcPct val="0"/>
            </a:spcBef>
            <a:spcAft>
              <a:spcPct val="35000"/>
            </a:spcAft>
          </a:pPr>
          <a:r>
            <a:rPr lang="en-US" sz="2800" kern="1200" dirty="0" smtClean="0"/>
            <a:t>vitamins</a:t>
          </a:r>
          <a:endParaRPr lang="en-US" sz="2800" kern="1200" dirty="0"/>
        </a:p>
      </dsp:txBody>
      <dsp:txXfrm>
        <a:off x="2475519" y="1283852"/>
        <a:ext cx="1546202" cy="944341"/>
      </dsp:txXfrm>
    </dsp:sp>
    <dsp:sp modelId="{DB0BEFA5-6D46-49E5-AAE3-33D1AEE1D47E}">
      <dsp:nvSpPr>
        <dsp:cNvPr id="0" name=""/>
        <dsp:cNvSpPr/>
      </dsp:nvSpPr>
      <dsp:spPr>
        <a:xfrm>
          <a:off x="2245518" y="1003696"/>
          <a:ext cx="192884" cy="2012452"/>
        </a:xfrm>
        <a:custGeom>
          <a:avLst/>
          <a:gdLst/>
          <a:ahLst/>
          <a:cxnLst/>
          <a:rect l="0" t="0" r="0" b="0"/>
          <a:pathLst>
            <a:path>
              <a:moveTo>
                <a:pt x="0" y="0"/>
              </a:moveTo>
              <a:lnTo>
                <a:pt x="0" y="2012452"/>
              </a:lnTo>
              <a:lnTo>
                <a:pt x="192884" y="2012452"/>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230F63-0128-483F-9F1D-017B49D41C9B}">
      <dsp:nvSpPr>
        <dsp:cNvPr id="0" name=""/>
        <dsp:cNvSpPr/>
      </dsp:nvSpPr>
      <dsp:spPr>
        <a:xfrm>
          <a:off x="2438403" y="2514598"/>
          <a:ext cx="1604962" cy="100310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rtl="0">
            <a:lnSpc>
              <a:spcPct val="90000"/>
            </a:lnSpc>
            <a:spcBef>
              <a:spcPct val="0"/>
            </a:spcBef>
            <a:spcAft>
              <a:spcPct val="35000"/>
            </a:spcAft>
          </a:pPr>
          <a:r>
            <a:rPr lang="en-US" sz="2800" kern="1200" dirty="0" smtClean="0"/>
            <a:t>stomach</a:t>
          </a:r>
          <a:endParaRPr lang="en-US" sz="2800" kern="1200" dirty="0"/>
        </a:p>
      </dsp:txBody>
      <dsp:txXfrm>
        <a:off x="2467783" y="2543978"/>
        <a:ext cx="1546202" cy="944341"/>
      </dsp:txXfrm>
    </dsp:sp>
    <dsp:sp modelId="{E08B02C5-C713-4C7E-A72F-0C61264D5AE2}">
      <dsp:nvSpPr>
        <dsp:cNvPr id="0" name=""/>
        <dsp:cNvSpPr/>
      </dsp:nvSpPr>
      <dsp:spPr>
        <a:xfrm>
          <a:off x="2245518" y="1003696"/>
          <a:ext cx="200620" cy="3260080"/>
        </a:xfrm>
        <a:custGeom>
          <a:avLst/>
          <a:gdLst/>
          <a:ahLst/>
          <a:cxnLst/>
          <a:rect l="0" t="0" r="0" b="0"/>
          <a:pathLst>
            <a:path>
              <a:moveTo>
                <a:pt x="0" y="0"/>
              </a:moveTo>
              <a:lnTo>
                <a:pt x="0" y="3260080"/>
              </a:lnTo>
              <a:lnTo>
                <a:pt x="200620" y="326008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4139B1-4FD3-4C20-ABE8-288FBE70ABE7}">
      <dsp:nvSpPr>
        <dsp:cNvPr id="0" name=""/>
        <dsp:cNvSpPr/>
      </dsp:nvSpPr>
      <dsp:spPr>
        <a:xfrm>
          <a:off x="2446139" y="3762226"/>
          <a:ext cx="1604962" cy="100310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kern="1200" dirty="0" smtClean="0"/>
            <a:t>digestion</a:t>
          </a:r>
          <a:endParaRPr lang="en-US" sz="2800" kern="1200" dirty="0"/>
        </a:p>
      </dsp:txBody>
      <dsp:txXfrm>
        <a:off x="2475519" y="3791606"/>
        <a:ext cx="1546202" cy="944341"/>
      </dsp:txXfrm>
    </dsp:sp>
    <dsp:sp modelId="{CAB95971-306C-426D-B2BB-58ACC61C0E21}">
      <dsp:nvSpPr>
        <dsp:cNvPr id="0" name=""/>
        <dsp:cNvSpPr/>
      </dsp:nvSpPr>
      <dsp:spPr>
        <a:xfrm>
          <a:off x="2245518" y="1003696"/>
          <a:ext cx="200620" cy="4513957"/>
        </a:xfrm>
        <a:custGeom>
          <a:avLst/>
          <a:gdLst/>
          <a:ahLst/>
          <a:cxnLst/>
          <a:rect l="0" t="0" r="0" b="0"/>
          <a:pathLst>
            <a:path>
              <a:moveTo>
                <a:pt x="0" y="0"/>
              </a:moveTo>
              <a:lnTo>
                <a:pt x="0" y="4513957"/>
              </a:lnTo>
              <a:lnTo>
                <a:pt x="200620" y="4513957"/>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42A0A7-9840-4486-B775-0DC7D32D445D}">
      <dsp:nvSpPr>
        <dsp:cNvPr id="0" name=""/>
        <dsp:cNvSpPr/>
      </dsp:nvSpPr>
      <dsp:spPr>
        <a:xfrm>
          <a:off x="2446139" y="5016103"/>
          <a:ext cx="1604962" cy="100310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rtl="0">
            <a:lnSpc>
              <a:spcPct val="90000"/>
            </a:lnSpc>
            <a:spcBef>
              <a:spcPct val="0"/>
            </a:spcBef>
            <a:spcAft>
              <a:spcPct val="35000"/>
            </a:spcAft>
          </a:pPr>
          <a:r>
            <a:rPr lang="en-US" sz="2800" kern="1200" dirty="0" smtClean="0"/>
            <a:t>calories</a:t>
          </a:r>
          <a:endParaRPr lang="en-US" sz="2800" kern="1200" dirty="0"/>
        </a:p>
      </dsp:txBody>
      <dsp:txXfrm>
        <a:off x="2475519" y="5045483"/>
        <a:ext cx="1546202" cy="944341"/>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F74AE4-F92C-4E26-A29A-E9391196F211}">
      <dsp:nvSpPr>
        <dsp:cNvPr id="0" name=""/>
        <dsp:cNvSpPr/>
      </dsp:nvSpPr>
      <dsp:spPr>
        <a:xfrm>
          <a:off x="762" y="374727"/>
          <a:ext cx="1784821" cy="892410"/>
        </a:xfrm>
        <a:prstGeom prst="roundRect">
          <a:avLst>
            <a:gd name="adj" fmla="val 10000"/>
          </a:avLst>
        </a:prstGeom>
        <a:solidFill>
          <a:schemeClr val="accent1">
            <a:hueOff val="0"/>
            <a:satOff val="0"/>
            <a:lumOff val="0"/>
            <a:alphaOff val="0"/>
          </a:schemeClr>
        </a:solidFill>
        <a:ln w="4762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rtl="0">
            <a:lnSpc>
              <a:spcPct val="90000"/>
            </a:lnSpc>
            <a:spcBef>
              <a:spcPct val="0"/>
            </a:spcBef>
            <a:spcAft>
              <a:spcPct val="35000"/>
            </a:spcAft>
          </a:pPr>
          <a:r>
            <a:rPr lang="en-US" sz="2900" kern="1200" smtClean="0"/>
            <a:t>Post-CCLS</a:t>
          </a:r>
          <a:endParaRPr lang="en-US" sz="2900" kern="1200"/>
        </a:p>
      </dsp:txBody>
      <dsp:txXfrm>
        <a:off x="26900" y="400865"/>
        <a:ext cx="1732545" cy="840134"/>
      </dsp:txXfrm>
    </dsp:sp>
    <dsp:sp modelId="{D8BE92D1-B81F-4FCF-93A7-C635F7ACC120}">
      <dsp:nvSpPr>
        <dsp:cNvPr id="0" name=""/>
        <dsp:cNvSpPr/>
      </dsp:nvSpPr>
      <dsp:spPr>
        <a:xfrm>
          <a:off x="2231789" y="374727"/>
          <a:ext cx="1784821" cy="892410"/>
        </a:xfrm>
        <a:prstGeom prst="roundRect">
          <a:avLst>
            <a:gd name="adj" fmla="val 10000"/>
          </a:avLst>
        </a:prstGeom>
        <a:solidFill>
          <a:schemeClr val="accent1">
            <a:hueOff val="0"/>
            <a:satOff val="0"/>
            <a:lumOff val="0"/>
            <a:alphaOff val="0"/>
          </a:schemeClr>
        </a:solidFill>
        <a:ln w="4762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rtl="0">
            <a:lnSpc>
              <a:spcPct val="90000"/>
            </a:lnSpc>
            <a:spcBef>
              <a:spcPct val="0"/>
            </a:spcBef>
            <a:spcAft>
              <a:spcPct val="35000"/>
            </a:spcAft>
          </a:pPr>
          <a:r>
            <a:rPr lang="en-US" sz="2900" kern="1200" smtClean="0"/>
            <a:t>Tier 3 Words</a:t>
          </a:r>
          <a:endParaRPr lang="en-US" sz="2900" kern="1200"/>
        </a:p>
      </dsp:txBody>
      <dsp:txXfrm>
        <a:off x="2257927" y="400865"/>
        <a:ext cx="1732545" cy="840134"/>
      </dsp:txXfrm>
    </dsp:sp>
    <dsp:sp modelId="{040A0E39-3DA0-471A-8CB2-003D243988DE}">
      <dsp:nvSpPr>
        <dsp:cNvPr id="0" name=""/>
        <dsp:cNvSpPr/>
      </dsp:nvSpPr>
      <dsp:spPr>
        <a:xfrm>
          <a:off x="2410271" y="1267137"/>
          <a:ext cx="178482" cy="669307"/>
        </a:xfrm>
        <a:custGeom>
          <a:avLst/>
          <a:gdLst/>
          <a:ahLst/>
          <a:cxnLst/>
          <a:rect l="0" t="0" r="0" b="0"/>
          <a:pathLst>
            <a:path>
              <a:moveTo>
                <a:pt x="0" y="0"/>
              </a:moveTo>
              <a:lnTo>
                <a:pt x="0" y="669307"/>
              </a:lnTo>
              <a:lnTo>
                <a:pt x="178482" y="669307"/>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0032B5-ED34-4A49-B8C1-1670E5E99628}">
      <dsp:nvSpPr>
        <dsp:cNvPr id="0" name=""/>
        <dsp:cNvSpPr/>
      </dsp:nvSpPr>
      <dsp:spPr>
        <a:xfrm>
          <a:off x="2588753" y="1490240"/>
          <a:ext cx="1427857" cy="89241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US" sz="1800" kern="1200" dirty="0" smtClean="0"/>
            <a:t>vitamins</a:t>
          </a:r>
          <a:endParaRPr lang="en-US" sz="1800" kern="1200" dirty="0"/>
        </a:p>
      </dsp:txBody>
      <dsp:txXfrm>
        <a:off x="2614891" y="1516378"/>
        <a:ext cx="1375581" cy="840134"/>
      </dsp:txXfrm>
    </dsp:sp>
    <dsp:sp modelId="{B36CB337-5834-4262-9CF8-675B1C4EA326}">
      <dsp:nvSpPr>
        <dsp:cNvPr id="0" name=""/>
        <dsp:cNvSpPr/>
      </dsp:nvSpPr>
      <dsp:spPr>
        <a:xfrm>
          <a:off x="2410271" y="1267137"/>
          <a:ext cx="178482" cy="1784821"/>
        </a:xfrm>
        <a:custGeom>
          <a:avLst/>
          <a:gdLst/>
          <a:ahLst/>
          <a:cxnLst/>
          <a:rect l="0" t="0" r="0" b="0"/>
          <a:pathLst>
            <a:path>
              <a:moveTo>
                <a:pt x="0" y="0"/>
              </a:moveTo>
              <a:lnTo>
                <a:pt x="0" y="1784821"/>
              </a:lnTo>
              <a:lnTo>
                <a:pt x="178482" y="1784821"/>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148C57-D5C4-4DA8-A927-6527ECD7A7EE}">
      <dsp:nvSpPr>
        <dsp:cNvPr id="0" name=""/>
        <dsp:cNvSpPr/>
      </dsp:nvSpPr>
      <dsp:spPr>
        <a:xfrm>
          <a:off x="2588753" y="2605753"/>
          <a:ext cx="1427857" cy="89241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US" sz="1800" kern="1200" dirty="0" smtClean="0"/>
            <a:t>stomach</a:t>
          </a:r>
          <a:endParaRPr lang="en-US" sz="1800" kern="1200" dirty="0"/>
        </a:p>
      </dsp:txBody>
      <dsp:txXfrm>
        <a:off x="2614891" y="2631891"/>
        <a:ext cx="1375581" cy="840134"/>
      </dsp:txXfrm>
    </dsp:sp>
    <dsp:sp modelId="{125203F7-BCB4-42B3-A329-8B96BB38209B}">
      <dsp:nvSpPr>
        <dsp:cNvPr id="0" name=""/>
        <dsp:cNvSpPr/>
      </dsp:nvSpPr>
      <dsp:spPr>
        <a:xfrm>
          <a:off x="2410271" y="1267137"/>
          <a:ext cx="178482" cy="2900334"/>
        </a:xfrm>
        <a:custGeom>
          <a:avLst/>
          <a:gdLst/>
          <a:ahLst/>
          <a:cxnLst/>
          <a:rect l="0" t="0" r="0" b="0"/>
          <a:pathLst>
            <a:path>
              <a:moveTo>
                <a:pt x="0" y="0"/>
              </a:moveTo>
              <a:lnTo>
                <a:pt x="0" y="2900334"/>
              </a:lnTo>
              <a:lnTo>
                <a:pt x="178482" y="290033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1F472C-1A44-4A51-B450-D9FED8A1B257}">
      <dsp:nvSpPr>
        <dsp:cNvPr id="0" name=""/>
        <dsp:cNvSpPr/>
      </dsp:nvSpPr>
      <dsp:spPr>
        <a:xfrm>
          <a:off x="2588753" y="3721266"/>
          <a:ext cx="1427857" cy="89241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US" sz="1800" kern="1200" dirty="0" smtClean="0"/>
            <a:t>digestion</a:t>
          </a:r>
          <a:endParaRPr lang="en-US" sz="1800" kern="1200" dirty="0"/>
        </a:p>
      </dsp:txBody>
      <dsp:txXfrm>
        <a:off x="2614891" y="3747404"/>
        <a:ext cx="1375581" cy="840134"/>
      </dsp:txXfrm>
    </dsp:sp>
    <dsp:sp modelId="{BD3AA8DE-D3C9-4969-9AA8-A5094C692FCF}">
      <dsp:nvSpPr>
        <dsp:cNvPr id="0" name=""/>
        <dsp:cNvSpPr/>
      </dsp:nvSpPr>
      <dsp:spPr>
        <a:xfrm>
          <a:off x="2410271" y="1267137"/>
          <a:ext cx="178482" cy="4015847"/>
        </a:xfrm>
        <a:custGeom>
          <a:avLst/>
          <a:gdLst/>
          <a:ahLst/>
          <a:cxnLst/>
          <a:rect l="0" t="0" r="0" b="0"/>
          <a:pathLst>
            <a:path>
              <a:moveTo>
                <a:pt x="0" y="0"/>
              </a:moveTo>
              <a:lnTo>
                <a:pt x="0" y="4015847"/>
              </a:lnTo>
              <a:lnTo>
                <a:pt x="178482" y="4015847"/>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59623B-FC27-4E8A-AD50-4B31BCE856F4}">
      <dsp:nvSpPr>
        <dsp:cNvPr id="0" name=""/>
        <dsp:cNvSpPr/>
      </dsp:nvSpPr>
      <dsp:spPr>
        <a:xfrm>
          <a:off x="2588753" y="4836780"/>
          <a:ext cx="1427857" cy="89241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US" sz="1800" kern="1200" dirty="0" smtClean="0"/>
            <a:t>calories</a:t>
          </a:r>
          <a:endParaRPr lang="en-US" sz="1800" kern="1200" dirty="0"/>
        </a:p>
      </dsp:txBody>
      <dsp:txXfrm>
        <a:off x="2614891" y="4862918"/>
        <a:ext cx="1375581" cy="840134"/>
      </dsp:txXfrm>
    </dsp:sp>
    <dsp:sp modelId="{F4A59639-BA31-48BF-ADAE-26726AEF5227}">
      <dsp:nvSpPr>
        <dsp:cNvPr id="0" name=""/>
        <dsp:cNvSpPr/>
      </dsp:nvSpPr>
      <dsp:spPr>
        <a:xfrm>
          <a:off x="4462815" y="374727"/>
          <a:ext cx="1784821" cy="892410"/>
        </a:xfrm>
        <a:prstGeom prst="roundRect">
          <a:avLst>
            <a:gd name="adj" fmla="val 10000"/>
          </a:avLst>
        </a:prstGeom>
        <a:solidFill>
          <a:schemeClr val="accent1">
            <a:hueOff val="0"/>
            <a:satOff val="0"/>
            <a:lumOff val="0"/>
            <a:alphaOff val="0"/>
          </a:schemeClr>
        </a:solidFill>
        <a:ln w="4762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rtl="0">
            <a:lnSpc>
              <a:spcPct val="90000"/>
            </a:lnSpc>
            <a:spcBef>
              <a:spcPct val="0"/>
            </a:spcBef>
            <a:spcAft>
              <a:spcPct val="35000"/>
            </a:spcAft>
          </a:pPr>
          <a:r>
            <a:rPr lang="en-US" sz="2900" kern="1200" smtClean="0"/>
            <a:t>Tier 2 Words</a:t>
          </a:r>
          <a:endParaRPr lang="en-US" sz="2900" kern="1200"/>
        </a:p>
      </dsp:txBody>
      <dsp:txXfrm>
        <a:off x="4488953" y="400865"/>
        <a:ext cx="1732545" cy="840134"/>
      </dsp:txXfrm>
    </dsp:sp>
    <dsp:sp modelId="{04092E1D-3106-4921-9CB4-61393E67FCB6}">
      <dsp:nvSpPr>
        <dsp:cNvPr id="0" name=""/>
        <dsp:cNvSpPr/>
      </dsp:nvSpPr>
      <dsp:spPr>
        <a:xfrm>
          <a:off x="4641298" y="1267137"/>
          <a:ext cx="178482" cy="669307"/>
        </a:xfrm>
        <a:custGeom>
          <a:avLst/>
          <a:gdLst/>
          <a:ahLst/>
          <a:cxnLst/>
          <a:rect l="0" t="0" r="0" b="0"/>
          <a:pathLst>
            <a:path>
              <a:moveTo>
                <a:pt x="0" y="0"/>
              </a:moveTo>
              <a:lnTo>
                <a:pt x="0" y="669307"/>
              </a:lnTo>
              <a:lnTo>
                <a:pt x="178482" y="669307"/>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59B6A7-852D-4C7D-9C01-8DF2D327A4E3}">
      <dsp:nvSpPr>
        <dsp:cNvPr id="0" name=""/>
        <dsp:cNvSpPr/>
      </dsp:nvSpPr>
      <dsp:spPr>
        <a:xfrm>
          <a:off x="4819780" y="1490240"/>
          <a:ext cx="1427857" cy="89241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US" sz="1800" kern="1200" dirty="0" smtClean="0"/>
            <a:t>energy</a:t>
          </a:r>
          <a:endParaRPr lang="en-US" sz="1800" kern="1200" dirty="0"/>
        </a:p>
      </dsp:txBody>
      <dsp:txXfrm>
        <a:off x="4845918" y="1516378"/>
        <a:ext cx="1375581" cy="840134"/>
      </dsp:txXfrm>
    </dsp:sp>
    <dsp:sp modelId="{12EC1CB5-FDFD-42B4-8284-E17AA39CC0DF}">
      <dsp:nvSpPr>
        <dsp:cNvPr id="0" name=""/>
        <dsp:cNvSpPr/>
      </dsp:nvSpPr>
      <dsp:spPr>
        <a:xfrm>
          <a:off x="4641298" y="1267137"/>
          <a:ext cx="178482" cy="1784821"/>
        </a:xfrm>
        <a:custGeom>
          <a:avLst/>
          <a:gdLst/>
          <a:ahLst/>
          <a:cxnLst/>
          <a:rect l="0" t="0" r="0" b="0"/>
          <a:pathLst>
            <a:path>
              <a:moveTo>
                <a:pt x="0" y="0"/>
              </a:moveTo>
              <a:lnTo>
                <a:pt x="0" y="1784821"/>
              </a:lnTo>
              <a:lnTo>
                <a:pt x="178482" y="1784821"/>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FD0A9C-1187-46D3-AD5E-B80B0EFE85B4}">
      <dsp:nvSpPr>
        <dsp:cNvPr id="0" name=""/>
        <dsp:cNvSpPr/>
      </dsp:nvSpPr>
      <dsp:spPr>
        <a:xfrm>
          <a:off x="4819780" y="2605753"/>
          <a:ext cx="1427857" cy="89241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US" sz="1800" kern="1200" dirty="0" smtClean="0"/>
            <a:t>detect</a:t>
          </a:r>
          <a:endParaRPr lang="en-US" sz="1800" kern="1200" dirty="0"/>
        </a:p>
      </dsp:txBody>
      <dsp:txXfrm>
        <a:off x="4845918" y="2631891"/>
        <a:ext cx="1375581" cy="840134"/>
      </dsp:txXfrm>
    </dsp:sp>
    <dsp:sp modelId="{0E847D5B-B3AD-41BC-8321-537E8AE7AAF0}">
      <dsp:nvSpPr>
        <dsp:cNvPr id="0" name=""/>
        <dsp:cNvSpPr/>
      </dsp:nvSpPr>
      <dsp:spPr>
        <a:xfrm>
          <a:off x="4641298" y="1267137"/>
          <a:ext cx="178482" cy="2900334"/>
        </a:xfrm>
        <a:custGeom>
          <a:avLst/>
          <a:gdLst/>
          <a:ahLst/>
          <a:cxnLst/>
          <a:rect l="0" t="0" r="0" b="0"/>
          <a:pathLst>
            <a:path>
              <a:moveTo>
                <a:pt x="0" y="0"/>
              </a:moveTo>
              <a:lnTo>
                <a:pt x="0" y="2900334"/>
              </a:lnTo>
              <a:lnTo>
                <a:pt x="178482" y="290033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D1073B-AE76-4BCB-BDDA-E7D52D6090CE}">
      <dsp:nvSpPr>
        <dsp:cNvPr id="0" name=""/>
        <dsp:cNvSpPr/>
      </dsp:nvSpPr>
      <dsp:spPr>
        <a:xfrm>
          <a:off x="4819780" y="3721266"/>
          <a:ext cx="1427857" cy="89241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US" sz="1800" kern="1200" dirty="0" smtClean="0"/>
            <a:t>supply</a:t>
          </a:r>
          <a:endParaRPr lang="en-US" sz="1800" kern="1200" dirty="0"/>
        </a:p>
      </dsp:txBody>
      <dsp:txXfrm>
        <a:off x="4845918" y="3747404"/>
        <a:ext cx="1375581" cy="840134"/>
      </dsp:txXfrm>
    </dsp:sp>
    <dsp:sp modelId="{20629B37-DE6F-4DB0-B4D4-21304157D210}">
      <dsp:nvSpPr>
        <dsp:cNvPr id="0" name=""/>
        <dsp:cNvSpPr/>
      </dsp:nvSpPr>
      <dsp:spPr>
        <a:xfrm>
          <a:off x="4641298" y="1267137"/>
          <a:ext cx="178482" cy="4015847"/>
        </a:xfrm>
        <a:custGeom>
          <a:avLst/>
          <a:gdLst/>
          <a:ahLst/>
          <a:cxnLst/>
          <a:rect l="0" t="0" r="0" b="0"/>
          <a:pathLst>
            <a:path>
              <a:moveTo>
                <a:pt x="0" y="0"/>
              </a:moveTo>
              <a:lnTo>
                <a:pt x="0" y="4015847"/>
              </a:lnTo>
              <a:lnTo>
                <a:pt x="178482" y="4015847"/>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E0302D-E0A2-4783-B128-781017450FD9}">
      <dsp:nvSpPr>
        <dsp:cNvPr id="0" name=""/>
        <dsp:cNvSpPr/>
      </dsp:nvSpPr>
      <dsp:spPr>
        <a:xfrm>
          <a:off x="4819780" y="4836780"/>
          <a:ext cx="1427857" cy="89241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US" sz="1800" kern="1200" dirty="0" smtClean="0"/>
            <a:t>manufacture</a:t>
          </a:r>
          <a:endParaRPr lang="en-US" sz="1800" kern="1200" dirty="0"/>
        </a:p>
      </dsp:txBody>
      <dsp:txXfrm>
        <a:off x="4845918" y="4862918"/>
        <a:ext cx="1375581" cy="84013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A3755A-5E0F-46DB-B1B5-C22D04ED5426}">
      <dsp:nvSpPr>
        <dsp:cNvPr id="0" name=""/>
        <dsp:cNvSpPr/>
      </dsp:nvSpPr>
      <dsp:spPr>
        <a:xfrm rot="5400000">
          <a:off x="922832" y="1676902"/>
          <a:ext cx="1149768" cy="1308971"/>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4251FFA3-8FD3-48D4-9A30-73EF56FFF2F0}">
      <dsp:nvSpPr>
        <dsp:cNvPr id="0" name=""/>
        <dsp:cNvSpPr/>
      </dsp:nvSpPr>
      <dsp:spPr>
        <a:xfrm>
          <a:off x="208" y="391495"/>
          <a:ext cx="1935533" cy="1354810"/>
        </a:xfrm>
        <a:prstGeom prst="roundRect">
          <a:avLst>
            <a:gd name="adj" fmla="val 16670"/>
          </a:avLst>
        </a:prstGeom>
        <a:solidFill>
          <a:schemeClr val="accent2">
            <a:hueOff val="0"/>
            <a:satOff val="0"/>
            <a:lumOff val="0"/>
            <a:alphaOff val="0"/>
          </a:schemeClr>
        </a:solidFill>
        <a:ln>
          <a:noFill/>
        </a:ln>
        <a:effectLst>
          <a:outerShdw blurRad="31750" dist="25400" dir="5400000"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smtClean="0">
              <a:solidFill>
                <a:schemeClr val="tx1"/>
              </a:solidFill>
            </a:rPr>
            <a:t>Awareness</a:t>
          </a:r>
          <a:endParaRPr lang="en-US" sz="1800" b="0" kern="1200" dirty="0">
            <a:solidFill>
              <a:schemeClr val="tx1"/>
            </a:solidFill>
          </a:endParaRPr>
        </a:p>
        <a:p>
          <a:pPr lvl="0" algn="ctr" defTabSz="800100">
            <a:lnSpc>
              <a:spcPct val="90000"/>
            </a:lnSpc>
            <a:spcBef>
              <a:spcPct val="0"/>
            </a:spcBef>
            <a:spcAft>
              <a:spcPct val="35000"/>
            </a:spcAft>
          </a:pPr>
          <a:r>
            <a:rPr lang="en-US" sz="1800" b="0" kern="1200" dirty="0"/>
            <a:t>Building Common Knowledge</a:t>
          </a:r>
        </a:p>
      </dsp:txBody>
      <dsp:txXfrm>
        <a:off x="66356" y="457643"/>
        <a:ext cx="1803237" cy="1222514"/>
      </dsp:txXfrm>
    </dsp:sp>
    <dsp:sp modelId="{C2DCCF9E-C608-4C35-8813-75259641D6E6}">
      <dsp:nvSpPr>
        <dsp:cNvPr id="0" name=""/>
        <dsp:cNvSpPr/>
      </dsp:nvSpPr>
      <dsp:spPr>
        <a:xfrm>
          <a:off x="1981197" y="533398"/>
          <a:ext cx="1407722" cy="1095017"/>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endParaRPr lang="en-US" sz="1100" kern="1200" dirty="0"/>
        </a:p>
      </dsp:txBody>
      <dsp:txXfrm>
        <a:off x="1981197" y="533398"/>
        <a:ext cx="1407722" cy="1095017"/>
      </dsp:txXfrm>
    </dsp:sp>
    <dsp:sp modelId="{A7CC371A-6FD7-4C8B-9B9E-F5095E52D8F1}">
      <dsp:nvSpPr>
        <dsp:cNvPr id="0" name=""/>
        <dsp:cNvSpPr/>
      </dsp:nvSpPr>
      <dsp:spPr>
        <a:xfrm rot="5400000">
          <a:off x="3147628" y="3275974"/>
          <a:ext cx="1149768" cy="1308971"/>
        </a:xfrm>
        <a:prstGeom prst="bentUpArrow">
          <a:avLst>
            <a:gd name="adj1" fmla="val 32840"/>
            <a:gd name="adj2" fmla="val 25000"/>
            <a:gd name="adj3" fmla="val 35780"/>
          </a:avLst>
        </a:prstGeom>
        <a:solidFill>
          <a:schemeClr val="accent1">
            <a:tint val="50000"/>
            <a:hueOff val="1437912"/>
            <a:satOff val="-6687"/>
            <a:lumOff val="10554"/>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3B01AD42-2CCA-4EC5-8C19-28A5A947EA93}">
      <dsp:nvSpPr>
        <dsp:cNvPr id="0" name=""/>
        <dsp:cNvSpPr/>
      </dsp:nvSpPr>
      <dsp:spPr>
        <a:xfrm>
          <a:off x="2233729" y="1895551"/>
          <a:ext cx="1935533" cy="1354810"/>
        </a:xfrm>
        <a:prstGeom prst="roundRect">
          <a:avLst>
            <a:gd name="adj" fmla="val 16670"/>
          </a:avLst>
        </a:prstGeom>
        <a:solidFill>
          <a:schemeClr val="accent3">
            <a:hueOff val="0"/>
            <a:satOff val="0"/>
            <a:lumOff val="0"/>
            <a:alphaOff val="0"/>
          </a:schemeClr>
        </a:solidFill>
        <a:ln>
          <a:noFill/>
        </a:ln>
        <a:effectLst>
          <a:outerShdw blurRad="31750" dist="25400" dir="5400000"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smtClean="0">
              <a:solidFill>
                <a:schemeClr val="tx1"/>
              </a:solidFill>
            </a:rPr>
            <a:t>Connections</a:t>
          </a:r>
          <a:endParaRPr lang="en-US" sz="1800" b="0" kern="1200" dirty="0">
            <a:solidFill>
              <a:schemeClr val="tx1"/>
            </a:solidFill>
          </a:endParaRPr>
        </a:p>
        <a:p>
          <a:pPr lvl="0" algn="ctr" defTabSz="800100">
            <a:lnSpc>
              <a:spcPct val="90000"/>
            </a:lnSpc>
            <a:spcBef>
              <a:spcPct val="0"/>
            </a:spcBef>
            <a:spcAft>
              <a:spcPct val="35000"/>
            </a:spcAft>
          </a:pPr>
          <a:r>
            <a:rPr lang="en-US" sz="1800" kern="1200" dirty="0"/>
            <a:t>Connecting the 6 Shifts to Current Practice</a:t>
          </a:r>
        </a:p>
      </dsp:txBody>
      <dsp:txXfrm>
        <a:off x="2299877" y="1961699"/>
        <a:ext cx="1803237" cy="1222514"/>
      </dsp:txXfrm>
    </dsp:sp>
    <dsp:sp modelId="{860F84CF-1D7F-45BA-8423-4382AF58CC8B}">
      <dsp:nvSpPr>
        <dsp:cNvPr id="0" name=""/>
        <dsp:cNvSpPr/>
      </dsp:nvSpPr>
      <dsp:spPr>
        <a:xfrm>
          <a:off x="3540505" y="2042606"/>
          <a:ext cx="1407722" cy="1095017"/>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endParaRPr lang="en-US" sz="1200" kern="1200" dirty="0"/>
        </a:p>
      </dsp:txBody>
      <dsp:txXfrm>
        <a:off x="3540505" y="2042606"/>
        <a:ext cx="1407722" cy="1095017"/>
      </dsp:txXfrm>
    </dsp:sp>
    <dsp:sp modelId="{A56966B2-5465-4B22-98B6-141ADC7FC9B3}">
      <dsp:nvSpPr>
        <dsp:cNvPr id="0" name=""/>
        <dsp:cNvSpPr/>
      </dsp:nvSpPr>
      <dsp:spPr>
        <a:xfrm>
          <a:off x="4528046" y="3494621"/>
          <a:ext cx="1935533" cy="1354810"/>
        </a:xfrm>
        <a:prstGeom prst="roundRect">
          <a:avLst>
            <a:gd name="adj" fmla="val 16670"/>
          </a:avLst>
        </a:prstGeom>
        <a:solidFill>
          <a:schemeClr val="accent4">
            <a:hueOff val="0"/>
            <a:satOff val="0"/>
            <a:lumOff val="0"/>
            <a:alphaOff val="0"/>
          </a:schemeClr>
        </a:solidFill>
        <a:ln>
          <a:noFill/>
        </a:ln>
        <a:effectLst>
          <a:outerShdw blurRad="31750" dist="25400" dir="5400000"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dirty="0" smtClean="0">
              <a:solidFill>
                <a:schemeClr val="tx1"/>
              </a:solidFill>
            </a:rPr>
            <a:t>Integration</a:t>
          </a:r>
          <a:endParaRPr lang="en-US" sz="1400" b="0" kern="1200" dirty="0">
            <a:solidFill>
              <a:schemeClr val="tx1"/>
            </a:solidFill>
          </a:endParaRPr>
        </a:p>
        <a:p>
          <a:pPr lvl="0" algn="ctr" defTabSz="622300">
            <a:lnSpc>
              <a:spcPct val="90000"/>
            </a:lnSpc>
            <a:spcBef>
              <a:spcPct val="0"/>
            </a:spcBef>
            <a:spcAft>
              <a:spcPct val="35000"/>
            </a:spcAft>
          </a:pPr>
          <a:r>
            <a:rPr lang="en-US" sz="1400" kern="1200" dirty="0"/>
            <a:t>Using the CCLS in the Design of Classroom Curriculum, Instruction and Assessment</a:t>
          </a:r>
        </a:p>
      </dsp:txBody>
      <dsp:txXfrm>
        <a:off x="4594194" y="3560769"/>
        <a:ext cx="1803237" cy="1222514"/>
      </dsp:txXfrm>
    </dsp:sp>
    <dsp:sp modelId="{617C0930-4360-44B1-9D2F-E8BF60E8DCCB}">
      <dsp:nvSpPr>
        <dsp:cNvPr id="0" name=""/>
        <dsp:cNvSpPr/>
      </dsp:nvSpPr>
      <dsp:spPr>
        <a:xfrm>
          <a:off x="5145268" y="3564506"/>
          <a:ext cx="1407722" cy="1095017"/>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endParaRPr lang="en-US" sz="1100" kern="1200" dirty="0"/>
        </a:p>
      </dsp:txBody>
      <dsp:txXfrm>
        <a:off x="5145268" y="3564506"/>
        <a:ext cx="1407722" cy="10950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F04586-2483-49E8-8310-AD526A4FEFEE}">
      <dsp:nvSpPr>
        <dsp:cNvPr id="0" name=""/>
        <dsp:cNvSpPr/>
      </dsp:nvSpPr>
      <dsp:spPr>
        <a:xfrm rot="5400000">
          <a:off x="1178332" y="491553"/>
          <a:ext cx="848195" cy="1411378"/>
        </a:xfrm>
        <a:prstGeom prst="corner">
          <a:avLst>
            <a:gd name="adj1" fmla="val 16120"/>
            <a:gd name="adj2" fmla="val 161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E9425A-0CDC-45A7-B57D-099DC7550671}">
      <dsp:nvSpPr>
        <dsp:cNvPr id="0" name=""/>
        <dsp:cNvSpPr/>
      </dsp:nvSpPr>
      <dsp:spPr>
        <a:xfrm>
          <a:off x="1036747" y="913251"/>
          <a:ext cx="1274200" cy="1116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dirty="0" smtClean="0">
              <a:solidFill>
                <a:schemeClr val="bg1"/>
              </a:solidFill>
            </a:rPr>
            <a:t>50% fiction 50% nonfiction</a:t>
          </a:r>
          <a:endParaRPr lang="en-US" sz="1800" kern="1200" dirty="0">
            <a:solidFill>
              <a:schemeClr val="bg1"/>
            </a:solidFill>
          </a:endParaRPr>
        </a:p>
      </dsp:txBody>
      <dsp:txXfrm>
        <a:off x="1036747" y="913251"/>
        <a:ext cx="1274200" cy="1116911"/>
      </dsp:txXfrm>
    </dsp:sp>
    <dsp:sp modelId="{A3D9474E-81C0-488F-9D69-1725E62B2AC5}">
      <dsp:nvSpPr>
        <dsp:cNvPr id="0" name=""/>
        <dsp:cNvSpPr/>
      </dsp:nvSpPr>
      <dsp:spPr>
        <a:xfrm>
          <a:off x="2070532" y="387646"/>
          <a:ext cx="240415" cy="240415"/>
        </a:xfrm>
        <a:prstGeom prst="triangle">
          <a:avLst>
            <a:gd name="adj" fmla="val 10000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DA605F-0193-4E02-AB3E-495F9F15F1C6}">
      <dsp:nvSpPr>
        <dsp:cNvPr id="0" name=""/>
        <dsp:cNvSpPr/>
      </dsp:nvSpPr>
      <dsp:spPr>
        <a:xfrm rot="5400000">
          <a:off x="2738202" y="105562"/>
          <a:ext cx="848195" cy="1411378"/>
        </a:xfrm>
        <a:prstGeom prst="corner">
          <a:avLst>
            <a:gd name="adj1" fmla="val 16120"/>
            <a:gd name="adj2" fmla="val 161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94CB10-DB88-476A-AF28-DDAA5091F926}">
      <dsp:nvSpPr>
        <dsp:cNvPr id="0" name=""/>
        <dsp:cNvSpPr/>
      </dsp:nvSpPr>
      <dsp:spPr>
        <a:xfrm>
          <a:off x="2639226" y="527260"/>
          <a:ext cx="1188981" cy="1116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dirty="0" smtClean="0">
              <a:solidFill>
                <a:schemeClr val="bg1"/>
              </a:solidFill>
            </a:rPr>
            <a:t>40% fiction 60% nonfiction</a:t>
          </a:r>
          <a:endParaRPr lang="en-US" sz="1800" kern="1200" dirty="0">
            <a:solidFill>
              <a:schemeClr val="bg1"/>
            </a:solidFill>
          </a:endParaRPr>
        </a:p>
      </dsp:txBody>
      <dsp:txXfrm>
        <a:off x="2639226" y="527260"/>
        <a:ext cx="1188981" cy="1116911"/>
      </dsp:txXfrm>
    </dsp:sp>
    <dsp:sp modelId="{A32E139F-50E5-41B3-B8B1-C785D25E4EF6}">
      <dsp:nvSpPr>
        <dsp:cNvPr id="0" name=""/>
        <dsp:cNvSpPr/>
      </dsp:nvSpPr>
      <dsp:spPr>
        <a:xfrm>
          <a:off x="3630402" y="1654"/>
          <a:ext cx="240415" cy="240415"/>
        </a:xfrm>
        <a:prstGeom prst="triangle">
          <a:avLst>
            <a:gd name="adj" fmla="val 10000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2291F0-1A9D-4FCA-8CCF-578A8179A952}">
      <dsp:nvSpPr>
        <dsp:cNvPr id="0" name=""/>
        <dsp:cNvSpPr/>
      </dsp:nvSpPr>
      <dsp:spPr>
        <a:xfrm rot="5400000">
          <a:off x="4298072" y="-280429"/>
          <a:ext cx="848195" cy="1411378"/>
        </a:xfrm>
        <a:prstGeom prst="corner">
          <a:avLst>
            <a:gd name="adj1" fmla="val 16120"/>
            <a:gd name="adj2" fmla="val 161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960EE1-14C1-4338-9AD1-7AFC307E1FBD}">
      <dsp:nvSpPr>
        <dsp:cNvPr id="0" name=""/>
        <dsp:cNvSpPr/>
      </dsp:nvSpPr>
      <dsp:spPr>
        <a:xfrm>
          <a:off x="4186214" y="141268"/>
          <a:ext cx="1214746" cy="1116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dirty="0" smtClean="0">
              <a:solidFill>
                <a:schemeClr val="bg1"/>
              </a:solidFill>
            </a:rPr>
            <a:t>20% fiction 80% nonfiction </a:t>
          </a:r>
          <a:endParaRPr lang="en-US" sz="1800" kern="1200" dirty="0">
            <a:solidFill>
              <a:schemeClr val="bg1"/>
            </a:solidFill>
          </a:endParaRPr>
        </a:p>
      </dsp:txBody>
      <dsp:txXfrm>
        <a:off x="4186214" y="141268"/>
        <a:ext cx="1214746" cy="11169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B9A702-D4E4-46AB-B2DC-3D28C485990C}">
      <dsp:nvSpPr>
        <dsp:cNvPr id="0" name=""/>
        <dsp:cNvSpPr/>
      </dsp:nvSpPr>
      <dsp:spPr>
        <a:xfrm>
          <a:off x="0" y="501331"/>
          <a:ext cx="1834157" cy="721275"/>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rtl="0">
            <a:lnSpc>
              <a:spcPct val="90000"/>
            </a:lnSpc>
            <a:spcBef>
              <a:spcPct val="0"/>
            </a:spcBef>
            <a:spcAft>
              <a:spcPct val="35000"/>
            </a:spcAft>
          </a:pPr>
          <a:r>
            <a:rPr lang="en-US" sz="1600" kern="1200" dirty="0" smtClean="0"/>
            <a:t>Reading &amp; Writing Literacy Standards </a:t>
          </a:r>
          <a:endParaRPr lang="en-US" sz="1600" kern="1200" dirty="0"/>
        </a:p>
      </dsp:txBody>
      <dsp:txXfrm>
        <a:off x="0" y="501331"/>
        <a:ext cx="1834157" cy="721275"/>
      </dsp:txXfrm>
    </dsp:sp>
    <dsp:sp modelId="{2E5FE23E-667D-4981-A99C-001F9FC45599}">
      <dsp:nvSpPr>
        <dsp:cNvPr id="0" name=""/>
        <dsp:cNvSpPr/>
      </dsp:nvSpPr>
      <dsp:spPr>
        <a:xfrm>
          <a:off x="0" y="1264879"/>
          <a:ext cx="1834157" cy="1822623"/>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en-US" sz="1700" kern="1200" dirty="0" smtClean="0"/>
            <a:t>Complement, not replace content standards</a:t>
          </a:r>
          <a:endParaRPr lang="en-US" sz="1700" kern="1200" dirty="0"/>
        </a:p>
      </dsp:txBody>
      <dsp:txXfrm>
        <a:off x="0" y="1264879"/>
        <a:ext cx="1834157" cy="1822623"/>
      </dsp:txXfrm>
    </dsp:sp>
    <dsp:sp modelId="{A1B27E2F-1602-43E5-911A-4328DCBEBF29}">
      <dsp:nvSpPr>
        <dsp:cNvPr id="0" name=""/>
        <dsp:cNvSpPr/>
      </dsp:nvSpPr>
      <dsp:spPr>
        <a:xfrm>
          <a:off x="2057403" y="501634"/>
          <a:ext cx="1834157" cy="720187"/>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rtl="0">
            <a:lnSpc>
              <a:spcPct val="90000"/>
            </a:lnSpc>
            <a:spcBef>
              <a:spcPct val="0"/>
            </a:spcBef>
            <a:spcAft>
              <a:spcPct val="35000"/>
            </a:spcAft>
          </a:pPr>
          <a:r>
            <a:rPr lang="en-US" sz="1600" kern="1200" dirty="0" smtClean="0"/>
            <a:t>Depending on text rather than referring to it</a:t>
          </a:r>
          <a:endParaRPr lang="en-US" sz="1600" kern="1200" dirty="0"/>
        </a:p>
      </dsp:txBody>
      <dsp:txXfrm>
        <a:off x="2057403" y="501634"/>
        <a:ext cx="1834157" cy="720187"/>
      </dsp:txXfrm>
    </dsp:sp>
    <dsp:sp modelId="{21FB3EC8-B788-44F9-985C-0A063BDA9C7A}">
      <dsp:nvSpPr>
        <dsp:cNvPr id="0" name=""/>
        <dsp:cNvSpPr/>
      </dsp:nvSpPr>
      <dsp:spPr>
        <a:xfrm>
          <a:off x="2057403" y="1264928"/>
          <a:ext cx="1834157" cy="1815052"/>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Read</a:t>
          </a:r>
          <a:r>
            <a:rPr lang="en-US" sz="1400" kern="1200" baseline="0" dirty="0" smtClean="0"/>
            <a:t> a president’s speech &amp; write a response</a:t>
          </a:r>
          <a:endParaRPr lang="en-US" sz="1400" kern="1200" dirty="0"/>
        </a:p>
        <a:p>
          <a:pPr marL="114300" lvl="1" indent="-114300" algn="l" defTabSz="622300">
            <a:lnSpc>
              <a:spcPct val="90000"/>
            </a:lnSpc>
            <a:spcBef>
              <a:spcPct val="0"/>
            </a:spcBef>
            <a:spcAft>
              <a:spcPct val="15000"/>
            </a:spcAft>
            <a:buChar char="••"/>
          </a:pPr>
          <a:r>
            <a:rPr lang="en-US" sz="1400" kern="1200" dirty="0" smtClean="0"/>
            <a:t>Read scientific papers &amp; write an analysis</a:t>
          </a:r>
          <a:endParaRPr lang="en-US" sz="1400" kern="1200" dirty="0"/>
        </a:p>
      </dsp:txBody>
      <dsp:txXfrm>
        <a:off x="2057403" y="1264928"/>
        <a:ext cx="1834157" cy="1815052"/>
      </dsp:txXfrm>
    </dsp:sp>
    <dsp:sp modelId="{548E6DF8-26BA-47B7-8F41-BA4F924A6E14}">
      <dsp:nvSpPr>
        <dsp:cNvPr id="0" name=""/>
        <dsp:cNvSpPr/>
      </dsp:nvSpPr>
      <dsp:spPr>
        <a:xfrm>
          <a:off x="4180422" y="484032"/>
          <a:ext cx="1834157" cy="723824"/>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en-US" sz="1400" kern="1200" dirty="0" smtClean="0"/>
            <a:t>Think sophisticated non-fiction</a:t>
          </a:r>
          <a:endParaRPr lang="en-US" sz="1400" kern="1200" dirty="0"/>
        </a:p>
      </dsp:txBody>
      <dsp:txXfrm>
        <a:off x="4180422" y="484032"/>
        <a:ext cx="1834157" cy="723824"/>
      </dsp:txXfrm>
    </dsp:sp>
    <dsp:sp modelId="{EEAECC97-EC65-4637-8A41-725CD681D7F3}">
      <dsp:nvSpPr>
        <dsp:cNvPr id="0" name=""/>
        <dsp:cNvSpPr/>
      </dsp:nvSpPr>
      <dsp:spPr>
        <a:xfrm>
          <a:off x="4185642" y="1244263"/>
          <a:ext cx="1834157" cy="203755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smtClean="0"/>
            <a:t>Analyze and evaluate texts within disciplines</a:t>
          </a:r>
          <a:endParaRPr lang="en-US" sz="1400" kern="1200" dirty="0"/>
        </a:p>
        <a:p>
          <a:pPr marL="114300" lvl="1" indent="-114300" algn="l" defTabSz="622300" rtl="0">
            <a:lnSpc>
              <a:spcPct val="90000"/>
            </a:lnSpc>
            <a:spcBef>
              <a:spcPct val="0"/>
            </a:spcBef>
            <a:spcAft>
              <a:spcPct val="15000"/>
            </a:spcAft>
            <a:buChar char="••"/>
          </a:pPr>
          <a:r>
            <a:rPr lang="en-US" sz="1400" kern="1200" dirty="0" smtClean="0"/>
            <a:t>Gain knowledge from texts that convey complex information through diagrams, charts, evidence, &amp; illustrations</a:t>
          </a:r>
          <a:endParaRPr lang="en-US" sz="1400" kern="1200" dirty="0"/>
        </a:p>
      </dsp:txBody>
      <dsp:txXfrm>
        <a:off x="4185642" y="1244263"/>
        <a:ext cx="1834157" cy="20375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C87E6A-AA37-4E27-8322-5F67603B963C}">
      <dsp:nvSpPr>
        <dsp:cNvPr id="0" name=""/>
        <dsp:cNvSpPr/>
      </dsp:nvSpPr>
      <dsp:spPr>
        <a:xfrm>
          <a:off x="2210732" y="827596"/>
          <a:ext cx="3098434" cy="206665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362712" rIns="362712" bIns="362712" numCol="1" spcCol="1270" anchor="ctr" anchorCtr="0">
          <a:noAutofit/>
        </a:bodyPr>
        <a:lstStyle/>
        <a:p>
          <a:pPr lvl="0" algn="l" defTabSz="2266950" rtl="0">
            <a:lnSpc>
              <a:spcPct val="90000"/>
            </a:lnSpc>
            <a:spcBef>
              <a:spcPct val="0"/>
            </a:spcBef>
            <a:spcAft>
              <a:spcPct val="35000"/>
            </a:spcAft>
          </a:pPr>
          <a:r>
            <a:rPr lang="en-US" sz="5100" kern="1200" dirty="0" smtClean="0"/>
            <a:t>Core Text</a:t>
          </a:r>
          <a:endParaRPr lang="en-US" sz="5100" kern="1200" dirty="0"/>
        </a:p>
      </dsp:txBody>
      <dsp:txXfrm>
        <a:off x="2706481" y="827596"/>
        <a:ext cx="2602684" cy="2066655"/>
      </dsp:txXfrm>
    </dsp:sp>
    <dsp:sp modelId="{A28F8E32-643B-4F5D-9F82-307120508D04}">
      <dsp:nvSpPr>
        <dsp:cNvPr id="0" name=""/>
        <dsp:cNvSpPr/>
      </dsp:nvSpPr>
      <dsp:spPr>
        <a:xfrm>
          <a:off x="558233" y="1347"/>
          <a:ext cx="2065622" cy="206562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66950" rtl="0">
            <a:lnSpc>
              <a:spcPct val="90000"/>
            </a:lnSpc>
            <a:spcBef>
              <a:spcPct val="0"/>
            </a:spcBef>
            <a:spcAft>
              <a:spcPct val="35000"/>
            </a:spcAft>
          </a:pPr>
          <a:r>
            <a:rPr lang="en-US" sz="5100" kern="1200" dirty="0" smtClean="0">
              <a:solidFill>
                <a:schemeClr val="bg1"/>
              </a:solidFill>
            </a:rPr>
            <a:t>Pre-CCLS</a:t>
          </a:r>
          <a:endParaRPr lang="en-US" sz="5100" kern="1200" dirty="0">
            <a:solidFill>
              <a:schemeClr val="bg1"/>
            </a:solidFill>
          </a:endParaRPr>
        </a:p>
      </dsp:txBody>
      <dsp:txXfrm>
        <a:off x="860736" y="303850"/>
        <a:ext cx="1460616" cy="14606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C87E6A-AA37-4E27-8322-5F67603B963C}">
      <dsp:nvSpPr>
        <dsp:cNvPr id="0" name=""/>
        <dsp:cNvSpPr/>
      </dsp:nvSpPr>
      <dsp:spPr>
        <a:xfrm>
          <a:off x="2210732" y="827596"/>
          <a:ext cx="3098434" cy="206665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362712" rIns="362712" bIns="362712" numCol="1" spcCol="1270" anchor="ctr" anchorCtr="0">
          <a:noAutofit/>
        </a:bodyPr>
        <a:lstStyle/>
        <a:p>
          <a:pPr lvl="0" algn="l" defTabSz="2266950" rtl="0">
            <a:lnSpc>
              <a:spcPct val="90000"/>
            </a:lnSpc>
            <a:spcBef>
              <a:spcPct val="0"/>
            </a:spcBef>
            <a:spcAft>
              <a:spcPct val="35000"/>
            </a:spcAft>
          </a:pPr>
          <a:r>
            <a:rPr lang="en-US" sz="5100" kern="1200" dirty="0" smtClean="0"/>
            <a:t>Core Texts</a:t>
          </a:r>
          <a:endParaRPr lang="en-US" sz="5100" kern="1200" dirty="0"/>
        </a:p>
      </dsp:txBody>
      <dsp:txXfrm>
        <a:off x="2706481" y="827596"/>
        <a:ext cx="2602684" cy="2066655"/>
      </dsp:txXfrm>
    </dsp:sp>
    <dsp:sp modelId="{A28F8E32-643B-4F5D-9F82-307120508D04}">
      <dsp:nvSpPr>
        <dsp:cNvPr id="0" name=""/>
        <dsp:cNvSpPr/>
      </dsp:nvSpPr>
      <dsp:spPr>
        <a:xfrm>
          <a:off x="558233" y="1347"/>
          <a:ext cx="2065622" cy="206562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66950" rtl="0">
            <a:lnSpc>
              <a:spcPct val="90000"/>
            </a:lnSpc>
            <a:spcBef>
              <a:spcPct val="0"/>
            </a:spcBef>
            <a:spcAft>
              <a:spcPct val="35000"/>
            </a:spcAft>
          </a:pPr>
          <a:r>
            <a:rPr lang="en-US" sz="5100" kern="1200" dirty="0" smtClean="0">
              <a:solidFill>
                <a:schemeClr val="bg1"/>
              </a:solidFill>
            </a:rPr>
            <a:t>Post-CCLS</a:t>
          </a:r>
          <a:endParaRPr lang="en-US" sz="5100" kern="1200" dirty="0">
            <a:solidFill>
              <a:schemeClr val="bg1"/>
            </a:solidFill>
          </a:endParaRPr>
        </a:p>
      </dsp:txBody>
      <dsp:txXfrm>
        <a:off x="860736" y="303850"/>
        <a:ext cx="1460616" cy="14606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4D7B51-90D0-4DEC-ADF4-F47813114C9C}">
      <dsp:nvSpPr>
        <dsp:cNvPr id="0" name=""/>
        <dsp:cNvSpPr/>
      </dsp:nvSpPr>
      <dsp:spPr>
        <a:xfrm>
          <a:off x="0" y="2195"/>
          <a:ext cx="66294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B7CE48-9AE3-40C6-B1CA-CD774F28724F}">
      <dsp:nvSpPr>
        <dsp:cNvPr id="0" name=""/>
        <dsp:cNvSpPr/>
      </dsp:nvSpPr>
      <dsp:spPr>
        <a:xfrm>
          <a:off x="0" y="2195"/>
          <a:ext cx="1325880" cy="4491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kern="1200" dirty="0" smtClean="0">
              <a:solidFill>
                <a:schemeClr val="bg1"/>
              </a:solidFill>
            </a:rPr>
            <a:t>Increase in text complexity at each grade level</a:t>
          </a:r>
          <a:endParaRPr lang="en-US" sz="2000" kern="1200" dirty="0">
            <a:solidFill>
              <a:schemeClr val="bg1"/>
            </a:solidFill>
          </a:endParaRPr>
        </a:p>
      </dsp:txBody>
      <dsp:txXfrm>
        <a:off x="0" y="2195"/>
        <a:ext cx="1325880" cy="4491409"/>
      </dsp:txXfrm>
    </dsp:sp>
    <dsp:sp modelId="{BCBBE52F-93C3-4D7A-A9C6-0EB87703B0D9}">
      <dsp:nvSpPr>
        <dsp:cNvPr id="0" name=""/>
        <dsp:cNvSpPr/>
      </dsp:nvSpPr>
      <dsp:spPr>
        <a:xfrm>
          <a:off x="1447807" y="76205"/>
          <a:ext cx="2552319" cy="1403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l" defTabSz="1511300" rtl="0">
            <a:lnSpc>
              <a:spcPct val="90000"/>
            </a:lnSpc>
            <a:spcBef>
              <a:spcPct val="0"/>
            </a:spcBef>
            <a:spcAft>
              <a:spcPct val="35000"/>
            </a:spcAft>
          </a:pPr>
          <a:r>
            <a:rPr lang="en-US" sz="3400" kern="1200" dirty="0" smtClean="0">
              <a:solidFill>
                <a:schemeClr val="accent2"/>
              </a:solidFill>
            </a:rPr>
            <a:t>Qualitative</a:t>
          </a:r>
          <a:endParaRPr lang="en-US" sz="3400" kern="1200" dirty="0">
            <a:solidFill>
              <a:schemeClr val="accent2"/>
            </a:solidFill>
          </a:endParaRPr>
        </a:p>
      </dsp:txBody>
      <dsp:txXfrm>
        <a:off x="1447807" y="76205"/>
        <a:ext cx="2552319" cy="1403565"/>
      </dsp:txXfrm>
    </dsp:sp>
    <dsp:sp modelId="{7615EC08-3885-402A-AFEA-CEC4B12D8925}">
      <dsp:nvSpPr>
        <dsp:cNvPr id="0" name=""/>
        <dsp:cNvSpPr/>
      </dsp:nvSpPr>
      <dsp:spPr>
        <a:xfrm>
          <a:off x="4077080" y="72373"/>
          <a:ext cx="2552319" cy="350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solidFill>
                <a:schemeClr val="bg1"/>
              </a:solidFill>
            </a:rPr>
            <a:t>Levels of meaning</a:t>
          </a:r>
          <a:endParaRPr lang="en-US" sz="1700" kern="1200" dirty="0">
            <a:solidFill>
              <a:schemeClr val="bg1"/>
            </a:solidFill>
          </a:endParaRPr>
        </a:p>
      </dsp:txBody>
      <dsp:txXfrm>
        <a:off x="4077080" y="72373"/>
        <a:ext cx="2552319" cy="350891"/>
      </dsp:txXfrm>
    </dsp:sp>
    <dsp:sp modelId="{A3147E35-EB49-479B-89A9-F31E7F5238CB}">
      <dsp:nvSpPr>
        <dsp:cNvPr id="0" name=""/>
        <dsp:cNvSpPr/>
      </dsp:nvSpPr>
      <dsp:spPr>
        <a:xfrm>
          <a:off x="3977639" y="423264"/>
          <a:ext cx="2552319"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29E27E-4465-47A4-B8AC-0BBED0EC7C96}">
      <dsp:nvSpPr>
        <dsp:cNvPr id="0" name=""/>
        <dsp:cNvSpPr/>
      </dsp:nvSpPr>
      <dsp:spPr>
        <a:xfrm>
          <a:off x="4077080" y="423264"/>
          <a:ext cx="2552319" cy="350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solidFill>
                <a:schemeClr val="bg1"/>
              </a:solidFill>
            </a:rPr>
            <a:t>Structure</a:t>
          </a:r>
          <a:endParaRPr lang="en-US" sz="1700" kern="1200" dirty="0">
            <a:solidFill>
              <a:schemeClr val="bg1"/>
            </a:solidFill>
          </a:endParaRPr>
        </a:p>
      </dsp:txBody>
      <dsp:txXfrm>
        <a:off x="4077080" y="423264"/>
        <a:ext cx="2552319" cy="350891"/>
      </dsp:txXfrm>
    </dsp:sp>
    <dsp:sp modelId="{6E65AFAF-E9C9-47E6-B438-43639973A3A9}">
      <dsp:nvSpPr>
        <dsp:cNvPr id="0" name=""/>
        <dsp:cNvSpPr/>
      </dsp:nvSpPr>
      <dsp:spPr>
        <a:xfrm>
          <a:off x="3977639" y="774156"/>
          <a:ext cx="2552319"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0700FD-E942-4B66-B892-760C2BB1C9EC}">
      <dsp:nvSpPr>
        <dsp:cNvPr id="0" name=""/>
        <dsp:cNvSpPr/>
      </dsp:nvSpPr>
      <dsp:spPr>
        <a:xfrm>
          <a:off x="4077080" y="774156"/>
          <a:ext cx="2552319" cy="350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solidFill>
                <a:schemeClr val="bg1"/>
              </a:solidFill>
            </a:rPr>
            <a:t>Clarity of language</a:t>
          </a:r>
          <a:endParaRPr lang="en-US" sz="1700" kern="1200" dirty="0">
            <a:solidFill>
              <a:schemeClr val="bg1"/>
            </a:solidFill>
          </a:endParaRPr>
        </a:p>
      </dsp:txBody>
      <dsp:txXfrm>
        <a:off x="4077080" y="774156"/>
        <a:ext cx="2552319" cy="350891"/>
      </dsp:txXfrm>
    </dsp:sp>
    <dsp:sp modelId="{3D54FBBD-358D-4A87-AAD1-174E26BBCB09}">
      <dsp:nvSpPr>
        <dsp:cNvPr id="0" name=""/>
        <dsp:cNvSpPr/>
      </dsp:nvSpPr>
      <dsp:spPr>
        <a:xfrm>
          <a:off x="3977639" y="1125047"/>
          <a:ext cx="2552319"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3E37C3-D758-4B70-87FF-E101B863B9DF}">
      <dsp:nvSpPr>
        <dsp:cNvPr id="0" name=""/>
        <dsp:cNvSpPr/>
      </dsp:nvSpPr>
      <dsp:spPr>
        <a:xfrm>
          <a:off x="4077080" y="1125047"/>
          <a:ext cx="2552319" cy="350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solidFill>
                <a:schemeClr val="bg1"/>
              </a:solidFill>
            </a:rPr>
            <a:t>Knowledge demands</a:t>
          </a:r>
          <a:endParaRPr lang="en-US" sz="1700" kern="1200" dirty="0">
            <a:solidFill>
              <a:schemeClr val="bg1"/>
            </a:solidFill>
          </a:endParaRPr>
        </a:p>
      </dsp:txBody>
      <dsp:txXfrm>
        <a:off x="4077080" y="1125047"/>
        <a:ext cx="2552319" cy="350891"/>
      </dsp:txXfrm>
    </dsp:sp>
    <dsp:sp modelId="{554255DD-7BE0-44B3-8194-EC64D19EB51A}">
      <dsp:nvSpPr>
        <dsp:cNvPr id="0" name=""/>
        <dsp:cNvSpPr/>
      </dsp:nvSpPr>
      <dsp:spPr>
        <a:xfrm>
          <a:off x="1325879" y="1475938"/>
          <a:ext cx="530352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DC1D42-4528-4937-8D3D-F27C94FCD28A}">
      <dsp:nvSpPr>
        <dsp:cNvPr id="0" name=""/>
        <dsp:cNvSpPr/>
      </dsp:nvSpPr>
      <dsp:spPr>
        <a:xfrm>
          <a:off x="1425320" y="1546117"/>
          <a:ext cx="2552319" cy="1403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l" defTabSz="1511300" rtl="0">
            <a:lnSpc>
              <a:spcPct val="90000"/>
            </a:lnSpc>
            <a:spcBef>
              <a:spcPct val="0"/>
            </a:spcBef>
            <a:spcAft>
              <a:spcPct val="35000"/>
            </a:spcAft>
          </a:pPr>
          <a:r>
            <a:rPr lang="en-US" sz="3400" kern="1200" dirty="0" smtClean="0">
              <a:solidFill>
                <a:schemeClr val="accent2"/>
              </a:solidFill>
            </a:rPr>
            <a:t>Quantitative</a:t>
          </a:r>
          <a:endParaRPr lang="en-US" sz="3400" kern="1200" dirty="0">
            <a:solidFill>
              <a:schemeClr val="accent2"/>
            </a:solidFill>
          </a:endParaRPr>
        </a:p>
      </dsp:txBody>
      <dsp:txXfrm>
        <a:off x="1425320" y="1546117"/>
        <a:ext cx="2552319" cy="1403565"/>
      </dsp:txXfrm>
    </dsp:sp>
    <dsp:sp modelId="{280774E0-15A3-4635-973D-CEB2F145975D}">
      <dsp:nvSpPr>
        <dsp:cNvPr id="0" name=""/>
        <dsp:cNvSpPr/>
      </dsp:nvSpPr>
      <dsp:spPr>
        <a:xfrm>
          <a:off x="4077080" y="1546117"/>
          <a:ext cx="2552319" cy="467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solidFill>
                <a:schemeClr val="bg1"/>
              </a:solidFill>
            </a:rPr>
            <a:t>Word length</a:t>
          </a:r>
          <a:endParaRPr lang="en-US" sz="1700" kern="1200" dirty="0">
            <a:solidFill>
              <a:schemeClr val="bg1"/>
            </a:solidFill>
          </a:endParaRPr>
        </a:p>
      </dsp:txBody>
      <dsp:txXfrm>
        <a:off x="4077080" y="1546117"/>
        <a:ext cx="2552319" cy="467398"/>
      </dsp:txXfrm>
    </dsp:sp>
    <dsp:sp modelId="{19ABC01E-E001-487B-BC9B-81B042F09450}">
      <dsp:nvSpPr>
        <dsp:cNvPr id="0" name=""/>
        <dsp:cNvSpPr/>
      </dsp:nvSpPr>
      <dsp:spPr>
        <a:xfrm>
          <a:off x="3977639" y="2013515"/>
          <a:ext cx="2552319"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8EBBF9-70C4-4249-9734-C66D5D23C784}">
      <dsp:nvSpPr>
        <dsp:cNvPr id="0" name=""/>
        <dsp:cNvSpPr/>
      </dsp:nvSpPr>
      <dsp:spPr>
        <a:xfrm>
          <a:off x="4077080" y="2013515"/>
          <a:ext cx="2552319" cy="467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solidFill>
                <a:schemeClr val="bg1"/>
              </a:solidFill>
            </a:rPr>
            <a:t>Sentence length</a:t>
          </a:r>
          <a:endParaRPr lang="en-US" sz="1700" kern="1200" dirty="0">
            <a:solidFill>
              <a:schemeClr val="bg1"/>
            </a:solidFill>
          </a:endParaRPr>
        </a:p>
      </dsp:txBody>
      <dsp:txXfrm>
        <a:off x="4077080" y="2013515"/>
        <a:ext cx="2552319" cy="467398"/>
      </dsp:txXfrm>
    </dsp:sp>
    <dsp:sp modelId="{FC3AE7E3-D662-425B-8BB7-303B2DACBB1F}">
      <dsp:nvSpPr>
        <dsp:cNvPr id="0" name=""/>
        <dsp:cNvSpPr/>
      </dsp:nvSpPr>
      <dsp:spPr>
        <a:xfrm>
          <a:off x="3977639" y="2480913"/>
          <a:ext cx="2552319"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D45C37-0E8A-4D6C-96D1-5FA07B134BB8}">
      <dsp:nvSpPr>
        <dsp:cNvPr id="0" name=""/>
        <dsp:cNvSpPr/>
      </dsp:nvSpPr>
      <dsp:spPr>
        <a:xfrm>
          <a:off x="4077080" y="2480913"/>
          <a:ext cx="2552319" cy="467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solidFill>
                <a:schemeClr val="bg1"/>
              </a:solidFill>
            </a:rPr>
            <a:t>Text cohesion</a:t>
          </a:r>
          <a:endParaRPr lang="en-US" sz="1700" kern="1200" dirty="0">
            <a:solidFill>
              <a:schemeClr val="bg1"/>
            </a:solidFill>
          </a:endParaRPr>
        </a:p>
      </dsp:txBody>
      <dsp:txXfrm>
        <a:off x="4077080" y="2480913"/>
        <a:ext cx="2552319" cy="467398"/>
      </dsp:txXfrm>
    </dsp:sp>
    <dsp:sp modelId="{1A52BD4A-1B08-4785-AA07-34100784334F}">
      <dsp:nvSpPr>
        <dsp:cNvPr id="0" name=""/>
        <dsp:cNvSpPr/>
      </dsp:nvSpPr>
      <dsp:spPr>
        <a:xfrm>
          <a:off x="1325879" y="2949682"/>
          <a:ext cx="530352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8E4BE7-A726-46FF-86E6-E094A4E76F4B}">
      <dsp:nvSpPr>
        <dsp:cNvPr id="0" name=""/>
        <dsp:cNvSpPr/>
      </dsp:nvSpPr>
      <dsp:spPr>
        <a:xfrm>
          <a:off x="1425320" y="3019861"/>
          <a:ext cx="2552319" cy="1403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l" defTabSz="1511300" rtl="0">
            <a:lnSpc>
              <a:spcPct val="90000"/>
            </a:lnSpc>
            <a:spcBef>
              <a:spcPct val="0"/>
            </a:spcBef>
            <a:spcAft>
              <a:spcPct val="35000"/>
            </a:spcAft>
          </a:pPr>
          <a:r>
            <a:rPr lang="en-US" sz="3400" kern="1200" dirty="0" smtClean="0">
              <a:solidFill>
                <a:schemeClr val="accent2"/>
              </a:solidFill>
            </a:rPr>
            <a:t>Reader &amp; Task</a:t>
          </a:r>
          <a:endParaRPr lang="en-US" sz="3400" kern="1200" dirty="0">
            <a:solidFill>
              <a:schemeClr val="accent2"/>
            </a:solidFill>
          </a:endParaRPr>
        </a:p>
      </dsp:txBody>
      <dsp:txXfrm>
        <a:off x="1425320" y="3019861"/>
        <a:ext cx="2552319" cy="1403565"/>
      </dsp:txXfrm>
    </dsp:sp>
    <dsp:sp modelId="{DABD900A-AD6C-44D2-93E1-2FD90C2DCE10}">
      <dsp:nvSpPr>
        <dsp:cNvPr id="0" name=""/>
        <dsp:cNvSpPr/>
      </dsp:nvSpPr>
      <dsp:spPr>
        <a:xfrm>
          <a:off x="4077080" y="3019861"/>
          <a:ext cx="2552319" cy="467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solidFill>
                <a:schemeClr val="bg1"/>
              </a:solidFill>
            </a:rPr>
            <a:t>Motivation</a:t>
          </a:r>
        </a:p>
      </dsp:txBody>
      <dsp:txXfrm>
        <a:off x="4077080" y="3019861"/>
        <a:ext cx="2552319" cy="467398"/>
      </dsp:txXfrm>
    </dsp:sp>
    <dsp:sp modelId="{D059CCE0-CFD8-45ED-BBA9-97AB108745C2}">
      <dsp:nvSpPr>
        <dsp:cNvPr id="0" name=""/>
        <dsp:cNvSpPr/>
      </dsp:nvSpPr>
      <dsp:spPr>
        <a:xfrm>
          <a:off x="3977639" y="3487259"/>
          <a:ext cx="2552319"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245EC0-8715-46C1-A175-5B11E83C91C0}">
      <dsp:nvSpPr>
        <dsp:cNvPr id="0" name=""/>
        <dsp:cNvSpPr/>
      </dsp:nvSpPr>
      <dsp:spPr>
        <a:xfrm>
          <a:off x="4077080" y="3487259"/>
          <a:ext cx="2552319" cy="467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solidFill>
                <a:schemeClr val="bg1"/>
              </a:solidFill>
            </a:rPr>
            <a:t>Knowledge</a:t>
          </a:r>
        </a:p>
      </dsp:txBody>
      <dsp:txXfrm>
        <a:off x="4077080" y="3487259"/>
        <a:ext cx="2552319" cy="467398"/>
      </dsp:txXfrm>
    </dsp:sp>
    <dsp:sp modelId="{0F739D94-8495-4D41-B845-8D93C7C6509E}">
      <dsp:nvSpPr>
        <dsp:cNvPr id="0" name=""/>
        <dsp:cNvSpPr/>
      </dsp:nvSpPr>
      <dsp:spPr>
        <a:xfrm>
          <a:off x="3977639" y="3954657"/>
          <a:ext cx="2552319"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0F9ECE-AF97-4DE0-AEA4-6402EEF89B6D}">
      <dsp:nvSpPr>
        <dsp:cNvPr id="0" name=""/>
        <dsp:cNvSpPr/>
      </dsp:nvSpPr>
      <dsp:spPr>
        <a:xfrm>
          <a:off x="4077080" y="3954657"/>
          <a:ext cx="2552319" cy="467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solidFill>
                <a:schemeClr val="bg1"/>
              </a:solidFill>
            </a:rPr>
            <a:t>Experience</a:t>
          </a:r>
        </a:p>
        <a:p>
          <a:pPr lvl="0" algn="l" defTabSz="800100">
            <a:lnSpc>
              <a:spcPct val="90000"/>
            </a:lnSpc>
            <a:spcBef>
              <a:spcPct val="0"/>
            </a:spcBef>
            <a:spcAft>
              <a:spcPct val="35000"/>
            </a:spcAft>
          </a:pPr>
          <a:endParaRPr lang="en-US" sz="1200" kern="1200" dirty="0" smtClean="0"/>
        </a:p>
      </dsp:txBody>
      <dsp:txXfrm>
        <a:off x="4077080" y="3954657"/>
        <a:ext cx="2552319" cy="467398"/>
      </dsp:txXfrm>
    </dsp:sp>
    <dsp:sp modelId="{B36BAE81-10D5-4DD4-A565-65AA4206676F}">
      <dsp:nvSpPr>
        <dsp:cNvPr id="0" name=""/>
        <dsp:cNvSpPr/>
      </dsp:nvSpPr>
      <dsp:spPr>
        <a:xfrm>
          <a:off x="1325879" y="4423426"/>
          <a:ext cx="530352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18A84E-6CDB-47DD-91D3-EA2747B6B739}">
      <dsp:nvSpPr>
        <dsp:cNvPr id="0" name=""/>
        <dsp:cNvSpPr/>
      </dsp:nvSpPr>
      <dsp:spPr>
        <a:xfrm rot="16200000">
          <a:off x="-1354177" y="1354894"/>
          <a:ext cx="4572000" cy="1862211"/>
        </a:xfrm>
        <a:prstGeom prst="flowChartManualOperation">
          <a:avLst/>
        </a:prstGeom>
        <a:gradFill rotWithShape="0">
          <a:gsLst>
            <a:gs pos="0">
              <a:schemeClr val="accent1">
                <a:hueOff val="0"/>
                <a:satOff val="0"/>
                <a:lumOff val="0"/>
                <a:alphaOff val="0"/>
              </a:schemeClr>
            </a:gs>
            <a:gs pos="90000">
              <a:schemeClr val="accent1">
                <a:hueOff val="0"/>
                <a:satOff val="0"/>
                <a:lumOff val="0"/>
                <a:alphaOff val="0"/>
                <a:shade val="100000"/>
              </a:schemeClr>
            </a:gs>
            <a:gs pos="100000">
              <a:schemeClr val="accent1">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0" tIns="0" rIns="121879" bIns="0" numCol="1" spcCol="1270" anchor="ctr" anchorCtr="0">
          <a:noAutofit/>
        </a:bodyPr>
        <a:lstStyle/>
        <a:p>
          <a:pPr lvl="0" algn="ctr" defTabSz="844550" rtl="0">
            <a:lnSpc>
              <a:spcPct val="90000"/>
            </a:lnSpc>
            <a:spcBef>
              <a:spcPct val="0"/>
            </a:spcBef>
            <a:spcAft>
              <a:spcPct val="35000"/>
            </a:spcAft>
          </a:pPr>
          <a:r>
            <a:rPr lang="en-US" sz="1900" kern="1200" dirty="0" smtClean="0"/>
            <a:t>Questions tied directly to the text, but extend beyond the literal</a:t>
          </a:r>
          <a:endParaRPr lang="en-US" sz="1900" kern="1200" dirty="0"/>
        </a:p>
      </dsp:txBody>
      <dsp:txXfrm rot="5400000">
        <a:off x="717" y="914400"/>
        <a:ext cx="1862211" cy="2743200"/>
      </dsp:txXfrm>
    </dsp:sp>
    <dsp:sp modelId="{95A789B0-7DB9-48D8-8272-00E7DDC3D660}">
      <dsp:nvSpPr>
        <dsp:cNvPr id="0" name=""/>
        <dsp:cNvSpPr/>
      </dsp:nvSpPr>
      <dsp:spPr>
        <a:xfrm rot="16200000">
          <a:off x="647699" y="1354894"/>
          <a:ext cx="4572000" cy="1862211"/>
        </a:xfrm>
        <a:prstGeom prst="flowChartManualOperation">
          <a:avLst/>
        </a:prstGeom>
        <a:gradFill rotWithShape="0">
          <a:gsLst>
            <a:gs pos="0">
              <a:schemeClr val="accent1">
                <a:hueOff val="0"/>
                <a:satOff val="0"/>
                <a:lumOff val="0"/>
                <a:alphaOff val="0"/>
              </a:schemeClr>
            </a:gs>
            <a:gs pos="90000">
              <a:schemeClr val="accent1">
                <a:hueOff val="0"/>
                <a:satOff val="0"/>
                <a:lumOff val="0"/>
                <a:alphaOff val="0"/>
                <a:shade val="100000"/>
              </a:schemeClr>
            </a:gs>
            <a:gs pos="100000">
              <a:schemeClr val="accent1">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0" tIns="0" rIns="121879" bIns="0" numCol="1" spcCol="1270" anchor="ctr" anchorCtr="0">
          <a:noAutofit/>
        </a:bodyPr>
        <a:lstStyle/>
        <a:p>
          <a:pPr lvl="0" algn="ctr" defTabSz="844550" rtl="0">
            <a:lnSpc>
              <a:spcPct val="90000"/>
            </a:lnSpc>
            <a:spcBef>
              <a:spcPct val="0"/>
            </a:spcBef>
            <a:spcAft>
              <a:spcPct val="35000"/>
            </a:spcAft>
          </a:pPr>
          <a:r>
            <a:rPr lang="en-US" sz="1900" kern="1200" smtClean="0"/>
            <a:t>Students must cite text to support answers</a:t>
          </a:r>
          <a:endParaRPr lang="en-US" sz="1900" kern="1200"/>
        </a:p>
      </dsp:txBody>
      <dsp:txXfrm rot="5400000">
        <a:off x="2002593" y="914400"/>
        <a:ext cx="1862211" cy="2743200"/>
      </dsp:txXfrm>
    </dsp:sp>
    <dsp:sp modelId="{FEB0DE70-9E16-4CAB-A85C-FFD670F80FAF}">
      <dsp:nvSpPr>
        <dsp:cNvPr id="0" name=""/>
        <dsp:cNvSpPr/>
      </dsp:nvSpPr>
      <dsp:spPr>
        <a:xfrm rot="16200000">
          <a:off x="2649577" y="1354894"/>
          <a:ext cx="4572000" cy="1862211"/>
        </a:xfrm>
        <a:prstGeom prst="flowChartManualOperation">
          <a:avLst/>
        </a:prstGeom>
        <a:gradFill rotWithShape="0">
          <a:gsLst>
            <a:gs pos="0">
              <a:schemeClr val="accent1">
                <a:hueOff val="0"/>
                <a:satOff val="0"/>
                <a:lumOff val="0"/>
                <a:alphaOff val="0"/>
              </a:schemeClr>
            </a:gs>
            <a:gs pos="90000">
              <a:schemeClr val="accent1">
                <a:hueOff val="0"/>
                <a:satOff val="0"/>
                <a:lumOff val="0"/>
                <a:alphaOff val="0"/>
                <a:shade val="100000"/>
              </a:schemeClr>
            </a:gs>
            <a:gs pos="100000">
              <a:schemeClr val="accent1">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0" tIns="0" rIns="121879" bIns="0" numCol="1" spcCol="1270" anchor="ctr" anchorCtr="0">
          <a:noAutofit/>
        </a:bodyPr>
        <a:lstStyle/>
        <a:p>
          <a:pPr lvl="0" algn="ctr" defTabSz="844550" rtl="0">
            <a:lnSpc>
              <a:spcPct val="90000"/>
            </a:lnSpc>
            <a:spcBef>
              <a:spcPct val="0"/>
            </a:spcBef>
            <a:spcAft>
              <a:spcPct val="35000"/>
            </a:spcAft>
          </a:pPr>
          <a:r>
            <a:rPr lang="en-US" sz="1900" kern="1200" smtClean="0"/>
            <a:t>Personal opinions, experiences, and connections to the text are minimized in favor of what the text actually says or doesn’t say</a:t>
          </a:r>
          <a:endParaRPr lang="en-US" sz="1900" kern="1200"/>
        </a:p>
      </dsp:txBody>
      <dsp:txXfrm rot="5400000">
        <a:off x="4004471" y="914400"/>
        <a:ext cx="1862211" cy="27432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08716A-F058-4D05-9020-178CD51C987B}">
      <dsp:nvSpPr>
        <dsp:cNvPr id="0" name=""/>
        <dsp:cNvSpPr/>
      </dsp:nvSpPr>
      <dsp:spPr>
        <a:xfrm>
          <a:off x="0" y="2120"/>
          <a:ext cx="62484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62ECE4-71DC-49D1-9B8B-0E52CC1CF229}">
      <dsp:nvSpPr>
        <dsp:cNvPr id="0" name=""/>
        <dsp:cNvSpPr/>
      </dsp:nvSpPr>
      <dsp:spPr>
        <a:xfrm>
          <a:off x="0" y="2120"/>
          <a:ext cx="1174015" cy="4339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en-US" sz="2800" kern="1200" dirty="0" smtClean="0">
              <a:solidFill>
                <a:schemeClr val="bg1"/>
              </a:solidFill>
            </a:rPr>
            <a:t>Three Text Types</a:t>
          </a:r>
          <a:endParaRPr lang="en-US" sz="2800" kern="1200" dirty="0">
            <a:solidFill>
              <a:schemeClr val="bg1"/>
            </a:solidFill>
          </a:endParaRPr>
        </a:p>
      </dsp:txBody>
      <dsp:txXfrm>
        <a:off x="0" y="2120"/>
        <a:ext cx="1174015" cy="4339158"/>
      </dsp:txXfrm>
    </dsp:sp>
    <dsp:sp modelId="{80F752FC-68E4-4239-9D0C-7AC37A8E0253}">
      <dsp:nvSpPr>
        <dsp:cNvPr id="0" name=""/>
        <dsp:cNvSpPr/>
      </dsp:nvSpPr>
      <dsp:spPr>
        <a:xfrm>
          <a:off x="1262066" y="69920"/>
          <a:ext cx="2259980" cy="1355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rtl="0">
            <a:lnSpc>
              <a:spcPct val="90000"/>
            </a:lnSpc>
            <a:spcBef>
              <a:spcPct val="0"/>
            </a:spcBef>
            <a:spcAft>
              <a:spcPct val="35000"/>
            </a:spcAft>
          </a:pPr>
          <a:r>
            <a:rPr lang="en-US" sz="3200" kern="1200" dirty="0" smtClean="0">
              <a:solidFill>
                <a:schemeClr val="accent2"/>
              </a:solidFill>
            </a:rPr>
            <a:t>Argument</a:t>
          </a:r>
          <a:endParaRPr lang="en-US" sz="3200" kern="1200" dirty="0">
            <a:solidFill>
              <a:schemeClr val="accent2"/>
            </a:solidFill>
          </a:endParaRPr>
        </a:p>
      </dsp:txBody>
      <dsp:txXfrm>
        <a:off x="1262066" y="69920"/>
        <a:ext cx="2259980" cy="1355986"/>
      </dsp:txXfrm>
    </dsp:sp>
    <dsp:sp modelId="{0D81B6DA-D3B8-448F-AEA5-E54F8C75887C}">
      <dsp:nvSpPr>
        <dsp:cNvPr id="0" name=""/>
        <dsp:cNvSpPr/>
      </dsp:nvSpPr>
      <dsp:spPr>
        <a:xfrm>
          <a:off x="3610098" y="69920"/>
          <a:ext cx="2259980" cy="1355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kern="1200" dirty="0" smtClean="0">
              <a:solidFill>
                <a:schemeClr val="bg1"/>
              </a:solidFill>
            </a:rPr>
            <a:t>Supporting a claim with sound reasoning and relevant evidence</a:t>
          </a:r>
          <a:endParaRPr lang="en-US" sz="2000" kern="1200" dirty="0">
            <a:solidFill>
              <a:schemeClr val="bg1"/>
            </a:solidFill>
          </a:endParaRPr>
        </a:p>
      </dsp:txBody>
      <dsp:txXfrm>
        <a:off x="3610098" y="69920"/>
        <a:ext cx="2259980" cy="1355986"/>
      </dsp:txXfrm>
    </dsp:sp>
    <dsp:sp modelId="{427FA3EA-FBB5-4D4E-94CC-32E7112DBDD2}">
      <dsp:nvSpPr>
        <dsp:cNvPr id="0" name=""/>
        <dsp:cNvSpPr/>
      </dsp:nvSpPr>
      <dsp:spPr>
        <a:xfrm>
          <a:off x="1174015" y="1425907"/>
          <a:ext cx="4696063"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04109B-D4E0-4634-80D9-8FA1C3760530}">
      <dsp:nvSpPr>
        <dsp:cNvPr id="0" name=""/>
        <dsp:cNvSpPr/>
      </dsp:nvSpPr>
      <dsp:spPr>
        <a:xfrm>
          <a:off x="1262066" y="1493706"/>
          <a:ext cx="2636515" cy="1355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en-US" sz="2800" kern="1200" dirty="0" smtClean="0">
              <a:solidFill>
                <a:schemeClr val="accent2"/>
              </a:solidFill>
            </a:rPr>
            <a:t>Informational/Explanatory Writing</a:t>
          </a:r>
          <a:endParaRPr lang="en-US" sz="2800" kern="1200" dirty="0">
            <a:solidFill>
              <a:schemeClr val="accent2"/>
            </a:solidFill>
          </a:endParaRPr>
        </a:p>
      </dsp:txBody>
      <dsp:txXfrm>
        <a:off x="1262066" y="1493706"/>
        <a:ext cx="2636515" cy="1355986"/>
      </dsp:txXfrm>
    </dsp:sp>
    <dsp:sp modelId="{08FF53D3-7339-4BCE-84A7-D71C54AFAA4D}">
      <dsp:nvSpPr>
        <dsp:cNvPr id="0" name=""/>
        <dsp:cNvSpPr/>
      </dsp:nvSpPr>
      <dsp:spPr>
        <a:xfrm>
          <a:off x="3962406" y="1524001"/>
          <a:ext cx="2259980" cy="451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US" sz="1400" kern="1200" dirty="0" smtClean="0">
              <a:solidFill>
                <a:schemeClr val="bg1"/>
              </a:solidFill>
            </a:rPr>
            <a:t>Increase subject knowledge</a:t>
          </a:r>
          <a:endParaRPr lang="en-US" sz="1400" kern="1200" dirty="0">
            <a:solidFill>
              <a:schemeClr val="bg1"/>
            </a:solidFill>
          </a:endParaRPr>
        </a:p>
      </dsp:txBody>
      <dsp:txXfrm>
        <a:off x="3962406" y="1524001"/>
        <a:ext cx="2259980" cy="451554"/>
      </dsp:txXfrm>
    </dsp:sp>
    <dsp:sp modelId="{97908448-E085-4F19-A6FC-0AB5FF003FA1}">
      <dsp:nvSpPr>
        <dsp:cNvPr id="0" name=""/>
        <dsp:cNvSpPr/>
      </dsp:nvSpPr>
      <dsp:spPr>
        <a:xfrm>
          <a:off x="3898582" y="1945260"/>
          <a:ext cx="225998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00EDC7-AD87-4828-BCC1-B9E82C94084F}">
      <dsp:nvSpPr>
        <dsp:cNvPr id="0" name=""/>
        <dsp:cNvSpPr/>
      </dsp:nvSpPr>
      <dsp:spPr>
        <a:xfrm>
          <a:off x="3986633" y="1945260"/>
          <a:ext cx="2259980" cy="451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dirty="0" smtClean="0">
              <a:solidFill>
                <a:schemeClr val="bg1"/>
              </a:solidFill>
            </a:rPr>
            <a:t>Explain a process</a:t>
          </a:r>
          <a:endParaRPr lang="en-US" sz="1800" kern="1200" dirty="0">
            <a:solidFill>
              <a:schemeClr val="bg1"/>
            </a:solidFill>
          </a:endParaRPr>
        </a:p>
      </dsp:txBody>
      <dsp:txXfrm>
        <a:off x="3986633" y="1945260"/>
        <a:ext cx="2259980" cy="451554"/>
      </dsp:txXfrm>
    </dsp:sp>
    <dsp:sp modelId="{E37FECFB-E2D1-40C4-A9F4-CE9F45A6C2C0}">
      <dsp:nvSpPr>
        <dsp:cNvPr id="0" name=""/>
        <dsp:cNvSpPr/>
      </dsp:nvSpPr>
      <dsp:spPr>
        <a:xfrm>
          <a:off x="3898582" y="2396815"/>
          <a:ext cx="225998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43F80B-520F-4574-944E-82156B0E27FB}">
      <dsp:nvSpPr>
        <dsp:cNvPr id="0" name=""/>
        <dsp:cNvSpPr/>
      </dsp:nvSpPr>
      <dsp:spPr>
        <a:xfrm>
          <a:off x="3986633" y="2396815"/>
          <a:ext cx="2259980" cy="451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n-US" sz="1500" kern="1200" dirty="0" smtClean="0">
              <a:solidFill>
                <a:schemeClr val="bg1"/>
              </a:solidFill>
            </a:rPr>
            <a:t>Enhance comprehension</a:t>
          </a:r>
          <a:endParaRPr lang="en-US" sz="1500" kern="1200" dirty="0">
            <a:solidFill>
              <a:schemeClr val="bg1"/>
            </a:solidFill>
          </a:endParaRPr>
        </a:p>
      </dsp:txBody>
      <dsp:txXfrm>
        <a:off x="3986633" y="2396815"/>
        <a:ext cx="2259980" cy="451554"/>
      </dsp:txXfrm>
    </dsp:sp>
    <dsp:sp modelId="{9DDD700D-4F6F-40E8-AA85-67989B42189D}">
      <dsp:nvSpPr>
        <dsp:cNvPr id="0" name=""/>
        <dsp:cNvSpPr/>
      </dsp:nvSpPr>
      <dsp:spPr>
        <a:xfrm>
          <a:off x="1174015" y="2849693"/>
          <a:ext cx="4696063"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10621E-5857-4DB6-9D09-56F44C50C98D}">
      <dsp:nvSpPr>
        <dsp:cNvPr id="0" name=""/>
        <dsp:cNvSpPr/>
      </dsp:nvSpPr>
      <dsp:spPr>
        <a:xfrm>
          <a:off x="1262066" y="2917492"/>
          <a:ext cx="2259980" cy="1355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rtl="0">
            <a:lnSpc>
              <a:spcPct val="90000"/>
            </a:lnSpc>
            <a:spcBef>
              <a:spcPct val="0"/>
            </a:spcBef>
            <a:spcAft>
              <a:spcPct val="35000"/>
            </a:spcAft>
          </a:pPr>
          <a:r>
            <a:rPr lang="en-US" sz="3200" kern="1200" dirty="0" smtClean="0">
              <a:solidFill>
                <a:schemeClr val="accent2"/>
              </a:solidFill>
            </a:rPr>
            <a:t>Narrative Writing</a:t>
          </a:r>
          <a:endParaRPr lang="en-US" sz="3200" kern="1200" dirty="0">
            <a:solidFill>
              <a:schemeClr val="accent2"/>
            </a:solidFill>
          </a:endParaRPr>
        </a:p>
      </dsp:txBody>
      <dsp:txXfrm>
        <a:off x="1262066" y="2917492"/>
        <a:ext cx="2259980" cy="1355986"/>
      </dsp:txXfrm>
    </dsp:sp>
    <dsp:sp modelId="{66CD7F56-4A09-47CB-B840-41B357E681CC}">
      <dsp:nvSpPr>
        <dsp:cNvPr id="0" name=""/>
        <dsp:cNvSpPr/>
      </dsp:nvSpPr>
      <dsp:spPr>
        <a:xfrm>
          <a:off x="3610098" y="2917492"/>
          <a:ext cx="2259980" cy="1355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dirty="0" smtClean="0">
              <a:solidFill>
                <a:schemeClr val="bg1"/>
              </a:solidFill>
            </a:rPr>
            <a:t>Conveys experience i.e. fictional stories, memoirs, anecdotes, autobiographies</a:t>
          </a:r>
          <a:endParaRPr lang="en-US" sz="1800" kern="1200" dirty="0">
            <a:solidFill>
              <a:schemeClr val="bg1"/>
            </a:solidFill>
          </a:endParaRPr>
        </a:p>
      </dsp:txBody>
      <dsp:txXfrm>
        <a:off x="3610098" y="2917492"/>
        <a:ext cx="2259980" cy="1355986"/>
      </dsp:txXfrm>
    </dsp:sp>
    <dsp:sp modelId="{50E64599-E46E-4397-9EA5-03AE6B14D005}">
      <dsp:nvSpPr>
        <dsp:cNvPr id="0" name=""/>
        <dsp:cNvSpPr/>
      </dsp:nvSpPr>
      <dsp:spPr>
        <a:xfrm>
          <a:off x="1174015" y="4273479"/>
          <a:ext cx="4696063"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9.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90374" cy="464582"/>
          </a:xfrm>
          <a:prstGeom prst="rect">
            <a:avLst/>
          </a:prstGeom>
        </p:spPr>
        <p:txBody>
          <a:bodyPr vert="horz" lIns="92236" tIns="46118" rIns="92236" bIns="46118" rtlCol="0"/>
          <a:lstStyle>
            <a:lvl1pPr algn="l">
              <a:defRPr sz="1200"/>
            </a:lvl1pPr>
          </a:lstStyle>
          <a:p>
            <a:endParaRPr lang="en-US"/>
          </a:p>
        </p:txBody>
      </p:sp>
      <p:sp>
        <p:nvSpPr>
          <p:cNvPr id="3" name="Date Placeholder 2"/>
          <p:cNvSpPr>
            <a:spLocks noGrp="1"/>
          </p:cNvSpPr>
          <p:nvPr>
            <p:ph type="dt" idx="1"/>
          </p:nvPr>
        </p:nvSpPr>
        <p:spPr>
          <a:xfrm>
            <a:off x="3908892" y="1"/>
            <a:ext cx="2990374" cy="464582"/>
          </a:xfrm>
          <a:prstGeom prst="rect">
            <a:avLst/>
          </a:prstGeom>
        </p:spPr>
        <p:txBody>
          <a:bodyPr vert="horz" lIns="92236" tIns="46118" rIns="92236" bIns="46118" rtlCol="0"/>
          <a:lstStyle>
            <a:lvl1pPr algn="r">
              <a:defRPr sz="1200"/>
            </a:lvl1pPr>
          </a:lstStyle>
          <a:p>
            <a:fld id="{5D9621FF-ADBA-4C0D-A0E3-CC41CFD9E393}" type="datetimeFigureOut">
              <a:rPr lang="en-US" smtClean="0"/>
              <a:t>12/8/2011</a:t>
            </a:fld>
            <a:endParaRPr lang="en-US"/>
          </a:p>
        </p:txBody>
      </p:sp>
      <p:sp>
        <p:nvSpPr>
          <p:cNvPr id="4" name="Slide Image Placeholder 3"/>
          <p:cNvSpPr>
            <a:spLocks noGrp="1" noRot="1" noChangeAspect="1"/>
          </p:cNvSpPr>
          <p:nvPr>
            <p:ph type="sldImg" idx="2"/>
          </p:nvPr>
        </p:nvSpPr>
        <p:spPr>
          <a:xfrm>
            <a:off x="1128713" y="696913"/>
            <a:ext cx="4643437" cy="3484562"/>
          </a:xfrm>
          <a:prstGeom prst="rect">
            <a:avLst/>
          </a:prstGeom>
          <a:noFill/>
          <a:ln w="12700">
            <a:solidFill>
              <a:prstClr val="black"/>
            </a:solidFill>
          </a:ln>
        </p:spPr>
        <p:txBody>
          <a:bodyPr vert="horz" lIns="92236" tIns="46118" rIns="92236" bIns="46118" rtlCol="0" anchor="ctr"/>
          <a:lstStyle/>
          <a:p>
            <a:endParaRPr lang="en-US"/>
          </a:p>
        </p:txBody>
      </p:sp>
      <p:sp>
        <p:nvSpPr>
          <p:cNvPr id="5" name="Notes Placeholder 4"/>
          <p:cNvSpPr>
            <a:spLocks noGrp="1"/>
          </p:cNvSpPr>
          <p:nvPr>
            <p:ph type="body" sz="quarter" idx="3"/>
          </p:nvPr>
        </p:nvSpPr>
        <p:spPr>
          <a:xfrm>
            <a:off x="690087" y="4413529"/>
            <a:ext cx="5520690" cy="4181237"/>
          </a:xfrm>
          <a:prstGeom prst="rect">
            <a:avLst/>
          </a:prstGeom>
        </p:spPr>
        <p:txBody>
          <a:bodyPr vert="horz" lIns="92236" tIns="46118" rIns="92236" bIns="4611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5444"/>
            <a:ext cx="2990374" cy="464582"/>
          </a:xfrm>
          <a:prstGeom prst="rect">
            <a:avLst/>
          </a:prstGeom>
        </p:spPr>
        <p:txBody>
          <a:bodyPr vert="horz" lIns="92236" tIns="46118" rIns="92236" bIns="46118" rtlCol="0" anchor="b"/>
          <a:lstStyle>
            <a:lvl1pPr algn="l">
              <a:defRPr sz="1200"/>
            </a:lvl1pPr>
          </a:lstStyle>
          <a:p>
            <a:endParaRPr lang="en-US"/>
          </a:p>
        </p:txBody>
      </p:sp>
      <p:sp>
        <p:nvSpPr>
          <p:cNvPr id="7" name="Slide Number Placeholder 6"/>
          <p:cNvSpPr>
            <a:spLocks noGrp="1"/>
          </p:cNvSpPr>
          <p:nvPr>
            <p:ph type="sldNum" sz="quarter" idx="5"/>
          </p:nvPr>
        </p:nvSpPr>
        <p:spPr>
          <a:xfrm>
            <a:off x="3908892" y="8825444"/>
            <a:ext cx="2990374" cy="464582"/>
          </a:xfrm>
          <a:prstGeom prst="rect">
            <a:avLst/>
          </a:prstGeom>
        </p:spPr>
        <p:txBody>
          <a:bodyPr vert="horz" lIns="92236" tIns="46118" rIns="92236" bIns="46118" rtlCol="0" anchor="b"/>
          <a:lstStyle>
            <a:lvl1pPr algn="r">
              <a:defRPr sz="1200"/>
            </a:lvl1pPr>
          </a:lstStyle>
          <a:p>
            <a:fld id="{6E18A20E-D521-4D20-BB16-51671C0C884A}" type="slidenum">
              <a:rPr lang="en-US" smtClean="0"/>
              <a:t>‹#›</a:t>
            </a:fld>
            <a:endParaRPr lang="en-US"/>
          </a:p>
        </p:txBody>
      </p:sp>
    </p:spTree>
    <p:extLst>
      <p:ext uri="{BB962C8B-B14F-4D97-AF65-F5344CB8AC3E}">
        <p14:creationId xmlns:p14="http://schemas.microsoft.com/office/powerpoint/2010/main" val="2164344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18A20E-D521-4D20-BB16-51671C0C884A}" type="slidenum">
              <a:rPr lang="en-US" smtClean="0"/>
              <a:t>1</a:t>
            </a:fld>
            <a:endParaRPr lang="en-US"/>
          </a:p>
        </p:txBody>
      </p:sp>
    </p:spTree>
    <p:extLst>
      <p:ext uri="{BB962C8B-B14F-4D97-AF65-F5344CB8AC3E}">
        <p14:creationId xmlns:p14="http://schemas.microsoft.com/office/powerpoint/2010/main" val="2826208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Pre-CCLS: This might</a:t>
            </a:r>
            <a:r>
              <a:rPr lang="en-US" baseline="0" dirty="0" smtClean="0"/>
              <a:t> be a typical text-book explanation for one piece of the hero’s journey. The text is not particularly demanding in terms of understanding the </a:t>
            </a:r>
            <a:r>
              <a:rPr lang="en-US" baseline="0" dirty="0" smtClean="0"/>
              <a:t>concept, but could be a precursor to helping students understand a more complex explanation of the hero’s journey.  </a:t>
            </a:r>
            <a:endParaRPr lang="en-US" dirty="0"/>
          </a:p>
        </p:txBody>
      </p:sp>
      <p:sp>
        <p:nvSpPr>
          <p:cNvPr id="4" name="Slide Number Placeholder 3"/>
          <p:cNvSpPr>
            <a:spLocks noGrp="1"/>
          </p:cNvSpPr>
          <p:nvPr>
            <p:ph type="sldNum" sz="quarter" idx="10"/>
          </p:nvPr>
        </p:nvSpPr>
        <p:spPr/>
        <p:txBody>
          <a:bodyPr/>
          <a:lstStyle/>
          <a:p>
            <a:fld id="{1C020F0D-D01D-4171-9BA3-C43EAB3D2A66}"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66742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Post-CCLS: When confronted</a:t>
            </a:r>
            <a:r>
              <a:rPr lang="en-US" baseline="0" dirty="0" smtClean="0"/>
              <a:t> with the increased demands of text complexity required by the CCLS, one can quickly see the difference in what students would need to understand reading this as to what they needed to understand the text in the previous slide. Excerpted from the core text </a:t>
            </a:r>
            <a:r>
              <a:rPr lang="en-US" i="1" baseline="0" dirty="0" smtClean="0"/>
              <a:t>The Hero of a Thousand Faces</a:t>
            </a:r>
            <a:r>
              <a:rPr lang="en-US" baseline="0" dirty="0" smtClean="0"/>
              <a:t>, this text requires a skill set that includes figurative language, visual imagery, </a:t>
            </a:r>
            <a:r>
              <a:rPr lang="en-US" baseline="0" dirty="0" err="1" smtClean="0"/>
              <a:t>inferencing</a:t>
            </a:r>
            <a:r>
              <a:rPr lang="en-US" baseline="0" dirty="0" smtClean="0"/>
              <a:t>, prior knowledge of well-known myths, vocabulary usage, etc. that were not as evident or prevalent in the previous slide. </a:t>
            </a:r>
            <a:r>
              <a:rPr lang="en-US" baseline="0" dirty="0" smtClean="0"/>
              <a:t>The richness of this passage encourages the reader to linger and closely examine the author’s message.</a:t>
            </a:r>
            <a:endParaRPr lang="en-US" dirty="0"/>
          </a:p>
        </p:txBody>
      </p:sp>
      <p:sp>
        <p:nvSpPr>
          <p:cNvPr id="4" name="Slide Number Placeholder 3"/>
          <p:cNvSpPr>
            <a:spLocks noGrp="1"/>
          </p:cNvSpPr>
          <p:nvPr>
            <p:ph type="sldNum" sz="quarter" idx="10"/>
          </p:nvPr>
        </p:nvSpPr>
        <p:spPr/>
        <p:txBody>
          <a:bodyPr/>
          <a:lstStyle/>
          <a:p>
            <a:fld id="{1C020F0D-D01D-4171-9BA3-C43EAB3D2A66}"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66742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Text-based answers</a:t>
            </a:r>
            <a:r>
              <a:rPr lang="en-US" baseline="0" dirty="0" smtClean="0"/>
              <a:t> (student focus) can be flipped to “text-dependent questions” </a:t>
            </a:r>
            <a:r>
              <a:rPr lang="en-US" baseline="0" dirty="0" smtClean="0"/>
              <a:t> or “evidence-based questions” (teacher </a:t>
            </a:r>
            <a:r>
              <a:rPr lang="en-US" baseline="0" dirty="0" smtClean="0"/>
              <a:t>focus). The development of questions can no longer be on the fly or an after-thought of instruction. Quality, thoughtful questions require purposeful planning and consideration for where they will lead students in their learning. Text-dependent questions by nature will require students to make multiple forays into the text, examining specific passages, sentences, and words, driving the need for close reading to determine what the author is expressing through the text. Questions that require students to not attend to the text are discouraged. Connections students make to the text should always lead them back to the actual text in question. </a:t>
            </a:r>
            <a:endParaRPr lang="en-US" dirty="0"/>
          </a:p>
        </p:txBody>
      </p:sp>
      <p:sp>
        <p:nvSpPr>
          <p:cNvPr id="4" name="Slide Number Placeholder 3"/>
          <p:cNvSpPr>
            <a:spLocks noGrp="1"/>
          </p:cNvSpPr>
          <p:nvPr>
            <p:ph type="sldNum" sz="quarter" idx="10"/>
          </p:nvPr>
        </p:nvSpPr>
        <p:spPr/>
        <p:txBody>
          <a:bodyPr/>
          <a:lstStyle/>
          <a:p>
            <a:fld id="{6E18A20E-D521-4D20-BB16-51671C0C884A}" type="slidenum">
              <a:rPr lang="en-US" smtClean="0"/>
              <a:t>12</a:t>
            </a:fld>
            <a:endParaRPr lang="en-US"/>
          </a:p>
        </p:txBody>
      </p:sp>
    </p:spTree>
    <p:extLst>
      <p:ext uri="{BB962C8B-B14F-4D97-AF65-F5344CB8AC3E}">
        <p14:creationId xmlns:p14="http://schemas.microsoft.com/office/powerpoint/2010/main" val="4209750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Pre-CCLS: Students would not necessarily</a:t>
            </a:r>
            <a:r>
              <a:rPr lang="en-US" baseline="0" dirty="0" smtClean="0"/>
              <a:t> need to read a specific text in order to answer </a:t>
            </a:r>
            <a:r>
              <a:rPr lang="en-US" baseline="0" dirty="0" smtClean="0"/>
              <a:t>this question. </a:t>
            </a:r>
            <a:r>
              <a:rPr lang="en-US" baseline="0" dirty="0" smtClean="0"/>
              <a:t>Currently posed, students’ answers </a:t>
            </a:r>
            <a:r>
              <a:rPr lang="en-US" baseline="0" dirty="0" smtClean="0"/>
              <a:t>could </a:t>
            </a:r>
            <a:r>
              <a:rPr lang="en-US" baseline="0" dirty="0" smtClean="0"/>
              <a:t>be based on prior knowledge and experiences with the concepts of “mythology” and “hero”. The CCLS requires students to base answers upon what a text says or doesn’t say. Personal connections and prior knowledge are acceptable as long as the text under study remains the focus of their analysis. </a:t>
            </a:r>
          </a:p>
          <a:p>
            <a:endParaRPr lang="en-US" baseline="0" dirty="0" smtClean="0"/>
          </a:p>
          <a:p>
            <a:r>
              <a:rPr lang="en-US" dirty="0" smtClean="0"/>
              <a:t>However,</a:t>
            </a:r>
            <a:r>
              <a:rPr lang="en-US" baseline="0" dirty="0" smtClean="0"/>
              <a:t> t</a:t>
            </a:r>
            <a:r>
              <a:rPr lang="en-US" dirty="0" smtClean="0"/>
              <a:t>his</a:t>
            </a:r>
            <a:r>
              <a:rPr lang="en-US" baseline="0" dirty="0" smtClean="0"/>
              <a:t> is an evidence-based question (meaning that students could answer it using the passage provided), but it requires minimal thinking on the students’ behalf and can be answered by “skimming the text”. This question enables students to engage in “amateur interactions” with the text. The bigger question is what will students have learned as a result of answering this question. </a:t>
            </a:r>
            <a:endParaRPr lang="en-US" dirty="0"/>
          </a:p>
        </p:txBody>
      </p:sp>
      <p:sp>
        <p:nvSpPr>
          <p:cNvPr id="4" name="Slide Number Placeholder 3"/>
          <p:cNvSpPr>
            <a:spLocks noGrp="1"/>
          </p:cNvSpPr>
          <p:nvPr>
            <p:ph type="sldNum" sz="quarter" idx="10"/>
          </p:nvPr>
        </p:nvSpPr>
        <p:spPr/>
        <p:txBody>
          <a:bodyPr/>
          <a:lstStyle/>
          <a:p>
            <a:fld id="{1C020F0D-D01D-4171-9BA3-C43EAB3D2A66}"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66742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Post-CCLS: Questions are planned</a:t>
            </a:r>
            <a:r>
              <a:rPr lang="en-US" baseline="0" dirty="0" smtClean="0"/>
              <a:t> with the text in mind, requiring students to go beyond the literal to more in-depth analysis of the text under discussion while building knowledge in the content (author’s craft in using symbolism &amp; explanation of the complex story structure of the hero’s journey). Students must cite specific references and examples from the text, but can still build meaning for themselves by considering the text through the lens of introspection.  </a:t>
            </a:r>
            <a:endParaRPr lang="en-US" baseline="0" dirty="0" smtClean="0"/>
          </a:p>
          <a:p>
            <a:r>
              <a:rPr lang="en-US" baseline="0" dirty="0" smtClean="0"/>
              <a:t>This question requires students to closely examine the author’s message and to cite evidence from the text under study. </a:t>
            </a:r>
            <a:endParaRPr lang="en-US" baseline="0" dirty="0" smtClean="0"/>
          </a:p>
          <a:p>
            <a:endParaRPr lang="en-US" baseline="0" dirty="0" smtClean="0"/>
          </a:p>
          <a:p>
            <a:r>
              <a:rPr lang="en-US" baseline="0" dirty="0" smtClean="0"/>
              <a:t>Text-based question/answer for Slide 22: What fate awaits the (future) hero who refuses the call to adventure? Use specific examples from the text to support your answer. Posed in this manner, a student would have to first determine the negative impact &amp; then isolate examples to support their answer. </a:t>
            </a:r>
            <a:endParaRPr lang="en-US" dirty="0" smtClean="0"/>
          </a:p>
          <a:p>
            <a:endParaRPr lang="en-US" dirty="0"/>
          </a:p>
        </p:txBody>
      </p:sp>
      <p:sp>
        <p:nvSpPr>
          <p:cNvPr id="4" name="Slide Number Placeholder 3"/>
          <p:cNvSpPr>
            <a:spLocks noGrp="1"/>
          </p:cNvSpPr>
          <p:nvPr>
            <p:ph type="sldNum" sz="quarter" idx="10"/>
          </p:nvPr>
        </p:nvSpPr>
        <p:spPr/>
        <p:txBody>
          <a:bodyPr/>
          <a:lstStyle/>
          <a:p>
            <a:fld id="{1C020F0D-D01D-4171-9BA3-C43EAB3D2A66}"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66742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Writing</a:t>
            </a:r>
            <a:r>
              <a:rPr lang="en-US" baseline="0" dirty="0" smtClean="0"/>
              <a:t> from sources can be directly connected to text-based answers in that students will need to examine texts closely in order to respond in writing to those texts. The CCLS support three specific writing genres (although others are not specified, there is room for teacher discretion on the inclusion of relevant writing tasks) with Argument taking center stage. There is a heavy emphasis on students being able to construct sound arguments across the disciplines using multiple sources, relevant evidence, and balanced analyses. Writing tasks should range from short on-demand prompts to longer research-type writing assignments. </a:t>
            </a:r>
            <a:endParaRPr lang="en-US" dirty="0"/>
          </a:p>
        </p:txBody>
      </p:sp>
      <p:sp>
        <p:nvSpPr>
          <p:cNvPr id="4" name="Slide Number Placeholder 3"/>
          <p:cNvSpPr>
            <a:spLocks noGrp="1"/>
          </p:cNvSpPr>
          <p:nvPr>
            <p:ph type="sldNum" sz="quarter" idx="10"/>
          </p:nvPr>
        </p:nvSpPr>
        <p:spPr/>
        <p:txBody>
          <a:bodyPr/>
          <a:lstStyle/>
          <a:p>
            <a:fld id="{6E18A20E-D521-4D20-BB16-51671C0C884A}" type="slidenum">
              <a:rPr lang="en-US" smtClean="0"/>
              <a:t>15</a:t>
            </a:fld>
            <a:endParaRPr lang="en-US"/>
          </a:p>
        </p:txBody>
      </p:sp>
    </p:spTree>
    <p:extLst>
      <p:ext uri="{BB962C8B-B14F-4D97-AF65-F5344CB8AC3E}">
        <p14:creationId xmlns:p14="http://schemas.microsoft.com/office/powerpoint/2010/main" val="70501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Pre-CCLS: This writing</a:t>
            </a:r>
            <a:r>
              <a:rPr lang="en-US" baseline="0" dirty="0" smtClean="0"/>
              <a:t> prompt requires no text association for the students in order to answer. The new CCLS requires proficient and rigorous analysis of texts in writing. </a:t>
            </a:r>
            <a:endParaRPr lang="en-US" dirty="0" smtClean="0"/>
          </a:p>
          <a:p>
            <a:endParaRPr lang="en-US" dirty="0" smtClean="0"/>
          </a:p>
          <a:p>
            <a:r>
              <a:rPr lang="en-US" dirty="0" smtClean="0"/>
              <a:t>With the emphasis</a:t>
            </a:r>
            <a:r>
              <a:rPr lang="en-US" baseline="0" dirty="0" smtClean="0"/>
              <a:t> on close reading of text and students’ ability to respond to those texts, writing tasks or prompts will need to reflect this change. Students will be required to use the text flexibly to not only support arguments, but to inform as well. Narrative writings are still required, but take on a less prominent role in the CCLS as students progress through the grades. </a:t>
            </a:r>
            <a:endParaRPr lang="en-US" dirty="0"/>
          </a:p>
        </p:txBody>
      </p:sp>
      <p:sp>
        <p:nvSpPr>
          <p:cNvPr id="4" name="Slide Number Placeholder 3"/>
          <p:cNvSpPr>
            <a:spLocks noGrp="1"/>
          </p:cNvSpPr>
          <p:nvPr>
            <p:ph type="sldNum" sz="quarter" idx="10"/>
          </p:nvPr>
        </p:nvSpPr>
        <p:spPr/>
        <p:txBody>
          <a:bodyPr/>
          <a:lstStyle/>
          <a:p>
            <a:fld id="{1C020F0D-D01D-4171-9BA3-C43EAB3D2A66}"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66742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Post-CCLS: The writing prompt</a:t>
            </a:r>
            <a:r>
              <a:rPr lang="en-US" baseline="0" dirty="0" smtClean="0"/>
              <a:t> for this unit requires students to demonstrate their understanding of the hero’s journey by specifically referring to the texts studied. Students need to rely on the texts studied and what the authors of those texts intended in their meaning and use details from those texts to support their analysis. </a:t>
            </a:r>
            <a:endParaRPr lang="en-US" dirty="0" smtClean="0"/>
          </a:p>
          <a:p>
            <a:r>
              <a:rPr lang="en-US" dirty="0" smtClean="0"/>
              <a:t>With the emphasis</a:t>
            </a:r>
            <a:r>
              <a:rPr lang="en-US" baseline="0" dirty="0" smtClean="0"/>
              <a:t> on close reading of text and students’ ability to respond to those texts, writing tasks or prompts will need to reflect this change. Students will be required to use the text flexibly to not only support arguments, but to inform as well. Narrative writings are still required, but take on a less prominent role in the CCLS as students progress through the grades. </a:t>
            </a:r>
            <a:endParaRPr lang="en-US" dirty="0"/>
          </a:p>
        </p:txBody>
      </p:sp>
      <p:sp>
        <p:nvSpPr>
          <p:cNvPr id="4" name="Slide Number Placeholder 3"/>
          <p:cNvSpPr>
            <a:spLocks noGrp="1"/>
          </p:cNvSpPr>
          <p:nvPr>
            <p:ph type="sldNum" sz="quarter" idx="10"/>
          </p:nvPr>
        </p:nvSpPr>
        <p:spPr/>
        <p:txBody>
          <a:bodyPr/>
          <a:lstStyle/>
          <a:p>
            <a:fld id="{1C020F0D-D01D-4171-9BA3-C43EAB3D2A66}" type="slidenum">
              <a:rPr lang="en-US" smtClean="0"/>
              <a:t>17</a:t>
            </a:fld>
            <a:endParaRPr lang="en-US"/>
          </a:p>
        </p:txBody>
      </p:sp>
    </p:spTree>
    <p:extLst>
      <p:ext uri="{BB962C8B-B14F-4D97-AF65-F5344CB8AC3E}">
        <p14:creationId xmlns:p14="http://schemas.microsoft.com/office/powerpoint/2010/main" val="2667427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Vocabulary is one</a:t>
            </a:r>
            <a:r>
              <a:rPr lang="en-US" baseline="0" dirty="0" smtClean="0"/>
              <a:t> area of instruction where the research is clear on what students need in order to be successful readers and writers. Explicit instruction of Tier 2 and Tier 3 words is crucial for students to engage fully with grade level text. Tier 2 words are emphasized in the CCLS for direct instruction for the reasons defined in the slide. They are the gateway for many of the complex texts students will be required to access proficiently and independently. An example of a Tier Two word might be “determined”. This word has high-utility across content areas, not specific to one domain, and is generally not defined in context. An example of a Tier Three word might be “mass production”. This word is domain specific (SS), will most likely be defined within the context of the course content or heavily </a:t>
            </a:r>
            <a:r>
              <a:rPr lang="en-US" baseline="0" dirty="0" err="1" smtClean="0"/>
              <a:t>scaffolded</a:t>
            </a:r>
            <a:r>
              <a:rPr lang="en-US" baseline="0" dirty="0" smtClean="0"/>
              <a:t> via pictures, graphs, bolded within the text, or defined within a glossary.</a:t>
            </a:r>
            <a:endParaRPr lang="en-US" dirty="0"/>
          </a:p>
        </p:txBody>
      </p:sp>
      <p:sp>
        <p:nvSpPr>
          <p:cNvPr id="4" name="Slide Number Placeholder 3"/>
          <p:cNvSpPr>
            <a:spLocks noGrp="1"/>
          </p:cNvSpPr>
          <p:nvPr>
            <p:ph type="sldNum" sz="quarter" idx="10"/>
          </p:nvPr>
        </p:nvSpPr>
        <p:spPr/>
        <p:txBody>
          <a:bodyPr/>
          <a:lstStyle/>
          <a:p>
            <a:fld id="{6E18A20E-D521-4D20-BB16-51671C0C884A}" type="slidenum">
              <a:rPr lang="en-US" smtClean="0"/>
              <a:t>18</a:t>
            </a:fld>
            <a:endParaRPr lang="en-US"/>
          </a:p>
        </p:txBody>
      </p:sp>
    </p:spTree>
    <p:extLst>
      <p:ext uri="{BB962C8B-B14F-4D97-AF65-F5344CB8AC3E}">
        <p14:creationId xmlns:p14="http://schemas.microsoft.com/office/powerpoint/2010/main" val="2442954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Pre-CCLS: Vocabulary selections </a:t>
            </a:r>
            <a:r>
              <a:rPr lang="en-US" dirty="0" smtClean="0"/>
              <a:t>for </a:t>
            </a:r>
            <a:r>
              <a:rPr lang="en-US" dirty="0" smtClean="0"/>
              <a:t>The Odyssey</a:t>
            </a:r>
            <a:r>
              <a:rPr lang="en-US" baseline="0" dirty="0" smtClean="0"/>
              <a:t> would focus specifically on Tier 3 words with little to no direct instruction of Tier 2 words.</a:t>
            </a:r>
            <a:endParaRPr lang="en-US" dirty="0" smtClean="0"/>
          </a:p>
          <a:p>
            <a:endParaRPr lang="en-US" dirty="0" smtClean="0"/>
          </a:p>
          <a:p>
            <a:r>
              <a:rPr lang="en-US" dirty="0" smtClean="0"/>
              <a:t>Tier 3 (domain specific)</a:t>
            </a:r>
            <a:r>
              <a:rPr lang="en-US" baseline="0" dirty="0" smtClean="0"/>
              <a:t> vocabulary are often well-supported instructionally as they are the key concepts and/or terms students need to access the content. Hence, class time is dedicated to the direct instruction of such words. Due to other factors (mostly a lack of time and uncertainty of which words to select), many Tier 2 words (those non-domain specific words, not well-defined through context) are not adequately identified for direct instruction. Students, therefore, are left to figure these words out on their own often minimizing their understanding of the text. </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1C020F0D-D01D-4171-9BA3-C43EAB3D2A66}"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66742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18A20E-D521-4D20-BB16-51671C0C884A}" type="slidenum">
              <a:rPr lang="en-US" smtClean="0"/>
              <a:t>2</a:t>
            </a:fld>
            <a:endParaRPr lang="en-US"/>
          </a:p>
        </p:txBody>
      </p:sp>
    </p:spTree>
    <p:extLst>
      <p:ext uri="{BB962C8B-B14F-4D97-AF65-F5344CB8AC3E}">
        <p14:creationId xmlns:p14="http://schemas.microsoft.com/office/powerpoint/2010/main" val="35397067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Post-CCLS:</a:t>
            </a:r>
            <a:r>
              <a:rPr lang="en-US" baseline="0" dirty="0" smtClean="0"/>
              <a:t> Continuing with the Hero’s Journey unit, an increase in attention to the direct instruction of Tier 2 words (in addition to Tier 3 words) is expected.</a:t>
            </a:r>
            <a:endParaRPr lang="en-US" dirty="0" smtClean="0"/>
          </a:p>
          <a:p>
            <a:endParaRPr lang="en-US" dirty="0" smtClean="0"/>
          </a:p>
          <a:p>
            <a:r>
              <a:rPr lang="en-US" dirty="0" smtClean="0"/>
              <a:t>With a shift in the text</a:t>
            </a:r>
            <a:r>
              <a:rPr lang="en-US" baseline="0" dirty="0" smtClean="0"/>
              <a:t> expectations, so too comes a shift in the vocabulary instruction students must receive. Text selections from primary sources or authentic texts often do not demonstrate a level of text cohesion one might find in a heavily </a:t>
            </a:r>
            <a:r>
              <a:rPr lang="en-US" baseline="0" dirty="0" err="1" smtClean="0"/>
              <a:t>scaffolded</a:t>
            </a:r>
            <a:r>
              <a:rPr lang="en-US" baseline="0" dirty="0" smtClean="0"/>
              <a:t> textbook. As a result, equal attention to those words exhibiting the characteristics of Tier 2 Words is required so that students can better access i.e., understand and attend to the increased demands of the text. </a:t>
            </a:r>
            <a:endParaRPr lang="en-US" dirty="0"/>
          </a:p>
        </p:txBody>
      </p:sp>
      <p:sp>
        <p:nvSpPr>
          <p:cNvPr id="4" name="Slide Number Placeholder 3"/>
          <p:cNvSpPr>
            <a:spLocks noGrp="1"/>
          </p:cNvSpPr>
          <p:nvPr>
            <p:ph type="sldNum" sz="quarter" idx="10"/>
          </p:nvPr>
        </p:nvSpPr>
        <p:spPr/>
        <p:txBody>
          <a:bodyPr/>
          <a:lstStyle/>
          <a:p>
            <a:fld id="{1C020F0D-D01D-4171-9BA3-C43EAB3D2A66}"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667427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18A20E-D521-4D20-BB16-51671C0C884A}" type="slidenum">
              <a:rPr lang="en-US" smtClean="0"/>
              <a:t>21</a:t>
            </a:fld>
            <a:endParaRPr lang="en-US"/>
          </a:p>
        </p:txBody>
      </p:sp>
    </p:spTree>
    <p:extLst>
      <p:ext uri="{BB962C8B-B14F-4D97-AF65-F5344CB8AC3E}">
        <p14:creationId xmlns:p14="http://schemas.microsoft.com/office/powerpoint/2010/main" val="18740323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Pre-CCLS: Unit</a:t>
            </a:r>
            <a:r>
              <a:rPr lang="en-US" baseline="0" dirty="0" smtClean="0"/>
              <a:t> of study based on the human body may use a variety of texts.  What texts do you use to teach this topic?</a:t>
            </a:r>
            <a:endParaRPr lang="en-US" dirty="0"/>
          </a:p>
        </p:txBody>
      </p:sp>
      <p:sp>
        <p:nvSpPr>
          <p:cNvPr id="4" name="Slide Number Placeholder 3"/>
          <p:cNvSpPr>
            <a:spLocks noGrp="1"/>
          </p:cNvSpPr>
          <p:nvPr>
            <p:ph type="sldNum" sz="quarter" idx="10"/>
          </p:nvPr>
        </p:nvSpPr>
        <p:spPr/>
        <p:txBody>
          <a:bodyPr/>
          <a:lstStyle/>
          <a:p>
            <a:fld id="{1C020F0D-D01D-4171-9BA3-C43EAB3D2A66}"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667427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Post-CCLS: Here we see a sampling of</a:t>
            </a:r>
            <a:r>
              <a:rPr lang="en-US" baseline="0" dirty="0" smtClean="0"/>
              <a:t> texts of varying complexity </a:t>
            </a:r>
            <a:r>
              <a:rPr lang="en-US" baseline="0" dirty="0" smtClean="0"/>
              <a:t>which </a:t>
            </a:r>
            <a:r>
              <a:rPr lang="en-US" baseline="0" dirty="0" smtClean="0"/>
              <a:t>can be used and paired with other texts for this unit</a:t>
            </a:r>
            <a:endParaRPr lang="en-US" dirty="0"/>
          </a:p>
        </p:txBody>
      </p:sp>
      <p:sp>
        <p:nvSpPr>
          <p:cNvPr id="4" name="Slide Number Placeholder 3"/>
          <p:cNvSpPr>
            <a:spLocks noGrp="1"/>
          </p:cNvSpPr>
          <p:nvPr>
            <p:ph type="sldNum" sz="quarter" idx="10"/>
          </p:nvPr>
        </p:nvSpPr>
        <p:spPr/>
        <p:txBody>
          <a:bodyPr/>
          <a:lstStyle/>
          <a:p>
            <a:fld id="{1C020F0D-D01D-4171-9BA3-C43EAB3D2A66}"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667427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Pre-CCLS: Again, consider the text you currently </a:t>
            </a:r>
            <a:r>
              <a:rPr lang="en-US" dirty="0" smtClean="0"/>
              <a:t>use. The text here is poetic</a:t>
            </a:r>
            <a:r>
              <a:rPr lang="en-US" baseline="0" dirty="0" smtClean="0"/>
              <a:t> in nature. Although perfectly appropriate for our elementary students, the CCLS demand the introduction of non-fiction prose and text structures beginning in Kindergarten. In order to provide a balance of having fun with words and language (lyrical, poetic, silly) to foster a love for reading, the CCLS would require we pair this type of text with a non-fiction counterpart. </a:t>
            </a:r>
            <a:endParaRPr lang="en-US" dirty="0"/>
          </a:p>
        </p:txBody>
      </p:sp>
      <p:sp>
        <p:nvSpPr>
          <p:cNvPr id="4" name="Slide Number Placeholder 3"/>
          <p:cNvSpPr>
            <a:spLocks noGrp="1"/>
          </p:cNvSpPr>
          <p:nvPr>
            <p:ph type="sldNum" sz="quarter" idx="10"/>
          </p:nvPr>
        </p:nvSpPr>
        <p:spPr/>
        <p:txBody>
          <a:bodyPr/>
          <a:lstStyle/>
          <a:p>
            <a:fld id="{1C020F0D-D01D-4171-9BA3-C43EAB3D2A66}"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667427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Post-CCLS: In addition</a:t>
            </a:r>
            <a:r>
              <a:rPr lang="en-US" baseline="0" dirty="0" smtClean="0"/>
              <a:t> to the fictional selections used to teach about the human body, a non-fiction text such as My Amazing Body is used to build content knowledge. Note the difference in the how the text is structured with the previous slide.</a:t>
            </a:r>
            <a:endParaRPr lang="en-US" dirty="0"/>
          </a:p>
        </p:txBody>
      </p:sp>
      <p:sp>
        <p:nvSpPr>
          <p:cNvPr id="4" name="Slide Number Placeholder 3"/>
          <p:cNvSpPr>
            <a:spLocks noGrp="1"/>
          </p:cNvSpPr>
          <p:nvPr>
            <p:ph type="sldNum" sz="quarter" idx="10"/>
          </p:nvPr>
        </p:nvSpPr>
        <p:spPr/>
        <p:txBody>
          <a:bodyPr/>
          <a:lstStyle/>
          <a:p>
            <a:fld id="{1C020F0D-D01D-4171-9BA3-C43EAB3D2A66}"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667427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the differences in the actual words</a:t>
            </a:r>
            <a:r>
              <a:rPr lang="en-US" baseline="0" dirty="0" smtClean="0"/>
              <a:t> in the text, here is a l</a:t>
            </a:r>
            <a:r>
              <a:rPr lang="en-US" dirty="0" smtClean="0"/>
              <a:t>ist of the </a:t>
            </a:r>
            <a:r>
              <a:rPr lang="en-US" dirty="0" smtClean="0"/>
              <a:t>variations </a:t>
            </a:r>
            <a:r>
              <a:rPr lang="en-US" dirty="0" smtClean="0"/>
              <a:t>in </a:t>
            </a:r>
            <a:r>
              <a:rPr lang="en-US" dirty="0" smtClean="0"/>
              <a:t>text </a:t>
            </a:r>
            <a:r>
              <a:rPr lang="en-US" i="1" dirty="0" smtClean="0"/>
              <a:t>structure</a:t>
            </a:r>
            <a:r>
              <a:rPr lang="en-US" dirty="0" smtClean="0"/>
              <a:t> </a:t>
            </a:r>
            <a:r>
              <a:rPr lang="en-US" baseline="0" dirty="0" smtClean="0"/>
              <a:t>between </a:t>
            </a:r>
            <a:r>
              <a:rPr lang="en-US" baseline="0" dirty="0" smtClean="0"/>
              <a:t>the texts.</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1C020F0D-D01D-4171-9BA3-C43EAB3D2A66}"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667427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Pre-CCLS: Students would not necessarily</a:t>
            </a:r>
            <a:r>
              <a:rPr lang="en-US" baseline="0" dirty="0" smtClean="0"/>
              <a:t> need to read a specific text in order to answer these questions. Currently posed, students’ answers would be based on prior knowledge and experiences.  The CCLS requires students to base answers upon what a text says or doesn’t say. Personal connections and prior knowledge are acceptable as long as the text under study remains the focus of their analysis.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C020F0D-D01D-4171-9BA3-C43EAB3D2A66}"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667427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  Standards-Questions</a:t>
            </a:r>
            <a:r>
              <a:rPr lang="en-US" baseline="0" dirty="0" smtClean="0"/>
              <a:t> Reference Chart</a:t>
            </a:r>
            <a:endParaRPr lang="en-US" dirty="0" smtClean="0"/>
          </a:p>
          <a:p>
            <a:endParaRPr lang="en-US" dirty="0" smtClean="0"/>
          </a:p>
          <a:p>
            <a:r>
              <a:rPr lang="en-US" dirty="0" smtClean="0"/>
              <a:t>Post-CCLS: Questions are planned</a:t>
            </a:r>
            <a:r>
              <a:rPr lang="en-US" baseline="0" dirty="0" smtClean="0"/>
              <a:t> with the text in mind, requiring students to go beyond the literal to more in-depth analysis of the text under discussion while building knowledge in the content. Questions are explicitly written from the standards.</a:t>
            </a:r>
          </a:p>
          <a:p>
            <a:endParaRPr lang="en-US" baseline="0" dirty="0" smtClean="0"/>
          </a:p>
        </p:txBody>
      </p:sp>
      <p:sp>
        <p:nvSpPr>
          <p:cNvPr id="4" name="Slide Number Placeholder 3"/>
          <p:cNvSpPr>
            <a:spLocks noGrp="1"/>
          </p:cNvSpPr>
          <p:nvPr>
            <p:ph type="sldNum" sz="quarter" idx="10"/>
          </p:nvPr>
        </p:nvSpPr>
        <p:spPr/>
        <p:txBody>
          <a:bodyPr/>
          <a:lstStyle/>
          <a:p>
            <a:fld id="{1C020F0D-D01D-4171-9BA3-C43EAB3D2A66}"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667427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Pre-CCLS: This writing</a:t>
            </a:r>
            <a:r>
              <a:rPr lang="en-US" baseline="0" dirty="0" smtClean="0"/>
              <a:t> prompt requires no text association for the students in order to answer. The new CCLS requires proficient and rigorous analysis of texts in writing. </a:t>
            </a:r>
            <a:endParaRPr lang="en-US" dirty="0" smtClean="0"/>
          </a:p>
          <a:p>
            <a:endParaRPr lang="en-US" dirty="0" smtClean="0"/>
          </a:p>
          <a:p>
            <a:r>
              <a:rPr lang="en-US" dirty="0" smtClean="0"/>
              <a:t>With the emphasis</a:t>
            </a:r>
            <a:r>
              <a:rPr lang="en-US" baseline="0" dirty="0" smtClean="0"/>
              <a:t> on close reading of text and students’ ability to respond to those texts, writing tasks or prompts will need to reflect this change. Students will be required to use the text flexibly to not only support arguments, but to inform as well. Narrative writings are still required, but take on a less prominent role in the CCLS as students progress through the grades. </a:t>
            </a:r>
            <a:endParaRPr lang="en-US" dirty="0"/>
          </a:p>
        </p:txBody>
      </p:sp>
      <p:sp>
        <p:nvSpPr>
          <p:cNvPr id="4" name="Slide Number Placeholder 3"/>
          <p:cNvSpPr>
            <a:spLocks noGrp="1"/>
          </p:cNvSpPr>
          <p:nvPr>
            <p:ph type="sldNum" sz="quarter" idx="10"/>
          </p:nvPr>
        </p:nvSpPr>
        <p:spPr/>
        <p:txBody>
          <a:bodyPr/>
          <a:lstStyle/>
          <a:p>
            <a:fld id="{1C020F0D-D01D-4171-9BA3-C43EAB3D2A66}"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66742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are they? Jane Austen, Thomas Edison, Charles Dickens, Frederick Douglass,</a:t>
            </a:r>
            <a:r>
              <a:rPr lang="en-US" baseline="0" dirty="0" smtClean="0"/>
              <a:t> Abraham Lincoln</a:t>
            </a:r>
          </a:p>
          <a:p>
            <a:endParaRPr lang="en-US" baseline="0" dirty="0" smtClean="0"/>
          </a:p>
          <a:p>
            <a:r>
              <a:rPr lang="en-US" baseline="0" dirty="0" smtClean="0"/>
              <a:t>What do they have in common? Largely self-educated through reading</a:t>
            </a:r>
            <a:endParaRPr lang="en-US" dirty="0"/>
          </a:p>
        </p:txBody>
      </p:sp>
      <p:sp>
        <p:nvSpPr>
          <p:cNvPr id="4" name="Slide Number Placeholder 3"/>
          <p:cNvSpPr>
            <a:spLocks noGrp="1"/>
          </p:cNvSpPr>
          <p:nvPr>
            <p:ph type="sldNum" sz="quarter" idx="10"/>
          </p:nvPr>
        </p:nvSpPr>
        <p:spPr/>
        <p:txBody>
          <a:bodyPr/>
          <a:lstStyle/>
          <a:p>
            <a:fld id="{6E18A20E-D521-4D20-BB16-51671C0C884A}" type="slidenum">
              <a:rPr lang="en-US" smtClean="0"/>
              <a:t>3</a:t>
            </a:fld>
            <a:endParaRPr lang="en-US"/>
          </a:p>
        </p:txBody>
      </p:sp>
    </p:spTree>
    <p:extLst>
      <p:ext uri="{BB962C8B-B14F-4D97-AF65-F5344CB8AC3E}">
        <p14:creationId xmlns:p14="http://schemas.microsoft.com/office/powerpoint/2010/main" val="27897434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Post-CCLS: The writing prompt</a:t>
            </a:r>
            <a:r>
              <a:rPr lang="en-US" baseline="0" dirty="0" smtClean="0"/>
              <a:t> for this unit requires students to demonstrate their understanding of </a:t>
            </a:r>
            <a:r>
              <a:rPr lang="en-US" baseline="0" dirty="0" smtClean="0"/>
              <a:t>nutrition </a:t>
            </a:r>
            <a:r>
              <a:rPr lang="en-US" baseline="0" dirty="0" smtClean="0"/>
              <a:t>as described in the text.</a:t>
            </a:r>
            <a:endParaRPr lang="en-US" dirty="0" smtClean="0"/>
          </a:p>
          <a:p>
            <a:endParaRPr lang="en-US" dirty="0" smtClean="0"/>
          </a:p>
          <a:p>
            <a:r>
              <a:rPr lang="en-US" dirty="0" smtClean="0"/>
              <a:t>With the emphasis</a:t>
            </a:r>
            <a:r>
              <a:rPr lang="en-US" baseline="0" dirty="0" smtClean="0"/>
              <a:t> on close reading of text and students’ ability to respond to those texts, writing tasks or prompts will need to reflect this change. Students will be required to use the text flexibly to not only support arguments, but to inform as well. Narrative writings are still required, but take on a less prominent role in the CCLS as students progress through the grades.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C020F0D-D01D-4171-9BA3-C43EAB3D2A66}"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667427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Pre-CCLS: Vocabulary selections for the </a:t>
            </a:r>
            <a:r>
              <a:rPr lang="en-US" dirty="0" smtClean="0"/>
              <a:t>human </a:t>
            </a:r>
            <a:r>
              <a:rPr lang="en-US" dirty="0" smtClean="0"/>
              <a:t>body</a:t>
            </a:r>
            <a:r>
              <a:rPr lang="en-US" baseline="0" dirty="0" smtClean="0"/>
              <a:t> would focus specifically on Tier 3 words with little to no direct instruction of Tier 2 words.</a:t>
            </a:r>
            <a:endParaRPr lang="en-US" dirty="0" smtClean="0"/>
          </a:p>
          <a:p>
            <a:endParaRPr lang="en-US" dirty="0" smtClean="0"/>
          </a:p>
          <a:p>
            <a:r>
              <a:rPr lang="en-US" dirty="0" smtClean="0"/>
              <a:t>Tier 3 (domain specific)</a:t>
            </a:r>
            <a:r>
              <a:rPr lang="en-US" baseline="0" dirty="0" smtClean="0"/>
              <a:t> vocabulary are often well-supported instructionally as they are the key concepts and/or terms students need to access the content. Hence, class time is dedicated to the direct instruction of such words. Due to other factors (mostly a lack of time and uncertainty of which words to select), many Tier 2 words (those non-domain specific words, not well-defined through context) are not adequately identified for direct instruction. Students, therefore, are left to figure these words out on their own often minimizing their understanding of the text. </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1C020F0D-D01D-4171-9BA3-C43EAB3D2A66}"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667427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Post-CCLS:</a:t>
            </a:r>
            <a:r>
              <a:rPr lang="en-US" baseline="0" dirty="0" smtClean="0"/>
              <a:t> Continuing with the </a:t>
            </a:r>
            <a:r>
              <a:rPr lang="en-US" baseline="0" smtClean="0"/>
              <a:t>human body unit</a:t>
            </a:r>
            <a:r>
              <a:rPr lang="en-US" baseline="0" dirty="0" smtClean="0"/>
              <a:t>, an increase in attention to the direct instruction of Tier 2 words (in addition to Tier 3 words) is expected.</a:t>
            </a:r>
            <a:endParaRPr lang="en-US" dirty="0" smtClean="0"/>
          </a:p>
          <a:p>
            <a:endParaRPr lang="en-US" dirty="0" smtClean="0"/>
          </a:p>
          <a:p>
            <a:r>
              <a:rPr lang="en-US" dirty="0" smtClean="0"/>
              <a:t>With a shift in the text</a:t>
            </a:r>
            <a:r>
              <a:rPr lang="en-US" baseline="0" dirty="0" smtClean="0"/>
              <a:t> expectations, so too comes a shift in the vocabulary instruction students must receive. Text selections from primary sources or authentic texts often do not demonstrate a level of text cohesion one might find in a heavily </a:t>
            </a:r>
            <a:r>
              <a:rPr lang="en-US" baseline="0" dirty="0" err="1" smtClean="0"/>
              <a:t>scaffolded</a:t>
            </a:r>
            <a:r>
              <a:rPr lang="en-US" baseline="0" dirty="0" smtClean="0"/>
              <a:t> textbook. As a result, equal attention to those words exhibiting the characteristics of Tier 2 Words is required so that students can better access i.e., understand and attend to the increased demands of the text. </a:t>
            </a:r>
            <a:endParaRPr lang="en-US" dirty="0"/>
          </a:p>
        </p:txBody>
      </p:sp>
      <p:sp>
        <p:nvSpPr>
          <p:cNvPr id="4" name="Slide Number Placeholder 3"/>
          <p:cNvSpPr>
            <a:spLocks noGrp="1"/>
          </p:cNvSpPr>
          <p:nvPr>
            <p:ph type="sldNum" sz="quarter" idx="10"/>
          </p:nvPr>
        </p:nvSpPr>
        <p:spPr/>
        <p:txBody>
          <a:bodyPr/>
          <a:lstStyle/>
          <a:p>
            <a:fld id="{1C020F0D-D01D-4171-9BA3-C43EAB3D2A66}"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2667427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18A20E-D521-4D20-BB16-51671C0C884A}" type="slidenum">
              <a:rPr lang="en-US" smtClean="0"/>
              <a:t>33</a:t>
            </a:fld>
            <a:endParaRPr lang="en-US"/>
          </a:p>
        </p:txBody>
      </p:sp>
    </p:spTree>
    <p:extLst>
      <p:ext uri="{BB962C8B-B14F-4D97-AF65-F5344CB8AC3E}">
        <p14:creationId xmlns:p14="http://schemas.microsoft.com/office/powerpoint/2010/main" val="12523495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18A20E-D521-4D20-BB16-51671C0C884A}" type="slidenum">
              <a:rPr lang="en-US" smtClean="0"/>
              <a:t>34</a:t>
            </a:fld>
            <a:endParaRPr lang="en-US"/>
          </a:p>
        </p:txBody>
      </p:sp>
    </p:spTree>
    <p:extLst>
      <p:ext uri="{BB962C8B-B14F-4D97-AF65-F5344CB8AC3E}">
        <p14:creationId xmlns:p14="http://schemas.microsoft.com/office/powerpoint/2010/main" val="1252349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Common Core</a:t>
            </a:r>
            <a:r>
              <a:rPr lang="en-US" baseline="0" dirty="0" smtClean="0"/>
              <a:t> Shifts ELA/Literacy: Planner in conjunction. Participants read through the expanded explanations of the shifts. Encourage discussion around the language used &amp; what these shifts might mean in individual schools/districts. </a:t>
            </a:r>
            <a:endParaRPr lang="en-US" dirty="0"/>
          </a:p>
        </p:txBody>
      </p:sp>
      <p:sp>
        <p:nvSpPr>
          <p:cNvPr id="4" name="Slide Number Placeholder 3"/>
          <p:cNvSpPr>
            <a:spLocks noGrp="1"/>
          </p:cNvSpPr>
          <p:nvPr>
            <p:ph type="sldNum" sz="quarter" idx="10"/>
          </p:nvPr>
        </p:nvSpPr>
        <p:spPr/>
        <p:txBody>
          <a:bodyPr/>
          <a:lstStyle/>
          <a:p>
            <a:fld id="{1C020F0D-D01D-4171-9BA3-C43EAB3D2A66}" type="slidenum">
              <a:rPr lang="en-US" smtClean="0"/>
              <a:t>4</a:t>
            </a:fld>
            <a:endParaRPr lang="en-US"/>
          </a:p>
        </p:txBody>
      </p:sp>
    </p:spTree>
    <p:extLst>
      <p:ext uri="{BB962C8B-B14F-4D97-AF65-F5344CB8AC3E}">
        <p14:creationId xmlns:p14="http://schemas.microsoft.com/office/powerpoint/2010/main" val="4241954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shift is intended to prepare our students for the demands and the reality of college and career expectations for reading (and essentially writing</a:t>
            </a:r>
            <a:r>
              <a:rPr lang="en-US" baseline="0" dirty="0" smtClean="0"/>
              <a:t>). A reminder of a balance between narrative non-fiction and non-narrative non-fiction needs to be made in order to capture the essence of the type of non-fiction reading emphasized in the CCLS.</a:t>
            </a:r>
            <a:endParaRPr lang="en-US" baseline="0" dirty="0" smtClean="0"/>
          </a:p>
          <a:p>
            <a:r>
              <a:rPr lang="en-US" baseline="0" dirty="0" smtClean="0"/>
              <a:t>Teachers will need to evaluate the make-up of their classroom libraries/teaching materials to determine if there </a:t>
            </a:r>
            <a:r>
              <a:rPr lang="en-US" baseline="0" dirty="0" smtClean="0"/>
              <a:t>are </a:t>
            </a:r>
            <a:r>
              <a:rPr lang="en-US" baseline="0" dirty="0" smtClean="0"/>
              <a:t>sufficient resources available to them to make this shift. School librarians will need to be consulted as a resource to support teachers and to ensure library selections reflect this shift as well.   </a:t>
            </a:r>
          </a:p>
          <a:p>
            <a:endParaRPr lang="en-US" dirty="0"/>
          </a:p>
        </p:txBody>
      </p:sp>
      <p:sp>
        <p:nvSpPr>
          <p:cNvPr id="4" name="Slide Number Placeholder 3"/>
          <p:cNvSpPr>
            <a:spLocks noGrp="1"/>
          </p:cNvSpPr>
          <p:nvPr>
            <p:ph type="sldNum" sz="quarter" idx="10"/>
          </p:nvPr>
        </p:nvSpPr>
        <p:spPr/>
        <p:txBody>
          <a:bodyPr/>
          <a:lstStyle/>
          <a:p>
            <a:fld id="{6E18A20E-D521-4D20-BB16-51671C0C884A}" type="slidenum">
              <a:rPr lang="en-US" smtClean="0"/>
              <a:t>5</a:t>
            </a:fld>
            <a:endParaRPr lang="en-US"/>
          </a:p>
        </p:txBody>
      </p:sp>
    </p:spTree>
    <p:extLst>
      <p:ext uri="{BB962C8B-B14F-4D97-AF65-F5344CB8AC3E}">
        <p14:creationId xmlns:p14="http://schemas.microsoft.com/office/powerpoint/2010/main" val="563832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Conscious effort to weave/embed content area</a:t>
            </a:r>
            <a:r>
              <a:rPr lang="en-US" baseline="0" dirty="0" smtClean="0"/>
              <a:t> literacy into the Standards to ensure that literacy instruction is shared across the disciplines &amp; not the sole responsibility of the ELA teacher. Students are expected to read and write with competency within specific disciplines and content teachers are expected to provide these experiences with equal rigor i.e., provide models of quality reading and writing examples specific to a domain; examine structures inherent to domain specific reading and writing tasks; multiple opportunities for practicing domain specific reading and writing tasks, etc. Teachers would be wise to engage in collaborative efforts to find common ground in supporting literacy instruction school-wide </a:t>
            </a:r>
            <a:r>
              <a:rPr lang="en-US" baseline="0" dirty="0" smtClean="0"/>
              <a:t>(an example might be developing </a:t>
            </a:r>
            <a:r>
              <a:rPr lang="en-US" baseline="0" dirty="0" smtClean="0"/>
              <a:t>a common writing rubric from which all students and teachers would gauge </a:t>
            </a:r>
            <a:r>
              <a:rPr lang="en-US" baseline="0" dirty="0" smtClean="0"/>
              <a:t>progress.) </a:t>
            </a:r>
            <a:endParaRPr lang="en-US" dirty="0"/>
          </a:p>
        </p:txBody>
      </p:sp>
      <p:sp>
        <p:nvSpPr>
          <p:cNvPr id="4" name="Slide Number Placeholder 3"/>
          <p:cNvSpPr>
            <a:spLocks noGrp="1"/>
          </p:cNvSpPr>
          <p:nvPr>
            <p:ph type="sldNum" sz="quarter" idx="10"/>
          </p:nvPr>
        </p:nvSpPr>
        <p:spPr/>
        <p:txBody>
          <a:bodyPr/>
          <a:lstStyle/>
          <a:p>
            <a:fld id="{6E18A20E-D521-4D20-BB16-51671C0C884A}" type="slidenum">
              <a:rPr lang="en-US" smtClean="0"/>
              <a:t>6</a:t>
            </a:fld>
            <a:endParaRPr lang="en-US"/>
          </a:p>
        </p:txBody>
      </p:sp>
    </p:spTree>
    <p:extLst>
      <p:ext uri="{BB962C8B-B14F-4D97-AF65-F5344CB8AC3E}">
        <p14:creationId xmlns:p14="http://schemas.microsoft.com/office/powerpoint/2010/main" val="4124152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Pre-CCLS: A unit of study might</a:t>
            </a:r>
            <a:r>
              <a:rPr lang="en-US" baseline="0" dirty="0" smtClean="0"/>
              <a:t> be based on one core fictional text and exhibit an inclusive focus on just the one text (i.e., Class, for the next few weeks, we will be reading and studying </a:t>
            </a:r>
            <a:r>
              <a:rPr lang="en-US" i="1" baseline="0" dirty="0" smtClean="0"/>
              <a:t>The Odyssey</a:t>
            </a:r>
            <a:r>
              <a:rPr lang="en-US" baseline="0" dirty="0" smtClean="0"/>
              <a:t>). Outside (other) text references are brief in nature and not included in the original unit plans, often offered as on-the-spot examples to help further explain, support, or identify the sole work being studied. </a:t>
            </a:r>
            <a:endParaRPr lang="en-US" dirty="0"/>
          </a:p>
        </p:txBody>
      </p:sp>
      <p:sp>
        <p:nvSpPr>
          <p:cNvPr id="4" name="Slide Number Placeholder 3"/>
          <p:cNvSpPr>
            <a:spLocks noGrp="1"/>
          </p:cNvSpPr>
          <p:nvPr>
            <p:ph type="sldNum" sz="quarter" idx="10"/>
          </p:nvPr>
        </p:nvSpPr>
        <p:spPr/>
        <p:txBody>
          <a:bodyPr/>
          <a:lstStyle/>
          <a:p>
            <a:fld id="{1C020F0D-D01D-4171-9BA3-C43EAB3D2A66}"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66742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Post-CCLS: A unit</a:t>
            </a:r>
            <a:r>
              <a:rPr lang="en-US" baseline="0" dirty="0" smtClean="0"/>
              <a:t> utilizing paired texts of both fiction and nonfiction are given (fairly) equal billing in the study of a larger, key theme (the hero’s journey as opposed to </a:t>
            </a:r>
            <a:r>
              <a:rPr lang="en-US" i="1" baseline="0" dirty="0" smtClean="0"/>
              <a:t>The Odyssey</a:t>
            </a:r>
            <a:r>
              <a:rPr lang="en-US" baseline="0" dirty="0" smtClean="0"/>
              <a:t>). This balance of texts provides students with practice reading different text structures as well as opportunities to learn about the subject matter in the discipline (</a:t>
            </a:r>
            <a:r>
              <a:rPr lang="en-US" i="1" baseline="0" dirty="0" smtClean="0"/>
              <a:t>The Hero with the Thousand Faces </a:t>
            </a:r>
            <a:r>
              <a:rPr lang="en-US" baseline="0" dirty="0" smtClean="0"/>
              <a:t>provides a detailed history of the hero’s journey via a comprehensive analysis of myths throughout the ages). </a:t>
            </a:r>
            <a:r>
              <a:rPr lang="en-US" baseline="0" dirty="0" smtClean="0"/>
              <a:t>Note the balance here of a narrative non-fiction text (The Lost City of Z) with a non-narrative non-fiction text (The Hero with a Thousand Faces).</a:t>
            </a:r>
            <a:endParaRPr lang="en-US" dirty="0"/>
          </a:p>
        </p:txBody>
      </p:sp>
      <p:sp>
        <p:nvSpPr>
          <p:cNvPr id="4" name="Slide Number Placeholder 3"/>
          <p:cNvSpPr>
            <a:spLocks noGrp="1"/>
          </p:cNvSpPr>
          <p:nvPr>
            <p:ph type="sldNum" sz="quarter" idx="10"/>
          </p:nvPr>
        </p:nvSpPr>
        <p:spPr/>
        <p:txBody>
          <a:bodyPr/>
          <a:lstStyle/>
          <a:p>
            <a:fld id="{1C020F0D-D01D-4171-9BA3-C43EAB3D2A66}"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66742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Steady decline in K-12 reading difficulty and sophistication of </a:t>
            </a:r>
            <a:r>
              <a:rPr lang="en-US" dirty="0" smtClean="0"/>
              <a:t>text for</a:t>
            </a:r>
            <a:r>
              <a:rPr lang="en-US" baseline="0" dirty="0" smtClean="0"/>
              <a:t> several decades (see Appendix A for research on this as well as further explanation of the three components used to determine text complexity). </a:t>
            </a:r>
            <a:r>
              <a:rPr lang="en-US" dirty="0" smtClean="0"/>
              <a:t>College </a:t>
            </a:r>
            <a:r>
              <a:rPr lang="en-US" dirty="0" smtClean="0"/>
              <a:t>and workplace reading demands have held steady or increased, creating</a:t>
            </a:r>
            <a:r>
              <a:rPr lang="en-US" baseline="0" dirty="0" smtClean="0"/>
              <a:t> a gap which hinders students’ ability to read at or above grade level and with little to no assistance</a:t>
            </a:r>
            <a:endParaRPr lang="en-US" dirty="0" smtClean="0"/>
          </a:p>
          <a:p>
            <a:endParaRPr lang="en-US" dirty="0"/>
          </a:p>
        </p:txBody>
      </p:sp>
      <p:sp>
        <p:nvSpPr>
          <p:cNvPr id="4" name="Slide Number Placeholder 3"/>
          <p:cNvSpPr>
            <a:spLocks noGrp="1"/>
          </p:cNvSpPr>
          <p:nvPr>
            <p:ph type="sldNum" sz="quarter" idx="10"/>
          </p:nvPr>
        </p:nvSpPr>
        <p:spPr/>
        <p:txBody>
          <a:bodyPr/>
          <a:lstStyle/>
          <a:p>
            <a:fld id="{6E18A20E-D521-4D20-BB16-51671C0C884A}" type="slidenum">
              <a:rPr lang="en-US" smtClean="0"/>
              <a:t>9</a:t>
            </a:fld>
            <a:endParaRPr lang="en-US"/>
          </a:p>
        </p:txBody>
      </p:sp>
    </p:spTree>
    <p:extLst>
      <p:ext uri="{BB962C8B-B14F-4D97-AF65-F5344CB8AC3E}">
        <p14:creationId xmlns:p14="http://schemas.microsoft.com/office/powerpoint/2010/main" val="1322981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B6CF9A88-27B6-49A2-A3CD-ED57924D5BAC}" type="datetime1">
              <a:rPr lang="en-US" smtClean="0"/>
              <a:t>12/8/2011</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A6B7F263-C7F6-4D3F-A0CB-D441E0A7C179}"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r>
              <a:rPr lang="en-US" smtClean="0"/>
              <a:t>OCM BOCES Network Team</a:t>
            </a:r>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68CF06-7D1B-4A8D-8A0F-82793F8C8FF2}" type="datetime1">
              <a:rPr lang="en-US" smtClean="0"/>
              <a:t>12/8/2011</a:t>
            </a:fld>
            <a:endParaRPr lang="en-US"/>
          </a:p>
        </p:txBody>
      </p:sp>
      <p:sp>
        <p:nvSpPr>
          <p:cNvPr id="5" name="Footer Placeholder 4"/>
          <p:cNvSpPr>
            <a:spLocks noGrp="1"/>
          </p:cNvSpPr>
          <p:nvPr>
            <p:ph type="ftr" sz="quarter" idx="11"/>
          </p:nvPr>
        </p:nvSpPr>
        <p:spPr/>
        <p:txBody>
          <a:bodyPr/>
          <a:lstStyle/>
          <a:p>
            <a:r>
              <a:rPr lang="en-US" smtClean="0"/>
              <a:t>OCM BOCES Network Team</a:t>
            </a:r>
            <a:endParaRPr lang="en-US"/>
          </a:p>
        </p:txBody>
      </p:sp>
      <p:sp>
        <p:nvSpPr>
          <p:cNvPr id="6" name="Slide Number Placeholder 5"/>
          <p:cNvSpPr>
            <a:spLocks noGrp="1"/>
          </p:cNvSpPr>
          <p:nvPr>
            <p:ph type="sldNum" sz="quarter" idx="12"/>
          </p:nvPr>
        </p:nvSpPr>
        <p:spPr/>
        <p:txBody>
          <a:bodyPr/>
          <a:lstStyle/>
          <a:p>
            <a:fld id="{A6B7F263-C7F6-4D3F-A0CB-D441E0A7C17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60DA7F-5CE6-459C-BEF9-508618890228}" type="datetime1">
              <a:rPr lang="en-US" smtClean="0"/>
              <a:t>12/8/2011</a:t>
            </a:fld>
            <a:endParaRPr lang="en-US"/>
          </a:p>
        </p:txBody>
      </p:sp>
      <p:sp>
        <p:nvSpPr>
          <p:cNvPr id="5" name="Footer Placeholder 4"/>
          <p:cNvSpPr>
            <a:spLocks noGrp="1"/>
          </p:cNvSpPr>
          <p:nvPr>
            <p:ph type="ftr" sz="quarter" idx="11"/>
          </p:nvPr>
        </p:nvSpPr>
        <p:spPr/>
        <p:txBody>
          <a:bodyPr/>
          <a:lstStyle/>
          <a:p>
            <a:r>
              <a:rPr lang="en-US" smtClean="0"/>
              <a:t>OCM BOCES Network Team</a:t>
            </a:r>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A6B7F263-C7F6-4D3F-A0CB-D441E0A7C17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CF080A-B627-4651-A79F-92C8E9D58DC8}" type="datetime1">
              <a:rPr lang="en-US" smtClean="0"/>
              <a:t>12/8/2011</a:t>
            </a:fld>
            <a:endParaRPr lang="en-US"/>
          </a:p>
        </p:txBody>
      </p:sp>
      <p:sp>
        <p:nvSpPr>
          <p:cNvPr id="5" name="Footer Placeholder 4"/>
          <p:cNvSpPr>
            <a:spLocks noGrp="1"/>
          </p:cNvSpPr>
          <p:nvPr>
            <p:ph type="ftr" sz="quarter" idx="11"/>
          </p:nvPr>
        </p:nvSpPr>
        <p:spPr/>
        <p:txBody>
          <a:bodyPr/>
          <a:lstStyle/>
          <a:p>
            <a:r>
              <a:rPr lang="en-US" smtClean="0"/>
              <a:t>OCM BOCES Network Team</a:t>
            </a:r>
            <a:endParaRPr lang="en-US"/>
          </a:p>
        </p:txBody>
      </p:sp>
      <p:sp>
        <p:nvSpPr>
          <p:cNvPr id="6" name="Slide Number Placeholder 5"/>
          <p:cNvSpPr>
            <a:spLocks noGrp="1"/>
          </p:cNvSpPr>
          <p:nvPr>
            <p:ph type="sldNum" sz="quarter" idx="12"/>
          </p:nvPr>
        </p:nvSpPr>
        <p:spPr/>
        <p:txBody>
          <a:bodyPr/>
          <a:lstStyle/>
          <a:p>
            <a:fld id="{A6B7F263-C7F6-4D3F-A0CB-D441E0A7C179}"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AFD53CC2-7904-43D3-B015-5DB2BCF6E48D}" type="datetime1">
              <a:rPr lang="en-US" smtClean="0"/>
              <a:t>12/8/2011</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A6B7F263-C7F6-4D3F-A0CB-D441E0A7C179}"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r>
              <a:rPr lang="en-US" smtClean="0"/>
              <a:t>OCM BOCES Network Team</a:t>
            </a:r>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069A78B-E093-4D4B-8EB6-C20FEE4D4935}" type="datetime1">
              <a:rPr lang="en-US" smtClean="0"/>
              <a:t>12/8/2011</a:t>
            </a:fld>
            <a:endParaRPr lang="en-US"/>
          </a:p>
        </p:txBody>
      </p:sp>
      <p:sp>
        <p:nvSpPr>
          <p:cNvPr id="6" name="Footer Placeholder 5"/>
          <p:cNvSpPr>
            <a:spLocks noGrp="1"/>
          </p:cNvSpPr>
          <p:nvPr>
            <p:ph type="ftr" sz="quarter" idx="11"/>
          </p:nvPr>
        </p:nvSpPr>
        <p:spPr/>
        <p:txBody>
          <a:bodyPr/>
          <a:lstStyle/>
          <a:p>
            <a:r>
              <a:rPr lang="en-US" smtClean="0"/>
              <a:t>OCM BOCES Network Team</a:t>
            </a:r>
            <a:endParaRPr lang="en-US"/>
          </a:p>
        </p:txBody>
      </p:sp>
      <p:sp>
        <p:nvSpPr>
          <p:cNvPr id="7" name="Slide Number Placeholder 6"/>
          <p:cNvSpPr>
            <a:spLocks noGrp="1"/>
          </p:cNvSpPr>
          <p:nvPr>
            <p:ph type="sldNum" sz="quarter" idx="12"/>
          </p:nvPr>
        </p:nvSpPr>
        <p:spPr/>
        <p:txBody>
          <a:bodyPr/>
          <a:lstStyle/>
          <a:p>
            <a:fld id="{A6B7F263-C7F6-4D3F-A0CB-D441E0A7C179}"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F00A2DE-37FA-43B6-86D8-32ED0974AC8E}" type="datetime1">
              <a:rPr lang="en-US" smtClean="0"/>
              <a:t>12/8/2011</a:t>
            </a:fld>
            <a:endParaRPr lang="en-US"/>
          </a:p>
        </p:txBody>
      </p:sp>
      <p:sp>
        <p:nvSpPr>
          <p:cNvPr id="8" name="Footer Placeholder 7"/>
          <p:cNvSpPr>
            <a:spLocks noGrp="1"/>
          </p:cNvSpPr>
          <p:nvPr>
            <p:ph type="ftr" sz="quarter" idx="11"/>
          </p:nvPr>
        </p:nvSpPr>
        <p:spPr/>
        <p:txBody>
          <a:bodyPr/>
          <a:lstStyle/>
          <a:p>
            <a:r>
              <a:rPr lang="en-US" smtClean="0"/>
              <a:t>OCM BOCES Network Team</a:t>
            </a:r>
            <a:endParaRPr lang="en-US"/>
          </a:p>
        </p:txBody>
      </p:sp>
      <p:sp>
        <p:nvSpPr>
          <p:cNvPr id="9" name="Slide Number Placeholder 8"/>
          <p:cNvSpPr>
            <a:spLocks noGrp="1"/>
          </p:cNvSpPr>
          <p:nvPr>
            <p:ph type="sldNum" sz="quarter" idx="12"/>
          </p:nvPr>
        </p:nvSpPr>
        <p:spPr/>
        <p:txBody>
          <a:bodyPr/>
          <a:lstStyle/>
          <a:p>
            <a:fld id="{A6B7F263-C7F6-4D3F-A0CB-D441E0A7C179}"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E24CE5-8713-4249-9810-48367CBC3FE3}" type="datetime1">
              <a:rPr lang="en-US" smtClean="0"/>
              <a:t>12/8/2011</a:t>
            </a:fld>
            <a:endParaRPr lang="en-US"/>
          </a:p>
        </p:txBody>
      </p:sp>
      <p:sp>
        <p:nvSpPr>
          <p:cNvPr id="4" name="Footer Placeholder 3"/>
          <p:cNvSpPr>
            <a:spLocks noGrp="1"/>
          </p:cNvSpPr>
          <p:nvPr>
            <p:ph type="ftr" sz="quarter" idx="11"/>
          </p:nvPr>
        </p:nvSpPr>
        <p:spPr/>
        <p:txBody>
          <a:bodyPr/>
          <a:lstStyle/>
          <a:p>
            <a:r>
              <a:rPr lang="en-US" smtClean="0"/>
              <a:t>OCM BOCES Network Team</a:t>
            </a:r>
            <a:endParaRPr lang="en-US"/>
          </a:p>
        </p:txBody>
      </p:sp>
      <p:sp>
        <p:nvSpPr>
          <p:cNvPr id="5" name="Slide Number Placeholder 4"/>
          <p:cNvSpPr>
            <a:spLocks noGrp="1"/>
          </p:cNvSpPr>
          <p:nvPr>
            <p:ph type="sldNum" sz="quarter" idx="12"/>
          </p:nvPr>
        </p:nvSpPr>
        <p:spPr/>
        <p:txBody>
          <a:bodyPr/>
          <a:lstStyle/>
          <a:p>
            <a:fld id="{A6B7F263-C7F6-4D3F-A0CB-D441E0A7C179}"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D550697F-DFB5-48ED-8347-A97D293A79A9}" type="datetime1">
              <a:rPr lang="en-US" smtClean="0"/>
              <a:t>12/8/2011</a:t>
            </a:fld>
            <a:endParaRPr lang="en-US"/>
          </a:p>
        </p:txBody>
      </p:sp>
      <p:sp>
        <p:nvSpPr>
          <p:cNvPr id="3" name="Footer Placeholder 2"/>
          <p:cNvSpPr>
            <a:spLocks noGrp="1"/>
          </p:cNvSpPr>
          <p:nvPr>
            <p:ph type="ftr" sz="quarter" idx="11"/>
          </p:nvPr>
        </p:nvSpPr>
        <p:spPr/>
        <p:txBody>
          <a:bodyPr/>
          <a:lstStyle/>
          <a:p>
            <a:r>
              <a:rPr lang="en-US" smtClean="0"/>
              <a:t>OCM BOCES Network Team</a:t>
            </a:r>
            <a:endParaRPr lang="en-US"/>
          </a:p>
        </p:txBody>
      </p:sp>
      <p:sp>
        <p:nvSpPr>
          <p:cNvPr id="4" name="Slide Number Placeholder 3"/>
          <p:cNvSpPr>
            <a:spLocks noGrp="1"/>
          </p:cNvSpPr>
          <p:nvPr>
            <p:ph type="sldNum" sz="quarter" idx="12"/>
          </p:nvPr>
        </p:nvSpPr>
        <p:spPr/>
        <p:txBody>
          <a:bodyPr/>
          <a:lstStyle/>
          <a:p>
            <a:fld id="{A6B7F263-C7F6-4D3F-A0CB-D441E0A7C17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0AC11C-EF2A-4668-8BA8-B14E1D8F5692}" type="datetime1">
              <a:rPr lang="en-US" smtClean="0"/>
              <a:t>12/8/2011</a:t>
            </a:fld>
            <a:endParaRPr lang="en-US"/>
          </a:p>
        </p:txBody>
      </p:sp>
      <p:sp>
        <p:nvSpPr>
          <p:cNvPr id="6" name="Footer Placeholder 5"/>
          <p:cNvSpPr>
            <a:spLocks noGrp="1"/>
          </p:cNvSpPr>
          <p:nvPr>
            <p:ph type="ftr" sz="quarter" idx="11"/>
          </p:nvPr>
        </p:nvSpPr>
        <p:spPr/>
        <p:txBody>
          <a:bodyPr/>
          <a:lstStyle/>
          <a:p>
            <a:r>
              <a:rPr lang="en-US" smtClean="0"/>
              <a:t>OCM BOCES Network Team</a:t>
            </a:r>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A6B7F263-C7F6-4D3F-A0CB-D441E0A7C179}"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1DEDAF-0CA1-488F-A012-8031AE6867FF}" type="datetime1">
              <a:rPr lang="en-US" smtClean="0"/>
              <a:t>12/8/2011</a:t>
            </a:fld>
            <a:endParaRPr lang="en-US"/>
          </a:p>
        </p:txBody>
      </p:sp>
      <p:sp>
        <p:nvSpPr>
          <p:cNvPr id="6" name="Footer Placeholder 5"/>
          <p:cNvSpPr>
            <a:spLocks noGrp="1"/>
          </p:cNvSpPr>
          <p:nvPr>
            <p:ph type="ftr" sz="quarter" idx="11"/>
          </p:nvPr>
        </p:nvSpPr>
        <p:spPr/>
        <p:txBody>
          <a:bodyPr/>
          <a:lstStyle/>
          <a:p>
            <a:r>
              <a:rPr lang="en-US" smtClean="0"/>
              <a:t>OCM BOCES Network Team</a:t>
            </a:r>
            <a:endParaRPr lang="en-US"/>
          </a:p>
        </p:txBody>
      </p:sp>
      <p:sp>
        <p:nvSpPr>
          <p:cNvPr id="7" name="Slide Number Placeholder 6"/>
          <p:cNvSpPr>
            <a:spLocks noGrp="1"/>
          </p:cNvSpPr>
          <p:nvPr>
            <p:ph type="sldNum" sz="quarter" idx="12"/>
          </p:nvPr>
        </p:nvSpPr>
        <p:spPr/>
        <p:txBody>
          <a:bodyPr/>
          <a:lstStyle/>
          <a:p>
            <a:fld id="{A6B7F263-C7F6-4D3F-A0CB-D441E0A7C179}"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8CF8B80A-6610-4F73-8C87-D66B68641C30}" type="datetime1">
              <a:rPr lang="en-US" smtClean="0"/>
              <a:t>12/8/2011</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r>
              <a:rPr lang="en-US" smtClean="0"/>
              <a:t>OCM BOCES Network Team</a:t>
            </a:r>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A6B7F263-C7F6-4D3F-A0CB-D441E0A7C17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engageny.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17.xml"/><Relationship Id="rId13" Type="http://schemas.openxmlformats.org/officeDocument/2006/relationships/image" Target="../media/image19.png"/><Relationship Id="rId3" Type="http://schemas.openxmlformats.org/officeDocument/2006/relationships/diagramData" Target="../diagrams/data16.xml"/><Relationship Id="rId7" Type="http://schemas.microsoft.com/office/2007/relationships/diagramDrawing" Target="../diagrams/drawing16.xml"/><Relationship Id="rId12" Type="http://schemas.microsoft.com/office/2007/relationships/diagramDrawing" Target="../diagrams/drawing17.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diagramColors" Target="../diagrams/colors16.xml"/><Relationship Id="rId11" Type="http://schemas.openxmlformats.org/officeDocument/2006/relationships/diagramColors" Target="../diagrams/colors17.xml"/><Relationship Id="rId5" Type="http://schemas.openxmlformats.org/officeDocument/2006/relationships/diagramQuickStyle" Target="../diagrams/quickStyle16.xml"/><Relationship Id="rId10" Type="http://schemas.openxmlformats.org/officeDocument/2006/relationships/diagramQuickStyle" Target="../diagrams/quickStyle17.xml"/><Relationship Id="rId4" Type="http://schemas.openxmlformats.org/officeDocument/2006/relationships/diagramLayout" Target="../diagrams/layout16.xml"/><Relationship Id="rId9" Type="http://schemas.openxmlformats.org/officeDocument/2006/relationships/diagramLayout" Target="../diagrams/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8.jpe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9.jpeg"/><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image" Target="../media/image9.jpeg"/><Relationship Id="rId7" Type="http://schemas.openxmlformats.org/officeDocument/2006/relationships/diagramLayout" Target="../diagrams/layout6.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Data" Target="../diagrams/data6.xml"/><Relationship Id="rId5" Type="http://schemas.openxmlformats.org/officeDocument/2006/relationships/image" Target="../media/image12.jpeg"/><Relationship Id="rId10" Type="http://schemas.microsoft.com/office/2007/relationships/diagramDrawing" Target="../diagrams/drawing6.xml"/><Relationship Id="rId4" Type="http://schemas.openxmlformats.org/officeDocument/2006/relationships/image" Target="../media/image11.jpeg"/><Relationship Id="rId9" Type="http://schemas.openxmlformats.org/officeDocument/2006/relationships/diagramColors" Target="../diagrams/colors6.xml"/></Relationships>
</file>

<file path=ppt/slides/_rels/slide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86600" y="1828800"/>
            <a:ext cx="1828800" cy="2492990"/>
          </a:xfrm>
          <a:prstGeom prst="rect">
            <a:avLst/>
          </a:prstGeom>
          <a:noFill/>
        </p:spPr>
        <p:txBody>
          <a:bodyPr wrap="square" rtlCol="0">
            <a:spAutoFit/>
          </a:bodyPr>
          <a:lstStyle/>
          <a:p>
            <a:pPr algn="ctr"/>
            <a:r>
              <a:rPr lang="en-US" sz="2800" dirty="0" smtClean="0">
                <a:solidFill>
                  <a:schemeClr val="bg1"/>
                </a:solidFill>
              </a:rPr>
              <a:t>CNY Affiliate of NYS ASCD </a:t>
            </a:r>
          </a:p>
          <a:p>
            <a:endParaRPr lang="en-US" dirty="0">
              <a:solidFill>
                <a:schemeClr val="bg1"/>
              </a:solidFill>
            </a:endParaRPr>
          </a:p>
          <a:p>
            <a:pPr algn="ctr"/>
            <a:endParaRPr lang="en-US" dirty="0" smtClean="0">
              <a:solidFill>
                <a:schemeClr val="bg1"/>
              </a:solidFill>
            </a:endParaRPr>
          </a:p>
          <a:p>
            <a:pPr algn="ctr"/>
            <a:r>
              <a:rPr lang="en-US" dirty="0" smtClean="0">
                <a:solidFill>
                  <a:schemeClr val="bg1"/>
                </a:solidFill>
              </a:rPr>
              <a:t>December 7, 2011</a:t>
            </a:r>
            <a:endParaRPr lang="en-US" dirty="0">
              <a:solidFill>
                <a:schemeClr val="bg1"/>
              </a:solidFill>
            </a:endParaRPr>
          </a:p>
        </p:txBody>
      </p:sp>
      <p:sp>
        <p:nvSpPr>
          <p:cNvPr id="7" name="Title 1"/>
          <p:cNvSpPr>
            <a:spLocks noGrp="1"/>
          </p:cNvSpPr>
          <p:nvPr>
            <p:ph type="title"/>
          </p:nvPr>
        </p:nvSpPr>
        <p:spPr>
          <a:xfrm>
            <a:off x="594360" y="533400"/>
            <a:ext cx="6111240" cy="3505200"/>
          </a:xfrm>
        </p:spPr>
        <p:txBody>
          <a:bodyPr/>
          <a:lstStyle/>
          <a:p>
            <a:pPr algn="l"/>
            <a:r>
              <a:rPr lang="en-US" sz="4400" dirty="0" smtClean="0">
                <a:latin typeface="+mn-lt"/>
              </a:rPr>
              <a:t>NYS Initiatives for Teaching and Learning</a:t>
            </a:r>
            <a:r>
              <a:rPr lang="en-US" sz="3600" dirty="0" smtClean="0">
                <a:latin typeface="+mn-lt"/>
              </a:rPr>
              <a:t/>
            </a:r>
            <a:br>
              <a:rPr lang="en-US" sz="3600" dirty="0" smtClean="0">
                <a:latin typeface="+mn-lt"/>
              </a:rPr>
            </a:br>
            <a:r>
              <a:rPr lang="en-US" sz="3600" dirty="0" smtClean="0">
                <a:latin typeface="+mn-lt"/>
              </a:rPr>
              <a:t/>
            </a:r>
            <a:br>
              <a:rPr lang="en-US" sz="3600" dirty="0" smtClean="0">
                <a:latin typeface="+mn-lt"/>
              </a:rPr>
            </a:br>
            <a:r>
              <a:rPr lang="en-US" sz="1600" i="1" dirty="0" smtClean="0">
                <a:latin typeface="+mn-lt"/>
              </a:rPr>
              <a:t>An overview of the Six instructional shifts: NYS P-12 Common core Learning standards for ELA &amp; literacy</a:t>
            </a:r>
            <a:endParaRPr lang="en-US" sz="1600" i="1" dirty="0">
              <a:latin typeface="+mn-lt"/>
            </a:endParaRPr>
          </a:p>
        </p:txBody>
      </p:sp>
      <p:sp>
        <p:nvSpPr>
          <p:cNvPr id="9" name="TextBox 8"/>
          <p:cNvSpPr txBox="1"/>
          <p:nvPr/>
        </p:nvSpPr>
        <p:spPr>
          <a:xfrm>
            <a:off x="2594317" y="5163708"/>
            <a:ext cx="2133600" cy="677108"/>
          </a:xfrm>
          <a:prstGeom prst="rect">
            <a:avLst/>
          </a:prstGeom>
          <a:noFill/>
        </p:spPr>
        <p:txBody>
          <a:bodyPr wrap="square" rtlCol="0">
            <a:spAutoFit/>
          </a:bodyPr>
          <a:lstStyle/>
          <a:p>
            <a:pPr algn="ctr"/>
            <a:r>
              <a:rPr lang="en-US" sz="2000" dirty="0" err="1" smtClean="0">
                <a:solidFill>
                  <a:schemeClr val="accent2"/>
                </a:solidFill>
              </a:rPr>
              <a:t>Auddie</a:t>
            </a:r>
            <a:r>
              <a:rPr lang="en-US" sz="2000" dirty="0" smtClean="0">
                <a:solidFill>
                  <a:schemeClr val="accent2"/>
                </a:solidFill>
              </a:rPr>
              <a:t> </a:t>
            </a:r>
            <a:r>
              <a:rPr lang="en-US" sz="2000" dirty="0" err="1" smtClean="0">
                <a:solidFill>
                  <a:schemeClr val="accent2"/>
                </a:solidFill>
              </a:rPr>
              <a:t>Mastroleo</a:t>
            </a:r>
            <a:endParaRPr lang="en-US" sz="2000" dirty="0" smtClean="0">
              <a:solidFill>
                <a:schemeClr val="accent2"/>
              </a:solidFill>
            </a:endParaRPr>
          </a:p>
          <a:p>
            <a:endParaRPr lang="en-US" dirty="0"/>
          </a:p>
        </p:txBody>
      </p:sp>
      <p:sp>
        <p:nvSpPr>
          <p:cNvPr id="10" name="TextBox 9"/>
          <p:cNvSpPr txBox="1"/>
          <p:nvPr/>
        </p:nvSpPr>
        <p:spPr>
          <a:xfrm>
            <a:off x="2590800" y="5652738"/>
            <a:ext cx="2133600" cy="677108"/>
          </a:xfrm>
          <a:prstGeom prst="rect">
            <a:avLst/>
          </a:prstGeom>
          <a:noFill/>
        </p:spPr>
        <p:txBody>
          <a:bodyPr wrap="square" rtlCol="0">
            <a:spAutoFit/>
          </a:bodyPr>
          <a:lstStyle/>
          <a:p>
            <a:pPr algn="ctr"/>
            <a:r>
              <a:rPr lang="en-US" sz="2000" dirty="0" smtClean="0">
                <a:solidFill>
                  <a:schemeClr val="accent2"/>
                </a:solidFill>
              </a:rPr>
              <a:t>Renee Burnett</a:t>
            </a:r>
          </a:p>
          <a:p>
            <a:endParaRPr lang="en-US" dirty="0"/>
          </a:p>
        </p:txBody>
      </p:sp>
      <p:sp>
        <p:nvSpPr>
          <p:cNvPr id="11" name="TextBox 10"/>
          <p:cNvSpPr txBox="1"/>
          <p:nvPr/>
        </p:nvSpPr>
        <p:spPr>
          <a:xfrm>
            <a:off x="1219200" y="4495800"/>
            <a:ext cx="4876800" cy="677108"/>
          </a:xfrm>
          <a:prstGeom prst="rect">
            <a:avLst/>
          </a:prstGeom>
          <a:noFill/>
        </p:spPr>
        <p:txBody>
          <a:bodyPr wrap="square" rtlCol="0">
            <a:spAutoFit/>
          </a:bodyPr>
          <a:lstStyle/>
          <a:p>
            <a:pPr algn="ctr"/>
            <a:r>
              <a:rPr lang="en-US" sz="2000" dirty="0" smtClean="0">
                <a:solidFill>
                  <a:schemeClr val="accent2"/>
                </a:solidFill>
              </a:rPr>
              <a:t>OCM BOCES Network Team Facilitators</a:t>
            </a:r>
          </a:p>
          <a:p>
            <a:endParaRPr lang="en-US" dirty="0"/>
          </a:p>
        </p:txBody>
      </p:sp>
    </p:spTree>
    <p:extLst>
      <p:ext uri="{BB962C8B-B14F-4D97-AF65-F5344CB8AC3E}">
        <p14:creationId xmlns:p14="http://schemas.microsoft.com/office/powerpoint/2010/main" val="38940234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86599" y="609600"/>
            <a:ext cx="1872343" cy="5562600"/>
          </a:xfrm>
        </p:spPr>
        <p:txBody>
          <a:bodyPr>
            <a:normAutofit/>
          </a:bodyPr>
          <a:lstStyle/>
          <a:p>
            <a:pPr algn="ctr"/>
            <a:r>
              <a:rPr lang="en-US" sz="3200" u="sng" dirty="0" smtClean="0"/>
              <a:t>SHIFT 3</a:t>
            </a:r>
          </a:p>
          <a:p>
            <a:pPr algn="ctr"/>
            <a:endParaRPr lang="en-US" dirty="0" smtClean="0"/>
          </a:p>
          <a:p>
            <a:pPr algn="ctr"/>
            <a:r>
              <a:rPr lang="en-US" sz="2400" dirty="0" smtClean="0"/>
              <a:t>Staircase of Complexity</a:t>
            </a:r>
            <a:endParaRPr lang="en-US" sz="2400" dirty="0"/>
          </a:p>
          <a:p>
            <a:endParaRPr lang="en-US" dirty="0"/>
          </a:p>
        </p:txBody>
      </p:sp>
      <p:sp>
        <p:nvSpPr>
          <p:cNvPr id="8" name="Title 7"/>
          <p:cNvSpPr>
            <a:spLocks noGrp="1"/>
          </p:cNvSpPr>
          <p:nvPr>
            <p:ph type="title"/>
          </p:nvPr>
        </p:nvSpPr>
        <p:spPr>
          <a:xfrm>
            <a:off x="413657" y="-304800"/>
            <a:ext cx="6324600" cy="1828800"/>
          </a:xfrm>
        </p:spPr>
        <p:txBody>
          <a:bodyPr/>
          <a:lstStyle/>
          <a:p>
            <a:r>
              <a:rPr lang="en-US" dirty="0" smtClean="0"/>
              <a:t>Pre-</a:t>
            </a:r>
            <a:r>
              <a:rPr lang="en-US" dirty="0" err="1" smtClean="0"/>
              <a:t>ccls</a:t>
            </a:r>
            <a:endParaRPr lang="en-US" dirty="0"/>
          </a:p>
        </p:txBody>
      </p:sp>
      <p:sp>
        <p:nvSpPr>
          <p:cNvPr id="21" name="TextBox 20"/>
          <p:cNvSpPr txBox="1"/>
          <p:nvPr/>
        </p:nvSpPr>
        <p:spPr>
          <a:xfrm>
            <a:off x="381000" y="1371600"/>
            <a:ext cx="6324600" cy="5293757"/>
          </a:xfrm>
          <a:prstGeom prst="rect">
            <a:avLst/>
          </a:prstGeom>
          <a:solidFill>
            <a:schemeClr val="accent2"/>
          </a:solidFill>
          <a:scene3d>
            <a:camera prst="orthographicFront"/>
            <a:lightRig rig="threePt" dir="t"/>
          </a:scene3d>
          <a:sp3d>
            <a:bevelT w="165100" prst="coolSlant"/>
          </a:sp3d>
        </p:spPr>
        <p:txBody>
          <a:bodyPr wrap="square" rtlCol="0">
            <a:spAutoFit/>
          </a:bodyPr>
          <a:lstStyle/>
          <a:p>
            <a:pPr algn="ctr"/>
            <a:r>
              <a:rPr lang="en-US" sz="3200" dirty="0">
                <a:solidFill>
                  <a:prstClr val="white"/>
                </a:solidFill>
              </a:rPr>
              <a:t>Refusal of the Call</a:t>
            </a:r>
          </a:p>
          <a:p>
            <a:endParaRPr lang="en-US" sz="3200" dirty="0">
              <a:solidFill>
                <a:prstClr val="white"/>
              </a:solidFill>
            </a:endParaRPr>
          </a:p>
          <a:p>
            <a:r>
              <a:rPr lang="en-US" sz="3200" dirty="0">
                <a:solidFill>
                  <a:schemeClr val="tx2"/>
                </a:solidFill>
              </a:rPr>
              <a:t>Often when the call [to adventure] is given, the future hero refuses to heed it. This may be from a sense of duty or obligation, fear, insecurity, a sense of inadequacy, or any of a range of reasons that work to hold the person in his or her current circumstances. </a:t>
            </a:r>
          </a:p>
          <a:p>
            <a:endParaRPr lang="en-US" dirty="0">
              <a:solidFill>
                <a:prstClr val="black"/>
              </a:solidFill>
            </a:endParaRPr>
          </a:p>
        </p:txBody>
      </p:sp>
    </p:spTree>
    <p:extLst>
      <p:ext uri="{BB962C8B-B14F-4D97-AF65-F5344CB8AC3E}">
        <p14:creationId xmlns:p14="http://schemas.microsoft.com/office/powerpoint/2010/main" val="22360373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86599" y="609600"/>
            <a:ext cx="1872343" cy="5562600"/>
          </a:xfrm>
        </p:spPr>
        <p:txBody>
          <a:bodyPr>
            <a:normAutofit/>
          </a:bodyPr>
          <a:lstStyle/>
          <a:p>
            <a:pPr algn="ctr"/>
            <a:r>
              <a:rPr lang="en-US" sz="3600" u="sng" dirty="0" smtClean="0"/>
              <a:t>SHIFT 3</a:t>
            </a:r>
          </a:p>
          <a:p>
            <a:pPr algn="ctr"/>
            <a:endParaRPr lang="en-US" dirty="0" smtClean="0"/>
          </a:p>
          <a:p>
            <a:pPr algn="ctr"/>
            <a:r>
              <a:rPr lang="en-US" sz="2400" dirty="0" smtClean="0"/>
              <a:t>Staircase of Complexity</a:t>
            </a:r>
            <a:endParaRPr lang="en-US" sz="2400" dirty="0"/>
          </a:p>
          <a:p>
            <a:endParaRPr lang="en-US" dirty="0"/>
          </a:p>
        </p:txBody>
      </p:sp>
      <p:sp>
        <p:nvSpPr>
          <p:cNvPr id="8" name="Title 7"/>
          <p:cNvSpPr>
            <a:spLocks noGrp="1"/>
          </p:cNvSpPr>
          <p:nvPr>
            <p:ph type="title"/>
          </p:nvPr>
        </p:nvSpPr>
        <p:spPr>
          <a:xfrm>
            <a:off x="413657" y="-304800"/>
            <a:ext cx="6324600" cy="1828800"/>
          </a:xfrm>
        </p:spPr>
        <p:txBody>
          <a:bodyPr/>
          <a:lstStyle/>
          <a:p>
            <a:r>
              <a:rPr lang="en-US" dirty="0" smtClean="0"/>
              <a:t>Post-</a:t>
            </a:r>
            <a:r>
              <a:rPr lang="en-US" dirty="0" err="1" smtClean="0"/>
              <a:t>ccls</a:t>
            </a:r>
            <a:endParaRPr lang="en-US" dirty="0"/>
          </a:p>
        </p:txBody>
      </p:sp>
      <p:sp>
        <p:nvSpPr>
          <p:cNvPr id="21" name="TextBox 20"/>
          <p:cNvSpPr txBox="1"/>
          <p:nvPr/>
        </p:nvSpPr>
        <p:spPr>
          <a:xfrm>
            <a:off x="381000" y="1371600"/>
            <a:ext cx="6324600" cy="5232202"/>
          </a:xfrm>
          <a:prstGeom prst="rect">
            <a:avLst/>
          </a:prstGeom>
          <a:solidFill>
            <a:schemeClr val="accent2"/>
          </a:solidFill>
          <a:scene3d>
            <a:camera prst="orthographicFront"/>
            <a:lightRig rig="threePt" dir="t"/>
          </a:scene3d>
          <a:sp3d>
            <a:bevelT w="165100" prst="coolSlant"/>
          </a:sp3d>
        </p:spPr>
        <p:txBody>
          <a:bodyPr wrap="square" rtlCol="0">
            <a:spAutoFit/>
          </a:bodyPr>
          <a:lstStyle/>
          <a:p>
            <a:pPr algn="ctr"/>
            <a:r>
              <a:rPr lang="en-US" sz="3200" dirty="0">
                <a:solidFill>
                  <a:prstClr val="white"/>
                </a:solidFill>
              </a:rPr>
              <a:t>Refusal of the Call</a:t>
            </a:r>
          </a:p>
          <a:p>
            <a:endParaRPr lang="en-US" sz="3200" dirty="0">
              <a:solidFill>
                <a:prstClr val="white"/>
              </a:solidFill>
            </a:endParaRPr>
          </a:p>
          <a:p>
            <a:r>
              <a:rPr lang="en-US" dirty="0">
                <a:solidFill>
                  <a:schemeClr val="tx2"/>
                </a:solidFill>
              </a:rPr>
              <a:t>Often in actual life, and not infrequently in the myths and popular tales, we encounter the dull case of the call unanswered; for it is always possible to turn the ear to other interests. Refusal of the summons converts the adventure into its negative. Walled in boredom, hard work, or "culture," the subject loses the power of significant affirmative action and becomes a victim to be saved. His flowering world becomes a wasteland of dry stones and his life feels meaningless—even though, like King Minos, he may through titanic effort succeed in building an empire of renown. Whatever house he builds, it will be a house of death: a labyrinth of cyclopean walls to hide from him his Minotaur. All he can do is create new problems for himself and await the gradual approach</a:t>
            </a:r>
          </a:p>
          <a:p>
            <a:r>
              <a:rPr lang="en-US" dirty="0">
                <a:solidFill>
                  <a:schemeClr val="tx2"/>
                </a:solidFill>
              </a:rPr>
              <a:t>of his disintegration.</a:t>
            </a:r>
          </a:p>
          <a:p>
            <a:endParaRPr lang="en-US" dirty="0">
              <a:solidFill>
                <a:prstClr val="black"/>
              </a:solidFill>
            </a:endParaRPr>
          </a:p>
        </p:txBody>
      </p:sp>
      <p:sp>
        <p:nvSpPr>
          <p:cNvPr id="2" name="TextBox 1"/>
          <p:cNvSpPr txBox="1"/>
          <p:nvPr/>
        </p:nvSpPr>
        <p:spPr>
          <a:xfrm>
            <a:off x="3733800" y="6201578"/>
            <a:ext cx="2803071" cy="253916"/>
          </a:xfrm>
          <a:prstGeom prst="rect">
            <a:avLst/>
          </a:prstGeom>
          <a:noFill/>
        </p:spPr>
        <p:txBody>
          <a:bodyPr wrap="square" rtlCol="0">
            <a:spAutoFit/>
          </a:bodyPr>
          <a:lstStyle/>
          <a:p>
            <a:r>
              <a:rPr lang="en-US" sz="1050" dirty="0">
                <a:solidFill>
                  <a:prstClr val="black"/>
                </a:solidFill>
              </a:rPr>
              <a:t>Excerpt from The Hero with a Thousand Faces </a:t>
            </a:r>
          </a:p>
        </p:txBody>
      </p:sp>
    </p:spTree>
    <p:extLst>
      <p:ext uri="{BB962C8B-B14F-4D97-AF65-F5344CB8AC3E}">
        <p14:creationId xmlns:p14="http://schemas.microsoft.com/office/powerpoint/2010/main" val="25034092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10400" y="152400"/>
            <a:ext cx="1981200" cy="1828800"/>
          </a:xfrm>
        </p:spPr>
        <p:txBody>
          <a:bodyPr>
            <a:normAutofit/>
          </a:bodyPr>
          <a:lstStyle/>
          <a:p>
            <a:pPr algn="ctr"/>
            <a:r>
              <a:rPr lang="en-US" sz="3600" dirty="0" smtClean="0"/>
              <a:t>SHIFT 4</a:t>
            </a:r>
          </a:p>
        </p:txBody>
      </p:sp>
      <p:sp>
        <p:nvSpPr>
          <p:cNvPr id="2" name="Title 1"/>
          <p:cNvSpPr>
            <a:spLocks noGrp="1"/>
          </p:cNvSpPr>
          <p:nvPr>
            <p:ph type="title"/>
          </p:nvPr>
        </p:nvSpPr>
        <p:spPr>
          <a:xfrm>
            <a:off x="381000" y="304800"/>
            <a:ext cx="6324600" cy="1828800"/>
          </a:xfrm>
        </p:spPr>
        <p:txBody>
          <a:bodyPr/>
          <a:lstStyle/>
          <a:p>
            <a:r>
              <a:rPr lang="en-US" dirty="0" smtClean="0"/>
              <a:t>Text-based answers</a:t>
            </a:r>
            <a:endParaRPr lang="en-US" dirty="0"/>
          </a:p>
        </p:txBody>
      </p:sp>
      <p:graphicFrame>
        <p:nvGraphicFramePr>
          <p:cNvPr id="5" name="Diagram 4"/>
          <p:cNvGraphicFramePr/>
          <p:nvPr>
            <p:extLst>
              <p:ext uri="{D42A27DB-BD31-4B8C-83A1-F6EECF244321}">
                <p14:modId xmlns:p14="http://schemas.microsoft.com/office/powerpoint/2010/main" val="4162807987"/>
              </p:ext>
            </p:extLst>
          </p:nvPr>
        </p:nvGraphicFramePr>
        <p:xfrm>
          <a:off x="609600" y="1676400"/>
          <a:ext cx="5867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7086600" y="3962400"/>
            <a:ext cx="1828800" cy="2031325"/>
          </a:xfrm>
          <a:prstGeom prst="rect">
            <a:avLst/>
          </a:prstGeom>
          <a:noFill/>
          <a:ln w="57150">
            <a:noFill/>
          </a:ln>
        </p:spPr>
        <p:txBody>
          <a:bodyPr wrap="square" rtlCol="0">
            <a:spAutoFit/>
          </a:bodyPr>
          <a:lstStyle/>
          <a:p>
            <a:pPr algn="ctr"/>
            <a:r>
              <a:rPr lang="en-US" dirty="0" smtClean="0">
                <a:solidFill>
                  <a:schemeClr val="bg1"/>
                </a:solidFill>
              </a:rPr>
              <a:t>Evidence-based questions are purposefully planned &amp; direct students to closely examine the text</a:t>
            </a:r>
            <a:endParaRPr lang="en-US" dirty="0">
              <a:solidFill>
                <a:schemeClr val="bg1"/>
              </a:solidFill>
            </a:endParaRPr>
          </a:p>
        </p:txBody>
      </p:sp>
      <p:pic>
        <p:nvPicPr>
          <p:cNvPr id="7" name="Picture 2" descr="http://comps.canstockphoto.com/can-stock-photo_csp5572833.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15200" y="2465450"/>
            <a:ext cx="1371600" cy="963549"/>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3458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86599" y="609600"/>
            <a:ext cx="1872343" cy="5562600"/>
          </a:xfrm>
        </p:spPr>
        <p:txBody>
          <a:bodyPr>
            <a:normAutofit/>
          </a:bodyPr>
          <a:lstStyle/>
          <a:p>
            <a:pPr algn="ctr"/>
            <a:r>
              <a:rPr lang="en-US" sz="3200" u="sng" dirty="0" smtClean="0"/>
              <a:t>SHIFT 4</a:t>
            </a:r>
          </a:p>
          <a:p>
            <a:pPr algn="ctr"/>
            <a:endParaRPr lang="en-US" dirty="0" smtClean="0"/>
          </a:p>
          <a:p>
            <a:pPr algn="ctr"/>
            <a:r>
              <a:rPr lang="en-US" sz="2400" dirty="0" smtClean="0"/>
              <a:t>Text-based Answers</a:t>
            </a:r>
            <a:endParaRPr lang="en-US" sz="2400" dirty="0"/>
          </a:p>
          <a:p>
            <a:endParaRPr lang="en-US" dirty="0" smtClean="0"/>
          </a:p>
          <a:p>
            <a:endParaRPr lang="en-US" dirty="0"/>
          </a:p>
          <a:p>
            <a:pPr algn="ctr"/>
            <a:r>
              <a:rPr lang="en-US" sz="2000" u="sng" dirty="0" smtClean="0"/>
              <a:t>Question:</a:t>
            </a:r>
          </a:p>
          <a:p>
            <a:endParaRPr lang="en-US" sz="2000" dirty="0" smtClean="0"/>
          </a:p>
          <a:p>
            <a:r>
              <a:rPr lang="en-US" sz="2000" dirty="0" smtClean="0"/>
              <a:t>What </a:t>
            </a:r>
            <a:r>
              <a:rPr lang="en-US" sz="2000" dirty="0"/>
              <a:t>reasons might a hero use to refuse the call to adventure? </a:t>
            </a:r>
          </a:p>
        </p:txBody>
      </p:sp>
      <p:sp>
        <p:nvSpPr>
          <p:cNvPr id="8" name="Title 7"/>
          <p:cNvSpPr>
            <a:spLocks noGrp="1"/>
          </p:cNvSpPr>
          <p:nvPr>
            <p:ph type="title"/>
          </p:nvPr>
        </p:nvSpPr>
        <p:spPr>
          <a:xfrm>
            <a:off x="413657" y="-304800"/>
            <a:ext cx="6324600" cy="1828800"/>
          </a:xfrm>
        </p:spPr>
        <p:txBody>
          <a:bodyPr/>
          <a:lstStyle/>
          <a:p>
            <a:r>
              <a:rPr lang="en-US" dirty="0" smtClean="0"/>
              <a:t>Pre-</a:t>
            </a:r>
            <a:r>
              <a:rPr lang="en-US" dirty="0" err="1" smtClean="0"/>
              <a:t>ccls</a:t>
            </a:r>
            <a:endParaRPr lang="en-US" dirty="0"/>
          </a:p>
        </p:txBody>
      </p:sp>
      <p:sp>
        <p:nvSpPr>
          <p:cNvPr id="21" name="TextBox 20"/>
          <p:cNvSpPr txBox="1"/>
          <p:nvPr/>
        </p:nvSpPr>
        <p:spPr>
          <a:xfrm>
            <a:off x="381000" y="1371600"/>
            <a:ext cx="6324600" cy="5293757"/>
          </a:xfrm>
          <a:prstGeom prst="rect">
            <a:avLst/>
          </a:prstGeom>
          <a:solidFill>
            <a:schemeClr val="accent2"/>
          </a:solidFill>
          <a:scene3d>
            <a:camera prst="orthographicFront"/>
            <a:lightRig rig="threePt" dir="t"/>
          </a:scene3d>
          <a:sp3d>
            <a:bevelT w="165100" prst="coolSlant"/>
          </a:sp3d>
        </p:spPr>
        <p:txBody>
          <a:bodyPr wrap="square" rtlCol="0">
            <a:spAutoFit/>
          </a:bodyPr>
          <a:lstStyle/>
          <a:p>
            <a:pPr algn="ctr"/>
            <a:r>
              <a:rPr lang="en-US" sz="3200" dirty="0">
                <a:solidFill>
                  <a:prstClr val="white"/>
                </a:solidFill>
              </a:rPr>
              <a:t>Refusal of the Call</a:t>
            </a:r>
          </a:p>
          <a:p>
            <a:endParaRPr lang="en-US" sz="3200" dirty="0">
              <a:solidFill>
                <a:prstClr val="white"/>
              </a:solidFill>
            </a:endParaRPr>
          </a:p>
          <a:p>
            <a:r>
              <a:rPr lang="en-US" sz="3200" dirty="0">
                <a:solidFill>
                  <a:schemeClr val="tx2"/>
                </a:solidFill>
              </a:rPr>
              <a:t>Often when the call [to adventure] is given, the future hero refuses to heed it. This may be from a sense of duty or obligation, fear, insecurity, a sense of inadequacy, or any of a range of reasons that work to hold the person in his or her current circumstances. </a:t>
            </a:r>
          </a:p>
          <a:p>
            <a:endParaRPr lang="en-US" dirty="0">
              <a:solidFill>
                <a:prstClr val="black"/>
              </a:solidFill>
            </a:endParaRPr>
          </a:p>
        </p:txBody>
      </p:sp>
    </p:spTree>
    <p:extLst>
      <p:ext uri="{BB962C8B-B14F-4D97-AF65-F5344CB8AC3E}">
        <p14:creationId xmlns:p14="http://schemas.microsoft.com/office/powerpoint/2010/main" val="40917086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86599" y="609600"/>
            <a:ext cx="1872343" cy="5562600"/>
          </a:xfrm>
        </p:spPr>
        <p:txBody>
          <a:bodyPr>
            <a:normAutofit fontScale="70000" lnSpcReduction="20000"/>
          </a:bodyPr>
          <a:lstStyle/>
          <a:p>
            <a:pPr algn="ctr"/>
            <a:r>
              <a:rPr lang="en-US" sz="3600" u="sng" dirty="0" smtClean="0"/>
              <a:t>SHIFT 4</a:t>
            </a:r>
          </a:p>
          <a:p>
            <a:pPr algn="ctr"/>
            <a:endParaRPr lang="en-US" dirty="0" smtClean="0"/>
          </a:p>
          <a:p>
            <a:pPr algn="ctr"/>
            <a:r>
              <a:rPr lang="en-US" sz="3400" dirty="0" smtClean="0"/>
              <a:t>Text-based Answers</a:t>
            </a:r>
          </a:p>
          <a:p>
            <a:pPr algn="ctr"/>
            <a:endParaRPr lang="en-US" sz="2400" dirty="0"/>
          </a:p>
          <a:p>
            <a:pPr algn="ctr"/>
            <a:endParaRPr lang="en-US" sz="2400" dirty="0" smtClean="0"/>
          </a:p>
          <a:p>
            <a:pPr algn="ctr"/>
            <a:r>
              <a:rPr lang="en-US" sz="2400" u="sng" dirty="0" smtClean="0"/>
              <a:t>Question:</a:t>
            </a:r>
          </a:p>
          <a:p>
            <a:endParaRPr lang="en-US" sz="2400" dirty="0" smtClean="0"/>
          </a:p>
          <a:p>
            <a:r>
              <a:rPr lang="en-US" sz="2400" dirty="0" smtClean="0"/>
              <a:t>What </a:t>
            </a:r>
            <a:r>
              <a:rPr lang="en-US" sz="2400" dirty="0"/>
              <a:t>fate awaits the (future) hero who refuses the call to adventure? </a:t>
            </a:r>
            <a:endParaRPr lang="en-US" sz="2400" dirty="0" smtClean="0"/>
          </a:p>
          <a:p>
            <a:endParaRPr lang="en-US" sz="2400" dirty="0"/>
          </a:p>
          <a:p>
            <a:r>
              <a:rPr lang="en-US" sz="2400" dirty="0" smtClean="0"/>
              <a:t>Cite </a:t>
            </a:r>
            <a:r>
              <a:rPr lang="en-US" sz="2400" dirty="0"/>
              <a:t>specific examples from the text to support your answer.</a:t>
            </a:r>
          </a:p>
          <a:p>
            <a:endParaRPr lang="en-US" dirty="0"/>
          </a:p>
        </p:txBody>
      </p:sp>
      <p:sp>
        <p:nvSpPr>
          <p:cNvPr id="8" name="Title 7"/>
          <p:cNvSpPr>
            <a:spLocks noGrp="1"/>
          </p:cNvSpPr>
          <p:nvPr>
            <p:ph type="title"/>
          </p:nvPr>
        </p:nvSpPr>
        <p:spPr>
          <a:xfrm>
            <a:off x="413657" y="-304800"/>
            <a:ext cx="6324600" cy="1828800"/>
          </a:xfrm>
        </p:spPr>
        <p:txBody>
          <a:bodyPr/>
          <a:lstStyle/>
          <a:p>
            <a:r>
              <a:rPr lang="en-US" dirty="0" smtClean="0"/>
              <a:t>Post-</a:t>
            </a:r>
            <a:r>
              <a:rPr lang="en-US" dirty="0" err="1" smtClean="0"/>
              <a:t>ccls</a:t>
            </a:r>
            <a:endParaRPr lang="en-US" dirty="0"/>
          </a:p>
        </p:txBody>
      </p:sp>
      <p:sp>
        <p:nvSpPr>
          <p:cNvPr id="21" name="TextBox 20"/>
          <p:cNvSpPr txBox="1"/>
          <p:nvPr/>
        </p:nvSpPr>
        <p:spPr>
          <a:xfrm>
            <a:off x="381000" y="1371600"/>
            <a:ext cx="6324600" cy="5232202"/>
          </a:xfrm>
          <a:prstGeom prst="rect">
            <a:avLst/>
          </a:prstGeom>
          <a:solidFill>
            <a:schemeClr val="accent2"/>
          </a:solidFill>
          <a:scene3d>
            <a:camera prst="orthographicFront"/>
            <a:lightRig rig="threePt" dir="t"/>
          </a:scene3d>
          <a:sp3d>
            <a:bevelT w="165100" prst="coolSlant"/>
          </a:sp3d>
        </p:spPr>
        <p:txBody>
          <a:bodyPr wrap="square" rtlCol="0">
            <a:spAutoFit/>
          </a:bodyPr>
          <a:lstStyle/>
          <a:p>
            <a:pPr algn="ctr"/>
            <a:r>
              <a:rPr lang="en-US" sz="3200" dirty="0">
                <a:solidFill>
                  <a:prstClr val="white"/>
                </a:solidFill>
              </a:rPr>
              <a:t>Refusal of the Call</a:t>
            </a:r>
          </a:p>
          <a:p>
            <a:endParaRPr lang="en-US" sz="3200" dirty="0">
              <a:solidFill>
                <a:prstClr val="white"/>
              </a:solidFill>
            </a:endParaRPr>
          </a:p>
          <a:p>
            <a:r>
              <a:rPr lang="en-US" dirty="0">
                <a:solidFill>
                  <a:schemeClr val="tx2"/>
                </a:solidFill>
              </a:rPr>
              <a:t>Often in actual life, and not infrequently in the myths and popular tales, we encounter the dull case of the call unanswered; for it is always possible to turn the ear to other interests. Refusal of the summons converts the adventure into its negative. Walled in boredom, hard work, or "culture," the subject loses the power of significant affirmative action and becomes a victim to be saved. His flowering world becomes a wasteland of dry stones and his life feels meaningless—even though, like King Minos, he may through titanic effort succeed in building an empire of renown. Whatever house he builds, it will be a house of death: a labyrinth of cyclopean walls to hide from him his Minotaur. All he can do is create new problems for himself and await the gradual approach</a:t>
            </a:r>
          </a:p>
          <a:p>
            <a:r>
              <a:rPr lang="en-US" dirty="0">
                <a:solidFill>
                  <a:schemeClr val="tx2"/>
                </a:solidFill>
              </a:rPr>
              <a:t>of his disintegration.</a:t>
            </a:r>
          </a:p>
          <a:p>
            <a:endParaRPr lang="en-US" dirty="0">
              <a:solidFill>
                <a:prstClr val="black"/>
              </a:solidFill>
            </a:endParaRPr>
          </a:p>
        </p:txBody>
      </p:sp>
      <p:sp>
        <p:nvSpPr>
          <p:cNvPr id="2" name="TextBox 1"/>
          <p:cNvSpPr txBox="1"/>
          <p:nvPr/>
        </p:nvSpPr>
        <p:spPr>
          <a:xfrm>
            <a:off x="3733800" y="6201578"/>
            <a:ext cx="2803071" cy="253916"/>
          </a:xfrm>
          <a:prstGeom prst="rect">
            <a:avLst/>
          </a:prstGeom>
          <a:noFill/>
        </p:spPr>
        <p:txBody>
          <a:bodyPr wrap="square" rtlCol="0">
            <a:spAutoFit/>
          </a:bodyPr>
          <a:lstStyle/>
          <a:p>
            <a:r>
              <a:rPr lang="en-US" sz="1050" dirty="0">
                <a:solidFill>
                  <a:prstClr val="black"/>
                </a:solidFill>
              </a:rPr>
              <a:t>Excerpt from The Hero with a Thousand Faces </a:t>
            </a:r>
          </a:p>
        </p:txBody>
      </p:sp>
    </p:spTree>
    <p:extLst>
      <p:ext uri="{BB962C8B-B14F-4D97-AF65-F5344CB8AC3E}">
        <p14:creationId xmlns:p14="http://schemas.microsoft.com/office/powerpoint/2010/main" val="32842053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997699" y="152400"/>
            <a:ext cx="1981200" cy="1828800"/>
          </a:xfrm>
        </p:spPr>
        <p:txBody>
          <a:bodyPr>
            <a:normAutofit/>
          </a:bodyPr>
          <a:lstStyle/>
          <a:p>
            <a:pPr algn="ctr"/>
            <a:r>
              <a:rPr lang="en-US" sz="3600" dirty="0" smtClean="0"/>
              <a:t>SHIFT 5</a:t>
            </a:r>
          </a:p>
        </p:txBody>
      </p:sp>
      <p:sp>
        <p:nvSpPr>
          <p:cNvPr id="2" name="Title 1"/>
          <p:cNvSpPr>
            <a:spLocks noGrp="1"/>
          </p:cNvSpPr>
          <p:nvPr>
            <p:ph type="title"/>
          </p:nvPr>
        </p:nvSpPr>
        <p:spPr>
          <a:xfrm>
            <a:off x="381000" y="304800"/>
            <a:ext cx="6324600" cy="1828800"/>
          </a:xfrm>
        </p:spPr>
        <p:txBody>
          <a:bodyPr/>
          <a:lstStyle/>
          <a:p>
            <a:r>
              <a:rPr lang="en-US" dirty="0" smtClean="0"/>
              <a:t>Writing from sources</a:t>
            </a:r>
            <a:endParaRPr lang="en-US" dirty="0"/>
          </a:p>
        </p:txBody>
      </p:sp>
      <p:graphicFrame>
        <p:nvGraphicFramePr>
          <p:cNvPr id="5" name="Diagram 4"/>
          <p:cNvGraphicFramePr/>
          <p:nvPr>
            <p:extLst>
              <p:ext uri="{D42A27DB-BD31-4B8C-83A1-F6EECF244321}">
                <p14:modId xmlns:p14="http://schemas.microsoft.com/office/powerpoint/2010/main" val="1546476948"/>
              </p:ext>
            </p:extLst>
          </p:nvPr>
        </p:nvGraphicFramePr>
        <p:xfrm>
          <a:off x="457200" y="2209800"/>
          <a:ext cx="62484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7058023" y="5334000"/>
            <a:ext cx="1860550" cy="923330"/>
          </a:xfrm>
          <a:prstGeom prst="rect">
            <a:avLst/>
          </a:prstGeom>
          <a:ln w="57150">
            <a:solidFill>
              <a:schemeClr val="tx1"/>
            </a:solidFill>
            <a:prstDash val="dash"/>
          </a:ln>
        </p:spPr>
        <p:txBody>
          <a:bodyPr wrap="square">
            <a:spAutoFit/>
          </a:bodyPr>
          <a:lstStyle/>
          <a:p>
            <a:pPr algn="ctr"/>
            <a:r>
              <a:rPr lang="en-US" u="sng" dirty="0" smtClean="0">
                <a:solidFill>
                  <a:schemeClr val="bg1"/>
                </a:solidFill>
              </a:rPr>
              <a:t>Appendix C:</a:t>
            </a:r>
            <a:r>
              <a:rPr lang="en-US" dirty="0" smtClean="0">
                <a:solidFill>
                  <a:schemeClr val="bg1"/>
                </a:solidFill>
              </a:rPr>
              <a:t> </a:t>
            </a:r>
          </a:p>
          <a:p>
            <a:pPr algn="ctr"/>
            <a:r>
              <a:rPr lang="en-US" dirty="0" smtClean="0">
                <a:solidFill>
                  <a:schemeClr val="bg1"/>
                </a:solidFill>
              </a:rPr>
              <a:t>Samples of Student Writing</a:t>
            </a:r>
            <a:endParaRPr lang="en-US" dirty="0">
              <a:solidFill>
                <a:schemeClr val="bg1"/>
              </a:solidFill>
            </a:endParaRPr>
          </a:p>
        </p:txBody>
      </p:sp>
      <p:sp>
        <p:nvSpPr>
          <p:cNvPr id="7" name="TextBox 6"/>
          <p:cNvSpPr txBox="1"/>
          <p:nvPr/>
        </p:nvSpPr>
        <p:spPr>
          <a:xfrm>
            <a:off x="7118348" y="3352800"/>
            <a:ext cx="1765301" cy="1477328"/>
          </a:xfrm>
          <a:prstGeom prst="rect">
            <a:avLst/>
          </a:prstGeom>
          <a:noFill/>
          <a:ln w="57150">
            <a:noFill/>
          </a:ln>
        </p:spPr>
        <p:txBody>
          <a:bodyPr wrap="square" rtlCol="0">
            <a:spAutoFit/>
          </a:bodyPr>
          <a:lstStyle/>
          <a:p>
            <a:pPr algn="ctr"/>
            <a:r>
              <a:rPr lang="en-US" dirty="0" smtClean="0">
                <a:solidFill>
                  <a:schemeClr val="bg1"/>
                </a:solidFill>
              </a:rPr>
              <a:t>Argumentative writing is especially prominent in the CCLS</a:t>
            </a:r>
            <a:endParaRPr lang="en-US" dirty="0">
              <a:solidFill>
                <a:schemeClr val="bg1"/>
              </a:solidFill>
            </a:endParaRPr>
          </a:p>
        </p:txBody>
      </p:sp>
      <p:pic>
        <p:nvPicPr>
          <p:cNvPr id="8" name="Picture 2" descr="http://comps.canstockphoto.com/can-stock-photo_csp5572833.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15200" y="2133600"/>
            <a:ext cx="1371600" cy="963549"/>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3458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86599" y="609600"/>
            <a:ext cx="1872343" cy="5562600"/>
          </a:xfrm>
        </p:spPr>
        <p:txBody>
          <a:bodyPr>
            <a:normAutofit/>
          </a:bodyPr>
          <a:lstStyle/>
          <a:p>
            <a:pPr algn="ctr"/>
            <a:r>
              <a:rPr lang="en-US" sz="3600" u="sng" dirty="0" smtClean="0"/>
              <a:t>SHIFT 5</a:t>
            </a:r>
          </a:p>
          <a:p>
            <a:pPr algn="ctr"/>
            <a:endParaRPr lang="en-US" dirty="0" smtClean="0"/>
          </a:p>
          <a:p>
            <a:pPr algn="ctr"/>
            <a:r>
              <a:rPr lang="en-US" sz="3200" dirty="0" smtClean="0"/>
              <a:t>Writing from Sources</a:t>
            </a:r>
          </a:p>
          <a:p>
            <a:pPr algn="ctr"/>
            <a:endParaRPr lang="en-US" dirty="0"/>
          </a:p>
        </p:txBody>
      </p:sp>
      <p:graphicFrame>
        <p:nvGraphicFramePr>
          <p:cNvPr id="4" name="Diagram 3"/>
          <p:cNvGraphicFramePr/>
          <p:nvPr>
            <p:extLst>
              <p:ext uri="{D42A27DB-BD31-4B8C-83A1-F6EECF244321}">
                <p14:modId xmlns:p14="http://schemas.microsoft.com/office/powerpoint/2010/main" val="3344181436"/>
              </p:ext>
            </p:extLst>
          </p:nvPr>
        </p:nvGraphicFramePr>
        <p:xfrm>
          <a:off x="381000" y="457200"/>
          <a:ext cx="60960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81387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86600" y="914400"/>
            <a:ext cx="1872343" cy="3581400"/>
          </a:xfrm>
        </p:spPr>
        <p:txBody>
          <a:bodyPr>
            <a:normAutofit/>
          </a:bodyPr>
          <a:lstStyle/>
          <a:p>
            <a:pPr algn="ctr"/>
            <a:r>
              <a:rPr lang="en-US" sz="3600" u="sng" dirty="0" smtClean="0"/>
              <a:t>SHIFT 5</a:t>
            </a:r>
          </a:p>
          <a:p>
            <a:pPr algn="ctr"/>
            <a:endParaRPr lang="en-US" dirty="0" smtClean="0"/>
          </a:p>
          <a:p>
            <a:pPr algn="ctr"/>
            <a:r>
              <a:rPr lang="en-US" sz="3200" dirty="0" smtClean="0"/>
              <a:t>Writing from Sources</a:t>
            </a:r>
          </a:p>
          <a:p>
            <a:pPr algn="ctr"/>
            <a:endParaRPr lang="en-US" dirty="0"/>
          </a:p>
        </p:txBody>
      </p:sp>
      <p:graphicFrame>
        <p:nvGraphicFramePr>
          <p:cNvPr id="5" name="Diagram 4"/>
          <p:cNvGraphicFramePr/>
          <p:nvPr>
            <p:extLst>
              <p:ext uri="{D42A27DB-BD31-4B8C-83A1-F6EECF244321}">
                <p14:modId xmlns:p14="http://schemas.microsoft.com/office/powerpoint/2010/main" val="479562070"/>
              </p:ext>
            </p:extLst>
          </p:nvPr>
        </p:nvGraphicFramePr>
        <p:xfrm>
          <a:off x="457200" y="381000"/>
          <a:ext cx="60198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3852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10400" y="228600"/>
            <a:ext cx="1981200" cy="1828800"/>
          </a:xfrm>
        </p:spPr>
        <p:txBody>
          <a:bodyPr>
            <a:normAutofit/>
          </a:bodyPr>
          <a:lstStyle/>
          <a:p>
            <a:pPr algn="ctr"/>
            <a:r>
              <a:rPr lang="en-US" sz="3600" dirty="0" smtClean="0"/>
              <a:t>SHIFT 6</a:t>
            </a:r>
          </a:p>
        </p:txBody>
      </p:sp>
      <p:sp>
        <p:nvSpPr>
          <p:cNvPr id="2" name="Title 1"/>
          <p:cNvSpPr>
            <a:spLocks noGrp="1"/>
          </p:cNvSpPr>
          <p:nvPr>
            <p:ph type="title"/>
          </p:nvPr>
        </p:nvSpPr>
        <p:spPr>
          <a:xfrm>
            <a:off x="381000" y="304800"/>
            <a:ext cx="6324600" cy="1828800"/>
          </a:xfrm>
        </p:spPr>
        <p:txBody>
          <a:bodyPr/>
          <a:lstStyle/>
          <a:p>
            <a:r>
              <a:rPr lang="en-US" dirty="0" smtClean="0"/>
              <a:t>Academic vocabulary</a:t>
            </a:r>
            <a:endParaRPr lang="en-US" dirty="0"/>
          </a:p>
        </p:txBody>
      </p:sp>
      <p:graphicFrame>
        <p:nvGraphicFramePr>
          <p:cNvPr id="5" name="Diagram 4"/>
          <p:cNvGraphicFramePr/>
          <p:nvPr>
            <p:extLst>
              <p:ext uri="{D42A27DB-BD31-4B8C-83A1-F6EECF244321}">
                <p14:modId xmlns:p14="http://schemas.microsoft.com/office/powerpoint/2010/main" val="1281854988"/>
              </p:ext>
            </p:extLst>
          </p:nvPr>
        </p:nvGraphicFramePr>
        <p:xfrm>
          <a:off x="685800" y="1905000"/>
          <a:ext cx="5080000" cy="42473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7162800" y="3276600"/>
            <a:ext cx="1676400" cy="1323439"/>
          </a:xfrm>
          <a:prstGeom prst="rect">
            <a:avLst/>
          </a:prstGeom>
          <a:noFill/>
          <a:ln w="57150">
            <a:noFill/>
          </a:ln>
        </p:spPr>
        <p:txBody>
          <a:bodyPr wrap="square" rtlCol="0">
            <a:spAutoFit/>
          </a:bodyPr>
          <a:lstStyle/>
          <a:p>
            <a:pPr algn="ctr"/>
            <a:r>
              <a:rPr lang="en-US" sz="2000" dirty="0" smtClean="0">
                <a:solidFill>
                  <a:schemeClr val="bg1"/>
                </a:solidFill>
              </a:rPr>
              <a:t>Ramp up instruction of Tier Two words </a:t>
            </a:r>
            <a:endParaRPr lang="en-US" sz="2000" dirty="0">
              <a:solidFill>
                <a:schemeClr val="bg1"/>
              </a:solidFill>
            </a:endParaRPr>
          </a:p>
        </p:txBody>
      </p:sp>
      <p:pic>
        <p:nvPicPr>
          <p:cNvPr id="1026" name="Picture 2" descr="http://comps.canstockphoto.com/can-stock-photo_csp5572833.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15200" y="2057400"/>
            <a:ext cx="1371600" cy="963549"/>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3458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86599" y="609600"/>
            <a:ext cx="1872343" cy="5562600"/>
          </a:xfrm>
        </p:spPr>
        <p:txBody>
          <a:bodyPr>
            <a:normAutofit/>
          </a:bodyPr>
          <a:lstStyle/>
          <a:p>
            <a:pPr algn="ctr"/>
            <a:r>
              <a:rPr lang="en-US" sz="3600" u="sng" dirty="0" smtClean="0"/>
              <a:t>SHIFT 6</a:t>
            </a:r>
          </a:p>
          <a:p>
            <a:pPr algn="ctr"/>
            <a:endParaRPr lang="en-US" dirty="0" smtClean="0"/>
          </a:p>
          <a:p>
            <a:pPr algn="ctr"/>
            <a:r>
              <a:rPr lang="en-US" sz="2400" dirty="0" smtClean="0"/>
              <a:t>Academic Vocabulary</a:t>
            </a:r>
            <a:endParaRPr lang="en-US" sz="2400" dirty="0"/>
          </a:p>
          <a:p>
            <a:endParaRPr lang="en-US" dirty="0"/>
          </a:p>
        </p:txBody>
      </p:sp>
      <p:graphicFrame>
        <p:nvGraphicFramePr>
          <p:cNvPr id="4" name="Diagram 3"/>
          <p:cNvGraphicFramePr/>
          <p:nvPr>
            <p:extLst>
              <p:ext uri="{D42A27DB-BD31-4B8C-83A1-F6EECF244321}">
                <p14:modId xmlns:p14="http://schemas.microsoft.com/office/powerpoint/2010/main" val="3605406997"/>
              </p:ext>
            </p:extLst>
          </p:nvPr>
        </p:nvGraphicFramePr>
        <p:xfrm>
          <a:off x="457200" y="381000"/>
          <a:ext cx="60960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ight Brace 1"/>
          <p:cNvSpPr/>
          <p:nvPr/>
        </p:nvSpPr>
        <p:spPr>
          <a:xfrm>
            <a:off x="4876800" y="1600200"/>
            <a:ext cx="304800" cy="4343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5562600" y="3171735"/>
            <a:ext cx="914400" cy="1200329"/>
          </a:xfrm>
          <a:prstGeom prst="rect">
            <a:avLst/>
          </a:prstGeom>
          <a:solidFill>
            <a:schemeClr val="accent5"/>
          </a:solidFill>
        </p:spPr>
        <p:txBody>
          <a:bodyPr wrap="square" rtlCol="0">
            <a:spAutoFit/>
          </a:bodyPr>
          <a:lstStyle/>
          <a:p>
            <a:pPr algn="ct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Tier 3</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316686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lvl="0" indent="0">
              <a:buNone/>
            </a:pPr>
            <a:endParaRPr lang="en-US" sz="7200" spc="0" dirty="0" smtClean="0">
              <a:solidFill>
                <a:prstClr val="black"/>
              </a:solidFill>
              <a:latin typeface="Calibri" pitchFamily="34" charset="0"/>
              <a:cs typeface="Calibri" pitchFamily="34" charset="0"/>
              <a:hlinkClick r:id="rId3"/>
            </a:endParaRPr>
          </a:p>
          <a:p>
            <a:pPr marL="45720" lvl="0" indent="0">
              <a:buNone/>
            </a:pPr>
            <a:r>
              <a:rPr lang="en-US" sz="7200" spc="0" dirty="0" smtClean="0">
                <a:solidFill>
                  <a:prstClr val="black"/>
                </a:solidFill>
                <a:latin typeface="Calibri" pitchFamily="34" charset="0"/>
                <a:cs typeface="Calibri" pitchFamily="34" charset="0"/>
                <a:hlinkClick r:id="rId3"/>
              </a:rPr>
              <a:t>http</a:t>
            </a:r>
            <a:r>
              <a:rPr lang="en-US" sz="7200" spc="0" dirty="0">
                <a:solidFill>
                  <a:prstClr val="black"/>
                </a:solidFill>
                <a:latin typeface="Calibri" pitchFamily="34" charset="0"/>
                <a:cs typeface="Calibri" pitchFamily="34" charset="0"/>
                <a:hlinkClick r:id="rId3"/>
              </a:rPr>
              <a:t>://engageny.org/</a:t>
            </a:r>
            <a:endParaRPr lang="en-US" sz="7200" spc="0" dirty="0">
              <a:solidFill>
                <a:prstClr val="black"/>
              </a:solidFill>
              <a:latin typeface="Calibri" pitchFamily="34" charset="0"/>
              <a:cs typeface="Calibri" pitchFamily="34" charset="0"/>
            </a:endParaRPr>
          </a:p>
          <a:p>
            <a:pPr marL="45720" indent="0">
              <a:buNone/>
            </a:pPr>
            <a:endParaRPr lang="en-US" dirty="0"/>
          </a:p>
        </p:txBody>
      </p:sp>
      <p:sp>
        <p:nvSpPr>
          <p:cNvPr id="3" name="Footer Placeholder 2"/>
          <p:cNvSpPr>
            <a:spLocks noGrp="1"/>
          </p:cNvSpPr>
          <p:nvPr>
            <p:ph type="ftr" sz="quarter" idx="11"/>
          </p:nvPr>
        </p:nvSpPr>
        <p:spPr/>
        <p:txBody>
          <a:bodyPr/>
          <a:lstStyle/>
          <a:p>
            <a:r>
              <a:rPr lang="en-US" smtClean="0"/>
              <a:t>OCM BOCES Network Team</a:t>
            </a:r>
            <a:endParaRPr lang="en-US"/>
          </a:p>
        </p:txBody>
      </p:sp>
      <p:sp>
        <p:nvSpPr>
          <p:cNvPr id="4" name="Slide Number Placeholder 3"/>
          <p:cNvSpPr>
            <a:spLocks noGrp="1"/>
          </p:cNvSpPr>
          <p:nvPr>
            <p:ph type="sldNum" sz="quarter" idx="12"/>
          </p:nvPr>
        </p:nvSpPr>
        <p:spPr/>
        <p:txBody>
          <a:bodyPr/>
          <a:lstStyle/>
          <a:p>
            <a:fld id="{A6B7F263-C7F6-4D3F-A0CB-D441E0A7C179}" type="slidenum">
              <a:rPr lang="en-US" smtClean="0"/>
              <a:t>2</a:t>
            </a:fld>
            <a:endParaRPr lang="en-US"/>
          </a:p>
        </p:txBody>
      </p:sp>
      <p:sp>
        <p:nvSpPr>
          <p:cNvPr id="5" name="Title 4"/>
          <p:cNvSpPr>
            <a:spLocks noGrp="1"/>
          </p:cNvSpPr>
          <p:nvPr>
            <p:ph type="title"/>
          </p:nvPr>
        </p:nvSpPr>
        <p:spPr/>
        <p:txBody>
          <a:bodyPr/>
          <a:lstStyle/>
          <a:p>
            <a:r>
              <a:rPr lang="en-US" sz="7200" dirty="0" err="1" smtClean="0"/>
              <a:t>EngageNY</a:t>
            </a:r>
            <a:endParaRPr lang="en-US" sz="7200" dirty="0"/>
          </a:p>
        </p:txBody>
      </p:sp>
    </p:spTree>
    <p:extLst>
      <p:ext uri="{BB962C8B-B14F-4D97-AF65-F5344CB8AC3E}">
        <p14:creationId xmlns:p14="http://schemas.microsoft.com/office/powerpoint/2010/main" val="483434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86599" y="609600"/>
            <a:ext cx="1872343" cy="5562600"/>
          </a:xfrm>
        </p:spPr>
        <p:txBody>
          <a:bodyPr>
            <a:normAutofit/>
          </a:bodyPr>
          <a:lstStyle/>
          <a:p>
            <a:pPr algn="ctr"/>
            <a:r>
              <a:rPr lang="en-US" sz="3600" u="sng" dirty="0" smtClean="0"/>
              <a:t>SHIFT 6</a:t>
            </a:r>
          </a:p>
          <a:p>
            <a:pPr algn="ctr"/>
            <a:endParaRPr lang="en-US" dirty="0" smtClean="0"/>
          </a:p>
          <a:p>
            <a:pPr algn="ctr"/>
            <a:r>
              <a:rPr lang="en-US" sz="2400" dirty="0" smtClean="0"/>
              <a:t>Academic Vocabulary</a:t>
            </a:r>
            <a:endParaRPr lang="en-US" sz="2400" dirty="0"/>
          </a:p>
          <a:p>
            <a:endParaRPr lang="en-US" dirty="0"/>
          </a:p>
        </p:txBody>
      </p:sp>
      <p:graphicFrame>
        <p:nvGraphicFramePr>
          <p:cNvPr id="5" name="Diagram 4"/>
          <p:cNvGraphicFramePr/>
          <p:nvPr>
            <p:extLst>
              <p:ext uri="{D42A27DB-BD31-4B8C-83A1-F6EECF244321}">
                <p14:modId xmlns:p14="http://schemas.microsoft.com/office/powerpoint/2010/main" val="1402311716"/>
              </p:ext>
            </p:extLst>
          </p:nvPr>
        </p:nvGraphicFramePr>
        <p:xfrm>
          <a:off x="381000" y="457200"/>
          <a:ext cx="6248400" cy="61039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47591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86600" y="1295400"/>
            <a:ext cx="1828800" cy="1384995"/>
          </a:xfrm>
          <a:prstGeom prst="rect">
            <a:avLst/>
          </a:prstGeom>
          <a:noFill/>
        </p:spPr>
        <p:txBody>
          <a:bodyPr wrap="square" rtlCol="0">
            <a:spAutoFit/>
          </a:bodyPr>
          <a:lstStyle/>
          <a:p>
            <a:pPr algn="ctr"/>
            <a:r>
              <a:rPr lang="en-US" sz="2800" dirty="0" smtClean="0">
                <a:solidFill>
                  <a:schemeClr val="bg1"/>
                </a:solidFill>
              </a:rPr>
              <a:t>The Human Body</a:t>
            </a:r>
            <a:endParaRPr lang="en-US" dirty="0">
              <a:solidFill>
                <a:schemeClr val="bg1"/>
              </a:solidFill>
            </a:endParaRPr>
          </a:p>
        </p:txBody>
      </p:sp>
      <p:sp>
        <p:nvSpPr>
          <p:cNvPr id="7" name="Title 1"/>
          <p:cNvSpPr>
            <a:spLocks noGrp="1"/>
          </p:cNvSpPr>
          <p:nvPr>
            <p:ph type="title"/>
          </p:nvPr>
        </p:nvSpPr>
        <p:spPr>
          <a:xfrm>
            <a:off x="594360" y="533400"/>
            <a:ext cx="6111240" cy="4267200"/>
          </a:xfrm>
        </p:spPr>
        <p:txBody>
          <a:bodyPr/>
          <a:lstStyle/>
          <a:p>
            <a:pPr algn="l"/>
            <a:r>
              <a:rPr lang="en-US" sz="4400" dirty="0" smtClean="0">
                <a:latin typeface="+mn-lt"/>
              </a:rPr>
              <a:t>The six shifts in action K-5</a:t>
            </a:r>
            <a:r>
              <a:rPr lang="en-US" sz="3600" dirty="0" smtClean="0">
                <a:latin typeface="+mn-lt"/>
              </a:rPr>
              <a:t/>
            </a:r>
            <a:br>
              <a:rPr lang="en-US" sz="3600" dirty="0" smtClean="0">
                <a:latin typeface="+mn-lt"/>
              </a:rPr>
            </a:br>
            <a:r>
              <a:rPr lang="en-US" sz="3600" dirty="0" smtClean="0">
                <a:latin typeface="+mn-lt"/>
              </a:rPr>
              <a:t/>
            </a:r>
            <a:br>
              <a:rPr lang="en-US" sz="3600" dirty="0" smtClean="0">
                <a:latin typeface="+mn-lt"/>
              </a:rPr>
            </a:br>
            <a:r>
              <a:rPr lang="en-US" sz="1600" i="1" dirty="0" smtClean="0">
                <a:latin typeface="+mn-lt"/>
              </a:rPr>
              <a:t>Staying on topic within a grade and across grades: How to build knowledge systematically in </a:t>
            </a:r>
            <a:r>
              <a:rPr lang="en-US" sz="1600" i="1" dirty="0" err="1" smtClean="0">
                <a:latin typeface="+mn-lt"/>
              </a:rPr>
              <a:t>english</a:t>
            </a:r>
            <a:r>
              <a:rPr lang="en-US" sz="1600" i="1" dirty="0" smtClean="0">
                <a:latin typeface="+mn-lt"/>
              </a:rPr>
              <a:t> language arts k-5</a:t>
            </a:r>
            <a:endParaRPr lang="en-US" sz="1600" i="1" dirty="0">
              <a:latin typeface="+mn-lt"/>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5900" y="2895600"/>
            <a:ext cx="1809499"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68534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86599" y="609600"/>
            <a:ext cx="1872343" cy="5562600"/>
          </a:xfrm>
        </p:spPr>
        <p:txBody>
          <a:bodyPr>
            <a:normAutofit/>
          </a:bodyPr>
          <a:lstStyle/>
          <a:p>
            <a:pPr algn="ctr"/>
            <a:r>
              <a:rPr lang="en-US" sz="3200" u="sng" dirty="0" smtClean="0"/>
              <a:t>SHIFT 1</a:t>
            </a:r>
          </a:p>
          <a:p>
            <a:pPr algn="ctr"/>
            <a:endParaRPr lang="en-US" dirty="0" smtClean="0"/>
          </a:p>
          <a:p>
            <a:pPr algn="ctr"/>
            <a:r>
              <a:rPr lang="en-US" dirty="0" smtClean="0"/>
              <a:t>Balancing Informational and Literary Texts</a:t>
            </a:r>
          </a:p>
          <a:p>
            <a:pPr algn="ctr"/>
            <a:endParaRPr lang="en-US" dirty="0" smtClean="0"/>
          </a:p>
          <a:p>
            <a:pPr algn="ctr"/>
            <a:r>
              <a:rPr lang="en-US" sz="3200" u="sng" dirty="0" smtClean="0"/>
              <a:t>SHIFT 2</a:t>
            </a:r>
            <a:endParaRPr lang="en-US" sz="3200" u="sng" dirty="0"/>
          </a:p>
          <a:p>
            <a:pPr algn="ctr"/>
            <a:endParaRPr lang="en-US" dirty="0" smtClean="0"/>
          </a:p>
          <a:p>
            <a:pPr algn="ctr"/>
            <a:r>
              <a:rPr lang="en-US" dirty="0" smtClean="0"/>
              <a:t>Building Knowledge in the Disciplines</a:t>
            </a:r>
          </a:p>
          <a:p>
            <a:endParaRPr lang="en-US" dirty="0"/>
          </a:p>
          <a:p>
            <a:endParaRPr lang="en-US" dirty="0"/>
          </a:p>
        </p:txBody>
      </p:sp>
      <p:graphicFrame>
        <p:nvGraphicFramePr>
          <p:cNvPr id="17" name="Diagram 16"/>
          <p:cNvGraphicFramePr/>
          <p:nvPr>
            <p:extLst>
              <p:ext uri="{D42A27DB-BD31-4B8C-83A1-F6EECF244321}">
                <p14:modId xmlns:p14="http://schemas.microsoft.com/office/powerpoint/2010/main" val="3294956134"/>
              </p:ext>
            </p:extLst>
          </p:nvPr>
        </p:nvGraphicFramePr>
        <p:xfrm>
          <a:off x="106174" y="304800"/>
          <a:ext cx="5761226" cy="236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1905000" y="5791200"/>
            <a:ext cx="3554178" cy="646331"/>
          </a:xfrm>
          <a:prstGeom prst="rect">
            <a:avLst/>
          </a:prstGeom>
          <a:noFill/>
        </p:spPr>
        <p:txBody>
          <a:bodyPr wrap="none" rtlCol="0">
            <a:spAutoFit/>
          </a:bodyPr>
          <a:lstStyle/>
          <a:p>
            <a:pPr algn="ctr"/>
            <a:r>
              <a:rPr lang="en-US" sz="3600" dirty="0" smtClean="0">
                <a:solidFill>
                  <a:schemeClr val="bg1"/>
                </a:solidFill>
              </a:rPr>
              <a:t>The Human Body</a:t>
            </a:r>
            <a:endParaRPr lang="en-US" sz="3600" dirty="0">
              <a:solidFill>
                <a:schemeClr val="bg1"/>
              </a:solidFill>
            </a:endParaRPr>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4417" y="3200400"/>
            <a:ext cx="2115344" cy="2298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6324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86599" y="609600"/>
            <a:ext cx="1872343" cy="5562600"/>
          </a:xfrm>
        </p:spPr>
        <p:txBody>
          <a:bodyPr>
            <a:normAutofit/>
          </a:bodyPr>
          <a:lstStyle/>
          <a:p>
            <a:pPr algn="ctr"/>
            <a:r>
              <a:rPr lang="en-US" sz="3200" u="sng" dirty="0" smtClean="0"/>
              <a:t>SHIFT 1</a:t>
            </a:r>
          </a:p>
          <a:p>
            <a:pPr algn="ctr"/>
            <a:endParaRPr lang="en-US" dirty="0" smtClean="0"/>
          </a:p>
          <a:p>
            <a:pPr algn="ctr"/>
            <a:r>
              <a:rPr lang="en-US" dirty="0" smtClean="0"/>
              <a:t>Balancing Informational and Literary Texts</a:t>
            </a:r>
          </a:p>
          <a:p>
            <a:pPr algn="ctr"/>
            <a:endParaRPr lang="en-US" dirty="0" smtClean="0"/>
          </a:p>
          <a:p>
            <a:pPr algn="ctr"/>
            <a:r>
              <a:rPr lang="en-US" sz="3200" u="sng" dirty="0" smtClean="0"/>
              <a:t>SHIFT 2</a:t>
            </a:r>
            <a:endParaRPr lang="en-US" sz="3200" u="sng" dirty="0"/>
          </a:p>
          <a:p>
            <a:pPr algn="ctr"/>
            <a:endParaRPr lang="en-US" dirty="0" smtClean="0"/>
          </a:p>
          <a:p>
            <a:pPr algn="ctr"/>
            <a:r>
              <a:rPr lang="en-US" dirty="0" smtClean="0"/>
              <a:t>Building Knowledge in the Disciplines</a:t>
            </a:r>
          </a:p>
          <a:p>
            <a:endParaRPr lang="en-US" dirty="0"/>
          </a:p>
          <a:p>
            <a:endParaRPr lang="en-US" dirty="0"/>
          </a:p>
        </p:txBody>
      </p:sp>
      <p:sp>
        <p:nvSpPr>
          <p:cNvPr id="14" name="TextBox 13"/>
          <p:cNvSpPr txBox="1"/>
          <p:nvPr/>
        </p:nvSpPr>
        <p:spPr>
          <a:xfrm>
            <a:off x="4920343" y="2743200"/>
            <a:ext cx="1711071" cy="3046988"/>
          </a:xfrm>
          <a:prstGeom prst="rect">
            <a:avLst/>
          </a:prstGeom>
          <a:noFill/>
        </p:spPr>
        <p:txBody>
          <a:bodyPr wrap="square" rtlCol="0">
            <a:spAutoFit/>
          </a:bodyPr>
          <a:lstStyle/>
          <a:p>
            <a:pPr algn="ctr"/>
            <a:r>
              <a:rPr lang="en-US" sz="3200" dirty="0">
                <a:solidFill>
                  <a:prstClr val="white"/>
                </a:solidFill>
                <a:effectLst>
                  <a:outerShdw blurRad="38100" dist="38100" dir="2700000" algn="tl">
                    <a:srgbClr val="000000">
                      <a:alpha val="43137"/>
                    </a:srgbClr>
                  </a:outerShdw>
                </a:effectLst>
              </a:rPr>
              <a:t>Paired Texts</a:t>
            </a:r>
            <a:r>
              <a:rPr lang="en-US" sz="3200" dirty="0" smtClean="0">
                <a:solidFill>
                  <a:prstClr val="white"/>
                </a:solidFill>
                <a:effectLst>
                  <a:outerShdw blurRad="38100" dist="38100" dir="2700000" algn="tl">
                    <a:srgbClr val="000000">
                      <a:alpha val="43137"/>
                    </a:srgbClr>
                  </a:outerShdw>
                </a:effectLst>
              </a:rPr>
              <a:t>:</a:t>
            </a:r>
          </a:p>
          <a:p>
            <a:pPr algn="ctr"/>
            <a:endParaRPr lang="en-US" sz="3200" dirty="0" smtClean="0">
              <a:solidFill>
                <a:prstClr val="white"/>
              </a:solidFill>
              <a:effectLst>
                <a:outerShdw blurRad="38100" dist="38100" dir="2700000" algn="tl">
                  <a:srgbClr val="000000">
                    <a:alpha val="43137"/>
                  </a:srgbClr>
                </a:outerShdw>
              </a:effectLst>
            </a:endParaRPr>
          </a:p>
          <a:p>
            <a:pPr algn="ctr"/>
            <a:r>
              <a:rPr lang="en-US" sz="3200" dirty="0" smtClean="0">
                <a:solidFill>
                  <a:prstClr val="white"/>
                </a:solidFill>
                <a:effectLst>
                  <a:outerShdw blurRad="38100" dist="38100" dir="2700000" algn="tl">
                    <a:srgbClr val="000000">
                      <a:alpha val="43137"/>
                    </a:srgbClr>
                  </a:outerShdw>
                </a:effectLst>
              </a:rPr>
              <a:t>The Human Body</a:t>
            </a:r>
            <a:endParaRPr lang="en-US" sz="3200" dirty="0">
              <a:solidFill>
                <a:prstClr val="white"/>
              </a:solidFill>
              <a:effectLst>
                <a:outerShdw blurRad="38100" dist="38100" dir="2700000" algn="tl">
                  <a:srgbClr val="000000">
                    <a:alpha val="43137"/>
                  </a:srgbClr>
                </a:outerShdw>
              </a:effectLst>
            </a:endParaRPr>
          </a:p>
        </p:txBody>
      </p:sp>
      <p:graphicFrame>
        <p:nvGraphicFramePr>
          <p:cNvPr id="16" name="Diagram 15"/>
          <p:cNvGraphicFramePr/>
          <p:nvPr>
            <p:extLst>
              <p:ext uri="{D42A27DB-BD31-4B8C-83A1-F6EECF244321}">
                <p14:modId xmlns:p14="http://schemas.microsoft.com/office/powerpoint/2010/main" val="3176530505"/>
              </p:ext>
            </p:extLst>
          </p:nvPr>
        </p:nvGraphicFramePr>
        <p:xfrm>
          <a:off x="152400" y="152400"/>
          <a:ext cx="5867400" cy="259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Diagram 1"/>
          <p:cNvGraphicFramePr/>
          <p:nvPr>
            <p:extLst>
              <p:ext uri="{D42A27DB-BD31-4B8C-83A1-F6EECF244321}">
                <p14:modId xmlns:p14="http://schemas.microsoft.com/office/powerpoint/2010/main" val="724654998"/>
              </p:ext>
            </p:extLst>
          </p:nvPr>
        </p:nvGraphicFramePr>
        <p:xfrm>
          <a:off x="568071" y="2133600"/>
          <a:ext cx="4232529" cy="435011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TextBox 4"/>
          <p:cNvSpPr txBox="1"/>
          <p:nvPr/>
        </p:nvSpPr>
        <p:spPr>
          <a:xfrm>
            <a:off x="2895600" y="6037440"/>
            <a:ext cx="1582677" cy="307777"/>
          </a:xfrm>
          <a:prstGeom prst="rect">
            <a:avLst/>
          </a:prstGeom>
          <a:solidFill>
            <a:schemeClr val="accent1"/>
          </a:solidFill>
          <a:ln>
            <a:solidFill>
              <a:schemeClr val="accent1">
                <a:lumMod val="75000"/>
              </a:schemeClr>
            </a:solidFill>
          </a:ln>
        </p:spPr>
        <p:txBody>
          <a:bodyPr wrap="none" rtlCol="0">
            <a:spAutoFit/>
          </a:bodyPr>
          <a:lstStyle/>
          <a:p>
            <a:r>
              <a:rPr lang="en-US" sz="1400" dirty="0" smtClean="0">
                <a:solidFill>
                  <a:schemeClr val="bg1"/>
                </a:solidFill>
              </a:rPr>
              <a:t>Fourth-Fifth Grade</a:t>
            </a:r>
            <a:endParaRPr lang="en-US" sz="1400" dirty="0">
              <a:solidFill>
                <a:schemeClr val="bg1"/>
              </a:solidFill>
            </a:endParaRPr>
          </a:p>
        </p:txBody>
      </p:sp>
      <p:pic>
        <p:nvPicPr>
          <p:cNvPr id="4098"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20343" y="533400"/>
            <a:ext cx="1656923" cy="1799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55428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86600" y="228600"/>
            <a:ext cx="1872343" cy="5562600"/>
          </a:xfrm>
        </p:spPr>
        <p:txBody>
          <a:bodyPr>
            <a:normAutofit/>
          </a:bodyPr>
          <a:lstStyle/>
          <a:p>
            <a:pPr algn="ctr"/>
            <a:r>
              <a:rPr lang="en-US" sz="3200" u="sng" dirty="0" smtClean="0"/>
              <a:t>SHIFT 3</a:t>
            </a:r>
          </a:p>
          <a:p>
            <a:pPr algn="ctr"/>
            <a:endParaRPr lang="en-US" dirty="0" smtClean="0"/>
          </a:p>
          <a:p>
            <a:pPr algn="ctr"/>
            <a:r>
              <a:rPr lang="en-US" sz="2400" dirty="0" smtClean="0"/>
              <a:t>Staircase of Complexity</a:t>
            </a:r>
            <a:endParaRPr lang="en-US" sz="2400" dirty="0"/>
          </a:p>
          <a:p>
            <a:endParaRPr lang="en-US" dirty="0"/>
          </a:p>
        </p:txBody>
      </p:sp>
      <p:sp>
        <p:nvSpPr>
          <p:cNvPr id="8" name="Title 7"/>
          <p:cNvSpPr>
            <a:spLocks noGrp="1"/>
          </p:cNvSpPr>
          <p:nvPr>
            <p:ph type="title"/>
          </p:nvPr>
        </p:nvSpPr>
        <p:spPr>
          <a:xfrm>
            <a:off x="413657" y="-304800"/>
            <a:ext cx="6324600" cy="1828800"/>
          </a:xfrm>
        </p:spPr>
        <p:txBody>
          <a:bodyPr/>
          <a:lstStyle/>
          <a:p>
            <a:r>
              <a:rPr lang="en-US" dirty="0" smtClean="0"/>
              <a:t>Pre-</a:t>
            </a:r>
            <a:r>
              <a:rPr lang="en-US" dirty="0" err="1" smtClean="0"/>
              <a:t>ccls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907209663"/>
              </p:ext>
            </p:extLst>
          </p:nvPr>
        </p:nvGraphicFramePr>
        <p:xfrm>
          <a:off x="2362200" y="1524000"/>
          <a:ext cx="4191000" cy="2530127"/>
        </p:xfrm>
        <a:graphic>
          <a:graphicData uri="http://schemas.openxmlformats.org/drawingml/2006/table">
            <a:tbl>
              <a:tblPr/>
              <a:tblGrid>
                <a:gridCol w="4191000"/>
              </a:tblGrid>
              <a:tr h="457200">
                <a:tc>
                  <a:txBody>
                    <a:bodyPr/>
                    <a:lstStyle/>
                    <a:p>
                      <a:endParaRPr lang="en-US" dirty="0"/>
                    </a:p>
                  </a:txBody>
                  <a:tcPr marL="0" marR="0" marT="0" marB="0">
                    <a:lnL>
                      <a:noFill/>
                    </a:lnL>
                    <a:lnR>
                      <a:noFill/>
                    </a:lnR>
                    <a:lnT>
                      <a:noFill/>
                    </a:lnT>
                    <a:lnB>
                      <a:noFill/>
                    </a:lnB>
                    <a:solidFill>
                      <a:srgbClr val="FFFFFF"/>
                    </a:solidFill>
                  </a:tcPr>
                </a:tc>
              </a:tr>
              <a:tr h="345488">
                <a:tc>
                  <a:txBody>
                    <a:bodyPr/>
                    <a:lstStyle/>
                    <a:p>
                      <a:pPr algn="ctr"/>
                      <a:r>
                        <a:rPr lang="en-US" i="1"/>
                        <a:t>Thank you for hands and feet</a:t>
                      </a:r>
                      <a:endParaRPr lang="en-US"/>
                    </a:p>
                  </a:txBody>
                  <a:tcPr marL="0" marR="0" marT="0" marB="0">
                    <a:lnL>
                      <a:noFill/>
                    </a:lnL>
                    <a:lnR>
                      <a:noFill/>
                    </a:lnR>
                    <a:lnT>
                      <a:noFill/>
                    </a:lnT>
                    <a:lnB>
                      <a:noFill/>
                    </a:lnB>
                    <a:solidFill>
                      <a:srgbClr val="FFFFFF"/>
                    </a:solidFill>
                  </a:tcPr>
                </a:tc>
              </a:tr>
              <a:tr h="345488">
                <a:tc>
                  <a:txBody>
                    <a:bodyPr/>
                    <a:lstStyle/>
                    <a:p>
                      <a:pPr algn="ctr"/>
                      <a:r>
                        <a:rPr lang="en-US" i="1"/>
                        <a:t>that keep a beat,</a:t>
                      </a:r>
                      <a:endParaRPr lang="en-US"/>
                    </a:p>
                  </a:txBody>
                  <a:tcPr marL="0" marR="0" marT="0" marB="0">
                    <a:lnL>
                      <a:noFill/>
                    </a:lnL>
                    <a:lnR>
                      <a:noFill/>
                    </a:lnR>
                    <a:lnT>
                      <a:noFill/>
                    </a:lnT>
                    <a:lnB>
                      <a:noFill/>
                    </a:lnB>
                    <a:solidFill>
                      <a:srgbClr val="FFFFFF"/>
                    </a:solidFill>
                  </a:tcPr>
                </a:tc>
              </a:tr>
              <a:tr h="345488">
                <a:tc>
                  <a:txBody>
                    <a:bodyPr/>
                    <a:lstStyle/>
                    <a:p>
                      <a:pPr algn="ctr"/>
                      <a:r>
                        <a:rPr lang="en-US" i="1" dirty="0"/>
                        <a:t>for ears that hear,</a:t>
                      </a:r>
                      <a:endParaRPr lang="en-US" dirty="0"/>
                    </a:p>
                  </a:txBody>
                  <a:tcPr marL="0" marR="0" marT="0" marB="0">
                    <a:lnL>
                      <a:noFill/>
                    </a:lnL>
                    <a:lnR>
                      <a:noFill/>
                    </a:lnR>
                    <a:lnT>
                      <a:noFill/>
                    </a:lnT>
                    <a:lnB>
                      <a:noFill/>
                    </a:lnB>
                    <a:solidFill>
                      <a:srgbClr val="FFFFFF"/>
                    </a:solidFill>
                  </a:tcPr>
                </a:tc>
              </a:tr>
              <a:tr h="345488">
                <a:tc>
                  <a:txBody>
                    <a:bodyPr/>
                    <a:lstStyle/>
                    <a:p>
                      <a:pPr algn="ctr"/>
                      <a:r>
                        <a:rPr lang="en-US" i="1"/>
                        <a:t>and eyes that see.</a:t>
                      </a:r>
                      <a:endParaRPr lang="en-US"/>
                    </a:p>
                  </a:txBody>
                  <a:tcPr marL="0" marR="0" marT="0" marB="0">
                    <a:lnL>
                      <a:noFill/>
                    </a:lnL>
                    <a:lnR>
                      <a:noFill/>
                    </a:lnR>
                    <a:lnT>
                      <a:noFill/>
                    </a:lnT>
                    <a:lnB>
                      <a:noFill/>
                    </a:lnB>
                    <a:solidFill>
                      <a:srgbClr val="FFFFFF"/>
                    </a:solidFill>
                  </a:tcPr>
                </a:tc>
              </a:tr>
              <a:tr h="690975">
                <a:tc>
                  <a:txBody>
                    <a:bodyPr/>
                    <a:lstStyle/>
                    <a:p>
                      <a:pPr algn="ctr"/>
                      <a:r>
                        <a:rPr lang="en-US" i="1" dirty="0"/>
                        <a:t>Thank you for each bendy knee.</a:t>
                      </a:r>
                      <a:endParaRPr lang="en-US" dirty="0"/>
                    </a:p>
                  </a:txBody>
                  <a:tcPr marL="0" marR="0" marT="0" marB="0">
                    <a:lnL>
                      <a:noFill/>
                    </a:lnL>
                    <a:lnR>
                      <a:noFill/>
                    </a:lnR>
                    <a:lnT>
                      <a:noFill/>
                    </a:lnT>
                    <a:lnB>
                      <a:noFill/>
                    </a:lnB>
                    <a:solidFill>
                      <a:srgbClr val="FFFFFF"/>
                    </a:solidFill>
                  </a:tcPr>
                </a:tc>
              </a:tr>
            </a:tbl>
          </a:graphicData>
        </a:graphic>
      </p:graphicFrame>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065" y="3810000"/>
            <a:ext cx="2362200" cy="256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17955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86600" y="228600"/>
            <a:ext cx="1872343" cy="5562600"/>
          </a:xfrm>
        </p:spPr>
        <p:txBody>
          <a:bodyPr>
            <a:normAutofit/>
          </a:bodyPr>
          <a:lstStyle/>
          <a:p>
            <a:pPr algn="ctr"/>
            <a:r>
              <a:rPr lang="en-US" sz="3200" u="sng" dirty="0" smtClean="0"/>
              <a:t>SHIFT 3</a:t>
            </a:r>
          </a:p>
          <a:p>
            <a:pPr algn="ctr"/>
            <a:endParaRPr lang="en-US" dirty="0" smtClean="0"/>
          </a:p>
          <a:p>
            <a:pPr algn="ctr"/>
            <a:r>
              <a:rPr lang="en-US" sz="2400" dirty="0" smtClean="0"/>
              <a:t>Staircase of Complexity</a:t>
            </a:r>
            <a:endParaRPr lang="en-US" sz="2400" dirty="0"/>
          </a:p>
          <a:p>
            <a:endParaRPr lang="en-US" dirty="0"/>
          </a:p>
        </p:txBody>
      </p:sp>
      <p:sp>
        <p:nvSpPr>
          <p:cNvPr id="8" name="Title 7"/>
          <p:cNvSpPr>
            <a:spLocks noGrp="1"/>
          </p:cNvSpPr>
          <p:nvPr>
            <p:ph type="title"/>
          </p:nvPr>
        </p:nvSpPr>
        <p:spPr>
          <a:xfrm>
            <a:off x="413657" y="-304800"/>
            <a:ext cx="6324600" cy="1828800"/>
          </a:xfrm>
        </p:spPr>
        <p:txBody>
          <a:bodyPr/>
          <a:lstStyle/>
          <a:p>
            <a:r>
              <a:rPr lang="en-US" dirty="0" smtClean="0"/>
              <a:t>POST-</a:t>
            </a:r>
            <a:r>
              <a:rPr lang="en-US" dirty="0" err="1" smtClean="0"/>
              <a:t>ccls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378213649"/>
              </p:ext>
            </p:extLst>
          </p:nvPr>
        </p:nvGraphicFramePr>
        <p:xfrm>
          <a:off x="2362200" y="1447800"/>
          <a:ext cx="4191000" cy="3544310"/>
        </p:xfrm>
        <a:graphic>
          <a:graphicData uri="http://schemas.openxmlformats.org/drawingml/2006/table">
            <a:tbl>
              <a:tblPr/>
              <a:tblGrid>
                <a:gridCol w="4191000"/>
              </a:tblGrid>
              <a:tr h="237251">
                <a:tc>
                  <a:txBody>
                    <a:bodyPr/>
                    <a:lstStyle/>
                    <a:p>
                      <a:endParaRPr lang="en-US" dirty="0"/>
                    </a:p>
                  </a:txBody>
                  <a:tcPr marL="0" marR="0" marT="0" marB="0">
                    <a:lnL>
                      <a:noFill/>
                    </a:lnL>
                    <a:lnR>
                      <a:noFill/>
                    </a:lnR>
                    <a:lnT>
                      <a:noFill/>
                    </a:lnT>
                    <a:lnB>
                      <a:noFill/>
                    </a:lnB>
                    <a:solidFill>
                      <a:srgbClr val="FFFFFF"/>
                    </a:solidFill>
                  </a:tcPr>
                </a:tc>
              </a:tr>
              <a:tr h="2214347">
                <a:tc>
                  <a:txBody>
                    <a:bodyPr/>
                    <a:lstStyle/>
                    <a:p>
                      <a:pPr algn="ctr"/>
                      <a:r>
                        <a:rPr lang="en-US" sz="2800" i="1" dirty="0" smtClean="0"/>
                        <a:t>When you eat fresh fruits and vegetables</a:t>
                      </a:r>
                      <a:r>
                        <a:rPr lang="en-US" sz="2800" i="1" baseline="0" dirty="0" smtClean="0"/>
                        <a:t> and protein foods like meat, milk, and beans you are giving your body the things it needs to grow.</a:t>
                      </a:r>
                      <a:endParaRPr lang="en-US" sz="2800" dirty="0"/>
                    </a:p>
                  </a:txBody>
                  <a:tcPr marL="0" marR="0" marT="0" marB="0">
                    <a:lnL>
                      <a:noFill/>
                    </a:lnL>
                    <a:lnR>
                      <a:noFill/>
                    </a:lnR>
                    <a:lnT>
                      <a:noFill/>
                    </a:lnT>
                    <a:lnB>
                      <a:noFill/>
                    </a:lnB>
                    <a:solidFill>
                      <a:srgbClr val="FFFFFF"/>
                    </a:solidFill>
                  </a:tcPr>
                </a:tc>
              </a:tr>
              <a:tr h="237251">
                <a:tc>
                  <a:txBody>
                    <a:bodyPr/>
                    <a:lstStyle/>
                    <a:p>
                      <a:pPr algn="ctr"/>
                      <a:endParaRPr lang="en-US" dirty="0"/>
                    </a:p>
                  </a:txBody>
                  <a:tcPr marL="0" marR="0" marT="0" marB="0">
                    <a:lnL>
                      <a:noFill/>
                    </a:lnL>
                    <a:lnR>
                      <a:noFill/>
                    </a:lnR>
                    <a:lnT>
                      <a:noFill/>
                    </a:lnT>
                    <a:lnB>
                      <a:noFill/>
                    </a:lnB>
                    <a:solidFill>
                      <a:srgbClr val="FFFFFF"/>
                    </a:solidFill>
                  </a:tcPr>
                </a:tc>
              </a:tr>
              <a:tr h="435350">
                <a:tc>
                  <a:txBody>
                    <a:bodyPr/>
                    <a:lstStyle/>
                    <a:p>
                      <a:pPr algn="ctr"/>
                      <a:endParaRPr lang="en-US" dirty="0"/>
                    </a:p>
                  </a:txBody>
                  <a:tcPr marL="0" marR="0" marT="0" marB="0">
                    <a:lnL>
                      <a:noFill/>
                    </a:lnL>
                    <a:lnR>
                      <a:noFill/>
                    </a:lnR>
                    <a:lnT>
                      <a:noFill/>
                    </a:lnT>
                    <a:lnB>
                      <a:noFill/>
                    </a:lnB>
                    <a:solidFill>
                      <a:srgbClr val="FFFFFF"/>
                    </a:solidFill>
                  </a:tcPr>
                </a:tc>
              </a:tr>
            </a:tbl>
          </a:graphicData>
        </a:graphic>
      </p:graphicFrame>
      <p:pic>
        <p:nvPicPr>
          <p:cNvPr id="3076" name="Picture 4" descr="http://www.neatsolutions.com/Images/Products/MNO/my_amazing_bod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038600"/>
            <a:ext cx="2768601" cy="2411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480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86600" y="251255"/>
            <a:ext cx="1872343" cy="5562600"/>
          </a:xfrm>
        </p:spPr>
        <p:txBody>
          <a:bodyPr>
            <a:normAutofit/>
          </a:bodyPr>
          <a:lstStyle/>
          <a:p>
            <a:pPr algn="ctr"/>
            <a:r>
              <a:rPr lang="en-US" sz="3600" u="sng" dirty="0" smtClean="0"/>
              <a:t>SHIFT 3</a:t>
            </a:r>
          </a:p>
          <a:p>
            <a:pPr algn="ctr"/>
            <a:endParaRPr lang="en-US" dirty="0" smtClean="0"/>
          </a:p>
          <a:p>
            <a:pPr algn="ctr"/>
            <a:r>
              <a:rPr lang="en-US" sz="2400" dirty="0" smtClean="0"/>
              <a:t>Staircase of Complexity</a:t>
            </a:r>
            <a:endParaRPr lang="en-US" sz="2400" dirty="0"/>
          </a:p>
          <a:p>
            <a:endParaRPr lang="en-US" dirty="0"/>
          </a:p>
        </p:txBody>
      </p:sp>
      <p:sp>
        <p:nvSpPr>
          <p:cNvPr id="8" name="Title 7"/>
          <p:cNvSpPr>
            <a:spLocks noGrp="1"/>
          </p:cNvSpPr>
          <p:nvPr>
            <p:ph type="title"/>
          </p:nvPr>
        </p:nvSpPr>
        <p:spPr>
          <a:xfrm>
            <a:off x="413657" y="-304800"/>
            <a:ext cx="6324600" cy="1828800"/>
          </a:xfrm>
        </p:spPr>
        <p:txBody>
          <a:bodyPr/>
          <a:lstStyle/>
          <a:p>
            <a:r>
              <a:rPr lang="en-US" dirty="0" smtClean="0"/>
              <a:t>Post-</a:t>
            </a:r>
            <a:r>
              <a:rPr lang="en-US" dirty="0" err="1" smtClean="0"/>
              <a:t>ccls</a:t>
            </a:r>
            <a:endParaRPr lang="en-US" dirty="0"/>
          </a:p>
        </p:txBody>
      </p:sp>
      <p:graphicFrame>
        <p:nvGraphicFramePr>
          <p:cNvPr id="6" name="Diagram 5"/>
          <p:cNvGraphicFramePr/>
          <p:nvPr>
            <p:extLst>
              <p:ext uri="{D42A27DB-BD31-4B8C-83A1-F6EECF244321}">
                <p14:modId xmlns:p14="http://schemas.microsoft.com/office/powerpoint/2010/main" val="4068645038"/>
              </p:ext>
            </p:extLst>
          </p:nvPr>
        </p:nvGraphicFramePr>
        <p:xfrm>
          <a:off x="457200" y="1143000"/>
          <a:ext cx="60960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643466" y="2694001"/>
            <a:ext cx="1325619" cy="338554"/>
          </a:xfrm>
          <a:prstGeom prst="rect">
            <a:avLst/>
          </a:prstGeom>
          <a:solidFill>
            <a:schemeClr val="accent1"/>
          </a:solidFill>
        </p:spPr>
        <p:txBody>
          <a:bodyPr wrap="none" rtlCol="0">
            <a:spAutoFit/>
          </a:bodyPr>
          <a:lstStyle/>
          <a:p>
            <a:r>
              <a:rPr lang="en-US" sz="1600" dirty="0" smtClean="0"/>
              <a:t>Kindergarten</a:t>
            </a:r>
            <a:endParaRPr lang="en-US" sz="1600" dirty="0"/>
          </a:p>
        </p:txBody>
      </p:sp>
      <p:sp>
        <p:nvSpPr>
          <p:cNvPr id="4" name="TextBox 3"/>
          <p:cNvSpPr txBox="1"/>
          <p:nvPr/>
        </p:nvSpPr>
        <p:spPr>
          <a:xfrm>
            <a:off x="2269065" y="2694001"/>
            <a:ext cx="1042273" cy="338554"/>
          </a:xfrm>
          <a:prstGeom prst="rect">
            <a:avLst/>
          </a:prstGeom>
          <a:solidFill>
            <a:schemeClr val="accent1"/>
          </a:solidFill>
        </p:spPr>
        <p:txBody>
          <a:bodyPr wrap="none" rtlCol="0">
            <a:spAutoFit/>
          </a:bodyPr>
          <a:lstStyle/>
          <a:p>
            <a:r>
              <a:rPr lang="en-US" sz="1600" dirty="0" smtClean="0"/>
              <a:t>1st Grade</a:t>
            </a:r>
            <a:endParaRPr lang="en-US" sz="1600" dirty="0"/>
          </a:p>
        </p:txBody>
      </p:sp>
      <p:sp>
        <p:nvSpPr>
          <p:cNvPr id="5" name="TextBox 4"/>
          <p:cNvSpPr txBox="1"/>
          <p:nvPr/>
        </p:nvSpPr>
        <p:spPr>
          <a:xfrm>
            <a:off x="3640667" y="2694001"/>
            <a:ext cx="1319592" cy="338554"/>
          </a:xfrm>
          <a:prstGeom prst="rect">
            <a:avLst/>
          </a:prstGeom>
          <a:solidFill>
            <a:schemeClr val="accent1"/>
          </a:solidFill>
        </p:spPr>
        <p:txBody>
          <a:bodyPr wrap="none" rtlCol="0">
            <a:spAutoFit/>
          </a:bodyPr>
          <a:lstStyle/>
          <a:p>
            <a:r>
              <a:rPr lang="en-US" sz="1600" dirty="0" smtClean="0"/>
              <a:t>2</a:t>
            </a:r>
            <a:r>
              <a:rPr lang="en-US" sz="1600" baseline="30000" dirty="0" smtClean="0"/>
              <a:t>nd</a:t>
            </a:r>
            <a:r>
              <a:rPr lang="en-US" sz="1600" dirty="0" smtClean="0"/>
              <a:t>-3</a:t>
            </a:r>
            <a:r>
              <a:rPr lang="en-US" sz="1600" baseline="30000" dirty="0" smtClean="0"/>
              <a:t>rd</a:t>
            </a:r>
            <a:r>
              <a:rPr lang="en-US" sz="1600" dirty="0" smtClean="0"/>
              <a:t> Grade</a:t>
            </a:r>
            <a:endParaRPr lang="en-US" sz="1600" dirty="0"/>
          </a:p>
        </p:txBody>
      </p:sp>
      <p:sp>
        <p:nvSpPr>
          <p:cNvPr id="7" name="TextBox 6"/>
          <p:cNvSpPr txBox="1"/>
          <p:nvPr/>
        </p:nvSpPr>
        <p:spPr>
          <a:xfrm>
            <a:off x="5189766" y="2694001"/>
            <a:ext cx="1287532" cy="338554"/>
          </a:xfrm>
          <a:prstGeom prst="rect">
            <a:avLst/>
          </a:prstGeom>
          <a:solidFill>
            <a:schemeClr val="accent1"/>
          </a:solidFill>
        </p:spPr>
        <p:txBody>
          <a:bodyPr wrap="none" rtlCol="0">
            <a:spAutoFit/>
          </a:bodyPr>
          <a:lstStyle/>
          <a:p>
            <a:r>
              <a:rPr lang="en-US" sz="1600" dirty="0" smtClean="0"/>
              <a:t>4</a:t>
            </a:r>
            <a:r>
              <a:rPr lang="en-US" sz="1600" baseline="30000" dirty="0" smtClean="0"/>
              <a:t>th</a:t>
            </a:r>
            <a:r>
              <a:rPr lang="en-US" sz="1600" dirty="0" smtClean="0"/>
              <a:t>-5</a:t>
            </a:r>
            <a:r>
              <a:rPr lang="en-US" sz="1600" baseline="30000" dirty="0" smtClean="0"/>
              <a:t>th</a:t>
            </a:r>
            <a:r>
              <a:rPr lang="en-US" sz="1600" dirty="0" smtClean="0"/>
              <a:t> Grade</a:t>
            </a:r>
            <a:endParaRPr lang="en-US" sz="1600" dirty="0"/>
          </a:p>
        </p:txBody>
      </p:sp>
    </p:spTree>
    <p:extLst>
      <p:ext uri="{BB962C8B-B14F-4D97-AF65-F5344CB8AC3E}">
        <p14:creationId xmlns:p14="http://schemas.microsoft.com/office/powerpoint/2010/main" val="7018098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86599" y="609600"/>
            <a:ext cx="1872343" cy="5562600"/>
          </a:xfrm>
        </p:spPr>
        <p:txBody>
          <a:bodyPr>
            <a:normAutofit/>
          </a:bodyPr>
          <a:lstStyle/>
          <a:p>
            <a:pPr algn="ctr"/>
            <a:r>
              <a:rPr lang="en-US" sz="3200" u="sng" dirty="0" smtClean="0"/>
              <a:t>SHIFT 4</a:t>
            </a:r>
          </a:p>
          <a:p>
            <a:pPr algn="ctr"/>
            <a:endParaRPr lang="en-US" dirty="0" smtClean="0"/>
          </a:p>
          <a:p>
            <a:pPr algn="ctr"/>
            <a:r>
              <a:rPr lang="en-US" sz="2400" dirty="0" smtClean="0"/>
              <a:t>Text-based Answers</a:t>
            </a:r>
            <a:endParaRPr lang="en-US" sz="2400" dirty="0"/>
          </a:p>
          <a:p>
            <a:endParaRPr lang="en-US" dirty="0" smtClean="0"/>
          </a:p>
          <a:p>
            <a:endParaRPr lang="en-US" dirty="0"/>
          </a:p>
          <a:p>
            <a:endParaRPr lang="en-US" sz="2000" dirty="0" smtClean="0"/>
          </a:p>
        </p:txBody>
      </p:sp>
      <p:sp>
        <p:nvSpPr>
          <p:cNvPr id="8" name="Title 7"/>
          <p:cNvSpPr>
            <a:spLocks noGrp="1"/>
          </p:cNvSpPr>
          <p:nvPr>
            <p:ph type="title"/>
          </p:nvPr>
        </p:nvSpPr>
        <p:spPr>
          <a:xfrm>
            <a:off x="413657" y="-304800"/>
            <a:ext cx="6324600" cy="1828800"/>
          </a:xfrm>
        </p:spPr>
        <p:txBody>
          <a:bodyPr/>
          <a:lstStyle/>
          <a:p>
            <a:r>
              <a:rPr lang="en-US" dirty="0" smtClean="0"/>
              <a:t>Pre-</a:t>
            </a:r>
            <a:r>
              <a:rPr lang="en-US" dirty="0" err="1" smtClean="0"/>
              <a:t>ccls</a:t>
            </a:r>
            <a:endParaRPr lang="en-US" dirty="0"/>
          </a:p>
        </p:txBody>
      </p:sp>
      <p:graphicFrame>
        <p:nvGraphicFramePr>
          <p:cNvPr id="5" name="Diagram 4"/>
          <p:cNvGraphicFramePr/>
          <p:nvPr>
            <p:extLst>
              <p:ext uri="{D42A27DB-BD31-4B8C-83A1-F6EECF244321}">
                <p14:modId xmlns:p14="http://schemas.microsoft.com/office/powerpoint/2010/main" val="2697663636"/>
              </p:ext>
            </p:extLst>
          </p:nvPr>
        </p:nvGraphicFramePr>
        <p:xfrm>
          <a:off x="457200" y="14478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660399" y="2810935"/>
            <a:ext cx="1325619" cy="338554"/>
          </a:xfrm>
          <a:prstGeom prst="rect">
            <a:avLst/>
          </a:prstGeom>
          <a:solidFill>
            <a:schemeClr val="accent1"/>
          </a:solidFill>
        </p:spPr>
        <p:txBody>
          <a:bodyPr wrap="none" rtlCol="0">
            <a:spAutoFit/>
          </a:bodyPr>
          <a:lstStyle/>
          <a:p>
            <a:r>
              <a:rPr lang="en-US" sz="1600" dirty="0" smtClean="0"/>
              <a:t>Kindergarten</a:t>
            </a:r>
            <a:endParaRPr lang="en-US" sz="1600" dirty="0"/>
          </a:p>
        </p:txBody>
      </p:sp>
      <p:sp>
        <p:nvSpPr>
          <p:cNvPr id="4" name="TextBox 3"/>
          <p:cNvSpPr txBox="1"/>
          <p:nvPr/>
        </p:nvSpPr>
        <p:spPr>
          <a:xfrm>
            <a:off x="2209800" y="2777014"/>
            <a:ext cx="1024639" cy="369332"/>
          </a:xfrm>
          <a:prstGeom prst="rect">
            <a:avLst/>
          </a:prstGeom>
          <a:solidFill>
            <a:schemeClr val="accent1"/>
          </a:solidFill>
        </p:spPr>
        <p:txBody>
          <a:bodyPr wrap="none" rtlCol="0">
            <a:spAutoFit/>
          </a:bodyPr>
          <a:lstStyle/>
          <a:p>
            <a:r>
              <a:rPr lang="en-US" dirty="0" smtClean="0"/>
              <a:t>1</a:t>
            </a:r>
            <a:r>
              <a:rPr lang="en-US" baseline="30000" dirty="0" smtClean="0"/>
              <a:t>st</a:t>
            </a:r>
            <a:r>
              <a:rPr lang="en-US" dirty="0" smtClean="0"/>
              <a:t> </a:t>
            </a:r>
            <a:r>
              <a:rPr lang="en-US" sz="1600" dirty="0" smtClean="0"/>
              <a:t>Grade</a:t>
            </a:r>
            <a:endParaRPr lang="en-US" sz="1600" dirty="0"/>
          </a:p>
        </p:txBody>
      </p:sp>
      <p:sp>
        <p:nvSpPr>
          <p:cNvPr id="6" name="TextBox 5"/>
          <p:cNvSpPr txBox="1"/>
          <p:nvPr/>
        </p:nvSpPr>
        <p:spPr>
          <a:xfrm>
            <a:off x="3513668" y="2776959"/>
            <a:ext cx="1396536" cy="369332"/>
          </a:xfrm>
          <a:prstGeom prst="rect">
            <a:avLst/>
          </a:prstGeom>
          <a:solidFill>
            <a:schemeClr val="accent1"/>
          </a:solidFill>
        </p:spPr>
        <p:txBody>
          <a:bodyPr wrap="none" rtlCol="0">
            <a:spAutoFit/>
          </a:bodyPr>
          <a:lstStyle/>
          <a:p>
            <a:r>
              <a:rPr lang="en-US" dirty="0" smtClean="0"/>
              <a:t>2</a:t>
            </a:r>
            <a:r>
              <a:rPr lang="en-US" baseline="30000" dirty="0" smtClean="0"/>
              <a:t>nd</a:t>
            </a:r>
            <a:r>
              <a:rPr lang="en-US" dirty="0" smtClean="0"/>
              <a:t>-3</a:t>
            </a:r>
            <a:r>
              <a:rPr lang="en-US" baseline="30000" dirty="0" smtClean="0"/>
              <a:t>rd</a:t>
            </a:r>
            <a:r>
              <a:rPr lang="en-US" dirty="0" smtClean="0"/>
              <a:t> </a:t>
            </a:r>
            <a:r>
              <a:rPr lang="en-US" sz="1600" dirty="0" smtClean="0"/>
              <a:t>Grade</a:t>
            </a:r>
            <a:endParaRPr lang="en-US" sz="1600" dirty="0"/>
          </a:p>
        </p:txBody>
      </p:sp>
      <p:sp>
        <p:nvSpPr>
          <p:cNvPr id="7" name="TextBox 6"/>
          <p:cNvSpPr txBox="1"/>
          <p:nvPr/>
        </p:nvSpPr>
        <p:spPr>
          <a:xfrm>
            <a:off x="5051299" y="2795546"/>
            <a:ext cx="1361270" cy="369332"/>
          </a:xfrm>
          <a:prstGeom prst="rect">
            <a:avLst/>
          </a:prstGeom>
          <a:solidFill>
            <a:schemeClr val="accent1"/>
          </a:solidFill>
        </p:spPr>
        <p:txBody>
          <a:bodyPr wrap="none" rtlCol="0">
            <a:spAutoFit/>
          </a:bodyPr>
          <a:lstStyle/>
          <a:p>
            <a:r>
              <a:rPr lang="en-US" dirty="0" smtClean="0"/>
              <a:t>4</a:t>
            </a:r>
            <a:r>
              <a:rPr lang="en-US" baseline="30000" dirty="0" smtClean="0"/>
              <a:t>th</a:t>
            </a:r>
            <a:r>
              <a:rPr lang="en-US" dirty="0" smtClean="0"/>
              <a:t>-5</a:t>
            </a:r>
            <a:r>
              <a:rPr lang="en-US" baseline="30000" dirty="0" smtClean="0"/>
              <a:t>th</a:t>
            </a:r>
            <a:r>
              <a:rPr lang="en-US" dirty="0" smtClean="0"/>
              <a:t> </a:t>
            </a:r>
            <a:r>
              <a:rPr lang="en-US" sz="1600" dirty="0" smtClean="0"/>
              <a:t>Grade</a:t>
            </a:r>
            <a:endParaRPr lang="en-US" sz="1600" dirty="0"/>
          </a:p>
        </p:txBody>
      </p:sp>
    </p:spTree>
    <p:extLst>
      <p:ext uri="{BB962C8B-B14F-4D97-AF65-F5344CB8AC3E}">
        <p14:creationId xmlns:p14="http://schemas.microsoft.com/office/powerpoint/2010/main" val="24573196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86599" y="609600"/>
            <a:ext cx="1872343" cy="5562600"/>
          </a:xfrm>
        </p:spPr>
        <p:txBody>
          <a:bodyPr>
            <a:normAutofit/>
          </a:bodyPr>
          <a:lstStyle/>
          <a:p>
            <a:pPr algn="ctr"/>
            <a:r>
              <a:rPr lang="en-US" sz="3600" u="sng" dirty="0" smtClean="0"/>
              <a:t>SHIFT 4</a:t>
            </a:r>
          </a:p>
          <a:p>
            <a:pPr algn="ctr"/>
            <a:endParaRPr lang="en-US" dirty="0" smtClean="0"/>
          </a:p>
          <a:p>
            <a:pPr algn="ctr"/>
            <a:r>
              <a:rPr lang="en-US" sz="2400" dirty="0" smtClean="0"/>
              <a:t>Text-based Answers</a:t>
            </a:r>
          </a:p>
          <a:p>
            <a:pPr algn="ctr"/>
            <a:endParaRPr lang="en-US" sz="2400" dirty="0"/>
          </a:p>
          <a:p>
            <a:pPr algn="ctr"/>
            <a:endParaRPr lang="en-US" sz="2400" dirty="0" smtClean="0"/>
          </a:p>
          <a:p>
            <a:endParaRPr lang="en-US" sz="2400" dirty="0" smtClean="0"/>
          </a:p>
        </p:txBody>
      </p:sp>
      <p:sp>
        <p:nvSpPr>
          <p:cNvPr id="8" name="Title 7"/>
          <p:cNvSpPr>
            <a:spLocks noGrp="1"/>
          </p:cNvSpPr>
          <p:nvPr>
            <p:ph type="title"/>
          </p:nvPr>
        </p:nvSpPr>
        <p:spPr>
          <a:xfrm>
            <a:off x="413657" y="-304800"/>
            <a:ext cx="6324600" cy="1828800"/>
          </a:xfrm>
        </p:spPr>
        <p:txBody>
          <a:bodyPr/>
          <a:lstStyle/>
          <a:p>
            <a:r>
              <a:rPr lang="en-US" dirty="0" smtClean="0"/>
              <a:t>Post-</a:t>
            </a:r>
            <a:r>
              <a:rPr lang="en-US" dirty="0" err="1" smtClean="0"/>
              <a:t>ccls</a:t>
            </a:r>
            <a:endParaRPr lang="en-US" dirty="0"/>
          </a:p>
        </p:txBody>
      </p:sp>
      <p:graphicFrame>
        <p:nvGraphicFramePr>
          <p:cNvPr id="6" name="Diagram 5"/>
          <p:cNvGraphicFramePr/>
          <p:nvPr>
            <p:extLst>
              <p:ext uri="{D42A27DB-BD31-4B8C-83A1-F6EECF244321}">
                <p14:modId xmlns:p14="http://schemas.microsoft.com/office/powerpoint/2010/main" val="3318727803"/>
              </p:ext>
            </p:extLst>
          </p:nvPr>
        </p:nvGraphicFramePr>
        <p:xfrm>
          <a:off x="457200" y="1066800"/>
          <a:ext cx="63246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685800" y="2726379"/>
            <a:ext cx="1325619" cy="338554"/>
          </a:xfrm>
          <a:prstGeom prst="rect">
            <a:avLst/>
          </a:prstGeom>
          <a:solidFill>
            <a:schemeClr val="accent1"/>
          </a:solidFill>
        </p:spPr>
        <p:txBody>
          <a:bodyPr wrap="none" rtlCol="0">
            <a:spAutoFit/>
          </a:bodyPr>
          <a:lstStyle/>
          <a:p>
            <a:r>
              <a:rPr lang="en-US" sz="1600" dirty="0" smtClean="0"/>
              <a:t>Kindergarten</a:t>
            </a:r>
            <a:endParaRPr lang="en-US" sz="1600" dirty="0"/>
          </a:p>
        </p:txBody>
      </p:sp>
      <p:sp>
        <p:nvSpPr>
          <p:cNvPr id="4" name="TextBox 3"/>
          <p:cNvSpPr txBox="1"/>
          <p:nvPr/>
        </p:nvSpPr>
        <p:spPr>
          <a:xfrm>
            <a:off x="2340948" y="2726379"/>
            <a:ext cx="1024639" cy="369332"/>
          </a:xfrm>
          <a:prstGeom prst="rect">
            <a:avLst/>
          </a:prstGeom>
          <a:solidFill>
            <a:schemeClr val="accent1"/>
          </a:solidFill>
        </p:spPr>
        <p:txBody>
          <a:bodyPr wrap="none" rtlCol="0">
            <a:spAutoFit/>
          </a:bodyPr>
          <a:lstStyle/>
          <a:p>
            <a:r>
              <a:rPr lang="en-US" dirty="0" smtClean="0"/>
              <a:t>1</a:t>
            </a:r>
            <a:r>
              <a:rPr lang="en-US" baseline="30000" dirty="0" smtClean="0"/>
              <a:t>st</a:t>
            </a:r>
            <a:r>
              <a:rPr lang="en-US" dirty="0" smtClean="0"/>
              <a:t> </a:t>
            </a:r>
            <a:r>
              <a:rPr lang="en-US" sz="1600" dirty="0" smtClean="0"/>
              <a:t>Grade</a:t>
            </a:r>
            <a:endParaRPr lang="en-US" sz="1600" dirty="0"/>
          </a:p>
        </p:txBody>
      </p:sp>
      <p:sp>
        <p:nvSpPr>
          <p:cNvPr id="5" name="TextBox 4"/>
          <p:cNvSpPr txBox="1"/>
          <p:nvPr/>
        </p:nvSpPr>
        <p:spPr>
          <a:xfrm>
            <a:off x="3712267" y="2694113"/>
            <a:ext cx="1396536" cy="369332"/>
          </a:xfrm>
          <a:prstGeom prst="rect">
            <a:avLst/>
          </a:prstGeom>
          <a:solidFill>
            <a:schemeClr val="accent1"/>
          </a:solidFill>
        </p:spPr>
        <p:txBody>
          <a:bodyPr wrap="none" rtlCol="0">
            <a:spAutoFit/>
          </a:bodyPr>
          <a:lstStyle/>
          <a:p>
            <a:r>
              <a:rPr lang="en-US" dirty="0" smtClean="0"/>
              <a:t>2</a:t>
            </a:r>
            <a:r>
              <a:rPr lang="en-US" baseline="30000" dirty="0" smtClean="0"/>
              <a:t>nd</a:t>
            </a:r>
            <a:r>
              <a:rPr lang="en-US" dirty="0" smtClean="0"/>
              <a:t>-3</a:t>
            </a:r>
            <a:r>
              <a:rPr lang="en-US" baseline="30000" dirty="0" smtClean="0"/>
              <a:t>rd</a:t>
            </a:r>
            <a:r>
              <a:rPr lang="en-US" dirty="0" smtClean="0"/>
              <a:t> </a:t>
            </a:r>
            <a:r>
              <a:rPr lang="en-US" sz="1600" dirty="0" smtClean="0"/>
              <a:t>Grade</a:t>
            </a:r>
            <a:endParaRPr lang="en-US" sz="1600" dirty="0"/>
          </a:p>
        </p:txBody>
      </p:sp>
      <p:sp>
        <p:nvSpPr>
          <p:cNvPr id="7" name="TextBox 6"/>
          <p:cNvSpPr txBox="1"/>
          <p:nvPr/>
        </p:nvSpPr>
        <p:spPr>
          <a:xfrm>
            <a:off x="5262163" y="2724891"/>
            <a:ext cx="1362874" cy="369332"/>
          </a:xfrm>
          <a:prstGeom prst="rect">
            <a:avLst/>
          </a:prstGeom>
          <a:solidFill>
            <a:schemeClr val="accent1"/>
          </a:solidFill>
        </p:spPr>
        <p:txBody>
          <a:bodyPr wrap="none" rtlCol="0">
            <a:spAutoFit/>
          </a:bodyPr>
          <a:lstStyle/>
          <a:p>
            <a:r>
              <a:rPr lang="en-US" sz="1600" dirty="0" smtClean="0"/>
              <a:t>4</a:t>
            </a:r>
            <a:r>
              <a:rPr lang="en-US" sz="1600" baseline="30000" dirty="0" smtClean="0"/>
              <a:t>th</a:t>
            </a:r>
            <a:r>
              <a:rPr lang="en-US" sz="1600" dirty="0" smtClean="0"/>
              <a:t>-5</a:t>
            </a:r>
            <a:r>
              <a:rPr lang="en-US" sz="1600" baseline="30000" dirty="0" smtClean="0"/>
              <a:t>th</a:t>
            </a:r>
            <a:r>
              <a:rPr lang="en-US" dirty="0" smtClean="0"/>
              <a:t> Grade</a:t>
            </a:r>
            <a:endParaRPr lang="en-US" dirty="0"/>
          </a:p>
        </p:txBody>
      </p:sp>
    </p:spTree>
    <p:extLst>
      <p:ext uri="{BB962C8B-B14F-4D97-AF65-F5344CB8AC3E}">
        <p14:creationId xmlns:p14="http://schemas.microsoft.com/office/powerpoint/2010/main" val="26943757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86599" y="609600"/>
            <a:ext cx="1872343" cy="5562600"/>
          </a:xfrm>
        </p:spPr>
        <p:txBody>
          <a:bodyPr>
            <a:normAutofit/>
          </a:bodyPr>
          <a:lstStyle/>
          <a:p>
            <a:pPr algn="ctr"/>
            <a:r>
              <a:rPr lang="en-US" sz="3600" u="sng" dirty="0" smtClean="0"/>
              <a:t>SHIFT 5</a:t>
            </a:r>
          </a:p>
          <a:p>
            <a:pPr algn="ctr"/>
            <a:endParaRPr lang="en-US" dirty="0" smtClean="0"/>
          </a:p>
          <a:p>
            <a:pPr algn="ctr"/>
            <a:r>
              <a:rPr lang="en-US" sz="3200" dirty="0" smtClean="0"/>
              <a:t>Writing from Sources</a:t>
            </a:r>
          </a:p>
          <a:p>
            <a:pPr algn="ctr"/>
            <a:endParaRPr lang="en-US" dirty="0"/>
          </a:p>
        </p:txBody>
      </p:sp>
      <p:graphicFrame>
        <p:nvGraphicFramePr>
          <p:cNvPr id="4" name="Diagram 3"/>
          <p:cNvGraphicFramePr/>
          <p:nvPr>
            <p:extLst>
              <p:ext uri="{D42A27DB-BD31-4B8C-83A1-F6EECF244321}">
                <p14:modId xmlns:p14="http://schemas.microsoft.com/office/powerpoint/2010/main" val="3079150180"/>
              </p:ext>
            </p:extLst>
          </p:nvPr>
        </p:nvGraphicFramePr>
        <p:xfrm>
          <a:off x="381000" y="457200"/>
          <a:ext cx="60960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99100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10400" y="2667000"/>
            <a:ext cx="1981200" cy="2514600"/>
          </a:xfrm>
        </p:spPr>
        <p:txBody>
          <a:bodyPr>
            <a:noAutofit/>
          </a:bodyPr>
          <a:lstStyle/>
          <a:p>
            <a:pPr algn="ctr"/>
            <a:r>
              <a:rPr lang="en-US" sz="2800" dirty="0" smtClean="0"/>
              <a:t>Who are they and what do they have in common?</a:t>
            </a:r>
            <a:endParaRPr lang="en-US" sz="2800" dirty="0"/>
          </a:p>
        </p:txBody>
      </p:sp>
      <p:pic>
        <p:nvPicPr>
          <p:cNvPr id="1026" name="Picture 2" descr="http://54th-mass.org/images/Frederick_Douglass-A-330x33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929" y="3886048"/>
            <a:ext cx="2418471" cy="24844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commons/thumb/2/27/Abraham_Lincoln_by_Alexander_Helser,_1860-crop.jpg/170px-Abraham_Lincoln_by_Alexander_Helser,_1860-cro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8888" y="1835943"/>
            <a:ext cx="1879919" cy="235542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tatereports.us/wp-content/uploads/2010/05/thomas-edis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371474"/>
            <a:ext cx="2205819" cy="292893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lovesjaneausten.files.wordpress.com/2011/02/jane_austen-sepi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834" y="519123"/>
            <a:ext cx="2125054" cy="302946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britlitwiki.wikispaces.com/file/view/CharlesDickens.jpg/69427523/CharlesDicken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64513" y="4038599"/>
            <a:ext cx="2337106" cy="251365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74.52.59.2/~vbluesky/images/stories/pop_quiz.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53422" y="371474"/>
            <a:ext cx="1752600" cy="1810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6661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102928" y="1119664"/>
            <a:ext cx="1872343" cy="3581400"/>
          </a:xfrm>
        </p:spPr>
        <p:txBody>
          <a:bodyPr>
            <a:normAutofit/>
          </a:bodyPr>
          <a:lstStyle/>
          <a:p>
            <a:pPr algn="ctr"/>
            <a:r>
              <a:rPr lang="en-US" sz="3600" u="sng" dirty="0" smtClean="0"/>
              <a:t>SHIFT 5</a:t>
            </a:r>
          </a:p>
          <a:p>
            <a:pPr algn="ctr"/>
            <a:endParaRPr lang="en-US" dirty="0" smtClean="0"/>
          </a:p>
          <a:p>
            <a:pPr algn="ctr"/>
            <a:r>
              <a:rPr lang="en-US" sz="3200" dirty="0" smtClean="0"/>
              <a:t>Writing from Sources</a:t>
            </a:r>
          </a:p>
          <a:p>
            <a:pPr algn="ctr"/>
            <a:endParaRPr lang="en-US" dirty="0"/>
          </a:p>
        </p:txBody>
      </p:sp>
      <p:sp>
        <p:nvSpPr>
          <p:cNvPr id="6" name="TextBox 5"/>
          <p:cNvSpPr txBox="1"/>
          <p:nvPr/>
        </p:nvSpPr>
        <p:spPr>
          <a:xfrm>
            <a:off x="7239000" y="3352800"/>
            <a:ext cx="1600200" cy="307777"/>
          </a:xfrm>
          <a:prstGeom prst="rect">
            <a:avLst/>
          </a:prstGeom>
          <a:noFill/>
        </p:spPr>
        <p:txBody>
          <a:bodyPr wrap="square" rtlCol="0">
            <a:spAutoFit/>
          </a:bodyPr>
          <a:lstStyle/>
          <a:p>
            <a:pPr algn="ctr"/>
            <a:endParaRPr lang="en-US" sz="1400" dirty="0">
              <a:solidFill>
                <a:prstClr val="black"/>
              </a:solidFill>
            </a:endParaRPr>
          </a:p>
        </p:txBody>
      </p:sp>
      <p:graphicFrame>
        <p:nvGraphicFramePr>
          <p:cNvPr id="7" name="Diagram 6"/>
          <p:cNvGraphicFramePr/>
          <p:nvPr>
            <p:extLst>
              <p:ext uri="{D42A27DB-BD31-4B8C-83A1-F6EECF244321}">
                <p14:modId xmlns:p14="http://schemas.microsoft.com/office/powerpoint/2010/main" val="2785268990"/>
              </p:ext>
            </p:extLst>
          </p:nvPr>
        </p:nvGraphicFramePr>
        <p:xfrm>
          <a:off x="457200" y="1119664"/>
          <a:ext cx="6270458" cy="5433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3810000" y="381000"/>
            <a:ext cx="2917658" cy="738664"/>
          </a:xfrm>
          <a:prstGeom prst="rect">
            <a:avLst/>
          </a:prstGeom>
        </p:spPr>
        <p:txBody>
          <a:bodyPr wrap="none">
            <a:spAutoFit/>
          </a:bodyPr>
          <a:lstStyle/>
          <a:p>
            <a:r>
              <a:rPr lang="en-US" sz="4200" cap="all" spc="150" dirty="0">
                <a:solidFill>
                  <a:prstClr val="white"/>
                </a:solidFill>
                <a:ea typeface="+mj-ea"/>
                <a:cs typeface="+mj-cs"/>
              </a:rPr>
              <a:t>Post-</a:t>
            </a:r>
            <a:r>
              <a:rPr lang="en-US" sz="4200" cap="all" spc="150" dirty="0" err="1">
                <a:solidFill>
                  <a:prstClr val="white"/>
                </a:solidFill>
                <a:ea typeface="+mj-ea"/>
                <a:cs typeface="+mj-cs"/>
              </a:rPr>
              <a:t>ccls</a:t>
            </a:r>
            <a:endParaRPr lang="en-US" dirty="0"/>
          </a:p>
        </p:txBody>
      </p:sp>
      <p:sp>
        <p:nvSpPr>
          <p:cNvPr id="4" name="TextBox 3"/>
          <p:cNvSpPr txBox="1"/>
          <p:nvPr/>
        </p:nvSpPr>
        <p:spPr>
          <a:xfrm>
            <a:off x="609600" y="2743200"/>
            <a:ext cx="1325619" cy="338554"/>
          </a:xfrm>
          <a:prstGeom prst="rect">
            <a:avLst/>
          </a:prstGeom>
          <a:solidFill>
            <a:schemeClr val="accent1"/>
          </a:solidFill>
        </p:spPr>
        <p:txBody>
          <a:bodyPr wrap="none" rtlCol="0">
            <a:spAutoFit/>
          </a:bodyPr>
          <a:lstStyle/>
          <a:p>
            <a:r>
              <a:rPr lang="en-US" sz="1600" dirty="0" smtClean="0"/>
              <a:t>Kindergarten</a:t>
            </a:r>
            <a:endParaRPr lang="en-US" sz="1600" dirty="0"/>
          </a:p>
        </p:txBody>
      </p:sp>
      <p:sp>
        <p:nvSpPr>
          <p:cNvPr id="5" name="TextBox 4"/>
          <p:cNvSpPr txBox="1"/>
          <p:nvPr/>
        </p:nvSpPr>
        <p:spPr>
          <a:xfrm>
            <a:off x="2209800" y="2712422"/>
            <a:ext cx="1024639" cy="369332"/>
          </a:xfrm>
          <a:prstGeom prst="rect">
            <a:avLst/>
          </a:prstGeom>
          <a:solidFill>
            <a:schemeClr val="accent1"/>
          </a:solidFill>
        </p:spPr>
        <p:txBody>
          <a:bodyPr wrap="none" rtlCol="0">
            <a:spAutoFit/>
          </a:bodyPr>
          <a:lstStyle/>
          <a:p>
            <a:r>
              <a:rPr lang="en-US" dirty="0" smtClean="0"/>
              <a:t>1</a:t>
            </a:r>
            <a:r>
              <a:rPr lang="en-US" baseline="30000" dirty="0" smtClean="0"/>
              <a:t>st</a:t>
            </a:r>
            <a:r>
              <a:rPr lang="en-US" dirty="0" smtClean="0"/>
              <a:t> </a:t>
            </a:r>
            <a:r>
              <a:rPr lang="en-US" sz="1600" dirty="0" smtClean="0"/>
              <a:t>Grade</a:t>
            </a:r>
            <a:endParaRPr lang="en-US" sz="1600" dirty="0"/>
          </a:p>
        </p:txBody>
      </p:sp>
      <p:sp>
        <p:nvSpPr>
          <p:cNvPr id="8" name="TextBox 7"/>
          <p:cNvSpPr txBox="1"/>
          <p:nvPr/>
        </p:nvSpPr>
        <p:spPr>
          <a:xfrm>
            <a:off x="3479802" y="2712422"/>
            <a:ext cx="1394934" cy="369332"/>
          </a:xfrm>
          <a:prstGeom prst="rect">
            <a:avLst/>
          </a:prstGeom>
          <a:solidFill>
            <a:schemeClr val="accent1"/>
          </a:solidFill>
        </p:spPr>
        <p:txBody>
          <a:bodyPr wrap="none" rtlCol="0">
            <a:spAutoFit/>
          </a:bodyPr>
          <a:lstStyle/>
          <a:p>
            <a:r>
              <a:rPr lang="en-US" sz="1600" dirty="0" smtClean="0"/>
              <a:t>2</a:t>
            </a:r>
            <a:r>
              <a:rPr lang="en-US" sz="1600" baseline="30000" dirty="0" smtClean="0"/>
              <a:t>nd</a:t>
            </a:r>
            <a:r>
              <a:rPr lang="en-US" sz="1600" dirty="0" smtClean="0"/>
              <a:t>-3</a:t>
            </a:r>
            <a:r>
              <a:rPr lang="en-US" sz="1600" baseline="30000" dirty="0" smtClean="0"/>
              <a:t>rd</a:t>
            </a:r>
            <a:r>
              <a:rPr lang="en-US" dirty="0" smtClean="0"/>
              <a:t> Grade</a:t>
            </a:r>
            <a:endParaRPr lang="en-US" dirty="0"/>
          </a:p>
        </p:txBody>
      </p:sp>
      <p:sp>
        <p:nvSpPr>
          <p:cNvPr id="9" name="TextBox 8"/>
          <p:cNvSpPr txBox="1"/>
          <p:nvPr/>
        </p:nvSpPr>
        <p:spPr>
          <a:xfrm>
            <a:off x="5105400" y="2712422"/>
            <a:ext cx="1361270" cy="369332"/>
          </a:xfrm>
          <a:prstGeom prst="rect">
            <a:avLst/>
          </a:prstGeom>
          <a:solidFill>
            <a:schemeClr val="accent1"/>
          </a:solidFill>
        </p:spPr>
        <p:txBody>
          <a:bodyPr wrap="none" rtlCol="0">
            <a:spAutoFit/>
          </a:bodyPr>
          <a:lstStyle/>
          <a:p>
            <a:r>
              <a:rPr lang="en-US" dirty="0" smtClean="0"/>
              <a:t>4</a:t>
            </a:r>
            <a:r>
              <a:rPr lang="en-US" baseline="30000" dirty="0" smtClean="0"/>
              <a:t>th</a:t>
            </a:r>
            <a:r>
              <a:rPr lang="en-US" dirty="0" smtClean="0"/>
              <a:t>-5</a:t>
            </a:r>
            <a:r>
              <a:rPr lang="en-US" baseline="30000" dirty="0" smtClean="0"/>
              <a:t>th</a:t>
            </a:r>
            <a:r>
              <a:rPr lang="en-US" dirty="0" smtClean="0"/>
              <a:t> </a:t>
            </a:r>
            <a:r>
              <a:rPr lang="en-US" sz="1600" dirty="0" smtClean="0"/>
              <a:t>Grade</a:t>
            </a:r>
            <a:endParaRPr lang="en-US" sz="1600" dirty="0"/>
          </a:p>
        </p:txBody>
      </p:sp>
    </p:spTree>
    <p:extLst>
      <p:ext uri="{BB962C8B-B14F-4D97-AF65-F5344CB8AC3E}">
        <p14:creationId xmlns:p14="http://schemas.microsoft.com/office/powerpoint/2010/main" val="39222604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86599" y="609600"/>
            <a:ext cx="1872343" cy="5562600"/>
          </a:xfrm>
        </p:spPr>
        <p:txBody>
          <a:bodyPr>
            <a:normAutofit/>
          </a:bodyPr>
          <a:lstStyle/>
          <a:p>
            <a:pPr algn="ctr"/>
            <a:r>
              <a:rPr lang="en-US" sz="3600" u="sng" dirty="0" smtClean="0"/>
              <a:t>SHIFT 6</a:t>
            </a:r>
          </a:p>
          <a:p>
            <a:pPr algn="ctr"/>
            <a:endParaRPr lang="en-US" dirty="0" smtClean="0"/>
          </a:p>
          <a:p>
            <a:pPr algn="ctr"/>
            <a:r>
              <a:rPr lang="en-US" sz="2400" dirty="0" smtClean="0"/>
              <a:t>Academic Vocabulary</a:t>
            </a:r>
            <a:endParaRPr lang="en-US" sz="2400" dirty="0"/>
          </a:p>
          <a:p>
            <a:endParaRPr lang="en-US" dirty="0"/>
          </a:p>
        </p:txBody>
      </p:sp>
      <p:graphicFrame>
        <p:nvGraphicFramePr>
          <p:cNvPr id="4" name="Diagram 3"/>
          <p:cNvGraphicFramePr/>
          <p:nvPr>
            <p:extLst>
              <p:ext uri="{D42A27DB-BD31-4B8C-83A1-F6EECF244321}">
                <p14:modId xmlns:p14="http://schemas.microsoft.com/office/powerpoint/2010/main" val="611750300"/>
              </p:ext>
            </p:extLst>
          </p:nvPr>
        </p:nvGraphicFramePr>
        <p:xfrm>
          <a:off x="457200" y="381000"/>
          <a:ext cx="60960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562600" y="3095535"/>
            <a:ext cx="914400" cy="1200329"/>
          </a:xfrm>
          <a:prstGeom prst="rect">
            <a:avLst/>
          </a:prstGeom>
          <a:solidFill>
            <a:schemeClr val="accent5"/>
          </a:solidFill>
        </p:spPr>
        <p:txBody>
          <a:bodyPr wrap="square" rtlCol="0">
            <a:spAutoFit/>
          </a:bodyPr>
          <a:lstStyle/>
          <a:p>
            <a:pPr algn="ct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Tier 3</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Right Brace 1"/>
          <p:cNvSpPr/>
          <p:nvPr/>
        </p:nvSpPr>
        <p:spPr>
          <a:xfrm>
            <a:off x="4925960" y="1676400"/>
            <a:ext cx="533400" cy="4038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2868312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86599" y="609600"/>
            <a:ext cx="1872343" cy="5562600"/>
          </a:xfrm>
        </p:spPr>
        <p:txBody>
          <a:bodyPr>
            <a:normAutofit/>
          </a:bodyPr>
          <a:lstStyle/>
          <a:p>
            <a:pPr algn="ctr"/>
            <a:r>
              <a:rPr lang="en-US" sz="3600" u="sng" dirty="0" smtClean="0"/>
              <a:t>SHIFT 6</a:t>
            </a:r>
          </a:p>
          <a:p>
            <a:pPr algn="ctr"/>
            <a:endParaRPr lang="en-US" dirty="0" smtClean="0"/>
          </a:p>
          <a:p>
            <a:pPr algn="ctr"/>
            <a:r>
              <a:rPr lang="en-US" sz="2400" dirty="0" smtClean="0"/>
              <a:t>Academic Vocabulary</a:t>
            </a:r>
            <a:endParaRPr lang="en-US" sz="2400" dirty="0"/>
          </a:p>
          <a:p>
            <a:endParaRPr lang="en-US" dirty="0"/>
          </a:p>
        </p:txBody>
      </p:sp>
      <p:graphicFrame>
        <p:nvGraphicFramePr>
          <p:cNvPr id="5" name="Diagram 4"/>
          <p:cNvGraphicFramePr/>
          <p:nvPr>
            <p:extLst>
              <p:ext uri="{D42A27DB-BD31-4B8C-83A1-F6EECF244321}">
                <p14:modId xmlns:p14="http://schemas.microsoft.com/office/powerpoint/2010/main" val="2528575183"/>
              </p:ext>
            </p:extLst>
          </p:nvPr>
        </p:nvGraphicFramePr>
        <p:xfrm>
          <a:off x="381000" y="457200"/>
          <a:ext cx="6248400" cy="61039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008740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7010400" y="990600"/>
            <a:ext cx="1981200" cy="4343400"/>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rgbClr val="FFFFFF"/>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pPr algn="ctr"/>
            <a:r>
              <a:rPr lang="en-US" sz="3200" dirty="0" smtClean="0"/>
              <a:t>What can we do now to prepare for these shifts?</a:t>
            </a:r>
            <a:endParaRPr lang="en-US" sz="3200" dirty="0"/>
          </a:p>
        </p:txBody>
      </p:sp>
      <p:graphicFrame>
        <p:nvGraphicFramePr>
          <p:cNvPr id="10" name="Content Placeholder 3"/>
          <p:cNvGraphicFramePr>
            <a:graphicFrameLocks/>
          </p:cNvGraphicFramePr>
          <p:nvPr>
            <p:extLst>
              <p:ext uri="{D42A27DB-BD31-4B8C-83A1-F6EECF244321}">
                <p14:modId xmlns:p14="http://schemas.microsoft.com/office/powerpoint/2010/main" val="1910228247"/>
              </p:ext>
            </p:extLst>
          </p:nvPr>
        </p:nvGraphicFramePr>
        <p:xfrm>
          <a:off x="304800" y="1371600"/>
          <a:ext cx="65532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itle 1"/>
          <p:cNvSpPr>
            <a:spLocks noGrp="1"/>
          </p:cNvSpPr>
          <p:nvPr>
            <p:ph type="title"/>
          </p:nvPr>
        </p:nvSpPr>
        <p:spPr>
          <a:xfrm>
            <a:off x="228600" y="228600"/>
            <a:ext cx="6477000" cy="1143000"/>
          </a:xfrm>
        </p:spPr>
        <p:txBody>
          <a:bodyPr/>
          <a:lstStyle/>
          <a:p>
            <a:pPr algn="ctr"/>
            <a:r>
              <a:rPr lang="en-US" sz="5400" dirty="0" smtClean="0">
                <a:latin typeface="+mn-lt"/>
              </a:rPr>
              <a:t>Readiness Guide</a:t>
            </a:r>
            <a:endParaRPr lang="en-US" sz="5400" dirty="0">
              <a:latin typeface="+mn-lt"/>
            </a:endParaRPr>
          </a:p>
        </p:txBody>
      </p:sp>
    </p:spTree>
    <p:extLst>
      <p:ext uri="{BB962C8B-B14F-4D97-AF65-F5344CB8AC3E}">
        <p14:creationId xmlns:p14="http://schemas.microsoft.com/office/powerpoint/2010/main" val="36518110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10400" y="2362200"/>
            <a:ext cx="1981200" cy="1828800"/>
          </a:xfrm>
        </p:spPr>
        <p:txBody>
          <a:bodyPr>
            <a:normAutofit/>
          </a:bodyPr>
          <a:lstStyle/>
          <a:p>
            <a:pPr algn="ctr"/>
            <a:r>
              <a:rPr lang="en-US" sz="3200" dirty="0" smtClean="0"/>
              <a:t>Thank </a:t>
            </a:r>
          </a:p>
          <a:p>
            <a:pPr algn="ctr"/>
            <a:r>
              <a:rPr lang="en-US" sz="3200" dirty="0" smtClean="0"/>
              <a:t>you!</a:t>
            </a:r>
            <a:endParaRPr lang="en-US" sz="3200" dirty="0"/>
          </a:p>
        </p:txBody>
      </p:sp>
      <p:sp>
        <p:nvSpPr>
          <p:cNvPr id="2" name="Title 1"/>
          <p:cNvSpPr>
            <a:spLocks noGrp="1"/>
          </p:cNvSpPr>
          <p:nvPr>
            <p:ph type="title"/>
          </p:nvPr>
        </p:nvSpPr>
        <p:spPr>
          <a:xfrm>
            <a:off x="457200" y="2052960"/>
            <a:ext cx="6324600" cy="1223640"/>
          </a:xfrm>
        </p:spPr>
        <p:txBody>
          <a:bodyPr/>
          <a:lstStyle/>
          <a:p>
            <a:r>
              <a:rPr lang="en-US" dirty="0" smtClean="0"/>
              <a:t>Contact information</a:t>
            </a:r>
            <a:endParaRPr lang="en-US" dirty="0"/>
          </a:p>
        </p:txBody>
      </p:sp>
      <p:sp>
        <p:nvSpPr>
          <p:cNvPr id="4" name="TextBox 3"/>
          <p:cNvSpPr txBox="1"/>
          <p:nvPr/>
        </p:nvSpPr>
        <p:spPr>
          <a:xfrm>
            <a:off x="965200" y="3676928"/>
            <a:ext cx="5393015" cy="707886"/>
          </a:xfrm>
          <a:prstGeom prst="rect">
            <a:avLst/>
          </a:prstGeom>
          <a:noFill/>
        </p:spPr>
        <p:txBody>
          <a:bodyPr wrap="none" rtlCol="0">
            <a:spAutoFit/>
          </a:bodyPr>
          <a:lstStyle/>
          <a:p>
            <a:r>
              <a:rPr lang="en-US" sz="4000" dirty="0" smtClean="0">
                <a:solidFill>
                  <a:schemeClr val="bg1"/>
                </a:solidFill>
              </a:rPr>
              <a:t>rburnett@ocmboces.org</a:t>
            </a:r>
            <a:endParaRPr lang="en-US" sz="4000" dirty="0">
              <a:solidFill>
                <a:schemeClr val="bg1"/>
              </a:solidFill>
            </a:endParaRPr>
          </a:p>
        </p:txBody>
      </p:sp>
      <p:sp>
        <p:nvSpPr>
          <p:cNvPr id="5" name="Subtitle 2"/>
          <p:cNvSpPr txBox="1">
            <a:spLocks/>
          </p:cNvSpPr>
          <p:nvPr/>
        </p:nvSpPr>
        <p:spPr>
          <a:xfrm>
            <a:off x="7010400" y="381000"/>
            <a:ext cx="1981200" cy="1828800"/>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rgbClr val="FFFFFF"/>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pPr algn="ctr"/>
            <a:r>
              <a:rPr lang="en-US" sz="3200" smtClean="0"/>
              <a:t>Thank </a:t>
            </a:r>
          </a:p>
          <a:p>
            <a:pPr algn="ctr"/>
            <a:r>
              <a:rPr lang="en-US" sz="3200" smtClean="0"/>
              <a:t>you!</a:t>
            </a:r>
            <a:endParaRPr lang="en-US" sz="3200" dirty="0"/>
          </a:p>
        </p:txBody>
      </p:sp>
      <p:sp>
        <p:nvSpPr>
          <p:cNvPr id="6" name="Subtitle 2"/>
          <p:cNvSpPr txBox="1">
            <a:spLocks/>
          </p:cNvSpPr>
          <p:nvPr/>
        </p:nvSpPr>
        <p:spPr>
          <a:xfrm>
            <a:off x="7010400" y="4402485"/>
            <a:ext cx="1981200" cy="1828800"/>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rgbClr val="FFFFFF"/>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pPr algn="ctr"/>
            <a:r>
              <a:rPr lang="en-US" sz="3200" smtClean="0"/>
              <a:t>Thank </a:t>
            </a:r>
          </a:p>
          <a:p>
            <a:pPr algn="ctr"/>
            <a:r>
              <a:rPr lang="en-US" sz="3200" smtClean="0"/>
              <a:t>you!</a:t>
            </a:r>
            <a:endParaRPr lang="en-US" sz="3200" dirty="0"/>
          </a:p>
        </p:txBody>
      </p:sp>
      <p:sp>
        <p:nvSpPr>
          <p:cNvPr id="7" name="TextBox 6"/>
          <p:cNvSpPr txBox="1"/>
          <p:nvPr/>
        </p:nvSpPr>
        <p:spPr>
          <a:xfrm>
            <a:off x="598112" y="4724400"/>
            <a:ext cx="6127190" cy="707886"/>
          </a:xfrm>
          <a:prstGeom prst="rect">
            <a:avLst/>
          </a:prstGeom>
          <a:noFill/>
        </p:spPr>
        <p:txBody>
          <a:bodyPr wrap="none" rtlCol="0">
            <a:spAutoFit/>
          </a:bodyPr>
          <a:lstStyle/>
          <a:p>
            <a:r>
              <a:rPr lang="en-US" sz="4000" dirty="0" smtClean="0">
                <a:solidFill>
                  <a:schemeClr val="bg1"/>
                </a:solidFill>
              </a:rPr>
              <a:t>amastroleo@ocmboces.org</a:t>
            </a:r>
            <a:endParaRPr lang="en-US" sz="4000" dirty="0">
              <a:solidFill>
                <a:schemeClr val="bg1"/>
              </a:solidFill>
            </a:endParaRPr>
          </a:p>
        </p:txBody>
      </p:sp>
    </p:spTree>
    <p:extLst>
      <p:ext uri="{BB962C8B-B14F-4D97-AF65-F5344CB8AC3E}">
        <p14:creationId xmlns:p14="http://schemas.microsoft.com/office/powerpoint/2010/main" val="32768847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68631199"/>
              </p:ext>
            </p:extLst>
          </p:nvPr>
        </p:nvGraphicFramePr>
        <p:xfrm>
          <a:off x="381000" y="1719262"/>
          <a:ext cx="8407400" cy="4681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pPr algn="ctr"/>
            <a:r>
              <a:rPr lang="en-US" sz="4400" dirty="0" smtClean="0">
                <a:latin typeface="+mn-lt"/>
              </a:rPr>
              <a:t>Common Core Shifts </a:t>
            </a:r>
            <a:br>
              <a:rPr lang="en-US" sz="4400" dirty="0" smtClean="0">
                <a:latin typeface="+mn-lt"/>
              </a:rPr>
            </a:br>
            <a:r>
              <a:rPr lang="en-US" sz="4400" dirty="0" smtClean="0">
                <a:latin typeface="+mn-lt"/>
              </a:rPr>
              <a:t>ELA &amp; Content Literacy</a:t>
            </a:r>
            <a:endParaRPr lang="en-US" sz="4400" dirty="0">
              <a:latin typeface="+mn-lt"/>
            </a:endParaRPr>
          </a:p>
        </p:txBody>
      </p:sp>
    </p:spTree>
    <p:extLst>
      <p:ext uri="{BB962C8B-B14F-4D97-AF65-F5344CB8AC3E}">
        <p14:creationId xmlns:p14="http://schemas.microsoft.com/office/powerpoint/2010/main" val="1921951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10400" y="304799"/>
            <a:ext cx="1981200" cy="1828800"/>
          </a:xfrm>
        </p:spPr>
        <p:txBody>
          <a:bodyPr>
            <a:normAutofit fontScale="77500" lnSpcReduction="20000"/>
          </a:bodyPr>
          <a:lstStyle/>
          <a:p>
            <a:pPr algn="ctr"/>
            <a:r>
              <a:rPr lang="en-US" sz="3600" dirty="0" smtClean="0"/>
              <a:t>SHIFT 1</a:t>
            </a:r>
          </a:p>
          <a:p>
            <a:pPr algn="ctr"/>
            <a:endParaRPr lang="en-US" sz="3600" dirty="0" smtClean="0"/>
          </a:p>
          <a:p>
            <a:pPr algn="ctr"/>
            <a:r>
              <a:rPr lang="en-US" sz="3600" dirty="0" smtClean="0"/>
              <a:t>Grades</a:t>
            </a:r>
            <a:endParaRPr lang="en-US" sz="3600" dirty="0"/>
          </a:p>
          <a:p>
            <a:pPr algn="ctr"/>
            <a:r>
              <a:rPr lang="en-US" sz="3600" dirty="0" smtClean="0"/>
              <a:t>PK-5</a:t>
            </a:r>
            <a:endParaRPr lang="en-US" sz="3600" dirty="0"/>
          </a:p>
        </p:txBody>
      </p:sp>
      <p:sp>
        <p:nvSpPr>
          <p:cNvPr id="2" name="Title 1"/>
          <p:cNvSpPr>
            <a:spLocks noGrp="1"/>
          </p:cNvSpPr>
          <p:nvPr>
            <p:ph type="title"/>
          </p:nvPr>
        </p:nvSpPr>
        <p:spPr>
          <a:xfrm>
            <a:off x="381000" y="304800"/>
            <a:ext cx="6324600" cy="1828800"/>
          </a:xfrm>
        </p:spPr>
        <p:txBody>
          <a:bodyPr/>
          <a:lstStyle/>
          <a:p>
            <a:r>
              <a:rPr lang="en-US" dirty="0" smtClean="0"/>
              <a:t>Balancing Informational &amp; Literary Texts</a:t>
            </a:r>
            <a:endParaRPr lang="en-US" dirty="0"/>
          </a:p>
        </p:txBody>
      </p:sp>
      <p:graphicFrame>
        <p:nvGraphicFramePr>
          <p:cNvPr id="12" name="Diagram 11"/>
          <p:cNvGraphicFramePr/>
          <p:nvPr>
            <p:extLst>
              <p:ext uri="{D42A27DB-BD31-4B8C-83A1-F6EECF244321}">
                <p14:modId xmlns:p14="http://schemas.microsoft.com/office/powerpoint/2010/main" val="3839069859"/>
              </p:ext>
            </p:extLst>
          </p:nvPr>
        </p:nvGraphicFramePr>
        <p:xfrm>
          <a:off x="381000" y="2438400"/>
          <a:ext cx="6400800" cy="1200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 12"/>
          <p:cNvGraphicFramePr/>
          <p:nvPr>
            <p:extLst>
              <p:ext uri="{D42A27DB-BD31-4B8C-83A1-F6EECF244321}">
                <p14:modId xmlns:p14="http://schemas.microsoft.com/office/powerpoint/2010/main" val="3999933296"/>
              </p:ext>
            </p:extLst>
          </p:nvPr>
        </p:nvGraphicFramePr>
        <p:xfrm>
          <a:off x="304800" y="4495800"/>
          <a:ext cx="6324600" cy="20313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4" name="TextBox 13"/>
          <p:cNvSpPr txBox="1"/>
          <p:nvPr/>
        </p:nvSpPr>
        <p:spPr>
          <a:xfrm>
            <a:off x="1219200" y="4876800"/>
            <a:ext cx="1143000" cy="369332"/>
          </a:xfrm>
          <a:prstGeom prst="rect">
            <a:avLst/>
          </a:prstGeom>
          <a:noFill/>
        </p:spPr>
        <p:txBody>
          <a:bodyPr wrap="square" rtlCol="0">
            <a:spAutoFit/>
          </a:bodyPr>
          <a:lstStyle/>
          <a:p>
            <a:r>
              <a:rPr lang="en-US" dirty="0" smtClean="0">
                <a:solidFill>
                  <a:schemeClr val="bg1"/>
                </a:solidFill>
              </a:rPr>
              <a:t>4</a:t>
            </a:r>
            <a:r>
              <a:rPr lang="en-US" baseline="30000" dirty="0" smtClean="0">
                <a:solidFill>
                  <a:schemeClr val="bg1"/>
                </a:solidFill>
              </a:rPr>
              <a:t>th</a:t>
            </a:r>
            <a:r>
              <a:rPr lang="en-US" dirty="0" smtClean="0">
                <a:solidFill>
                  <a:schemeClr val="bg1"/>
                </a:solidFill>
              </a:rPr>
              <a:t> grade</a:t>
            </a:r>
            <a:endParaRPr lang="en-US" dirty="0">
              <a:solidFill>
                <a:schemeClr val="bg1"/>
              </a:solidFill>
            </a:endParaRPr>
          </a:p>
        </p:txBody>
      </p:sp>
      <p:sp>
        <p:nvSpPr>
          <p:cNvPr id="15" name="TextBox 14"/>
          <p:cNvSpPr txBox="1"/>
          <p:nvPr/>
        </p:nvSpPr>
        <p:spPr>
          <a:xfrm>
            <a:off x="2743200" y="4419600"/>
            <a:ext cx="1143000" cy="369332"/>
          </a:xfrm>
          <a:prstGeom prst="rect">
            <a:avLst/>
          </a:prstGeom>
          <a:noFill/>
        </p:spPr>
        <p:txBody>
          <a:bodyPr wrap="square" rtlCol="0">
            <a:spAutoFit/>
          </a:bodyPr>
          <a:lstStyle/>
          <a:p>
            <a:r>
              <a:rPr lang="en-US" dirty="0">
                <a:solidFill>
                  <a:schemeClr val="bg1"/>
                </a:solidFill>
              </a:rPr>
              <a:t>8</a:t>
            </a:r>
            <a:r>
              <a:rPr lang="en-US" baseline="30000" dirty="0" smtClean="0">
                <a:solidFill>
                  <a:schemeClr val="bg1"/>
                </a:solidFill>
              </a:rPr>
              <a:t>th</a:t>
            </a:r>
            <a:r>
              <a:rPr lang="en-US" dirty="0" smtClean="0">
                <a:solidFill>
                  <a:schemeClr val="bg1"/>
                </a:solidFill>
              </a:rPr>
              <a:t> grade</a:t>
            </a:r>
            <a:endParaRPr lang="en-US" dirty="0">
              <a:solidFill>
                <a:schemeClr val="bg1"/>
              </a:solidFill>
            </a:endParaRPr>
          </a:p>
        </p:txBody>
      </p:sp>
      <p:sp>
        <p:nvSpPr>
          <p:cNvPr id="16" name="TextBox 15"/>
          <p:cNvSpPr txBox="1"/>
          <p:nvPr/>
        </p:nvSpPr>
        <p:spPr>
          <a:xfrm>
            <a:off x="4419600" y="4066009"/>
            <a:ext cx="1371600" cy="369332"/>
          </a:xfrm>
          <a:prstGeom prst="rect">
            <a:avLst/>
          </a:prstGeom>
          <a:noFill/>
        </p:spPr>
        <p:txBody>
          <a:bodyPr wrap="square" rtlCol="0">
            <a:spAutoFit/>
          </a:bodyPr>
          <a:lstStyle/>
          <a:p>
            <a:r>
              <a:rPr lang="en-US" dirty="0" smtClean="0">
                <a:solidFill>
                  <a:schemeClr val="bg1"/>
                </a:solidFill>
              </a:rPr>
              <a:t>12</a:t>
            </a:r>
            <a:r>
              <a:rPr lang="en-US" baseline="30000" dirty="0" smtClean="0">
                <a:solidFill>
                  <a:schemeClr val="bg1"/>
                </a:solidFill>
              </a:rPr>
              <a:t>th</a:t>
            </a:r>
            <a:r>
              <a:rPr lang="en-US" dirty="0" smtClean="0">
                <a:solidFill>
                  <a:schemeClr val="bg1"/>
                </a:solidFill>
              </a:rPr>
              <a:t> grade</a:t>
            </a:r>
            <a:endParaRPr lang="en-US" dirty="0">
              <a:solidFill>
                <a:schemeClr val="bg1"/>
              </a:solidFill>
            </a:endParaRPr>
          </a:p>
        </p:txBody>
      </p:sp>
      <p:sp>
        <p:nvSpPr>
          <p:cNvPr id="17" name="Down Arrow 16"/>
          <p:cNvSpPr/>
          <p:nvPr/>
        </p:nvSpPr>
        <p:spPr>
          <a:xfrm rot="10800000">
            <a:off x="7620000" y="2322844"/>
            <a:ext cx="914400" cy="4224993"/>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Subtitle 2"/>
          <p:cNvSpPr txBox="1">
            <a:spLocks/>
          </p:cNvSpPr>
          <p:nvPr/>
        </p:nvSpPr>
        <p:spPr>
          <a:xfrm>
            <a:off x="7010400" y="4725904"/>
            <a:ext cx="1981200" cy="1828800"/>
          </a:xfrm>
          <a:prstGeom prst="rect">
            <a:avLst/>
          </a:prstGeom>
        </p:spPr>
        <p:txBody>
          <a:bodyPr vert="horz" lIns="91440" tIns="45720" rIns="91440" bIns="45720" rtlCol="0" anchor="ctr">
            <a:normAutofit fontScale="62500" lnSpcReduction="20000"/>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rgbClr val="FFFFFF"/>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pPr algn="ctr"/>
            <a:r>
              <a:rPr lang="en-US" sz="3600" dirty="0" smtClean="0"/>
              <a:t>Increase in teaching and learning with non-fiction text</a:t>
            </a:r>
            <a:endParaRPr lang="en-US" sz="3600" dirty="0"/>
          </a:p>
        </p:txBody>
      </p:sp>
      <p:pic>
        <p:nvPicPr>
          <p:cNvPr id="18" name="Picture 2" descr="http://comps.canstockphoto.com/can-stock-photo_csp5572833.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315200" y="3534260"/>
            <a:ext cx="1371600" cy="963549"/>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090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10400" y="228600"/>
            <a:ext cx="1981200" cy="1828800"/>
          </a:xfrm>
        </p:spPr>
        <p:txBody>
          <a:bodyPr>
            <a:normAutofit fontScale="77500" lnSpcReduction="20000"/>
          </a:bodyPr>
          <a:lstStyle/>
          <a:p>
            <a:pPr algn="ctr"/>
            <a:r>
              <a:rPr lang="en-US" sz="3600" dirty="0" smtClean="0"/>
              <a:t>SHIFT 2</a:t>
            </a:r>
          </a:p>
          <a:p>
            <a:pPr algn="ctr"/>
            <a:endParaRPr lang="en-US" sz="3600" dirty="0" smtClean="0"/>
          </a:p>
          <a:p>
            <a:pPr algn="ctr"/>
            <a:r>
              <a:rPr lang="en-US" sz="3600" dirty="0" smtClean="0"/>
              <a:t>Grades</a:t>
            </a:r>
            <a:endParaRPr lang="en-US" sz="3600" dirty="0"/>
          </a:p>
          <a:p>
            <a:pPr algn="ctr"/>
            <a:r>
              <a:rPr lang="en-US" sz="3600" dirty="0" smtClean="0"/>
              <a:t>6-12</a:t>
            </a:r>
            <a:endParaRPr lang="en-US" sz="3600" dirty="0"/>
          </a:p>
        </p:txBody>
      </p:sp>
      <p:sp>
        <p:nvSpPr>
          <p:cNvPr id="2" name="Title 1"/>
          <p:cNvSpPr>
            <a:spLocks noGrp="1"/>
          </p:cNvSpPr>
          <p:nvPr>
            <p:ph type="title"/>
          </p:nvPr>
        </p:nvSpPr>
        <p:spPr>
          <a:xfrm>
            <a:off x="381000" y="304800"/>
            <a:ext cx="6324600" cy="1828800"/>
          </a:xfrm>
        </p:spPr>
        <p:txBody>
          <a:bodyPr/>
          <a:lstStyle/>
          <a:p>
            <a:r>
              <a:rPr lang="en-US" dirty="0" smtClean="0"/>
              <a:t>Knowledge in the disciplines</a:t>
            </a:r>
            <a:endParaRPr lang="en-US" dirty="0"/>
          </a:p>
        </p:txBody>
      </p:sp>
      <p:graphicFrame>
        <p:nvGraphicFramePr>
          <p:cNvPr id="5" name="Diagram 4"/>
          <p:cNvGraphicFramePr/>
          <p:nvPr>
            <p:extLst>
              <p:ext uri="{D42A27DB-BD31-4B8C-83A1-F6EECF244321}">
                <p14:modId xmlns:p14="http://schemas.microsoft.com/office/powerpoint/2010/main" val="446826662"/>
              </p:ext>
            </p:extLst>
          </p:nvPr>
        </p:nvGraphicFramePr>
        <p:xfrm>
          <a:off x="533400" y="2286000"/>
          <a:ext cx="60198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7075714" y="4419600"/>
            <a:ext cx="1785357" cy="1477328"/>
          </a:xfrm>
          <a:prstGeom prst="rect">
            <a:avLst/>
          </a:prstGeom>
          <a:noFill/>
        </p:spPr>
        <p:txBody>
          <a:bodyPr wrap="square" rtlCol="0">
            <a:spAutoFit/>
          </a:bodyPr>
          <a:lstStyle/>
          <a:p>
            <a:pPr algn="ctr"/>
            <a:r>
              <a:rPr lang="en-US" dirty="0" smtClean="0">
                <a:solidFill>
                  <a:schemeClr val="bg1"/>
                </a:solidFill>
              </a:rPr>
              <a:t>Expectation of rigorous domain specific literacy instruction outside of ELA</a:t>
            </a:r>
            <a:endParaRPr lang="en-US" dirty="0">
              <a:solidFill>
                <a:schemeClr val="bg1"/>
              </a:solidFill>
            </a:endParaRPr>
          </a:p>
        </p:txBody>
      </p:sp>
      <p:pic>
        <p:nvPicPr>
          <p:cNvPr id="6" name="Picture 2" descr="http://comps.canstockphoto.com/can-stock-photo_csp5572833.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82592" y="3048000"/>
            <a:ext cx="1371600" cy="963549"/>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3458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86599" y="609600"/>
            <a:ext cx="1872343" cy="5562600"/>
          </a:xfrm>
        </p:spPr>
        <p:txBody>
          <a:bodyPr>
            <a:normAutofit/>
          </a:bodyPr>
          <a:lstStyle/>
          <a:p>
            <a:pPr algn="ctr"/>
            <a:r>
              <a:rPr lang="en-US" sz="3200" u="sng" dirty="0" smtClean="0"/>
              <a:t>SHIFT 1</a:t>
            </a:r>
          </a:p>
          <a:p>
            <a:pPr algn="ctr"/>
            <a:endParaRPr lang="en-US" dirty="0" smtClean="0"/>
          </a:p>
          <a:p>
            <a:pPr algn="ctr"/>
            <a:r>
              <a:rPr lang="en-US" dirty="0" smtClean="0"/>
              <a:t>Balancing Informational and Literary Texts</a:t>
            </a:r>
          </a:p>
          <a:p>
            <a:pPr algn="ctr"/>
            <a:endParaRPr lang="en-US" dirty="0" smtClean="0"/>
          </a:p>
          <a:p>
            <a:pPr algn="ctr"/>
            <a:r>
              <a:rPr lang="en-US" sz="3200" u="sng" dirty="0" smtClean="0"/>
              <a:t>SHIFT 2</a:t>
            </a:r>
            <a:endParaRPr lang="en-US" sz="3200" u="sng" dirty="0"/>
          </a:p>
          <a:p>
            <a:pPr algn="ctr"/>
            <a:endParaRPr lang="en-US" dirty="0" smtClean="0"/>
          </a:p>
          <a:p>
            <a:pPr algn="ctr"/>
            <a:r>
              <a:rPr lang="en-US" dirty="0" smtClean="0"/>
              <a:t>Building Knowledge in the Disciplines</a:t>
            </a:r>
          </a:p>
          <a:p>
            <a:endParaRPr lang="en-US" dirty="0"/>
          </a:p>
          <a:p>
            <a:endParaRPr lang="en-US" dirty="0"/>
          </a:p>
        </p:txBody>
      </p:sp>
      <p:pic>
        <p:nvPicPr>
          <p:cNvPr id="7" name="Picture 4" descr="http://images.wikia.com/lostpedia/images/4/45/Odysse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3559481"/>
            <a:ext cx="1846835" cy="247937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7" name="Diagram 16"/>
          <p:cNvGraphicFramePr/>
          <p:nvPr>
            <p:extLst>
              <p:ext uri="{D42A27DB-BD31-4B8C-83A1-F6EECF244321}">
                <p14:modId xmlns:p14="http://schemas.microsoft.com/office/powerpoint/2010/main" val="380527526"/>
              </p:ext>
            </p:extLst>
          </p:nvPr>
        </p:nvGraphicFramePr>
        <p:xfrm>
          <a:off x="106174" y="304800"/>
          <a:ext cx="5867400" cy="2895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6" name="Picture 2" descr="http://blogs.jefftwp.org/wordpress/pvandigriff/files/2010/06/textbook-cover-third-course.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6800" y="3581400"/>
            <a:ext cx="2286000" cy="2457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7086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86599" y="609600"/>
            <a:ext cx="1872343" cy="5562600"/>
          </a:xfrm>
        </p:spPr>
        <p:txBody>
          <a:bodyPr>
            <a:normAutofit/>
          </a:bodyPr>
          <a:lstStyle/>
          <a:p>
            <a:pPr algn="ctr"/>
            <a:r>
              <a:rPr lang="en-US" sz="3200" u="sng" dirty="0" smtClean="0"/>
              <a:t>SHIFT 1</a:t>
            </a:r>
          </a:p>
          <a:p>
            <a:pPr algn="ctr"/>
            <a:endParaRPr lang="en-US" dirty="0" smtClean="0"/>
          </a:p>
          <a:p>
            <a:pPr algn="ctr"/>
            <a:r>
              <a:rPr lang="en-US" dirty="0" smtClean="0"/>
              <a:t>Balancing Informational and Literary Texts</a:t>
            </a:r>
          </a:p>
          <a:p>
            <a:pPr algn="ctr"/>
            <a:endParaRPr lang="en-US" dirty="0" smtClean="0"/>
          </a:p>
          <a:p>
            <a:pPr algn="ctr"/>
            <a:r>
              <a:rPr lang="en-US" sz="3200" u="sng" dirty="0" smtClean="0"/>
              <a:t>SHIFT 2</a:t>
            </a:r>
            <a:endParaRPr lang="en-US" sz="3200" u="sng" dirty="0"/>
          </a:p>
          <a:p>
            <a:pPr algn="ctr"/>
            <a:endParaRPr lang="en-US" dirty="0" smtClean="0"/>
          </a:p>
          <a:p>
            <a:pPr algn="ctr"/>
            <a:r>
              <a:rPr lang="en-US" dirty="0" smtClean="0"/>
              <a:t>Building Knowledge in the Disciplines</a:t>
            </a:r>
          </a:p>
          <a:p>
            <a:endParaRPr lang="en-US" dirty="0"/>
          </a:p>
          <a:p>
            <a:endParaRPr lang="en-US" dirty="0"/>
          </a:p>
        </p:txBody>
      </p:sp>
      <p:pic>
        <p:nvPicPr>
          <p:cNvPr id="11" name="Picture 4" descr="http://images.wikia.com/lostpedia/images/4/45/Odysse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670108"/>
            <a:ext cx="1309046" cy="18794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tatic.guim.co.uk/sys-images/Books/Pix/covers/2010/7/6/1278431835881/The-Lost-City-of-Z-A-Legend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3670108"/>
            <a:ext cx="1333500" cy="187943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www.jcf.org/new/images/works/book/hero_1000_faces_book_200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3657600"/>
            <a:ext cx="1177671" cy="196243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81000" y="5898942"/>
            <a:ext cx="6283071" cy="584775"/>
          </a:xfrm>
          <a:prstGeom prst="rect">
            <a:avLst/>
          </a:prstGeom>
          <a:noFill/>
        </p:spPr>
        <p:txBody>
          <a:bodyPr wrap="square" rtlCol="0">
            <a:spAutoFit/>
          </a:bodyPr>
          <a:lstStyle/>
          <a:p>
            <a:pPr algn="ctr"/>
            <a:r>
              <a:rPr lang="en-US" sz="3200" dirty="0">
                <a:solidFill>
                  <a:prstClr val="white"/>
                </a:solidFill>
                <a:effectLst>
                  <a:outerShdw blurRad="38100" dist="38100" dir="2700000" algn="tl">
                    <a:srgbClr val="000000">
                      <a:alpha val="43137"/>
                    </a:srgbClr>
                  </a:outerShdw>
                </a:effectLst>
              </a:rPr>
              <a:t>Paired Texts:  The Hero’s Journey</a:t>
            </a:r>
          </a:p>
        </p:txBody>
      </p:sp>
      <p:graphicFrame>
        <p:nvGraphicFramePr>
          <p:cNvPr id="16" name="Diagram 15"/>
          <p:cNvGraphicFramePr/>
          <p:nvPr>
            <p:extLst>
              <p:ext uri="{D42A27DB-BD31-4B8C-83A1-F6EECF244321}">
                <p14:modId xmlns:p14="http://schemas.microsoft.com/office/powerpoint/2010/main" val="3536129014"/>
              </p:ext>
            </p:extLst>
          </p:nvPr>
        </p:nvGraphicFramePr>
        <p:xfrm>
          <a:off x="106174" y="304800"/>
          <a:ext cx="5867400" cy="2895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148316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10399" y="228600"/>
            <a:ext cx="1981200" cy="1455823"/>
          </a:xfrm>
        </p:spPr>
        <p:txBody>
          <a:bodyPr>
            <a:normAutofit/>
          </a:bodyPr>
          <a:lstStyle/>
          <a:p>
            <a:pPr algn="ctr"/>
            <a:r>
              <a:rPr lang="en-US" sz="3600" dirty="0" smtClean="0"/>
              <a:t>SHIFT 3</a:t>
            </a:r>
          </a:p>
        </p:txBody>
      </p:sp>
      <p:sp>
        <p:nvSpPr>
          <p:cNvPr id="2" name="Title 1"/>
          <p:cNvSpPr>
            <a:spLocks noGrp="1"/>
          </p:cNvSpPr>
          <p:nvPr>
            <p:ph type="title"/>
          </p:nvPr>
        </p:nvSpPr>
        <p:spPr>
          <a:xfrm>
            <a:off x="381000" y="304800"/>
            <a:ext cx="6324600" cy="1828800"/>
          </a:xfrm>
        </p:spPr>
        <p:txBody>
          <a:bodyPr/>
          <a:lstStyle/>
          <a:p>
            <a:r>
              <a:rPr lang="en-US" dirty="0" smtClean="0"/>
              <a:t>Staircase of complexity</a:t>
            </a:r>
            <a:endParaRPr lang="en-US" dirty="0"/>
          </a:p>
        </p:txBody>
      </p:sp>
      <p:graphicFrame>
        <p:nvGraphicFramePr>
          <p:cNvPr id="7" name="Diagram 6"/>
          <p:cNvGraphicFramePr/>
          <p:nvPr>
            <p:extLst>
              <p:ext uri="{D42A27DB-BD31-4B8C-83A1-F6EECF244321}">
                <p14:modId xmlns:p14="http://schemas.microsoft.com/office/powerpoint/2010/main" val="280545797"/>
              </p:ext>
            </p:extLst>
          </p:nvPr>
        </p:nvGraphicFramePr>
        <p:xfrm>
          <a:off x="228600" y="2133600"/>
          <a:ext cx="6629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7086600" y="4796156"/>
            <a:ext cx="1828800" cy="1754326"/>
          </a:xfrm>
          <a:prstGeom prst="rect">
            <a:avLst/>
          </a:prstGeom>
          <a:ln w="38100">
            <a:solidFill>
              <a:schemeClr val="tx1"/>
            </a:solidFill>
            <a:prstDash val="dash"/>
          </a:ln>
        </p:spPr>
        <p:txBody>
          <a:bodyPr wrap="square">
            <a:spAutoFit/>
          </a:bodyPr>
          <a:lstStyle/>
          <a:p>
            <a:pPr algn="ctr"/>
            <a:r>
              <a:rPr lang="en-US" u="sng" dirty="0" smtClean="0">
                <a:solidFill>
                  <a:schemeClr val="bg1"/>
                </a:solidFill>
              </a:rPr>
              <a:t>Appendix B: </a:t>
            </a:r>
          </a:p>
          <a:p>
            <a:pPr algn="ctr"/>
            <a:endParaRPr lang="en-US" dirty="0" smtClean="0">
              <a:solidFill>
                <a:schemeClr val="bg1"/>
              </a:solidFill>
            </a:endParaRPr>
          </a:p>
          <a:p>
            <a:pPr algn="ctr"/>
            <a:r>
              <a:rPr lang="en-US" dirty="0" smtClean="0">
                <a:solidFill>
                  <a:schemeClr val="bg1"/>
                </a:solidFill>
              </a:rPr>
              <a:t>Text Exemplars and Sample Performance Tasks</a:t>
            </a:r>
            <a:endParaRPr lang="en-US" dirty="0">
              <a:solidFill>
                <a:schemeClr val="bg1"/>
              </a:solidFill>
            </a:endParaRPr>
          </a:p>
        </p:txBody>
      </p:sp>
      <p:sp>
        <p:nvSpPr>
          <p:cNvPr id="4" name="TextBox 3"/>
          <p:cNvSpPr txBox="1"/>
          <p:nvPr/>
        </p:nvSpPr>
        <p:spPr>
          <a:xfrm>
            <a:off x="7099299" y="3124200"/>
            <a:ext cx="1828800" cy="1477328"/>
          </a:xfrm>
          <a:prstGeom prst="rect">
            <a:avLst/>
          </a:prstGeom>
          <a:noFill/>
        </p:spPr>
        <p:txBody>
          <a:bodyPr wrap="square" rtlCol="0">
            <a:spAutoFit/>
          </a:bodyPr>
          <a:lstStyle/>
          <a:p>
            <a:pPr algn="ctr"/>
            <a:r>
              <a:rPr lang="en-US" dirty="0" smtClean="0">
                <a:solidFill>
                  <a:schemeClr val="bg1"/>
                </a:solidFill>
              </a:rPr>
              <a:t>Expectation of proficiency and independence in reading grade level text</a:t>
            </a:r>
            <a:endParaRPr lang="en-US" dirty="0">
              <a:solidFill>
                <a:schemeClr val="bg1"/>
              </a:solidFill>
            </a:endParaRPr>
          </a:p>
        </p:txBody>
      </p:sp>
      <p:pic>
        <p:nvPicPr>
          <p:cNvPr id="9" name="Picture 2" descr="http://comps.canstockphoto.com/can-stock-photo_csp5572833.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27899" y="1905000"/>
            <a:ext cx="1371600" cy="963549"/>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3458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1651</TotalTime>
  <Words>4426</Words>
  <Application>Microsoft Office PowerPoint</Application>
  <PresentationFormat>On-screen Show (4:3)</PresentationFormat>
  <Paragraphs>448</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Grid</vt:lpstr>
      <vt:lpstr>NYS Initiatives for Teaching and Learning  An overview of the Six instructional shifts: NYS P-12 Common core Learning standards for ELA &amp; literacy</vt:lpstr>
      <vt:lpstr>EngageNY</vt:lpstr>
      <vt:lpstr>PowerPoint Presentation</vt:lpstr>
      <vt:lpstr>Common Core Shifts  ELA &amp; Content Literacy</vt:lpstr>
      <vt:lpstr>Balancing Informational &amp; Literary Texts</vt:lpstr>
      <vt:lpstr>Knowledge in the disciplines</vt:lpstr>
      <vt:lpstr>PowerPoint Presentation</vt:lpstr>
      <vt:lpstr>PowerPoint Presentation</vt:lpstr>
      <vt:lpstr>Staircase of complexity</vt:lpstr>
      <vt:lpstr>Pre-ccls</vt:lpstr>
      <vt:lpstr>Post-ccls</vt:lpstr>
      <vt:lpstr>Text-based answers</vt:lpstr>
      <vt:lpstr>Pre-ccls</vt:lpstr>
      <vt:lpstr>Post-ccls</vt:lpstr>
      <vt:lpstr>Writing from sources</vt:lpstr>
      <vt:lpstr>PowerPoint Presentation</vt:lpstr>
      <vt:lpstr>PowerPoint Presentation</vt:lpstr>
      <vt:lpstr>Academic vocabulary</vt:lpstr>
      <vt:lpstr>PowerPoint Presentation</vt:lpstr>
      <vt:lpstr>PowerPoint Presentation</vt:lpstr>
      <vt:lpstr>The six shifts in action K-5  Staying on topic within a grade and across grades: How to build knowledge systematically in english language arts k-5</vt:lpstr>
      <vt:lpstr>PowerPoint Presentation</vt:lpstr>
      <vt:lpstr>PowerPoint Presentation</vt:lpstr>
      <vt:lpstr>Pre-ccls</vt:lpstr>
      <vt:lpstr>POST-ccls</vt:lpstr>
      <vt:lpstr>Post-ccls</vt:lpstr>
      <vt:lpstr>Pre-ccls</vt:lpstr>
      <vt:lpstr>Post-ccls</vt:lpstr>
      <vt:lpstr>PowerPoint Presentation</vt:lpstr>
      <vt:lpstr>PowerPoint Presentation</vt:lpstr>
      <vt:lpstr>PowerPoint Presentation</vt:lpstr>
      <vt:lpstr>PowerPoint Presentation</vt:lpstr>
      <vt:lpstr>Readiness Guide</vt:lpstr>
      <vt:lpstr>Contact information</vt:lpstr>
    </vt:vector>
  </TitlesOfParts>
  <Company>OCM BOCES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Six Instructional Shifts</dc:title>
  <dc:creator>Renee Burnett</dc:creator>
  <cp:lastModifiedBy>Renee Burnett</cp:lastModifiedBy>
  <cp:revision>136</cp:revision>
  <cp:lastPrinted>2011-12-07T20:53:16Z</cp:lastPrinted>
  <dcterms:created xsi:type="dcterms:W3CDTF">2011-09-26T15:44:43Z</dcterms:created>
  <dcterms:modified xsi:type="dcterms:W3CDTF">2011-12-08T21:17:29Z</dcterms:modified>
</cp:coreProperties>
</file>