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0.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1.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7" r:id="rId2"/>
    <p:sldId id="258" r:id="rId3"/>
    <p:sldId id="259" r:id="rId4"/>
    <p:sldId id="260" r:id="rId5"/>
    <p:sldId id="265" r:id="rId6"/>
    <p:sldId id="266" r:id="rId7"/>
    <p:sldId id="267" r:id="rId8"/>
    <p:sldId id="274" r:id="rId9"/>
    <p:sldId id="261" r:id="rId10"/>
    <p:sldId id="269" r:id="rId11"/>
    <p:sldId id="270" r:id="rId12"/>
    <p:sldId id="262" r:id="rId13"/>
    <p:sldId id="271" r:id="rId14"/>
    <p:sldId id="272" r:id="rId15"/>
    <p:sldId id="273" r:id="rId16"/>
    <p:sldId id="280" r:id="rId17"/>
    <p:sldId id="263" r:id="rId18"/>
    <p:sldId id="275" r:id="rId19"/>
    <p:sldId id="276" r:id="rId20"/>
    <p:sldId id="264" r:id="rId21"/>
    <p:sldId id="277" r:id="rId22"/>
    <p:sldId id="278" r:id="rId23"/>
    <p:sldId id="279" r:id="rId24"/>
    <p:sldId id="268"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41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7FE4C2-9DBA-4C48-853E-6B11B9759D7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E62BDAE-F056-4109-B750-3BE1E9CE45A4}">
      <dgm:prSet/>
      <dgm:spPr/>
      <dgm:t>
        <a:bodyPr/>
        <a:lstStyle/>
        <a:p>
          <a:pPr rtl="0"/>
          <a:r>
            <a:rPr lang="en-US" smtClean="0"/>
            <a:t>Balancing Informational &amp; Literary Texts (Grades PK-5)</a:t>
          </a:r>
          <a:endParaRPr lang="en-US"/>
        </a:p>
      </dgm:t>
    </dgm:pt>
    <dgm:pt modelId="{7754B077-5826-451C-A74B-1626A37067F3}" type="parTrans" cxnId="{A23EB735-F7E9-4162-9A89-985B7C01A407}">
      <dgm:prSet/>
      <dgm:spPr/>
      <dgm:t>
        <a:bodyPr/>
        <a:lstStyle/>
        <a:p>
          <a:endParaRPr lang="en-US"/>
        </a:p>
      </dgm:t>
    </dgm:pt>
    <dgm:pt modelId="{8C888F76-EE84-435F-8F31-4860F8B88437}" type="sibTrans" cxnId="{A23EB735-F7E9-4162-9A89-985B7C01A407}">
      <dgm:prSet/>
      <dgm:spPr/>
      <dgm:t>
        <a:bodyPr/>
        <a:lstStyle/>
        <a:p>
          <a:endParaRPr lang="en-US"/>
        </a:p>
      </dgm:t>
    </dgm:pt>
    <dgm:pt modelId="{CDAD7960-CB94-4104-A6E5-633D81C6ABEB}">
      <dgm:prSet/>
      <dgm:spPr/>
      <dgm:t>
        <a:bodyPr/>
        <a:lstStyle/>
        <a:p>
          <a:pPr rtl="0"/>
          <a:r>
            <a:rPr lang="en-US" smtClean="0"/>
            <a:t>Knowledge in the Disciplines (Grades 6-12)</a:t>
          </a:r>
          <a:endParaRPr lang="en-US"/>
        </a:p>
      </dgm:t>
    </dgm:pt>
    <dgm:pt modelId="{5BFEFEF7-0C4C-4B5D-8C8D-38109B58C3C5}" type="parTrans" cxnId="{C66E857A-2F4D-4A03-8CCF-33B3480D8AAE}">
      <dgm:prSet/>
      <dgm:spPr/>
      <dgm:t>
        <a:bodyPr/>
        <a:lstStyle/>
        <a:p>
          <a:endParaRPr lang="en-US"/>
        </a:p>
      </dgm:t>
    </dgm:pt>
    <dgm:pt modelId="{59CE3415-34E2-4C10-A84D-F4107A6B1E5A}" type="sibTrans" cxnId="{C66E857A-2F4D-4A03-8CCF-33B3480D8AAE}">
      <dgm:prSet/>
      <dgm:spPr/>
      <dgm:t>
        <a:bodyPr/>
        <a:lstStyle/>
        <a:p>
          <a:endParaRPr lang="en-US"/>
        </a:p>
      </dgm:t>
    </dgm:pt>
    <dgm:pt modelId="{3BAE51F6-EC1A-4038-A716-C5A53A7A8B72}">
      <dgm:prSet/>
      <dgm:spPr/>
      <dgm:t>
        <a:bodyPr/>
        <a:lstStyle/>
        <a:p>
          <a:pPr rtl="0"/>
          <a:r>
            <a:rPr lang="en-US" smtClean="0"/>
            <a:t>Staircase of Complexity</a:t>
          </a:r>
          <a:endParaRPr lang="en-US"/>
        </a:p>
      </dgm:t>
    </dgm:pt>
    <dgm:pt modelId="{11415F2A-1D5C-445A-A0AA-BA03E1022142}" type="parTrans" cxnId="{FAB6FDC0-927E-419B-B067-B5DD760B4846}">
      <dgm:prSet/>
      <dgm:spPr/>
      <dgm:t>
        <a:bodyPr/>
        <a:lstStyle/>
        <a:p>
          <a:endParaRPr lang="en-US"/>
        </a:p>
      </dgm:t>
    </dgm:pt>
    <dgm:pt modelId="{7F776920-DE81-4023-8C64-83CEF2EE9BA8}" type="sibTrans" cxnId="{FAB6FDC0-927E-419B-B067-B5DD760B4846}">
      <dgm:prSet/>
      <dgm:spPr/>
      <dgm:t>
        <a:bodyPr/>
        <a:lstStyle/>
        <a:p>
          <a:endParaRPr lang="en-US"/>
        </a:p>
      </dgm:t>
    </dgm:pt>
    <dgm:pt modelId="{E492ADC0-A6CB-4130-B7B6-6BACD48A5450}">
      <dgm:prSet/>
      <dgm:spPr/>
      <dgm:t>
        <a:bodyPr/>
        <a:lstStyle/>
        <a:p>
          <a:pPr rtl="0"/>
          <a:r>
            <a:rPr lang="en-US" smtClean="0"/>
            <a:t>Text-based Answers</a:t>
          </a:r>
          <a:endParaRPr lang="en-US"/>
        </a:p>
      </dgm:t>
    </dgm:pt>
    <dgm:pt modelId="{33DEA663-0683-4286-8A6D-7DF5848CD485}" type="parTrans" cxnId="{C4252988-3777-430A-BEF9-D1855AB5D67C}">
      <dgm:prSet/>
      <dgm:spPr/>
      <dgm:t>
        <a:bodyPr/>
        <a:lstStyle/>
        <a:p>
          <a:endParaRPr lang="en-US"/>
        </a:p>
      </dgm:t>
    </dgm:pt>
    <dgm:pt modelId="{41182BEB-6B49-4A0F-8ED7-5CAE6011A162}" type="sibTrans" cxnId="{C4252988-3777-430A-BEF9-D1855AB5D67C}">
      <dgm:prSet/>
      <dgm:spPr/>
      <dgm:t>
        <a:bodyPr/>
        <a:lstStyle/>
        <a:p>
          <a:endParaRPr lang="en-US"/>
        </a:p>
      </dgm:t>
    </dgm:pt>
    <dgm:pt modelId="{D11D919B-B764-47CF-B520-360939207148}">
      <dgm:prSet/>
      <dgm:spPr/>
      <dgm:t>
        <a:bodyPr/>
        <a:lstStyle/>
        <a:p>
          <a:pPr rtl="0"/>
          <a:r>
            <a:rPr lang="en-US" smtClean="0"/>
            <a:t>Writing from Sources</a:t>
          </a:r>
          <a:endParaRPr lang="en-US"/>
        </a:p>
      </dgm:t>
    </dgm:pt>
    <dgm:pt modelId="{00CC26D2-46EB-4AB0-810E-80491DD19076}" type="parTrans" cxnId="{867D7565-5143-496E-BDA2-8883D5A289DF}">
      <dgm:prSet/>
      <dgm:spPr/>
      <dgm:t>
        <a:bodyPr/>
        <a:lstStyle/>
        <a:p>
          <a:endParaRPr lang="en-US"/>
        </a:p>
      </dgm:t>
    </dgm:pt>
    <dgm:pt modelId="{CBBD98FD-F9DF-4A0E-A7F9-E6FEFEAC0740}" type="sibTrans" cxnId="{867D7565-5143-496E-BDA2-8883D5A289DF}">
      <dgm:prSet/>
      <dgm:spPr/>
      <dgm:t>
        <a:bodyPr/>
        <a:lstStyle/>
        <a:p>
          <a:endParaRPr lang="en-US"/>
        </a:p>
      </dgm:t>
    </dgm:pt>
    <dgm:pt modelId="{A96FE5E6-31D2-41B0-8EFF-EA633C4F0905}">
      <dgm:prSet/>
      <dgm:spPr/>
      <dgm:t>
        <a:bodyPr/>
        <a:lstStyle/>
        <a:p>
          <a:pPr rtl="0"/>
          <a:r>
            <a:rPr lang="en-US" smtClean="0"/>
            <a:t>Academic Vocabulary</a:t>
          </a:r>
          <a:endParaRPr lang="en-US"/>
        </a:p>
      </dgm:t>
    </dgm:pt>
    <dgm:pt modelId="{501C15A4-9468-4805-B794-D64F88ED39E1}" type="parTrans" cxnId="{A0AF7DA2-609A-4E6D-9E64-B987FA30D812}">
      <dgm:prSet/>
      <dgm:spPr/>
      <dgm:t>
        <a:bodyPr/>
        <a:lstStyle/>
        <a:p>
          <a:endParaRPr lang="en-US"/>
        </a:p>
      </dgm:t>
    </dgm:pt>
    <dgm:pt modelId="{7E42A3D2-DE0F-452F-9AD3-40297C8A4F21}" type="sibTrans" cxnId="{A0AF7DA2-609A-4E6D-9E64-B987FA30D812}">
      <dgm:prSet/>
      <dgm:spPr/>
      <dgm:t>
        <a:bodyPr/>
        <a:lstStyle/>
        <a:p>
          <a:endParaRPr lang="en-US"/>
        </a:p>
      </dgm:t>
    </dgm:pt>
    <dgm:pt modelId="{5A3EFF9A-F367-4ACC-86A8-F398C88D02EA}" type="pres">
      <dgm:prSet presAssocID="{FF7FE4C2-9DBA-4C48-853E-6B11B9759D79}" presName="linear" presStyleCnt="0">
        <dgm:presLayoutVars>
          <dgm:animLvl val="lvl"/>
          <dgm:resizeHandles val="exact"/>
        </dgm:presLayoutVars>
      </dgm:prSet>
      <dgm:spPr/>
      <dgm:t>
        <a:bodyPr/>
        <a:lstStyle/>
        <a:p>
          <a:endParaRPr lang="en-US"/>
        </a:p>
      </dgm:t>
    </dgm:pt>
    <dgm:pt modelId="{3B6DEDBF-E94E-44F2-809A-1A9E6BA0BEF4}" type="pres">
      <dgm:prSet presAssocID="{DE62BDAE-F056-4109-B750-3BE1E9CE45A4}" presName="parentText" presStyleLbl="node1" presStyleIdx="0" presStyleCnt="6">
        <dgm:presLayoutVars>
          <dgm:chMax val="0"/>
          <dgm:bulletEnabled val="1"/>
        </dgm:presLayoutVars>
      </dgm:prSet>
      <dgm:spPr/>
      <dgm:t>
        <a:bodyPr/>
        <a:lstStyle/>
        <a:p>
          <a:endParaRPr lang="en-US"/>
        </a:p>
      </dgm:t>
    </dgm:pt>
    <dgm:pt modelId="{1952C137-EF57-45AB-B033-5DF4EB72CB5E}" type="pres">
      <dgm:prSet presAssocID="{8C888F76-EE84-435F-8F31-4860F8B88437}" presName="spacer" presStyleCnt="0"/>
      <dgm:spPr/>
    </dgm:pt>
    <dgm:pt modelId="{446BCCC1-A0C5-4982-949C-B1C10762DD66}" type="pres">
      <dgm:prSet presAssocID="{CDAD7960-CB94-4104-A6E5-633D81C6ABEB}" presName="parentText" presStyleLbl="node1" presStyleIdx="1" presStyleCnt="6">
        <dgm:presLayoutVars>
          <dgm:chMax val="0"/>
          <dgm:bulletEnabled val="1"/>
        </dgm:presLayoutVars>
      </dgm:prSet>
      <dgm:spPr/>
      <dgm:t>
        <a:bodyPr/>
        <a:lstStyle/>
        <a:p>
          <a:endParaRPr lang="en-US"/>
        </a:p>
      </dgm:t>
    </dgm:pt>
    <dgm:pt modelId="{B7AD9586-8808-4CD7-88D8-C0803E02FE13}" type="pres">
      <dgm:prSet presAssocID="{59CE3415-34E2-4C10-A84D-F4107A6B1E5A}" presName="spacer" presStyleCnt="0"/>
      <dgm:spPr/>
    </dgm:pt>
    <dgm:pt modelId="{D2C2071E-A4D5-419C-8483-A7AFA53E459A}" type="pres">
      <dgm:prSet presAssocID="{3BAE51F6-EC1A-4038-A716-C5A53A7A8B72}" presName="parentText" presStyleLbl="node1" presStyleIdx="2" presStyleCnt="6">
        <dgm:presLayoutVars>
          <dgm:chMax val="0"/>
          <dgm:bulletEnabled val="1"/>
        </dgm:presLayoutVars>
      </dgm:prSet>
      <dgm:spPr/>
      <dgm:t>
        <a:bodyPr/>
        <a:lstStyle/>
        <a:p>
          <a:endParaRPr lang="en-US"/>
        </a:p>
      </dgm:t>
    </dgm:pt>
    <dgm:pt modelId="{C293183F-7D42-417B-BD2D-332522782D89}" type="pres">
      <dgm:prSet presAssocID="{7F776920-DE81-4023-8C64-83CEF2EE9BA8}" presName="spacer" presStyleCnt="0"/>
      <dgm:spPr/>
    </dgm:pt>
    <dgm:pt modelId="{35E796B4-42ED-45B0-A9FB-F3203E892625}" type="pres">
      <dgm:prSet presAssocID="{E492ADC0-A6CB-4130-B7B6-6BACD48A5450}" presName="parentText" presStyleLbl="node1" presStyleIdx="3" presStyleCnt="6">
        <dgm:presLayoutVars>
          <dgm:chMax val="0"/>
          <dgm:bulletEnabled val="1"/>
        </dgm:presLayoutVars>
      </dgm:prSet>
      <dgm:spPr/>
      <dgm:t>
        <a:bodyPr/>
        <a:lstStyle/>
        <a:p>
          <a:endParaRPr lang="en-US"/>
        </a:p>
      </dgm:t>
    </dgm:pt>
    <dgm:pt modelId="{8D00EFA5-26D5-4F23-8185-29D6CF71ED24}" type="pres">
      <dgm:prSet presAssocID="{41182BEB-6B49-4A0F-8ED7-5CAE6011A162}" presName="spacer" presStyleCnt="0"/>
      <dgm:spPr/>
    </dgm:pt>
    <dgm:pt modelId="{C1A97791-6DDE-4DA1-801F-8B22B1A0E999}" type="pres">
      <dgm:prSet presAssocID="{D11D919B-B764-47CF-B520-360939207148}" presName="parentText" presStyleLbl="node1" presStyleIdx="4" presStyleCnt="6">
        <dgm:presLayoutVars>
          <dgm:chMax val="0"/>
          <dgm:bulletEnabled val="1"/>
        </dgm:presLayoutVars>
      </dgm:prSet>
      <dgm:spPr/>
      <dgm:t>
        <a:bodyPr/>
        <a:lstStyle/>
        <a:p>
          <a:endParaRPr lang="en-US"/>
        </a:p>
      </dgm:t>
    </dgm:pt>
    <dgm:pt modelId="{F0D7647E-5BC6-4579-AA48-6FA62ABFEE34}" type="pres">
      <dgm:prSet presAssocID="{CBBD98FD-F9DF-4A0E-A7F9-E6FEFEAC0740}" presName="spacer" presStyleCnt="0"/>
      <dgm:spPr/>
    </dgm:pt>
    <dgm:pt modelId="{1CB5635C-B379-4B8D-9308-66093A46B1CF}" type="pres">
      <dgm:prSet presAssocID="{A96FE5E6-31D2-41B0-8EFF-EA633C4F0905}" presName="parentText" presStyleLbl="node1" presStyleIdx="5" presStyleCnt="6">
        <dgm:presLayoutVars>
          <dgm:chMax val="0"/>
          <dgm:bulletEnabled val="1"/>
        </dgm:presLayoutVars>
      </dgm:prSet>
      <dgm:spPr/>
      <dgm:t>
        <a:bodyPr/>
        <a:lstStyle/>
        <a:p>
          <a:endParaRPr lang="en-US"/>
        </a:p>
      </dgm:t>
    </dgm:pt>
  </dgm:ptLst>
  <dgm:cxnLst>
    <dgm:cxn modelId="{C66E857A-2F4D-4A03-8CCF-33B3480D8AAE}" srcId="{FF7FE4C2-9DBA-4C48-853E-6B11B9759D79}" destId="{CDAD7960-CB94-4104-A6E5-633D81C6ABEB}" srcOrd="1" destOrd="0" parTransId="{5BFEFEF7-0C4C-4B5D-8C8D-38109B58C3C5}" sibTransId="{59CE3415-34E2-4C10-A84D-F4107A6B1E5A}"/>
    <dgm:cxn modelId="{FAB6FDC0-927E-419B-B067-B5DD760B4846}" srcId="{FF7FE4C2-9DBA-4C48-853E-6B11B9759D79}" destId="{3BAE51F6-EC1A-4038-A716-C5A53A7A8B72}" srcOrd="2" destOrd="0" parTransId="{11415F2A-1D5C-445A-A0AA-BA03E1022142}" sibTransId="{7F776920-DE81-4023-8C64-83CEF2EE9BA8}"/>
    <dgm:cxn modelId="{2E16628A-206B-49B5-B0BE-EA013BAE882C}" type="presOf" srcId="{FF7FE4C2-9DBA-4C48-853E-6B11B9759D79}" destId="{5A3EFF9A-F367-4ACC-86A8-F398C88D02EA}" srcOrd="0" destOrd="0" presId="urn:microsoft.com/office/officeart/2005/8/layout/vList2"/>
    <dgm:cxn modelId="{C4252988-3777-430A-BEF9-D1855AB5D67C}" srcId="{FF7FE4C2-9DBA-4C48-853E-6B11B9759D79}" destId="{E492ADC0-A6CB-4130-B7B6-6BACD48A5450}" srcOrd="3" destOrd="0" parTransId="{33DEA663-0683-4286-8A6D-7DF5848CD485}" sibTransId="{41182BEB-6B49-4A0F-8ED7-5CAE6011A162}"/>
    <dgm:cxn modelId="{A7F87B58-E988-44E3-B326-DE38DCB9F22B}" type="presOf" srcId="{DE62BDAE-F056-4109-B750-3BE1E9CE45A4}" destId="{3B6DEDBF-E94E-44F2-809A-1A9E6BA0BEF4}" srcOrd="0" destOrd="0" presId="urn:microsoft.com/office/officeart/2005/8/layout/vList2"/>
    <dgm:cxn modelId="{A23EB735-F7E9-4162-9A89-985B7C01A407}" srcId="{FF7FE4C2-9DBA-4C48-853E-6B11B9759D79}" destId="{DE62BDAE-F056-4109-B750-3BE1E9CE45A4}" srcOrd="0" destOrd="0" parTransId="{7754B077-5826-451C-A74B-1626A37067F3}" sibTransId="{8C888F76-EE84-435F-8F31-4860F8B88437}"/>
    <dgm:cxn modelId="{55C8BBB7-38C7-41F8-8AE7-AC4E24824500}" type="presOf" srcId="{D11D919B-B764-47CF-B520-360939207148}" destId="{C1A97791-6DDE-4DA1-801F-8B22B1A0E999}" srcOrd="0" destOrd="0" presId="urn:microsoft.com/office/officeart/2005/8/layout/vList2"/>
    <dgm:cxn modelId="{A0AF7DA2-609A-4E6D-9E64-B987FA30D812}" srcId="{FF7FE4C2-9DBA-4C48-853E-6B11B9759D79}" destId="{A96FE5E6-31D2-41B0-8EFF-EA633C4F0905}" srcOrd="5" destOrd="0" parTransId="{501C15A4-9468-4805-B794-D64F88ED39E1}" sibTransId="{7E42A3D2-DE0F-452F-9AD3-40297C8A4F21}"/>
    <dgm:cxn modelId="{AE3F8CC1-F79F-40EF-AA0B-B28D44B3849C}" type="presOf" srcId="{3BAE51F6-EC1A-4038-A716-C5A53A7A8B72}" destId="{D2C2071E-A4D5-419C-8483-A7AFA53E459A}" srcOrd="0" destOrd="0" presId="urn:microsoft.com/office/officeart/2005/8/layout/vList2"/>
    <dgm:cxn modelId="{2EBE36A9-E8C3-418A-949A-102E05505870}" type="presOf" srcId="{CDAD7960-CB94-4104-A6E5-633D81C6ABEB}" destId="{446BCCC1-A0C5-4982-949C-B1C10762DD66}" srcOrd="0" destOrd="0" presId="urn:microsoft.com/office/officeart/2005/8/layout/vList2"/>
    <dgm:cxn modelId="{4DA058AF-BEF9-41D7-BDCF-1DAF5D4BE9B4}" type="presOf" srcId="{E492ADC0-A6CB-4130-B7B6-6BACD48A5450}" destId="{35E796B4-42ED-45B0-A9FB-F3203E892625}" srcOrd="0" destOrd="0" presId="urn:microsoft.com/office/officeart/2005/8/layout/vList2"/>
    <dgm:cxn modelId="{867D7565-5143-496E-BDA2-8883D5A289DF}" srcId="{FF7FE4C2-9DBA-4C48-853E-6B11B9759D79}" destId="{D11D919B-B764-47CF-B520-360939207148}" srcOrd="4" destOrd="0" parTransId="{00CC26D2-46EB-4AB0-810E-80491DD19076}" sibTransId="{CBBD98FD-F9DF-4A0E-A7F9-E6FEFEAC0740}"/>
    <dgm:cxn modelId="{918935ED-EA39-42EC-B80D-37C4A0ABAF16}" type="presOf" srcId="{A96FE5E6-31D2-41B0-8EFF-EA633C4F0905}" destId="{1CB5635C-B379-4B8D-9308-66093A46B1CF}" srcOrd="0" destOrd="0" presId="urn:microsoft.com/office/officeart/2005/8/layout/vList2"/>
    <dgm:cxn modelId="{7A76F537-5FAD-4FCF-9D3B-7D322A188F6D}" type="presParOf" srcId="{5A3EFF9A-F367-4ACC-86A8-F398C88D02EA}" destId="{3B6DEDBF-E94E-44F2-809A-1A9E6BA0BEF4}" srcOrd="0" destOrd="0" presId="urn:microsoft.com/office/officeart/2005/8/layout/vList2"/>
    <dgm:cxn modelId="{2921818B-C18B-4B01-8FC8-A84F353EC229}" type="presParOf" srcId="{5A3EFF9A-F367-4ACC-86A8-F398C88D02EA}" destId="{1952C137-EF57-45AB-B033-5DF4EB72CB5E}" srcOrd="1" destOrd="0" presId="urn:microsoft.com/office/officeart/2005/8/layout/vList2"/>
    <dgm:cxn modelId="{42C1F15A-0276-4123-8736-44D0D03A47E1}" type="presParOf" srcId="{5A3EFF9A-F367-4ACC-86A8-F398C88D02EA}" destId="{446BCCC1-A0C5-4982-949C-B1C10762DD66}" srcOrd="2" destOrd="0" presId="urn:microsoft.com/office/officeart/2005/8/layout/vList2"/>
    <dgm:cxn modelId="{AC2F0AE1-8E8F-438B-9B9A-62866A925D32}" type="presParOf" srcId="{5A3EFF9A-F367-4ACC-86A8-F398C88D02EA}" destId="{B7AD9586-8808-4CD7-88D8-C0803E02FE13}" srcOrd="3" destOrd="0" presId="urn:microsoft.com/office/officeart/2005/8/layout/vList2"/>
    <dgm:cxn modelId="{C76202FB-B0B2-4342-89D4-FE95ED9232A6}" type="presParOf" srcId="{5A3EFF9A-F367-4ACC-86A8-F398C88D02EA}" destId="{D2C2071E-A4D5-419C-8483-A7AFA53E459A}" srcOrd="4" destOrd="0" presId="urn:microsoft.com/office/officeart/2005/8/layout/vList2"/>
    <dgm:cxn modelId="{BE417722-63BB-40D4-ACD8-277EA66F1399}" type="presParOf" srcId="{5A3EFF9A-F367-4ACC-86A8-F398C88D02EA}" destId="{C293183F-7D42-417B-BD2D-332522782D89}" srcOrd="5" destOrd="0" presId="urn:microsoft.com/office/officeart/2005/8/layout/vList2"/>
    <dgm:cxn modelId="{161157A4-1352-4C0F-AE03-F5DDF9DCF550}" type="presParOf" srcId="{5A3EFF9A-F367-4ACC-86A8-F398C88D02EA}" destId="{35E796B4-42ED-45B0-A9FB-F3203E892625}" srcOrd="6" destOrd="0" presId="urn:microsoft.com/office/officeart/2005/8/layout/vList2"/>
    <dgm:cxn modelId="{A6142B49-215B-4DDC-A8DC-E9DEFDBF1CC8}" type="presParOf" srcId="{5A3EFF9A-F367-4ACC-86A8-F398C88D02EA}" destId="{8D00EFA5-26D5-4F23-8185-29D6CF71ED24}" srcOrd="7" destOrd="0" presId="urn:microsoft.com/office/officeart/2005/8/layout/vList2"/>
    <dgm:cxn modelId="{7C139818-2A40-4A10-B73C-DF20E601CFA9}" type="presParOf" srcId="{5A3EFF9A-F367-4ACC-86A8-F398C88D02EA}" destId="{C1A97791-6DDE-4DA1-801F-8B22B1A0E999}" srcOrd="8" destOrd="0" presId="urn:microsoft.com/office/officeart/2005/8/layout/vList2"/>
    <dgm:cxn modelId="{0A21D6FB-B79B-4ED4-845E-212F33F1B47E}" type="presParOf" srcId="{5A3EFF9A-F367-4ACC-86A8-F398C88D02EA}" destId="{F0D7647E-5BC6-4579-AA48-6FA62ABFEE34}" srcOrd="9" destOrd="0" presId="urn:microsoft.com/office/officeart/2005/8/layout/vList2"/>
    <dgm:cxn modelId="{1EF49F39-39CA-4BC8-8266-43A476553595}" type="presParOf" srcId="{5A3EFF9A-F367-4ACC-86A8-F398C88D02EA}" destId="{1CB5635C-B379-4B8D-9308-66093A46B1CF}"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99E313B-731B-4D91-B000-C2FF53AB0D9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8AF4B83-8603-4CE5-BCD6-23CFA571E949}">
      <dgm:prSet/>
      <dgm:spPr/>
      <dgm:t>
        <a:bodyPr/>
        <a:lstStyle/>
        <a:p>
          <a:pPr rtl="0"/>
          <a:r>
            <a:rPr lang="en-US" baseline="0" smtClean="0"/>
            <a:t>With a partner…</a:t>
          </a:r>
          <a:endParaRPr lang="en-US"/>
        </a:p>
      </dgm:t>
    </dgm:pt>
    <dgm:pt modelId="{0800B34C-22C3-448D-B699-091A97E99927}" type="parTrans" cxnId="{436E77C1-5889-4C79-9049-444C44352B35}">
      <dgm:prSet/>
      <dgm:spPr/>
      <dgm:t>
        <a:bodyPr/>
        <a:lstStyle/>
        <a:p>
          <a:endParaRPr lang="en-US"/>
        </a:p>
      </dgm:t>
    </dgm:pt>
    <dgm:pt modelId="{4D8053A1-EA9B-4862-BCC8-6444E8A5B263}" type="sibTrans" cxnId="{436E77C1-5889-4C79-9049-444C44352B35}">
      <dgm:prSet/>
      <dgm:spPr/>
      <dgm:t>
        <a:bodyPr/>
        <a:lstStyle/>
        <a:p>
          <a:endParaRPr lang="en-US"/>
        </a:p>
      </dgm:t>
    </dgm:pt>
    <dgm:pt modelId="{B92464BB-9F1D-44C7-9827-AA095071DEDA}" type="pres">
      <dgm:prSet presAssocID="{999E313B-731B-4D91-B000-C2FF53AB0D91}" presName="linear" presStyleCnt="0">
        <dgm:presLayoutVars>
          <dgm:animLvl val="lvl"/>
          <dgm:resizeHandles val="exact"/>
        </dgm:presLayoutVars>
      </dgm:prSet>
      <dgm:spPr/>
      <dgm:t>
        <a:bodyPr/>
        <a:lstStyle/>
        <a:p>
          <a:endParaRPr lang="en-US"/>
        </a:p>
      </dgm:t>
    </dgm:pt>
    <dgm:pt modelId="{448B9D5F-027D-4D9B-A05F-98AE58FDE1BB}" type="pres">
      <dgm:prSet presAssocID="{58AF4B83-8603-4CE5-BCD6-23CFA571E949}" presName="parentText" presStyleLbl="node1" presStyleIdx="0" presStyleCnt="1">
        <dgm:presLayoutVars>
          <dgm:chMax val="0"/>
          <dgm:bulletEnabled val="1"/>
        </dgm:presLayoutVars>
      </dgm:prSet>
      <dgm:spPr/>
      <dgm:t>
        <a:bodyPr/>
        <a:lstStyle/>
        <a:p>
          <a:endParaRPr lang="en-US"/>
        </a:p>
      </dgm:t>
    </dgm:pt>
  </dgm:ptLst>
  <dgm:cxnLst>
    <dgm:cxn modelId="{5559E8A7-01C5-47D4-B135-894DF694FCF0}" type="presOf" srcId="{58AF4B83-8603-4CE5-BCD6-23CFA571E949}" destId="{448B9D5F-027D-4D9B-A05F-98AE58FDE1BB}" srcOrd="0" destOrd="0" presId="urn:microsoft.com/office/officeart/2005/8/layout/vList2"/>
    <dgm:cxn modelId="{99B7C629-81D3-4F33-94E9-26112D7F08D4}" type="presOf" srcId="{999E313B-731B-4D91-B000-C2FF53AB0D91}" destId="{B92464BB-9F1D-44C7-9827-AA095071DEDA}" srcOrd="0" destOrd="0" presId="urn:microsoft.com/office/officeart/2005/8/layout/vList2"/>
    <dgm:cxn modelId="{436E77C1-5889-4C79-9049-444C44352B35}" srcId="{999E313B-731B-4D91-B000-C2FF53AB0D91}" destId="{58AF4B83-8603-4CE5-BCD6-23CFA571E949}" srcOrd="0" destOrd="0" parTransId="{0800B34C-22C3-448D-B699-091A97E99927}" sibTransId="{4D8053A1-EA9B-4862-BCC8-6444E8A5B263}"/>
    <dgm:cxn modelId="{16E443D4-1686-4D20-AC51-F2F46860212F}" type="presParOf" srcId="{B92464BB-9F1D-44C7-9827-AA095071DEDA}" destId="{448B9D5F-027D-4D9B-A05F-98AE58FDE1B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F5458DF-6EAD-45A9-85C5-8190F328738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135ECA4-E6AA-43F9-BEC8-07E3561C3D21}">
      <dgm:prSet custT="1"/>
      <dgm:spPr/>
      <dgm:t>
        <a:bodyPr/>
        <a:lstStyle/>
        <a:p>
          <a:pPr rtl="0"/>
          <a:r>
            <a:rPr lang="en-US" sz="2800" dirty="0" smtClean="0">
              <a:solidFill>
                <a:schemeClr val="bg1"/>
              </a:solidFill>
            </a:rPr>
            <a:t>Three Text Types</a:t>
          </a:r>
          <a:endParaRPr lang="en-US" sz="2800" dirty="0">
            <a:solidFill>
              <a:schemeClr val="bg1"/>
            </a:solidFill>
          </a:endParaRPr>
        </a:p>
      </dgm:t>
    </dgm:pt>
    <dgm:pt modelId="{C62368B4-F206-4A18-957A-D4525E3149A7}" type="parTrans" cxnId="{E2499993-CA71-4ACC-A272-CC79FBB6ABC3}">
      <dgm:prSet/>
      <dgm:spPr/>
      <dgm:t>
        <a:bodyPr/>
        <a:lstStyle/>
        <a:p>
          <a:endParaRPr lang="en-US"/>
        </a:p>
      </dgm:t>
    </dgm:pt>
    <dgm:pt modelId="{9BCF3889-D1A6-4D7C-9715-AD90F394A2BD}" type="sibTrans" cxnId="{E2499993-CA71-4ACC-A272-CC79FBB6ABC3}">
      <dgm:prSet/>
      <dgm:spPr/>
      <dgm:t>
        <a:bodyPr/>
        <a:lstStyle/>
        <a:p>
          <a:endParaRPr lang="en-US"/>
        </a:p>
      </dgm:t>
    </dgm:pt>
    <dgm:pt modelId="{490F4F8A-1E1C-448E-84D1-B938EA71CA53}">
      <dgm:prSet custT="1"/>
      <dgm:spPr/>
      <dgm:t>
        <a:bodyPr/>
        <a:lstStyle/>
        <a:p>
          <a:pPr rtl="0"/>
          <a:r>
            <a:rPr lang="en-US" sz="3200" dirty="0" smtClean="0">
              <a:solidFill>
                <a:schemeClr val="accent2"/>
              </a:solidFill>
            </a:rPr>
            <a:t>Argument</a:t>
          </a:r>
          <a:endParaRPr lang="en-US" sz="3200" dirty="0">
            <a:solidFill>
              <a:schemeClr val="accent2"/>
            </a:solidFill>
          </a:endParaRPr>
        </a:p>
      </dgm:t>
    </dgm:pt>
    <dgm:pt modelId="{F92BF500-355B-40C9-AAF8-81C6A01ACF77}" type="parTrans" cxnId="{B5EDFDEB-CD7B-45A7-AF00-18A64B64DA51}">
      <dgm:prSet/>
      <dgm:spPr/>
      <dgm:t>
        <a:bodyPr/>
        <a:lstStyle/>
        <a:p>
          <a:endParaRPr lang="en-US"/>
        </a:p>
      </dgm:t>
    </dgm:pt>
    <dgm:pt modelId="{B18DD87E-AB3C-43C0-93A0-9E1DF0CA1371}" type="sibTrans" cxnId="{B5EDFDEB-CD7B-45A7-AF00-18A64B64DA51}">
      <dgm:prSet/>
      <dgm:spPr/>
      <dgm:t>
        <a:bodyPr/>
        <a:lstStyle/>
        <a:p>
          <a:endParaRPr lang="en-US"/>
        </a:p>
      </dgm:t>
    </dgm:pt>
    <dgm:pt modelId="{5DC2CC0E-E618-47D7-B872-0D4094D375CA}">
      <dgm:prSet custT="1"/>
      <dgm:spPr/>
      <dgm:t>
        <a:bodyPr/>
        <a:lstStyle/>
        <a:p>
          <a:pPr rtl="0"/>
          <a:r>
            <a:rPr lang="en-US" sz="2000" dirty="0" smtClean="0">
              <a:solidFill>
                <a:schemeClr val="bg1"/>
              </a:solidFill>
            </a:rPr>
            <a:t>Supporting a claim with sound reasoning and relevant evidence</a:t>
          </a:r>
          <a:endParaRPr lang="en-US" sz="2000" dirty="0">
            <a:solidFill>
              <a:schemeClr val="bg1"/>
            </a:solidFill>
          </a:endParaRPr>
        </a:p>
      </dgm:t>
    </dgm:pt>
    <dgm:pt modelId="{C0598855-251F-49B0-8545-E9E1927B053F}" type="parTrans" cxnId="{BFE8DA07-8D94-4F57-AD6A-28C6DFB97AFE}">
      <dgm:prSet/>
      <dgm:spPr/>
      <dgm:t>
        <a:bodyPr/>
        <a:lstStyle/>
        <a:p>
          <a:endParaRPr lang="en-US"/>
        </a:p>
      </dgm:t>
    </dgm:pt>
    <dgm:pt modelId="{38FA271E-B6C8-424E-B75E-8C3E0737D497}" type="sibTrans" cxnId="{BFE8DA07-8D94-4F57-AD6A-28C6DFB97AFE}">
      <dgm:prSet/>
      <dgm:spPr/>
      <dgm:t>
        <a:bodyPr/>
        <a:lstStyle/>
        <a:p>
          <a:endParaRPr lang="en-US"/>
        </a:p>
      </dgm:t>
    </dgm:pt>
    <dgm:pt modelId="{C152F47F-6E07-42DE-8635-91E45918C51B}">
      <dgm:prSet custT="1"/>
      <dgm:spPr/>
      <dgm:t>
        <a:bodyPr/>
        <a:lstStyle/>
        <a:p>
          <a:pPr rtl="0"/>
          <a:r>
            <a:rPr lang="en-US" sz="2800" dirty="0" smtClean="0">
              <a:solidFill>
                <a:schemeClr val="accent2"/>
              </a:solidFill>
            </a:rPr>
            <a:t>Informational/Explanatory Writing</a:t>
          </a:r>
          <a:endParaRPr lang="en-US" sz="2800" dirty="0">
            <a:solidFill>
              <a:schemeClr val="accent2"/>
            </a:solidFill>
          </a:endParaRPr>
        </a:p>
      </dgm:t>
    </dgm:pt>
    <dgm:pt modelId="{26E8C002-9187-4A78-831F-A8DCF2B7F9B3}" type="parTrans" cxnId="{DD3C0DE1-C308-4352-BC66-AEE5564781BD}">
      <dgm:prSet/>
      <dgm:spPr/>
      <dgm:t>
        <a:bodyPr/>
        <a:lstStyle/>
        <a:p>
          <a:endParaRPr lang="en-US"/>
        </a:p>
      </dgm:t>
    </dgm:pt>
    <dgm:pt modelId="{7C07EA7A-33BD-4CA4-BC1F-2A96E335D1EA}" type="sibTrans" cxnId="{DD3C0DE1-C308-4352-BC66-AEE5564781BD}">
      <dgm:prSet/>
      <dgm:spPr/>
      <dgm:t>
        <a:bodyPr/>
        <a:lstStyle/>
        <a:p>
          <a:endParaRPr lang="en-US"/>
        </a:p>
      </dgm:t>
    </dgm:pt>
    <dgm:pt modelId="{F4534C6D-8790-4777-A243-8104D86E7F81}">
      <dgm:prSet custT="1"/>
      <dgm:spPr/>
      <dgm:t>
        <a:bodyPr/>
        <a:lstStyle/>
        <a:p>
          <a:pPr rtl="0"/>
          <a:r>
            <a:rPr lang="en-US" sz="1400" dirty="0" smtClean="0">
              <a:solidFill>
                <a:schemeClr val="bg1"/>
              </a:solidFill>
            </a:rPr>
            <a:t>Increase subject knowledge</a:t>
          </a:r>
          <a:endParaRPr lang="en-US" sz="1400" dirty="0">
            <a:solidFill>
              <a:schemeClr val="bg1"/>
            </a:solidFill>
          </a:endParaRPr>
        </a:p>
      </dgm:t>
    </dgm:pt>
    <dgm:pt modelId="{2FE67248-F438-4F04-B570-AADF977F2D94}" type="parTrans" cxnId="{C2B4E944-CB09-4DBE-9070-9111B75CBC1E}">
      <dgm:prSet/>
      <dgm:spPr/>
      <dgm:t>
        <a:bodyPr/>
        <a:lstStyle/>
        <a:p>
          <a:endParaRPr lang="en-US"/>
        </a:p>
      </dgm:t>
    </dgm:pt>
    <dgm:pt modelId="{F1957979-54F4-4C50-83CE-6F0E8B431D79}" type="sibTrans" cxnId="{C2B4E944-CB09-4DBE-9070-9111B75CBC1E}">
      <dgm:prSet/>
      <dgm:spPr/>
      <dgm:t>
        <a:bodyPr/>
        <a:lstStyle/>
        <a:p>
          <a:endParaRPr lang="en-US"/>
        </a:p>
      </dgm:t>
    </dgm:pt>
    <dgm:pt modelId="{3EC11597-C797-4DCF-A68B-2805284D8E56}">
      <dgm:prSet custT="1"/>
      <dgm:spPr/>
      <dgm:t>
        <a:bodyPr/>
        <a:lstStyle/>
        <a:p>
          <a:pPr rtl="0"/>
          <a:r>
            <a:rPr lang="en-US" sz="1800" dirty="0" smtClean="0">
              <a:solidFill>
                <a:schemeClr val="bg1"/>
              </a:solidFill>
            </a:rPr>
            <a:t>Explain a process</a:t>
          </a:r>
          <a:endParaRPr lang="en-US" sz="1800" dirty="0">
            <a:solidFill>
              <a:schemeClr val="bg1"/>
            </a:solidFill>
          </a:endParaRPr>
        </a:p>
      </dgm:t>
    </dgm:pt>
    <dgm:pt modelId="{6CDD6879-A7B1-43B2-9548-C3C60BEC5B2E}" type="parTrans" cxnId="{D508CC33-5CA7-4F78-AEC4-0FD7402C40AB}">
      <dgm:prSet/>
      <dgm:spPr/>
      <dgm:t>
        <a:bodyPr/>
        <a:lstStyle/>
        <a:p>
          <a:endParaRPr lang="en-US"/>
        </a:p>
      </dgm:t>
    </dgm:pt>
    <dgm:pt modelId="{6E97746B-26E3-4CAA-AA08-C4E8F8F6224C}" type="sibTrans" cxnId="{D508CC33-5CA7-4F78-AEC4-0FD7402C40AB}">
      <dgm:prSet/>
      <dgm:spPr/>
      <dgm:t>
        <a:bodyPr/>
        <a:lstStyle/>
        <a:p>
          <a:endParaRPr lang="en-US"/>
        </a:p>
      </dgm:t>
    </dgm:pt>
    <dgm:pt modelId="{C0666AC4-F47B-4C6B-B100-AC22B94EA4BF}">
      <dgm:prSet custT="1"/>
      <dgm:spPr/>
      <dgm:t>
        <a:bodyPr/>
        <a:lstStyle/>
        <a:p>
          <a:pPr rtl="0"/>
          <a:r>
            <a:rPr lang="en-US" sz="1500" dirty="0" smtClean="0">
              <a:solidFill>
                <a:schemeClr val="bg1"/>
              </a:solidFill>
            </a:rPr>
            <a:t>Enhance comprehension</a:t>
          </a:r>
          <a:endParaRPr lang="en-US" sz="1500" dirty="0">
            <a:solidFill>
              <a:schemeClr val="bg1"/>
            </a:solidFill>
          </a:endParaRPr>
        </a:p>
      </dgm:t>
    </dgm:pt>
    <dgm:pt modelId="{E73FA673-7346-4580-AD31-09DFBFAFDFA7}" type="parTrans" cxnId="{F9DDC908-B8B8-4AC8-891E-86A806EC431F}">
      <dgm:prSet/>
      <dgm:spPr/>
      <dgm:t>
        <a:bodyPr/>
        <a:lstStyle/>
        <a:p>
          <a:endParaRPr lang="en-US"/>
        </a:p>
      </dgm:t>
    </dgm:pt>
    <dgm:pt modelId="{7A8672B4-CA70-4044-B4B0-E0D8342BCB55}" type="sibTrans" cxnId="{F9DDC908-B8B8-4AC8-891E-86A806EC431F}">
      <dgm:prSet/>
      <dgm:spPr/>
      <dgm:t>
        <a:bodyPr/>
        <a:lstStyle/>
        <a:p>
          <a:endParaRPr lang="en-US"/>
        </a:p>
      </dgm:t>
    </dgm:pt>
    <dgm:pt modelId="{C3F89496-D520-43CC-B579-C247D3B74A17}">
      <dgm:prSet custT="1"/>
      <dgm:spPr/>
      <dgm:t>
        <a:bodyPr/>
        <a:lstStyle/>
        <a:p>
          <a:pPr rtl="0"/>
          <a:r>
            <a:rPr lang="en-US" sz="3200" dirty="0" smtClean="0">
              <a:solidFill>
                <a:schemeClr val="accent2"/>
              </a:solidFill>
            </a:rPr>
            <a:t>Narrative Writing</a:t>
          </a:r>
          <a:endParaRPr lang="en-US" sz="3200" dirty="0">
            <a:solidFill>
              <a:schemeClr val="accent2"/>
            </a:solidFill>
          </a:endParaRPr>
        </a:p>
      </dgm:t>
    </dgm:pt>
    <dgm:pt modelId="{D63061E4-09C2-446B-AC3E-AE2741221A8A}" type="parTrans" cxnId="{F2BD0805-9332-4004-B82D-193F79FA4FF7}">
      <dgm:prSet/>
      <dgm:spPr/>
      <dgm:t>
        <a:bodyPr/>
        <a:lstStyle/>
        <a:p>
          <a:endParaRPr lang="en-US"/>
        </a:p>
      </dgm:t>
    </dgm:pt>
    <dgm:pt modelId="{6471747E-619B-4894-8513-B2A5DCA6F1BC}" type="sibTrans" cxnId="{F2BD0805-9332-4004-B82D-193F79FA4FF7}">
      <dgm:prSet/>
      <dgm:spPr/>
      <dgm:t>
        <a:bodyPr/>
        <a:lstStyle/>
        <a:p>
          <a:endParaRPr lang="en-US"/>
        </a:p>
      </dgm:t>
    </dgm:pt>
    <dgm:pt modelId="{035CF3C9-08CE-41BC-933A-21161DE97AC0}">
      <dgm:prSet/>
      <dgm:spPr/>
      <dgm:t>
        <a:bodyPr/>
        <a:lstStyle/>
        <a:p>
          <a:pPr rtl="0"/>
          <a:r>
            <a:rPr lang="en-US" dirty="0" smtClean="0">
              <a:solidFill>
                <a:schemeClr val="bg1"/>
              </a:solidFill>
            </a:rPr>
            <a:t>Conveys experience i.e. fictional stories, memoirs, anecdotes, autobiographies</a:t>
          </a:r>
          <a:endParaRPr lang="en-US" dirty="0">
            <a:solidFill>
              <a:schemeClr val="bg1"/>
            </a:solidFill>
          </a:endParaRPr>
        </a:p>
      </dgm:t>
    </dgm:pt>
    <dgm:pt modelId="{1800ED45-703F-4F3F-B18B-305D5BC6A860}" type="parTrans" cxnId="{25455337-8B93-4B71-B781-625333ACE8B0}">
      <dgm:prSet/>
      <dgm:spPr/>
      <dgm:t>
        <a:bodyPr/>
        <a:lstStyle/>
        <a:p>
          <a:endParaRPr lang="en-US"/>
        </a:p>
      </dgm:t>
    </dgm:pt>
    <dgm:pt modelId="{8FA73611-EBDA-4FCC-9743-0AFADA867C89}" type="sibTrans" cxnId="{25455337-8B93-4B71-B781-625333ACE8B0}">
      <dgm:prSet/>
      <dgm:spPr/>
      <dgm:t>
        <a:bodyPr/>
        <a:lstStyle/>
        <a:p>
          <a:endParaRPr lang="en-US"/>
        </a:p>
      </dgm:t>
    </dgm:pt>
    <dgm:pt modelId="{E36A45C8-AE9A-45A2-95CF-D82233695AA0}" type="pres">
      <dgm:prSet presAssocID="{5F5458DF-6EAD-45A9-85C5-8190F3287381}" presName="vert0" presStyleCnt="0">
        <dgm:presLayoutVars>
          <dgm:dir/>
          <dgm:animOne val="branch"/>
          <dgm:animLvl val="lvl"/>
        </dgm:presLayoutVars>
      </dgm:prSet>
      <dgm:spPr/>
      <dgm:t>
        <a:bodyPr/>
        <a:lstStyle/>
        <a:p>
          <a:endParaRPr lang="en-US"/>
        </a:p>
      </dgm:t>
    </dgm:pt>
    <dgm:pt modelId="{F008716A-F058-4D05-9020-178CD51C987B}" type="pres">
      <dgm:prSet presAssocID="{A135ECA4-E6AA-43F9-BEC8-07E3561C3D21}" presName="thickLine" presStyleLbl="alignNode1" presStyleIdx="0" presStyleCnt="1"/>
      <dgm:spPr/>
    </dgm:pt>
    <dgm:pt modelId="{F0669918-94F5-444C-BF17-51E0561B4818}" type="pres">
      <dgm:prSet presAssocID="{A135ECA4-E6AA-43F9-BEC8-07E3561C3D21}" presName="horz1" presStyleCnt="0"/>
      <dgm:spPr/>
    </dgm:pt>
    <dgm:pt modelId="{8F62ECE4-71DC-49D1-9B8B-0E52CC1CF229}" type="pres">
      <dgm:prSet presAssocID="{A135ECA4-E6AA-43F9-BEC8-07E3561C3D21}" presName="tx1" presStyleLbl="revTx" presStyleIdx="0" presStyleCnt="9"/>
      <dgm:spPr/>
      <dgm:t>
        <a:bodyPr/>
        <a:lstStyle/>
        <a:p>
          <a:endParaRPr lang="en-US"/>
        </a:p>
      </dgm:t>
    </dgm:pt>
    <dgm:pt modelId="{B23A7F30-DECB-4A9D-8870-9D0AAE7AA299}" type="pres">
      <dgm:prSet presAssocID="{A135ECA4-E6AA-43F9-BEC8-07E3561C3D21}" presName="vert1" presStyleCnt="0"/>
      <dgm:spPr/>
    </dgm:pt>
    <dgm:pt modelId="{BFBFFE6D-C696-44C1-9B81-BABFDB3EF36B}" type="pres">
      <dgm:prSet presAssocID="{490F4F8A-1E1C-448E-84D1-B938EA71CA53}" presName="vertSpace2a" presStyleCnt="0"/>
      <dgm:spPr/>
    </dgm:pt>
    <dgm:pt modelId="{AC48162C-ADDE-46D7-B01E-0B1E8FF262E8}" type="pres">
      <dgm:prSet presAssocID="{490F4F8A-1E1C-448E-84D1-B938EA71CA53}" presName="horz2" presStyleCnt="0"/>
      <dgm:spPr/>
    </dgm:pt>
    <dgm:pt modelId="{6A7A1728-C7CF-41EB-A238-A3B146E58F31}" type="pres">
      <dgm:prSet presAssocID="{490F4F8A-1E1C-448E-84D1-B938EA71CA53}" presName="horzSpace2" presStyleCnt="0"/>
      <dgm:spPr/>
    </dgm:pt>
    <dgm:pt modelId="{80F752FC-68E4-4239-9D0C-7AC37A8E0253}" type="pres">
      <dgm:prSet presAssocID="{490F4F8A-1E1C-448E-84D1-B938EA71CA53}" presName="tx2" presStyleLbl="revTx" presStyleIdx="1" presStyleCnt="9"/>
      <dgm:spPr/>
      <dgm:t>
        <a:bodyPr/>
        <a:lstStyle/>
        <a:p>
          <a:endParaRPr lang="en-US"/>
        </a:p>
      </dgm:t>
    </dgm:pt>
    <dgm:pt modelId="{2A475B23-C0C3-4993-955B-A022DC68E516}" type="pres">
      <dgm:prSet presAssocID="{490F4F8A-1E1C-448E-84D1-B938EA71CA53}" presName="vert2" presStyleCnt="0"/>
      <dgm:spPr/>
    </dgm:pt>
    <dgm:pt modelId="{0647DA3D-8D84-4D63-B7E1-4AFF02885038}" type="pres">
      <dgm:prSet presAssocID="{5DC2CC0E-E618-47D7-B872-0D4094D375CA}" presName="horz3" presStyleCnt="0"/>
      <dgm:spPr/>
    </dgm:pt>
    <dgm:pt modelId="{0FDF1644-D3AD-4262-B83D-56EBA03F1D4B}" type="pres">
      <dgm:prSet presAssocID="{5DC2CC0E-E618-47D7-B872-0D4094D375CA}" presName="horzSpace3" presStyleCnt="0"/>
      <dgm:spPr/>
    </dgm:pt>
    <dgm:pt modelId="{0D81B6DA-D3B8-448F-AEA5-E54F8C75887C}" type="pres">
      <dgm:prSet presAssocID="{5DC2CC0E-E618-47D7-B872-0D4094D375CA}" presName="tx3" presStyleLbl="revTx" presStyleIdx="2" presStyleCnt="9"/>
      <dgm:spPr/>
      <dgm:t>
        <a:bodyPr/>
        <a:lstStyle/>
        <a:p>
          <a:endParaRPr lang="en-US"/>
        </a:p>
      </dgm:t>
    </dgm:pt>
    <dgm:pt modelId="{B10002BB-29FA-4D49-B449-E24A6A348A74}" type="pres">
      <dgm:prSet presAssocID="{5DC2CC0E-E618-47D7-B872-0D4094D375CA}" presName="vert3" presStyleCnt="0"/>
      <dgm:spPr/>
    </dgm:pt>
    <dgm:pt modelId="{427FA3EA-FBB5-4D4E-94CC-32E7112DBDD2}" type="pres">
      <dgm:prSet presAssocID="{490F4F8A-1E1C-448E-84D1-B938EA71CA53}" presName="thinLine2b" presStyleLbl="callout" presStyleIdx="0" presStyleCnt="5"/>
      <dgm:spPr/>
    </dgm:pt>
    <dgm:pt modelId="{85E669E5-7F21-453C-8A50-8A43257C6766}" type="pres">
      <dgm:prSet presAssocID="{490F4F8A-1E1C-448E-84D1-B938EA71CA53}" presName="vertSpace2b" presStyleCnt="0"/>
      <dgm:spPr/>
    </dgm:pt>
    <dgm:pt modelId="{FE974B7B-3A9E-46E6-880E-740E3DC1B353}" type="pres">
      <dgm:prSet presAssocID="{C152F47F-6E07-42DE-8635-91E45918C51B}" presName="horz2" presStyleCnt="0"/>
      <dgm:spPr/>
    </dgm:pt>
    <dgm:pt modelId="{31890366-8266-4969-93E7-DF30794811DB}" type="pres">
      <dgm:prSet presAssocID="{C152F47F-6E07-42DE-8635-91E45918C51B}" presName="horzSpace2" presStyleCnt="0"/>
      <dgm:spPr/>
    </dgm:pt>
    <dgm:pt modelId="{E004109B-D4E0-4634-80D9-8FA1C3760530}" type="pres">
      <dgm:prSet presAssocID="{C152F47F-6E07-42DE-8635-91E45918C51B}" presName="tx2" presStyleLbl="revTx" presStyleIdx="3" presStyleCnt="9" custScaleX="116661"/>
      <dgm:spPr/>
      <dgm:t>
        <a:bodyPr/>
        <a:lstStyle/>
        <a:p>
          <a:endParaRPr lang="en-US"/>
        </a:p>
      </dgm:t>
    </dgm:pt>
    <dgm:pt modelId="{27B9AE07-D73D-4BBE-923E-5AA0F09A993E}" type="pres">
      <dgm:prSet presAssocID="{C152F47F-6E07-42DE-8635-91E45918C51B}" presName="vert2" presStyleCnt="0"/>
      <dgm:spPr/>
    </dgm:pt>
    <dgm:pt modelId="{E2AF610D-75F5-4AD3-AA8F-44E6D1E60101}" type="pres">
      <dgm:prSet presAssocID="{F4534C6D-8790-4777-A243-8104D86E7F81}" presName="horz3" presStyleCnt="0"/>
      <dgm:spPr/>
    </dgm:pt>
    <dgm:pt modelId="{69AFB518-3886-4B32-9390-BEABE4033822}" type="pres">
      <dgm:prSet presAssocID="{F4534C6D-8790-4777-A243-8104D86E7F81}" presName="horzSpace3" presStyleCnt="0"/>
      <dgm:spPr/>
    </dgm:pt>
    <dgm:pt modelId="{08FF53D3-7339-4BCE-84A7-D71C54AFAA4D}" type="pres">
      <dgm:prSet presAssocID="{F4534C6D-8790-4777-A243-8104D86E7F81}" presName="tx3" presStyleLbl="revTx" presStyleIdx="4" presStyleCnt="9" custLinFactNeighborX="-1072" custLinFactNeighborY="6709"/>
      <dgm:spPr/>
      <dgm:t>
        <a:bodyPr/>
        <a:lstStyle/>
        <a:p>
          <a:endParaRPr lang="en-US"/>
        </a:p>
      </dgm:t>
    </dgm:pt>
    <dgm:pt modelId="{64259E48-2978-4FB2-9EDA-A6E77533969A}" type="pres">
      <dgm:prSet presAssocID="{F4534C6D-8790-4777-A243-8104D86E7F81}" presName="vert3" presStyleCnt="0"/>
      <dgm:spPr/>
    </dgm:pt>
    <dgm:pt modelId="{97908448-E085-4F19-A6FC-0AB5FF003FA1}" type="pres">
      <dgm:prSet presAssocID="{F1957979-54F4-4C50-83CE-6F0E8B431D79}" presName="thinLine3" presStyleLbl="callout" presStyleIdx="1" presStyleCnt="5"/>
      <dgm:spPr/>
    </dgm:pt>
    <dgm:pt modelId="{30C93AB2-56C0-48A5-A4CA-FF9898B0B693}" type="pres">
      <dgm:prSet presAssocID="{3EC11597-C797-4DCF-A68B-2805284D8E56}" presName="horz3" presStyleCnt="0"/>
      <dgm:spPr/>
    </dgm:pt>
    <dgm:pt modelId="{4395F986-2322-4C83-B1D6-235E57F90014}" type="pres">
      <dgm:prSet presAssocID="{3EC11597-C797-4DCF-A68B-2805284D8E56}" presName="horzSpace3" presStyleCnt="0"/>
      <dgm:spPr/>
    </dgm:pt>
    <dgm:pt modelId="{6A00EDC7-AD87-4828-BCC1-B9E82C94084F}" type="pres">
      <dgm:prSet presAssocID="{3EC11597-C797-4DCF-A68B-2805284D8E56}" presName="tx3" presStyleLbl="revTx" presStyleIdx="5" presStyleCnt="9"/>
      <dgm:spPr/>
      <dgm:t>
        <a:bodyPr/>
        <a:lstStyle/>
        <a:p>
          <a:endParaRPr lang="en-US"/>
        </a:p>
      </dgm:t>
    </dgm:pt>
    <dgm:pt modelId="{34ADAF24-FE0D-468B-A5B4-6C7092E1981E}" type="pres">
      <dgm:prSet presAssocID="{3EC11597-C797-4DCF-A68B-2805284D8E56}" presName="vert3" presStyleCnt="0"/>
      <dgm:spPr/>
    </dgm:pt>
    <dgm:pt modelId="{E37FECFB-E2D1-40C4-A9F4-CE9F45A6C2C0}" type="pres">
      <dgm:prSet presAssocID="{6E97746B-26E3-4CAA-AA08-C4E8F8F6224C}" presName="thinLine3" presStyleLbl="callout" presStyleIdx="2" presStyleCnt="5"/>
      <dgm:spPr/>
    </dgm:pt>
    <dgm:pt modelId="{F4926169-E85F-449A-A5BD-4166A230C43F}" type="pres">
      <dgm:prSet presAssocID="{C0666AC4-F47B-4C6B-B100-AC22B94EA4BF}" presName="horz3" presStyleCnt="0"/>
      <dgm:spPr/>
    </dgm:pt>
    <dgm:pt modelId="{C450E583-D7B8-4B83-B5C5-0C29B161D705}" type="pres">
      <dgm:prSet presAssocID="{C0666AC4-F47B-4C6B-B100-AC22B94EA4BF}" presName="horzSpace3" presStyleCnt="0"/>
      <dgm:spPr/>
    </dgm:pt>
    <dgm:pt modelId="{A843F80B-520F-4574-944E-82156B0E27FB}" type="pres">
      <dgm:prSet presAssocID="{C0666AC4-F47B-4C6B-B100-AC22B94EA4BF}" presName="tx3" presStyleLbl="revTx" presStyleIdx="6" presStyleCnt="9"/>
      <dgm:spPr/>
      <dgm:t>
        <a:bodyPr/>
        <a:lstStyle/>
        <a:p>
          <a:endParaRPr lang="en-US"/>
        </a:p>
      </dgm:t>
    </dgm:pt>
    <dgm:pt modelId="{4B2CE070-4416-4D05-88B8-D25671B04BD4}" type="pres">
      <dgm:prSet presAssocID="{C0666AC4-F47B-4C6B-B100-AC22B94EA4BF}" presName="vert3" presStyleCnt="0"/>
      <dgm:spPr/>
    </dgm:pt>
    <dgm:pt modelId="{9DDD700D-4F6F-40E8-AA85-67989B42189D}" type="pres">
      <dgm:prSet presAssocID="{C152F47F-6E07-42DE-8635-91E45918C51B}" presName="thinLine2b" presStyleLbl="callout" presStyleIdx="3" presStyleCnt="5"/>
      <dgm:spPr/>
    </dgm:pt>
    <dgm:pt modelId="{538B01A5-D0D2-48AB-998C-A42CAE55133A}" type="pres">
      <dgm:prSet presAssocID="{C152F47F-6E07-42DE-8635-91E45918C51B}" presName="vertSpace2b" presStyleCnt="0"/>
      <dgm:spPr/>
    </dgm:pt>
    <dgm:pt modelId="{1BE1A90C-B10D-48B0-A29B-48AB1488511D}" type="pres">
      <dgm:prSet presAssocID="{C3F89496-D520-43CC-B579-C247D3B74A17}" presName="horz2" presStyleCnt="0"/>
      <dgm:spPr/>
    </dgm:pt>
    <dgm:pt modelId="{B27CC0D8-4AB1-499B-A353-D0917F0A2D53}" type="pres">
      <dgm:prSet presAssocID="{C3F89496-D520-43CC-B579-C247D3B74A17}" presName="horzSpace2" presStyleCnt="0"/>
      <dgm:spPr/>
    </dgm:pt>
    <dgm:pt modelId="{CC10621E-5857-4DB6-9D09-56F44C50C98D}" type="pres">
      <dgm:prSet presAssocID="{C3F89496-D520-43CC-B579-C247D3B74A17}" presName="tx2" presStyleLbl="revTx" presStyleIdx="7" presStyleCnt="9"/>
      <dgm:spPr/>
      <dgm:t>
        <a:bodyPr/>
        <a:lstStyle/>
        <a:p>
          <a:endParaRPr lang="en-US"/>
        </a:p>
      </dgm:t>
    </dgm:pt>
    <dgm:pt modelId="{6BE30591-D871-461B-9B59-9D27FC04F32F}" type="pres">
      <dgm:prSet presAssocID="{C3F89496-D520-43CC-B579-C247D3B74A17}" presName="vert2" presStyleCnt="0"/>
      <dgm:spPr/>
    </dgm:pt>
    <dgm:pt modelId="{C19133CC-7F56-462A-9A4A-A8A899B762E3}" type="pres">
      <dgm:prSet presAssocID="{035CF3C9-08CE-41BC-933A-21161DE97AC0}" presName="horz3" presStyleCnt="0"/>
      <dgm:spPr/>
    </dgm:pt>
    <dgm:pt modelId="{B2209D66-E584-4074-B6CE-166306EC10AA}" type="pres">
      <dgm:prSet presAssocID="{035CF3C9-08CE-41BC-933A-21161DE97AC0}" presName="horzSpace3" presStyleCnt="0"/>
      <dgm:spPr/>
    </dgm:pt>
    <dgm:pt modelId="{66CD7F56-4A09-47CB-B840-41B357E681CC}" type="pres">
      <dgm:prSet presAssocID="{035CF3C9-08CE-41BC-933A-21161DE97AC0}" presName="tx3" presStyleLbl="revTx" presStyleIdx="8" presStyleCnt="9"/>
      <dgm:spPr/>
      <dgm:t>
        <a:bodyPr/>
        <a:lstStyle/>
        <a:p>
          <a:endParaRPr lang="en-US"/>
        </a:p>
      </dgm:t>
    </dgm:pt>
    <dgm:pt modelId="{78E7D5A1-7226-4C6A-A13A-EF5E33E17CAF}" type="pres">
      <dgm:prSet presAssocID="{035CF3C9-08CE-41BC-933A-21161DE97AC0}" presName="vert3" presStyleCnt="0"/>
      <dgm:spPr/>
    </dgm:pt>
    <dgm:pt modelId="{50E64599-E46E-4397-9EA5-03AE6B14D005}" type="pres">
      <dgm:prSet presAssocID="{C3F89496-D520-43CC-B579-C247D3B74A17}" presName="thinLine2b" presStyleLbl="callout" presStyleIdx="4" presStyleCnt="5"/>
      <dgm:spPr/>
    </dgm:pt>
    <dgm:pt modelId="{0BC2C98B-D5D4-4237-9900-FF0DF79DFEEF}" type="pres">
      <dgm:prSet presAssocID="{C3F89496-D520-43CC-B579-C247D3B74A17}" presName="vertSpace2b" presStyleCnt="0"/>
      <dgm:spPr/>
    </dgm:pt>
  </dgm:ptLst>
  <dgm:cxnLst>
    <dgm:cxn modelId="{D508CC33-5CA7-4F78-AEC4-0FD7402C40AB}" srcId="{C152F47F-6E07-42DE-8635-91E45918C51B}" destId="{3EC11597-C797-4DCF-A68B-2805284D8E56}" srcOrd="1" destOrd="0" parTransId="{6CDD6879-A7B1-43B2-9548-C3C60BEC5B2E}" sibTransId="{6E97746B-26E3-4CAA-AA08-C4E8F8F6224C}"/>
    <dgm:cxn modelId="{C619B16A-39E7-4CF4-BA60-457AABBDCEDB}" type="presOf" srcId="{A135ECA4-E6AA-43F9-BEC8-07E3561C3D21}" destId="{8F62ECE4-71DC-49D1-9B8B-0E52CC1CF229}" srcOrd="0" destOrd="0" presId="urn:microsoft.com/office/officeart/2008/layout/LinedList"/>
    <dgm:cxn modelId="{B5EDFDEB-CD7B-45A7-AF00-18A64B64DA51}" srcId="{A135ECA4-E6AA-43F9-BEC8-07E3561C3D21}" destId="{490F4F8A-1E1C-448E-84D1-B938EA71CA53}" srcOrd="0" destOrd="0" parTransId="{F92BF500-355B-40C9-AAF8-81C6A01ACF77}" sibTransId="{B18DD87E-AB3C-43C0-93A0-9E1DF0CA1371}"/>
    <dgm:cxn modelId="{877703B5-7190-42A4-957F-D7C107F1D22B}" type="presOf" srcId="{3EC11597-C797-4DCF-A68B-2805284D8E56}" destId="{6A00EDC7-AD87-4828-BCC1-B9E82C94084F}" srcOrd="0" destOrd="0" presId="urn:microsoft.com/office/officeart/2008/layout/LinedList"/>
    <dgm:cxn modelId="{DD3C0DE1-C308-4352-BC66-AEE5564781BD}" srcId="{A135ECA4-E6AA-43F9-BEC8-07E3561C3D21}" destId="{C152F47F-6E07-42DE-8635-91E45918C51B}" srcOrd="1" destOrd="0" parTransId="{26E8C002-9187-4A78-831F-A8DCF2B7F9B3}" sibTransId="{7C07EA7A-33BD-4CA4-BC1F-2A96E335D1EA}"/>
    <dgm:cxn modelId="{8523DBB2-6E00-4EFD-A40E-979E048DE886}" type="presOf" srcId="{C0666AC4-F47B-4C6B-B100-AC22B94EA4BF}" destId="{A843F80B-520F-4574-944E-82156B0E27FB}" srcOrd="0" destOrd="0" presId="urn:microsoft.com/office/officeart/2008/layout/LinedList"/>
    <dgm:cxn modelId="{C2B4E944-CB09-4DBE-9070-9111B75CBC1E}" srcId="{C152F47F-6E07-42DE-8635-91E45918C51B}" destId="{F4534C6D-8790-4777-A243-8104D86E7F81}" srcOrd="0" destOrd="0" parTransId="{2FE67248-F438-4F04-B570-AADF977F2D94}" sibTransId="{F1957979-54F4-4C50-83CE-6F0E8B431D79}"/>
    <dgm:cxn modelId="{4B2ED391-6451-49EE-95BE-8F0D58933E34}" type="presOf" srcId="{C152F47F-6E07-42DE-8635-91E45918C51B}" destId="{E004109B-D4E0-4634-80D9-8FA1C3760530}" srcOrd="0" destOrd="0" presId="urn:microsoft.com/office/officeart/2008/layout/LinedList"/>
    <dgm:cxn modelId="{FA4BB1BE-864A-48F0-AC5D-6F9FA24ADF00}" type="presOf" srcId="{C3F89496-D520-43CC-B579-C247D3B74A17}" destId="{CC10621E-5857-4DB6-9D09-56F44C50C98D}" srcOrd="0" destOrd="0" presId="urn:microsoft.com/office/officeart/2008/layout/LinedList"/>
    <dgm:cxn modelId="{F2BD0805-9332-4004-B82D-193F79FA4FF7}" srcId="{A135ECA4-E6AA-43F9-BEC8-07E3561C3D21}" destId="{C3F89496-D520-43CC-B579-C247D3B74A17}" srcOrd="2" destOrd="0" parTransId="{D63061E4-09C2-446B-AC3E-AE2741221A8A}" sibTransId="{6471747E-619B-4894-8513-B2A5DCA6F1BC}"/>
    <dgm:cxn modelId="{136A75FA-2B5B-48C4-B75D-B07D08EBA045}" type="presOf" srcId="{5DC2CC0E-E618-47D7-B872-0D4094D375CA}" destId="{0D81B6DA-D3B8-448F-AEA5-E54F8C75887C}" srcOrd="0" destOrd="0" presId="urn:microsoft.com/office/officeart/2008/layout/LinedList"/>
    <dgm:cxn modelId="{213D6F65-31CD-45C2-95B5-576E5BED489B}" type="presOf" srcId="{035CF3C9-08CE-41BC-933A-21161DE97AC0}" destId="{66CD7F56-4A09-47CB-B840-41B357E681CC}" srcOrd="0" destOrd="0" presId="urn:microsoft.com/office/officeart/2008/layout/LinedList"/>
    <dgm:cxn modelId="{1FFB8A5D-1F3B-4A18-B7A0-F7211C39A031}" type="presOf" srcId="{F4534C6D-8790-4777-A243-8104D86E7F81}" destId="{08FF53D3-7339-4BCE-84A7-D71C54AFAA4D}" srcOrd="0" destOrd="0" presId="urn:microsoft.com/office/officeart/2008/layout/LinedList"/>
    <dgm:cxn modelId="{F9DDC908-B8B8-4AC8-891E-86A806EC431F}" srcId="{C152F47F-6E07-42DE-8635-91E45918C51B}" destId="{C0666AC4-F47B-4C6B-B100-AC22B94EA4BF}" srcOrd="2" destOrd="0" parTransId="{E73FA673-7346-4580-AD31-09DFBFAFDFA7}" sibTransId="{7A8672B4-CA70-4044-B4B0-E0D8342BCB55}"/>
    <dgm:cxn modelId="{434D25F6-0517-4FC8-80DB-BF7784707C77}" type="presOf" srcId="{5F5458DF-6EAD-45A9-85C5-8190F3287381}" destId="{E36A45C8-AE9A-45A2-95CF-D82233695AA0}" srcOrd="0" destOrd="0" presId="urn:microsoft.com/office/officeart/2008/layout/LinedList"/>
    <dgm:cxn modelId="{25455337-8B93-4B71-B781-625333ACE8B0}" srcId="{C3F89496-D520-43CC-B579-C247D3B74A17}" destId="{035CF3C9-08CE-41BC-933A-21161DE97AC0}" srcOrd="0" destOrd="0" parTransId="{1800ED45-703F-4F3F-B18B-305D5BC6A860}" sibTransId="{8FA73611-EBDA-4FCC-9743-0AFADA867C89}"/>
    <dgm:cxn modelId="{E2499993-CA71-4ACC-A272-CC79FBB6ABC3}" srcId="{5F5458DF-6EAD-45A9-85C5-8190F3287381}" destId="{A135ECA4-E6AA-43F9-BEC8-07E3561C3D21}" srcOrd="0" destOrd="0" parTransId="{C62368B4-F206-4A18-957A-D4525E3149A7}" sibTransId="{9BCF3889-D1A6-4D7C-9715-AD90F394A2BD}"/>
    <dgm:cxn modelId="{3292E388-90D9-4EA7-95A4-41DE69844528}" type="presOf" srcId="{490F4F8A-1E1C-448E-84D1-B938EA71CA53}" destId="{80F752FC-68E4-4239-9D0C-7AC37A8E0253}" srcOrd="0" destOrd="0" presId="urn:microsoft.com/office/officeart/2008/layout/LinedList"/>
    <dgm:cxn modelId="{BFE8DA07-8D94-4F57-AD6A-28C6DFB97AFE}" srcId="{490F4F8A-1E1C-448E-84D1-B938EA71CA53}" destId="{5DC2CC0E-E618-47D7-B872-0D4094D375CA}" srcOrd="0" destOrd="0" parTransId="{C0598855-251F-49B0-8545-E9E1927B053F}" sibTransId="{38FA271E-B6C8-424E-B75E-8C3E0737D497}"/>
    <dgm:cxn modelId="{1D7A7C54-0B95-4507-B0D5-9E501D1FDDED}" type="presParOf" srcId="{E36A45C8-AE9A-45A2-95CF-D82233695AA0}" destId="{F008716A-F058-4D05-9020-178CD51C987B}" srcOrd="0" destOrd="0" presId="urn:microsoft.com/office/officeart/2008/layout/LinedList"/>
    <dgm:cxn modelId="{2EDAEC18-36ED-4864-BE58-CA06E831C748}" type="presParOf" srcId="{E36A45C8-AE9A-45A2-95CF-D82233695AA0}" destId="{F0669918-94F5-444C-BF17-51E0561B4818}" srcOrd="1" destOrd="0" presId="urn:microsoft.com/office/officeart/2008/layout/LinedList"/>
    <dgm:cxn modelId="{C93171E4-FA29-4A53-B440-9C5E42F8CE5E}" type="presParOf" srcId="{F0669918-94F5-444C-BF17-51E0561B4818}" destId="{8F62ECE4-71DC-49D1-9B8B-0E52CC1CF229}" srcOrd="0" destOrd="0" presId="urn:microsoft.com/office/officeart/2008/layout/LinedList"/>
    <dgm:cxn modelId="{A9C14E1F-08E2-49D4-A706-B5E02BF05894}" type="presParOf" srcId="{F0669918-94F5-444C-BF17-51E0561B4818}" destId="{B23A7F30-DECB-4A9D-8870-9D0AAE7AA299}" srcOrd="1" destOrd="0" presId="urn:microsoft.com/office/officeart/2008/layout/LinedList"/>
    <dgm:cxn modelId="{565163A2-B879-4698-B005-9DE01F5EF9D1}" type="presParOf" srcId="{B23A7F30-DECB-4A9D-8870-9D0AAE7AA299}" destId="{BFBFFE6D-C696-44C1-9B81-BABFDB3EF36B}" srcOrd="0" destOrd="0" presId="urn:microsoft.com/office/officeart/2008/layout/LinedList"/>
    <dgm:cxn modelId="{286B010C-45F5-4DC5-A2FB-4B4C8BBE5749}" type="presParOf" srcId="{B23A7F30-DECB-4A9D-8870-9D0AAE7AA299}" destId="{AC48162C-ADDE-46D7-B01E-0B1E8FF262E8}" srcOrd="1" destOrd="0" presId="urn:microsoft.com/office/officeart/2008/layout/LinedList"/>
    <dgm:cxn modelId="{DD2A6C30-3C6A-48AC-BF6E-73B5D461F6F0}" type="presParOf" srcId="{AC48162C-ADDE-46D7-B01E-0B1E8FF262E8}" destId="{6A7A1728-C7CF-41EB-A238-A3B146E58F31}" srcOrd="0" destOrd="0" presId="urn:microsoft.com/office/officeart/2008/layout/LinedList"/>
    <dgm:cxn modelId="{4EE1D28B-AE77-4251-8F63-384AF11D664B}" type="presParOf" srcId="{AC48162C-ADDE-46D7-B01E-0B1E8FF262E8}" destId="{80F752FC-68E4-4239-9D0C-7AC37A8E0253}" srcOrd="1" destOrd="0" presId="urn:microsoft.com/office/officeart/2008/layout/LinedList"/>
    <dgm:cxn modelId="{BA28E221-D6BF-4E98-B0EE-710E62BB63E0}" type="presParOf" srcId="{AC48162C-ADDE-46D7-B01E-0B1E8FF262E8}" destId="{2A475B23-C0C3-4993-955B-A022DC68E516}" srcOrd="2" destOrd="0" presId="urn:microsoft.com/office/officeart/2008/layout/LinedList"/>
    <dgm:cxn modelId="{A1A53B67-5563-4421-9141-F717E6B29294}" type="presParOf" srcId="{2A475B23-C0C3-4993-955B-A022DC68E516}" destId="{0647DA3D-8D84-4D63-B7E1-4AFF02885038}" srcOrd="0" destOrd="0" presId="urn:microsoft.com/office/officeart/2008/layout/LinedList"/>
    <dgm:cxn modelId="{BC2CDD34-61F6-4FCE-99A7-4F7E1ED78B36}" type="presParOf" srcId="{0647DA3D-8D84-4D63-B7E1-4AFF02885038}" destId="{0FDF1644-D3AD-4262-B83D-56EBA03F1D4B}" srcOrd="0" destOrd="0" presId="urn:microsoft.com/office/officeart/2008/layout/LinedList"/>
    <dgm:cxn modelId="{BD911471-D9D4-4BE7-9401-930860182FDE}" type="presParOf" srcId="{0647DA3D-8D84-4D63-B7E1-4AFF02885038}" destId="{0D81B6DA-D3B8-448F-AEA5-E54F8C75887C}" srcOrd="1" destOrd="0" presId="urn:microsoft.com/office/officeart/2008/layout/LinedList"/>
    <dgm:cxn modelId="{B44AB7BE-946E-4EFF-9EF6-1E84F68A49AB}" type="presParOf" srcId="{0647DA3D-8D84-4D63-B7E1-4AFF02885038}" destId="{B10002BB-29FA-4D49-B449-E24A6A348A74}" srcOrd="2" destOrd="0" presId="urn:microsoft.com/office/officeart/2008/layout/LinedList"/>
    <dgm:cxn modelId="{D78EFA48-7327-43D9-B240-3E693652D2CC}" type="presParOf" srcId="{B23A7F30-DECB-4A9D-8870-9D0AAE7AA299}" destId="{427FA3EA-FBB5-4D4E-94CC-32E7112DBDD2}" srcOrd="2" destOrd="0" presId="urn:microsoft.com/office/officeart/2008/layout/LinedList"/>
    <dgm:cxn modelId="{E36ADAA8-9BD8-483C-8E83-1A3DCE3F8AD4}" type="presParOf" srcId="{B23A7F30-DECB-4A9D-8870-9D0AAE7AA299}" destId="{85E669E5-7F21-453C-8A50-8A43257C6766}" srcOrd="3" destOrd="0" presId="urn:microsoft.com/office/officeart/2008/layout/LinedList"/>
    <dgm:cxn modelId="{09B22ABE-93F1-4663-8A6C-800EDAAE35FC}" type="presParOf" srcId="{B23A7F30-DECB-4A9D-8870-9D0AAE7AA299}" destId="{FE974B7B-3A9E-46E6-880E-740E3DC1B353}" srcOrd="4" destOrd="0" presId="urn:microsoft.com/office/officeart/2008/layout/LinedList"/>
    <dgm:cxn modelId="{9BD21E9B-D418-43E6-B51D-6B1BFE666278}" type="presParOf" srcId="{FE974B7B-3A9E-46E6-880E-740E3DC1B353}" destId="{31890366-8266-4969-93E7-DF30794811DB}" srcOrd="0" destOrd="0" presId="urn:microsoft.com/office/officeart/2008/layout/LinedList"/>
    <dgm:cxn modelId="{BFEC6EE7-3D09-404D-8257-BBC88236238E}" type="presParOf" srcId="{FE974B7B-3A9E-46E6-880E-740E3DC1B353}" destId="{E004109B-D4E0-4634-80D9-8FA1C3760530}" srcOrd="1" destOrd="0" presId="urn:microsoft.com/office/officeart/2008/layout/LinedList"/>
    <dgm:cxn modelId="{61DEB2C7-70BC-4EA4-9936-3AFC12BA7770}" type="presParOf" srcId="{FE974B7B-3A9E-46E6-880E-740E3DC1B353}" destId="{27B9AE07-D73D-4BBE-923E-5AA0F09A993E}" srcOrd="2" destOrd="0" presId="urn:microsoft.com/office/officeart/2008/layout/LinedList"/>
    <dgm:cxn modelId="{AEBBD45D-1ABD-4A78-916B-C72D4F4400E5}" type="presParOf" srcId="{27B9AE07-D73D-4BBE-923E-5AA0F09A993E}" destId="{E2AF610D-75F5-4AD3-AA8F-44E6D1E60101}" srcOrd="0" destOrd="0" presId="urn:microsoft.com/office/officeart/2008/layout/LinedList"/>
    <dgm:cxn modelId="{8CB357D0-4BF2-4243-9B38-7A2CCCCA4731}" type="presParOf" srcId="{E2AF610D-75F5-4AD3-AA8F-44E6D1E60101}" destId="{69AFB518-3886-4B32-9390-BEABE4033822}" srcOrd="0" destOrd="0" presId="urn:microsoft.com/office/officeart/2008/layout/LinedList"/>
    <dgm:cxn modelId="{0F3D1F0A-7D2A-4EDD-9ADF-5140D45441B1}" type="presParOf" srcId="{E2AF610D-75F5-4AD3-AA8F-44E6D1E60101}" destId="{08FF53D3-7339-4BCE-84A7-D71C54AFAA4D}" srcOrd="1" destOrd="0" presId="urn:microsoft.com/office/officeart/2008/layout/LinedList"/>
    <dgm:cxn modelId="{3E891CF3-1C72-41EE-8394-8B9246DFB877}" type="presParOf" srcId="{E2AF610D-75F5-4AD3-AA8F-44E6D1E60101}" destId="{64259E48-2978-4FB2-9EDA-A6E77533969A}" srcOrd="2" destOrd="0" presId="urn:microsoft.com/office/officeart/2008/layout/LinedList"/>
    <dgm:cxn modelId="{3C2B3AFE-9039-436A-B8D8-A0D6001C9C5E}" type="presParOf" srcId="{27B9AE07-D73D-4BBE-923E-5AA0F09A993E}" destId="{97908448-E085-4F19-A6FC-0AB5FF003FA1}" srcOrd="1" destOrd="0" presId="urn:microsoft.com/office/officeart/2008/layout/LinedList"/>
    <dgm:cxn modelId="{01508044-305D-4830-BB10-5CFE4AB929AF}" type="presParOf" srcId="{27B9AE07-D73D-4BBE-923E-5AA0F09A993E}" destId="{30C93AB2-56C0-48A5-A4CA-FF9898B0B693}" srcOrd="2" destOrd="0" presId="urn:microsoft.com/office/officeart/2008/layout/LinedList"/>
    <dgm:cxn modelId="{A9B97F22-693B-4D0A-9D26-2778DB4F460F}" type="presParOf" srcId="{30C93AB2-56C0-48A5-A4CA-FF9898B0B693}" destId="{4395F986-2322-4C83-B1D6-235E57F90014}" srcOrd="0" destOrd="0" presId="urn:microsoft.com/office/officeart/2008/layout/LinedList"/>
    <dgm:cxn modelId="{0AED3CE9-E40D-4BC5-AA99-06039B08E164}" type="presParOf" srcId="{30C93AB2-56C0-48A5-A4CA-FF9898B0B693}" destId="{6A00EDC7-AD87-4828-BCC1-B9E82C94084F}" srcOrd="1" destOrd="0" presId="urn:microsoft.com/office/officeart/2008/layout/LinedList"/>
    <dgm:cxn modelId="{8F77E303-15CE-477C-A7A8-E60975491E60}" type="presParOf" srcId="{30C93AB2-56C0-48A5-A4CA-FF9898B0B693}" destId="{34ADAF24-FE0D-468B-A5B4-6C7092E1981E}" srcOrd="2" destOrd="0" presId="urn:microsoft.com/office/officeart/2008/layout/LinedList"/>
    <dgm:cxn modelId="{030A2029-5B87-4510-9557-03F8B634304B}" type="presParOf" srcId="{27B9AE07-D73D-4BBE-923E-5AA0F09A993E}" destId="{E37FECFB-E2D1-40C4-A9F4-CE9F45A6C2C0}" srcOrd="3" destOrd="0" presId="urn:microsoft.com/office/officeart/2008/layout/LinedList"/>
    <dgm:cxn modelId="{CD4C4A62-5E24-401C-B2F7-51449BF0E3DD}" type="presParOf" srcId="{27B9AE07-D73D-4BBE-923E-5AA0F09A993E}" destId="{F4926169-E85F-449A-A5BD-4166A230C43F}" srcOrd="4" destOrd="0" presId="urn:microsoft.com/office/officeart/2008/layout/LinedList"/>
    <dgm:cxn modelId="{0D455C09-E3AE-42F1-9ED1-19DD1F9E72F7}" type="presParOf" srcId="{F4926169-E85F-449A-A5BD-4166A230C43F}" destId="{C450E583-D7B8-4B83-B5C5-0C29B161D705}" srcOrd="0" destOrd="0" presId="urn:microsoft.com/office/officeart/2008/layout/LinedList"/>
    <dgm:cxn modelId="{B5965853-C036-404E-99D6-1EC3B61E8DB0}" type="presParOf" srcId="{F4926169-E85F-449A-A5BD-4166A230C43F}" destId="{A843F80B-520F-4574-944E-82156B0E27FB}" srcOrd="1" destOrd="0" presId="urn:microsoft.com/office/officeart/2008/layout/LinedList"/>
    <dgm:cxn modelId="{357A10F9-7B98-4A82-A54E-0E749AA93DA0}" type="presParOf" srcId="{F4926169-E85F-449A-A5BD-4166A230C43F}" destId="{4B2CE070-4416-4D05-88B8-D25671B04BD4}" srcOrd="2" destOrd="0" presId="urn:microsoft.com/office/officeart/2008/layout/LinedList"/>
    <dgm:cxn modelId="{B06A8444-0052-448C-A9A3-F5C3FFF473EB}" type="presParOf" srcId="{B23A7F30-DECB-4A9D-8870-9D0AAE7AA299}" destId="{9DDD700D-4F6F-40E8-AA85-67989B42189D}" srcOrd="5" destOrd="0" presId="urn:microsoft.com/office/officeart/2008/layout/LinedList"/>
    <dgm:cxn modelId="{34EA23A2-CE24-4AD8-A79B-48C29EA3C748}" type="presParOf" srcId="{B23A7F30-DECB-4A9D-8870-9D0AAE7AA299}" destId="{538B01A5-D0D2-48AB-998C-A42CAE55133A}" srcOrd="6" destOrd="0" presId="urn:microsoft.com/office/officeart/2008/layout/LinedList"/>
    <dgm:cxn modelId="{20286DEC-C24D-49A9-AA90-71ABAC67AC74}" type="presParOf" srcId="{B23A7F30-DECB-4A9D-8870-9D0AAE7AA299}" destId="{1BE1A90C-B10D-48B0-A29B-48AB1488511D}" srcOrd="7" destOrd="0" presId="urn:microsoft.com/office/officeart/2008/layout/LinedList"/>
    <dgm:cxn modelId="{67902634-B4B9-406B-8090-E0B753B24ABB}" type="presParOf" srcId="{1BE1A90C-B10D-48B0-A29B-48AB1488511D}" destId="{B27CC0D8-4AB1-499B-A353-D0917F0A2D53}" srcOrd="0" destOrd="0" presId="urn:microsoft.com/office/officeart/2008/layout/LinedList"/>
    <dgm:cxn modelId="{EA32228B-0AB2-40AC-802A-EFEA678611E9}" type="presParOf" srcId="{1BE1A90C-B10D-48B0-A29B-48AB1488511D}" destId="{CC10621E-5857-4DB6-9D09-56F44C50C98D}" srcOrd="1" destOrd="0" presId="urn:microsoft.com/office/officeart/2008/layout/LinedList"/>
    <dgm:cxn modelId="{565E72F5-2645-4503-A580-B47FF7F12945}" type="presParOf" srcId="{1BE1A90C-B10D-48B0-A29B-48AB1488511D}" destId="{6BE30591-D871-461B-9B59-9D27FC04F32F}" srcOrd="2" destOrd="0" presId="urn:microsoft.com/office/officeart/2008/layout/LinedList"/>
    <dgm:cxn modelId="{2CE01DB4-1DD3-43E5-8E51-F7D46AEEBC32}" type="presParOf" srcId="{6BE30591-D871-461B-9B59-9D27FC04F32F}" destId="{C19133CC-7F56-462A-9A4A-A8A899B762E3}" srcOrd="0" destOrd="0" presId="urn:microsoft.com/office/officeart/2008/layout/LinedList"/>
    <dgm:cxn modelId="{345B79AA-674B-486A-A1D6-24A3E95992F2}" type="presParOf" srcId="{C19133CC-7F56-462A-9A4A-A8A899B762E3}" destId="{B2209D66-E584-4074-B6CE-166306EC10AA}" srcOrd="0" destOrd="0" presId="urn:microsoft.com/office/officeart/2008/layout/LinedList"/>
    <dgm:cxn modelId="{91E1C16A-4FA1-4893-8156-D299D919E2FF}" type="presParOf" srcId="{C19133CC-7F56-462A-9A4A-A8A899B762E3}" destId="{66CD7F56-4A09-47CB-B840-41B357E681CC}" srcOrd="1" destOrd="0" presId="urn:microsoft.com/office/officeart/2008/layout/LinedList"/>
    <dgm:cxn modelId="{98AED750-27B2-4B68-A1D5-727CEB3EA4EE}" type="presParOf" srcId="{C19133CC-7F56-462A-9A4A-A8A899B762E3}" destId="{78E7D5A1-7226-4C6A-A13A-EF5E33E17CAF}" srcOrd="2" destOrd="0" presId="urn:microsoft.com/office/officeart/2008/layout/LinedList"/>
    <dgm:cxn modelId="{46594896-F832-4C05-B6E9-BDBCFE464A46}" type="presParOf" srcId="{B23A7F30-DECB-4A9D-8870-9D0AAE7AA299}" destId="{50E64599-E46E-4397-9EA5-03AE6B14D005}" srcOrd="8" destOrd="0" presId="urn:microsoft.com/office/officeart/2008/layout/LinedList"/>
    <dgm:cxn modelId="{236D4AF2-204F-40E4-B2B1-BAAB78D9EC31}" type="presParOf" srcId="{B23A7F30-DECB-4A9D-8870-9D0AAE7AA299}" destId="{0BC2C98B-D5D4-4237-9900-FF0DF79DFEEF}"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F64E3B2-50DB-46EB-9687-B1E0975F7730}"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D0B9081E-7714-4354-87A3-2253026A4662}">
      <dgm:prSet/>
      <dgm:spPr/>
      <dgm:t>
        <a:bodyPr/>
        <a:lstStyle/>
        <a:p>
          <a:pPr rtl="0"/>
          <a:r>
            <a:rPr lang="en-US" smtClean="0"/>
            <a:t>Pre-CCLS</a:t>
          </a:r>
          <a:endParaRPr lang="en-US"/>
        </a:p>
      </dgm:t>
    </dgm:pt>
    <dgm:pt modelId="{DFEC09E1-4194-4575-A9C6-8B4D324F7AF9}" type="parTrans" cxnId="{8296C1CF-A14B-44B6-994B-0ED1E5E6E84B}">
      <dgm:prSet/>
      <dgm:spPr/>
      <dgm:t>
        <a:bodyPr/>
        <a:lstStyle/>
        <a:p>
          <a:endParaRPr lang="en-US"/>
        </a:p>
      </dgm:t>
    </dgm:pt>
    <dgm:pt modelId="{40FEAC55-B469-47E0-8827-990792C90776}" type="sibTrans" cxnId="{8296C1CF-A14B-44B6-994B-0ED1E5E6E84B}">
      <dgm:prSet/>
      <dgm:spPr/>
      <dgm:t>
        <a:bodyPr/>
        <a:lstStyle/>
        <a:p>
          <a:endParaRPr lang="en-US"/>
        </a:p>
      </dgm:t>
    </dgm:pt>
    <dgm:pt modelId="{DC5EEC23-B197-4DF5-A0FA-035CA1BA3546}">
      <dgm:prSet custT="1"/>
      <dgm:spPr/>
      <dgm:t>
        <a:bodyPr/>
        <a:lstStyle/>
        <a:p>
          <a:pPr algn="l" rtl="0"/>
          <a:r>
            <a:rPr lang="en-US" sz="3200" dirty="0" smtClean="0"/>
            <a:t>Describe a time when you took action in support of something you strongly believed in.  What were the consequences of your actions?</a:t>
          </a:r>
          <a:endParaRPr lang="en-US" sz="3200" dirty="0"/>
        </a:p>
      </dgm:t>
    </dgm:pt>
    <dgm:pt modelId="{3B0DC257-9DE9-463C-A63F-9FEF375EAB7A}" type="parTrans" cxnId="{3F1F582B-F62C-4F54-9F23-7047398677D7}">
      <dgm:prSet/>
      <dgm:spPr/>
      <dgm:t>
        <a:bodyPr/>
        <a:lstStyle/>
        <a:p>
          <a:endParaRPr lang="en-US"/>
        </a:p>
      </dgm:t>
    </dgm:pt>
    <dgm:pt modelId="{0BB1278B-ECCC-4C03-95D3-30359B3A8352}" type="sibTrans" cxnId="{3F1F582B-F62C-4F54-9F23-7047398677D7}">
      <dgm:prSet/>
      <dgm:spPr/>
      <dgm:t>
        <a:bodyPr/>
        <a:lstStyle/>
        <a:p>
          <a:endParaRPr lang="en-US"/>
        </a:p>
      </dgm:t>
    </dgm:pt>
    <dgm:pt modelId="{7F84205C-BD82-4B1F-95D3-AFE84AB0C59E}" type="pres">
      <dgm:prSet presAssocID="{2F64E3B2-50DB-46EB-9687-B1E0975F7730}" presName="Name0" presStyleCnt="0">
        <dgm:presLayoutVars>
          <dgm:dir/>
          <dgm:animLvl val="lvl"/>
          <dgm:resizeHandles val="exact"/>
        </dgm:presLayoutVars>
      </dgm:prSet>
      <dgm:spPr/>
      <dgm:t>
        <a:bodyPr/>
        <a:lstStyle/>
        <a:p>
          <a:endParaRPr lang="en-US"/>
        </a:p>
      </dgm:t>
    </dgm:pt>
    <dgm:pt modelId="{F6CD0D9A-3D85-4B72-9B6E-847458E15873}" type="pres">
      <dgm:prSet presAssocID="{DC5EEC23-B197-4DF5-A0FA-035CA1BA3546}" presName="boxAndChildren" presStyleCnt="0"/>
      <dgm:spPr/>
    </dgm:pt>
    <dgm:pt modelId="{A7E39DAA-2FC5-4700-9FB9-6B7305D0AE9B}" type="pres">
      <dgm:prSet presAssocID="{DC5EEC23-B197-4DF5-A0FA-035CA1BA3546}" presName="parentTextBox" presStyleLbl="node1" presStyleIdx="0" presStyleCnt="2"/>
      <dgm:spPr/>
      <dgm:t>
        <a:bodyPr/>
        <a:lstStyle/>
        <a:p>
          <a:endParaRPr lang="en-US"/>
        </a:p>
      </dgm:t>
    </dgm:pt>
    <dgm:pt modelId="{539F5097-DDBB-4256-93AC-9F14EF8397C3}" type="pres">
      <dgm:prSet presAssocID="{40FEAC55-B469-47E0-8827-990792C90776}" presName="sp" presStyleCnt="0"/>
      <dgm:spPr/>
    </dgm:pt>
    <dgm:pt modelId="{129DEED0-27B7-4089-BC0E-54643734ABDF}" type="pres">
      <dgm:prSet presAssocID="{D0B9081E-7714-4354-87A3-2253026A4662}" presName="arrowAndChildren" presStyleCnt="0"/>
      <dgm:spPr/>
    </dgm:pt>
    <dgm:pt modelId="{120F3961-E4B6-47C8-B124-8CD4A20E2C0A}" type="pres">
      <dgm:prSet presAssocID="{D0B9081E-7714-4354-87A3-2253026A4662}" presName="parentTextArrow" presStyleLbl="node1" presStyleIdx="1" presStyleCnt="2"/>
      <dgm:spPr/>
      <dgm:t>
        <a:bodyPr/>
        <a:lstStyle/>
        <a:p>
          <a:endParaRPr lang="en-US"/>
        </a:p>
      </dgm:t>
    </dgm:pt>
  </dgm:ptLst>
  <dgm:cxnLst>
    <dgm:cxn modelId="{2931AFFC-D8E9-4DF6-8C57-12E472F00CDE}" type="presOf" srcId="{2F64E3B2-50DB-46EB-9687-B1E0975F7730}" destId="{7F84205C-BD82-4B1F-95D3-AFE84AB0C59E}" srcOrd="0" destOrd="0" presId="urn:microsoft.com/office/officeart/2005/8/layout/process4"/>
    <dgm:cxn modelId="{0A4F2751-B683-49C7-A4EA-812B61F768C5}" type="presOf" srcId="{DC5EEC23-B197-4DF5-A0FA-035CA1BA3546}" destId="{A7E39DAA-2FC5-4700-9FB9-6B7305D0AE9B}" srcOrd="0" destOrd="0" presId="urn:microsoft.com/office/officeart/2005/8/layout/process4"/>
    <dgm:cxn modelId="{63E49F1D-1B3E-4F41-A5EA-A702CC6AE604}" type="presOf" srcId="{D0B9081E-7714-4354-87A3-2253026A4662}" destId="{120F3961-E4B6-47C8-B124-8CD4A20E2C0A}" srcOrd="0" destOrd="0" presId="urn:microsoft.com/office/officeart/2005/8/layout/process4"/>
    <dgm:cxn modelId="{3F1F582B-F62C-4F54-9F23-7047398677D7}" srcId="{2F64E3B2-50DB-46EB-9687-B1E0975F7730}" destId="{DC5EEC23-B197-4DF5-A0FA-035CA1BA3546}" srcOrd="1" destOrd="0" parTransId="{3B0DC257-9DE9-463C-A63F-9FEF375EAB7A}" sibTransId="{0BB1278B-ECCC-4C03-95D3-30359B3A8352}"/>
    <dgm:cxn modelId="{8296C1CF-A14B-44B6-994B-0ED1E5E6E84B}" srcId="{2F64E3B2-50DB-46EB-9687-B1E0975F7730}" destId="{D0B9081E-7714-4354-87A3-2253026A4662}" srcOrd="0" destOrd="0" parTransId="{DFEC09E1-4194-4575-A9C6-8B4D324F7AF9}" sibTransId="{40FEAC55-B469-47E0-8827-990792C90776}"/>
    <dgm:cxn modelId="{76D51A99-C31E-4B31-BB00-B0E46FF36AF0}" type="presParOf" srcId="{7F84205C-BD82-4B1F-95D3-AFE84AB0C59E}" destId="{F6CD0D9A-3D85-4B72-9B6E-847458E15873}" srcOrd="0" destOrd="0" presId="urn:microsoft.com/office/officeart/2005/8/layout/process4"/>
    <dgm:cxn modelId="{2C5BF65E-03AE-46EB-BC0D-7194C3BFC157}" type="presParOf" srcId="{F6CD0D9A-3D85-4B72-9B6E-847458E15873}" destId="{A7E39DAA-2FC5-4700-9FB9-6B7305D0AE9B}" srcOrd="0" destOrd="0" presId="urn:microsoft.com/office/officeart/2005/8/layout/process4"/>
    <dgm:cxn modelId="{40A1FD52-49B3-43B0-A734-84710BBC1483}" type="presParOf" srcId="{7F84205C-BD82-4B1F-95D3-AFE84AB0C59E}" destId="{539F5097-DDBB-4256-93AC-9F14EF8397C3}" srcOrd="1" destOrd="0" presId="urn:microsoft.com/office/officeart/2005/8/layout/process4"/>
    <dgm:cxn modelId="{5D371D22-146E-4A1F-831C-A00A746F30D7}" type="presParOf" srcId="{7F84205C-BD82-4B1F-95D3-AFE84AB0C59E}" destId="{129DEED0-27B7-4089-BC0E-54643734ABDF}" srcOrd="2" destOrd="0" presId="urn:microsoft.com/office/officeart/2005/8/layout/process4"/>
    <dgm:cxn modelId="{2156A097-D131-455A-9905-B053E13DDAB9}" type="presParOf" srcId="{129DEED0-27B7-4089-BC0E-54643734ABDF}" destId="{120F3961-E4B6-47C8-B124-8CD4A20E2C0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9F6C9DD-69D5-464A-B286-1DDAAD96DA1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34E38D48-5BC7-431B-8316-1C3E638AD447}">
      <dgm:prSet/>
      <dgm:spPr/>
      <dgm:t>
        <a:bodyPr/>
        <a:lstStyle/>
        <a:p>
          <a:pPr rtl="0"/>
          <a:r>
            <a:rPr lang="en-US" smtClean="0"/>
            <a:t>Post-CCLS</a:t>
          </a:r>
          <a:endParaRPr lang="en-US"/>
        </a:p>
      </dgm:t>
    </dgm:pt>
    <dgm:pt modelId="{A067ED5D-2892-4B10-9C8E-A137F71F2EF0}" type="parTrans" cxnId="{FFC2C5D2-2855-498A-988D-9778720FF1B1}">
      <dgm:prSet/>
      <dgm:spPr/>
      <dgm:t>
        <a:bodyPr/>
        <a:lstStyle/>
        <a:p>
          <a:endParaRPr lang="en-US"/>
        </a:p>
      </dgm:t>
    </dgm:pt>
    <dgm:pt modelId="{5E5414FE-0D27-41E1-962B-1D34C1EC28CC}" type="sibTrans" cxnId="{FFC2C5D2-2855-498A-988D-9778720FF1B1}">
      <dgm:prSet/>
      <dgm:spPr/>
      <dgm:t>
        <a:bodyPr/>
        <a:lstStyle/>
        <a:p>
          <a:endParaRPr lang="en-US"/>
        </a:p>
      </dgm:t>
    </dgm:pt>
    <dgm:pt modelId="{94FF9124-6B6B-4D9D-B668-A6B7504DFF6A}">
      <dgm:prSet custT="1"/>
      <dgm:spPr/>
      <dgm:t>
        <a:bodyPr/>
        <a:lstStyle/>
        <a:p>
          <a:pPr rtl="0"/>
          <a:r>
            <a:rPr lang="en-US" sz="3200" dirty="0" smtClean="0"/>
            <a:t>Write a critical essay in which you discuss your understanding of John Brown from </a:t>
          </a:r>
          <a:r>
            <a:rPr lang="en-US" sz="3200" smtClean="0"/>
            <a:t>the perspective </a:t>
          </a:r>
          <a:r>
            <a:rPr lang="en-US" sz="3200" dirty="0" smtClean="0"/>
            <a:t>provided in the critical lens.</a:t>
          </a:r>
          <a:endParaRPr lang="en-US" sz="3200" dirty="0"/>
        </a:p>
      </dgm:t>
    </dgm:pt>
    <dgm:pt modelId="{9FBA3BE2-FA17-4951-8339-9DB9CCE7E8AF}" type="parTrans" cxnId="{242F4F29-E888-433E-BDCA-3F34CE123EEA}">
      <dgm:prSet/>
      <dgm:spPr/>
      <dgm:t>
        <a:bodyPr/>
        <a:lstStyle/>
        <a:p>
          <a:endParaRPr lang="en-US"/>
        </a:p>
      </dgm:t>
    </dgm:pt>
    <dgm:pt modelId="{AC06C316-396F-408F-9282-F4973883D41D}" type="sibTrans" cxnId="{242F4F29-E888-433E-BDCA-3F34CE123EEA}">
      <dgm:prSet/>
      <dgm:spPr/>
      <dgm:t>
        <a:bodyPr/>
        <a:lstStyle/>
        <a:p>
          <a:endParaRPr lang="en-US"/>
        </a:p>
      </dgm:t>
    </dgm:pt>
    <dgm:pt modelId="{395A4932-FFF5-4780-823F-E1D5AB6B9732}">
      <dgm:prSet/>
      <dgm:spPr/>
      <dgm:t>
        <a:bodyPr/>
        <a:lstStyle/>
        <a:p>
          <a:pPr rtl="0"/>
          <a:r>
            <a:rPr lang="en-US" smtClean="0"/>
            <a:t>Provide a valid interpretation of the statement.</a:t>
          </a:r>
          <a:endParaRPr lang="en-US"/>
        </a:p>
      </dgm:t>
    </dgm:pt>
    <dgm:pt modelId="{89227105-7F38-4F05-97FE-ABFE6D1E16B8}" type="parTrans" cxnId="{B856ECBB-75FC-48F0-9E51-52A9EAECBBE6}">
      <dgm:prSet/>
      <dgm:spPr/>
      <dgm:t>
        <a:bodyPr/>
        <a:lstStyle/>
        <a:p>
          <a:endParaRPr lang="en-US"/>
        </a:p>
      </dgm:t>
    </dgm:pt>
    <dgm:pt modelId="{8D3DDF0A-0A3C-4F52-A1E3-B2D7E07659CA}" type="sibTrans" cxnId="{B856ECBB-75FC-48F0-9E51-52A9EAECBBE6}">
      <dgm:prSet/>
      <dgm:spPr/>
      <dgm:t>
        <a:bodyPr/>
        <a:lstStyle/>
        <a:p>
          <a:endParaRPr lang="en-US"/>
        </a:p>
      </dgm:t>
    </dgm:pt>
    <dgm:pt modelId="{DEC86AB7-9E5D-4336-9D57-6B134B9CCB92}">
      <dgm:prSet/>
      <dgm:spPr/>
      <dgm:t>
        <a:bodyPr/>
        <a:lstStyle/>
        <a:p>
          <a:pPr rtl="0"/>
          <a:r>
            <a:rPr lang="en-US" smtClean="0"/>
            <a:t>Agree or disagree with the statement as you’ve interpreted it.</a:t>
          </a:r>
          <a:endParaRPr lang="en-US"/>
        </a:p>
      </dgm:t>
    </dgm:pt>
    <dgm:pt modelId="{33A3CE09-E7C7-4F88-873C-3FD022A8EA7C}" type="parTrans" cxnId="{0A416E7F-6591-4444-A649-A1B23F3F0F9E}">
      <dgm:prSet/>
      <dgm:spPr/>
      <dgm:t>
        <a:bodyPr/>
        <a:lstStyle/>
        <a:p>
          <a:endParaRPr lang="en-US"/>
        </a:p>
      </dgm:t>
    </dgm:pt>
    <dgm:pt modelId="{2C4E1664-F390-4F40-A95C-43EFC561B739}" type="sibTrans" cxnId="{0A416E7F-6591-4444-A649-A1B23F3F0F9E}">
      <dgm:prSet/>
      <dgm:spPr/>
      <dgm:t>
        <a:bodyPr/>
        <a:lstStyle/>
        <a:p>
          <a:endParaRPr lang="en-US"/>
        </a:p>
      </dgm:t>
    </dgm:pt>
    <dgm:pt modelId="{634A17C9-FB2C-4D87-B43B-CCF6A8662F40}">
      <dgm:prSet/>
      <dgm:spPr/>
      <dgm:t>
        <a:bodyPr/>
        <a:lstStyle/>
        <a:p>
          <a:pPr rtl="0"/>
          <a:r>
            <a:rPr lang="en-US" dirty="0" smtClean="0"/>
            <a:t>Support your opinion using specific references from the two works listed above. </a:t>
          </a:r>
          <a:endParaRPr lang="en-US" dirty="0"/>
        </a:p>
      </dgm:t>
    </dgm:pt>
    <dgm:pt modelId="{67DCB742-3AED-4298-A06D-477515EB1781}" type="parTrans" cxnId="{9BC163C7-35B7-41CD-8715-2840FBC5EAD0}">
      <dgm:prSet/>
      <dgm:spPr/>
      <dgm:t>
        <a:bodyPr/>
        <a:lstStyle/>
        <a:p>
          <a:endParaRPr lang="en-US"/>
        </a:p>
      </dgm:t>
    </dgm:pt>
    <dgm:pt modelId="{D2E1F41C-8233-476C-AB39-1A03E465126E}" type="sibTrans" cxnId="{9BC163C7-35B7-41CD-8715-2840FBC5EAD0}">
      <dgm:prSet/>
      <dgm:spPr/>
      <dgm:t>
        <a:bodyPr/>
        <a:lstStyle/>
        <a:p>
          <a:endParaRPr lang="en-US"/>
        </a:p>
      </dgm:t>
    </dgm:pt>
    <dgm:pt modelId="{8E614C03-F3FC-498D-961E-DE861FD01C09}" type="pres">
      <dgm:prSet presAssocID="{99F6C9DD-69D5-464A-B286-1DDAAD96DA1C}" presName="Name0" presStyleCnt="0">
        <dgm:presLayoutVars>
          <dgm:dir/>
          <dgm:animLvl val="lvl"/>
          <dgm:resizeHandles val="exact"/>
        </dgm:presLayoutVars>
      </dgm:prSet>
      <dgm:spPr/>
      <dgm:t>
        <a:bodyPr/>
        <a:lstStyle/>
        <a:p>
          <a:endParaRPr lang="en-US"/>
        </a:p>
      </dgm:t>
    </dgm:pt>
    <dgm:pt modelId="{048CC9F4-2DC0-44F9-AEA8-3BEE952BD7DA}" type="pres">
      <dgm:prSet presAssocID="{94FF9124-6B6B-4D9D-B668-A6B7504DFF6A}" presName="boxAndChildren" presStyleCnt="0"/>
      <dgm:spPr/>
    </dgm:pt>
    <dgm:pt modelId="{61B3F794-9EE5-4573-8C37-95E521CAF0CE}" type="pres">
      <dgm:prSet presAssocID="{94FF9124-6B6B-4D9D-B668-A6B7504DFF6A}" presName="parentTextBox" presStyleLbl="node1" presStyleIdx="0" presStyleCnt="2"/>
      <dgm:spPr/>
      <dgm:t>
        <a:bodyPr/>
        <a:lstStyle/>
        <a:p>
          <a:endParaRPr lang="en-US"/>
        </a:p>
      </dgm:t>
    </dgm:pt>
    <dgm:pt modelId="{C8822F7A-23A9-49B8-B714-D91303E10DB7}" type="pres">
      <dgm:prSet presAssocID="{94FF9124-6B6B-4D9D-B668-A6B7504DFF6A}" presName="entireBox" presStyleLbl="node1" presStyleIdx="0" presStyleCnt="2"/>
      <dgm:spPr/>
      <dgm:t>
        <a:bodyPr/>
        <a:lstStyle/>
        <a:p>
          <a:endParaRPr lang="en-US"/>
        </a:p>
      </dgm:t>
    </dgm:pt>
    <dgm:pt modelId="{C11E4CC2-B518-4B84-B956-E52BA89BDBFA}" type="pres">
      <dgm:prSet presAssocID="{94FF9124-6B6B-4D9D-B668-A6B7504DFF6A}" presName="descendantBox" presStyleCnt="0"/>
      <dgm:spPr/>
    </dgm:pt>
    <dgm:pt modelId="{94849EDB-798B-4279-AEFC-296C1E8A467D}" type="pres">
      <dgm:prSet presAssocID="{395A4932-FFF5-4780-823F-E1D5AB6B9732}" presName="childTextBox" presStyleLbl="fgAccFollowNode1" presStyleIdx="0" presStyleCnt="3">
        <dgm:presLayoutVars>
          <dgm:bulletEnabled val="1"/>
        </dgm:presLayoutVars>
      </dgm:prSet>
      <dgm:spPr/>
      <dgm:t>
        <a:bodyPr/>
        <a:lstStyle/>
        <a:p>
          <a:endParaRPr lang="en-US"/>
        </a:p>
      </dgm:t>
    </dgm:pt>
    <dgm:pt modelId="{B2755C2B-C8E0-4960-8077-4033ECB95DCA}" type="pres">
      <dgm:prSet presAssocID="{DEC86AB7-9E5D-4336-9D57-6B134B9CCB92}" presName="childTextBox" presStyleLbl="fgAccFollowNode1" presStyleIdx="1" presStyleCnt="3">
        <dgm:presLayoutVars>
          <dgm:bulletEnabled val="1"/>
        </dgm:presLayoutVars>
      </dgm:prSet>
      <dgm:spPr/>
      <dgm:t>
        <a:bodyPr/>
        <a:lstStyle/>
        <a:p>
          <a:endParaRPr lang="en-US"/>
        </a:p>
      </dgm:t>
    </dgm:pt>
    <dgm:pt modelId="{6D15F4D6-46C2-43AB-B80A-5C1068DC04EF}" type="pres">
      <dgm:prSet presAssocID="{634A17C9-FB2C-4D87-B43B-CCF6A8662F40}" presName="childTextBox" presStyleLbl="fgAccFollowNode1" presStyleIdx="2" presStyleCnt="3">
        <dgm:presLayoutVars>
          <dgm:bulletEnabled val="1"/>
        </dgm:presLayoutVars>
      </dgm:prSet>
      <dgm:spPr/>
      <dgm:t>
        <a:bodyPr/>
        <a:lstStyle/>
        <a:p>
          <a:endParaRPr lang="en-US"/>
        </a:p>
      </dgm:t>
    </dgm:pt>
    <dgm:pt modelId="{7F49422C-4A20-4E58-8A93-7BA572730B20}" type="pres">
      <dgm:prSet presAssocID="{5E5414FE-0D27-41E1-962B-1D34C1EC28CC}" presName="sp" presStyleCnt="0"/>
      <dgm:spPr/>
    </dgm:pt>
    <dgm:pt modelId="{352E9F06-8ED7-46C2-90A0-92E54522BFC4}" type="pres">
      <dgm:prSet presAssocID="{34E38D48-5BC7-431B-8316-1C3E638AD447}" presName="arrowAndChildren" presStyleCnt="0"/>
      <dgm:spPr/>
    </dgm:pt>
    <dgm:pt modelId="{8AB43D7F-5943-4CF5-B2A0-7CB21FE452A7}" type="pres">
      <dgm:prSet presAssocID="{34E38D48-5BC7-431B-8316-1C3E638AD447}" presName="parentTextArrow" presStyleLbl="node1" presStyleIdx="1" presStyleCnt="2" custScaleY="31733"/>
      <dgm:spPr/>
      <dgm:t>
        <a:bodyPr/>
        <a:lstStyle/>
        <a:p>
          <a:endParaRPr lang="en-US"/>
        </a:p>
      </dgm:t>
    </dgm:pt>
  </dgm:ptLst>
  <dgm:cxnLst>
    <dgm:cxn modelId="{44244C24-4295-4FEC-9395-69EFBEF3FBC0}" type="presOf" srcId="{634A17C9-FB2C-4D87-B43B-CCF6A8662F40}" destId="{6D15F4D6-46C2-43AB-B80A-5C1068DC04EF}" srcOrd="0" destOrd="0" presId="urn:microsoft.com/office/officeart/2005/8/layout/process4"/>
    <dgm:cxn modelId="{0A416E7F-6591-4444-A649-A1B23F3F0F9E}" srcId="{94FF9124-6B6B-4D9D-B668-A6B7504DFF6A}" destId="{DEC86AB7-9E5D-4336-9D57-6B134B9CCB92}" srcOrd="1" destOrd="0" parTransId="{33A3CE09-E7C7-4F88-873C-3FD022A8EA7C}" sibTransId="{2C4E1664-F390-4F40-A95C-43EFC561B739}"/>
    <dgm:cxn modelId="{9BC163C7-35B7-41CD-8715-2840FBC5EAD0}" srcId="{94FF9124-6B6B-4D9D-B668-A6B7504DFF6A}" destId="{634A17C9-FB2C-4D87-B43B-CCF6A8662F40}" srcOrd="2" destOrd="0" parTransId="{67DCB742-3AED-4298-A06D-477515EB1781}" sibTransId="{D2E1F41C-8233-476C-AB39-1A03E465126E}"/>
    <dgm:cxn modelId="{B856ECBB-75FC-48F0-9E51-52A9EAECBBE6}" srcId="{94FF9124-6B6B-4D9D-B668-A6B7504DFF6A}" destId="{395A4932-FFF5-4780-823F-E1D5AB6B9732}" srcOrd="0" destOrd="0" parTransId="{89227105-7F38-4F05-97FE-ABFE6D1E16B8}" sibTransId="{8D3DDF0A-0A3C-4F52-A1E3-B2D7E07659CA}"/>
    <dgm:cxn modelId="{799C81DE-F772-463E-B653-47A3761CE5DC}" type="presOf" srcId="{94FF9124-6B6B-4D9D-B668-A6B7504DFF6A}" destId="{C8822F7A-23A9-49B8-B714-D91303E10DB7}" srcOrd="1" destOrd="0" presId="urn:microsoft.com/office/officeart/2005/8/layout/process4"/>
    <dgm:cxn modelId="{1FA23D78-DBF1-4066-81B5-30403C0D4F93}" type="presOf" srcId="{DEC86AB7-9E5D-4336-9D57-6B134B9CCB92}" destId="{B2755C2B-C8E0-4960-8077-4033ECB95DCA}" srcOrd="0" destOrd="0" presId="urn:microsoft.com/office/officeart/2005/8/layout/process4"/>
    <dgm:cxn modelId="{100FA46C-C134-4CF5-A2FA-9995FCDF7D38}" type="presOf" srcId="{94FF9124-6B6B-4D9D-B668-A6B7504DFF6A}" destId="{61B3F794-9EE5-4573-8C37-95E521CAF0CE}" srcOrd="0" destOrd="0" presId="urn:microsoft.com/office/officeart/2005/8/layout/process4"/>
    <dgm:cxn modelId="{FFC2C5D2-2855-498A-988D-9778720FF1B1}" srcId="{99F6C9DD-69D5-464A-B286-1DDAAD96DA1C}" destId="{34E38D48-5BC7-431B-8316-1C3E638AD447}" srcOrd="0" destOrd="0" parTransId="{A067ED5D-2892-4B10-9C8E-A137F71F2EF0}" sibTransId="{5E5414FE-0D27-41E1-962B-1D34C1EC28CC}"/>
    <dgm:cxn modelId="{5AFE39B3-C88E-40BA-A590-5771FA373670}" type="presOf" srcId="{395A4932-FFF5-4780-823F-E1D5AB6B9732}" destId="{94849EDB-798B-4279-AEFC-296C1E8A467D}" srcOrd="0" destOrd="0" presId="urn:microsoft.com/office/officeart/2005/8/layout/process4"/>
    <dgm:cxn modelId="{DA03AE7A-9922-47E3-80DC-209307CE062E}" type="presOf" srcId="{34E38D48-5BC7-431B-8316-1C3E638AD447}" destId="{8AB43D7F-5943-4CF5-B2A0-7CB21FE452A7}" srcOrd="0" destOrd="0" presId="urn:microsoft.com/office/officeart/2005/8/layout/process4"/>
    <dgm:cxn modelId="{D8A670F3-F3B2-4BC0-907B-DE2E9C190228}" type="presOf" srcId="{99F6C9DD-69D5-464A-B286-1DDAAD96DA1C}" destId="{8E614C03-F3FC-498D-961E-DE861FD01C09}" srcOrd="0" destOrd="0" presId="urn:microsoft.com/office/officeart/2005/8/layout/process4"/>
    <dgm:cxn modelId="{242F4F29-E888-433E-BDCA-3F34CE123EEA}" srcId="{99F6C9DD-69D5-464A-B286-1DDAAD96DA1C}" destId="{94FF9124-6B6B-4D9D-B668-A6B7504DFF6A}" srcOrd="1" destOrd="0" parTransId="{9FBA3BE2-FA17-4951-8339-9DB9CCE7E8AF}" sibTransId="{AC06C316-396F-408F-9282-F4973883D41D}"/>
    <dgm:cxn modelId="{E792CEF9-E9CD-450A-B106-E2F3BD648A64}" type="presParOf" srcId="{8E614C03-F3FC-498D-961E-DE861FD01C09}" destId="{048CC9F4-2DC0-44F9-AEA8-3BEE952BD7DA}" srcOrd="0" destOrd="0" presId="urn:microsoft.com/office/officeart/2005/8/layout/process4"/>
    <dgm:cxn modelId="{EDBCFD77-95A6-4BDF-9638-BBC12609CAED}" type="presParOf" srcId="{048CC9F4-2DC0-44F9-AEA8-3BEE952BD7DA}" destId="{61B3F794-9EE5-4573-8C37-95E521CAF0CE}" srcOrd="0" destOrd="0" presId="urn:microsoft.com/office/officeart/2005/8/layout/process4"/>
    <dgm:cxn modelId="{55577A1D-0712-4407-B4F0-DDF5DA90416F}" type="presParOf" srcId="{048CC9F4-2DC0-44F9-AEA8-3BEE952BD7DA}" destId="{C8822F7A-23A9-49B8-B714-D91303E10DB7}" srcOrd="1" destOrd="0" presId="urn:microsoft.com/office/officeart/2005/8/layout/process4"/>
    <dgm:cxn modelId="{46DBB2AB-7969-44DA-914E-C7CA8908C82E}" type="presParOf" srcId="{048CC9F4-2DC0-44F9-AEA8-3BEE952BD7DA}" destId="{C11E4CC2-B518-4B84-B956-E52BA89BDBFA}" srcOrd="2" destOrd="0" presId="urn:microsoft.com/office/officeart/2005/8/layout/process4"/>
    <dgm:cxn modelId="{CD6D691A-1D0A-4A73-A138-EB307F989C50}" type="presParOf" srcId="{C11E4CC2-B518-4B84-B956-E52BA89BDBFA}" destId="{94849EDB-798B-4279-AEFC-296C1E8A467D}" srcOrd="0" destOrd="0" presId="urn:microsoft.com/office/officeart/2005/8/layout/process4"/>
    <dgm:cxn modelId="{2C24EC01-3F19-4DCA-9BC1-9A71A7EE1C10}" type="presParOf" srcId="{C11E4CC2-B518-4B84-B956-E52BA89BDBFA}" destId="{B2755C2B-C8E0-4960-8077-4033ECB95DCA}" srcOrd="1" destOrd="0" presId="urn:microsoft.com/office/officeart/2005/8/layout/process4"/>
    <dgm:cxn modelId="{EE574ECC-386F-4A67-AC60-EDBE533118A2}" type="presParOf" srcId="{C11E4CC2-B518-4B84-B956-E52BA89BDBFA}" destId="{6D15F4D6-46C2-43AB-B80A-5C1068DC04EF}" srcOrd="2" destOrd="0" presId="urn:microsoft.com/office/officeart/2005/8/layout/process4"/>
    <dgm:cxn modelId="{A64844E6-E623-40D3-BFDA-6990BAB2A3A7}" type="presParOf" srcId="{8E614C03-F3FC-498D-961E-DE861FD01C09}" destId="{7F49422C-4A20-4E58-8A93-7BA572730B20}" srcOrd="1" destOrd="0" presId="urn:microsoft.com/office/officeart/2005/8/layout/process4"/>
    <dgm:cxn modelId="{F83805E5-6CEB-4611-B2C5-0EFFC2E37E44}" type="presParOf" srcId="{8E614C03-F3FC-498D-961E-DE861FD01C09}" destId="{352E9F06-8ED7-46C2-90A0-92E54522BFC4}" srcOrd="2" destOrd="0" presId="urn:microsoft.com/office/officeart/2005/8/layout/process4"/>
    <dgm:cxn modelId="{C596A7C8-52B9-4407-BCCA-7016F7F612B1}" type="presParOf" srcId="{352E9F06-8ED7-46C2-90A0-92E54522BFC4}" destId="{8AB43D7F-5943-4CF5-B2A0-7CB21FE452A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AEFE9C8-740E-4E09-BD46-E5A4F12E2C95}" type="doc">
      <dgm:prSet loTypeId="urn:diagrams.loki3.com/BracketList+Icon" loCatId="list" qsTypeId="urn:microsoft.com/office/officeart/2005/8/quickstyle/simple1" qsCatId="simple" csTypeId="urn:microsoft.com/office/officeart/2005/8/colors/accent1_2" csCatId="accent1"/>
      <dgm:spPr/>
      <dgm:t>
        <a:bodyPr/>
        <a:lstStyle/>
        <a:p>
          <a:endParaRPr lang="en-US"/>
        </a:p>
      </dgm:t>
    </dgm:pt>
    <dgm:pt modelId="{509040D2-E57E-4833-A982-B89C1E26B99C}">
      <dgm:prSet/>
      <dgm:spPr/>
      <dgm:t>
        <a:bodyPr/>
        <a:lstStyle/>
        <a:p>
          <a:pPr rtl="0"/>
          <a:r>
            <a:rPr lang="en-US" dirty="0" smtClean="0">
              <a:solidFill>
                <a:schemeClr val="accent2"/>
              </a:solidFill>
            </a:rPr>
            <a:t>Tier One Words </a:t>
          </a:r>
          <a:endParaRPr lang="en-US" dirty="0">
            <a:solidFill>
              <a:schemeClr val="accent2"/>
            </a:solidFill>
          </a:endParaRPr>
        </a:p>
      </dgm:t>
    </dgm:pt>
    <dgm:pt modelId="{6E317061-BC94-4BAA-BD31-0CA35E5A2416}" type="parTrans" cxnId="{4326E735-561A-42B0-9678-320274689E61}">
      <dgm:prSet/>
      <dgm:spPr/>
      <dgm:t>
        <a:bodyPr/>
        <a:lstStyle/>
        <a:p>
          <a:endParaRPr lang="en-US"/>
        </a:p>
      </dgm:t>
    </dgm:pt>
    <dgm:pt modelId="{A6B0752F-7569-4580-8880-3C63E77930D5}" type="sibTrans" cxnId="{4326E735-561A-42B0-9678-320274689E61}">
      <dgm:prSet/>
      <dgm:spPr/>
      <dgm:t>
        <a:bodyPr/>
        <a:lstStyle/>
        <a:p>
          <a:endParaRPr lang="en-US"/>
        </a:p>
      </dgm:t>
    </dgm:pt>
    <dgm:pt modelId="{E5C4677F-FCB8-4015-AA68-B8F18E58BABB}">
      <dgm:prSet/>
      <dgm:spPr/>
      <dgm:t>
        <a:bodyPr/>
        <a:lstStyle/>
        <a:p>
          <a:pPr rtl="0"/>
          <a:r>
            <a:rPr lang="en-US" smtClean="0"/>
            <a:t>Words of everyday speech </a:t>
          </a:r>
          <a:endParaRPr lang="en-US"/>
        </a:p>
      </dgm:t>
    </dgm:pt>
    <dgm:pt modelId="{3A7F988F-F7F7-4584-AAD4-178462025437}" type="parTrans" cxnId="{9D18A00D-ECEF-4A7B-9F1D-7A269DBB84FB}">
      <dgm:prSet/>
      <dgm:spPr/>
      <dgm:t>
        <a:bodyPr/>
        <a:lstStyle/>
        <a:p>
          <a:endParaRPr lang="en-US"/>
        </a:p>
      </dgm:t>
    </dgm:pt>
    <dgm:pt modelId="{1D5D56D6-587A-4FD1-A9FB-DAF623C3D208}" type="sibTrans" cxnId="{9D18A00D-ECEF-4A7B-9F1D-7A269DBB84FB}">
      <dgm:prSet/>
      <dgm:spPr/>
      <dgm:t>
        <a:bodyPr/>
        <a:lstStyle/>
        <a:p>
          <a:endParaRPr lang="en-US"/>
        </a:p>
      </dgm:t>
    </dgm:pt>
    <dgm:pt modelId="{7D062D55-8619-4E1B-AB1C-6464074C198E}">
      <dgm:prSet/>
      <dgm:spPr/>
      <dgm:t>
        <a:bodyPr/>
        <a:lstStyle/>
        <a:p>
          <a:pPr rtl="0"/>
          <a:r>
            <a:rPr lang="en-US" dirty="0" smtClean="0">
              <a:solidFill>
                <a:schemeClr val="accent2"/>
              </a:solidFill>
            </a:rPr>
            <a:t>Tier Two Words</a:t>
          </a:r>
          <a:endParaRPr lang="en-US" dirty="0">
            <a:solidFill>
              <a:schemeClr val="accent2"/>
            </a:solidFill>
          </a:endParaRPr>
        </a:p>
      </dgm:t>
    </dgm:pt>
    <dgm:pt modelId="{B36866BB-C328-435B-B9CA-5DC97C987156}" type="parTrans" cxnId="{7171B633-844D-48BC-9CEF-960574555056}">
      <dgm:prSet/>
      <dgm:spPr/>
      <dgm:t>
        <a:bodyPr/>
        <a:lstStyle/>
        <a:p>
          <a:endParaRPr lang="en-US"/>
        </a:p>
      </dgm:t>
    </dgm:pt>
    <dgm:pt modelId="{FF5F9D40-F655-4C0B-A5B6-D6E127D02CDE}" type="sibTrans" cxnId="{7171B633-844D-48BC-9CEF-960574555056}">
      <dgm:prSet/>
      <dgm:spPr/>
      <dgm:t>
        <a:bodyPr/>
        <a:lstStyle/>
        <a:p>
          <a:endParaRPr lang="en-US"/>
        </a:p>
      </dgm:t>
    </dgm:pt>
    <dgm:pt modelId="{45B9F1F0-F681-48CA-B433-6D3E6003A5DD}">
      <dgm:prSet/>
      <dgm:spPr/>
      <dgm:t>
        <a:bodyPr/>
        <a:lstStyle/>
        <a:p>
          <a:pPr rtl="0"/>
          <a:r>
            <a:rPr lang="en-US" smtClean="0"/>
            <a:t>Not specific to any one academic area</a:t>
          </a:r>
          <a:endParaRPr lang="en-US"/>
        </a:p>
      </dgm:t>
    </dgm:pt>
    <dgm:pt modelId="{5550BC23-E3A0-4E66-9886-50ABA7BEFD65}" type="parTrans" cxnId="{255226FD-450F-4688-894B-776D4E00E619}">
      <dgm:prSet/>
      <dgm:spPr/>
      <dgm:t>
        <a:bodyPr/>
        <a:lstStyle/>
        <a:p>
          <a:endParaRPr lang="en-US"/>
        </a:p>
      </dgm:t>
    </dgm:pt>
    <dgm:pt modelId="{4EF545EB-BAC4-426D-93D3-781A47079FD3}" type="sibTrans" cxnId="{255226FD-450F-4688-894B-776D4E00E619}">
      <dgm:prSet/>
      <dgm:spPr/>
      <dgm:t>
        <a:bodyPr/>
        <a:lstStyle/>
        <a:p>
          <a:endParaRPr lang="en-US"/>
        </a:p>
      </dgm:t>
    </dgm:pt>
    <dgm:pt modelId="{D2D46F93-5914-483D-A1C5-8BCC859CBFF5}">
      <dgm:prSet/>
      <dgm:spPr/>
      <dgm:t>
        <a:bodyPr/>
        <a:lstStyle/>
        <a:p>
          <a:pPr rtl="0"/>
          <a:r>
            <a:rPr lang="en-US" smtClean="0"/>
            <a:t>Generally not well-defined by context or explicitly defined within a text</a:t>
          </a:r>
          <a:endParaRPr lang="en-US"/>
        </a:p>
      </dgm:t>
    </dgm:pt>
    <dgm:pt modelId="{60EFD585-E005-4A7E-BB97-5A0F1B640A22}" type="parTrans" cxnId="{C0410AF9-1AE9-4F95-8FBE-437E9CB18B97}">
      <dgm:prSet/>
      <dgm:spPr/>
      <dgm:t>
        <a:bodyPr/>
        <a:lstStyle/>
        <a:p>
          <a:endParaRPr lang="en-US"/>
        </a:p>
      </dgm:t>
    </dgm:pt>
    <dgm:pt modelId="{85A55161-68B7-4DD2-BAFA-747BECDD96DE}" type="sibTrans" cxnId="{C0410AF9-1AE9-4F95-8FBE-437E9CB18B97}">
      <dgm:prSet/>
      <dgm:spPr/>
      <dgm:t>
        <a:bodyPr/>
        <a:lstStyle/>
        <a:p>
          <a:endParaRPr lang="en-US"/>
        </a:p>
      </dgm:t>
    </dgm:pt>
    <dgm:pt modelId="{BF70EA44-7581-4C29-9FF6-1776EE19D480}">
      <dgm:prSet/>
      <dgm:spPr/>
      <dgm:t>
        <a:bodyPr/>
        <a:lstStyle/>
        <a:p>
          <a:pPr rtl="0"/>
          <a:r>
            <a:rPr lang="en-US" smtClean="0"/>
            <a:t>Wide applicability to many types of reading </a:t>
          </a:r>
          <a:endParaRPr lang="en-US"/>
        </a:p>
      </dgm:t>
    </dgm:pt>
    <dgm:pt modelId="{4E4A0B4B-0467-4141-9480-F58A56257218}" type="parTrans" cxnId="{D1747CBC-60A9-4DA9-BF20-B2F039164583}">
      <dgm:prSet/>
      <dgm:spPr/>
      <dgm:t>
        <a:bodyPr/>
        <a:lstStyle/>
        <a:p>
          <a:endParaRPr lang="en-US"/>
        </a:p>
      </dgm:t>
    </dgm:pt>
    <dgm:pt modelId="{0171E06B-6B3C-4141-A06F-3B685625CACB}" type="sibTrans" cxnId="{D1747CBC-60A9-4DA9-BF20-B2F039164583}">
      <dgm:prSet/>
      <dgm:spPr/>
      <dgm:t>
        <a:bodyPr/>
        <a:lstStyle/>
        <a:p>
          <a:endParaRPr lang="en-US"/>
        </a:p>
      </dgm:t>
    </dgm:pt>
    <dgm:pt modelId="{CC78F7F5-503F-4F3D-92D0-28BD0C20950D}">
      <dgm:prSet/>
      <dgm:spPr/>
      <dgm:t>
        <a:bodyPr/>
        <a:lstStyle/>
        <a:p>
          <a:pPr rtl="0"/>
          <a:r>
            <a:rPr lang="en-US" dirty="0" smtClean="0">
              <a:solidFill>
                <a:schemeClr val="accent2"/>
              </a:solidFill>
            </a:rPr>
            <a:t>Tier Three Words</a:t>
          </a:r>
          <a:endParaRPr lang="en-US" dirty="0">
            <a:solidFill>
              <a:schemeClr val="accent2"/>
            </a:solidFill>
          </a:endParaRPr>
        </a:p>
      </dgm:t>
    </dgm:pt>
    <dgm:pt modelId="{E6E5D9A4-DBE3-4B3C-968B-325E638D7CD9}" type="parTrans" cxnId="{F761BBE0-1DA1-4324-B327-DD86ACE0DAD4}">
      <dgm:prSet/>
      <dgm:spPr/>
      <dgm:t>
        <a:bodyPr/>
        <a:lstStyle/>
        <a:p>
          <a:endParaRPr lang="en-US"/>
        </a:p>
      </dgm:t>
    </dgm:pt>
    <dgm:pt modelId="{8F0F42A3-C586-4888-8F66-368C061CA54A}" type="sibTrans" cxnId="{F761BBE0-1DA1-4324-B327-DD86ACE0DAD4}">
      <dgm:prSet/>
      <dgm:spPr/>
      <dgm:t>
        <a:bodyPr/>
        <a:lstStyle/>
        <a:p>
          <a:endParaRPr lang="en-US"/>
        </a:p>
      </dgm:t>
    </dgm:pt>
    <dgm:pt modelId="{C48DBC03-12BF-4CEF-BE30-0884FD5D0208}">
      <dgm:prSet/>
      <dgm:spPr/>
      <dgm:t>
        <a:bodyPr/>
        <a:lstStyle/>
        <a:p>
          <a:pPr rtl="0"/>
          <a:r>
            <a:rPr lang="en-US" smtClean="0"/>
            <a:t>Domain specific</a:t>
          </a:r>
          <a:endParaRPr lang="en-US"/>
        </a:p>
      </dgm:t>
    </dgm:pt>
    <dgm:pt modelId="{6D61B592-65DE-4357-AE17-EC521C3DCEA3}" type="parTrans" cxnId="{EE3BD2CE-FFCC-48D2-A87D-BFC37F7542CC}">
      <dgm:prSet/>
      <dgm:spPr/>
      <dgm:t>
        <a:bodyPr/>
        <a:lstStyle/>
        <a:p>
          <a:endParaRPr lang="en-US"/>
        </a:p>
      </dgm:t>
    </dgm:pt>
    <dgm:pt modelId="{0FDC4C48-4E6A-4B74-9A7E-02C96E7257B5}" type="sibTrans" cxnId="{EE3BD2CE-FFCC-48D2-A87D-BFC37F7542CC}">
      <dgm:prSet/>
      <dgm:spPr/>
      <dgm:t>
        <a:bodyPr/>
        <a:lstStyle/>
        <a:p>
          <a:endParaRPr lang="en-US"/>
        </a:p>
      </dgm:t>
    </dgm:pt>
    <dgm:pt modelId="{D93DB5F1-7376-435A-8229-EC5B05F8576C}">
      <dgm:prSet/>
      <dgm:spPr/>
      <dgm:t>
        <a:bodyPr/>
        <a:lstStyle/>
        <a:p>
          <a:pPr rtl="0"/>
          <a:r>
            <a:rPr lang="en-US" smtClean="0"/>
            <a:t>Low-frequency</a:t>
          </a:r>
          <a:endParaRPr lang="en-US"/>
        </a:p>
      </dgm:t>
    </dgm:pt>
    <dgm:pt modelId="{02708A17-D6F0-48F5-8482-62765F8AD9CB}" type="parTrans" cxnId="{D685ADC3-B014-492E-B1DB-1A11C2CCEFFB}">
      <dgm:prSet/>
      <dgm:spPr/>
      <dgm:t>
        <a:bodyPr/>
        <a:lstStyle/>
        <a:p>
          <a:endParaRPr lang="en-US"/>
        </a:p>
      </dgm:t>
    </dgm:pt>
    <dgm:pt modelId="{8435A46E-32C0-4103-B4D4-3E09B51A61CD}" type="sibTrans" cxnId="{D685ADC3-B014-492E-B1DB-1A11C2CCEFFB}">
      <dgm:prSet/>
      <dgm:spPr/>
      <dgm:t>
        <a:bodyPr/>
        <a:lstStyle/>
        <a:p>
          <a:endParaRPr lang="en-US"/>
        </a:p>
      </dgm:t>
    </dgm:pt>
    <dgm:pt modelId="{9AC5EC23-309A-44A9-AE27-BF490D1072B6}">
      <dgm:prSet/>
      <dgm:spPr/>
      <dgm:t>
        <a:bodyPr/>
        <a:lstStyle/>
        <a:p>
          <a:pPr rtl="0"/>
          <a:r>
            <a:rPr lang="en-US" smtClean="0"/>
            <a:t>Often explicitly defined </a:t>
          </a:r>
          <a:endParaRPr lang="en-US"/>
        </a:p>
      </dgm:t>
    </dgm:pt>
    <dgm:pt modelId="{35DE177F-487D-4DA7-B1C6-E643F7782A02}" type="parTrans" cxnId="{1F9F9538-F8F0-43E4-857D-9340DC4898EA}">
      <dgm:prSet/>
      <dgm:spPr/>
      <dgm:t>
        <a:bodyPr/>
        <a:lstStyle/>
        <a:p>
          <a:endParaRPr lang="en-US"/>
        </a:p>
      </dgm:t>
    </dgm:pt>
    <dgm:pt modelId="{5D49DE94-EEC1-48D4-88E4-40FAC40AA5A0}" type="sibTrans" cxnId="{1F9F9538-F8F0-43E4-857D-9340DC4898EA}">
      <dgm:prSet/>
      <dgm:spPr/>
      <dgm:t>
        <a:bodyPr/>
        <a:lstStyle/>
        <a:p>
          <a:endParaRPr lang="en-US"/>
        </a:p>
      </dgm:t>
    </dgm:pt>
    <dgm:pt modelId="{B17EED16-CAFE-44A2-9AE8-78B9B269161D}">
      <dgm:prSet/>
      <dgm:spPr/>
      <dgm:t>
        <a:bodyPr/>
        <a:lstStyle/>
        <a:p>
          <a:pPr rtl="0"/>
          <a:r>
            <a:rPr lang="en-US" smtClean="0"/>
            <a:t>Heavily scaffolded</a:t>
          </a:r>
          <a:endParaRPr lang="en-US"/>
        </a:p>
      </dgm:t>
    </dgm:pt>
    <dgm:pt modelId="{27B7BC12-5600-40C2-8E9E-EAC2E8345C4E}" type="parTrans" cxnId="{03050BDD-44BB-4184-BEF0-7E3986C7EE58}">
      <dgm:prSet/>
      <dgm:spPr/>
      <dgm:t>
        <a:bodyPr/>
        <a:lstStyle/>
        <a:p>
          <a:endParaRPr lang="en-US"/>
        </a:p>
      </dgm:t>
    </dgm:pt>
    <dgm:pt modelId="{6F72ECBC-35E5-401F-9891-9F074ACF6EFE}" type="sibTrans" cxnId="{03050BDD-44BB-4184-BEF0-7E3986C7EE58}">
      <dgm:prSet/>
      <dgm:spPr/>
      <dgm:t>
        <a:bodyPr/>
        <a:lstStyle/>
        <a:p>
          <a:endParaRPr lang="en-US"/>
        </a:p>
      </dgm:t>
    </dgm:pt>
    <dgm:pt modelId="{E02BB072-07FF-4AD3-9829-7150BB43C2B8}" type="pres">
      <dgm:prSet presAssocID="{1AEFE9C8-740E-4E09-BD46-E5A4F12E2C95}" presName="Name0" presStyleCnt="0">
        <dgm:presLayoutVars>
          <dgm:dir/>
          <dgm:animLvl val="lvl"/>
          <dgm:resizeHandles val="exact"/>
        </dgm:presLayoutVars>
      </dgm:prSet>
      <dgm:spPr/>
      <dgm:t>
        <a:bodyPr/>
        <a:lstStyle/>
        <a:p>
          <a:endParaRPr lang="en-US"/>
        </a:p>
      </dgm:t>
    </dgm:pt>
    <dgm:pt modelId="{6B461D54-248D-44DA-8B88-831ABED2BC5A}" type="pres">
      <dgm:prSet presAssocID="{509040D2-E57E-4833-A982-B89C1E26B99C}" presName="linNode" presStyleCnt="0"/>
      <dgm:spPr/>
    </dgm:pt>
    <dgm:pt modelId="{1809214A-0DDA-4999-92B0-5CB1116694BE}" type="pres">
      <dgm:prSet presAssocID="{509040D2-E57E-4833-A982-B89C1E26B99C}" presName="parTx" presStyleLbl="revTx" presStyleIdx="0" presStyleCnt="3">
        <dgm:presLayoutVars>
          <dgm:chMax val="1"/>
          <dgm:bulletEnabled val="1"/>
        </dgm:presLayoutVars>
      </dgm:prSet>
      <dgm:spPr/>
      <dgm:t>
        <a:bodyPr/>
        <a:lstStyle/>
        <a:p>
          <a:endParaRPr lang="en-US"/>
        </a:p>
      </dgm:t>
    </dgm:pt>
    <dgm:pt modelId="{DB9A23F5-47FC-4600-89CC-F102692C5CB5}" type="pres">
      <dgm:prSet presAssocID="{509040D2-E57E-4833-A982-B89C1E26B99C}" presName="bracket" presStyleLbl="parChTrans1D1" presStyleIdx="0" presStyleCnt="3"/>
      <dgm:spPr/>
    </dgm:pt>
    <dgm:pt modelId="{5BF65537-2812-43AD-B810-80342AEA3C32}" type="pres">
      <dgm:prSet presAssocID="{509040D2-E57E-4833-A982-B89C1E26B99C}" presName="spH" presStyleCnt="0"/>
      <dgm:spPr/>
    </dgm:pt>
    <dgm:pt modelId="{15F6F7A7-97E8-4FB7-8D6F-0D263DB5A389}" type="pres">
      <dgm:prSet presAssocID="{509040D2-E57E-4833-A982-B89C1E26B99C}" presName="desTx" presStyleLbl="node1" presStyleIdx="0" presStyleCnt="3">
        <dgm:presLayoutVars>
          <dgm:bulletEnabled val="1"/>
        </dgm:presLayoutVars>
      </dgm:prSet>
      <dgm:spPr/>
      <dgm:t>
        <a:bodyPr/>
        <a:lstStyle/>
        <a:p>
          <a:endParaRPr lang="en-US"/>
        </a:p>
      </dgm:t>
    </dgm:pt>
    <dgm:pt modelId="{C96C0DC7-2870-48EE-8CE7-5872B206D0C8}" type="pres">
      <dgm:prSet presAssocID="{A6B0752F-7569-4580-8880-3C63E77930D5}" presName="spV" presStyleCnt="0"/>
      <dgm:spPr/>
    </dgm:pt>
    <dgm:pt modelId="{5A7CDA9B-8FF6-47AF-AFFF-32F6BD04F82B}" type="pres">
      <dgm:prSet presAssocID="{7D062D55-8619-4E1B-AB1C-6464074C198E}" presName="linNode" presStyleCnt="0"/>
      <dgm:spPr/>
    </dgm:pt>
    <dgm:pt modelId="{3B0BD534-F83A-48D1-83AA-9A6C5D99C559}" type="pres">
      <dgm:prSet presAssocID="{7D062D55-8619-4E1B-AB1C-6464074C198E}" presName="parTx" presStyleLbl="revTx" presStyleIdx="1" presStyleCnt="3">
        <dgm:presLayoutVars>
          <dgm:chMax val="1"/>
          <dgm:bulletEnabled val="1"/>
        </dgm:presLayoutVars>
      </dgm:prSet>
      <dgm:spPr/>
      <dgm:t>
        <a:bodyPr/>
        <a:lstStyle/>
        <a:p>
          <a:endParaRPr lang="en-US"/>
        </a:p>
      </dgm:t>
    </dgm:pt>
    <dgm:pt modelId="{9098CFBD-BBB7-4EF3-8D3D-7B613F2B5AD0}" type="pres">
      <dgm:prSet presAssocID="{7D062D55-8619-4E1B-AB1C-6464074C198E}" presName="bracket" presStyleLbl="parChTrans1D1" presStyleIdx="1" presStyleCnt="3"/>
      <dgm:spPr/>
    </dgm:pt>
    <dgm:pt modelId="{368A9FCA-C310-439A-8CE8-FD10CE8BAA46}" type="pres">
      <dgm:prSet presAssocID="{7D062D55-8619-4E1B-AB1C-6464074C198E}" presName="spH" presStyleCnt="0"/>
      <dgm:spPr/>
    </dgm:pt>
    <dgm:pt modelId="{B9DDFA44-2B0C-4162-9315-1C7812B838ED}" type="pres">
      <dgm:prSet presAssocID="{7D062D55-8619-4E1B-AB1C-6464074C198E}" presName="desTx" presStyleLbl="node1" presStyleIdx="1" presStyleCnt="3">
        <dgm:presLayoutVars>
          <dgm:bulletEnabled val="1"/>
        </dgm:presLayoutVars>
      </dgm:prSet>
      <dgm:spPr/>
      <dgm:t>
        <a:bodyPr/>
        <a:lstStyle/>
        <a:p>
          <a:endParaRPr lang="en-US"/>
        </a:p>
      </dgm:t>
    </dgm:pt>
    <dgm:pt modelId="{41A412E3-4846-495A-9728-BE10378E42C9}" type="pres">
      <dgm:prSet presAssocID="{FF5F9D40-F655-4C0B-A5B6-D6E127D02CDE}" presName="spV" presStyleCnt="0"/>
      <dgm:spPr/>
    </dgm:pt>
    <dgm:pt modelId="{28E615DF-4AA3-4E4A-92E7-D83B34FD2221}" type="pres">
      <dgm:prSet presAssocID="{CC78F7F5-503F-4F3D-92D0-28BD0C20950D}" presName="linNode" presStyleCnt="0"/>
      <dgm:spPr/>
    </dgm:pt>
    <dgm:pt modelId="{1D63FDB4-DAFF-4967-97F0-34882BE40E51}" type="pres">
      <dgm:prSet presAssocID="{CC78F7F5-503F-4F3D-92D0-28BD0C20950D}" presName="parTx" presStyleLbl="revTx" presStyleIdx="2" presStyleCnt="3">
        <dgm:presLayoutVars>
          <dgm:chMax val="1"/>
          <dgm:bulletEnabled val="1"/>
        </dgm:presLayoutVars>
      </dgm:prSet>
      <dgm:spPr/>
      <dgm:t>
        <a:bodyPr/>
        <a:lstStyle/>
        <a:p>
          <a:endParaRPr lang="en-US"/>
        </a:p>
      </dgm:t>
    </dgm:pt>
    <dgm:pt modelId="{6847E1BF-EA22-4EBD-B211-F22E30623AD7}" type="pres">
      <dgm:prSet presAssocID="{CC78F7F5-503F-4F3D-92D0-28BD0C20950D}" presName="bracket" presStyleLbl="parChTrans1D1" presStyleIdx="2" presStyleCnt="3"/>
      <dgm:spPr/>
    </dgm:pt>
    <dgm:pt modelId="{A78249CF-AB75-4014-BC27-1B76F637E931}" type="pres">
      <dgm:prSet presAssocID="{CC78F7F5-503F-4F3D-92D0-28BD0C20950D}" presName="spH" presStyleCnt="0"/>
      <dgm:spPr/>
    </dgm:pt>
    <dgm:pt modelId="{846FE9B9-19DC-4101-A044-562BEFFFCAE3}" type="pres">
      <dgm:prSet presAssocID="{CC78F7F5-503F-4F3D-92D0-28BD0C20950D}" presName="desTx" presStyleLbl="node1" presStyleIdx="2" presStyleCnt="3">
        <dgm:presLayoutVars>
          <dgm:bulletEnabled val="1"/>
        </dgm:presLayoutVars>
      </dgm:prSet>
      <dgm:spPr/>
      <dgm:t>
        <a:bodyPr/>
        <a:lstStyle/>
        <a:p>
          <a:endParaRPr lang="en-US"/>
        </a:p>
      </dgm:t>
    </dgm:pt>
  </dgm:ptLst>
  <dgm:cxnLst>
    <dgm:cxn modelId="{9B5E1127-5200-4860-AD9C-45C1B64F157A}" type="presOf" srcId="{B17EED16-CAFE-44A2-9AE8-78B9B269161D}" destId="{846FE9B9-19DC-4101-A044-562BEFFFCAE3}" srcOrd="0" destOrd="3" presId="urn:diagrams.loki3.com/BracketList+Icon"/>
    <dgm:cxn modelId="{D685ADC3-B014-492E-B1DB-1A11C2CCEFFB}" srcId="{CC78F7F5-503F-4F3D-92D0-28BD0C20950D}" destId="{D93DB5F1-7376-435A-8229-EC5B05F8576C}" srcOrd="1" destOrd="0" parTransId="{02708A17-D6F0-48F5-8482-62765F8AD9CB}" sibTransId="{8435A46E-32C0-4103-B4D4-3E09B51A61CD}"/>
    <dgm:cxn modelId="{7171B633-844D-48BC-9CEF-960574555056}" srcId="{1AEFE9C8-740E-4E09-BD46-E5A4F12E2C95}" destId="{7D062D55-8619-4E1B-AB1C-6464074C198E}" srcOrd="1" destOrd="0" parTransId="{B36866BB-C328-435B-B9CA-5DC97C987156}" sibTransId="{FF5F9D40-F655-4C0B-A5B6-D6E127D02CDE}"/>
    <dgm:cxn modelId="{EE3BD2CE-FFCC-48D2-A87D-BFC37F7542CC}" srcId="{CC78F7F5-503F-4F3D-92D0-28BD0C20950D}" destId="{C48DBC03-12BF-4CEF-BE30-0884FD5D0208}" srcOrd="0" destOrd="0" parTransId="{6D61B592-65DE-4357-AE17-EC521C3DCEA3}" sibTransId="{0FDC4C48-4E6A-4B74-9A7E-02C96E7257B5}"/>
    <dgm:cxn modelId="{32C26433-2D69-49C1-86F2-9B7BB2458326}" type="presOf" srcId="{C48DBC03-12BF-4CEF-BE30-0884FD5D0208}" destId="{846FE9B9-19DC-4101-A044-562BEFFFCAE3}" srcOrd="0" destOrd="0" presId="urn:diagrams.loki3.com/BracketList+Icon"/>
    <dgm:cxn modelId="{1F9F9538-F8F0-43E4-857D-9340DC4898EA}" srcId="{CC78F7F5-503F-4F3D-92D0-28BD0C20950D}" destId="{9AC5EC23-309A-44A9-AE27-BF490D1072B6}" srcOrd="2" destOrd="0" parTransId="{35DE177F-487D-4DA7-B1C6-E643F7782A02}" sibTransId="{5D49DE94-EEC1-48D4-88E4-40FAC40AA5A0}"/>
    <dgm:cxn modelId="{ECD02FDD-3B6D-4325-A969-8DC7CFEF6365}" type="presOf" srcId="{1AEFE9C8-740E-4E09-BD46-E5A4F12E2C95}" destId="{E02BB072-07FF-4AD3-9829-7150BB43C2B8}" srcOrd="0" destOrd="0" presId="urn:diagrams.loki3.com/BracketList+Icon"/>
    <dgm:cxn modelId="{A9FE2BE1-0A58-490D-88E3-F5AAA97BC260}" type="presOf" srcId="{45B9F1F0-F681-48CA-B433-6D3E6003A5DD}" destId="{B9DDFA44-2B0C-4162-9315-1C7812B838ED}" srcOrd="0" destOrd="0" presId="urn:diagrams.loki3.com/BracketList+Icon"/>
    <dgm:cxn modelId="{D1747CBC-60A9-4DA9-BF20-B2F039164583}" srcId="{7D062D55-8619-4E1B-AB1C-6464074C198E}" destId="{BF70EA44-7581-4C29-9FF6-1776EE19D480}" srcOrd="2" destOrd="0" parTransId="{4E4A0B4B-0467-4141-9480-F58A56257218}" sibTransId="{0171E06B-6B3C-4141-A06F-3B685625CACB}"/>
    <dgm:cxn modelId="{07EAA16D-6247-4267-9311-720FFF4C26A6}" type="presOf" srcId="{D2D46F93-5914-483D-A1C5-8BCC859CBFF5}" destId="{B9DDFA44-2B0C-4162-9315-1C7812B838ED}" srcOrd="0" destOrd="1" presId="urn:diagrams.loki3.com/BracketList+Icon"/>
    <dgm:cxn modelId="{03050BDD-44BB-4184-BEF0-7E3986C7EE58}" srcId="{CC78F7F5-503F-4F3D-92D0-28BD0C20950D}" destId="{B17EED16-CAFE-44A2-9AE8-78B9B269161D}" srcOrd="3" destOrd="0" parTransId="{27B7BC12-5600-40C2-8E9E-EAC2E8345C4E}" sibTransId="{6F72ECBC-35E5-401F-9891-9F074ACF6EFE}"/>
    <dgm:cxn modelId="{4326E735-561A-42B0-9678-320274689E61}" srcId="{1AEFE9C8-740E-4E09-BD46-E5A4F12E2C95}" destId="{509040D2-E57E-4833-A982-B89C1E26B99C}" srcOrd="0" destOrd="0" parTransId="{6E317061-BC94-4BAA-BD31-0CA35E5A2416}" sibTransId="{A6B0752F-7569-4580-8880-3C63E77930D5}"/>
    <dgm:cxn modelId="{F761BBE0-1DA1-4324-B327-DD86ACE0DAD4}" srcId="{1AEFE9C8-740E-4E09-BD46-E5A4F12E2C95}" destId="{CC78F7F5-503F-4F3D-92D0-28BD0C20950D}" srcOrd="2" destOrd="0" parTransId="{E6E5D9A4-DBE3-4B3C-968B-325E638D7CD9}" sibTransId="{8F0F42A3-C586-4888-8F66-368C061CA54A}"/>
    <dgm:cxn modelId="{C0410AF9-1AE9-4F95-8FBE-437E9CB18B97}" srcId="{7D062D55-8619-4E1B-AB1C-6464074C198E}" destId="{D2D46F93-5914-483D-A1C5-8BCC859CBFF5}" srcOrd="1" destOrd="0" parTransId="{60EFD585-E005-4A7E-BB97-5A0F1B640A22}" sibTransId="{85A55161-68B7-4DD2-BAFA-747BECDD96DE}"/>
    <dgm:cxn modelId="{276F87D1-87B0-46F9-964C-718EF026D4B7}" type="presOf" srcId="{CC78F7F5-503F-4F3D-92D0-28BD0C20950D}" destId="{1D63FDB4-DAFF-4967-97F0-34882BE40E51}" srcOrd="0" destOrd="0" presId="urn:diagrams.loki3.com/BracketList+Icon"/>
    <dgm:cxn modelId="{5A438DF8-FC73-463F-8278-D78EA9F5BFDB}" type="presOf" srcId="{D93DB5F1-7376-435A-8229-EC5B05F8576C}" destId="{846FE9B9-19DC-4101-A044-562BEFFFCAE3}" srcOrd="0" destOrd="1" presId="urn:diagrams.loki3.com/BracketList+Icon"/>
    <dgm:cxn modelId="{C0FC9176-A591-451B-A4CA-97DD1CF505F4}" type="presOf" srcId="{509040D2-E57E-4833-A982-B89C1E26B99C}" destId="{1809214A-0DDA-4999-92B0-5CB1116694BE}" srcOrd="0" destOrd="0" presId="urn:diagrams.loki3.com/BracketList+Icon"/>
    <dgm:cxn modelId="{A8E5CEE2-54F8-4D41-8A5D-5A0E970CC319}" type="presOf" srcId="{7D062D55-8619-4E1B-AB1C-6464074C198E}" destId="{3B0BD534-F83A-48D1-83AA-9A6C5D99C559}" srcOrd="0" destOrd="0" presId="urn:diagrams.loki3.com/BracketList+Icon"/>
    <dgm:cxn modelId="{232A28B8-E625-449C-A945-276310468AA9}" type="presOf" srcId="{9AC5EC23-309A-44A9-AE27-BF490D1072B6}" destId="{846FE9B9-19DC-4101-A044-562BEFFFCAE3}" srcOrd="0" destOrd="2" presId="urn:diagrams.loki3.com/BracketList+Icon"/>
    <dgm:cxn modelId="{255226FD-450F-4688-894B-776D4E00E619}" srcId="{7D062D55-8619-4E1B-AB1C-6464074C198E}" destId="{45B9F1F0-F681-48CA-B433-6D3E6003A5DD}" srcOrd="0" destOrd="0" parTransId="{5550BC23-E3A0-4E66-9886-50ABA7BEFD65}" sibTransId="{4EF545EB-BAC4-426D-93D3-781A47079FD3}"/>
    <dgm:cxn modelId="{9D18A00D-ECEF-4A7B-9F1D-7A269DBB84FB}" srcId="{509040D2-E57E-4833-A982-B89C1E26B99C}" destId="{E5C4677F-FCB8-4015-AA68-B8F18E58BABB}" srcOrd="0" destOrd="0" parTransId="{3A7F988F-F7F7-4584-AAD4-178462025437}" sibTransId="{1D5D56D6-587A-4FD1-A9FB-DAF623C3D208}"/>
    <dgm:cxn modelId="{3BC3584F-B3DE-4DA6-9281-DE5AD1432345}" type="presOf" srcId="{BF70EA44-7581-4C29-9FF6-1776EE19D480}" destId="{B9DDFA44-2B0C-4162-9315-1C7812B838ED}" srcOrd="0" destOrd="2" presId="urn:diagrams.loki3.com/BracketList+Icon"/>
    <dgm:cxn modelId="{9EF2F307-B977-4144-9521-C1031CAA14B3}" type="presOf" srcId="{E5C4677F-FCB8-4015-AA68-B8F18E58BABB}" destId="{15F6F7A7-97E8-4FB7-8D6F-0D263DB5A389}" srcOrd="0" destOrd="0" presId="urn:diagrams.loki3.com/BracketList+Icon"/>
    <dgm:cxn modelId="{E4A19620-E9C6-424D-BD2F-C2191D60405E}" type="presParOf" srcId="{E02BB072-07FF-4AD3-9829-7150BB43C2B8}" destId="{6B461D54-248D-44DA-8B88-831ABED2BC5A}" srcOrd="0" destOrd="0" presId="urn:diagrams.loki3.com/BracketList+Icon"/>
    <dgm:cxn modelId="{60A93B52-0E17-4BF0-9E6D-0AE1085633DA}" type="presParOf" srcId="{6B461D54-248D-44DA-8B88-831ABED2BC5A}" destId="{1809214A-0DDA-4999-92B0-5CB1116694BE}" srcOrd="0" destOrd="0" presId="urn:diagrams.loki3.com/BracketList+Icon"/>
    <dgm:cxn modelId="{11265182-A0ED-4307-BC7F-CC51BCB687F4}" type="presParOf" srcId="{6B461D54-248D-44DA-8B88-831ABED2BC5A}" destId="{DB9A23F5-47FC-4600-89CC-F102692C5CB5}" srcOrd="1" destOrd="0" presId="urn:diagrams.loki3.com/BracketList+Icon"/>
    <dgm:cxn modelId="{83CD16B4-91B7-40D7-A50D-423D66F54057}" type="presParOf" srcId="{6B461D54-248D-44DA-8B88-831ABED2BC5A}" destId="{5BF65537-2812-43AD-B810-80342AEA3C32}" srcOrd="2" destOrd="0" presId="urn:diagrams.loki3.com/BracketList+Icon"/>
    <dgm:cxn modelId="{B3724262-3A3D-4265-9A2C-A45323E9389B}" type="presParOf" srcId="{6B461D54-248D-44DA-8B88-831ABED2BC5A}" destId="{15F6F7A7-97E8-4FB7-8D6F-0D263DB5A389}" srcOrd="3" destOrd="0" presId="urn:diagrams.loki3.com/BracketList+Icon"/>
    <dgm:cxn modelId="{B301A599-D67F-407B-B930-0E1C796EEC55}" type="presParOf" srcId="{E02BB072-07FF-4AD3-9829-7150BB43C2B8}" destId="{C96C0DC7-2870-48EE-8CE7-5872B206D0C8}" srcOrd="1" destOrd="0" presId="urn:diagrams.loki3.com/BracketList+Icon"/>
    <dgm:cxn modelId="{28582747-D2A3-44F6-B5D0-2CF4012C403A}" type="presParOf" srcId="{E02BB072-07FF-4AD3-9829-7150BB43C2B8}" destId="{5A7CDA9B-8FF6-47AF-AFFF-32F6BD04F82B}" srcOrd="2" destOrd="0" presId="urn:diagrams.loki3.com/BracketList+Icon"/>
    <dgm:cxn modelId="{DBD99C1E-6D50-48E1-89CA-95F0D877261C}" type="presParOf" srcId="{5A7CDA9B-8FF6-47AF-AFFF-32F6BD04F82B}" destId="{3B0BD534-F83A-48D1-83AA-9A6C5D99C559}" srcOrd="0" destOrd="0" presId="urn:diagrams.loki3.com/BracketList+Icon"/>
    <dgm:cxn modelId="{E2194E3A-8EF5-40C6-95D0-89E38027702D}" type="presParOf" srcId="{5A7CDA9B-8FF6-47AF-AFFF-32F6BD04F82B}" destId="{9098CFBD-BBB7-4EF3-8D3D-7B613F2B5AD0}" srcOrd="1" destOrd="0" presId="urn:diagrams.loki3.com/BracketList+Icon"/>
    <dgm:cxn modelId="{7BD5C4DC-A399-4D72-8759-A11E9391EE30}" type="presParOf" srcId="{5A7CDA9B-8FF6-47AF-AFFF-32F6BD04F82B}" destId="{368A9FCA-C310-439A-8CE8-FD10CE8BAA46}" srcOrd="2" destOrd="0" presId="urn:diagrams.loki3.com/BracketList+Icon"/>
    <dgm:cxn modelId="{F07DEBB4-A90A-4EE8-AAF2-CB1CE812F711}" type="presParOf" srcId="{5A7CDA9B-8FF6-47AF-AFFF-32F6BD04F82B}" destId="{B9DDFA44-2B0C-4162-9315-1C7812B838ED}" srcOrd="3" destOrd="0" presId="urn:diagrams.loki3.com/BracketList+Icon"/>
    <dgm:cxn modelId="{2740908B-8665-434B-96DD-F108471D7155}" type="presParOf" srcId="{E02BB072-07FF-4AD3-9829-7150BB43C2B8}" destId="{41A412E3-4846-495A-9728-BE10378E42C9}" srcOrd="3" destOrd="0" presId="urn:diagrams.loki3.com/BracketList+Icon"/>
    <dgm:cxn modelId="{565164C7-7630-48AD-8583-969C99C28BCE}" type="presParOf" srcId="{E02BB072-07FF-4AD3-9829-7150BB43C2B8}" destId="{28E615DF-4AA3-4E4A-92E7-D83B34FD2221}" srcOrd="4" destOrd="0" presId="urn:diagrams.loki3.com/BracketList+Icon"/>
    <dgm:cxn modelId="{4410CBBF-439F-4DBD-B112-8F3FB9145A3B}" type="presParOf" srcId="{28E615DF-4AA3-4E4A-92E7-D83B34FD2221}" destId="{1D63FDB4-DAFF-4967-97F0-34882BE40E51}" srcOrd="0" destOrd="0" presId="urn:diagrams.loki3.com/BracketList+Icon"/>
    <dgm:cxn modelId="{864B1841-75F3-4814-A933-0551520B3CE9}" type="presParOf" srcId="{28E615DF-4AA3-4E4A-92E7-D83B34FD2221}" destId="{6847E1BF-EA22-4EBD-B211-F22E30623AD7}" srcOrd="1" destOrd="0" presId="urn:diagrams.loki3.com/BracketList+Icon"/>
    <dgm:cxn modelId="{96BFD5AB-687F-4D42-AB80-3B68D1ED5CAB}" type="presParOf" srcId="{28E615DF-4AA3-4E4A-92E7-D83B34FD2221}" destId="{A78249CF-AB75-4014-BC27-1B76F637E931}" srcOrd="2" destOrd="0" presId="urn:diagrams.loki3.com/BracketList+Icon"/>
    <dgm:cxn modelId="{288BFCFA-68DB-4F9F-A81C-36BB7E89F037}" type="presParOf" srcId="{28E615DF-4AA3-4E4A-92E7-D83B34FD2221}" destId="{846FE9B9-19DC-4101-A044-562BEFFFCAE3}" srcOrd="3" destOrd="0" presId="urn:diagrams.loki3.com/BracketLis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FF9660A-3304-457E-BD17-3FF94A7C5BAB}" type="doc">
      <dgm:prSet loTypeId="urn:microsoft.com/office/officeart/2005/8/layout/hierarchy3" loCatId="hierarchy" qsTypeId="urn:microsoft.com/office/officeart/2005/8/quickstyle/simple2" qsCatId="simple" csTypeId="urn:microsoft.com/office/officeart/2005/8/colors/accent1_2" csCatId="accent1" phldr="1"/>
      <dgm:spPr/>
      <dgm:t>
        <a:bodyPr/>
        <a:lstStyle/>
        <a:p>
          <a:endParaRPr lang="en-US"/>
        </a:p>
      </dgm:t>
    </dgm:pt>
    <dgm:pt modelId="{8CFA0711-1606-44F0-AF50-143F5BD42A00}">
      <dgm:prSet custT="1"/>
      <dgm:spPr/>
      <dgm:t>
        <a:bodyPr/>
        <a:lstStyle/>
        <a:p>
          <a:pPr rtl="0"/>
          <a:r>
            <a:rPr lang="en-US" sz="2400" smtClean="0"/>
            <a:t>Pre-CCLS</a:t>
          </a:r>
          <a:endParaRPr lang="en-US" sz="2400" dirty="0"/>
        </a:p>
      </dgm:t>
    </dgm:pt>
    <dgm:pt modelId="{2EFDE267-950A-4F8A-B113-31F3385F200B}" type="parTrans" cxnId="{9EA92A94-D6BE-4548-9AFA-B6AE45B33897}">
      <dgm:prSet/>
      <dgm:spPr/>
      <dgm:t>
        <a:bodyPr/>
        <a:lstStyle/>
        <a:p>
          <a:endParaRPr lang="en-US"/>
        </a:p>
      </dgm:t>
    </dgm:pt>
    <dgm:pt modelId="{D5105ACD-2639-42B4-B47E-A3E3FF82614B}" type="sibTrans" cxnId="{9EA92A94-D6BE-4548-9AFA-B6AE45B33897}">
      <dgm:prSet/>
      <dgm:spPr/>
      <dgm:t>
        <a:bodyPr/>
        <a:lstStyle/>
        <a:p>
          <a:endParaRPr lang="en-US"/>
        </a:p>
      </dgm:t>
    </dgm:pt>
    <dgm:pt modelId="{2F0E47B7-A639-42C7-A09C-6DE1840B702D}">
      <dgm:prSet/>
      <dgm:spPr/>
      <dgm:t>
        <a:bodyPr/>
        <a:lstStyle/>
        <a:p>
          <a:pPr rtl="0"/>
          <a:r>
            <a:rPr lang="en-US" dirty="0" smtClean="0"/>
            <a:t>abolition</a:t>
          </a:r>
          <a:endParaRPr lang="en-US" dirty="0"/>
        </a:p>
      </dgm:t>
    </dgm:pt>
    <dgm:pt modelId="{01AF8F70-4AC1-4E78-BC20-3C03A78C7040}" type="parTrans" cxnId="{02A34427-069D-4083-86E8-374848E960C1}">
      <dgm:prSet/>
      <dgm:spPr/>
      <dgm:t>
        <a:bodyPr/>
        <a:lstStyle/>
        <a:p>
          <a:endParaRPr lang="en-US"/>
        </a:p>
      </dgm:t>
    </dgm:pt>
    <dgm:pt modelId="{B18DC8E0-C009-4CBF-B901-2BAD59DFA035}" type="sibTrans" cxnId="{02A34427-069D-4083-86E8-374848E960C1}">
      <dgm:prSet/>
      <dgm:spPr/>
      <dgm:t>
        <a:bodyPr/>
        <a:lstStyle/>
        <a:p>
          <a:endParaRPr lang="en-US"/>
        </a:p>
      </dgm:t>
    </dgm:pt>
    <dgm:pt modelId="{7A33DCC4-4E47-4858-9082-7A187DE7FE03}">
      <dgm:prSet/>
      <dgm:spPr/>
      <dgm:t>
        <a:bodyPr/>
        <a:lstStyle/>
        <a:p>
          <a:pPr rtl="0"/>
          <a:r>
            <a:rPr lang="en-US" dirty="0" smtClean="0"/>
            <a:t>radical</a:t>
          </a:r>
          <a:endParaRPr lang="en-US" dirty="0"/>
        </a:p>
      </dgm:t>
    </dgm:pt>
    <dgm:pt modelId="{5794D19A-2EF4-47CF-9349-B12FD1C702E6}" type="parTrans" cxnId="{75579888-4207-4A59-95EB-505D03233C8C}">
      <dgm:prSet/>
      <dgm:spPr/>
      <dgm:t>
        <a:bodyPr/>
        <a:lstStyle/>
        <a:p>
          <a:endParaRPr lang="en-US"/>
        </a:p>
      </dgm:t>
    </dgm:pt>
    <dgm:pt modelId="{E12A99BB-D29D-4A07-ACB0-39434EB546DD}" type="sibTrans" cxnId="{75579888-4207-4A59-95EB-505D03233C8C}">
      <dgm:prSet/>
      <dgm:spPr/>
      <dgm:t>
        <a:bodyPr/>
        <a:lstStyle/>
        <a:p>
          <a:endParaRPr lang="en-US"/>
        </a:p>
      </dgm:t>
    </dgm:pt>
    <dgm:pt modelId="{78FF9643-080E-4D08-87F6-C9840A0C8271}">
      <dgm:prSet/>
      <dgm:spPr/>
      <dgm:t>
        <a:bodyPr/>
        <a:lstStyle/>
        <a:p>
          <a:pPr rtl="0"/>
          <a:r>
            <a:rPr lang="en-US" dirty="0" smtClean="0"/>
            <a:t>secede</a:t>
          </a:r>
          <a:endParaRPr lang="en-US" dirty="0"/>
        </a:p>
      </dgm:t>
    </dgm:pt>
    <dgm:pt modelId="{9AF32F4A-03A1-482E-9D68-E093D3D7F852}" type="parTrans" cxnId="{1E7F4F55-6C0F-4127-82A6-6060FC3E1596}">
      <dgm:prSet/>
      <dgm:spPr/>
      <dgm:t>
        <a:bodyPr/>
        <a:lstStyle/>
        <a:p>
          <a:endParaRPr lang="en-US"/>
        </a:p>
      </dgm:t>
    </dgm:pt>
    <dgm:pt modelId="{54023782-0B68-40F9-ABED-CDBD75197C53}" type="sibTrans" cxnId="{1E7F4F55-6C0F-4127-82A6-6060FC3E1596}">
      <dgm:prSet/>
      <dgm:spPr/>
      <dgm:t>
        <a:bodyPr/>
        <a:lstStyle/>
        <a:p>
          <a:endParaRPr lang="en-US"/>
        </a:p>
      </dgm:t>
    </dgm:pt>
    <dgm:pt modelId="{62FB2B9B-BB09-40B9-955C-FBB77611DB4E}">
      <dgm:prSet/>
      <dgm:spPr/>
      <dgm:t>
        <a:bodyPr/>
        <a:lstStyle/>
        <a:p>
          <a:pPr rtl="0"/>
          <a:r>
            <a:rPr lang="en-US" smtClean="0"/>
            <a:t>Martial Law</a:t>
          </a:r>
          <a:endParaRPr lang="en-US" dirty="0"/>
        </a:p>
      </dgm:t>
    </dgm:pt>
    <dgm:pt modelId="{B8739376-299B-4C59-9CD2-FA3D3337205F}" type="parTrans" cxnId="{EC2895A9-03A5-4962-A084-B2172C6D1ED1}">
      <dgm:prSet/>
      <dgm:spPr/>
      <dgm:t>
        <a:bodyPr/>
        <a:lstStyle/>
        <a:p>
          <a:endParaRPr lang="en-US"/>
        </a:p>
      </dgm:t>
    </dgm:pt>
    <dgm:pt modelId="{3D98D412-FA48-47F1-BA2D-EF48E25D810D}" type="sibTrans" cxnId="{EC2895A9-03A5-4962-A084-B2172C6D1ED1}">
      <dgm:prSet/>
      <dgm:spPr/>
      <dgm:t>
        <a:bodyPr/>
        <a:lstStyle/>
        <a:p>
          <a:endParaRPr lang="en-US"/>
        </a:p>
      </dgm:t>
    </dgm:pt>
    <dgm:pt modelId="{7756D7E5-C652-448B-936A-A0C519001E4F}" type="pres">
      <dgm:prSet presAssocID="{BFF9660A-3304-457E-BD17-3FF94A7C5BAB}" presName="diagram" presStyleCnt="0">
        <dgm:presLayoutVars>
          <dgm:chPref val="1"/>
          <dgm:dir/>
          <dgm:animOne val="branch"/>
          <dgm:animLvl val="lvl"/>
          <dgm:resizeHandles/>
        </dgm:presLayoutVars>
      </dgm:prSet>
      <dgm:spPr/>
      <dgm:t>
        <a:bodyPr/>
        <a:lstStyle/>
        <a:p>
          <a:endParaRPr lang="en-US"/>
        </a:p>
      </dgm:t>
    </dgm:pt>
    <dgm:pt modelId="{19967060-533B-48B3-AADA-4AD90C095229}" type="pres">
      <dgm:prSet presAssocID="{8CFA0711-1606-44F0-AF50-143F5BD42A00}" presName="root" presStyleCnt="0"/>
      <dgm:spPr/>
    </dgm:pt>
    <dgm:pt modelId="{24943FCD-69E4-493C-9A2E-837244C19133}" type="pres">
      <dgm:prSet presAssocID="{8CFA0711-1606-44F0-AF50-143F5BD42A00}" presName="rootComposite" presStyleCnt="0"/>
      <dgm:spPr/>
    </dgm:pt>
    <dgm:pt modelId="{6655C4E6-19F2-4494-890C-F1B170F04224}" type="pres">
      <dgm:prSet presAssocID="{8CFA0711-1606-44F0-AF50-143F5BD42A00}" presName="rootText" presStyleLbl="node1" presStyleIdx="0" presStyleCnt="1"/>
      <dgm:spPr/>
      <dgm:t>
        <a:bodyPr/>
        <a:lstStyle/>
        <a:p>
          <a:endParaRPr lang="en-US"/>
        </a:p>
      </dgm:t>
    </dgm:pt>
    <dgm:pt modelId="{CA63C861-263A-4947-99A5-DF1683230A31}" type="pres">
      <dgm:prSet presAssocID="{8CFA0711-1606-44F0-AF50-143F5BD42A00}" presName="rootConnector" presStyleLbl="node1" presStyleIdx="0" presStyleCnt="1"/>
      <dgm:spPr/>
      <dgm:t>
        <a:bodyPr/>
        <a:lstStyle/>
        <a:p>
          <a:endParaRPr lang="en-US"/>
        </a:p>
      </dgm:t>
    </dgm:pt>
    <dgm:pt modelId="{74B8CF14-A160-4165-BFD1-BB3C203110FB}" type="pres">
      <dgm:prSet presAssocID="{8CFA0711-1606-44F0-AF50-143F5BD42A00}" presName="childShape" presStyleCnt="0"/>
      <dgm:spPr/>
    </dgm:pt>
    <dgm:pt modelId="{F07D186D-6229-4550-9F61-BA19F08F3AFD}" type="pres">
      <dgm:prSet presAssocID="{01AF8F70-4AC1-4E78-BC20-3C03A78C7040}" presName="Name13" presStyleLbl="parChTrans1D2" presStyleIdx="0" presStyleCnt="4"/>
      <dgm:spPr/>
      <dgm:t>
        <a:bodyPr/>
        <a:lstStyle/>
        <a:p>
          <a:endParaRPr lang="en-US"/>
        </a:p>
      </dgm:t>
    </dgm:pt>
    <dgm:pt modelId="{1D4C5EDF-D703-4CDD-9360-5EC96F0BC381}" type="pres">
      <dgm:prSet presAssocID="{2F0E47B7-A639-42C7-A09C-6DE1840B702D}" presName="childText" presStyleLbl="bgAcc1" presStyleIdx="0" presStyleCnt="4">
        <dgm:presLayoutVars>
          <dgm:bulletEnabled val="1"/>
        </dgm:presLayoutVars>
      </dgm:prSet>
      <dgm:spPr/>
      <dgm:t>
        <a:bodyPr/>
        <a:lstStyle/>
        <a:p>
          <a:endParaRPr lang="en-US"/>
        </a:p>
      </dgm:t>
    </dgm:pt>
    <dgm:pt modelId="{DB0BEFA5-6D46-49E5-AAE3-33D1AEE1D47E}" type="pres">
      <dgm:prSet presAssocID="{5794D19A-2EF4-47CF-9349-B12FD1C702E6}" presName="Name13" presStyleLbl="parChTrans1D2" presStyleIdx="1" presStyleCnt="4"/>
      <dgm:spPr/>
      <dgm:t>
        <a:bodyPr/>
        <a:lstStyle/>
        <a:p>
          <a:endParaRPr lang="en-US"/>
        </a:p>
      </dgm:t>
    </dgm:pt>
    <dgm:pt modelId="{C9230F63-0128-483F-9F1D-017B49D41C9B}" type="pres">
      <dgm:prSet presAssocID="{7A33DCC4-4E47-4858-9082-7A187DE7FE03}" presName="childText" presStyleLbl="bgAcc1" presStyleIdx="1" presStyleCnt="4">
        <dgm:presLayoutVars>
          <dgm:bulletEnabled val="1"/>
        </dgm:presLayoutVars>
      </dgm:prSet>
      <dgm:spPr/>
      <dgm:t>
        <a:bodyPr/>
        <a:lstStyle/>
        <a:p>
          <a:endParaRPr lang="en-US"/>
        </a:p>
      </dgm:t>
    </dgm:pt>
    <dgm:pt modelId="{E08B02C5-C713-4C7E-A72F-0C61264D5AE2}" type="pres">
      <dgm:prSet presAssocID="{9AF32F4A-03A1-482E-9D68-E093D3D7F852}" presName="Name13" presStyleLbl="parChTrans1D2" presStyleIdx="2" presStyleCnt="4"/>
      <dgm:spPr/>
      <dgm:t>
        <a:bodyPr/>
        <a:lstStyle/>
        <a:p>
          <a:endParaRPr lang="en-US"/>
        </a:p>
      </dgm:t>
    </dgm:pt>
    <dgm:pt modelId="{574139B1-4FD3-4C20-ABE8-288FBE70ABE7}" type="pres">
      <dgm:prSet presAssocID="{78FF9643-080E-4D08-87F6-C9840A0C8271}" presName="childText" presStyleLbl="bgAcc1" presStyleIdx="2" presStyleCnt="4">
        <dgm:presLayoutVars>
          <dgm:bulletEnabled val="1"/>
        </dgm:presLayoutVars>
      </dgm:prSet>
      <dgm:spPr/>
      <dgm:t>
        <a:bodyPr/>
        <a:lstStyle/>
        <a:p>
          <a:endParaRPr lang="en-US"/>
        </a:p>
      </dgm:t>
    </dgm:pt>
    <dgm:pt modelId="{CAB95971-306C-426D-B2BB-58ACC61C0E21}" type="pres">
      <dgm:prSet presAssocID="{B8739376-299B-4C59-9CD2-FA3D3337205F}" presName="Name13" presStyleLbl="parChTrans1D2" presStyleIdx="3" presStyleCnt="4"/>
      <dgm:spPr/>
      <dgm:t>
        <a:bodyPr/>
        <a:lstStyle/>
        <a:p>
          <a:endParaRPr lang="en-US"/>
        </a:p>
      </dgm:t>
    </dgm:pt>
    <dgm:pt modelId="{2C42A0A7-9840-4486-B775-0DC7D32D445D}" type="pres">
      <dgm:prSet presAssocID="{62FB2B9B-BB09-40B9-955C-FBB77611DB4E}" presName="childText" presStyleLbl="bgAcc1" presStyleIdx="3" presStyleCnt="4">
        <dgm:presLayoutVars>
          <dgm:bulletEnabled val="1"/>
        </dgm:presLayoutVars>
      </dgm:prSet>
      <dgm:spPr/>
      <dgm:t>
        <a:bodyPr/>
        <a:lstStyle/>
        <a:p>
          <a:endParaRPr lang="en-US"/>
        </a:p>
      </dgm:t>
    </dgm:pt>
  </dgm:ptLst>
  <dgm:cxnLst>
    <dgm:cxn modelId="{0EC78104-B0F7-4D4E-A4C9-83FFA3ADF9B9}" type="presOf" srcId="{7A33DCC4-4E47-4858-9082-7A187DE7FE03}" destId="{C9230F63-0128-483F-9F1D-017B49D41C9B}" srcOrd="0" destOrd="0" presId="urn:microsoft.com/office/officeart/2005/8/layout/hierarchy3"/>
    <dgm:cxn modelId="{76B568AC-DEB3-4390-B14A-0FDEA8291A32}" type="presOf" srcId="{5794D19A-2EF4-47CF-9349-B12FD1C702E6}" destId="{DB0BEFA5-6D46-49E5-AAE3-33D1AEE1D47E}" srcOrd="0" destOrd="0" presId="urn:microsoft.com/office/officeart/2005/8/layout/hierarchy3"/>
    <dgm:cxn modelId="{5A4C6495-DC0D-47AC-965A-C8C00193491A}" type="presOf" srcId="{2F0E47B7-A639-42C7-A09C-6DE1840B702D}" destId="{1D4C5EDF-D703-4CDD-9360-5EC96F0BC381}" srcOrd="0" destOrd="0" presId="urn:microsoft.com/office/officeart/2005/8/layout/hierarchy3"/>
    <dgm:cxn modelId="{F441DBCB-2EBB-454E-B5A3-B9E9506F2F52}" type="presOf" srcId="{01AF8F70-4AC1-4E78-BC20-3C03A78C7040}" destId="{F07D186D-6229-4550-9F61-BA19F08F3AFD}" srcOrd="0" destOrd="0" presId="urn:microsoft.com/office/officeart/2005/8/layout/hierarchy3"/>
    <dgm:cxn modelId="{D8DAB1E5-777F-47A6-929C-F3230E1B1682}" type="presOf" srcId="{62FB2B9B-BB09-40B9-955C-FBB77611DB4E}" destId="{2C42A0A7-9840-4486-B775-0DC7D32D445D}" srcOrd="0" destOrd="0" presId="urn:microsoft.com/office/officeart/2005/8/layout/hierarchy3"/>
    <dgm:cxn modelId="{76615201-BD6D-435A-90AE-44D868437364}" type="presOf" srcId="{9AF32F4A-03A1-482E-9D68-E093D3D7F852}" destId="{E08B02C5-C713-4C7E-A72F-0C61264D5AE2}" srcOrd="0" destOrd="0" presId="urn:microsoft.com/office/officeart/2005/8/layout/hierarchy3"/>
    <dgm:cxn modelId="{75579888-4207-4A59-95EB-505D03233C8C}" srcId="{8CFA0711-1606-44F0-AF50-143F5BD42A00}" destId="{7A33DCC4-4E47-4858-9082-7A187DE7FE03}" srcOrd="1" destOrd="0" parTransId="{5794D19A-2EF4-47CF-9349-B12FD1C702E6}" sibTransId="{E12A99BB-D29D-4A07-ACB0-39434EB546DD}"/>
    <dgm:cxn modelId="{D4DCDD48-DB83-4B83-8641-C6FB0FC4AD47}" type="presOf" srcId="{78FF9643-080E-4D08-87F6-C9840A0C8271}" destId="{574139B1-4FD3-4C20-ABE8-288FBE70ABE7}" srcOrd="0" destOrd="0" presId="urn:microsoft.com/office/officeart/2005/8/layout/hierarchy3"/>
    <dgm:cxn modelId="{1E7F4F55-6C0F-4127-82A6-6060FC3E1596}" srcId="{8CFA0711-1606-44F0-AF50-143F5BD42A00}" destId="{78FF9643-080E-4D08-87F6-C9840A0C8271}" srcOrd="2" destOrd="0" parTransId="{9AF32F4A-03A1-482E-9D68-E093D3D7F852}" sibTransId="{54023782-0B68-40F9-ABED-CDBD75197C53}"/>
    <dgm:cxn modelId="{99EA01E3-8522-4D88-BE28-9176D9649530}" type="presOf" srcId="{8CFA0711-1606-44F0-AF50-143F5BD42A00}" destId="{CA63C861-263A-4947-99A5-DF1683230A31}" srcOrd="1" destOrd="0" presId="urn:microsoft.com/office/officeart/2005/8/layout/hierarchy3"/>
    <dgm:cxn modelId="{02A34427-069D-4083-86E8-374848E960C1}" srcId="{8CFA0711-1606-44F0-AF50-143F5BD42A00}" destId="{2F0E47B7-A639-42C7-A09C-6DE1840B702D}" srcOrd="0" destOrd="0" parTransId="{01AF8F70-4AC1-4E78-BC20-3C03A78C7040}" sibTransId="{B18DC8E0-C009-4CBF-B901-2BAD59DFA035}"/>
    <dgm:cxn modelId="{157B51D4-A9E5-47A3-A5E4-98CFD560CF7A}" type="presOf" srcId="{8CFA0711-1606-44F0-AF50-143F5BD42A00}" destId="{6655C4E6-19F2-4494-890C-F1B170F04224}" srcOrd="0" destOrd="0" presId="urn:microsoft.com/office/officeart/2005/8/layout/hierarchy3"/>
    <dgm:cxn modelId="{F11E5D31-7A40-4854-AD99-A26EDD6FC867}" type="presOf" srcId="{B8739376-299B-4C59-9CD2-FA3D3337205F}" destId="{CAB95971-306C-426D-B2BB-58ACC61C0E21}" srcOrd="0" destOrd="0" presId="urn:microsoft.com/office/officeart/2005/8/layout/hierarchy3"/>
    <dgm:cxn modelId="{EC2895A9-03A5-4962-A084-B2172C6D1ED1}" srcId="{8CFA0711-1606-44F0-AF50-143F5BD42A00}" destId="{62FB2B9B-BB09-40B9-955C-FBB77611DB4E}" srcOrd="3" destOrd="0" parTransId="{B8739376-299B-4C59-9CD2-FA3D3337205F}" sibTransId="{3D98D412-FA48-47F1-BA2D-EF48E25D810D}"/>
    <dgm:cxn modelId="{9EA92A94-D6BE-4548-9AFA-B6AE45B33897}" srcId="{BFF9660A-3304-457E-BD17-3FF94A7C5BAB}" destId="{8CFA0711-1606-44F0-AF50-143F5BD42A00}" srcOrd="0" destOrd="0" parTransId="{2EFDE267-950A-4F8A-B113-31F3385F200B}" sibTransId="{D5105ACD-2639-42B4-B47E-A3E3FF82614B}"/>
    <dgm:cxn modelId="{33D199AD-EFB9-46AC-B55B-410200157DEC}" type="presOf" srcId="{BFF9660A-3304-457E-BD17-3FF94A7C5BAB}" destId="{7756D7E5-C652-448B-936A-A0C519001E4F}" srcOrd="0" destOrd="0" presId="urn:microsoft.com/office/officeart/2005/8/layout/hierarchy3"/>
    <dgm:cxn modelId="{E116CF97-860F-4FB8-9484-B658A1473885}" type="presParOf" srcId="{7756D7E5-C652-448B-936A-A0C519001E4F}" destId="{19967060-533B-48B3-AADA-4AD90C095229}" srcOrd="0" destOrd="0" presId="urn:microsoft.com/office/officeart/2005/8/layout/hierarchy3"/>
    <dgm:cxn modelId="{9C7C1771-9D47-46D6-9D6C-A70C0384DCC5}" type="presParOf" srcId="{19967060-533B-48B3-AADA-4AD90C095229}" destId="{24943FCD-69E4-493C-9A2E-837244C19133}" srcOrd="0" destOrd="0" presId="urn:microsoft.com/office/officeart/2005/8/layout/hierarchy3"/>
    <dgm:cxn modelId="{7437EE0D-AB2B-4890-B04C-0BF9CE2EEBD8}" type="presParOf" srcId="{24943FCD-69E4-493C-9A2E-837244C19133}" destId="{6655C4E6-19F2-4494-890C-F1B170F04224}" srcOrd="0" destOrd="0" presId="urn:microsoft.com/office/officeart/2005/8/layout/hierarchy3"/>
    <dgm:cxn modelId="{4B3268EA-53FF-4A0E-9B9B-3AE8C9ADBF8E}" type="presParOf" srcId="{24943FCD-69E4-493C-9A2E-837244C19133}" destId="{CA63C861-263A-4947-99A5-DF1683230A31}" srcOrd="1" destOrd="0" presId="urn:microsoft.com/office/officeart/2005/8/layout/hierarchy3"/>
    <dgm:cxn modelId="{0182E088-0CD1-4758-A99B-C2DAC79D286F}" type="presParOf" srcId="{19967060-533B-48B3-AADA-4AD90C095229}" destId="{74B8CF14-A160-4165-BFD1-BB3C203110FB}" srcOrd="1" destOrd="0" presId="urn:microsoft.com/office/officeart/2005/8/layout/hierarchy3"/>
    <dgm:cxn modelId="{F0C9A6B1-09C8-4964-A15A-00B623DC69F9}" type="presParOf" srcId="{74B8CF14-A160-4165-BFD1-BB3C203110FB}" destId="{F07D186D-6229-4550-9F61-BA19F08F3AFD}" srcOrd="0" destOrd="0" presId="urn:microsoft.com/office/officeart/2005/8/layout/hierarchy3"/>
    <dgm:cxn modelId="{D5060E26-3B08-432D-A95C-17DA63CAEA3C}" type="presParOf" srcId="{74B8CF14-A160-4165-BFD1-BB3C203110FB}" destId="{1D4C5EDF-D703-4CDD-9360-5EC96F0BC381}" srcOrd="1" destOrd="0" presId="urn:microsoft.com/office/officeart/2005/8/layout/hierarchy3"/>
    <dgm:cxn modelId="{10198E71-CF0A-4FFA-AAD2-C368DBB67327}" type="presParOf" srcId="{74B8CF14-A160-4165-BFD1-BB3C203110FB}" destId="{DB0BEFA5-6D46-49E5-AAE3-33D1AEE1D47E}" srcOrd="2" destOrd="0" presId="urn:microsoft.com/office/officeart/2005/8/layout/hierarchy3"/>
    <dgm:cxn modelId="{F7A65939-F38E-4F88-8250-3567195A7526}" type="presParOf" srcId="{74B8CF14-A160-4165-BFD1-BB3C203110FB}" destId="{C9230F63-0128-483F-9F1D-017B49D41C9B}" srcOrd="3" destOrd="0" presId="urn:microsoft.com/office/officeart/2005/8/layout/hierarchy3"/>
    <dgm:cxn modelId="{69506313-9436-4CBF-AFA5-DFBBE7CBE174}" type="presParOf" srcId="{74B8CF14-A160-4165-BFD1-BB3C203110FB}" destId="{E08B02C5-C713-4C7E-A72F-0C61264D5AE2}" srcOrd="4" destOrd="0" presId="urn:microsoft.com/office/officeart/2005/8/layout/hierarchy3"/>
    <dgm:cxn modelId="{C5895A30-E5E1-45AD-A309-C2CBBD2D04A5}" type="presParOf" srcId="{74B8CF14-A160-4165-BFD1-BB3C203110FB}" destId="{574139B1-4FD3-4C20-ABE8-288FBE70ABE7}" srcOrd="5" destOrd="0" presId="urn:microsoft.com/office/officeart/2005/8/layout/hierarchy3"/>
    <dgm:cxn modelId="{F314066D-EC01-4667-9810-692F8C3DE4DC}" type="presParOf" srcId="{74B8CF14-A160-4165-BFD1-BB3C203110FB}" destId="{CAB95971-306C-426D-B2BB-58ACC61C0E21}" srcOrd="6" destOrd="0" presId="urn:microsoft.com/office/officeart/2005/8/layout/hierarchy3"/>
    <dgm:cxn modelId="{70E6C4DA-F2EC-4D8D-8580-BA615D3078E8}" type="presParOf" srcId="{74B8CF14-A160-4165-BFD1-BB3C203110FB}" destId="{2C42A0A7-9840-4486-B775-0DC7D32D445D}"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5C95E42-5F42-4BEC-BB78-A81E353EA62C}" type="doc">
      <dgm:prSet loTypeId="urn:microsoft.com/office/officeart/2005/8/layout/hierarchy3" loCatId="hierarchy" qsTypeId="urn:microsoft.com/office/officeart/2005/8/quickstyle/simple2" qsCatId="simple" csTypeId="urn:microsoft.com/office/officeart/2005/8/colors/accent1_2" csCatId="accent1" phldr="1"/>
      <dgm:spPr/>
      <dgm:t>
        <a:bodyPr/>
        <a:lstStyle/>
        <a:p>
          <a:endParaRPr lang="en-US"/>
        </a:p>
      </dgm:t>
    </dgm:pt>
    <dgm:pt modelId="{E0ED1114-7852-441E-ADC1-36EB2488879A}">
      <dgm:prSet/>
      <dgm:spPr/>
      <dgm:t>
        <a:bodyPr/>
        <a:lstStyle/>
        <a:p>
          <a:pPr rtl="0"/>
          <a:r>
            <a:rPr lang="en-US" smtClean="0"/>
            <a:t>Post-CCLS</a:t>
          </a:r>
          <a:endParaRPr lang="en-US"/>
        </a:p>
      </dgm:t>
    </dgm:pt>
    <dgm:pt modelId="{22DEC2B8-D4B5-470D-BC61-567F590D519D}" type="parTrans" cxnId="{16E8CF9F-41A6-4CF7-9B9E-5225ABEAE932}">
      <dgm:prSet/>
      <dgm:spPr/>
      <dgm:t>
        <a:bodyPr/>
        <a:lstStyle/>
        <a:p>
          <a:endParaRPr lang="en-US"/>
        </a:p>
      </dgm:t>
    </dgm:pt>
    <dgm:pt modelId="{0FEB935A-4C73-4D9E-8388-EEE3DFE1C3D3}" type="sibTrans" cxnId="{16E8CF9F-41A6-4CF7-9B9E-5225ABEAE932}">
      <dgm:prSet/>
      <dgm:spPr/>
      <dgm:t>
        <a:bodyPr/>
        <a:lstStyle/>
        <a:p>
          <a:endParaRPr lang="en-US"/>
        </a:p>
      </dgm:t>
    </dgm:pt>
    <dgm:pt modelId="{D46F64EC-7F21-43A0-BD04-CBEBEB71EE6C}">
      <dgm:prSet/>
      <dgm:spPr/>
      <dgm:t>
        <a:bodyPr/>
        <a:lstStyle/>
        <a:p>
          <a:pPr rtl="0"/>
          <a:r>
            <a:rPr lang="en-US" smtClean="0"/>
            <a:t>Tier 3 Words</a:t>
          </a:r>
          <a:endParaRPr lang="en-US"/>
        </a:p>
      </dgm:t>
    </dgm:pt>
    <dgm:pt modelId="{C0C4F26A-010A-470B-8A1C-E0DCE2FD6070}" type="parTrans" cxnId="{136C5832-9DA9-4B25-A8D9-CD350B3B49F5}">
      <dgm:prSet/>
      <dgm:spPr/>
      <dgm:t>
        <a:bodyPr/>
        <a:lstStyle/>
        <a:p>
          <a:endParaRPr lang="en-US"/>
        </a:p>
      </dgm:t>
    </dgm:pt>
    <dgm:pt modelId="{DA808E93-473B-47FB-AC09-9154FCCF82C5}" type="sibTrans" cxnId="{136C5832-9DA9-4B25-A8D9-CD350B3B49F5}">
      <dgm:prSet/>
      <dgm:spPr/>
      <dgm:t>
        <a:bodyPr/>
        <a:lstStyle/>
        <a:p>
          <a:endParaRPr lang="en-US"/>
        </a:p>
      </dgm:t>
    </dgm:pt>
    <dgm:pt modelId="{743161BD-4FFA-4545-9963-2EF1CEC75947}">
      <dgm:prSet/>
      <dgm:spPr/>
      <dgm:t>
        <a:bodyPr/>
        <a:lstStyle/>
        <a:p>
          <a:pPr rtl="0"/>
          <a:r>
            <a:rPr lang="en-US" dirty="0" smtClean="0"/>
            <a:t>abolition</a:t>
          </a:r>
          <a:endParaRPr lang="en-US" dirty="0"/>
        </a:p>
      </dgm:t>
    </dgm:pt>
    <dgm:pt modelId="{201DF1DC-8EDB-4DB1-A595-018998D95F9E}" type="parTrans" cxnId="{FEFB8512-9939-4ED7-9C0E-19018AB3EC9A}">
      <dgm:prSet/>
      <dgm:spPr/>
      <dgm:t>
        <a:bodyPr/>
        <a:lstStyle/>
        <a:p>
          <a:endParaRPr lang="en-US"/>
        </a:p>
      </dgm:t>
    </dgm:pt>
    <dgm:pt modelId="{A1DF91F8-C69D-44A5-8FE8-A49AA1385BBA}" type="sibTrans" cxnId="{FEFB8512-9939-4ED7-9C0E-19018AB3EC9A}">
      <dgm:prSet/>
      <dgm:spPr/>
      <dgm:t>
        <a:bodyPr/>
        <a:lstStyle/>
        <a:p>
          <a:endParaRPr lang="en-US"/>
        </a:p>
      </dgm:t>
    </dgm:pt>
    <dgm:pt modelId="{58EF603A-C506-4022-B581-465137471B6A}">
      <dgm:prSet/>
      <dgm:spPr/>
      <dgm:t>
        <a:bodyPr/>
        <a:lstStyle/>
        <a:p>
          <a:pPr rtl="0"/>
          <a:r>
            <a:rPr lang="en-US" dirty="0" smtClean="0"/>
            <a:t>radical</a:t>
          </a:r>
          <a:endParaRPr lang="en-US" dirty="0"/>
        </a:p>
      </dgm:t>
    </dgm:pt>
    <dgm:pt modelId="{701AD2A5-EBB2-4938-8D5B-AD3D3F088E1E}" type="parTrans" cxnId="{DCB77C5A-C636-4986-924E-CB9350F180FF}">
      <dgm:prSet/>
      <dgm:spPr/>
      <dgm:t>
        <a:bodyPr/>
        <a:lstStyle/>
        <a:p>
          <a:endParaRPr lang="en-US"/>
        </a:p>
      </dgm:t>
    </dgm:pt>
    <dgm:pt modelId="{52B329BF-D216-444E-9193-9825EB527418}" type="sibTrans" cxnId="{DCB77C5A-C636-4986-924E-CB9350F180FF}">
      <dgm:prSet/>
      <dgm:spPr/>
      <dgm:t>
        <a:bodyPr/>
        <a:lstStyle/>
        <a:p>
          <a:endParaRPr lang="en-US"/>
        </a:p>
      </dgm:t>
    </dgm:pt>
    <dgm:pt modelId="{A0D113D2-3DB7-4BF0-9C35-B9A3AD7CD2D9}">
      <dgm:prSet/>
      <dgm:spPr/>
      <dgm:t>
        <a:bodyPr/>
        <a:lstStyle/>
        <a:p>
          <a:pPr rtl="0"/>
          <a:r>
            <a:rPr lang="en-US" dirty="0" smtClean="0"/>
            <a:t>secede</a:t>
          </a:r>
          <a:endParaRPr lang="en-US" dirty="0"/>
        </a:p>
      </dgm:t>
    </dgm:pt>
    <dgm:pt modelId="{FF959237-F74B-4E72-A9E6-518CEB8842A8}" type="parTrans" cxnId="{26AB6D39-7FC4-4668-B2A3-245FCD0BE63E}">
      <dgm:prSet/>
      <dgm:spPr/>
      <dgm:t>
        <a:bodyPr/>
        <a:lstStyle/>
        <a:p>
          <a:endParaRPr lang="en-US"/>
        </a:p>
      </dgm:t>
    </dgm:pt>
    <dgm:pt modelId="{D80810B1-5CDC-4079-8273-20193209241C}" type="sibTrans" cxnId="{26AB6D39-7FC4-4668-B2A3-245FCD0BE63E}">
      <dgm:prSet/>
      <dgm:spPr/>
      <dgm:t>
        <a:bodyPr/>
        <a:lstStyle/>
        <a:p>
          <a:endParaRPr lang="en-US"/>
        </a:p>
      </dgm:t>
    </dgm:pt>
    <dgm:pt modelId="{154E4B6F-0802-46F9-A467-36BD783C6334}">
      <dgm:prSet/>
      <dgm:spPr/>
      <dgm:t>
        <a:bodyPr/>
        <a:lstStyle/>
        <a:p>
          <a:pPr rtl="0"/>
          <a:r>
            <a:rPr lang="en-US" dirty="0" smtClean="0"/>
            <a:t>Martial law</a:t>
          </a:r>
          <a:endParaRPr lang="en-US" dirty="0"/>
        </a:p>
      </dgm:t>
    </dgm:pt>
    <dgm:pt modelId="{71B9E441-A4F6-406C-9E59-27E2B5883670}" type="parTrans" cxnId="{90D180CD-D98B-451D-B5AD-CBFDA83D5411}">
      <dgm:prSet/>
      <dgm:spPr/>
      <dgm:t>
        <a:bodyPr/>
        <a:lstStyle/>
        <a:p>
          <a:endParaRPr lang="en-US"/>
        </a:p>
      </dgm:t>
    </dgm:pt>
    <dgm:pt modelId="{DA093EBF-9C8B-479D-8216-CA4C0D1D37FE}" type="sibTrans" cxnId="{90D180CD-D98B-451D-B5AD-CBFDA83D5411}">
      <dgm:prSet/>
      <dgm:spPr/>
      <dgm:t>
        <a:bodyPr/>
        <a:lstStyle/>
        <a:p>
          <a:endParaRPr lang="en-US"/>
        </a:p>
      </dgm:t>
    </dgm:pt>
    <dgm:pt modelId="{44040278-8D94-4A3D-9A6F-E3EC50238740}">
      <dgm:prSet/>
      <dgm:spPr/>
      <dgm:t>
        <a:bodyPr/>
        <a:lstStyle/>
        <a:p>
          <a:pPr rtl="0"/>
          <a:r>
            <a:rPr lang="en-US" smtClean="0"/>
            <a:t>Tier 2 Words</a:t>
          </a:r>
          <a:endParaRPr lang="en-US"/>
        </a:p>
      </dgm:t>
    </dgm:pt>
    <dgm:pt modelId="{BF59BCA0-A4D7-480D-BD3E-13A2FD7A97A4}" type="parTrans" cxnId="{ADD31FE2-7414-4512-9642-DDB6AFE51E95}">
      <dgm:prSet/>
      <dgm:spPr/>
      <dgm:t>
        <a:bodyPr/>
        <a:lstStyle/>
        <a:p>
          <a:endParaRPr lang="en-US"/>
        </a:p>
      </dgm:t>
    </dgm:pt>
    <dgm:pt modelId="{234DA533-C90B-4E50-BD8B-39F4604012C9}" type="sibTrans" cxnId="{ADD31FE2-7414-4512-9642-DDB6AFE51E95}">
      <dgm:prSet/>
      <dgm:spPr/>
      <dgm:t>
        <a:bodyPr/>
        <a:lstStyle/>
        <a:p>
          <a:endParaRPr lang="en-US"/>
        </a:p>
      </dgm:t>
    </dgm:pt>
    <dgm:pt modelId="{3BD66315-122D-429C-8EE6-ED894E7AC439}">
      <dgm:prSet/>
      <dgm:spPr/>
      <dgm:t>
        <a:bodyPr/>
        <a:lstStyle/>
        <a:p>
          <a:pPr rtl="0"/>
          <a:r>
            <a:rPr lang="en-US" dirty="0" smtClean="0"/>
            <a:t>inclined</a:t>
          </a:r>
          <a:endParaRPr lang="en-US" dirty="0"/>
        </a:p>
      </dgm:t>
    </dgm:pt>
    <dgm:pt modelId="{3F7A7D38-FD21-4F14-83FA-C6D775413116}" type="parTrans" cxnId="{6616AAD6-A5C5-4600-9221-5530E1A7A914}">
      <dgm:prSet/>
      <dgm:spPr/>
      <dgm:t>
        <a:bodyPr/>
        <a:lstStyle/>
        <a:p>
          <a:endParaRPr lang="en-US"/>
        </a:p>
      </dgm:t>
    </dgm:pt>
    <dgm:pt modelId="{59491DF1-B8FA-4460-B79A-388EF8311C9D}" type="sibTrans" cxnId="{6616AAD6-A5C5-4600-9221-5530E1A7A914}">
      <dgm:prSet/>
      <dgm:spPr/>
      <dgm:t>
        <a:bodyPr/>
        <a:lstStyle/>
        <a:p>
          <a:endParaRPr lang="en-US"/>
        </a:p>
      </dgm:t>
    </dgm:pt>
    <dgm:pt modelId="{73C75609-0EC9-4574-A8D5-B26335CCF894}">
      <dgm:prSet/>
      <dgm:spPr/>
      <dgm:t>
        <a:bodyPr/>
        <a:lstStyle/>
        <a:p>
          <a:pPr rtl="0"/>
          <a:r>
            <a:rPr lang="en-US" dirty="0" smtClean="0"/>
            <a:t>aggressive</a:t>
          </a:r>
          <a:endParaRPr lang="en-US" dirty="0"/>
        </a:p>
      </dgm:t>
    </dgm:pt>
    <dgm:pt modelId="{3644B55F-3B29-46DE-8DAD-93D4DFBD06D6}" type="parTrans" cxnId="{36A1953E-7676-419A-8027-A4DF768FDC13}">
      <dgm:prSet/>
      <dgm:spPr/>
      <dgm:t>
        <a:bodyPr/>
        <a:lstStyle/>
        <a:p>
          <a:endParaRPr lang="en-US"/>
        </a:p>
      </dgm:t>
    </dgm:pt>
    <dgm:pt modelId="{D61A61ED-C4F7-4E7D-8F68-47D1E339E9D7}" type="sibTrans" cxnId="{36A1953E-7676-419A-8027-A4DF768FDC13}">
      <dgm:prSet/>
      <dgm:spPr/>
      <dgm:t>
        <a:bodyPr/>
        <a:lstStyle/>
        <a:p>
          <a:endParaRPr lang="en-US"/>
        </a:p>
      </dgm:t>
    </dgm:pt>
    <dgm:pt modelId="{CFA0DE71-4C60-4B7C-8CF1-A03C32FA7EAE}">
      <dgm:prSet/>
      <dgm:spPr/>
      <dgm:t>
        <a:bodyPr/>
        <a:lstStyle/>
        <a:p>
          <a:pPr rtl="0"/>
          <a:r>
            <a:rPr lang="en-US" dirty="0" smtClean="0"/>
            <a:t>sublime</a:t>
          </a:r>
          <a:endParaRPr lang="en-US" dirty="0"/>
        </a:p>
      </dgm:t>
    </dgm:pt>
    <dgm:pt modelId="{0E182F68-E1DE-4856-A742-B172D2307632}" type="parTrans" cxnId="{02C54E2B-4C97-4C34-B7DF-E5B50B9521ED}">
      <dgm:prSet/>
      <dgm:spPr/>
      <dgm:t>
        <a:bodyPr/>
        <a:lstStyle/>
        <a:p>
          <a:endParaRPr lang="en-US"/>
        </a:p>
      </dgm:t>
    </dgm:pt>
    <dgm:pt modelId="{D559F32F-0E65-46CC-9710-E2F915CA0A6D}" type="sibTrans" cxnId="{02C54E2B-4C97-4C34-B7DF-E5B50B9521ED}">
      <dgm:prSet/>
      <dgm:spPr/>
      <dgm:t>
        <a:bodyPr/>
        <a:lstStyle/>
        <a:p>
          <a:endParaRPr lang="en-US"/>
        </a:p>
      </dgm:t>
    </dgm:pt>
    <dgm:pt modelId="{CA3C8360-E4F8-42E7-B320-FAA504C008E5}">
      <dgm:prSet/>
      <dgm:spPr/>
      <dgm:t>
        <a:bodyPr/>
        <a:lstStyle/>
        <a:p>
          <a:pPr rtl="0"/>
          <a:r>
            <a:rPr lang="en-US" dirty="0" smtClean="0"/>
            <a:t>convictions</a:t>
          </a:r>
          <a:endParaRPr lang="en-US" dirty="0"/>
        </a:p>
      </dgm:t>
    </dgm:pt>
    <dgm:pt modelId="{F285F9F5-1F36-4565-B6BC-EED0F05A01E9}" type="parTrans" cxnId="{1B838E75-83D4-4D62-924B-49083D9662B0}">
      <dgm:prSet/>
      <dgm:spPr/>
      <dgm:t>
        <a:bodyPr/>
        <a:lstStyle/>
        <a:p>
          <a:endParaRPr lang="en-US"/>
        </a:p>
      </dgm:t>
    </dgm:pt>
    <dgm:pt modelId="{1871EBAD-7B7A-410C-B03A-D75B8A6087B5}" type="sibTrans" cxnId="{1B838E75-83D4-4D62-924B-49083D9662B0}">
      <dgm:prSet/>
      <dgm:spPr/>
      <dgm:t>
        <a:bodyPr/>
        <a:lstStyle/>
        <a:p>
          <a:endParaRPr lang="en-US"/>
        </a:p>
      </dgm:t>
    </dgm:pt>
    <dgm:pt modelId="{E0A3A5B1-4F0E-4DAD-AA9E-EDFE854FA7E0}" type="pres">
      <dgm:prSet presAssocID="{B5C95E42-5F42-4BEC-BB78-A81E353EA62C}" presName="diagram" presStyleCnt="0">
        <dgm:presLayoutVars>
          <dgm:chPref val="1"/>
          <dgm:dir/>
          <dgm:animOne val="branch"/>
          <dgm:animLvl val="lvl"/>
          <dgm:resizeHandles/>
        </dgm:presLayoutVars>
      </dgm:prSet>
      <dgm:spPr/>
      <dgm:t>
        <a:bodyPr/>
        <a:lstStyle/>
        <a:p>
          <a:endParaRPr lang="en-US"/>
        </a:p>
      </dgm:t>
    </dgm:pt>
    <dgm:pt modelId="{C58DFED6-6335-44CB-90CA-5F37EB1CA551}" type="pres">
      <dgm:prSet presAssocID="{E0ED1114-7852-441E-ADC1-36EB2488879A}" presName="root" presStyleCnt="0"/>
      <dgm:spPr/>
    </dgm:pt>
    <dgm:pt modelId="{385FC3ED-07E0-4D15-A2F2-69A06E522200}" type="pres">
      <dgm:prSet presAssocID="{E0ED1114-7852-441E-ADC1-36EB2488879A}" presName="rootComposite" presStyleCnt="0"/>
      <dgm:spPr/>
    </dgm:pt>
    <dgm:pt modelId="{10F74AE4-F92C-4E26-A29A-E9391196F211}" type="pres">
      <dgm:prSet presAssocID="{E0ED1114-7852-441E-ADC1-36EB2488879A}" presName="rootText" presStyleLbl="node1" presStyleIdx="0" presStyleCnt="3"/>
      <dgm:spPr/>
      <dgm:t>
        <a:bodyPr/>
        <a:lstStyle/>
        <a:p>
          <a:endParaRPr lang="en-US"/>
        </a:p>
      </dgm:t>
    </dgm:pt>
    <dgm:pt modelId="{DBBA0766-CAC5-4500-8D35-65C9716CE33F}" type="pres">
      <dgm:prSet presAssocID="{E0ED1114-7852-441E-ADC1-36EB2488879A}" presName="rootConnector" presStyleLbl="node1" presStyleIdx="0" presStyleCnt="3"/>
      <dgm:spPr/>
      <dgm:t>
        <a:bodyPr/>
        <a:lstStyle/>
        <a:p>
          <a:endParaRPr lang="en-US"/>
        </a:p>
      </dgm:t>
    </dgm:pt>
    <dgm:pt modelId="{BE4EFB75-1DAB-4EC5-B02D-B8EFF7FF8A0F}" type="pres">
      <dgm:prSet presAssocID="{E0ED1114-7852-441E-ADC1-36EB2488879A}" presName="childShape" presStyleCnt="0"/>
      <dgm:spPr/>
    </dgm:pt>
    <dgm:pt modelId="{55C3DEF7-E256-4AAC-A8B6-4CBEA26B1C95}" type="pres">
      <dgm:prSet presAssocID="{D46F64EC-7F21-43A0-BD04-CBEBEB71EE6C}" presName="root" presStyleCnt="0"/>
      <dgm:spPr/>
    </dgm:pt>
    <dgm:pt modelId="{A68D0D28-19D0-4EC8-96BF-80C729EBC456}" type="pres">
      <dgm:prSet presAssocID="{D46F64EC-7F21-43A0-BD04-CBEBEB71EE6C}" presName="rootComposite" presStyleCnt="0"/>
      <dgm:spPr/>
    </dgm:pt>
    <dgm:pt modelId="{D8BE92D1-B81F-4FCF-93A7-C635F7ACC120}" type="pres">
      <dgm:prSet presAssocID="{D46F64EC-7F21-43A0-BD04-CBEBEB71EE6C}" presName="rootText" presStyleLbl="node1" presStyleIdx="1" presStyleCnt="3"/>
      <dgm:spPr/>
      <dgm:t>
        <a:bodyPr/>
        <a:lstStyle/>
        <a:p>
          <a:endParaRPr lang="en-US"/>
        </a:p>
      </dgm:t>
    </dgm:pt>
    <dgm:pt modelId="{818A6475-001E-448D-B552-3FF6662A0E38}" type="pres">
      <dgm:prSet presAssocID="{D46F64EC-7F21-43A0-BD04-CBEBEB71EE6C}" presName="rootConnector" presStyleLbl="node1" presStyleIdx="1" presStyleCnt="3"/>
      <dgm:spPr/>
      <dgm:t>
        <a:bodyPr/>
        <a:lstStyle/>
        <a:p>
          <a:endParaRPr lang="en-US"/>
        </a:p>
      </dgm:t>
    </dgm:pt>
    <dgm:pt modelId="{C65265C7-10D5-4A40-9BCB-68617FA085FA}" type="pres">
      <dgm:prSet presAssocID="{D46F64EC-7F21-43A0-BD04-CBEBEB71EE6C}" presName="childShape" presStyleCnt="0"/>
      <dgm:spPr/>
    </dgm:pt>
    <dgm:pt modelId="{040A0E39-3DA0-471A-8CB2-003D243988DE}" type="pres">
      <dgm:prSet presAssocID="{201DF1DC-8EDB-4DB1-A595-018998D95F9E}" presName="Name13" presStyleLbl="parChTrans1D2" presStyleIdx="0" presStyleCnt="8"/>
      <dgm:spPr/>
      <dgm:t>
        <a:bodyPr/>
        <a:lstStyle/>
        <a:p>
          <a:endParaRPr lang="en-US"/>
        </a:p>
      </dgm:t>
    </dgm:pt>
    <dgm:pt modelId="{330032B5-ED34-4A49-B8C1-1670E5E99628}" type="pres">
      <dgm:prSet presAssocID="{743161BD-4FFA-4545-9963-2EF1CEC75947}" presName="childText" presStyleLbl="bgAcc1" presStyleIdx="0" presStyleCnt="8">
        <dgm:presLayoutVars>
          <dgm:bulletEnabled val="1"/>
        </dgm:presLayoutVars>
      </dgm:prSet>
      <dgm:spPr/>
      <dgm:t>
        <a:bodyPr/>
        <a:lstStyle/>
        <a:p>
          <a:endParaRPr lang="en-US"/>
        </a:p>
      </dgm:t>
    </dgm:pt>
    <dgm:pt modelId="{B36CB337-5834-4262-9CF8-675B1C4EA326}" type="pres">
      <dgm:prSet presAssocID="{701AD2A5-EBB2-4938-8D5B-AD3D3F088E1E}" presName="Name13" presStyleLbl="parChTrans1D2" presStyleIdx="1" presStyleCnt="8"/>
      <dgm:spPr/>
      <dgm:t>
        <a:bodyPr/>
        <a:lstStyle/>
        <a:p>
          <a:endParaRPr lang="en-US"/>
        </a:p>
      </dgm:t>
    </dgm:pt>
    <dgm:pt modelId="{CE148C57-D5C4-4DA8-A927-6527ECD7A7EE}" type="pres">
      <dgm:prSet presAssocID="{58EF603A-C506-4022-B581-465137471B6A}" presName="childText" presStyleLbl="bgAcc1" presStyleIdx="1" presStyleCnt="8">
        <dgm:presLayoutVars>
          <dgm:bulletEnabled val="1"/>
        </dgm:presLayoutVars>
      </dgm:prSet>
      <dgm:spPr/>
      <dgm:t>
        <a:bodyPr/>
        <a:lstStyle/>
        <a:p>
          <a:endParaRPr lang="en-US"/>
        </a:p>
      </dgm:t>
    </dgm:pt>
    <dgm:pt modelId="{125203F7-BCB4-42B3-A329-8B96BB38209B}" type="pres">
      <dgm:prSet presAssocID="{FF959237-F74B-4E72-A9E6-518CEB8842A8}" presName="Name13" presStyleLbl="parChTrans1D2" presStyleIdx="2" presStyleCnt="8"/>
      <dgm:spPr/>
      <dgm:t>
        <a:bodyPr/>
        <a:lstStyle/>
        <a:p>
          <a:endParaRPr lang="en-US"/>
        </a:p>
      </dgm:t>
    </dgm:pt>
    <dgm:pt modelId="{951F472C-1A44-4A51-B450-D9FED8A1B257}" type="pres">
      <dgm:prSet presAssocID="{A0D113D2-3DB7-4BF0-9C35-B9A3AD7CD2D9}" presName="childText" presStyleLbl="bgAcc1" presStyleIdx="2" presStyleCnt="8">
        <dgm:presLayoutVars>
          <dgm:bulletEnabled val="1"/>
        </dgm:presLayoutVars>
      </dgm:prSet>
      <dgm:spPr/>
      <dgm:t>
        <a:bodyPr/>
        <a:lstStyle/>
        <a:p>
          <a:endParaRPr lang="en-US"/>
        </a:p>
      </dgm:t>
    </dgm:pt>
    <dgm:pt modelId="{BD3AA8DE-D3C9-4969-9AA8-A5094C692FCF}" type="pres">
      <dgm:prSet presAssocID="{71B9E441-A4F6-406C-9E59-27E2B5883670}" presName="Name13" presStyleLbl="parChTrans1D2" presStyleIdx="3" presStyleCnt="8"/>
      <dgm:spPr/>
      <dgm:t>
        <a:bodyPr/>
        <a:lstStyle/>
        <a:p>
          <a:endParaRPr lang="en-US"/>
        </a:p>
      </dgm:t>
    </dgm:pt>
    <dgm:pt modelId="{1B59623B-FC27-4E8A-AD50-4B31BCE856F4}" type="pres">
      <dgm:prSet presAssocID="{154E4B6F-0802-46F9-A467-36BD783C6334}" presName="childText" presStyleLbl="bgAcc1" presStyleIdx="3" presStyleCnt="8">
        <dgm:presLayoutVars>
          <dgm:bulletEnabled val="1"/>
        </dgm:presLayoutVars>
      </dgm:prSet>
      <dgm:spPr/>
      <dgm:t>
        <a:bodyPr/>
        <a:lstStyle/>
        <a:p>
          <a:endParaRPr lang="en-US"/>
        </a:p>
      </dgm:t>
    </dgm:pt>
    <dgm:pt modelId="{8D452DE3-863F-4B8B-B817-11D6DAD4A0D4}" type="pres">
      <dgm:prSet presAssocID="{44040278-8D94-4A3D-9A6F-E3EC50238740}" presName="root" presStyleCnt="0"/>
      <dgm:spPr/>
    </dgm:pt>
    <dgm:pt modelId="{48E6C9E9-71D0-4D88-915C-106A7B7BF3F3}" type="pres">
      <dgm:prSet presAssocID="{44040278-8D94-4A3D-9A6F-E3EC50238740}" presName="rootComposite" presStyleCnt="0"/>
      <dgm:spPr/>
    </dgm:pt>
    <dgm:pt modelId="{F4A59639-BA31-48BF-ADAE-26726AEF5227}" type="pres">
      <dgm:prSet presAssocID="{44040278-8D94-4A3D-9A6F-E3EC50238740}" presName="rootText" presStyleLbl="node1" presStyleIdx="2" presStyleCnt="3"/>
      <dgm:spPr/>
      <dgm:t>
        <a:bodyPr/>
        <a:lstStyle/>
        <a:p>
          <a:endParaRPr lang="en-US"/>
        </a:p>
      </dgm:t>
    </dgm:pt>
    <dgm:pt modelId="{430481FA-82FD-4140-AE84-04152C4A6AEE}" type="pres">
      <dgm:prSet presAssocID="{44040278-8D94-4A3D-9A6F-E3EC50238740}" presName="rootConnector" presStyleLbl="node1" presStyleIdx="2" presStyleCnt="3"/>
      <dgm:spPr/>
      <dgm:t>
        <a:bodyPr/>
        <a:lstStyle/>
        <a:p>
          <a:endParaRPr lang="en-US"/>
        </a:p>
      </dgm:t>
    </dgm:pt>
    <dgm:pt modelId="{509EF15B-2E81-4798-9824-7616F4CBD447}" type="pres">
      <dgm:prSet presAssocID="{44040278-8D94-4A3D-9A6F-E3EC50238740}" presName="childShape" presStyleCnt="0"/>
      <dgm:spPr/>
    </dgm:pt>
    <dgm:pt modelId="{04092E1D-3106-4921-9CB4-61393E67FCB6}" type="pres">
      <dgm:prSet presAssocID="{3F7A7D38-FD21-4F14-83FA-C6D775413116}" presName="Name13" presStyleLbl="parChTrans1D2" presStyleIdx="4" presStyleCnt="8"/>
      <dgm:spPr/>
      <dgm:t>
        <a:bodyPr/>
        <a:lstStyle/>
        <a:p>
          <a:endParaRPr lang="en-US"/>
        </a:p>
      </dgm:t>
    </dgm:pt>
    <dgm:pt modelId="{A859B6A7-852D-4C7D-9C01-8DF2D327A4E3}" type="pres">
      <dgm:prSet presAssocID="{3BD66315-122D-429C-8EE6-ED894E7AC439}" presName="childText" presStyleLbl="bgAcc1" presStyleIdx="4" presStyleCnt="8">
        <dgm:presLayoutVars>
          <dgm:bulletEnabled val="1"/>
        </dgm:presLayoutVars>
      </dgm:prSet>
      <dgm:spPr/>
      <dgm:t>
        <a:bodyPr/>
        <a:lstStyle/>
        <a:p>
          <a:endParaRPr lang="en-US"/>
        </a:p>
      </dgm:t>
    </dgm:pt>
    <dgm:pt modelId="{12EC1CB5-FDFD-42B4-8284-E17AA39CC0DF}" type="pres">
      <dgm:prSet presAssocID="{3644B55F-3B29-46DE-8DAD-93D4DFBD06D6}" presName="Name13" presStyleLbl="parChTrans1D2" presStyleIdx="5" presStyleCnt="8"/>
      <dgm:spPr/>
      <dgm:t>
        <a:bodyPr/>
        <a:lstStyle/>
        <a:p>
          <a:endParaRPr lang="en-US"/>
        </a:p>
      </dgm:t>
    </dgm:pt>
    <dgm:pt modelId="{E8FD0A9C-1187-46D3-AD5E-B80B0EFE85B4}" type="pres">
      <dgm:prSet presAssocID="{73C75609-0EC9-4574-A8D5-B26335CCF894}" presName="childText" presStyleLbl="bgAcc1" presStyleIdx="5" presStyleCnt="8">
        <dgm:presLayoutVars>
          <dgm:bulletEnabled val="1"/>
        </dgm:presLayoutVars>
      </dgm:prSet>
      <dgm:spPr/>
      <dgm:t>
        <a:bodyPr/>
        <a:lstStyle/>
        <a:p>
          <a:endParaRPr lang="en-US"/>
        </a:p>
      </dgm:t>
    </dgm:pt>
    <dgm:pt modelId="{0E847D5B-B3AD-41BC-8321-537E8AE7AAF0}" type="pres">
      <dgm:prSet presAssocID="{0E182F68-E1DE-4856-A742-B172D2307632}" presName="Name13" presStyleLbl="parChTrans1D2" presStyleIdx="6" presStyleCnt="8"/>
      <dgm:spPr/>
      <dgm:t>
        <a:bodyPr/>
        <a:lstStyle/>
        <a:p>
          <a:endParaRPr lang="en-US"/>
        </a:p>
      </dgm:t>
    </dgm:pt>
    <dgm:pt modelId="{D4D1073B-AE76-4BCB-BDDA-E7D52D6090CE}" type="pres">
      <dgm:prSet presAssocID="{CFA0DE71-4C60-4B7C-8CF1-A03C32FA7EAE}" presName="childText" presStyleLbl="bgAcc1" presStyleIdx="6" presStyleCnt="8" custLinFactNeighborX="3993" custLinFactNeighborY="1405">
        <dgm:presLayoutVars>
          <dgm:bulletEnabled val="1"/>
        </dgm:presLayoutVars>
      </dgm:prSet>
      <dgm:spPr/>
      <dgm:t>
        <a:bodyPr/>
        <a:lstStyle/>
        <a:p>
          <a:endParaRPr lang="en-US"/>
        </a:p>
      </dgm:t>
    </dgm:pt>
    <dgm:pt modelId="{20629B37-DE6F-4DB0-B4D4-21304157D210}" type="pres">
      <dgm:prSet presAssocID="{F285F9F5-1F36-4565-B6BC-EED0F05A01E9}" presName="Name13" presStyleLbl="parChTrans1D2" presStyleIdx="7" presStyleCnt="8"/>
      <dgm:spPr/>
      <dgm:t>
        <a:bodyPr/>
        <a:lstStyle/>
        <a:p>
          <a:endParaRPr lang="en-US"/>
        </a:p>
      </dgm:t>
    </dgm:pt>
    <dgm:pt modelId="{06E0302D-E0A2-4783-B128-781017450FD9}" type="pres">
      <dgm:prSet presAssocID="{CA3C8360-E4F8-42E7-B320-FAA504C008E5}" presName="childText" presStyleLbl="bgAcc1" presStyleIdx="7" presStyleCnt="8">
        <dgm:presLayoutVars>
          <dgm:bulletEnabled val="1"/>
        </dgm:presLayoutVars>
      </dgm:prSet>
      <dgm:spPr/>
      <dgm:t>
        <a:bodyPr/>
        <a:lstStyle/>
        <a:p>
          <a:endParaRPr lang="en-US"/>
        </a:p>
      </dgm:t>
    </dgm:pt>
  </dgm:ptLst>
  <dgm:cxnLst>
    <dgm:cxn modelId="{36A1953E-7676-419A-8027-A4DF768FDC13}" srcId="{44040278-8D94-4A3D-9A6F-E3EC50238740}" destId="{73C75609-0EC9-4574-A8D5-B26335CCF894}" srcOrd="1" destOrd="0" parTransId="{3644B55F-3B29-46DE-8DAD-93D4DFBD06D6}" sibTransId="{D61A61ED-C4F7-4E7D-8F68-47D1E339E9D7}"/>
    <dgm:cxn modelId="{72ACF2DC-5EC7-40E9-B58C-E2982783CE73}" type="presOf" srcId="{0E182F68-E1DE-4856-A742-B172D2307632}" destId="{0E847D5B-B3AD-41BC-8321-537E8AE7AAF0}" srcOrd="0" destOrd="0" presId="urn:microsoft.com/office/officeart/2005/8/layout/hierarchy3"/>
    <dgm:cxn modelId="{E058DD6C-8B31-4B49-8F4A-209A84E7497D}" type="presOf" srcId="{D46F64EC-7F21-43A0-BD04-CBEBEB71EE6C}" destId="{D8BE92D1-B81F-4FCF-93A7-C635F7ACC120}" srcOrd="0" destOrd="0" presId="urn:microsoft.com/office/officeart/2005/8/layout/hierarchy3"/>
    <dgm:cxn modelId="{26AB6D39-7FC4-4668-B2A3-245FCD0BE63E}" srcId="{D46F64EC-7F21-43A0-BD04-CBEBEB71EE6C}" destId="{A0D113D2-3DB7-4BF0-9C35-B9A3AD7CD2D9}" srcOrd="2" destOrd="0" parTransId="{FF959237-F74B-4E72-A9E6-518CEB8842A8}" sibTransId="{D80810B1-5CDC-4079-8273-20193209241C}"/>
    <dgm:cxn modelId="{136C5832-9DA9-4B25-A8D9-CD350B3B49F5}" srcId="{B5C95E42-5F42-4BEC-BB78-A81E353EA62C}" destId="{D46F64EC-7F21-43A0-BD04-CBEBEB71EE6C}" srcOrd="1" destOrd="0" parTransId="{C0C4F26A-010A-470B-8A1C-E0DCE2FD6070}" sibTransId="{DA808E93-473B-47FB-AC09-9154FCCF82C5}"/>
    <dgm:cxn modelId="{4DD6241D-8014-4DC1-BD47-DB848F5536E7}" type="presOf" srcId="{FF959237-F74B-4E72-A9E6-518CEB8842A8}" destId="{125203F7-BCB4-42B3-A329-8B96BB38209B}" srcOrd="0" destOrd="0" presId="urn:microsoft.com/office/officeart/2005/8/layout/hierarchy3"/>
    <dgm:cxn modelId="{4EB1C26B-E921-4A20-AA72-7BF634F873F8}" type="presOf" srcId="{743161BD-4FFA-4545-9963-2EF1CEC75947}" destId="{330032B5-ED34-4A49-B8C1-1670E5E99628}" srcOrd="0" destOrd="0" presId="urn:microsoft.com/office/officeart/2005/8/layout/hierarchy3"/>
    <dgm:cxn modelId="{ADD31FE2-7414-4512-9642-DDB6AFE51E95}" srcId="{B5C95E42-5F42-4BEC-BB78-A81E353EA62C}" destId="{44040278-8D94-4A3D-9A6F-E3EC50238740}" srcOrd="2" destOrd="0" parTransId="{BF59BCA0-A4D7-480D-BD3E-13A2FD7A97A4}" sibTransId="{234DA533-C90B-4E50-BD8B-39F4604012C9}"/>
    <dgm:cxn modelId="{3E681E47-01E6-47A2-B722-E3071D5A570D}" type="presOf" srcId="{CFA0DE71-4C60-4B7C-8CF1-A03C32FA7EAE}" destId="{D4D1073B-AE76-4BCB-BDDA-E7D52D6090CE}" srcOrd="0" destOrd="0" presId="urn:microsoft.com/office/officeart/2005/8/layout/hierarchy3"/>
    <dgm:cxn modelId="{6616AAD6-A5C5-4600-9221-5530E1A7A914}" srcId="{44040278-8D94-4A3D-9A6F-E3EC50238740}" destId="{3BD66315-122D-429C-8EE6-ED894E7AC439}" srcOrd="0" destOrd="0" parTransId="{3F7A7D38-FD21-4F14-83FA-C6D775413116}" sibTransId="{59491DF1-B8FA-4460-B79A-388EF8311C9D}"/>
    <dgm:cxn modelId="{D6D71AFE-75E8-458C-B23B-F9CB9826E590}" type="presOf" srcId="{201DF1DC-8EDB-4DB1-A595-018998D95F9E}" destId="{040A0E39-3DA0-471A-8CB2-003D243988DE}" srcOrd="0" destOrd="0" presId="urn:microsoft.com/office/officeart/2005/8/layout/hierarchy3"/>
    <dgm:cxn modelId="{1B838E75-83D4-4D62-924B-49083D9662B0}" srcId="{44040278-8D94-4A3D-9A6F-E3EC50238740}" destId="{CA3C8360-E4F8-42E7-B320-FAA504C008E5}" srcOrd="3" destOrd="0" parTransId="{F285F9F5-1F36-4565-B6BC-EED0F05A01E9}" sibTransId="{1871EBAD-7B7A-410C-B03A-D75B8A6087B5}"/>
    <dgm:cxn modelId="{E17B4A1F-B055-42BB-B148-859F65B6FD6C}" type="presOf" srcId="{B5C95E42-5F42-4BEC-BB78-A81E353EA62C}" destId="{E0A3A5B1-4F0E-4DAD-AA9E-EDFE854FA7E0}" srcOrd="0" destOrd="0" presId="urn:microsoft.com/office/officeart/2005/8/layout/hierarchy3"/>
    <dgm:cxn modelId="{D22EC219-3BFC-4862-A808-04B3FC421208}" type="presOf" srcId="{F285F9F5-1F36-4565-B6BC-EED0F05A01E9}" destId="{20629B37-DE6F-4DB0-B4D4-21304157D210}" srcOrd="0" destOrd="0" presId="urn:microsoft.com/office/officeart/2005/8/layout/hierarchy3"/>
    <dgm:cxn modelId="{16E8CF9F-41A6-4CF7-9B9E-5225ABEAE932}" srcId="{B5C95E42-5F42-4BEC-BB78-A81E353EA62C}" destId="{E0ED1114-7852-441E-ADC1-36EB2488879A}" srcOrd="0" destOrd="0" parTransId="{22DEC2B8-D4B5-470D-BC61-567F590D519D}" sibTransId="{0FEB935A-4C73-4D9E-8388-EEE3DFE1C3D3}"/>
    <dgm:cxn modelId="{C76EC4B9-AC87-496B-9526-27499DF93D57}" type="presOf" srcId="{E0ED1114-7852-441E-ADC1-36EB2488879A}" destId="{10F74AE4-F92C-4E26-A29A-E9391196F211}" srcOrd="0" destOrd="0" presId="urn:microsoft.com/office/officeart/2005/8/layout/hierarchy3"/>
    <dgm:cxn modelId="{9307EF1F-FC14-4E53-867F-501A4B4FAD69}" type="presOf" srcId="{71B9E441-A4F6-406C-9E59-27E2B5883670}" destId="{BD3AA8DE-D3C9-4969-9AA8-A5094C692FCF}" srcOrd="0" destOrd="0" presId="urn:microsoft.com/office/officeart/2005/8/layout/hierarchy3"/>
    <dgm:cxn modelId="{88CC1FDC-7041-4BAD-998A-35DBE00E2F46}" type="presOf" srcId="{3F7A7D38-FD21-4F14-83FA-C6D775413116}" destId="{04092E1D-3106-4921-9CB4-61393E67FCB6}" srcOrd="0" destOrd="0" presId="urn:microsoft.com/office/officeart/2005/8/layout/hierarchy3"/>
    <dgm:cxn modelId="{5E72F457-7C11-49EB-A66C-F6F3B49B9EE3}" type="presOf" srcId="{CA3C8360-E4F8-42E7-B320-FAA504C008E5}" destId="{06E0302D-E0A2-4783-B128-781017450FD9}" srcOrd="0" destOrd="0" presId="urn:microsoft.com/office/officeart/2005/8/layout/hierarchy3"/>
    <dgm:cxn modelId="{5ECE8D7B-1B87-4DDD-AB97-640C814C5EA0}" type="presOf" srcId="{E0ED1114-7852-441E-ADC1-36EB2488879A}" destId="{DBBA0766-CAC5-4500-8D35-65C9716CE33F}" srcOrd="1" destOrd="0" presId="urn:microsoft.com/office/officeart/2005/8/layout/hierarchy3"/>
    <dgm:cxn modelId="{DD0CBF41-F0FF-4F50-9A3C-1677D4DD78B1}" type="presOf" srcId="{3644B55F-3B29-46DE-8DAD-93D4DFBD06D6}" destId="{12EC1CB5-FDFD-42B4-8284-E17AA39CC0DF}" srcOrd="0" destOrd="0" presId="urn:microsoft.com/office/officeart/2005/8/layout/hierarchy3"/>
    <dgm:cxn modelId="{6132E7F1-B48E-4242-AA55-1BABEA0F2E2B}" type="presOf" srcId="{44040278-8D94-4A3D-9A6F-E3EC50238740}" destId="{430481FA-82FD-4140-AE84-04152C4A6AEE}" srcOrd="1" destOrd="0" presId="urn:microsoft.com/office/officeart/2005/8/layout/hierarchy3"/>
    <dgm:cxn modelId="{952534CE-9881-4F3C-887A-F09011EE0431}" type="presOf" srcId="{A0D113D2-3DB7-4BF0-9C35-B9A3AD7CD2D9}" destId="{951F472C-1A44-4A51-B450-D9FED8A1B257}" srcOrd="0" destOrd="0" presId="urn:microsoft.com/office/officeart/2005/8/layout/hierarchy3"/>
    <dgm:cxn modelId="{B7349CB7-A261-4776-BFFF-F577666D86CC}" type="presOf" srcId="{154E4B6F-0802-46F9-A467-36BD783C6334}" destId="{1B59623B-FC27-4E8A-AD50-4B31BCE856F4}" srcOrd="0" destOrd="0" presId="urn:microsoft.com/office/officeart/2005/8/layout/hierarchy3"/>
    <dgm:cxn modelId="{7061908C-6F39-4E43-9367-A60448EE60D1}" type="presOf" srcId="{58EF603A-C506-4022-B581-465137471B6A}" destId="{CE148C57-D5C4-4DA8-A927-6527ECD7A7EE}" srcOrd="0" destOrd="0" presId="urn:microsoft.com/office/officeart/2005/8/layout/hierarchy3"/>
    <dgm:cxn modelId="{395F642E-5D25-4A64-B646-187805926BE9}" type="presOf" srcId="{3BD66315-122D-429C-8EE6-ED894E7AC439}" destId="{A859B6A7-852D-4C7D-9C01-8DF2D327A4E3}" srcOrd="0" destOrd="0" presId="urn:microsoft.com/office/officeart/2005/8/layout/hierarchy3"/>
    <dgm:cxn modelId="{02C54E2B-4C97-4C34-B7DF-E5B50B9521ED}" srcId="{44040278-8D94-4A3D-9A6F-E3EC50238740}" destId="{CFA0DE71-4C60-4B7C-8CF1-A03C32FA7EAE}" srcOrd="2" destOrd="0" parTransId="{0E182F68-E1DE-4856-A742-B172D2307632}" sibTransId="{D559F32F-0E65-46CC-9710-E2F915CA0A6D}"/>
    <dgm:cxn modelId="{DCB77C5A-C636-4986-924E-CB9350F180FF}" srcId="{D46F64EC-7F21-43A0-BD04-CBEBEB71EE6C}" destId="{58EF603A-C506-4022-B581-465137471B6A}" srcOrd="1" destOrd="0" parTransId="{701AD2A5-EBB2-4938-8D5B-AD3D3F088E1E}" sibTransId="{52B329BF-D216-444E-9193-9825EB527418}"/>
    <dgm:cxn modelId="{267F0ED0-B443-4E46-9AD3-AE36AA642B9E}" type="presOf" srcId="{44040278-8D94-4A3D-9A6F-E3EC50238740}" destId="{F4A59639-BA31-48BF-ADAE-26726AEF5227}" srcOrd="0" destOrd="0" presId="urn:microsoft.com/office/officeart/2005/8/layout/hierarchy3"/>
    <dgm:cxn modelId="{A62DDFA0-B990-4EA9-8B19-0AF773826471}" type="presOf" srcId="{D46F64EC-7F21-43A0-BD04-CBEBEB71EE6C}" destId="{818A6475-001E-448D-B552-3FF6662A0E38}" srcOrd="1" destOrd="0" presId="urn:microsoft.com/office/officeart/2005/8/layout/hierarchy3"/>
    <dgm:cxn modelId="{9C6F7B0F-CD0E-47E8-A1EE-D473577B909E}" type="presOf" srcId="{701AD2A5-EBB2-4938-8D5B-AD3D3F088E1E}" destId="{B36CB337-5834-4262-9CF8-675B1C4EA326}" srcOrd="0" destOrd="0" presId="urn:microsoft.com/office/officeart/2005/8/layout/hierarchy3"/>
    <dgm:cxn modelId="{88AD3326-A390-43F5-B5FA-045B54770537}" type="presOf" srcId="{73C75609-0EC9-4574-A8D5-B26335CCF894}" destId="{E8FD0A9C-1187-46D3-AD5E-B80B0EFE85B4}" srcOrd="0" destOrd="0" presId="urn:microsoft.com/office/officeart/2005/8/layout/hierarchy3"/>
    <dgm:cxn modelId="{90D180CD-D98B-451D-B5AD-CBFDA83D5411}" srcId="{D46F64EC-7F21-43A0-BD04-CBEBEB71EE6C}" destId="{154E4B6F-0802-46F9-A467-36BD783C6334}" srcOrd="3" destOrd="0" parTransId="{71B9E441-A4F6-406C-9E59-27E2B5883670}" sibTransId="{DA093EBF-9C8B-479D-8216-CA4C0D1D37FE}"/>
    <dgm:cxn modelId="{FEFB8512-9939-4ED7-9C0E-19018AB3EC9A}" srcId="{D46F64EC-7F21-43A0-BD04-CBEBEB71EE6C}" destId="{743161BD-4FFA-4545-9963-2EF1CEC75947}" srcOrd="0" destOrd="0" parTransId="{201DF1DC-8EDB-4DB1-A595-018998D95F9E}" sibTransId="{A1DF91F8-C69D-44A5-8FE8-A49AA1385BBA}"/>
    <dgm:cxn modelId="{E0CA8FD0-5DFE-4E5D-9454-C2835146FEAC}" type="presParOf" srcId="{E0A3A5B1-4F0E-4DAD-AA9E-EDFE854FA7E0}" destId="{C58DFED6-6335-44CB-90CA-5F37EB1CA551}" srcOrd="0" destOrd="0" presId="urn:microsoft.com/office/officeart/2005/8/layout/hierarchy3"/>
    <dgm:cxn modelId="{257C8241-2C03-40A1-B320-AD1DC25CCA89}" type="presParOf" srcId="{C58DFED6-6335-44CB-90CA-5F37EB1CA551}" destId="{385FC3ED-07E0-4D15-A2F2-69A06E522200}" srcOrd="0" destOrd="0" presId="urn:microsoft.com/office/officeart/2005/8/layout/hierarchy3"/>
    <dgm:cxn modelId="{28F7BF4D-7842-48D5-AE96-91C24C3FAE1A}" type="presParOf" srcId="{385FC3ED-07E0-4D15-A2F2-69A06E522200}" destId="{10F74AE4-F92C-4E26-A29A-E9391196F211}" srcOrd="0" destOrd="0" presId="urn:microsoft.com/office/officeart/2005/8/layout/hierarchy3"/>
    <dgm:cxn modelId="{FAE3CC4B-C843-46F3-BBA0-A9D0B4DFDA3A}" type="presParOf" srcId="{385FC3ED-07E0-4D15-A2F2-69A06E522200}" destId="{DBBA0766-CAC5-4500-8D35-65C9716CE33F}" srcOrd="1" destOrd="0" presId="urn:microsoft.com/office/officeart/2005/8/layout/hierarchy3"/>
    <dgm:cxn modelId="{A46A06E5-11FF-4CC5-A610-641F4B511A71}" type="presParOf" srcId="{C58DFED6-6335-44CB-90CA-5F37EB1CA551}" destId="{BE4EFB75-1DAB-4EC5-B02D-B8EFF7FF8A0F}" srcOrd="1" destOrd="0" presId="urn:microsoft.com/office/officeart/2005/8/layout/hierarchy3"/>
    <dgm:cxn modelId="{508F43C0-EC79-47E2-AF22-D00B0C53CD06}" type="presParOf" srcId="{E0A3A5B1-4F0E-4DAD-AA9E-EDFE854FA7E0}" destId="{55C3DEF7-E256-4AAC-A8B6-4CBEA26B1C95}" srcOrd="1" destOrd="0" presId="urn:microsoft.com/office/officeart/2005/8/layout/hierarchy3"/>
    <dgm:cxn modelId="{49C2E61E-8798-4970-AC13-EF4CA5D18483}" type="presParOf" srcId="{55C3DEF7-E256-4AAC-A8B6-4CBEA26B1C95}" destId="{A68D0D28-19D0-4EC8-96BF-80C729EBC456}" srcOrd="0" destOrd="0" presId="urn:microsoft.com/office/officeart/2005/8/layout/hierarchy3"/>
    <dgm:cxn modelId="{AB4B6FDD-4640-44D1-856C-78E813B73468}" type="presParOf" srcId="{A68D0D28-19D0-4EC8-96BF-80C729EBC456}" destId="{D8BE92D1-B81F-4FCF-93A7-C635F7ACC120}" srcOrd="0" destOrd="0" presId="urn:microsoft.com/office/officeart/2005/8/layout/hierarchy3"/>
    <dgm:cxn modelId="{0F3D8008-2CA7-4C6D-8F3E-8F3FC1ABC7ED}" type="presParOf" srcId="{A68D0D28-19D0-4EC8-96BF-80C729EBC456}" destId="{818A6475-001E-448D-B552-3FF6662A0E38}" srcOrd="1" destOrd="0" presId="urn:microsoft.com/office/officeart/2005/8/layout/hierarchy3"/>
    <dgm:cxn modelId="{4BA10D26-D5CD-4FCF-94CD-C62F9921284D}" type="presParOf" srcId="{55C3DEF7-E256-4AAC-A8B6-4CBEA26B1C95}" destId="{C65265C7-10D5-4A40-9BCB-68617FA085FA}" srcOrd="1" destOrd="0" presId="urn:microsoft.com/office/officeart/2005/8/layout/hierarchy3"/>
    <dgm:cxn modelId="{E43AD0CD-8A2D-47C1-AFE8-6679317371FB}" type="presParOf" srcId="{C65265C7-10D5-4A40-9BCB-68617FA085FA}" destId="{040A0E39-3DA0-471A-8CB2-003D243988DE}" srcOrd="0" destOrd="0" presId="urn:microsoft.com/office/officeart/2005/8/layout/hierarchy3"/>
    <dgm:cxn modelId="{8D1D397D-58AE-40B8-A0EB-3CE19D1B8F4F}" type="presParOf" srcId="{C65265C7-10D5-4A40-9BCB-68617FA085FA}" destId="{330032B5-ED34-4A49-B8C1-1670E5E99628}" srcOrd="1" destOrd="0" presId="urn:microsoft.com/office/officeart/2005/8/layout/hierarchy3"/>
    <dgm:cxn modelId="{CF6672DE-EA15-4DC0-9D93-3591F9D72A3D}" type="presParOf" srcId="{C65265C7-10D5-4A40-9BCB-68617FA085FA}" destId="{B36CB337-5834-4262-9CF8-675B1C4EA326}" srcOrd="2" destOrd="0" presId="urn:microsoft.com/office/officeart/2005/8/layout/hierarchy3"/>
    <dgm:cxn modelId="{B42FF6EF-FC61-4580-9F03-A8182756BEFF}" type="presParOf" srcId="{C65265C7-10D5-4A40-9BCB-68617FA085FA}" destId="{CE148C57-D5C4-4DA8-A927-6527ECD7A7EE}" srcOrd="3" destOrd="0" presId="urn:microsoft.com/office/officeart/2005/8/layout/hierarchy3"/>
    <dgm:cxn modelId="{17090993-C863-4A82-922D-F48C384CDB29}" type="presParOf" srcId="{C65265C7-10D5-4A40-9BCB-68617FA085FA}" destId="{125203F7-BCB4-42B3-A329-8B96BB38209B}" srcOrd="4" destOrd="0" presId="urn:microsoft.com/office/officeart/2005/8/layout/hierarchy3"/>
    <dgm:cxn modelId="{574CB6E3-6553-4F3E-9BAA-B89D2DB830D1}" type="presParOf" srcId="{C65265C7-10D5-4A40-9BCB-68617FA085FA}" destId="{951F472C-1A44-4A51-B450-D9FED8A1B257}" srcOrd="5" destOrd="0" presId="urn:microsoft.com/office/officeart/2005/8/layout/hierarchy3"/>
    <dgm:cxn modelId="{DC68CD8A-B587-410A-A66D-CED0BED9BCAE}" type="presParOf" srcId="{C65265C7-10D5-4A40-9BCB-68617FA085FA}" destId="{BD3AA8DE-D3C9-4969-9AA8-A5094C692FCF}" srcOrd="6" destOrd="0" presId="urn:microsoft.com/office/officeart/2005/8/layout/hierarchy3"/>
    <dgm:cxn modelId="{5321D86D-7FEB-4C12-B381-F20FA121CB69}" type="presParOf" srcId="{C65265C7-10D5-4A40-9BCB-68617FA085FA}" destId="{1B59623B-FC27-4E8A-AD50-4B31BCE856F4}" srcOrd="7" destOrd="0" presId="urn:microsoft.com/office/officeart/2005/8/layout/hierarchy3"/>
    <dgm:cxn modelId="{CFCE5CA2-0E6C-4B9A-ACA6-395CBBE9D480}" type="presParOf" srcId="{E0A3A5B1-4F0E-4DAD-AA9E-EDFE854FA7E0}" destId="{8D452DE3-863F-4B8B-B817-11D6DAD4A0D4}" srcOrd="2" destOrd="0" presId="urn:microsoft.com/office/officeart/2005/8/layout/hierarchy3"/>
    <dgm:cxn modelId="{713D6F27-8ADB-4A27-ACE3-3192F8011D3A}" type="presParOf" srcId="{8D452DE3-863F-4B8B-B817-11D6DAD4A0D4}" destId="{48E6C9E9-71D0-4D88-915C-106A7B7BF3F3}" srcOrd="0" destOrd="0" presId="urn:microsoft.com/office/officeart/2005/8/layout/hierarchy3"/>
    <dgm:cxn modelId="{6373829E-F839-4963-B9E6-FB29CA91F028}" type="presParOf" srcId="{48E6C9E9-71D0-4D88-915C-106A7B7BF3F3}" destId="{F4A59639-BA31-48BF-ADAE-26726AEF5227}" srcOrd="0" destOrd="0" presId="urn:microsoft.com/office/officeart/2005/8/layout/hierarchy3"/>
    <dgm:cxn modelId="{3FA293F2-F925-4FAD-865D-A3ED343E0A96}" type="presParOf" srcId="{48E6C9E9-71D0-4D88-915C-106A7B7BF3F3}" destId="{430481FA-82FD-4140-AE84-04152C4A6AEE}" srcOrd="1" destOrd="0" presId="urn:microsoft.com/office/officeart/2005/8/layout/hierarchy3"/>
    <dgm:cxn modelId="{F90D4D57-40ED-42E6-A12F-C9F53D1572E8}" type="presParOf" srcId="{8D452DE3-863F-4B8B-B817-11D6DAD4A0D4}" destId="{509EF15B-2E81-4798-9824-7616F4CBD447}" srcOrd="1" destOrd="0" presId="urn:microsoft.com/office/officeart/2005/8/layout/hierarchy3"/>
    <dgm:cxn modelId="{74F87733-4616-4EEA-BB9D-3E605D6D79C6}" type="presParOf" srcId="{509EF15B-2E81-4798-9824-7616F4CBD447}" destId="{04092E1D-3106-4921-9CB4-61393E67FCB6}" srcOrd="0" destOrd="0" presId="urn:microsoft.com/office/officeart/2005/8/layout/hierarchy3"/>
    <dgm:cxn modelId="{F34C634B-5536-48A5-BBC0-2C7884FFE30A}" type="presParOf" srcId="{509EF15B-2E81-4798-9824-7616F4CBD447}" destId="{A859B6A7-852D-4C7D-9C01-8DF2D327A4E3}" srcOrd="1" destOrd="0" presId="urn:microsoft.com/office/officeart/2005/8/layout/hierarchy3"/>
    <dgm:cxn modelId="{009659B6-21B7-44BB-9BDF-E95D2F27D869}" type="presParOf" srcId="{509EF15B-2E81-4798-9824-7616F4CBD447}" destId="{12EC1CB5-FDFD-42B4-8284-E17AA39CC0DF}" srcOrd="2" destOrd="0" presId="urn:microsoft.com/office/officeart/2005/8/layout/hierarchy3"/>
    <dgm:cxn modelId="{F46D4DE3-B513-4A2E-A59C-184DFF48611A}" type="presParOf" srcId="{509EF15B-2E81-4798-9824-7616F4CBD447}" destId="{E8FD0A9C-1187-46D3-AD5E-B80B0EFE85B4}" srcOrd="3" destOrd="0" presId="urn:microsoft.com/office/officeart/2005/8/layout/hierarchy3"/>
    <dgm:cxn modelId="{0B867444-103F-449E-B0F3-40608B5E7D22}" type="presParOf" srcId="{509EF15B-2E81-4798-9824-7616F4CBD447}" destId="{0E847D5B-B3AD-41BC-8321-537E8AE7AAF0}" srcOrd="4" destOrd="0" presId="urn:microsoft.com/office/officeart/2005/8/layout/hierarchy3"/>
    <dgm:cxn modelId="{DF119954-35C4-4959-AB62-FAAA8262BB49}" type="presParOf" srcId="{509EF15B-2E81-4798-9824-7616F4CBD447}" destId="{D4D1073B-AE76-4BCB-BDDA-E7D52D6090CE}" srcOrd="5" destOrd="0" presId="urn:microsoft.com/office/officeart/2005/8/layout/hierarchy3"/>
    <dgm:cxn modelId="{3874AF59-313D-4A11-898A-1D6968874F34}" type="presParOf" srcId="{509EF15B-2E81-4798-9824-7616F4CBD447}" destId="{20629B37-DE6F-4DB0-B4D4-21304157D210}" srcOrd="6" destOrd="0" presId="urn:microsoft.com/office/officeart/2005/8/layout/hierarchy3"/>
    <dgm:cxn modelId="{1146D1FC-B58C-42E9-8E3D-93437282FADF}" type="presParOf" srcId="{509EF15B-2E81-4798-9824-7616F4CBD447}" destId="{06E0302D-E0A2-4783-B128-781017450FD9}"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99E313B-731B-4D91-B000-C2FF53AB0D9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8AF4B83-8603-4CE5-BCD6-23CFA571E949}">
      <dgm:prSet/>
      <dgm:spPr/>
      <dgm:t>
        <a:bodyPr/>
        <a:lstStyle/>
        <a:p>
          <a:pPr rtl="0"/>
          <a:r>
            <a:rPr lang="en-US" baseline="0" dirty="0" smtClean="0"/>
            <a:t>With a partner…</a:t>
          </a:r>
          <a:endParaRPr lang="en-US" dirty="0"/>
        </a:p>
      </dgm:t>
    </dgm:pt>
    <dgm:pt modelId="{0800B34C-22C3-448D-B699-091A97E99927}" type="parTrans" cxnId="{436E77C1-5889-4C79-9049-444C44352B35}">
      <dgm:prSet/>
      <dgm:spPr/>
      <dgm:t>
        <a:bodyPr/>
        <a:lstStyle/>
        <a:p>
          <a:endParaRPr lang="en-US"/>
        </a:p>
      </dgm:t>
    </dgm:pt>
    <dgm:pt modelId="{4D8053A1-EA9B-4862-BCC8-6444E8A5B263}" type="sibTrans" cxnId="{436E77C1-5889-4C79-9049-444C44352B35}">
      <dgm:prSet/>
      <dgm:spPr/>
      <dgm:t>
        <a:bodyPr/>
        <a:lstStyle/>
        <a:p>
          <a:endParaRPr lang="en-US"/>
        </a:p>
      </dgm:t>
    </dgm:pt>
    <dgm:pt modelId="{B92464BB-9F1D-44C7-9827-AA095071DEDA}" type="pres">
      <dgm:prSet presAssocID="{999E313B-731B-4D91-B000-C2FF53AB0D91}" presName="linear" presStyleCnt="0">
        <dgm:presLayoutVars>
          <dgm:animLvl val="lvl"/>
          <dgm:resizeHandles val="exact"/>
        </dgm:presLayoutVars>
      </dgm:prSet>
      <dgm:spPr/>
      <dgm:t>
        <a:bodyPr/>
        <a:lstStyle/>
        <a:p>
          <a:endParaRPr lang="en-US"/>
        </a:p>
      </dgm:t>
    </dgm:pt>
    <dgm:pt modelId="{448B9D5F-027D-4D9B-A05F-98AE58FDE1BB}" type="pres">
      <dgm:prSet presAssocID="{58AF4B83-8603-4CE5-BCD6-23CFA571E949}" presName="parentText" presStyleLbl="node1" presStyleIdx="0" presStyleCnt="1">
        <dgm:presLayoutVars>
          <dgm:chMax val="0"/>
          <dgm:bulletEnabled val="1"/>
        </dgm:presLayoutVars>
      </dgm:prSet>
      <dgm:spPr/>
      <dgm:t>
        <a:bodyPr/>
        <a:lstStyle/>
        <a:p>
          <a:endParaRPr lang="en-US"/>
        </a:p>
      </dgm:t>
    </dgm:pt>
  </dgm:ptLst>
  <dgm:cxnLst>
    <dgm:cxn modelId="{830DD5BC-0827-4596-AB16-994BD92B3FB2}" type="presOf" srcId="{58AF4B83-8603-4CE5-BCD6-23CFA571E949}" destId="{448B9D5F-027D-4D9B-A05F-98AE58FDE1BB}" srcOrd="0" destOrd="0" presId="urn:microsoft.com/office/officeart/2005/8/layout/vList2"/>
    <dgm:cxn modelId="{30A01F2B-FE9C-422A-977B-C3B4CD24D9C6}" type="presOf" srcId="{999E313B-731B-4D91-B000-C2FF53AB0D91}" destId="{B92464BB-9F1D-44C7-9827-AA095071DEDA}" srcOrd="0" destOrd="0" presId="urn:microsoft.com/office/officeart/2005/8/layout/vList2"/>
    <dgm:cxn modelId="{436E77C1-5889-4C79-9049-444C44352B35}" srcId="{999E313B-731B-4D91-B000-C2FF53AB0D91}" destId="{58AF4B83-8603-4CE5-BCD6-23CFA571E949}" srcOrd="0" destOrd="0" parTransId="{0800B34C-22C3-448D-B699-091A97E99927}" sibTransId="{4D8053A1-EA9B-4862-BCC8-6444E8A5B263}"/>
    <dgm:cxn modelId="{0FBCA6D5-193D-4EA5-BC7E-941EC556F202}" type="presParOf" srcId="{B92464BB-9F1D-44C7-9827-AA095071DEDA}" destId="{448B9D5F-027D-4D9B-A05F-98AE58FDE1B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4EE6D4-0E72-4931-813B-386216A514A3}"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6FB21D07-86FD-4562-A339-D818D8EE8C1A}">
      <dgm:prSet/>
      <dgm:spPr/>
      <dgm:t>
        <a:bodyPr/>
        <a:lstStyle/>
        <a:p>
          <a:pPr rtl="0"/>
          <a:r>
            <a:rPr lang="en-US" smtClean="0"/>
            <a:t>Range of Text Types</a:t>
          </a:r>
          <a:endParaRPr lang="en-US"/>
        </a:p>
      </dgm:t>
    </dgm:pt>
    <dgm:pt modelId="{AADDD43E-3391-41AB-AC8E-74ECB1026320}" type="parTrans" cxnId="{B71FBEFF-D29B-4875-94C6-7850DDC34B7C}">
      <dgm:prSet/>
      <dgm:spPr/>
      <dgm:t>
        <a:bodyPr/>
        <a:lstStyle/>
        <a:p>
          <a:endParaRPr lang="en-US"/>
        </a:p>
      </dgm:t>
    </dgm:pt>
    <dgm:pt modelId="{8B4DA71B-27E5-4EB9-AA5E-A3AB641C71F7}" type="sibTrans" cxnId="{B71FBEFF-D29B-4875-94C6-7850DDC34B7C}">
      <dgm:prSet/>
      <dgm:spPr/>
      <dgm:t>
        <a:bodyPr/>
        <a:lstStyle/>
        <a:p>
          <a:endParaRPr lang="en-US"/>
        </a:p>
      </dgm:t>
    </dgm:pt>
    <dgm:pt modelId="{7518C587-20E0-4609-B194-B3558D90A697}">
      <dgm:prSet/>
      <dgm:spPr/>
      <dgm:t>
        <a:bodyPr/>
        <a:lstStyle/>
        <a:p>
          <a:pPr rtl="0"/>
          <a:r>
            <a:rPr lang="en-US" smtClean="0"/>
            <a:t>Literature = Stories, Dramas, Poetry</a:t>
          </a:r>
          <a:endParaRPr lang="en-US"/>
        </a:p>
      </dgm:t>
    </dgm:pt>
    <dgm:pt modelId="{CC35A9A6-ED1C-4125-AF3D-A92E6A304098}" type="parTrans" cxnId="{E5B5E74B-686F-49A9-8524-1F29D1C03FBA}">
      <dgm:prSet/>
      <dgm:spPr/>
      <dgm:t>
        <a:bodyPr/>
        <a:lstStyle/>
        <a:p>
          <a:endParaRPr lang="en-US"/>
        </a:p>
      </dgm:t>
    </dgm:pt>
    <dgm:pt modelId="{06737069-26B6-47FB-A005-8414241345E5}" type="sibTrans" cxnId="{E5B5E74B-686F-49A9-8524-1F29D1C03FBA}">
      <dgm:prSet/>
      <dgm:spPr/>
      <dgm:t>
        <a:bodyPr/>
        <a:lstStyle/>
        <a:p>
          <a:endParaRPr lang="en-US"/>
        </a:p>
      </dgm:t>
    </dgm:pt>
    <dgm:pt modelId="{C6CB518E-988E-4629-ADCA-1EB555F9C3AF}">
      <dgm:prSet/>
      <dgm:spPr/>
      <dgm:t>
        <a:bodyPr/>
        <a:lstStyle/>
        <a:p>
          <a:pPr rtl="0"/>
          <a:r>
            <a:rPr lang="en-US" smtClean="0"/>
            <a:t>Informational = Literary Nonfiction, Historical, Scientific, &amp; Technical Texts</a:t>
          </a:r>
          <a:endParaRPr lang="en-US"/>
        </a:p>
      </dgm:t>
    </dgm:pt>
    <dgm:pt modelId="{813A3852-B5E3-4C6C-A9E6-4BC653B38DB8}" type="parTrans" cxnId="{0AD51CAA-2C3E-4F8B-B172-4D9965C3D681}">
      <dgm:prSet/>
      <dgm:spPr/>
      <dgm:t>
        <a:bodyPr/>
        <a:lstStyle/>
        <a:p>
          <a:endParaRPr lang="en-US"/>
        </a:p>
      </dgm:t>
    </dgm:pt>
    <dgm:pt modelId="{0A93EE35-0F66-4847-8E86-9EC0D810427C}" type="sibTrans" cxnId="{0AD51CAA-2C3E-4F8B-B172-4D9965C3D681}">
      <dgm:prSet/>
      <dgm:spPr/>
      <dgm:t>
        <a:bodyPr/>
        <a:lstStyle/>
        <a:p>
          <a:endParaRPr lang="en-US"/>
        </a:p>
      </dgm:t>
    </dgm:pt>
    <dgm:pt modelId="{F8DC1F97-A3BF-410B-A85F-7B435BD52360}" type="pres">
      <dgm:prSet presAssocID="{694EE6D4-0E72-4931-813B-386216A514A3}" presName="Name0" presStyleCnt="0">
        <dgm:presLayoutVars>
          <dgm:dir/>
          <dgm:resizeHandles val="exact"/>
        </dgm:presLayoutVars>
      </dgm:prSet>
      <dgm:spPr/>
      <dgm:t>
        <a:bodyPr/>
        <a:lstStyle/>
        <a:p>
          <a:endParaRPr lang="en-US"/>
        </a:p>
      </dgm:t>
    </dgm:pt>
    <dgm:pt modelId="{53401F98-4642-4E9B-B399-65A175230366}" type="pres">
      <dgm:prSet presAssocID="{6FB21D07-86FD-4562-A339-D818D8EE8C1A}" presName="node" presStyleLbl="node1" presStyleIdx="0" presStyleCnt="3">
        <dgm:presLayoutVars>
          <dgm:bulletEnabled val="1"/>
        </dgm:presLayoutVars>
      </dgm:prSet>
      <dgm:spPr/>
      <dgm:t>
        <a:bodyPr/>
        <a:lstStyle/>
        <a:p>
          <a:endParaRPr lang="en-US"/>
        </a:p>
      </dgm:t>
    </dgm:pt>
    <dgm:pt modelId="{CDE841CB-FC4A-4E25-BE11-5DEAEEAF1612}" type="pres">
      <dgm:prSet presAssocID="{8B4DA71B-27E5-4EB9-AA5E-A3AB641C71F7}" presName="sibTrans" presStyleLbl="sibTrans2D1" presStyleIdx="0" presStyleCnt="2"/>
      <dgm:spPr/>
      <dgm:t>
        <a:bodyPr/>
        <a:lstStyle/>
        <a:p>
          <a:endParaRPr lang="en-US"/>
        </a:p>
      </dgm:t>
    </dgm:pt>
    <dgm:pt modelId="{3E1B95FC-585E-43FA-B2C1-40CEE9066E7A}" type="pres">
      <dgm:prSet presAssocID="{8B4DA71B-27E5-4EB9-AA5E-A3AB641C71F7}" presName="connectorText" presStyleLbl="sibTrans2D1" presStyleIdx="0" presStyleCnt="2"/>
      <dgm:spPr/>
      <dgm:t>
        <a:bodyPr/>
        <a:lstStyle/>
        <a:p>
          <a:endParaRPr lang="en-US"/>
        </a:p>
      </dgm:t>
    </dgm:pt>
    <dgm:pt modelId="{15F56F1B-BB6E-4FE5-BE46-9E6483944E20}" type="pres">
      <dgm:prSet presAssocID="{7518C587-20E0-4609-B194-B3558D90A697}" presName="node" presStyleLbl="node1" presStyleIdx="1" presStyleCnt="3">
        <dgm:presLayoutVars>
          <dgm:bulletEnabled val="1"/>
        </dgm:presLayoutVars>
      </dgm:prSet>
      <dgm:spPr/>
      <dgm:t>
        <a:bodyPr/>
        <a:lstStyle/>
        <a:p>
          <a:endParaRPr lang="en-US"/>
        </a:p>
      </dgm:t>
    </dgm:pt>
    <dgm:pt modelId="{87CD6446-EF89-437B-989E-2385FD0BE1C5}" type="pres">
      <dgm:prSet presAssocID="{06737069-26B6-47FB-A005-8414241345E5}" presName="sibTrans" presStyleLbl="sibTrans2D1" presStyleIdx="1" presStyleCnt="2"/>
      <dgm:spPr/>
      <dgm:t>
        <a:bodyPr/>
        <a:lstStyle/>
        <a:p>
          <a:endParaRPr lang="en-US"/>
        </a:p>
      </dgm:t>
    </dgm:pt>
    <dgm:pt modelId="{124BB8AB-81B0-4825-9260-65F9E206FFE5}" type="pres">
      <dgm:prSet presAssocID="{06737069-26B6-47FB-A005-8414241345E5}" presName="connectorText" presStyleLbl="sibTrans2D1" presStyleIdx="1" presStyleCnt="2"/>
      <dgm:spPr/>
      <dgm:t>
        <a:bodyPr/>
        <a:lstStyle/>
        <a:p>
          <a:endParaRPr lang="en-US"/>
        </a:p>
      </dgm:t>
    </dgm:pt>
    <dgm:pt modelId="{A9F3A659-498E-4DC8-AD4C-D25EF642D2C3}" type="pres">
      <dgm:prSet presAssocID="{C6CB518E-988E-4629-ADCA-1EB555F9C3AF}" presName="node" presStyleLbl="node1" presStyleIdx="2" presStyleCnt="3">
        <dgm:presLayoutVars>
          <dgm:bulletEnabled val="1"/>
        </dgm:presLayoutVars>
      </dgm:prSet>
      <dgm:spPr/>
      <dgm:t>
        <a:bodyPr/>
        <a:lstStyle/>
        <a:p>
          <a:endParaRPr lang="en-US"/>
        </a:p>
      </dgm:t>
    </dgm:pt>
  </dgm:ptLst>
  <dgm:cxnLst>
    <dgm:cxn modelId="{03F0CBCE-F7C2-4923-9498-DDC3AE8905C3}" type="presOf" srcId="{7518C587-20E0-4609-B194-B3558D90A697}" destId="{15F56F1B-BB6E-4FE5-BE46-9E6483944E20}" srcOrd="0" destOrd="0" presId="urn:microsoft.com/office/officeart/2005/8/layout/process1"/>
    <dgm:cxn modelId="{2CA18C1F-6433-4726-A817-9E6B2F899031}" type="presOf" srcId="{8B4DA71B-27E5-4EB9-AA5E-A3AB641C71F7}" destId="{3E1B95FC-585E-43FA-B2C1-40CEE9066E7A}" srcOrd="1" destOrd="0" presId="urn:microsoft.com/office/officeart/2005/8/layout/process1"/>
    <dgm:cxn modelId="{B79CA558-DC1B-45CC-9160-8683DE00FB3E}" type="presOf" srcId="{694EE6D4-0E72-4931-813B-386216A514A3}" destId="{F8DC1F97-A3BF-410B-A85F-7B435BD52360}" srcOrd="0" destOrd="0" presId="urn:microsoft.com/office/officeart/2005/8/layout/process1"/>
    <dgm:cxn modelId="{51446168-D40E-4ACC-BA47-FD59F9CBF75F}" type="presOf" srcId="{6FB21D07-86FD-4562-A339-D818D8EE8C1A}" destId="{53401F98-4642-4E9B-B399-65A175230366}" srcOrd="0" destOrd="0" presId="urn:microsoft.com/office/officeart/2005/8/layout/process1"/>
    <dgm:cxn modelId="{08A8DE42-B9DC-45A0-A65B-1389378F0204}" type="presOf" srcId="{C6CB518E-988E-4629-ADCA-1EB555F9C3AF}" destId="{A9F3A659-498E-4DC8-AD4C-D25EF642D2C3}" srcOrd="0" destOrd="0" presId="urn:microsoft.com/office/officeart/2005/8/layout/process1"/>
    <dgm:cxn modelId="{0AD51CAA-2C3E-4F8B-B172-4D9965C3D681}" srcId="{694EE6D4-0E72-4931-813B-386216A514A3}" destId="{C6CB518E-988E-4629-ADCA-1EB555F9C3AF}" srcOrd="2" destOrd="0" parTransId="{813A3852-B5E3-4C6C-A9E6-4BC653B38DB8}" sibTransId="{0A93EE35-0F66-4847-8E86-9EC0D810427C}"/>
    <dgm:cxn modelId="{D172FF3F-98AE-4179-B27B-5631FC401985}" type="presOf" srcId="{06737069-26B6-47FB-A005-8414241345E5}" destId="{124BB8AB-81B0-4825-9260-65F9E206FFE5}" srcOrd="1" destOrd="0" presId="urn:microsoft.com/office/officeart/2005/8/layout/process1"/>
    <dgm:cxn modelId="{FDAAF367-9CA9-4D9E-8635-290C1B499013}" type="presOf" srcId="{06737069-26B6-47FB-A005-8414241345E5}" destId="{87CD6446-EF89-437B-989E-2385FD0BE1C5}" srcOrd="0" destOrd="0" presId="urn:microsoft.com/office/officeart/2005/8/layout/process1"/>
    <dgm:cxn modelId="{E5B5E74B-686F-49A9-8524-1F29D1C03FBA}" srcId="{694EE6D4-0E72-4931-813B-386216A514A3}" destId="{7518C587-20E0-4609-B194-B3558D90A697}" srcOrd="1" destOrd="0" parTransId="{CC35A9A6-ED1C-4125-AF3D-A92E6A304098}" sibTransId="{06737069-26B6-47FB-A005-8414241345E5}"/>
    <dgm:cxn modelId="{36EDF52A-C1E1-498E-9FC0-810F78469C82}" type="presOf" srcId="{8B4DA71B-27E5-4EB9-AA5E-A3AB641C71F7}" destId="{CDE841CB-FC4A-4E25-BE11-5DEAEEAF1612}" srcOrd="0" destOrd="0" presId="urn:microsoft.com/office/officeart/2005/8/layout/process1"/>
    <dgm:cxn modelId="{B71FBEFF-D29B-4875-94C6-7850DDC34B7C}" srcId="{694EE6D4-0E72-4931-813B-386216A514A3}" destId="{6FB21D07-86FD-4562-A339-D818D8EE8C1A}" srcOrd="0" destOrd="0" parTransId="{AADDD43E-3391-41AB-AC8E-74ECB1026320}" sibTransId="{8B4DA71B-27E5-4EB9-AA5E-A3AB641C71F7}"/>
    <dgm:cxn modelId="{5EC2B03A-69EC-4282-93A8-37150936F805}" type="presParOf" srcId="{F8DC1F97-A3BF-410B-A85F-7B435BD52360}" destId="{53401F98-4642-4E9B-B399-65A175230366}" srcOrd="0" destOrd="0" presId="urn:microsoft.com/office/officeart/2005/8/layout/process1"/>
    <dgm:cxn modelId="{AE859D61-DD8A-477E-B6AC-83AC5A6FEA15}" type="presParOf" srcId="{F8DC1F97-A3BF-410B-A85F-7B435BD52360}" destId="{CDE841CB-FC4A-4E25-BE11-5DEAEEAF1612}" srcOrd="1" destOrd="0" presId="urn:microsoft.com/office/officeart/2005/8/layout/process1"/>
    <dgm:cxn modelId="{8AA01289-8E39-4E72-ADF5-E39CBDEA28F2}" type="presParOf" srcId="{CDE841CB-FC4A-4E25-BE11-5DEAEEAF1612}" destId="{3E1B95FC-585E-43FA-B2C1-40CEE9066E7A}" srcOrd="0" destOrd="0" presId="urn:microsoft.com/office/officeart/2005/8/layout/process1"/>
    <dgm:cxn modelId="{BAEE4EF1-2948-4FCB-A119-A6F23452A5D8}" type="presParOf" srcId="{F8DC1F97-A3BF-410B-A85F-7B435BD52360}" destId="{15F56F1B-BB6E-4FE5-BE46-9E6483944E20}" srcOrd="2" destOrd="0" presId="urn:microsoft.com/office/officeart/2005/8/layout/process1"/>
    <dgm:cxn modelId="{29A9C27A-015F-4B74-9B0C-4A7C7C63C07F}" type="presParOf" srcId="{F8DC1F97-A3BF-410B-A85F-7B435BD52360}" destId="{87CD6446-EF89-437B-989E-2385FD0BE1C5}" srcOrd="3" destOrd="0" presId="urn:microsoft.com/office/officeart/2005/8/layout/process1"/>
    <dgm:cxn modelId="{7FD4FDA3-15B4-40DE-A964-4D2C52BDA1B0}" type="presParOf" srcId="{87CD6446-EF89-437B-989E-2385FD0BE1C5}" destId="{124BB8AB-81B0-4825-9260-65F9E206FFE5}" srcOrd="0" destOrd="0" presId="urn:microsoft.com/office/officeart/2005/8/layout/process1"/>
    <dgm:cxn modelId="{089734C3-3C70-4F64-A5A1-849CED21AEE5}" type="presParOf" srcId="{F8DC1F97-A3BF-410B-A85F-7B435BD52360}" destId="{A9F3A659-498E-4DC8-AD4C-D25EF642D2C3}"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20E712-D188-4DBE-9B2F-142B8E1DB3BF}"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C5D827D1-8B26-401F-A4A3-366011C1099F}">
      <dgm:prSet/>
      <dgm:spPr/>
      <dgm:t>
        <a:bodyPr/>
        <a:lstStyle/>
        <a:p>
          <a:pPr rtl="0"/>
          <a:r>
            <a:rPr lang="en-US" dirty="0" smtClean="0">
              <a:solidFill>
                <a:schemeClr val="bg1"/>
              </a:solidFill>
            </a:rPr>
            <a:t>50% fiction 50% nonfiction</a:t>
          </a:r>
          <a:endParaRPr lang="en-US" dirty="0">
            <a:solidFill>
              <a:schemeClr val="bg1"/>
            </a:solidFill>
          </a:endParaRPr>
        </a:p>
      </dgm:t>
    </dgm:pt>
    <dgm:pt modelId="{97F676DE-5C89-4D09-9BEF-0DFCDBCC8F81}" type="parTrans" cxnId="{A8BDC1B1-22F9-4ADA-8D92-44E64851AAC1}">
      <dgm:prSet/>
      <dgm:spPr/>
      <dgm:t>
        <a:bodyPr/>
        <a:lstStyle/>
        <a:p>
          <a:endParaRPr lang="en-US"/>
        </a:p>
      </dgm:t>
    </dgm:pt>
    <dgm:pt modelId="{0EE9F589-6842-466F-B204-2BFFBF3D4BBF}" type="sibTrans" cxnId="{A8BDC1B1-22F9-4ADA-8D92-44E64851AAC1}">
      <dgm:prSet/>
      <dgm:spPr/>
      <dgm:t>
        <a:bodyPr/>
        <a:lstStyle/>
        <a:p>
          <a:endParaRPr lang="en-US"/>
        </a:p>
      </dgm:t>
    </dgm:pt>
    <dgm:pt modelId="{F131ECBC-AE8B-4B52-A296-6E5695845704}">
      <dgm:prSet/>
      <dgm:spPr/>
      <dgm:t>
        <a:bodyPr/>
        <a:lstStyle/>
        <a:p>
          <a:pPr rtl="0"/>
          <a:r>
            <a:rPr lang="en-US" dirty="0" smtClean="0">
              <a:solidFill>
                <a:schemeClr val="bg1"/>
              </a:solidFill>
            </a:rPr>
            <a:t>40% fiction 60% nonfiction</a:t>
          </a:r>
          <a:endParaRPr lang="en-US" dirty="0">
            <a:solidFill>
              <a:schemeClr val="bg1"/>
            </a:solidFill>
          </a:endParaRPr>
        </a:p>
      </dgm:t>
    </dgm:pt>
    <dgm:pt modelId="{E2C3F8AE-977D-4FFD-ABA6-9B6FCFC1D519}" type="parTrans" cxnId="{5A78C8C2-18A6-41BD-8273-843725090C29}">
      <dgm:prSet/>
      <dgm:spPr/>
      <dgm:t>
        <a:bodyPr/>
        <a:lstStyle/>
        <a:p>
          <a:endParaRPr lang="en-US"/>
        </a:p>
      </dgm:t>
    </dgm:pt>
    <dgm:pt modelId="{0F36E716-6205-4C3B-AC40-4C06FCAC5FAC}" type="sibTrans" cxnId="{5A78C8C2-18A6-41BD-8273-843725090C29}">
      <dgm:prSet/>
      <dgm:spPr/>
      <dgm:t>
        <a:bodyPr/>
        <a:lstStyle/>
        <a:p>
          <a:endParaRPr lang="en-US"/>
        </a:p>
      </dgm:t>
    </dgm:pt>
    <dgm:pt modelId="{2FC966DD-411D-4A7A-B6E8-27DC99A21CBF}">
      <dgm:prSet/>
      <dgm:spPr/>
      <dgm:t>
        <a:bodyPr/>
        <a:lstStyle/>
        <a:p>
          <a:pPr rtl="0"/>
          <a:r>
            <a:rPr lang="en-US" dirty="0" smtClean="0">
              <a:solidFill>
                <a:schemeClr val="bg1"/>
              </a:solidFill>
            </a:rPr>
            <a:t>20% fiction 80% nonfiction </a:t>
          </a:r>
          <a:endParaRPr lang="en-US" dirty="0">
            <a:solidFill>
              <a:schemeClr val="bg1"/>
            </a:solidFill>
          </a:endParaRPr>
        </a:p>
      </dgm:t>
    </dgm:pt>
    <dgm:pt modelId="{5A1F9463-3C29-473E-BEA7-0C9C56BA9642}" type="parTrans" cxnId="{E1DD1010-CDDC-41D2-A32D-88CF95B858BC}">
      <dgm:prSet/>
      <dgm:spPr/>
      <dgm:t>
        <a:bodyPr/>
        <a:lstStyle/>
        <a:p>
          <a:endParaRPr lang="en-US"/>
        </a:p>
      </dgm:t>
    </dgm:pt>
    <dgm:pt modelId="{B2BC4862-3471-46A9-8B3D-B90DB1F4836C}" type="sibTrans" cxnId="{E1DD1010-CDDC-41D2-A32D-88CF95B858BC}">
      <dgm:prSet/>
      <dgm:spPr/>
      <dgm:t>
        <a:bodyPr/>
        <a:lstStyle/>
        <a:p>
          <a:endParaRPr lang="en-US"/>
        </a:p>
      </dgm:t>
    </dgm:pt>
    <dgm:pt modelId="{10F444D8-1172-4996-BB97-4125A07225D2}" type="pres">
      <dgm:prSet presAssocID="{9B20E712-D188-4DBE-9B2F-142B8E1DB3BF}" presName="rootnode" presStyleCnt="0">
        <dgm:presLayoutVars>
          <dgm:chMax/>
          <dgm:chPref/>
          <dgm:dir/>
          <dgm:animLvl val="lvl"/>
        </dgm:presLayoutVars>
      </dgm:prSet>
      <dgm:spPr/>
      <dgm:t>
        <a:bodyPr/>
        <a:lstStyle/>
        <a:p>
          <a:endParaRPr lang="en-US"/>
        </a:p>
      </dgm:t>
    </dgm:pt>
    <dgm:pt modelId="{D33C48D3-AF41-4BBB-A640-6A586DB43162}" type="pres">
      <dgm:prSet presAssocID="{C5D827D1-8B26-401F-A4A3-366011C1099F}" presName="composite" presStyleCnt="0"/>
      <dgm:spPr/>
    </dgm:pt>
    <dgm:pt modelId="{ADF04586-2483-49E8-8310-AD526A4FEFEE}" type="pres">
      <dgm:prSet presAssocID="{C5D827D1-8B26-401F-A4A3-366011C1099F}" presName="LShape" presStyleLbl="alignNode1" presStyleIdx="0" presStyleCnt="5"/>
      <dgm:spPr/>
    </dgm:pt>
    <dgm:pt modelId="{9AE9425A-0CDC-45A7-B57D-099DC7550671}" type="pres">
      <dgm:prSet presAssocID="{C5D827D1-8B26-401F-A4A3-366011C1099F}" presName="ParentText" presStyleLbl="revTx" presStyleIdx="0" presStyleCnt="3">
        <dgm:presLayoutVars>
          <dgm:chMax val="0"/>
          <dgm:chPref val="0"/>
          <dgm:bulletEnabled val="1"/>
        </dgm:presLayoutVars>
      </dgm:prSet>
      <dgm:spPr/>
      <dgm:t>
        <a:bodyPr/>
        <a:lstStyle/>
        <a:p>
          <a:endParaRPr lang="en-US"/>
        </a:p>
      </dgm:t>
    </dgm:pt>
    <dgm:pt modelId="{A3D9474E-81C0-488F-9D69-1725E62B2AC5}" type="pres">
      <dgm:prSet presAssocID="{C5D827D1-8B26-401F-A4A3-366011C1099F}" presName="Triangle" presStyleLbl="alignNode1" presStyleIdx="1" presStyleCnt="5"/>
      <dgm:spPr/>
    </dgm:pt>
    <dgm:pt modelId="{A2BD9EA4-9430-4D4D-A441-C3EFEA434825}" type="pres">
      <dgm:prSet presAssocID="{0EE9F589-6842-466F-B204-2BFFBF3D4BBF}" presName="sibTrans" presStyleCnt="0"/>
      <dgm:spPr/>
    </dgm:pt>
    <dgm:pt modelId="{68A55CDB-6D89-4C4D-880C-DF6A9F84B028}" type="pres">
      <dgm:prSet presAssocID="{0EE9F589-6842-466F-B204-2BFFBF3D4BBF}" presName="space" presStyleCnt="0"/>
      <dgm:spPr/>
    </dgm:pt>
    <dgm:pt modelId="{70DE2C37-4CEB-4C82-A2CE-B5D888DB0F62}" type="pres">
      <dgm:prSet presAssocID="{F131ECBC-AE8B-4B52-A296-6E5695845704}" presName="composite" presStyleCnt="0"/>
      <dgm:spPr/>
    </dgm:pt>
    <dgm:pt modelId="{32DA605F-0193-4E02-AB3E-495F9F15F1C6}" type="pres">
      <dgm:prSet presAssocID="{F131ECBC-AE8B-4B52-A296-6E5695845704}" presName="LShape" presStyleLbl="alignNode1" presStyleIdx="2" presStyleCnt="5"/>
      <dgm:spPr/>
    </dgm:pt>
    <dgm:pt modelId="{A194CB10-DB88-476A-AF28-DDAA5091F926}" type="pres">
      <dgm:prSet presAssocID="{F131ECBC-AE8B-4B52-A296-6E5695845704}" presName="ParentText" presStyleLbl="revTx" presStyleIdx="1" presStyleCnt="3" custScaleX="93312">
        <dgm:presLayoutVars>
          <dgm:chMax val="0"/>
          <dgm:chPref val="0"/>
          <dgm:bulletEnabled val="1"/>
        </dgm:presLayoutVars>
      </dgm:prSet>
      <dgm:spPr/>
      <dgm:t>
        <a:bodyPr/>
        <a:lstStyle/>
        <a:p>
          <a:endParaRPr lang="en-US"/>
        </a:p>
      </dgm:t>
    </dgm:pt>
    <dgm:pt modelId="{A32E139F-50E5-41B3-B8B1-C785D25E4EF6}" type="pres">
      <dgm:prSet presAssocID="{F131ECBC-AE8B-4B52-A296-6E5695845704}" presName="Triangle" presStyleLbl="alignNode1" presStyleIdx="3" presStyleCnt="5"/>
      <dgm:spPr/>
    </dgm:pt>
    <dgm:pt modelId="{332D8F26-660D-424E-BCE1-B5B40DDFD7E7}" type="pres">
      <dgm:prSet presAssocID="{0F36E716-6205-4C3B-AC40-4C06FCAC5FAC}" presName="sibTrans" presStyleCnt="0"/>
      <dgm:spPr/>
    </dgm:pt>
    <dgm:pt modelId="{323BCB21-C851-4DA7-80E4-BAA2B5B9C41F}" type="pres">
      <dgm:prSet presAssocID="{0F36E716-6205-4C3B-AC40-4C06FCAC5FAC}" presName="space" presStyleCnt="0"/>
      <dgm:spPr/>
    </dgm:pt>
    <dgm:pt modelId="{89FA1168-E487-42A9-AE57-5E394418FA13}" type="pres">
      <dgm:prSet presAssocID="{2FC966DD-411D-4A7A-B6E8-27DC99A21CBF}" presName="composite" presStyleCnt="0"/>
      <dgm:spPr/>
    </dgm:pt>
    <dgm:pt modelId="{5B2291F0-1A9D-4FCA-8CCF-578A8179A952}" type="pres">
      <dgm:prSet presAssocID="{2FC966DD-411D-4A7A-B6E8-27DC99A21CBF}" presName="LShape" presStyleLbl="alignNode1" presStyleIdx="4" presStyleCnt="5"/>
      <dgm:spPr/>
    </dgm:pt>
    <dgm:pt modelId="{EF960EE1-14C1-4338-9AD1-7AFC307E1FBD}" type="pres">
      <dgm:prSet presAssocID="{2FC966DD-411D-4A7A-B6E8-27DC99A21CBF}" presName="ParentText" presStyleLbl="revTx" presStyleIdx="2" presStyleCnt="3" custScaleX="95334">
        <dgm:presLayoutVars>
          <dgm:chMax val="0"/>
          <dgm:chPref val="0"/>
          <dgm:bulletEnabled val="1"/>
        </dgm:presLayoutVars>
      </dgm:prSet>
      <dgm:spPr/>
      <dgm:t>
        <a:bodyPr/>
        <a:lstStyle/>
        <a:p>
          <a:endParaRPr lang="en-US"/>
        </a:p>
      </dgm:t>
    </dgm:pt>
  </dgm:ptLst>
  <dgm:cxnLst>
    <dgm:cxn modelId="{1672E289-A8CF-4F9F-8690-5603D7ADC386}" type="presOf" srcId="{C5D827D1-8B26-401F-A4A3-366011C1099F}" destId="{9AE9425A-0CDC-45A7-B57D-099DC7550671}" srcOrd="0" destOrd="0" presId="urn:microsoft.com/office/officeart/2009/3/layout/StepUpProcess"/>
    <dgm:cxn modelId="{B7BAEDDB-9355-420C-A214-D6A0B0AEC78D}" type="presOf" srcId="{F131ECBC-AE8B-4B52-A296-6E5695845704}" destId="{A194CB10-DB88-476A-AF28-DDAA5091F926}" srcOrd="0" destOrd="0" presId="urn:microsoft.com/office/officeart/2009/3/layout/StepUpProcess"/>
    <dgm:cxn modelId="{7133C1E2-07E9-4A73-9127-27D251B35E2C}" type="presOf" srcId="{9B20E712-D188-4DBE-9B2F-142B8E1DB3BF}" destId="{10F444D8-1172-4996-BB97-4125A07225D2}" srcOrd="0" destOrd="0" presId="urn:microsoft.com/office/officeart/2009/3/layout/StepUpProcess"/>
    <dgm:cxn modelId="{E1DD1010-CDDC-41D2-A32D-88CF95B858BC}" srcId="{9B20E712-D188-4DBE-9B2F-142B8E1DB3BF}" destId="{2FC966DD-411D-4A7A-B6E8-27DC99A21CBF}" srcOrd="2" destOrd="0" parTransId="{5A1F9463-3C29-473E-BEA7-0C9C56BA9642}" sibTransId="{B2BC4862-3471-46A9-8B3D-B90DB1F4836C}"/>
    <dgm:cxn modelId="{A8BDC1B1-22F9-4ADA-8D92-44E64851AAC1}" srcId="{9B20E712-D188-4DBE-9B2F-142B8E1DB3BF}" destId="{C5D827D1-8B26-401F-A4A3-366011C1099F}" srcOrd="0" destOrd="0" parTransId="{97F676DE-5C89-4D09-9BEF-0DFCDBCC8F81}" sibTransId="{0EE9F589-6842-466F-B204-2BFFBF3D4BBF}"/>
    <dgm:cxn modelId="{5A78C8C2-18A6-41BD-8273-843725090C29}" srcId="{9B20E712-D188-4DBE-9B2F-142B8E1DB3BF}" destId="{F131ECBC-AE8B-4B52-A296-6E5695845704}" srcOrd="1" destOrd="0" parTransId="{E2C3F8AE-977D-4FFD-ABA6-9B6FCFC1D519}" sibTransId="{0F36E716-6205-4C3B-AC40-4C06FCAC5FAC}"/>
    <dgm:cxn modelId="{5204C797-84CF-48DA-B817-22F85C81B2EF}" type="presOf" srcId="{2FC966DD-411D-4A7A-B6E8-27DC99A21CBF}" destId="{EF960EE1-14C1-4338-9AD1-7AFC307E1FBD}" srcOrd="0" destOrd="0" presId="urn:microsoft.com/office/officeart/2009/3/layout/StepUpProcess"/>
    <dgm:cxn modelId="{9D63DC55-1A7E-43C4-8CEF-8C3DDB14CF8D}" type="presParOf" srcId="{10F444D8-1172-4996-BB97-4125A07225D2}" destId="{D33C48D3-AF41-4BBB-A640-6A586DB43162}" srcOrd="0" destOrd="0" presId="urn:microsoft.com/office/officeart/2009/3/layout/StepUpProcess"/>
    <dgm:cxn modelId="{2C5A77AE-8BA4-48D9-A3C7-BDBF136D4860}" type="presParOf" srcId="{D33C48D3-AF41-4BBB-A640-6A586DB43162}" destId="{ADF04586-2483-49E8-8310-AD526A4FEFEE}" srcOrd="0" destOrd="0" presId="urn:microsoft.com/office/officeart/2009/3/layout/StepUpProcess"/>
    <dgm:cxn modelId="{A020A779-A383-4448-8D11-8D33688D0168}" type="presParOf" srcId="{D33C48D3-AF41-4BBB-A640-6A586DB43162}" destId="{9AE9425A-0CDC-45A7-B57D-099DC7550671}" srcOrd="1" destOrd="0" presId="urn:microsoft.com/office/officeart/2009/3/layout/StepUpProcess"/>
    <dgm:cxn modelId="{57A76D04-D6D4-4A5A-8E6F-AE79092A6682}" type="presParOf" srcId="{D33C48D3-AF41-4BBB-A640-6A586DB43162}" destId="{A3D9474E-81C0-488F-9D69-1725E62B2AC5}" srcOrd="2" destOrd="0" presId="urn:microsoft.com/office/officeart/2009/3/layout/StepUpProcess"/>
    <dgm:cxn modelId="{B0F8EFC5-F384-40F5-986C-2D17B9F176E4}" type="presParOf" srcId="{10F444D8-1172-4996-BB97-4125A07225D2}" destId="{A2BD9EA4-9430-4D4D-A441-C3EFEA434825}" srcOrd="1" destOrd="0" presId="urn:microsoft.com/office/officeart/2009/3/layout/StepUpProcess"/>
    <dgm:cxn modelId="{4EDC16B2-455A-4387-A7EE-E51A775278F3}" type="presParOf" srcId="{A2BD9EA4-9430-4D4D-A441-C3EFEA434825}" destId="{68A55CDB-6D89-4C4D-880C-DF6A9F84B028}" srcOrd="0" destOrd="0" presId="urn:microsoft.com/office/officeart/2009/3/layout/StepUpProcess"/>
    <dgm:cxn modelId="{B3FB1A90-BBE5-45FA-92AD-3171543DD1DC}" type="presParOf" srcId="{10F444D8-1172-4996-BB97-4125A07225D2}" destId="{70DE2C37-4CEB-4C82-A2CE-B5D888DB0F62}" srcOrd="2" destOrd="0" presId="urn:microsoft.com/office/officeart/2009/3/layout/StepUpProcess"/>
    <dgm:cxn modelId="{53194FCB-9903-4BA8-ACE5-F78F2F3CA8A7}" type="presParOf" srcId="{70DE2C37-4CEB-4C82-A2CE-B5D888DB0F62}" destId="{32DA605F-0193-4E02-AB3E-495F9F15F1C6}" srcOrd="0" destOrd="0" presId="urn:microsoft.com/office/officeart/2009/3/layout/StepUpProcess"/>
    <dgm:cxn modelId="{5ED8F39E-1680-4E2C-BB27-EC49CBAF8026}" type="presParOf" srcId="{70DE2C37-4CEB-4C82-A2CE-B5D888DB0F62}" destId="{A194CB10-DB88-476A-AF28-DDAA5091F926}" srcOrd="1" destOrd="0" presId="urn:microsoft.com/office/officeart/2009/3/layout/StepUpProcess"/>
    <dgm:cxn modelId="{108FD568-DD15-49D4-956D-470D1AF0E81A}" type="presParOf" srcId="{70DE2C37-4CEB-4C82-A2CE-B5D888DB0F62}" destId="{A32E139F-50E5-41B3-B8B1-C785D25E4EF6}" srcOrd="2" destOrd="0" presId="urn:microsoft.com/office/officeart/2009/3/layout/StepUpProcess"/>
    <dgm:cxn modelId="{51A45905-22C4-4F6E-80E0-1292BBA34694}" type="presParOf" srcId="{10F444D8-1172-4996-BB97-4125A07225D2}" destId="{332D8F26-660D-424E-BCE1-B5B40DDFD7E7}" srcOrd="3" destOrd="0" presId="urn:microsoft.com/office/officeart/2009/3/layout/StepUpProcess"/>
    <dgm:cxn modelId="{FF1D2E6D-70F4-4BE9-8315-156C20A92A93}" type="presParOf" srcId="{332D8F26-660D-424E-BCE1-B5B40DDFD7E7}" destId="{323BCB21-C851-4DA7-80E4-BAA2B5B9C41F}" srcOrd="0" destOrd="0" presId="urn:microsoft.com/office/officeart/2009/3/layout/StepUpProcess"/>
    <dgm:cxn modelId="{9300107B-1A9E-46C5-BB47-A8E4E5CCCCC5}" type="presParOf" srcId="{10F444D8-1172-4996-BB97-4125A07225D2}" destId="{89FA1168-E487-42A9-AE57-5E394418FA13}" srcOrd="4" destOrd="0" presId="urn:microsoft.com/office/officeart/2009/3/layout/StepUpProcess"/>
    <dgm:cxn modelId="{BEF61376-3422-44DE-8CA5-C657286AD7FB}" type="presParOf" srcId="{89FA1168-E487-42A9-AE57-5E394418FA13}" destId="{5B2291F0-1A9D-4FCA-8CCF-578A8179A952}" srcOrd="0" destOrd="0" presId="urn:microsoft.com/office/officeart/2009/3/layout/StepUpProcess"/>
    <dgm:cxn modelId="{DCB994B1-7776-4F62-A047-65C215A3FD8C}" type="presParOf" srcId="{89FA1168-E487-42A9-AE57-5E394418FA13}" destId="{EF960EE1-14C1-4338-9AD1-7AFC307E1FBD}" srcOrd="1" destOrd="0" presId="urn:microsoft.com/office/officeart/2009/3/layout/StepUp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D2EE4F-0166-480A-81B9-58F3ECCAFA1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F596A28-6FAD-445F-BACF-A6F9F4E1CF3D}">
      <dgm:prSet custT="1"/>
      <dgm:spPr/>
      <dgm:t>
        <a:bodyPr/>
        <a:lstStyle/>
        <a:p>
          <a:pPr rtl="0"/>
          <a:r>
            <a:rPr lang="en-US" sz="1600" dirty="0" smtClean="0"/>
            <a:t>Reading &amp; Writing Literacy Standards </a:t>
          </a:r>
          <a:endParaRPr lang="en-US" sz="1600" dirty="0"/>
        </a:p>
      </dgm:t>
    </dgm:pt>
    <dgm:pt modelId="{100CE434-B132-45AB-AFA2-541BCDF2F9FE}" type="parTrans" cxnId="{F33E3086-F349-475C-95DB-82832180B0AB}">
      <dgm:prSet/>
      <dgm:spPr/>
      <dgm:t>
        <a:bodyPr/>
        <a:lstStyle/>
        <a:p>
          <a:endParaRPr lang="en-US"/>
        </a:p>
      </dgm:t>
    </dgm:pt>
    <dgm:pt modelId="{8BBF93D1-7DB2-44E8-BF59-DCE9719570C1}" type="sibTrans" cxnId="{F33E3086-F349-475C-95DB-82832180B0AB}">
      <dgm:prSet/>
      <dgm:spPr/>
      <dgm:t>
        <a:bodyPr/>
        <a:lstStyle/>
        <a:p>
          <a:endParaRPr lang="en-US"/>
        </a:p>
      </dgm:t>
    </dgm:pt>
    <dgm:pt modelId="{725C4286-DBBB-48CD-8B9A-907ECECE0E6F}">
      <dgm:prSet custT="1"/>
      <dgm:spPr/>
      <dgm:t>
        <a:bodyPr/>
        <a:lstStyle/>
        <a:p>
          <a:pPr rtl="0"/>
          <a:r>
            <a:rPr lang="en-US" sz="1600" dirty="0" smtClean="0"/>
            <a:t>Depending on text rather than referring to it</a:t>
          </a:r>
          <a:endParaRPr lang="en-US" sz="1600" dirty="0"/>
        </a:p>
      </dgm:t>
    </dgm:pt>
    <dgm:pt modelId="{A456BBC9-921B-409E-AEF0-024F1682CA6A}" type="parTrans" cxnId="{584A7661-24FF-4D09-8834-99CCF385A73D}">
      <dgm:prSet/>
      <dgm:spPr/>
      <dgm:t>
        <a:bodyPr/>
        <a:lstStyle/>
        <a:p>
          <a:endParaRPr lang="en-US"/>
        </a:p>
      </dgm:t>
    </dgm:pt>
    <dgm:pt modelId="{4E572F47-64F0-45D6-B0DE-0AA7C83D8971}" type="sibTrans" cxnId="{584A7661-24FF-4D09-8834-99CCF385A73D}">
      <dgm:prSet/>
      <dgm:spPr/>
      <dgm:t>
        <a:bodyPr/>
        <a:lstStyle/>
        <a:p>
          <a:endParaRPr lang="en-US"/>
        </a:p>
      </dgm:t>
    </dgm:pt>
    <dgm:pt modelId="{60B03158-6B85-4AE4-9A91-BA1C9E2F1D5D}">
      <dgm:prSet custT="1"/>
      <dgm:spPr/>
      <dgm:t>
        <a:bodyPr/>
        <a:lstStyle/>
        <a:p>
          <a:pPr rtl="0"/>
          <a:r>
            <a:rPr lang="en-US" sz="1400" dirty="0" smtClean="0"/>
            <a:t>Think sophisticated non-fiction</a:t>
          </a:r>
          <a:endParaRPr lang="en-US" sz="1400" dirty="0"/>
        </a:p>
      </dgm:t>
    </dgm:pt>
    <dgm:pt modelId="{E89BA55D-0000-4A68-AA3D-968F3E105584}" type="parTrans" cxnId="{598E6636-3393-4F89-B152-2755B6D68722}">
      <dgm:prSet/>
      <dgm:spPr/>
      <dgm:t>
        <a:bodyPr/>
        <a:lstStyle/>
        <a:p>
          <a:endParaRPr lang="en-US"/>
        </a:p>
      </dgm:t>
    </dgm:pt>
    <dgm:pt modelId="{EC9A6508-C65C-4EA2-AA63-70ED5EAEE807}" type="sibTrans" cxnId="{598E6636-3393-4F89-B152-2755B6D68722}">
      <dgm:prSet/>
      <dgm:spPr/>
      <dgm:t>
        <a:bodyPr/>
        <a:lstStyle/>
        <a:p>
          <a:endParaRPr lang="en-US"/>
        </a:p>
      </dgm:t>
    </dgm:pt>
    <dgm:pt modelId="{324E0CEF-D31E-4844-8AE5-C3ADC43D25F4}">
      <dgm:prSet custT="1"/>
      <dgm:spPr/>
      <dgm:t>
        <a:bodyPr/>
        <a:lstStyle/>
        <a:p>
          <a:pPr rtl="0"/>
          <a:r>
            <a:rPr lang="en-US" sz="1700" dirty="0" smtClean="0"/>
            <a:t>Complement, not replace content standards</a:t>
          </a:r>
          <a:endParaRPr lang="en-US" sz="1700" dirty="0"/>
        </a:p>
      </dgm:t>
    </dgm:pt>
    <dgm:pt modelId="{9CF3BCB4-F77F-46B6-A875-62246594CB4D}" type="parTrans" cxnId="{309A6B7D-6A2F-4C8E-BEC7-471F3CE32743}">
      <dgm:prSet/>
      <dgm:spPr/>
      <dgm:t>
        <a:bodyPr/>
        <a:lstStyle/>
        <a:p>
          <a:endParaRPr lang="en-US"/>
        </a:p>
      </dgm:t>
    </dgm:pt>
    <dgm:pt modelId="{23E5BD74-700E-4304-AFB0-6EB4BC984B41}" type="sibTrans" cxnId="{309A6B7D-6A2F-4C8E-BEC7-471F3CE32743}">
      <dgm:prSet/>
      <dgm:spPr/>
      <dgm:t>
        <a:bodyPr/>
        <a:lstStyle/>
        <a:p>
          <a:endParaRPr lang="en-US"/>
        </a:p>
      </dgm:t>
    </dgm:pt>
    <dgm:pt modelId="{2316D11B-ECEC-4DE3-A478-B5015FD7DF36}">
      <dgm:prSet/>
      <dgm:spPr/>
      <dgm:t>
        <a:bodyPr/>
        <a:lstStyle/>
        <a:p>
          <a:r>
            <a:rPr lang="en-US" dirty="0" smtClean="0"/>
            <a:t>Read</a:t>
          </a:r>
          <a:r>
            <a:rPr lang="en-US" baseline="0" dirty="0" smtClean="0"/>
            <a:t> a president’s speech &amp; write a response</a:t>
          </a:r>
          <a:endParaRPr lang="en-US" dirty="0"/>
        </a:p>
      </dgm:t>
    </dgm:pt>
    <dgm:pt modelId="{0AF9BC95-0778-4D11-A04C-18FEAE099EF3}" type="parTrans" cxnId="{4FDEE8AA-ED2B-4B15-9B42-7F99A0CEA0B7}">
      <dgm:prSet/>
      <dgm:spPr/>
      <dgm:t>
        <a:bodyPr/>
        <a:lstStyle/>
        <a:p>
          <a:endParaRPr lang="en-US"/>
        </a:p>
      </dgm:t>
    </dgm:pt>
    <dgm:pt modelId="{BB258D40-8526-4491-8B78-31B9D7638116}" type="sibTrans" cxnId="{4FDEE8AA-ED2B-4B15-9B42-7F99A0CEA0B7}">
      <dgm:prSet/>
      <dgm:spPr/>
      <dgm:t>
        <a:bodyPr/>
        <a:lstStyle/>
        <a:p>
          <a:endParaRPr lang="en-US"/>
        </a:p>
      </dgm:t>
    </dgm:pt>
    <dgm:pt modelId="{79D3F44B-52B2-4F47-9A26-7AD575540230}">
      <dgm:prSet/>
      <dgm:spPr/>
      <dgm:t>
        <a:bodyPr/>
        <a:lstStyle/>
        <a:p>
          <a:r>
            <a:rPr lang="en-US" dirty="0" smtClean="0"/>
            <a:t>Read scientific papers &amp; write an analysis</a:t>
          </a:r>
          <a:endParaRPr lang="en-US" dirty="0"/>
        </a:p>
      </dgm:t>
    </dgm:pt>
    <dgm:pt modelId="{B76953F1-E18F-4927-A4AF-823E16D72355}" type="parTrans" cxnId="{A86EF020-4121-47BB-9B84-440814E1F4B1}">
      <dgm:prSet/>
      <dgm:spPr/>
      <dgm:t>
        <a:bodyPr/>
        <a:lstStyle/>
        <a:p>
          <a:endParaRPr lang="en-US"/>
        </a:p>
      </dgm:t>
    </dgm:pt>
    <dgm:pt modelId="{5944F29F-CF83-43F9-8DC0-7A38C5DA678A}" type="sibTrans" cxnId="{A86EF020-4121-47BB-9B84-440814E1F4B1}">
      <dgm:prSet/>
      <dgm:spPr/>
      <dgm:t>
        <a:bodyPr/>
        <a:lstStyle/>
        <a:p>
          <a:endParaRPr lang="en-US"/>
        </a:p>
      </dgm:t>
    </dgm:pt>
    <dgm:pt modelId="{51DBEBC3-5E1A-4DEC-BF45-84E323EA8AA1}">
      <dgm:prSet/>
      <dgm:spPr/>
      <dgm:t>
        <a:bodyPr/>
        <a:lstStyle/>
        <a:p>
          <a:pPr rtl="0"/>
          <a:r>
            <a:rPr lang="en-US" dirty="0" smtClean="0"/>
            <a:t>Analyze and evaluate texts within disciplines</a:t>
          </a:r>
          <a:endParaRPr lang="en-US" dirty="0"/>
        </a:p>
      </dgm:t>
    </dgm:pt>
    <dgm:pt modelId="{907F2686-23DD-411E-A7D0-8A449F8C36BB}" type="parTrans" cxnId="{57CCA12E-54BA-4E58-B340-0D91E6179B88}">
      <dgm:prSet/>
      <dgm:spPr/>
      <dgm:t>
        <a:bodyPr/>
        <a:lstStyle/>
        <a:p>
          <a:endParaRPr lang="en-US"/>
        </a:p>
      </dgm:t>
    </dgm:pt>
    <dgm:pt modelId="{D1F0471A-7E52-4D67-8810-71BEB4C58CF7}" type="sibTrans" cxnId="{57CCA12E-54BA-4E58-B340-0D91E6179B88}">
      <dgm:prSet/>
      <dgm:spPr/>
      <dgm:t>
        <a:bodyPr/>
        <a:lstStyle/>
        <a:p>
          <a:endParaRPr lang="en-US"/>
        </a:p>
      </dgm:t>
    </dgm:pt>
    <dgm:pt modelId="{F07E3531-1F67-451A-B690-118E931E1CD9}">
      <dgm:prSet/>
      <dgm:spPr/>
      <dgm:t>
        <a:bodyPr/>
        <a:lstStyle/>
        <a:p>
          <a:pPr rtl="0"/>
          <a:r>
            <a:rPr lang="en-US" dirty="0" smtClean="0"/>
            <a:t>Gain knowledge from texts that convey complex information through diagrams, charts, evidence, &amp; illustrations</a:t>
          </a:r>
          <a:endParaRPr lang="en-US" dirty="0"/>
        </a:p>
      </dgm:t>
    </dgm:pt>
    <dgm:pt modelId="{A8EBB470-A34E-41C5-8385-AE3EF15F5A02}" type="parTrans" cxnId="{B72AB563-41D0-4251-A68C-60B6047F682C}">
      <dgm:prSet/>
      <dgm:spPr/>
      <dgm:t>
        <a:bodyPr/>
        <a:lstStyle/>
        <a:p>
          <a:endParaRPr lang="en-US"/>
        </a:p>
      </dgm:t>
    </dgm:pt>
    <dgm:pt modelId="{885DC63F-A939-4110-90D1-629281662942}" type="sibTrans" cxnId="{B72AB563-41D0-4251-A68C-60B6047F682C}">
      <dgm:prSet/>
      <dgm:spPr/>
      <dgm:t>
        <a:bodyPr/>
        <a:lstStyle/>
        <a:p>
          <a:endParaRPr lang="en-US"/>
        </a:p>
      </dgm:t>
    </dgm:pt>
    <dgm:pt modelId="{C3CC4808-3285-44FC-BC03-96A1D1B9F379}" type="pres">
      <dgm:prSet presAssocID="{70D2EE4F-0166-480A-81B9-58F3ECCAFA1F}" presName="Name0" presStyleCnt="0">
        <dgm:presLayoutVars>
          <dgm:dir/>
          <dgm:animLvl val="lvl"/>
          <dgm:resizeHandles val="exact"/>
        </dgm:presLayoutVars>
      </dgm:prSet>
      <dgm:spPr/>
      <dgm:t>
        <a:bodyPr/>
        <a:lstStyle/>
        <a:p>
          <a:endParaRPr lang="en-US"/>
        </a:p>
      </dgm:t>
    </dgm:pt>
    <dgm:pt modelId="{B0573957-62CA-4018-9347-E1EA57AC5480}" type="pres">
      <dgm:prSet presAssocID="{9F596A28-6FAD-445F-BACF-A6F9F4E1CF3D}" presName="composite" presStyleCnt="0"/>
      <dgm:spPr/>
    </dgm:pt>
    <dgm:pt modelId="{22B9A702-D4E4-46AB-B2DC-3D28C485990C}" type="pres">
      <dgm:prSet presAssocID="{9F596A28-6FAD-445F-BACF-A6F9F4E1CF3D}" presName="parTx" presStyleLbl="alignNode1" presStyleIdx="0" presStyleCnt="3" custScaleY="166962" custLinFactNeighborX="-103" custLinFactNeighborY="-42226">
        <dgm:presLayoutVars>
          <dgm:chMax val="0"/>
          <dgm:chPref val="0"/>
          <dgm:bulletEnabled val="1"/>
        </dgm:presLayoutVars>
      </dgm:prSet>
      <dgm:spPr/>
      <dgm:t>
        <a:bodyPr/>
        <a:lstStyle/>
        <a:p>
          <a:endParaRPr lang="en-US"/>
        </a:p>
      </dgm:t>
    </dgm:pt>
    <dgm:pt modelId="{2E5FE23E-667D-4981-A99C-001F9FC45599}" type="pres">
      <dgm:prSet presAssocID="{9F596A28-6FAD-445F-BACF-A6F9F4E1CF3D}" presName="desTx" presStyleLbl="alignAccFollowNode1" presStyleIdx="0" presStyleCnt="3" custScaleY="82326" custLinFactNeighborX="-103" custLinFactNeighborY="-8634">
        <dgm:presLayoutVars>
          <dgm:bulletEnabled val="1"/>
        </dgm:presLayoutVars>
      </dgm:prSet>
      <dgm:spPr/>
      <dgm:t>
        <a:bodyPr/>
        <a:lstStyle/>
        <a:p>
          <a:endParaRPr lang="en-US"/>
        </a:p>
      </dgm:t>
    </dgm:pt>
    <dgm:pt modelId="{6EF2328D-32FE-402B-AB0A-E0DFD65C62BB}" type="pres">
      <dgm:prSet presAssocID="{8BBF93D1-7DB2-44E8-BF59-DCE9719570C1}" presName="space" presStyleCnt="0"/>
      <dgm:spPr/>
    </dgm:pt>
    <dgm:pt modelId="{E502AE29-6990-4FE4-8EFB-102E31653CF1}" type="pres">
      <dgm:prSet presAssocID="{725C4286-DBBB-48CD-8B9A-907ECECE0E6F}" presName="composite" presStyleCnt="0"/>
      <dgm:spPr/>
    </dgm:pt>
    <dgm:pt modelId="{A1B27E2F-1602-43E5-911A-4328DCBEBF29}" type="pres">
      <dgm:prSet presAssocID="{725C4286-DBBB-48CD-8B9A-907ECECE0E6F}" presName="parTx" presStyleLbl="alignNode1" presStyleIdx="1" presStyleCnt="3" custScaleY="166710" custLinFactNeighborX="-1931" custLinFactNeighborY="-42657">
        <dgm:presLayoutVars>
          <dgm:chMax val="0"/>
          <dgm:chPref val="0"/>
          <dgm:bulletEnabled val="1"/>
        </dgm:presLayoutVars>
      </dgm:prSet>
      <dgm:spPr/>
      <dgm:t>
        <a:bodyPr/>
        <a:lstStyle/>
        <a:p>
          <a:endParaRPr lang="en-US"/>
        </a:p>
      </dgm:t>
    </dgm:pt>
    <dgm:pt modelId="{21FB3EC8-B788-44F9-985C-0A063BDA9C7A}" type="pres">
      <dgm:prSet presAssocID="{725C4286-DBBB-48CD-8B9A-907ECECE0E6F}" presName="desTx" presStyleLbl="alignAccFollowNode1" presStyleIdx="1" presStyleCnt="3" custScaleY="81984" custLinFactNeighborX="-1931" custLinFactNeighborY="-8876">
        <dgm:presLayoutVars>
          <dgm:bulletEnabled val="1"/>
        </dgm:presLayoutVars>
      </dgm:prSet>
      <dgm:spPr/>
      <dgm:t>
        <a:bodyPr/>
        <a:lstStyle/>
        <a:p>
          <a:endParaRPr lang="en-US"/>
        </a:p>
      </dgm:t>
    </dgm:pt>
    <dgm:pt modelId="{68DB331F-5D6E-4C34-948C-DF58C0D47021}" type="pres">
      <dgm:prSet presAssocID="{4E572F47-64F0-45D6-B0DE-0AA7C83D8971}" presName="space" presStyleCnt="0"/>
      <dgm:spPr/>
    </dgm:pt>
    <dgm:pt modelId="{1B032DFD-F6A8-4C34-BD86-4017D2447C44}" type="pres">
      <dgm:prSet presAssocID="{60B03158-6B85-4AE4-9A91-BA1C9E2F1D5D}" presName="composite" presStyleCnt="0"/>
      <dgm:spPr/>
    </dgm:pt>
    <dgm:pt modelId="{548E6DF8-26BA-47B7-8F41-BA4F924A6E14}" type="pres">
      <dgm:prSet presAssocID="{60B03158-6B85-4AE4-9A91-BA1C9E2F1D5D}" presName="parTx" presStyleLbl="alignNode1" presStyleIdx="2" presStyleCnt="3" custScaleY="167552" custLinFactNeighborX="-182" custLinFactNeighborY="-33645">
        <dgm:presLayoutVars>
          <dgm:chMax val="0"/>
          <dgm:chPref val="0"/>
          <dgm:bulletEnabled val="1"/>
        </dgm:presLayoutVars>
      </dgm:prSet>
      <dgm:spPr/>
      <dgm:t>
        <a:bodyPr/>
        <a:lstStyle/>
        <a:p>
          <a:endParaRPr lang="en-US"/>
        </a:p>
      </dgm:t>
    </dgm:pt>
    <dgm:pt modelId="{EEAECC97-EC65-4637-8A41-725CD681D7F3}" type="pres">
      <dgm:prSet presAssocID="{60B03158-6B85-4AE4-9A91-BA1C9E2F1D5D}" presName="desTx" presStyleLbl="alignAccFollowNode1" presStyleIdx="2" presStyleCnt="3" custScaleY="92034" custLinFactNeighborX="395" custLinFactNeighborY="-2313">
        <dgm:presLayoutVars>
          <dgm:bulletEnabled val="1"/>
        </dgm:presLayoutVars>
      </dgm:prSet>
      <dgm:spPr/>
      <dgm:t>
        <a:bodyPr/>
        <a:lstStyle/>
        <a:p>
          <a:endParaRPr lang="en-US"/>
        </a:p>
      </dgm:t>
    </dgm:pt>
  </dgm:ptLst>
  <dgm:cxnLst>
    <dgm:cxn modelId="{5FA757B4-213C-4FD0-875C-B02E52FBCF61}" type="presOf" srcId="{79D3F44B-52B2-4F47-9A26-7AD575540230}" destId="{21FB3EC8-B788-44F9-985C-0A063BDA9C7A}" srcOrd="0" destOrd="1" presId="urn:microsoft.com/office/officeart/2005/8/layout/hList1"/>
    <dgm:cxn modelId="{42C54533-68EF-434C-9489-DC401A86FEF0}" type="presOf" srcId="{70D2EE4F-0166-480A-81B9-58F3ECCAFA1F}" destId="{C3CC4808-3285-44FC-BC03-96A1D1B9F379}" srcOrd="0" destOrd="0" presId="urn:microsoft.com/office/officeart/2005/8/layout/hList1"/>
    <dgm:cxn modelId="{E58ABCC5-3B8B-45B3-980B-F4F0E2FD0C70}" type="presOf" srcId="{F07E3531-1F67-451A-B690-118E931E1CD9}" destId="{EEAECC97-EC65-4637-8A41-725CD681D7F3}" srcOrd="0" destOrd="1" presId="urn:microsoft.com/office/officeart/2005/8/layout/hList1"/>
    <dgm:cxn modelId="{4FDEE8AA-ED2B-4B15-9B42-7F99A0CEA0B7}" srcId="{725C4286-DBBB-48CD-8B9A-907ECECE0E6F}" destId="{2316D11B-ECEC-4DE3-A478-B5015FD7DF36}" srcOrd="0" destOrd="0" parTransId="{0AF9BC95-0778-4D11-A04C-18FEAE099EF3}" sibTransId="{BB258D40-8526-4491-8B78-31B9D7638116}"/>
    <dgm:cxn modelId="{598E6636-3393-4F89-B152-2755B6D68722}" srcId="{70D2EE4F-0166-480A-81B9-58F3ECCAFA1F}" destId="{60B03158-6B85-4AE4-9A91-BA1C9E2F1D5D}" srcOrd="2" destOrd="0" parTransId="{E89BA55D-0000-4A68-AA3D-968F3E105584}" sibTransId="{EC9A6508-C65C-4EA2-AA63-70ED5EAEE807}"/>
    <dgm:cxn modelId="{584A7661-24FF-4D09-8834-99CCF385A73D}" srcId="{70D2EE4F-0166-480A-81B9-58F3ECCAFA1F}" destId="{725C4286-DBBB-48CD-8B9A-907ECECE0E6F}" srcOrd="1" destOrd="0" parTransId="{A456BBC9-921B-409E-AEF0-024F1682CA6A}" sibTransId="{4E572F47-64F0-45D6-B0DE-0AA7C83D8971}"/>
    <dgm:cxn modelId="{309A6B7D-6A2F-4C8E-BEC7-471F3CE32743}" srcId="{9F596A28-6FAD-445F-BACF-A6F9F4E1CF3D}" destId="{324E0CEF-D31E-4844-8AE5-C3ADC43D25F4}" srcOrd="0" destOrd="0" parTransId="{9CF3BCB4-F77F-46B6-A875-62246594CB4D}" sibTransId="{23E5BD74-700E-4304-AFB0-6EB4BC984B41}"/>
    <dgm:cxn modelId="{660B94DE-6B2B-418B-9E1F-933E57E5BE6C}" type="presOf" srcId="{2316D11B-ECEC-4DE3-A478-B5015FD7DF36}" destId="{21FB3EC8-B788-44F9-985C-0A063BDA9C7A}" srcOrd="0" destOrd="0" presId="urn:microsoft.com/office/officeart/2005/8/layout/hList1"/>
    <dgm:cxn modelId="{57CCA12E-54BA-4E58-B340-0D91E6179B88}" srcId="{60B03158-6B85-4AE4-9A91-BA1C9E2F1D5D}" destId="{51DBEBC3-5E1A-4DEC-BF45-84E323EA8AA1}" srcOrd="0" destOrd="0" parTransId="{907F2686-23DD-411E-A7D0-8A449F8C36BB}" sibTransId="{D1F0471A-7E52-4D67-8810-71BEB4C58CF7}"/>
    <dgm:cxn modelId="{BCBC0ABA-4FD6-4CDA-A90F-8E0CC8A07450}" type="presOf" srcId="{324E0CEF-D31E-4844-8AE5-C3ADC43D25F4}" destId="{2E5FE23E-667D-4981-A99C-001F9FC45599}" srcOrd="0" destOrd="0" presId="urn:microsoft.com/office/officeart/2005/8/layout/hList1"/>
    <dgm:cxn modelId="{F33E3086-F349-475C-95DB-82832180B0AB}" srcId="{70D2EE4F-0166-480A-81B9-58F3ECCAFA1F}" destId="{9F596A28-6FAD-445F-BACF-A6F9F4E1CF3D}" srcOrd="0" destOrd="0" parTransId="{100CE434-B132-45AB-AFA2-541BCDF2F9FE}" sibTransId="{8BBF93D1-7DB2-44E8-BF59-DCE9719570C1}"/>
    <dgm:cxn modelId="{504A9DCE-EC80-41F5-B979-BCF8BEB6ACCE}" type="presOf" srcId="{51DBEBC3-5E1A-4DEC-BF45-84E323EA8AA1}" destId="{EEAECC97-EC65-4637-8A41-725CD681D7F3}" srcOrd="0" destOrd="0" presId="urn:microsoft.com/office/officeart/2005/8/layout/hList1"/>
    <dgm:cxn modelId="{A86EF020-4121-47BB-9B84-440814E1F4B1}" srcId="{725C4286-DBBB-48CD-8B9A-907ECECE0E6F}" destId="{79D3F44B-52B2-4F47-9A26-7AD575540230}" srcOrd="1" destOrd="0" parTransId="{B76953F1-E18F-4927-A4AF-823E16D72355}" sibTransId="{5944F29F-CF83-43F9-8DC0-7A38C5DA678A}"/>
    <dgm:cxn modelId="{DFD17E1A-83B7-4907-84BA-487A79B4CA0F}" type="presOf" srcId="{725C4286-DBBB-48CD-8B9A-907ECECE0E6F}" destId="{A1B27E2F-1602-43E5-911A-4328DCBEBF29}" srcOrd="0" destOrd="0" presId="urn:microsoft.com/office/officeart/2005/8/layout/hList1"/>
    <dgm:cxn modelId="{B72AB563-41D0-4251-A68C-60B6047F682C}" srcId="{60B03158-6B85-4AE4-9A91-BA1C9E2F1D5D}" destId="{F07E3531-1F67-451A-B690-118E931E1CD9}" srcOrd="1" destOrd="0" parTransId="{A8EBB470-A34E-41C5-8385-AE3EF15F5A02}" sibTransId="{885DC63F-A939-4110-90D1-629281662942}"/>
    <dgm:cxn modelId="{1C429655-9741-4928-AED4-33C503D75B8C}" type="presOf" srcId="{9F596A28-6FAD-445F-BACF-A6F9F4E1CF3D}" destId="{22B9A702-D4E4-46AB-B2DC-3D28C485990C}" srcOrd="0" destOrd="0" presId="urn:microsoft.com/office/officeart/2005/8/layout/hList1"/>
    <dgm:cxn modelId="{7E02F647-D726-408A-B1C2-7FF37009AEFB}" type="presOf" srcId="{60B03158-6B85-4AE4-9A91-BA1C9E2F1D5D}" destId="{548E6DF8-26BA-47B7-8F41-BA4F924A6E14}" srcOrd="0" destOrd="0" presId="urn:microsoft.com/office/officeart/2005/8/layout/hList1"/>
    <dgm:cxn modelId="{C24DE427-AF3E-49B4-B10F-13E0570CB621}" type="presParOf" srcId="{C3CC4808-3285-44FC-BC03-96A1D1B9F379}" destId="{B0573957-62CA-4018-9347-E1EA57AC5480}" srcOrd="0" destOrd="0" presId="urn:microsoft.com/office/officeart/2005/8/layout/hList1"/>
    <dgm:cxn modelId="{3A51ED7A-4D0E-4810-996F-DDED89A0C100}" type="presParOf" srcId="{B0573957-62CA-4018-9347-E1EA57AC5480}" destId="{22B9A702-D4E4-46AB-B2DC-3D28C485990C}" srcOrd="0" destOrd="0" presId="urn:microsoft.com/office/officeart/2005/8/layout/hList1"/>
    <dgm:cxn modelId="{A82F5A6B-D084-4D51-A6DD-FCD0927BD962}" type="presParOf" srcId="{B0573957-62CA-4018-9347-E1EA57AC5480}" destId="{2E5FE23E-667D-4981-A99C-001F9FC45599}" srcOrd="1" destOrd="0" presId="urn:microsoft.com/office/officeart/2005/8/layout/hList1"/>
    <dgm:cxn modelId="{059A94A7-A44F-4566-A1BD-B51CC2934A65}" type="presParOf" srcId="{C3CC4808-3285-44FC-BC03-96A1D1B9F379}" destId="{6EF2328D-32FE-402B-AB0A-E0DFD65C62BB}" srcOrd="1" destOrd="0" presId="urn:microsoft.com/office/officeart/2005/8/layout/hList1"/>
    <dgm:cxn modelId="{17BC794F-846D-4FFD-A36D-F92A4A17FADD}" type="presParOf" srcId="{C3CC4808-3285-44FC-BC03-96A1D1B9F379}" destId="{E502AE29-6990-4FE4-8EFB-102E31653CF1}" srcOrd="2" destOrd="0" presId="urn:microsoft.com/office/officeart/2005/8/layout/hList1"/>
    <dgm:cxn modelId="{16F43DE8-7EB4-4941-ACB3-55A483849254}" type="presParOf" srcId="{E502AE29-6990-4FE4-8EFB-102E31653CF1}" destId="{A1B27E2F-1602-43E5-911A-4328DCBEBF29}" srcOrd="0" destOrd="0" presId="urn:microsoft.com/office/officeart/2005/8/layout/hList1"/>
    <dgm:cxn modelId="{7953DB2E-841A-4875-9FCE-C538B45B0D57}" type="presParOf" srcId="{E502AE29-6990-4FE4-8EFB-102E31653CF1}" destId="{21FB3EC8-B788-44F9-985C-0A063BDA9C7A}" srcOrd="1" destOrd="0" presId="urn:microsoft.com/office/officeart/2005/8/layout/hList1"/>
    <dgm:cxn modelId="{3F83B4D8-CC47-4344-B097-73BE3A80AE06}" type="presParOf" srcId="{C3CC4808-3285-44FC-BC03-96A1D1B9F379}" destId="{68DB331F-5D6E-4C34-948C-DF58C0D47021}" srcOrd="3" destOrd="0" presId="urn:microsoft.com/office/officeart/2005/8/layout/hList1"/>
    <dgm:cxn modelId="{C5B74A76-310E-4890-9055-335E2520ABEC}" type="presParOf" srcId="{C3CC4808-3285-44FC-BC03-96A1D1B9F379}" destId="{1B032DFD-F6A8-4C34-BD86-4017D2447C44}" srcOrd="4" destOrd="0" presId="urn:microsoft.com/office/officeart/2005/8/layout/hList1"/>
    <dgm:cxn modelId="{E05BD199-F80C-4856-BEBF-6D507DEB800D}" type="presParOf" srcId="{1B032DFD-F6A8-4C34-BD86-4017D2447C44}" destId="{548E6DF8-26BA-47B7-8F41-BA4F924A6E14}" srcOrd="0" destOrd="0" presId="urn:microsoft.com/office/officeart/2005/8/layout/hList1"/>
    <dgm:cxn modelId="{BDB02746-D0A3-4B1F-8BAA-4132DD65D2A4}" type="presParOf" srcId="{1B032DFD-F6A8-4C34-BD86-4017D2447C44}" destId="{EEAECC97-EC65-4637-8A41-725CD681D7F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D31A59-B171-42CB-8958-A51A5C5BB7B6}" type="doc">
      <dgm:prSet loTypeId="urn:microsoft.com/office/officeart/2005/8/layout/hList9" loCatId="list" qsTypeId="urn:microsoft.com/office/officeart/2005/8/quickstyle/simple1" qsCatId="simple" csTypeId="urn:microsoft.com/office/officeart/2005/8/colors/accent1_2" csCatId="accent1"/>
      <dgm:spPr/>
      <dgm:t>
        <a:bodyPr/>
        <a:lstStyle/>
        <a:p>
          <a:endParaRPr lang="en-US"/>
        </a:p>
      </dgm:t>
    </dgm:pt>
    <dgm:pt modelId="{6381FD76-83F2-401E-BF13-5891C66D04E8}">
      <dgm:prSet/>
      <dgm:spPr/>
      <dgm:t>
        <a:bodyPr/>
        <a:lstStyle/>
        <a:p>
          <a:pPr rtl="0"/>
          <a:r>
            <a:rPr lang="en-US" dirty="0" smtClean="0">
              <a:solidFill>
                <a:schemeClr val="bg1"/>
              </a:solidFill>
            </a:rPr>
            <a:t>Pre-CCLS</a:t>
          </a:r>
          <a:endParaRPr lang="en-US" dirty="0">
            <a:solidFill>
              <a:schemeClr val="bg1"/>
            </a:solidFill>
          </a:endParaRPr>
        </a:p>
      </dgm:t>
    </dgm:pt>
    <dgm:pt modelId="{D21324B0-2877-4257-803A-8235DF0E2CBD}" type="parTrans" cxnId="{5A3718DE-AD65-41FF-8889-A37F5A10E46E}">
      <dgm:prSet/>
      <dgm:spPr/>
      <dgm:t>
        <a:bodyPr/>
        <a:lstStyle/>
        <a:p>
          <a:endParaRPr lang="en-US"/>
        </a:p>
      </dgm:t>
    </dgm:pt>
    <dgm:pt modelId="{A04D07EF-3BD1-48A1-8042-884C75F900F3}" type="sibTrans" cxnId="{5A3718DE-AD65-41FF-8889-A37F5A10E46E}">
      <dgm:prSet/>
      <dgm:spPr/>
      <dgm:t>
        <a:bodyPr/>
        <a:lstStyle/>
        <a:p>
          <a:endParaRPr lang="en-US"/>
        </a:p>
      </dgm:t>
    </dgm:pt>
    <dgm:pt modelId="{308EBE8A-24DC-46D4-BFFA-D6453FFF9176}">
      <dgm:prSet/>
      <dgm:spPr/>
      <dgm:t>
        <a:bodyPr/>
        <a:lstStyle/>
        <a:p>
          <a:pPr rtl="0"/>
          <a:r>
            <a:rPr lang="en-US" dirty="0" smtClean="0"/>
            <a:t>Core Text</a:t>
          </a:r>
          <a:endParaRPr lang="en-US" dirty="0"/>
        </a:p>
      </dgm:t>
    </dgm:pt>
    <dgm:pt modelId="{274B0E26-8F48-470C-8F6E-54A1E42AE5BB}" type="parTrans" cxnId="{08F33AE7-6552-4F31-ADE5-69F8CB61AA33}">
      <dgm:prSet/>
      <dgm:spPr/>
      <dgm:t>
        <a:bodyPr/>
        <a:lstStyle/>
        <a:p>
          <a:endParaRPr lang="en-US"/>
        </a:p>
      </dgm:t>
    </dgm:pt>
    <dgm:pt modelId="{14B0883E-BEDC-4220-9B9F-89C26CE02F36}" type="sibTrans" cxnId="{08F33AE7-6552-4F31-ADE5-69F8CB61AA33}">
      <dgm:prSet/>
      <dgm:spPr/>
      <dgm:t>
        <a:bodyPr/>
        <a:lstStyle/>
        <a:p>
          <a:endParaRPr lang="en-US"/>
        </a:p>
      </dgm:t>
    </dgm:pt>
    <dgm:pt modelId="{5D561B51-5EAB-43B2-A1DE-3F28CFEAC024}" type="pres">
      <dgm:prSet presAssocID="{CAD31A59-B171-42CB-8958-A51A5C5BB7B6}" presName="list" presStyleCnt="0">
        <dgm:presLayoutVars>
          <dgm:dir/>
          <dgm:animLvl val="lvl"/>
        </dgm:presLayoutVars>
      </dgm:prSet>
      <dgm:spPr/>
      <dgm:t>
        <a:bodyPr/>
        <a:lstStyle/>
        <a:p>
          <a:endParaRPr lang="en-US"/>
        </a:p>
      </dgm:t>
    </dgm:pt>
    <dgm:pt modelId="{F0AE803C-3C61-457B-97C9-957FEECBF386}" type="pres">
      <dgm:prSet presAssocID="{6381FD76-83F2-401E-BF13-5891C66D04E8}" presName="posSpace" presStyleCnt="0"/>
      <dgm:spPr/>
    </dgm:pt>
    <dgm:pt modelId="{9C81FF19-4CB0-41A9-B277-18213BB17F82}" type="pres">
      <dgm:prSet presAssocID="{6381FD76-83F2-401E-BF13-5891C66D04E8}" presName="vertFlow" presStyleCnt="0"/>
      <dgm:spPr/>
    </dgm:pt>
    <dgm:pt modelId="{23B49297-49E2-4B5C-B8CC-5F0442834ED0}" type="pres">
      <dgm:prSet presAssocID="{6381FD76-83F2-401E-BF13-5891C66D04E8}" presName="topSpace" presStyleCnt="0"/>
      <dgm:spPr/>
    </dgm:pt>
    <dgm:pt modelId="{DD423D88-DD70-4F2B-ACD8-2C19C406A669}" type="pres">
      <dgm:prSet presAssocID="{6381FD76-83F2-401E-BF13-5891C66D04E8}" presName="firstComp" presStyleCnt="0"/>
      <dgm:spPr/>
    </dgm:pt>
    <dgm:pt modelId="{42C87E6A-AA37-4E27-8322-5F67603B963C}" type="pres">
      <dgm:prSet presAssocID="{6381FD76-83F2-401E-BF13-5891C66D04E8}" presName="firstChild" presStyleLbl="bgAccFollowNode1" presStyleIdx="0" presStyleCnt="1"/>
      <dgm:spPr/>
      <dgm:t>
        <a:bodyPr/>
        <a:lstStyle/>
        <a:p>
          <a:endParaRPr lang="en-US"/>
        </a:p>
      </dgm:t>
    </dgm:pt>
    <dgm:pt modelId="{A4E76841-4582-4493-9D78-FE7E1BEFE4E3}" type="pres">
      <dgm:prSet presAssocID="{6381FD76-83F2-401E-BF13-5891C66D04E8}" presName="firstChildTx" presStyleLbl="bgAccFollowNode1" presStyleIdx="0" presStyleCnt="1">
        <dgm:presLayoutVars>
          <dgm:bulletEnabled val="1"/>
        </dgm:presLayoutVars>
      </dgm:prSet>
      <dgm:spPr/>
      <dgm:t>
        <a:bodyPr/>
        <a:lstStyle/>
        <a:p>
          <a:endParaRPr lang="en-US"/>
        </a:p>
      </dgm:t>
    </dgm:pt>
    <dgm:pt modelId="{2FDF3FA0-A74D-4974-95A3-63CA173B5BC8}" type="pres">
      <dgm:prSet presAssocID="{6381FD76-83F2-401E-BF13-5891C66D04E8}" presName="negSpace" presStyleCnt="0"/>
      <dgm:spPr/>
    </dgm:pt>
    <dgm:pt modelId="{A28F8E32-643B-4F5D-9F82-307120508D04}" type="pres">
      <dgm:prSet presAssocID="{6381FD76-83F2-401E-BF13-5891C66D04E8}" presName="circle" presStyleLbl="node1" presStyleIdx="0" presStyleCnt="1"/>
      <dgm:spPr/>
      <dgm:t>
        <a:bodyPr/>
        <a:lstStyle/>
        <a:p>
          <a:endParaRPr lang="en-US"/>
        </a:p>
      </dgm:t>
    </dgm:pt>
  </dgm:ptLst>
  <dgm:cxnLst>
    <dgm:cxn modelId="{5A3718DE-AD65-41FF-8889-A37F5A10E46E}" srcId="{CAD31A59-B171-42CB-8958-A51A5C5BB7B6}" destId="{6381FD76-83F2-401E-BF13-5891C66D04E8}" srcOrd="0" destOrd="0" parTransId="{D21324B0-2877-4257-803A-8235DF0E2CBD}" sibTransId="{A04D07EF-3BD1-48A1-8042-884C75F900F3}"/>
    <dgm:cxn modelId="{4DD817E5-015F-41D1-89C2-2317307EDFB7}" type="presOf" srcId="{6381FD76-83F2-401E-BF13-5891C66D04E8}" destId="{A28F8E32-643B-4F5D-9F82-307120508D04}" srcOrd="0" destOrd="0" presId="urn:microsoft.com/office/officeart/2005/8/layout/hList9"/>
    <dgm:cxn modelId="{CE396EB2-B6F3-4780-B342-DFD1661E2BEF}" type="presOf" srcId="{308EBE8A-24DC-46D4-BFFA-D6453FFF9176}" destId="{42C87E6A-AA37-4E27-8322-5F67603B963C}" srcOrd="0" destOrd="0" presId="urn:microsoft.com/office/officeart/2005/8/layout/hList9"/>
    <dgm:cxn modelId="{9A34AB76-3834-4D52-BE30-E0B92B443084}" type="presOf" srcId="{308EBE8A-24DC-46D4-BFFA-D6453FFF9176}" destId="{A4E76841-4582-4493-9D78-FE7E1BEFE4E3}" srcOrd="1" destOrd="0" presId="urn:microsoft.com/office/officeart/2005/8/layout/hList9"/>
    <dgm:cxn modelId="{D1DEACC9-B76C-4247-8C32-DD641DC7B752}" type="presOf" srcId="{CAD31A59-B171-42CB-8958-A51A5C5BB7B6}" destId="{5D561B51-5EAB-43B2-A1DE-3F28CFEAC024}" srcOrd="0" destOrd="0" presId="urn:microsoft.com/office/officeart/2005/8/layout/hList9"/>
    <dgm:cxn modelId="{08F33AE7-6552-4F31-ADE5-69F8CB61AA33}" srcId="{6381FD76-83F2-401E-BF13-5891C66D04E8}" destId="{308EBE8A-24DC-46D4-BFFA-D6453FFF9176}" srcOrd="0" destOrd="0" parTransId="{274B0E26-8F48-470C-8F6E-54A1E42AE5BB}" sibTransId="{14B0883E-BEDC-4220-9B9F-89C26CE02F36}"/>
    <dgm:cxn modelId="{3DE4A1EF-6AC2-4917-BB00-AA1A46CC121F}" type="presParOf" srcId="{5D561B51-5EAB-43B2-A1DE-3F28CFEAC024}" destId="{F0AE803C-3C61-457B-97C9-957FEECBF386}" srcOrd="0" destOrd="0" presId="urn:microsoft.com/office/officeart/2005/8/layout/hList9"/>
    <dgm:cxn modelId="{58BACF8B-51D1-4F8F-B791-DA0D6FF6EC56}" type="presParOf" srcId="{5D561B51-5EAB-43B2-A1DE-3F28CFEAC024}" destId="{9C81FF19-4CB0-41A9-B277-18213BB17F82}" srcOrd="1" destOrd="0" presId="urn:microsoft.com/office/officeart/2005/8/layout/hList9"/>
    <dgm:cxn modelId="{4DB3ED61-D875-4ACB-825C-1A37B969BD43}" type="presParOf" srcId="{9C81FF19-4CB0-41A9-B277-18213BB17F82}" destId="{23B49297-49E2-4B5C-B8CC-5F0442834ED0}" srcOrd="0" destOrd="0" presId="urn:microsoft.com/office/officeart/2005/8/layout/hList9"/>
    <dgm:cxn modelId="{B18FA7AE-1B96-4A58-8E51-EEFD4834357D}" type="presParOf" srcId="{9C81FF19-4CB0-41A9-B277-18213BB17F82}" destId="{DD423D88-DD70-4F2B-ACD8-2C19C406A669}" srcOrd="1" destOrd="0" presId="urn:microsoft.com/office/officeart/2005/8/layout/hList9"/>
    <dgm:cxn modelId="{F1DFFA29-87AA-4276-A8DD-0EBA7B45BA9D}" type="presParOf" srcId="{DD423D88-DD70-4F2B-ACD8-2C19C406A669}" destId="{42C87E6A-AA37-4E27-8322-5F67603B963C}" srcOrd="0" destOrd="0" presId="urn:microsoft.com/office/officeart/2005/8/layout/hList9"/>
    <dgm:cxn modelId="{D0C5C7DD-78BC-4CB3-8932-C9177B00149F}" type="presParOf" srcId="{DD423D88-DD70-4F2B-ACD8-2C19C406A669}" destId="{A4E76841-4582-4493-9D78-FE7E1BEFE4E3}" srcOrd="1" destOrd="0" presId="urn:microsoft.com/office/officeart/2005/8/layout/hList9"/>
    <dgm:cxn modelId="{C0388946-BB5A-4E31-9607-66CE5459FF5A}" type="presParOf" srcId="{5D561B51-5EAB-43B2-A1DE-3F28CFEAC024}" destId="{2FDF3FA0-A74D-4974-95A3-63CA173B5BC8}" srcOrd="2" destOrd="0" presId="urn:microsoft.com/office/officeart/2005/8/layout/hList9"/>
    <dgm:cxn modelId="{37A83425-F532-4A20-A1C7-8A8F5A22551F}" type="presParOf" srcId="{5D561B51-5EAB-43B2-A1DE-3F28CFEAC024}" destId="{A28F8E32-643B-4F5D-9F82-307120508D04}" srcOrd="3"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AD31A59-B171-42CB-8958-A51A5C5BB7B6}"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6381FD76-83F2-401E-BF13-5891C66D04E8}">
      <dgm:prSet/>
      <dgm:spPr/>
      <dgm:t>
        <a:bodyPr/>
        <a:lstStyle/>
        <a:p>
          <a:pPr rtl="0"/>
          <a:r>
            <a:rPr lang="en-US" dirty="0" smtClean="0">
              <a:solidFill>
                <a:schemeClr val="bg1"/>
              </a:solidFill>
            </a:rPr>
            <a:t>Post-CCLS</a:t>
          </a:r>
          <a:endParaRPr lang="en-US" dirty="0">
            <a:solidFill>
              <a:schemeClr val="bg1"/>
            </a:solidFill>
          </a:endParaRPr>
        </a:p>
      </dgm:t>
    </dgm:pt>
    <dgm:pt modelId="{D21324B0-2877-4257-803A-8235DF0E2CBD}" type="parTrans" cxnId="{5A3718DE-AD65-41FF-8889-A37F5A10E46E}">
      <dgm:prSet/>
      <dgm:spPr/>
      <dgm:t>
        <a:bodyPr/>
        <a:lstStyle/>
        <a:p>
          <a:endParaRPr lang="en-US"/>
        </a:p>
      </dgm:t>
    </dgm:pt>
    <dgm:pt modelId="{A04D07EF-3BD1-48A1-8042-884C75F900F3}" type="sibTrans" cxnId="{5A3718DE-AD65-41FF-8889-A37F5A10E46E}">
      <dgm:prSet/>
      <dgm:spPr/>
      <dgm:t>
        <a:bodyPr/>
        <a:lstStyle/>
        <a:p>
          <a:endParaRPr lang="en-US"/>
        </a:p>
      </dgm:t>
    </dgm:pt>
    <dgm:pt modelId="{308EBE8A-24DC-46D4-BFFA-D6453FFF9176}">
      <dgm:prSet/>
      <dgm:spPr/>
      <dgm:t>
        <a:bodyPr/>
        <a:lstStyle/>
        <a:p>
          <a:pPr rtl="0"/>
          <a:r>
            <a:rPr lang="en-US" dirty="0" smtClean="0"/>
            <a:t>Core Texts</a:t>
          </a:r>
          <a:endParaRPr lang="en-US" dirty="0"/>
        </a:p>
      </dgm:t>
    </dgm:pt>
    <dgm:pt modelId="{274B0E26-8F48-470C-8F6E-54A1E42AE5BB}" type="parTrans" cxnId="{08F33AE7-6552-4F31-ADE5-69F8CB61AA33}">
      <dgm:prSet/>
      <dgm:spPr/>
      <dgm:t>
        <a:bodyPr/>
        <a:lstStyle/>
        <a:p>
          <a:endParaRPr lang="en-US"/>
        </a:p>
      </dgm:t>
    </dgm:pt>
    <dgm:pt modelId="{14B0883E-BEDC-4220-9B9F-89C26CE02F36}" type="sibTrans" cxnId="{08F33AE7-6552-4F31-ADE5-69F8CB61AA33}">
      <dgm:prSet/>
      <dgm:spPr/>
      <dgm:t>
        <a:bodyPr/>
        <a:lstStyle/>
        <a:p>
          <a:endParaRPr lang="en-US"/>
        </a:p>
      </dgm:t>
    </dgm:pt>
    <dgm:pt modelId="{5D561B51-5EAB-43B2-A1DE-3F28CFEAC024}" type="pres">
      <dgm:prSet presAssocID="{CAD31A59-B171-42CB-8958-A51A5C5BB7B6}" presName="list" presStyleCnt="0">
        <dgm:presLayoutVars>
          <dgm:dir/>
          <dgm:animLvl val="lvl"/>
        </dgm:presLayoutVars>
      </dgm:prSet>
      <dgm:spPr/>
      <dgm:t>
        <a:bodyPr/>
        <a:lstStyle/>
        <a:p>
          <a:endParaRPr lang="en-US"/>
        </a:p>
      </dgm:t>
    </dgm:pt>
    <dgm:pt modelId="{F0AE803C-3C61-457B-97C9-957FEECBF386}" type="pres">
      <dgm:prSet presAssocID="{6381FD76-83F2-401E-BF13-5891C66D04E8}" presName="posSpace" presStyleCnt="0"/>
      <dgm:spPr/>
    </dgm:pt>
    <dgm:pt modelId="{9C81FF19-4CB0-41A9-B277-18213BB17F82}" type="pres">
      <dgm:prSet presAssocID="{6381FD76-83F2-401E-BF13-5891C66D04E8}" presName="vertFlow" presStyleCnt="0"/>
      <dgm:spPr/>
    </dgm:pt>
    <dgm:pt modelId="{23B49297-49E2-4B5C-B8CC-5F0442834ED0}" type="pres">
      <dgm:prSet presAssocID="{6381FD76-83F2-401E-BF13-5891C66D04E8}" presName="topSpace" presStyleCnt="0"/>
      <dgm:spPr/>
    </dgm:pt>
    <dgm:pt modelId="{DD423D88-DD70-4F2B-ACD8-2C19C406A669}" type="pres">
      <dgm:prSet presAssocID="{6381FD76-83F2-401E-BF13-5891C66D04E8}" presName="firstComp" presStyleCnt="0"/>
      <dgm:spPr/>
    </dgm:pt>
    <dgm:pt modelId="{42C87E6A-AA37-4E27-8322-5F67603B963C}" type="pres">
      <dgm:prSet presAssocID="{6381FD76-83F2-401E-BF13-5891C66D04E8}" presName="firstChild" presStyleLbl="bgAccFollowNode1" presStyleIdx="0" presStyleCnt="1" custLinFactNeighborX="78" custLinFactNeighborY="-6861"/>
      <dgm:spPr/>
      <dgm:t>
        <a:bodyPr/>
        <a:lstStyle/>
        <a:p>
          <a:endParaRPr lang="en-US"/>
        </a:p>
      </dgm:t>
    </dgm:pt>
    <dgm:pt modelId="{A4E76841-4582-4493-9D78-FE7E1BEFE4E3}" type="pres">
      <dgm:prSet presAssocID="{6381FD76-83F2-401E-BF13-5891C66D04E8}" presName="firstChildTx" presStyleLbl="bgAccFollowNode1" presStyleIdx="0" presStyleCnt="1">
        <dgm:presLayoutVars>
          <dgm:bulletEnabled val="1"/>
        </dgm:presLayoutVars>
      </dgm:prSet>
      <dgm:spPr/>
      <dgm:t>
        <a:bodyPr/>
        <a:lstStyle/>
        <a:p>
          <a:endParaRPr lang="en-US"/>
        </a:p>
      </dgm:t>
    </dgm:pt>
    <dgm:pt modelId="{2FDF3FA0-A74D-4974-95A3-63CA173B5BC8}" type="pres">
      <dgm:prSet presAssocID="{6381FD76-83F2-401E-BF13-5891C66D04E8}" presName="negSpace" presStyleCnt="0"/>
      <dgm:spPr/>
    </dgm:pt>
    <dgm:pt modelId="{A28F8E32-643B-4F5D-9F82-307120508D04}" type="pres">
      <dgm:prSet presAssocID="{6381FD76-83F2-401E-BF13-5891C66D04E8}" presName="circle" presStyleLbl="node1" presStyleIdx="0" presStyleCnt="1"/>
      <dgm:spPr/>
      <dgm:t>
        <a:bodyPr/>
        <a:lstStyle/>
        <a:p>
          <a:endParaRPr lang="en-US"/>
        </a:p>
      </dgm:t>
    </dgm:pt>
  </dgm:ptLst>
  <dgm:cxnLst>
    <dgm:cxn modelId="{5A3718DE-AD65-41FF-8889-A37F5A10E46E}" srcId="{CAD31A59-B171-42CB-8958-A51A5C5BB7B6}" destId="{6381FD76-83F2-401E-BF13-5891C66D04E8}" srcOrd="0" destOrd="0" parTransId="{D21324B0-2877-4257-803A-8235DF0E2CBD}" sibTransId="{A04D07EF-3BD1-48A1-8042-884C75F900F3}"/>
    <dgm:cxn modelId="{24E20AD0-C266-41EB-85CD-F545400192D7}" type="presOf" srcId="{308EBE8A-24DC-46D4-BFFA-D6453FFF9176}" destId="{A4E76841-4582-4493-9D78-FE7E1BEFE4E3}" srcOrd="1" destOrd="0" presId="urn:microsoft.com/office/officeart/2005/8/layout/hList9"/>
    <dgm:cxn modelId="{17A8784C-527A-4E51-83E4-75DC5868473F}" type="presOf" srcId="{CAD31A59-B171-42CB-8958-A51A5C5BB7B6}" destId="{5D561B51-5EAB-43B2-A1DE-3F28CFEAC024}" srcOrd="0" destOrd="0" presId="urn:microsoft.com/office/officeart/2005/8/layout/hList9"/>
    <dgm:cxn modelId="{6A5C2CC7-C614-40E1-92E9-58145B109A0E}" type="presOf" srcId="{6381FD76-83F2-401E-BF13-5891C66D04E8}" destId="{A28F8E32-643B-4F5D-9F82-307120508D04}" srcOrd="0" destOrd="0" presId="urn:microsoft.com/office/officeart/2005/8/layout/hList9"/>
    <dgm:cxn modelId="{F4C2A2B6-8388-47F5-9CCF-A665E079873F}" type="presOf" srcId="{308EBE8A-24DC-46D4-BFFA-D6453FFF9176}" destId="{42C87E6A-AA37-4E27-8322-5F67603B963C}" srcOrd="0" destOrd="0" presId="urn:microsoft.com/office/officeart/2005/8/layout/hList9"/>
    <dgm:cxn modelId="{08F33AE7-6552-4F31-ADE5-69F8CB61AA33}" srcId="{6381FD76-83F2-401E-BF13-5891C66D04E8}" destId="{308EBE8A-24DC-46D4-BFFA-D6453FFF9176}" srcOrd="0" destOrd="0" parTransId="{274B0E26-8F48-470C-8F6E-54A1E42AE5BB}" sibTransId="{14B0883E-BEDC-4220-9B9F-89C26CE02F36}"/>
    <dgm:cxn modelId="{8F3D0A72-4672-4B1C-9547-FC4680F0AFAB}" type="presParOf" srcId="{5D561B51-5EAB-43B2-A1DE-3F28CFEAC024}" destId="{F0AE803C-3C61-457B-97C9-957FEECBF386}" srcOrd="0" destOrd="0" presId="urn:microsoft.com/office/officeart/2005/8/layout/hList9"/>
    <dgm:cxn modelId="{D1A237C9-A718-4AEB-AC87-42016137B586}" type="presParOf" srcId="{5D561B51-5EAB-43B2-A1DE-3F28CFEAC024}" destId="{9C81FF19-4CB0-41A9-B277-18213BB17F82}" srcOrd="1" destOrd="0" presId="urn:microsoft.com/office/officeart/2005/8/layout/hList9"/>
    <dgm:cxn modelId="{EC767A80-FCAE-40AE-B9EE-FB911EECC616}" type="presParOf" srcId="{9C81FF19-4CB0-41A9-B277-18213BB17F82}" destId="{23B49297-49E2-4B5C-B8CC-5F0442834ED0}" srcOrd="0" destOrd="0" presId="urn:microsoft.com/office/officeart/2005/8/layout/hList9"/>
    <dgm:cxn modelId="{3BE47791-55E5-46AE-AFD6-6F3B0A9BAD08}" type="presParOf" srcId="{9C81FF19-4CB0-41A9-B277-18213BB17F82}" destId="{DD423D88-DD70-4F2B-ACD8-2C19C406A669}" srcOrd="1" destOrd="0" presId="urn:microsoft.com/office/officeart/2005/8/layout/hList9"/>
    <dgm:cxn modelId="{9E799F70-7B50-4F31-B364-AD500BAC330C}" type="presParOf" srcId="{DD423D88-DD70-4F2B-ACD8-2C19C406A669}" destId="{42C87E6A-AA37-4E27-8322-5F67603B963C}" srcOrd="0" destOrd="0" presId="urn:microsoft.com/office/officeart/2005/8/layout/hList9"/>
    <dgm:cxn modelId="{7075B8E6-C0EA-4EB6-8B96-34F107450DB3}" type="presParOf" srcId="{DD423D88-DD70-4F2B-ACD8-2C19C406A669}" destId="{A4E76841-4582-4493-9D78-FE7E1BEFE4E3}" srcOrd="1" destOrd="0" presId="urn:microsoft.com/office/officeart/2005/8/layout/hList9"/>
    <dgm:cxn modelId="{B7E0791A-CB7C-4977-9D7F-2CB02A3082AE}" type="presParOf" srcId="{5D561B51-5EAB-43B2-A1DE-3F28CFEAC024}" destId="{2FDF3FA0-A74D-4974-95A3-63CA173B5BC8}" srcOrd="2" destOrd="0" presId="urn:microsoft.com/office/officeart/2005/8/layout/hList9"/>
    <dgm:cxn modelId="{EE6847E8-1A1B-4250-B3F0-116C3F8FC104}" type="presParOf" srcId="{5D561B51-5EAB-43B2-A1DE-3F28CFEAC024}" destId="{A28F8E32-643B-4F5D-9F82-307120508D04}" srcOrd="3"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99E313B-731B-4D91-B000-C2FF53AB0D9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8AF4B83-8603-4CE5-BCD6-23CFA571E949}">
      <dgm:prSet/>
      <dgm:spPr/>
      <dgm:t>
        <a:bodyPr/>
        <a:lstStyle/>
        <a:p>
          <a:pPr rtl="0"/>
          <a:r>
            <a:rPr lang="en-US" baseline="0" smtClean="0"/>
            <a:t>With a partner…</a:t>
          </a:r>
          <a:endParaRPr lang="en-US"/>
        </a:p>
      </dgm:t>
    </dgm:pt>
    <dgm:pt modelId="{0800B34C-22C3-448D-B699-091A97E99927}" type="parTrans" cxnId="{436E77C1-5889-4C79-9049-444C44352B35}">
      <dgm:prSet/>
      <dgm:spPr/>
      <dgm:t>
        <a:bodyPr/>
        <a:lstStyle/>
        <a:p>
          <a:endParaRPr lang="en-US"/>
        </a:p>
      </dgm:t>
    </dgm:pt>
    <dgm:pt modelId="{4D8053A1-EA9B-4862-BCC8-6444E8A5B263}" type="sibTrans" cxnId="{436E77C1-5889-4C79-9049-444C44352B35}">
      <dgm:prSet/>
      <dgm:spPr/>
      <dgm:t>
        <a:bodyPr/>
        <a:lstStyle/>
        <a:p>
          <a:endParaRPr lang="en-US"/>
        </a:p>
      </dgm:t>
    </dgm:pt>
    <dgm:pt modelId="{B92464BB-9F1D-44C7-9827-AA095071DEDA}" type="pres">
      <dgm:prSet presAssocID="{999E313B-731B-4D91-B000-C2FF53AB0D91}" presName="linear" presStyleCnt="0">
        <dgm:presLayoutVars>
          <dgm:animLvl val="lvl"/>
          <dgm:resizeHandles val="exact"/>
        </dgm:presLayoutVars>
      </dgm:prSet>
      <dgm:spPr/>
      <dgm:t>
        <a:bodyPr/>
        <a:lstStyle/>
        <a:p>
          <a:endParaRPr lang="en-US"/>
        </a:p>
      </dgm:t>
    </dgm:pt>
    <dgm:pt modelId="{448B9D5F-027D-4D9B-A05F-98AE58FDE1BB}" type="pres">
      <dgm:prSet presAssocID="{58AF4B83-8603-4CE5-BCD6-23CFA571E949}" presName="parentText" presStyleLbl="node1" presStyleIdx="0" presStyleCnt="1">
        <dgm:presLayoutVars>
          <dgm:chMax val="0"/>
          <dgm:bulletEnabled val="1"/>
        </dgm:presLayoutVars>
      </dgm:prSet>
      <dgm:spPr/>
      <dgm:t>
        <a:bodyPr/>
        <a:lstStyle/>
        <a:p>
          <a:endParaRPr lang="en-US"/>
        </a:p>
      </dgm:t>
    </dgm:pt>
  </dgm:ptLst>
  <dgm:cxnLst>
    <dgm:cxn modelId="{436E77C1-5889-4C79-9049-444C44352B35}" srcId="{999E313B-731B-4D91-B000-C2FF53AB0D91}" destId="{58AF4B83-8603-4CE5-BCD6-23CFA571E949}" srcOrd="0" destOrd="0" parTransId="{0800B34C-22C3-448D-B699-091A97E99927}" sibTransId="{4D8053A1-EA9B-4862-BCC8-6444E8A5B263}"/>
    <dgm:cxn modelId="{10DB42B0-14E5-404C-AD79-91D85BE4DC87}" type="presOf" srcId="{999E313B-731B-4D91-B000-C2FF53AB0D91}" destId="{B92464BB-9F1D-44C7-9827-AA095071DEDA}" srcOrd="0" destOrd="0" presId="urn:microsoft.com/office/officeart/2005/8/layout/vList2"/>
    <dgm:cxn modelId="{9F067ABB-1110-4686-A85B-B80FCBA64613}" type="presOf" srcId="{58AF4B83-8603-4CE5-BCD6-23CFA571E949}" destId="{448B9D5F-027D-4D9B-A05F-98AE58FDE1BB}" srcOrd="0" destOrd="0" presId="urn:microsoft.com/office/officeart/2005/8/layout/vList2"/>
    <dgm:cxn modelId="{16D76BFE-F951-4A8E-82E7-EFE50C27BA7D}" type="presParOf" srcId="{B92464BB-9F1D-44C7-9827-AA095071DEDA}" destId="{448B9D5F-027D-4D9B-A05F-98AE58FDE1B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8DD61B-CAFB-4855-B027-B8380A1A3B20}"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US"/>
        </a:p>
      </dgm:t>
    </dgm:pt>
    <dgm:pt modelId="{ECB18323-6AC1-41F0-A21F-92BC87681B3C}">
      <dgm:prSet/>
      <dgm:spPr/>
      <dgm:t>
        <a:bodyPr/>
        <a:lstStyle/>
        <a:p>
          <a:pPr rtl="0"/>
          <a:r>
            <a:rPr lang="en-US" dirty="0" smtClean="0">
              <a:solidFill>
                <a:schemeClr val="bg1"/>
              </a:solidFill>
            </a:rPr>
            <a:t>Increase in text complexity at each grade level</a:t>
          </a:r>
          <a:endParaRPr lang="en-US" dirty="0">
            <a:solidFill>
              <a:schemeClr val="bg1"/>
            </a:solidFill>
          </a:endParaRPr>
        </a:p>
      </dgm:t>
    </dgm:pt>
    <dgm:pt modelId="{43441CCD-E507-4223-B4F8-088571B45773}" type="parTrans" cxnId="{3BDCB79B-1C21-4A8C-BD59-2683D5207056}">
      <dgm:prSet/>
      <dgm:spPr/>
      <dgm:t>
        <a:bodyPr/>
        <a:lstStyle/>
        <a:p>
          <a:endParaRPr lang="en-US"/>
        </a:p>
      </dgm:t>
    </dgm:pt>
    <dgm:pt modelId="{B7C04414-94E2-47FE-82BC-240509B61BB4}" type="sibTrans" cxnId="{3BDCB79B-1C21-4A8C-BD59-2683D5207056}">
      <dgm:prSet/>
      <dgm:spPr/>
      <dgm:t>
        <a:bodyPr/>
        <a:lstStyle/>
        <a:p>
          <a:endParaRPr lang="en-US"/>
        </a:p>
      </dgm:t>
    </dgm:pt>
    <dgm:pt modelId="{87A2DD89-6562-439B-A6BE-9FDD3212B050}">
      <dgm:prSet/>
      <dgm:spPr/>
      <dgm:t>
        <a:bodyPr/>
        <a:lstStyle/>
        <a:p>
          <a:pPr rtl="0"/>
          <a:r>
            <a:rPr lang="en-US" dirty="0" smtClean="0">
              <a:solidFill>
                <a:schemeClr val="accent2"/>
              </a:solidFill>
            </a:rPr>
            <a:t>Qualitative</a:t>
          </a:r>
          <a:endParaRPr lang="en-US" dirty="0">
            <a:solidFill>
              <a:schemeClr val="accent2"/>
            </a:solidFill>
          </a:endParaRPr>
        </a:p>
      </dgm:t>
    </dgm:pt>
    <dgm:pt modelId="{F3BA6B17-5F43-4EDE-84EE-360A6E6EF5E1}" type="parTrans" cxnId="{DB0F1B65-2CD3-463C-979B-AB7B9BB3D8B8}">
      <dgm:prSet/>
      <dgm:spPr/>
      <dgm:t>
        <a:bodyPr/>
        <a:lstStyle/>
        <a:p>
          <a:endParaRPr lang="en-US"/>
        </a:p>
      </dgm:t>
    </dgm:pt>
    <dgm:pt modelId="{65ACEC5D-931C-4A0B-870F-716259059429}" type="sibTrans" cxnId="{DB0F1B65-2CD3-463C-979B-AB7B9BB3D8B8}">
      <dgm:prSet/>
      <dgm:spPr/>
      <dgm:t>
        <a:bodyPr/>
        <a:lstStyle/>
        <a:p>
          <a:endParaRPr lang="en-US"/>
        </a:p>
      </dgm:t>
    </dgm:pt>
    <dgm:pt modelId="{0675312B-B731-41E9-BFD1-62C23D951D21}">
      <dgm:prSet/>
      <dgm:spPr/>
      <dgm:t>
        <a:bodyPr/>
        <a:lstStyle/>
        <a:p>
          <a:pPr rtl="0"/>
          <a:r>
            <a:rPr lang="en-US" dirty="0" smtClean="0">
              <a:solidFill>
                <a:schemeClr val="accent2"/>
              </a:solidFill>
            </a:rPr>
            <a:t>Quantitative</a:t>
          </a:r>
          <a:endParaRPr lang="en-US" dirty="0">
            <a:solidFill>
              <a:schemeClr val="accent2"/>
            </a:solidFill>
          </a:endParaRPr>
        </a:p>
      </dgm:t>
    </dgm:pt>
    <dgm:pt modelId="{7D635657-35A5-4A72-8512-D6C14017B6D9}" type="parTrans" cxnId="{9E4D2CEB-04FA-48E2-8AD2-A0653544EE5F}">
      <dgm:prSet/>
      <dgm:spPr/>
      <dgm:t>
        <a:bodyPr/>
        <a:lstStyle/>
        <a:p>
          <a:endParaRPr lang="en-US"/>
        </a:p>
      </dgm:t>
    </dgm:pt>
    <dgm:pt modelId="{82254661-C6AA-4D91-A232-CF44265913B5}" type="sibTrans" cxnId="{9E4D2CEB-04FA-48E2-8AD2-A0653544EE5F}">
      <dgm:prSet/>
      <dgm:spPr/>
      <dgm:t>
        <a:bodyPr/>
        <a:lstStyle/>
        <a:p>
          <a:endParaRPr lang="en-US"/>
        </a:p>
      </dgm:t>
    </dgm:pt>
    <dgm:pt modelId="{C4B1EB18-083E-44E6-9F7C-2C35F4F13B1D}">
      <dgm:prSet/>
      <dgm:spPr/>
      <dgm:t>
        <a:bodyPr/>
        <a:lstStyle/>
        <a:p>
          <a:pPr rtl="0"/>
          <a:r>
            <a:rPr lang="en-US" dirty="0" smtClean="0">
              <a:solidFill>
                <a:schemeClr val="accent2"/>
              </a:solidFill>
            </a:rPr>
            <a:t>Reader &amp; Task</a:t>
          </a:r>
          <a:endParaRPr lang="en-US" dirty="0">
            <a:solidFill>
              <a:schemeClr val="accent2"/>
            </a:solidFill>
          </a:endParaRPr>
        </a:p>
      </dgm:t>
    </dgm:pt>
    <dgm:pt modelId="{CC220323-958A-4727-BFAE-D7F8700DE710}" type="parTrans" cxnId="{B66C1C61-0BC0-426A-A609-CC22A22E4104}">
      <dgm:prSet/>
      <dgm:spPr/>
      <dgm:t>
        <a:bodyPr/>
        <a:lstStyle/>
        <a:p>
          <a:endParaRPr lang="en-US"/>
        </a:p>
      </dgm:t>
    </dgm:pt>
    <dgm:pt modelId="{D006E075-8896-42F7-8793-197599E5CAB4}" type="sibTrans" cxnId="{B66C1C61-0BC0-426A-A609-CC22A22E4104}">
      <dgm:prSet/>
      <dgm:spPr/>
      <dgm:t>
        <a:bodyPr/>
        <a:lstStyle/>
        <a:p>
          <a:endParaRPr lang="en-US"/>
        </a:p>
      </dgm:t>
    </dgm:pt>
    <dgm:pt modelId="{B0C08699-BDB5-4E81-8A27-294C0F7B097C}">
      <dgm:prSet/>
      <dgm:spPr/>
      <dgm:t>
        <a:bodyPr/>
        <a:lstStyle/>
        <a:p>
          <a:r>
            <a:rPr lang="en-US" dirty="0" smtClean="0">
              <a:solidFill>
                <a:schemeClr val="bg1"/>
              </a:solidFill>
            </a:rPr>
            <a:t>Levels of meaning</a:t>
          </a:r>
          <a:endParaRPr lang="en-US" dirty="0">
            <a:solidFill>
              <a:schemeClr val="bg1"/>
            </a:solidFill>
          </a:endParaRPr>
        </a:p>
      </dgm:t>
    </dgm:pt>
    <dgm:pt modelId="{38F09404-B403-4046-B001-8579D78E3012}" type="parTrans" cxnId="{4C1FA3CB-ABAB-45D7-9273-A301469C8B8E}">
      <dgm:prSet/>
      <dgm:spPr/>
      <dgm:t>
        <a:bodyPr/>
        <a:lstStyle/>
        <a:p>
          <a:endParaRPr lang="en-US"/>
        </a:p>
      </dgm:t>
    </dgm:pt>
    <dgm:pt modelId="{86546A10-A6AA-44D7-96B3-5C479B0083B4}" type="sibTrans" cxnId="{4C1FA3CB-ABAB-45D7-9273-A301469C8B8E}">
      <dgm:prSet/>
      <dgm:spPr/>
      <dgm:t>
        <a:bodyPr/>
        <a:lstStyle/>
        <a:p>
          <a:endParaRPr lang="en-US"/>
        </a:p>
      </dgm:t>
    </dgm:pt>
    <dgm:pt modelId="{466C78EB-E225-4E75-A343-1635B8452CC5}">
      <dgm:prSet/>
      <dgm:spPr/>
      <dgm:t>
        <a:bodyPr/>
        <a:lstStyle/>
        <a:p>
          <a:r>
            <a:rPr lang="en-US" dirty="0" smtClean="0">
              <a:solidFill>
                <a:schemeClr val="bg1"/>
              </a:solidFill>
            </a:rPr>
            <a:t>Word length</a:t>
          </a:r>
          <a:endParaRPr lang="en-US" dirty="0">
            <a:solidFill>
              <a:schemeClr val="bg1"/>
            </a:solidFill>
          </a:endParaRPr>
        </a:p>
      </dgm:t>
    </dgm:pt>
    <dgm:pt modelId="{288872ED-FE8B-4FF6-A1BC-9700BBF6A7FB}" type="parTrans" cxnId="{0AAE2721-DFAA-415B-99B3-4AA38BA08ADA}">
      <dgm:prSet/>
      <dgm:spPr/>
      <dgm:t>
        <a:bodyPr/>
        <a:lstStyle/>
        <a:p>
          <a:endParaRPr lang="en-US"/>
        </a:p>
      </dgm:t>
    </dgm:pt>
    <dgm:pt modelId="{10D224D7-1EBF-48F1-A2E3-0C313FCADA94}" type="sibTrans" cxnId="{0AAE2721-DFAA-415B-99B3-4AA38BA08ADA}">
      <dgm:prSet/>
      <dgm:spPr/>
      <dgm:t>
        <a:bodyPr/>
        <a:lstStyle/>
        <a:p>
          <a:endParaRPr lang="en-US"/>
        </a:p>
      </dgm:t>
    </dgm:pt>
    <dgm:pt modelId="{2A37C715-99CA-4C48-A815-FCCFC8A0BBB7}">
      <dgm:prSet custT="1"/>
      <dgm:spPr/>
      <dgm:t>
        <a:bodyPr/>
        <a:lstStyle/>
        <a:p>
          <a:r>
            <a:rPr lang="en-US" sz="2000" dirty="0" smtClean="0">
              <a:solidFill>
                <a:schemeClr val="bg1"/>
              </a:solidFill>
            </a:rPr>
            <a:t>Motivation</a:t>
          </a:r>
        </a:p>
      </dgm:t>
    </dgm:pt>
    <dgm:pt modelId="{9FB9FA6D-8A3C-4ECE-9A38-A1B2149FE907}" type="parTrans" cxnId="{C2EFF71B-A718-4225-933B-82E95F2D4132}">
      <dgm:prSet/>
      <dgm:spPr/>
      <dgm:t>
        <a:bodyPr/>
        <a:lstStyle/>
        <a:p>
          <a:endParaRPr lang="en-US"/>
        </a:p>
      </dgm:t>
    </dgm:pt>
    <dgm:pt modelId="{D4EC4003-8121-4475-9DDD-50FD8BACAF67}" type="sibTrans" cxnId="{C2EFF71B-A718-4225-933B-82E95F2D4132}">
      <dgm:prSet/>
      <dgm:spPr/>
      <dgm:t>
        <a:bodyPr/>
        <a:lstStyle/>
        <a:p>
          <a:endParaRPr lang="en-US"/>
        </a:p>
      </dgm:t>
    </dgm:pt>
    <dgm:pt modelId="{F3C6871F-034C-43A6-BE12-A902D4213ACF}">
      <dgm:prSet/>
      <dgm:spPr/>
      <dgm:t>
        <a:bodyPr/>
        <a:lstStyle/>
        <a:p>
          <a:r>
            <a:rPr lang="en-US" dirty="0" smtClean="0">
              <a:solidFill>
                <a:schemeClr val="bg1"/>
              </a:solidFill>
            </a:rPr>
            <a:t>Structure</a:t>
          </a:r>
          <a:endParaRPr lang="en-US" dirty="0">
            <a:solidFill>
              <a:schemeClr val="bg1"/>
            </a:solidFill>
          </a:endParaRPr>
        </a:p>
      </dgm:t>
    </dgm:pt>
    <dgm:pt modelId="{33950275-99B2-4014-86E0-0C6944CE55DC}" type="parTrans" cxnId="{AD889994-DEAA-4E21-872F-7DEEA92DADB4}">
      <dgm:prSet/>
      <dgm:spPr/>
      <dgm:t>
        <a:bodyPr/>
        <a:lstStyle/>
        <a:p>
          <a:endParaRPr lang="en-US"/>
        </a:p>
      </dgm:t>
    </dgm:pt>
    <dgm:pt modelId="{551FDBF0-F964-4020-931C-E414624CE6BB}" type="sibTrans" cxnId="{AD889994-DEAA-4E21-872F-7DEEA92DADB4}">
      <dgm:prSet/>
      <dgm:spPr/>
      <dgm:t>
        <a:bodyPr/>
        <a:lstStyle/>
        <a:p>
          <a:endParaRPr lang="en-US"/>
        </a:p>
      </dgm:t>
    </dgm:pt>
    <dgm:pt modelId="{BB6E20FB-E14D-4D40-A7DF-F240EE95164C}">
      <dgm:prSet/>
      <dgm:spPr/>
      <dgm:t>
        <a:bodyPr/>
        <a:lstStyle/>
        <a:p>
          <a:r>
            <a:rPr lang="en-US" dirty="0" smtClean="0">
              <a:solidFill>
                <a:schemeClr val="bg1"/>
              </a:solidFill>
            </a:rPr>
            <a:t>Clarity of language</a:t>
          </a:r>
          <a:endParaRPr lang="en-US" dirty="0">
            <a:solidFill>
              <a:schemeClr val="bg1"/>
            </a:solidFill>
          </a:endParaRPr>
        </a:p>
      </dgm:t>
    </dgm:pt>
    <dgm:pt modelId="{7311D752-2867-46CD-AF35-D802FBBB78D9}" type="parTrans" cxnId="{842D8150-BD45-430A-A079-D8BDDC21F205}">
      <dgm:prSet/>
      <dgm:spPr/>
      <dgm:t>
        <a:bodyPr/>
        <a:lstStyle/>
        <a:p>
          <a:endParaRPr lang="en-US"/>
        </a:p>
      </dgm:t>
    </dgm:pt>
    <dgm:pt modelId="{60647927-4E85-4EB5-971B-5AF2124138D2}" type="sibTrans" cxnId="{842D8150-BD45-430A-A079-D8BDDC21F205}">
      <dgm:prSet/>
      <dgm:spPr/>
      <dgm:t>
        <a:bodyPr/>
        <a:lstStyle/>
        <a:p>
          <a:endParaRPr lang="en-US"/>
        </a:p>
      </dgm:t>
    </dgm:pt>
    <dgm:pt modelId="{E3E8FBFE-E610-47E3-883B-138F69A34D37}">
      <dgm:prSet/>
      <dgm:spPr/>
      <dgm:t>
        <a:bodyPr/>
        <a:lstStyle/>
        <a:p>
          <a:r>
            <a:rPr lang="en-US" dirty="0" smtClean="0">
              <a:solidFill>
                <a:schemeClr val="bg1"/>
              </a:solidFill>
            </a:rPr>
            <a:t>Knowledge demands</a:t>
          </a:r>
          <a:endParaRPr lang="en-US" dirty="0">
            <a:solidFill>
              <a:schemeClr val="bg1"/>
            </a:solidFill>
          </a:endParaRPr>
        </a:p>
      </dgm:t>
    </dgm:pt>
    <dgm:pt modelId="{2491CCB4-C279-4746-94FD-FE660BC7CAEF}" type="parTrans" cxnId="{8F59D6B5-9E45-4AC8-8686-8129088EE327}">
      <dgm:prSet/>
      <dgm:spPr/>
      <dgm:t>
        <a:bodyPr/>
        <a:lstStyle/>
        <a:p>
          <a:endParaRPr lang="en-US"/>
        </a:p>
      </dgm:t>
    </dgm:pt>
    <dgm:pt modelId="{5152ED69-CD63-4A78-8B18-1F969849DE14}" type="sibTrans" cxnId="{8F59D6B5-9E45-4AC8-8686-8129088EE327}">
      <dgm:prSet/>
      <dgm:spPr/>
      <dgm:t>
        <a:bodyPr/>
        <a:lstStyle/>
        <a:p>
          <a:endParaRPr lang="en-US"/>
        </a:p>
      </dgm:t>
    </dgm:pt>
    <dgm:pt modelId="{E9409800-FC92-4308-82F8-E23AC37216D7}">
      <dgm:prSet/>
      <dgm:spPr/>
      <dgm:t>
        <a:bodyPr/>
        <a:lstStyle/>
        <a:p>
          <a:r>
            <a:rPr lang="en-US" dirty="0" smtClean="0">
              <a:solidFill>
                <a:schemeClr val="bg1"/>
              </a:solidFill>
            </a:rPr>
            <a:t>Sentence length</a:t>
          </a:r>
          <a:endParaRPr lang="en-US" dirty="0">
            <a:solidFill>
              <a:schemeClr val="bg1"/>
            </a:solidFill>
          </a:endParaRPr>
        </a:p>
      </dgm:t>
    </dgm:pt>
    <dgm:pt modelId="{F1111F7A-62E4-49C8-A824-48E663E490D9}" type="parTrans" cxnId="{6B8C1294-32B6-4F52-85AD-7987B930977E}">
      <dgm:prSet/>
      <dgm:spPr/>
      <dgm:t>
        <a:bodyPr/>
        <a:lstStyle/>
        <a:p>
          <a:endParaRPr lang="en-US"/>
        </a:p>
      </dgm:t>
    </dgm:pt>
    <dgm:pt modelId="{758A5718-E703-4651-AB36-4C6106E1524D}" type="sibTrans" cxnId="{6B8C1294-32B6-4F52-85AD-7987B930977E}">
      <dgm:prSet/>
      <dgm:spPr/>
      <dgm:t>
        <a:bodyPr/>
        <a:lstStyle/>
        <a:p>
          <a:endParaRPr lang="en-US"/>
        </a:p>
      </dgm:t>
    </dgm:pt>
    <dgm:pt modelId="{9539DFE2-CEC7-4DD0-AB01-DAE253476D44}">
      <dgm:prSet/>
      <dgm:spPr/>
      <dgm:t>
        <a:bodyPr/>
        <a:lstStyle/>
        <a:p>
          <a:r>
            <a:rPr lang="en-US" dirty="0" smtClean="0">
              <a:solidFill>
                <a:schemeClr val="bg1"/>
              </a:solidFill>
            </a:rPr>
            <a:t>Text cohesion</a:t>
          </a:r>
          <a:endParaRPr lang="en-US" dirty="0">
            <a:solidFill>
              <a:schemeClr val="bg1"/>
            </a:solidFill>
          </a:endParaRPr>
        </a:p>
      </dgm:t>
    </dgm:pt>
    <dgm:pt modelId="{568F4876-517B-4266-A84F-3667A46F7F7B}" type="parTrans" cxnId="{D391E0E8-A929-48B3-830D-3A6B798B3237}">
      <dgm:prSet/>
      <dgm:spPr/>
      <dgm:t>
        <a:bodyPr/>
        <a:lstStyle/>
        <a:p>
          <a:endParaRPr lang="en-US"/>
        </a:p>
      </dgm:t>
    </dgm:pt>
    <dgm:pt modelId="{A625E992-B472-43AA-AB78-866F7A3CE5B0}" type="sibTrans" cxnId="{D391E0E8-A929-48B3-830D-3A6B798B3237}">
      <dgm:prSet/>
      <dgm:spPr/>
      <dgm:t>
        <a:bodyPr/>
        <a:lstStyle/>
        <a:p>
          <a:endParaRPr lang="en-US"/>
        </a:p>
      </dgm:t>
    </dgm:pt>
    <dgm:pt modelId="{577ED823-34F7-4E07-8F8E-FFB6FDE62D12}">
      <dgm:prSet custT="1"/>
      <dgm:spPr/>
      <dgm:t>
        <a:bodyPr/>
        <a:lstStyle/>
        <a:p>
          <a:r>
            <a:rPr lang="en-US" sz="1800" dirty="0" smtClean="0">
              <a:solidFill>
                <a:schemeClr val="bg1"/>
              </a:solidFill>
            </a:rPr>
            <a:t>Knowledge</a:t>
          </a:r>
        </a:p>
      </dgm:t>
    </dgm:pt>
    <dgm:pt modelId="{1E13A4CB-8F63-4E3F-B846-656315B05459}" type="parTrans" cxnId="{B7830C8C-7343-4D44-85A5-A6D84329567F}">
      <dgm:prSet/>
      <dgm:spPr/>
      <dgm:t>
        <a:bodyPr/>
        <a:lstStyle/>
        <a:p>
          <a:endParaRPr lang="en-US"/>
        </a:p>
      </dgm:t>
    </dgm:pt>
    <dgm:pt modelId="{D6CCBAB1-E01D-4C81-A835-559094C01A63}" type="sibTrans" cxnId="{B7830C8C-7343-4D44-85A5-A6D84329567F}">
      <dgm:prSet/>
      <dgm:spPr/>
      <dgm:t>
        <a:bodyPr/>
        <a:lstStyle/>
        <a:p>
          <a:endParaRPr lang="en-US"/>
        </a:p>
      </dgm:t>
    </dgm:pt>
    <dgm:pt modelId="{ECA2EAEC-A709-4CD8-938D-B38233F58DC1}">
      <dgm:prSet custT="1"/>
      <dgm:spPr/>
      <dgm:t>
        <a:bodyPr/>
        <a:lstStyle/>
        <a:p>
          <a:r>
            <a:rPr lang="en-US" sz="1800" dirty="0" smtClean="0">
              <a:solidFill>
                <a:schemeClr val="bg1"/>
              </a:solidFill>
            </a:rPr>
            <a:t>Experience</a:t>
          </a:r>
        </a:p>
        <a:p>
          <a:endParaRPr lang="en-US" sz="1200" dirty="0" smtClean="0"/>
        </a:p>
      </dgm:t>
    </dgm:pt>
    <dgm:pt modelId="{724FDAAA-AB08-4EAA-9603-ABEA28193C5D}" type="parTrans" cxnId="{90947B84-25FA-4FB3-8B4E-CA264BEE73FB}">
      <dgm:prSet/>
      <dgm:spPr/>
      <dgm:t>
        <a:bodyPr/>
        <a:lstStyle/>
        <a:p>
          <a:endParaRPr lang="en-US"/>
        </a:p>
      </dgm:t>
    </dgm:pt>
    <dgm:pt modelId="{2E42F82B-D50D-47CC-8399-1C0FA3583281}" type="sibTrans" cxnId="{90947B84-25FA-4FB3-8B4E-CA264BEE73FB}">
      <dgm:prSet/>
      <dgm:spPr/>
      <dgm:t>
        <a:bodyPr/>
        <a:lstStyle/>
        <a:p>
          <a:endParaRPr lang="en-US"/>
        </a:p>
      </dgm:t>
    </dgm:pt>
    <dgm:pt modelId="{A696FED3-449F-44C5-B2A0-A590A5ADA3F2}" type="pres">
      <dgm:prSet presAssocID="{FA8DD61B-CAFB-4855-B027-B8380A1A3B20}" presName="vert0" presStyleCnt="0">
        <dgm:presLayoutVars>
          <dgm:dir/>
          <dgm:animOne val="branch"/>
          <dgm:animLvl val="lvl"/>
        </dgm:presLayoutVars>
      </dgm:prSet>
      <dgm:spPr/>
      <dgm:t>
        <a:bodyPr/>
        <a:lstStyle/>
        <a:p>
          <a:endParaRPr lang="en-US"/>
        </a:p>
      </dgm:t>
    </dgm:pt>
    <dgm:pt modelId="{434D7B51-90D0-4DEC-ADF4-F47813114C9C}" type="pres">
      <dgm:prSet presAssocID="{ECB18323-6AC1-41F0-A21F-92BC87681B3C}" presName="thickLine" presStyleLbl="alignNode1" presStyleIdx="0" presStyleCnt="1"/>
      <dgm:spPr/>
    </dgm:pt>
    <dgm:pt modelId="{5C202A7E-1B9D-419D-8422-74284803E5D8}" type="pres">
      <dgm:prSet presAssocID="{ECB18323-6AC1-41F0-A21F-92BC87681B3C}" presName="horz1" presStyleCnt="0"/>
      <dgm:spPr/>
    </dgm:pt>
    <dgm:pt modelId="{1FB7CE48-9AE3-40C6-B1CA-CD774F28724F}" type="pres">
      <dgm:prSet presAssocID="{ECB18323-6AC1-41F0-A21F-92BC87681B3C}" presName="tx1" presStyleLbl="revTx" presStyleIdx="0" presStyleCnt="14"/>
      <dgm:spPr/>
      <dgm:t>
        <a:bodyPr/>
        <a:lstStyle/>
        <a:p>
          <a:endParaRPr lang="en-US"/>
        </a:p>
      </dgm:t>
    </dgm:pt>
    <dgm:pt modelId="{D57677AE-039E-4619-A259-6534A0AFC27E}" type="pres">
      <dgm:prSet presAssocID="{ECB18323-6AC1-41F0-A21F-92BC87681B3C}" presName="vert1" presStyleCnt="0"/>
      <dgm:spPr/>
    </dgm:pt>
    <dgm:pt modelId="{333A76A6-E9E0-40F2-95BC-73A368F4D0B6}" type="pres">
      <dgm:prSet presAssocID="{87A2DD89-6562-439B-A6BE-9FDD3212B050}" presName="vertSpace2a" presStyleCnt="0"/>
      <dgm:spPr/>
    </dgm:pt>
    <dgm:pt modelId="{9A5979FC-5D5D-4398-B6AA-0C150DE0DAEA}" type="pres">
      <dgm:prSet presAssocID="{87A2DD89-6562-439B-A6BE-9FDD3212B050}" presName="horz2" presStyleCnt="0"/>
      <dgm:spPr/>
    </dgm:pt>
    <dgm:pt modelId="{E2C34C01-4EBE-4203-861B-1C46B7C166F4}" type="pres">
      <dgm:prSet presAssocID="{87A2DD89-6562-439B-A6BE-9FDD3212B050}" presName="horzSpace2" presStyleCnt="0"/>
      <dgm:spPr/>
    </dgm:pt>
    <dgm:pt modelId="{BCBBE52F-93C3-4D7A-A9C6-0EB87703B0D9}" type="pres">
      <dgm:prSet presAssocID="{87A2DD89-6562-439B-A6BE-9FDD3212B050}" presName="tx2" presStyleLbl="revTx" presStyleIdx="1" presStyleCnt="14" custLinFactNeighborX="848" custLinFactNeighborY="273"/>
      <dgm:spPr/>
      <dgm:t>
        <a:bodyPr/>
        <a:lstStyle/>
        <a:p>
          <a:endParaRPr lang="en-US"/>
        </a:p>
      </dgm:t>
    </dgm:pt>
    <dgm:pt modelId="{36403B98-5782-41C4-B480-FB768B28C96B}" type="pres">
      <dgm:prSet presAssocID="{87A2DD89-6562-439B-A6BE-9FDD3212B050}" presName="vert2" presStyleCnt="0"/>
      <dgm:spPr/>
    </dgm:pt>
    <dgm:pt modelId="{2B781D3E-7F68-46AB-97A2-879475A71E06}" type="pres">
      <dgm:prSet presAssocID="{B0C08699-BDB5-4E81-8A27-294C0F7B097C}" presName="horz3" presStyleCnt="0"/>
      <dgm:spPr/>
    </dgm:pt>
    <dgm:pt modelId="{63CDEFDA-9513-4A42-9837-E74CB72FB8D6}" type="pres">
      <dgm:prSet presAssocID="{B0C08699-BDB5-4E81-8A27-294C0F7B097C}" presName="horzSpace3" presStyleCnt="0"/>
      <dgm:spPr/>
    </dgm:pt>
    <dgm:pt modelId="{7615EC08-3885-402A-AFEA-CEC4B12D8925}" type="pres">
      <dgm:prSet presAssocID="{B0C08699-BDB5-4E81-8A27-294C0F7B097C}" presName="tx3" presStyleLbl="revTx" presStyleIdx="2" presStyleCnt="14"/>
      <dgm:spPr/>
      <dgm:t>
        <a:bodyPr/>
        <a:lstStyle/>
        <a:p>
          <a:endParaRPr lang="en-US"/>
        </a:p>
      </dgm:t>
    </dgm:pt>
    <dgm:pt modelId="{C15DB9C1-3A75-4403-87AD-85B9FD07FD0F}" type="pres">
      <dgm:prSet presAssocID="{B0C08699-BDB5-4E81-8A27-294C0F7B097C}" presName="vert3" presStyleCnt="0"/>
      <dgm:spPr/>
    </dgm:pt>
    <dgm:pt modelId="{A3147E35-EB49-479B-89A9-F31E7F5238CB}" type="pres">
      <dgm:prSet presAssocID="{86546A10-A6AA-44D7-96B3-5C479B0083B4}" presName="thinLine3" presStyleLbl="callout" presStyleIdx="0" presStyleCnt="10"/>
      <dgm:spPr/>
    </dgm:pt>
    <dgm:pt modelId="{C0286F0F-CEA6-4E93-9B52-E8A2EDE6825D}" type="pres">
      <dgm:prSet presAssocID="{F3C6871F-034C-43A6-BE12-A902D4213ACF}" presName="horz3" presStyleCnt="0"/>
      <dgm:spPr/>
    </dgm:pt>
    <dgm:pt modelId="{EF0046DD-0184-41DB-9FF5-C5017C34F850}" type="pres">
      <dgm:prSet presAssocID="{F3C6871F-034C-43A6-BE12-A902D4213ACF}" presName="horzSpace3" presStyleCnt="0"/>
      <dgm:spPr/>
    </dgm:pt>
    <dgm:pt modelId="{5029E27E-4465-47A4-B8AC-0BBED0EC7C96}" type="pres">
      <dgm:prSet presAssocID="{F3C6871F-034C-43A6-BE12-A902D4213ACF}" presName="tx3" presStyleLbl="revTx" presStyleIdx="3" presStyleCnt="14"/>
      <dgm:spPr/>
      <dgm:t>
        <a:bodyPr/>
        <a:lstStyle/>
        <a:p>
          <a:endParaRPr lang="en-US"/>
        </a:p>
      </dgm:t>
    </dgm:pt>
    <dgm:pt modelId="{511EB206-D617-4285-83C5-21BF200477A6}" type="pres">
      <dgm:prSet presAssocID="{F3C6871F-034C-43A6-BE12-A902D4213ACF}" presName="vert3" presStyleCnt="0"/>
      <dgm:spPr/>
    </dgm:pt>
    <dgm:pt modelId="{6E65AFAF-E9C9-47E6-B438-43639973A3A9}" type="pres">
      <dgm:prSet presAssocID="{551FDBF0-F964-4020-931C-E414624CE6BB}" presName="thinLine3" presStyleLbl="callout" presStyleIdx="1" presStyleCnt="10"/>
      <dgm:spPr/>
    </dgm:pt>
    <dgm:pt modelId="{B77FB967-D71C-46F0-80DB-4FFBAEF47D53}" type="pres">
      <dgm:prSet presAssocID="{BB6E20FB-E14D-4D40-A7DF-F240EE95164C}" presName="horz3" presStyleCnt="0"/>
      <dgm:spPr/>
    </dgm:pt>
    <dgm:pt modelId="{6EDB2877-F294-40D7-9389-4321917CACBB}" type="pres">
      <dgm:prSet presAssocID="{BB6E20FB-E14D-4D40-A7DF-F240EE95164C}" presName="horzSpace3" presStyleCnt="0"/>
      <dgm:spPr/>
    </dgm:pt>
    <dgm:pt modelId="{290700FD-E942-4B66-B892-760C2BB1C9EC}" type="pres">
      <dgm:prSet presAssocID="{BB6E20FB-E14D-4D40-A7DF-F240EE95164C}" presName="tx3" presStyleLbl="revTx" presStyleIdx="4" presStyleCnt="14"/>
      <dgm:spPr/>
      <dgm:t>
        <a:bodyPr/>
        <a:lstStyle/>
        <a:p>
          <a:endParaRPr lang="en-US"/>
        </a:p>
      </dgm:t>
    </dgm:pt>
    <dgm:pt modelId="{310865A0-F3AF-4406-922F-FD2F9C738355}" type="pres">
      <dgm:prSet presAssocID="{BB6E20FB-E14D-4D40-A7DF-F240EE95164C}" presName="vert3" presStyleCnt="0"/>
      <dgm:spPr/>
    </dgm:pt>
    <dgm:pt modelId="{3D54FBBD-358D-4A87-AAD1-174E26BBCB09}" type="pres">
      <dgm:prSet presAssocID="{60647927-4E85-4EB5-971B-5AF2124138D2}" presName="thinLine3" presStyleLbl="callout" presStyleIdx="2" presStyleCnt="10"/>
      <dgm:spPr/>
    </dgm:pt>
    <dgm:pt modelId="{4AD36B28-9DF2-40D9-8FC9-3AB20075D5C9}" type="pres">
      <dgm:prSet presAssocID="{E3E8FBFE-E610-47E3-883B-138F69A34D37}" presName="horz3" presStyleCnt="0"/>
      <dgm:spPr/>
    </dgm:pt>
    <dgm:pt modelId="{C86F8AE9-C3C2-430E-9D74-3110A022187E}" type="pres">
      <dgm:prSet presAssocID="{E3E8FBFE-E610-47E3-883B-138F69A34D37}" presName="horzSpace3" presStyleCnt="0"/>
      <dgm:spPr/>
    </dgm:pt>
    <dgm:pt modelId="{433E37C3-D758-4B70-87FF-E101B863B9DF}" type="pres">
      <dgm:prSet presAssocID="{E3E8FBFE-E610-47E3-883B-138F69A34D37}" presName="tx3" presStyleLbl="revTx" presStyleIdx="5" presStyleCnt="14"/>
      <dgm:spPr/>
      <dgm:t>
        <a:bodyPr/>
        <a:lstStyle/>
        <a:p>
          <a:endParaRPr lang="en-US"/>
        </a:p>
      </dgm:t>
    </dgm:pt>
    <dgm:pt modelId="{FA72D1FF-CD74-4B41-A353-8DD2001939F9}" type="pres">
      <dgm:prSet presAssocID="{E3E8FBFE-E610-47E3-883B-138F69A34D37}" presName="vert3" presStyleCnt="0"/>
      <dgm:spPr/>
    </dgm:pt>
    <dgm:pt modelId="{554255DD-7BE0-44B3-8194-EC64D19EB51A}" type="pres">
      <dgm:prSet presAssocID="{87A2DD89-6562-439B-A6BE-9FDD3212B050}" presName="thinLine2b" presStyleLbl="callout" presStyleIdx="3" presStyleCnt="10"/>
      <dgm:spPr/>
    </dgm:pt>
    <dgm:pt modelId="{965E1CC3-1EBE-4D65-8E7D-A6C1F878A72E}" type="pres">
      <dgm:prSet presAssocID="{87A2DD89-6562-439B-A6BE-9FDD3212B050}" presName="vertSpace2b" presStyleCnt="0"/>
      <dgm:spPr/>
    </dgm:pt>
    <dgm:pt modelId="{2E44F6B0-7326-4AB5-BFD8-F4E4B4FA9DC3}" type="pres">
      <dgm:prSet presAssocID="{0675312B-B731-41E9-BFD1-62C23D951D21}" presName="horz2" presStyleCnt="0"/>
      <dgm:spPr/>
    </dgm:pt>
    <dgm:pt modelId="{0BF03AF2-C1B0-4F42-845C-25E845178A0A}" type="pres">
      <dgm:prSet presAssocID="{0675312B-B731-41E9-BFD1-62C23D951D21}" presName="horzSpace2" presStyleCnt="0"/>
      <dgm:spPr/>
    </dgm:pt>
    <dgm:pt modelId="{A3DC1D42-4528-4937-8D3D-F27C94FCD28A}" type="pres">
      <dgm:prSet presAssocID="{0675312B-B731-41E9-BFD1-62C23D951D21}" presName="tx2" presStyleLbl="revTx" presStyleIdx="6" presStyleCnt="14"/>
      <dgm:spPr/>
      <dgm:t>
        <a:bodyPr/>
        <a:lstStyle/>
        <a:p>
          <a:endParaRPr lang="en-US"/>
        </a:p>
      </dgm:t>
    </dgm:pt>
    <dgm:pt modelId="{CC48E82A-7142-40A3-B9A1-80547055F7D6}" type="pres">
      <dgm:prSet presAssocID="{0675312B-B731-41E9-BFD1-62C23D951D21}" presName="vert2" presStyleCnt="0"/>
      <dgm:spPr/>
    </dgm:pt>
    <dgm:pt modelId="{159B959A-A6D3-40A7-9FE9-382B536E59AC}" type="pres">
      <dgm:prSet presAssocID="{466C78EB-E225-4E75-A343-1635B8452CC5}" presName="horz3" presStyleCnt="0"/>
      <dgm:spPr/>
    </dgm:pt>
    <dgm:pt modelId="{6A7364B6-9234-45F8-9530-C096E46A884F}" type="pres">
      <dgm:prSet presAssocID="{466C78EB-E225-4E75-A343-1635B8452CC5}" presName="horzSpace3" presStyleCnt="0"/>
      <dgm:spPr/>
    </dgm:pt>
    <dgm:pt modelId="{280774E0-15A3-4635-973D-CEB2F145975D}" type="pres">
      <dgm:prSet presAssocID="{466C78EB-E225-4E75-A343-1635B8452CC5}" presName="tx3" presStyleLbl="revTx" presStyleIdx="7" presStyleCnt="14"/>
      <dgm:spPr/>
      <dgm:t>
        <a:bodyPr/>
        <a:lstStyle/>
        <a:p>
          <a:endParaRPr lang="en-US"/>
        </a:p>
      </dgm:t>
    </dgm:pt>
    <dgm:pt modelId="{B13CB6BA-2C3A-4654-8B3F-50445FF2B71B}" type="pres">
      <dgm:prSet presAssocID="{466C78EB-E225-4E75-A343-1635B8452CC5}" presName="vert3" presStyleCnt="0"/>
      <dgm:spPr/>
    </dgm:pt>
    <dgm:pt modelId="{19ABC01E-E001-487B-BC9B-81B042F09450}" type="pres">
      <dgm:prSet presAssocID="{10D224D7-1EBF-48F1-A2E3-0C313FCADA94}" presName="thinLine3" presStyleLbl="callout" presStyleIdx="4" presStyleCnt="10"/>
      <dgm:spPr/>
    </dgm:pt>
    <dgm:pt modelId="{5DF6DA4E-0BDE-4E6B-87BC-C7A1DE7CC33A}" type="pres">
      <dgm:prSet presAssocID="{E9409800-FC92-4308-82F8-E23AC37216D7}" presName="horz3" presStyleCnt="0"/>
      <dgm:spPr/>
    </dgm:pt>
    <dgm:pt modelId="{4EADDCDD-6489-465C-A4F4-C9F667618B3C}" type="pres">
      <dgm:prSet presAssocID="{E9409800-FC92-4308-82F8-E23AC37216D7}" presName="horzSpace3" presStyleCnt="0"/>
      <dgm:spPr/>
    </dgm:pt>
    <dgm:pt modelId="{6B8EBBF9-70C4-4249-9734-C66D5D23C784}" type="pres">
      <dgm:prSet presAssocID="{E9409800-FC92-4308-82F8-E23AC37216D7}" presName="tx3" presStyleLbl="revTx" presStyleIdx="8" presStyleCnt="14"/>
      <dgm:spPr/>
      <dgm:t>
        <a:bodyPr/>
        <a:lstStyle/>
        <a:p>
          <a:endParaRPr lang="en-US"/>
        </a:p>
      </dgm:t>
    </dgm:pt>
    <dgm:pt modelId="{7ECACC96-2914-4870-9FC3-F7DC6D48E7AB}" type="pres">
      <dgm:prSet presAssocID="{E9409800-FC92-4308-82F8-E23AC37216D7}" presName="vert3" presStyleCnt="0"/>
      <dgm:spPr/>
    </dgm:pt>
    <dgm:pt modelId="{FC3AE7E3-D662-425B-8BB7-303B2DACBB1F}" type="pres">
      <dgm:prSet presAssocID="{758A5718-E703-4651-AB36-4C6106E1524D}" presName="thinLine3" presStyleLbl="callout" presStyleIdx="5" presStyleCnt="10"/>
      <dgm:spPr/>
    </dgm:pt>
    <dgm:pt modelId="{E57D3290-6DD7-4AE1-BD6F-408F8EF44C90}" type="pres">
      <dgm:prSet presAssocID="{9539DFE2-CEC7-4DD0-AB01-DAE253476D44}" presName="horz3" presStyleCnt="0"/>
      <dgm:spPr/>
    </dgm:pt>
    <dgm:pt modelId="{21A2420E-0DDC-4831-A38D-A3E25406AA3A}" type="pres">
      <dgm:prSet presAssocID="{9539DFE2-CEC7-4DD0-AB01-DAE253476D44}" presName="horzSpace3" presStyleCnt="0"/>
      <dgm:spPr/>
    </dgm:pt>
    <dgm:pt modelId="{0DD45C37-0E8A-4D6C-96D1-5FA07B134BB8}" type="pres">
      <dgm:prSet presAssocID="{9539DFE2-CEC7-4DD0-AB01-DAE253476D44}" presName="tx3" presStyleLbl="revTx" presStyleIdx="9" presStyleCnt="14"/>
      <dgm:spPr/>
      <dgm:t>
        <a:bodyPr/>
        <a:lstStyle/>
        <a:p>
          <a:endParaRPr lang="en-US"/>
        </a:p>
      </dgm:t>
    </dgm:pt>
    <dgm:pt modelId="{5F868357-8376-4F5E-BCF6-DE187174F7F3}" type="pres">
      <dgm:prSet presAssocID="{9539DFE2-CEC7-4DD0-AB01-DAE253476D44}" presName="vert3" presStyleCnt="0"/>
      <dgm:spPr/>
    </dgm:pt>
    <dgm:pt modelId="{1A52BD4A-1B08-4785-AA07-34100784334F}" type="pres">
      <dgm:prSet presAssocID="{0675312B-B731-41E9-BFD1-62C23D951D21}" presName="thinLine2b" presStyleLbl="callout" presStyleIdx="6" presStyleCnt="10"/>
      <dgm:spPr/>
    </dgm:pt>
    <dgm:pt modelId="{F5AD75EB-6F9D-49BC-B7E0-A39FE11CD6B2}" type="pres">
      <dgm:prSet presAssocID="{0675312B-B731-41E9-BFD1-62C23D951D21}" presName="vertSpace2b" presStyleCnt="0"/>
      <dgm:spPr/>
    </dgm:pt>
    <dgm:pt modelId="{C8F462E9-ADA8-4868-9F3C-BBE46A62A140}" type="pres">
      <dgm:prSet presAssocID="{C4B1EB18-083E-44E6-9F7C-2C35F4F13B1D}" presName="horz2" presStyleCnt="0"/>
      <dgm:spPr/>
    </dgm:pt>
    <dgm:pt modelId="{7EC5E38D-DE27-4F84-A3A3-42ECD7969AC2}" type="pres">
      <dgm:prSet presAssocID="{C4B1EB18-083E-44E6-9F7C-2C35F4F13B1D}" presName="horzSpace2" presStyleCnt="0"/>
      <dgm:spPr/>
    </dgm:pt>
    <dgm:pt modelId="{F48E4BE7-A726-46FF-86E6-E094A4E76F4B}" type="pres">
      <dgm:prSet presAssocID="{C4B1EB18-083E-44E6-9F7C-2C35F4F13B1D}" presName="tx2" presStyleLbl="revTx" presStyleIdx="10" presStyleCnt="14"/>
      <dgm:spPr/>
      <dgm:t>
        <a:bodyPr/>
        <a:lstStyle/>
        <a:p>
          <a:endParaRPr lang="en-US"/>
        </a:p>
      </dgm:t>
    </dgm:pt>
    <dgm:pt modelId="{572C1C98-62F5-4F33-9132-7726187F82F5}" type="pres">
      <dgm:prSet presAssocID="{C4B1EB18-083E-44E6-9F7C-2C35F4F13B1D}" presName="vert2" presStyleCnt="0"/>
      <dgm:spPr/>
    </dgm:pt>
    <dgm:pt modelId="{C6F6FD62-D7D3-43CF-B62D-C186089D156D}" type="pres">
      <dgm:prSet presAssocID="{2A37C715-99CA-4C48-A815-FCCFC8A0BBB7}" presName="horz3" presStyleCnt="0"/>
      <dgm:spPr/>
    </dgm:pt>
    <dgm:pt modelId="{0F5BFB6D-90AD-4C64-9AA7-BC65B0C62CBF}" type="pres">
      <dgm:prSet presAssocID="{2A37C715-99CA-4C48-A815-FCCFC8A0BBB7}" presName="horzSpace3" presStyleCnt="0"/>
      <dgm:spPr/>
    </dgm:pt>
    <dgm:pt modelId="{DABD900A-AD6C-44D2-93E1-2FD90C2DCE10}" type="pres">
      <dgm:prSet presAssocID="{2A37C715-99CA-4C48-A815-FCCFC8A0BBB7}" presName="tx3" presStyleLbl="revTx" presStyleIdx="11" presStyleCnt="14"/>
      <dgm:spPr/>
      <dgm:t>
        <a:bodyPr/>
        <a:lstStyle/>
        <a:p>
          <a:endParaRPr lang="en-US"/>
        </a:p>
      </dgm:t>
    </dgm:pt>
    <dgm:pt modelId="{43CC48E5-2C54-4815-BC93-FFC3F4BF8DDD}" type="pres">
      <dgm:prSet presAssocID="{2A37C715-99CA-4C48-A815-FCCFC8A0BBB7}" presName="vert3" presStyleCnt="0"/>
      <dgm:spPr/>
    </dgm:pt>
    <dgm:pt modelId="{D059CCE0-CFD8-45ED-BBA9-97AB108745C2}" type="pres">
      <dgm:prSet presAssocID="{D4EC4003-8121-4475-9DDD-50FD8BACAF67}" presName="thinLine3" presStyleLbl="callout" presStyleIdx="7" presStyleCnt="10"/>
      <dgm:spPr/>
    </dgm:pt>
    <dgm:pt modelId="{332516D9-48BE-4DCA-97C9-5E795A6336B0}" type="pres">
      <dgm:prSet presAssocID="{577ED823-34F7-4E07-8F8E-FFB6FDE62D12}" presName="horz3" presStyleCnt="0"/>
      <dgm:spPr/>
    </dgm:pt>
    <dgm:pt modelId="{A17F5A70-B044-42B6-B662-E1794D74D004}" type="pres">
      <dgm:prSet presAssocID="{577ED823-34F7-4E07-8F8E-FFB6FDE62D12}" presName="horzSpace3" presStyleCnt="0"/>
      <dgm:spPr/>
    </dgm:pt>
    <dgm:pt modelId="{99245EC0-8715-46C1-A175-5B11E83C91C0}" type="pres">
      <dgm:prSet presAssocID="{577ED823-34F7-4E07-8F8E-FFB6FDE62D12}" presName="tx3" presStyleLbl="revTx" presStyleIdx="12" presStyleCnt="14"/>
      <dgm:spPr/>
      <dgm:t>
        <a:bodyPr/>
        <a:lstStyle/>
        <a:p>
          <a:endParaRPr lang="en-US"/>
        </a:p>
      </dgm:t>
    </dgm:pt>
    <dgm:pt modelId="{FBC1D127-B5B4-4173-9376-40A683F49F51}" type="pres">
      <dgm:prSet presAssocID="{577ED823-34F7-4E07-8F8E-FFB6FDE62D12}" presName="vert3" presStyleCnt="0"/>
      <dgm:spPr/>
    </dgm:pt>
    <dgm:pt modelId="{0F739D94-8495-4D41-B845-8D93C7C6509E}" type="pres">
      <dgm:prSet presAssocID="{D6CCBAB1-E01D-4C81-A835-559094C01A63}" presName="thinLine3" presStyleLbl="callout" presStyleIdx="8" presStyleCnt="10"/>
      <dgm:spPr/>
    </dgm:pt>
    <dgm:pt modelId="{2E48CC94-629C-49AC-BE6E-E30AABA6A4A6}" type="pres">
      <dgm:prSet presAssocID="{ECA2EAEC-A709-4CD8-938D-B38233F58DC1}" presName="horz3" presStyleCnt="0"/>
      <dgm:spPr/>
    </dgm:pt>
    <dgm:pt modelId="{D7E5A221-B844-486C-9A3D-99BEA20D9B7D}" type="pres">
      <dgm:prSet presAssocID="{ECA2EAEC-A709-4CD8-938D-B38233F58DC1}" presName="horzSpace3" presStyleCnt="0"/>
      <dgm:spPr/>
    </dgm:pt>
    <dgm:pt modelId="{700F9ECE-AF97-4DE0-AEA4-6402EEF89B6D}" type="pres">
      <dgm:prSet presAssocID="{ECA2EAEC-A709-4CD8-938D-B38233F58DC1}" presName="tx3" presStyleLbl="revTx" presStyleIdx="13" presStyleCnt="14"/>
      <dgm:spPr/>
      <dgm:t>
        <a:bodyPr/>
        <a:lstStyle/>
        <a:p>
          <a:endParaRPr lang="en-US"/>
        </a:p>
      </dgm:t>
    </dgm:pt>
    <dgm:pt modelId="{CDD45C0B-8E3D-469E-A547-E2F9B6821B90}" type="pres">
      <dgm:prSet presAssocID="{ECA2EAEC-A709-4CD8-938D-B38233F58DC1}" presName="vert3" presStyleCnt="0"/>
      <dgm:spPr/>
    </dgm:pt>
    <dgm:pt modelId="{B36BAE81-10D5-4DD4-A565-65AA4206676F}" type="pres">
      <dgm:prSet presAssocID="{C4B1EB18-083E-44E6-9F7C-2C35F4F13B1D}" presName="thinLine2b" presStyleLbl="callout" presStyleIdx="9" presStyleCnt="10"/>
      <dgm:spPr/>
    </dgm:pt>
    <dgm:pt modelId="{28B19006-9224-4858-8F87-CCEF4760BFCF}" type="pres">
      <dgm:prSet presAssocID="{C4B1EB18-083E-44E6-9F7C-2C35F4F13B1D}" presName="vertSpace2b" presStyleCnt="0"/>
      <dgm:spPr/>
    </dgm:pt>
  </dgm:ptLst>
  <dgm:cxnLst>
    <dgm:cxn modelId="{8F59D6B5-9E45-4AC8-8686-8129088EE327}" srcId="{87A2DD89-6562-439B-A6BE-9FDD3212B050}" destId="{E3E8FBFE-E610-47E3-883B-138F69A34D37}" srcOrd="3" destOrd="0" parTransId="{2491CCB4-C279-4746-94FD-FE660BC7CAEF}" sibTransId="{5152ED69-CD63-4A78-8B18-1F969849DE14}"/>
    <dgm:cxn modelId="{8803A47F-AD17-4B50-903D-86BB53FB2828}" type="presOf" srcId="{0675312B-B731-41E9-BFD1-62C23D951D21}" destId="{A3DC1D42-4528-4937-8D3D-F27C94FCD28A}" srcOrd="0" destOrd="0" presId="urn:microsoft.com/office/officeart/2008/layout/LinedList"/>
    <dgm:cxn modelId="{342D9427-F931-4853-B7A4-A44C64D81AF1}" type="presOf" srcId="{ECA2EAEC-A709-4CD8-938D-B38233F58DC1}" destId="{700F9ECE-AF97-4DE0-AEA4-6402EEF89B6D}" srcOrd="0" destOrd="0" presId="urn:microsoft.com/office/officeart/2008/layout/LinedList"/>
    <dgm:cxn modelId="{3595FFA9-B04E-4B48-80ED-BC4694A12E3C}" type="presOf" srcId="{C4B1EB18-083E-44E6-9F7C-2C35F4F13B1D}" destId="{F48E4BE7-A726-46FF-86E6-E094A4E76F4B}" srcOrd="0" destOrd="0" presId="urn:microsoft.com/office/officeart/2008/layout/LinedList"/>
    <dgm:cxn modelId="{450E7983-F4C8-467C-A305-DEB3F3EC8ABD}" type="presOf" srcId="{E9409800-FC92-4308-82F8-E23AC37216D7}" destId="{6B8EBBF9-70C4-4249-9734-C66D5D23C784}" srcOrd="0" destOrd="0" presId="urn:microsoft.com/office/officeart/2008/layout/LinedList"/>
    <dgm:cxn modelId="{6B8C1294-32B6-4F52-85AD-7987B930977E}" srcId="{0675312B-B731-41E9-BFD1-62C23D951D21}" destId="{E9409800-FC92-4308-82F8-E23AC37216D7}" srcOrd="1" destOrd="0" parTransId="{F1111F7A-62E4-49C8-A824-48E663E490D9}" sibTransId="{758A5718-E703-4651-AB36-4C6106E1524D}"/>
    <dgm:cxn modelId="{DB0F1B65-2CD3-463C-979B-AB7B9BB3D8B8}" srcId="{ECB18323-6AC1-41F0-A21F-92BC87681B3C}" destId="{87A2DD89-6562-439B-A6BE-9FDD3212B050}" srcOrd="0" destOrd="0" parTransId="{F3BA6B17-5F43-4EDE-84EE-360A6E6EF5E1}" sibTransId="{65ACEC5D-931C-4A0B-870F-716259059429}"/>
    <dgm:cxn modelId="{3BDCB79B-1C21-4A8C-BD59-2683D5207056}" srcId="{FA8DD61B-CAFB-4855-B027-B8380A1A3B20}" destId="{ECB18323-6AC1-41F0-A21F-92BC87681B3C}" srcOrd="0" destOrd="0" parTransId="{43441CCD-E507-4223-B4F8-088571B45773}" sibTransId="{B7C04414-94E2-47FE-82BC-240509B61BB4}"/>
    <dgm:cxn modelId="{14195185-DD59-4FB3-94BF-0A2A8EB3645D}" type="presOf" srcId="{BB6E20FB-E14D-4D40-A7DF-F240EE95164C}" destId="{290700FD-E942-4B66-B892-760C2BB1C9EC}" srcOrd="0" destOrd="0" presId="urn:microsoft.com/office/officeart/2008/layout/LinedList"/>
    <dgm:cxn modelId="{842D8150-BD45-430A-A079-D8BDDC21F205}" srcId="{87A2DD89-6562-439B-A6BE-9FDD3212B050}" destId="{BB6E20FB-E14D-4D40-A7DF-F240EE95164C}" srcOrd="2" destOrd="0" parTransId="{7311D752-2867-46CD-AF35-D802FBBB78D9}" sibTransId="{60647927-4E85-4EB5-971B-5AF2124138D2}"/>
    <dgm:cxn modelId="{13B6C686-CC7F-4CFA-890E-97A3A7A66B94}" type="presOf" srcId="{FA8DD61B-CAFB-4855-B027-B8380A1A3B20}" destId="{A696FED3-449F-44C5-B2A0-A590A5ADA3F2}" srcOrd="0" destOrd="0" presId="urn:microsoft.com/office/officeart/2008/layout/LinedList"/>
    <dgm:cxn modelId="{1D17C73C-5E58-4A1B-BF41-DF50083F2F18}" type="presOf" srcId="{F3C6871F-034C-43A6-BE12-A902D4213ACF}" destId="{5029E27E-4465-47A4-B8AC-0BBED0EC7C96}" srcOrd="0" destOrd="0" presId="urn:microsoft.com/office/officeart/2008/layout/LinedList"/>
    <dgm:cxn modelId="{C6FB8237-884A-4ED4-A669-BE3F17B12520}" type="presOf" srcId="{87A2DD89-6562-439B-A6BE-9FDD3212B050}" destId="{BCBBE52F-93C3-4D7A-A9C6-0EB87703B0D9}" srcOrd="0" destOrd="0" presId="urn:microsoft.com/office/officeart/2008/layout/LinedList"/>
    <dgm:cxn modelId="{A19F540D-18D2-41B9-96FB-58A5F2C95624}" type="presOf" srcId="{B0C08699-BDB5-4E81-8A27-294C0F7B097C}" destId="{7615EC08-3885-402A-AFEA-CEC4B12D8925}" srcOrd="0" destOrd="0" presId="urn:microsoft.com/office/officeart/2008/layout/LinedList"/>
    <dgm:cxn modelId="{B7830C8C-7343-4D44-85A5-A6D84329567F}" srcId="{C4B1EB18-083E-44E6-9F7C-2C35F4F13B1D}" destId="{577ED823-34F7-4E07-8F8E-FFB6FDE62D12}" srcOrd="1" destOrd="0" parTransId="{1E13A4CB-8F63-4E3F-B846-656315B05459}" sibTransId="{D6CCBAB1-E01D-4C81-A835-559094C01A63}"/>
    <dgm:cxn modelId="{6E515EA8-C699-4929-9D85-2C0541D18457}" type="presOf" srcId="{2A37C715-99CA-4C48-A815-FCCFC8A0BBB7}" destId="{DABD900A-AD6C-44D2-93E1-2FD90C2DCE10}" srcOrd="0" destOrd="0" presId="urn:microsoft.com/office/officeart/2008/layout/LinedList"/>
    <dgm:cxn modelId="{0AAE2721-DFAA-415B-99B3-4AA38BA08ADA}" srcId="{0675312B-B731-41E9-BFD1-62C23D951D21}" destId="{466C78EB-E225-4E75-A343-1635B8452CC5}" srcOrd="0" destOrd="0" parTransId="{288872ED-FE8B-4FF6-A1BC-9700BBF6A7FB}" sibTransId="{10D224D7-1EBF-48F1-A2E3-0C313FCADA94}"/>
    <dgm:cxn modelId="{0A272415-C730-4776-9F24-5E3DC0292CDF}" type="presOf" srcId="{9539DFE2-CEC7-4DD0-AB01-DAE253476D44}" destId="{0DD45C37-0E8A-4D6C-96D1-5FA07B134BB8}" srcOrd="0" destOrd="0" presId="urn:microsoft.com/office/officeart/2008/layout/LinedList"/>
    <dgm:cxn modelId="{0F280316-203A-4EF5-834E-1AF9CC1D2391}" type="presOf" srcId="{466C78EB-E225-4E75-A343-1635B8452CC5}" destId="{280774E0-15A3-4635-973D-CEB2F145975D}" srcOrd="0" destOrd="0" presId="urn:microsoft.com/office/officeart/2008/layout/LinedList"/>
    <dgm:cxn modelId="{90947B84-25FA-4FB3-8B4E-CA264BEE73FB}" srcId="{C4B1EB18-083E-44E6-9F7C-2C35F4F13B1D}" destId="{ECA2EAEC-A709-4CD8-938D-B38233F58DC1}" srcOrd="2" destOrd="0" parTransId="{724FDAAA-AB08-4EAA-9603-ABEA28193C5D}" sibTransId="{2E42F82B-D50D-47CC-8399-1C0FA3583281}"/>
    <dgm:cxn modelId="{B66C1C61-0BC0-426A-A609-CC22A22E4104}" srcId="{ECB18323-6AC1-41F0-A21F-92BC87681B3C}" destId="{C4B1EB18-083E-44E6-9F7C-2C35F4F13B1D}" srcOrd="2" destOrd="0" parTransId="{CC220323-958A-4727-BFAE-D7F8700DE710}" sibTransId="{D006E075-8896-42F7-8793-197599E5CAB4}"/>
    <dgm:cxn modelId="{D391E0E8-A929-48B3-830D-3A6B798B3237}" srcId="{0675312B-B731-41E9-BFD1-62C23D951D21}" destId="{9539DFE2-CEC7-4DD0-AB01-DAE253476D44}" srcOrd="2" destOrd="0" parTransId="{568F4876-517B-4266-A84F-3667A46F7F7B}" sibTransId="{A625E992-B472-43AA-AB78-866F7A3CE5B0}"/>
    <dgm:cxn modelId="{AD889994-DEAA-4E21-872F-7DEEA92DADB4}" srcId="{87A2DD89-6562-439B-A6BE-9FDD3212B050}" destId="{F3C6871F-034C-43A6-BE12-A902D4213ACF}" srcOrd="1" destOrd="0" parTransId="{33950275-99B2-4014-86E0-0C6944CE55DC}" sibTransId="{551FDBF0-F964-4020-931C-E414624CE6BB}"/>
    <dgm:cxn modelId="{4C1FA3CB-ABAB-45D7-9273-A301469C8B8E}" srcId="{87A2DD89-6562-439B-A6BE-9FDD3212B050}" destId="{B0C08699-BDB5-4E81-8A27-294C0F7B097C}" srcOrd="0" destOrd="0" parTransId="{38F09404-B403-4046-B001-8579D78E3012}" sibTransId="{86546A10-A6AA-44D7-96B3-5C479B0083B4}"/>
    <dgm:cxn modelId="{9659A951-7ECE-4E9C-8D2C-B37382A9D8F5}" type="presOf" srcId="{E3E8FBFE-E610-47E3-883B-138F69A34D37}" destId="{433E37C3-D758-4B70-87FF-E101B863B9DF}" srcOrd="0" destOrd="0" presId="urn:microsoft.com/office/officeart/2008/layout/LinedList"/>
    <dgm:cxn modelId="{435A2E4F-9F40-4C92-AB89-E538A29DB3EB}" type="presOf" srcId="{ECB18323-6AC1-41F0-A21F-92BC87681B3C}" destId="{1FB7CE48-9AE3-40C6-B1CA-CD774F28724F}" srcOrd="0" destOrd="0" presId="urn:microsoft.com/office/officeart/2008/layout/LinedList"/>
    <dgm:cxn modelId="{C2EFF71B-A718-4225-933B-82E95F2D4132}" srcId="{C4B1EB18-083E-44E6-9F7C-2C35F4F13B1D}" destId="{2A37C715-99CA-4C48-A815-FCCFC8A0BBB7}" srcOrd="0" destOrd="0" parTransId="{9FB9FA6D-8A3C-4ECE-9A38-A1B2149FE907}" sibTransId="{D4EC4003-8121-4475-9DDD-50FD8BACAF67}"/>
    <dgm:cxn modelId="{9E4D2CEB-04FA-48E2-8AD2-A0653544EE5F}" srcId="{ECB18323-6AC1-41F0-A21F-92BC87681B3C}" destId="{0675312B-B731-41E9-BFD1-62C23D951D21}" srcOrd="1" destOrd="0" parTransId="{7D635657-35A5-4A72-8512-D6C14017B6D9}" sibTransId="{82254661-C6AA-4D91-A232-CF44265913B5}"/>
    <dgm:cxn modelId="{BA7B03ED-8C89-40FE-870E-EB209A271E6C}" type="presOf" srcId="{577ED823-34F7-4E07-8F8E-FFB6FDE62D12}" destId="{99245EC0-8715-46C1-A175-5B11E83C91C0}" srcOrd="0" destOrd="0" presId="urn:microsoft.com/office/officeart/2008/layout/LinedList"/>
    <dgm:cxn modelId="{5C460DB0-2405-4D2E-A2C0-EC871E6CE13A}" type="presParOf" srcId="{A696FED3-449F-44C5-B2A0-A590A5ADA3F2}" destId="{434D7B51-90D0-4DEC-ADF4-F47813114C9C}" srcOrd="0" destOrd="0" presId="urn:microsoft.com/office/officeart/2008/layout/LinedList"/>
    <dgm:cxn modelId="{A21E8163-B28A-422A-8505-C51B60607AF7}" type="presParOf" srcId="{A696FED3-449F-44C5-B2A0-A590A5ADA3F2}" destId="{5C202A7E-1B9D-419D-8422-74284803E5D8}" srcOrd="1" destOrd="0" presId="urn:microsoft.com/office/officeart/2008/layout/LinedList"/>
    <dgm:cxn modelId="{B99CE9F1-5A00-4A34-9765-AF0764D2642E}" type="presParOf" srcId="{5C202A7E-1B9D-419D-8422-74284803E5D8}" destId="{1FB7CE48-9AE3-40C6-B1CA-CD774F28724F}" srcOrd="0" destOrd="0" presId="urn:microsoft.com/office/officeart/2008/layout/LinedList"/>
    <dgm:cxn modelId="{61BD9763-7A7C-4BCC-BC9B-AEDF087CAE65}" type="presParOf" srcId="{5C202A7E-1B9D-419D-8422-74284803E5D8}" destId="{D57677AE-039E-4619-A259-6534A0AFC27E}" srcOrd="1" destOrd="0" presId="urn:microsoft.com/office/officeart/2008/layout/LinedList"/>
    <dgm:cxn modelId="{34CB08FF-4F2E-4F49-BEE5-165E12DDB0F9}" type="presParOf" srcId="{D57677AE-039E-4619-A259-6534A0AFC27E}" destId="{333A76A6-E9E0-40F2-95BC-73A368F4D0B6}" srcOrd="0" destOrd="0" presId="urn:microsoft.com/office/officeart/2008/layout/LinedList"/>
    <dgm:cxn modelId="{E1C41C32-AC76-47A0-B0DD-BA786AD34152}" type="presParOf" srcId="{D57677AE-039E-4619-A259-6534A0AFC27E}" destId="{9A5979FC-5D5D-4398-B6AA-0C150DE0DAEA}" srcOrd="1" destOrd="0" presId="urn:microsoft.com/office/officeart/2008/layout/LinedList"/>
    <dgm:cxn modelId="{E4283859-21E4-4EBE-8742-451E382EA1E9}" type="presParOf" srcId="{9A5979FC-5D5D-4398-B6AA-0C150DE0DAEA}" destId="{E2C34C01-4EBE-4203-861B-1C46B7C166F4}" srcOrd="0" destOrd="0" presId="urn:microsoft.com/office/officeart/2008/layout/LinedList"/>
    <dgm:cxn modelId="{51D6A472-92E8-46BB-AE31-0BAD1C6D4DED}" type="presParOf" srcId="{9A5979FC-5D5D-4398-B6AA-0C150DE0DAEA}" destId="{BCBBE52F-93C3-4D7A-A9C6-0EB87703B0D9}" srcOrd="1" destOrd="0" presId="urn:microsoft.com/office/officeart/2008/layout/LinedList"/>
    <dgm:cxn modelId="{A1CF0FCF-AF1C-4995-9C2E-59CCCB16D84F}" type="presParOf" srcId="{9A5979FC-5D5D-4398-B6AA-0C150DE0DAEA}" destId="{36403B98-5782-41C4-B480-FB768B28C96B}" srcOrd="2" destOrd="0" presId="urn:microsoft.com/office/officeart/2008/layout/LinedList"/>
    <dgm:cxn modelId="{8DCF086B-78A5-4C73-98F7-0E93AB8E41BE}" type="presParOf" srcId="{36403B98-5782-41C4-B480-FB768B28C96B}" destId="{2B781D3E-7F68-46AB-97A2-879475A71E06}" srcOrd="0" destOrd="0" presId="urn:microsoft.com/office/officeart/2008/layout/LinedList"/>
    <dgm:cxn modelId="{0135364E-2993-4003-9058-4133C89A193D}" type="presParOf" srcId="{2B781D3E-7F68-46AB-97A2-879475A71E06}" destId="{63CDEFDA-9513-4A42-9837-E74CB72FB8D6}" srcOrd="0" destOrd="0" presId="urn:microsoft.com/office/officeart/2008/layout/LinedList"/>
    <dgm:cxn modelId="{58D39EAD-F499-4FBA-BC46-89A8C2AE0F17}" type="presParOf" srcId="{2B781D3E-7F68-46AB-97A2-879475A71E06}" destId="{7615EC08-3885-402A-AFEA-CEC4B12D8925}" srcOrd="1" destOrd="0" presId="urn:microsoft.com/office/officeart/2008/layout/LinedList"/>
    <dgm:cxn modelId="{97D84DC7-8FB5-479E-AED9-1F277089AC75}" type="presParOf" srcId="{2B781D3E-7F68-46AB-97A2-879475A71E06}" destId="{C15DB9C1-3A75-4403-87AD-85B9FD07FD0F}" srcOrd="2" destOrd="0" presId="urn:microsoft.com/office/officeart/2008/layout/LinedList"/>
    <dgm:cxn modelId="{4AC075B6-6DC4-4B3A-A180-E135B4E63264}" type="presParOf" srcId="{36403B98-5782-41C4-B480-FB768B28C96B}" destId="{A3147E35-EB49-479B-89A9-F31E7F5238CB}" srcOrd="1" destOrd="0" presId="urn:microsoft.com/office/officeart/2008/layout/LinedList"/>
    <dgm:cxn modelId="{F25FBFC4-3D60-4E02-8EC3-7DBC8A848130}" type="presParOf" srcId="{36403B98-5782-41C4-B480-FB768B28C96B}" destId="{C0286F0F-CEA6-4E93-9B52-E8A2EDE6825D}" srcOrd="2" destOrd="0" presId="urn:microsoft.com/office/officeart/2008/layout/LinedList"/>
    <dgm:cxn modelId="{7F846EDC-F035-4EA1-ACF4-925EE0CB927D}" type="presParOf" srcId="{C0286F0F-CEA6-4E93-9B52-E8A2EDE6825D}" destId="{EF0046DD-0184-41DB-9FF5-C5017C34F850}" srcOrd="0" destOrd="0" presId="urn:microsoft.com/office/officeart/2008/layout/LinedList"/>
    <dgm:cxn modelId="{7BC6CDAD-D234-4896-A9E7-CEF423727FA8}" type="presParOf" srcId="{C0286F0F-CEA6-4E93-9B52-E8A2EDE6825D}" destId="{5029E27E-4465-47A4-B8AC-0BBED0EC7C96}" srcOrd="1" destOrd="0" presId="urn:microsoft.com/office/officeart/2008/layout/LinedList"/>
    <dgm:cxn modelId="{9BABD212-A54C-4E87-81F8-1383CDD1675B}" type="presParOf" srcId="{C0286F0F-CEA6-4E93-9B52-E8A2EDE6825D}" destId="{511EB206-D617-4285-83C5-21BF200477A6}" srcOrd="2" destOrd="0" presId="urn:microsoft.com/office/officeart/2008/layout/LinedList"/>
    <dgm:cxn modelId="{5DC5323E-9AE8-4A9B-98C9-52BE809882C0}" type="presParOf" srcId="{36403B98-5782-41C4-B480-FB768B28C96B}" destId="{6E65AFAF-E9C9-47E6-B438-43639973A3A9}" srcOrd="3" destOrd="0" presId="urn:microsoft.com/office/officeart/2008/layout/LinedList"/>
    <dgm:cxn modelId="{40AB1904-5550-4A6C-95AB-CA9E7C4C7416}" type="presParOf" srcId="{36403B98-5782-41C4-B480-FB768B28C96B}" destId="{B77FB967-D71C-46F0-80DB-4FFBAEF47D53}" srcOrd="4" destOrd="0" presId="urn:microsoft.com/office/officeart/2008/layout/LinedList"/>
    <dgm:cxn modelId="{BC98958D-7ABB-43CC-9C0E-1EB34D0B3E62}" type="presParOf" srcId="{B77FB967-D71C-46F0-80DB-4FFBAEF47D53}" destId="{6EDB2877-F294-40D7-9389-4321917CACBB}" srcOrd="0" destOrd="0" presId="urn:microsoft.com/office/officeart/2008/layout/LinedList"/>
    <dgm:cxn modelId="{BE728AFB-FD3E-4BF8-8F6E-A8B1C7EC9690}" type="presParOf" srcId="{B77FB967-D71C-46F0-80DB-4FFBAEF47D53}" destId="{290700FD-E942-4B66-B892-760C2BB1C9EC}" srcOrd="1" destOrd="0" presId="urn:microsoft.com/office/officeart/2008/layout/LinedList"/>
    <dgm:cxn modelId="{AB256799-493E-4B61-ACB5-0A767C0293C6}" type="presParOf" srcId="{B77FB967-D71C-46F0-80DB-4FFBAEF47D53}" destId="{310865A0-F3AF-4406-922F-FD2F9C738355}" srcOrd="2" destOrd="0" presId="urn:microsoft.com/office/officeart/2008/layout/LinedList"/>
    <dgm:cxn modelId="{76EEF90B-2048-4038-8902-E9C3B4F0400F}" type="presParOf" srcId="{36403B98-5782-41C4-B480-FB768B28C96B}" destId="{3D54FBBD-358D-4A87-AAD1-174E26BBCB09}" srcOrd="5" destOrd="0" presId="urn:microsoft.com/office/officeart/2008/layout/LinedList"/>
    <dgm:cxn modelId="{28E1F3FC-C064-4286-90F7-DBD1515B3132}" type="presParOf" srcId="{36403B98-5782-41C4-B480-FB768B28C96B}" destId="{4AD36B28-9DF2-40D9-8FC9-3AB20075D5C9}" srcOrd="6" destOrd="0" presId="urn:microsoft.com/office/officeart/2008/layout/LinedList"/>
    <dgm:cxn modelId="{E50BD795-8B53-400B-8A03-DC1502717774}" type="presParOf" srcId="{4AD36B28-9DF2-40D9-8FC9-3AB20075D5C9}" destId="{C86F8AE9-C3C2-430E-9D74-3110A022187E}" srcOrd="0" destOrd="0" presId="urn:microsoft.com/office/officeart/2008/layout/LinedList"/>
    <dgm:cxn modelId="{70764C54-08EF-4C07-AF97-7FD2B63BDD93}" type="presParOf" srcId="{4AD36B28-9DF2-40D9-8FC9-3AB20075D5C9}" destId="{433E37C3-D758-4B70-87FF-E101B863B9DF}" srcOrd="1" destOrd="0" presId="urn:microsoft.com/office/officeart/2008/layout/LinedList"/>
    <dgm:cxn modelId="{384F5A4C-7AA2-4E11-BEB6-EA20A7020B7C}" type="presParOf" srcId="{4AD36B28-9DF2-40D9-8FC9-3AB20075D5C9}" destId="{FA72D1FF-CD74-4B41-A353-8DD2001939F9}" srcOrd="2" destOrd="0" presId="urn:microsoft.com/office/officeart/2008/layout/LinedList"/>
    <dgm:cxn modelId="{7A273A41-7D09-42C2-AC3B-2DDF2F34F44F}" type="presParOf" srcId="{D57677AE-039E-4619-A259-6534A0AFC27E}" destId="{554255DD-7BE0-44B3-8194-EC64D19EB51A}" srcOrd="2" destOrd="0" presId="urn:microsoft.com/office/officeart/2008/layout/LinedList"/>
    <dgm:cxn modelId="{431B4653-5610-4784-8A62-663BE87AEF62}" type="presParOf" srcId="{D57677AE-039E-4619-A259-6534A0AFC27E}" destId="{965E1CC3-1EBE-4D65-8E7D-A6C1F878A72E}" srcOrd="3" destOrd="0" presId="urn:microsoft.com/office/officeart/2008/layout/LinedList"/>
    <dgm:cxn modelId="{C719CA9C-6B32-4FEB-8301-E5D89649D91B}" type="presParOf" srcId="{D57677AE-039E-4619-A259-6534A0AFC27E}" destId="{2E44F6B0-7326-4AB5-BFD8-F4E4B4FA9DC3}" srcOrd="4" destOrd="0" presId="urn:microsoft.com/office/officeart/2008/layout/LinedList"/>
    <dgm:cxn modelId="{4CBAF6D5-8534-4917-A688-72C9C5A91D2D}" type="presParOf" srcId="{2E44F6B0-7326-4AB5-BFD8-F4E4B4FA9DC3}" destId="{0BF03AF2-C1B0-4F42-845C-25E845178A0A}" srcOrd="0" destOrd="0" presId="urn:microsoft.com/office/officeart/2008/layout/LinedList"/>
    <dgm:cxn modelId="{6C62D5C3-D581-4BFF-81C6-1B6C60908E71}" type="presParOf" srcId="{2E44F6B0-7326-4AB5-BFD8-F4E4B4FA9DC3}" destId="{A3DC1D42-4528-4937-8D3D-F27C94FCD28A}" srcOrd="1" destOrd="0" presId="urn:microsoft.com/office/officeart/2008/layout/LinedList"/>
    <dgm:cxn modelId="{2C838429-08BE-4979-A439-E50B0E081238}" type="presParOf" srcId="{2E44F6B0-7326-4AB5-BFD8-F4E4B4FA9DC3}" destId="{CC48E82A-7142-40A3-B9A1-80547055F7D6}" srcOrd="2" destOrd="0" presId="urn:microsoft.com/office/officeart/2008/layout/LinedList"/>
    <dgm:cxn modelId="{6C712B73-9292-4986-A582-50E2D0E54698}" type="presParOf" srcId="{CC48E82A-7142-40A3-B9A1-80547055F7D6}" destId="{159B959A-A6D3-40A7-9FE9-382B536E59AC}" srcOrd="0" destOrd="0" presId="urn:microsoft.com/office/officeart/2008/layout/LinedList"/>
    <dgm:cxn modelId="{4605FB10-54A9-474E-8F72-DC1DF6B4760A}" type="presParOf" srcId="{159B959A-A6D3-40A7-9FE9-382B536E59AC}" destId="{6A7364B6-9234-45F8-9530-C096E46A884F}" srcOrd="0" destOrd="0" presId="urn:microsoft.com/office/officeart/2008/layout/LinedList"/>
    <dgm:cxn modelId="{80768A65-794C-4655-8EBE-0BCC991C2FF0}" type="presParOf" srcId="{159B959A-A6D3-40A7-9FE9-382B536E59AC}" destId="{280774E0-15A3-4635-973D-CEB2F145975D}" srcOrd="1" destOrd="0" presId="urn:microsoft.com/office/officeart/2008/layout/LinedList"/>
    <dgm:cxn modelId="{22D57189-B745-4203-8123-61860CE1522C}" type="presParOf" srcId="{159B959A-A6D3-40A7-9FE9-382B536E59AC}" destId="{B13CB6BA-2C3A-4654-8B3F-50445FF2B71B}" srcOrd="2" destOrd="0" presId="urn:microsoft.com/office/officeart/2008/layout/LinedList"/>
    <dgm:cxn modelId="{64996A05-31D0-403D-8B44-E5B95BB209A1}" type="presParOf" srcId="{CC48E82A-7142-40A3-B9A1-80547055F7D6}" destId="{19ABC01E-E001-487B-BC9B-81B042F09450}" srcOrd="1" destOrd="0" presId="urn:microsoft.com/office/officeart/2008/layout/LinedList"/>
    <dgm:cxn modelId="{008CA62B-0171-4CB7-A92B-74649AB712B4}" type="presParOf" srcId="{CC48E82A-7142-40A3-B9A1-80547055F7D6}" destId="{5DF6DA4E-0BDE-4E6B-87BC-C7A1DE7CC33A}" srcOrd="2" destOrd="0" presId="urn:microsoft.com/office/officeart/2008/layout/LinedList"/>
    <dgm:cxn modelId="{DDFF634C-181D-44DC-9EFF-8E4617564F1E}" type="presParOf" srcId="{5DF6DA4E-0BDE-4E6B-87BC-C7A1DE7CC33A}" destId="{4EADDCDD-6489-465C-A4F4-C9F667618B3C}" srcOrd="0" destOrd="0" presId="urn:microsoft.com/office/officeart/2008/layout/LinedList"/>
    <dgm:cxn modelId="{4C35867A-42C6-4A9C-9D76-950F03509519}" type="presParOf" srcId="{5DF6DA4E-0BDE-4E6B-87BC-C7A1DE7CC33A}" destId="{6B8EBBF9-70C4-4249-9734-C66D5D23C784}" srcOrd="1" destOrd="0" presId="urn:microsoft.com/office/officeart/2008/layout/LinedList"/>
    <dgm:cxn modelId="{987FA244-AA29-48DD-B3D8-9CADC98212B8}" type="presParOf" srcId="{5DF6DA4E-0BDE-4E6B-87BC-C7A1DE7CC33A}" destId="{7ECACC96-2914-4870-9FC3-F7DC6D48E7AB}" srcOrd="2" destOrd="0" presId="urn:microsoft.com/office/officeart/2008/layout/LinedList"/>
    <dgm:cxn modelId="{2C9E42E9-56F0-4E8C-8DD1-A505787D4D35}" type="presParOf" srcId="{CC48E82A-7142-40A3-B9A1-80547055F7D6}" destId="{FC3AE7E3-D662-425B-8BB7-303B2DACBB1F}" srcOrd="3" destOrd="0" presId="urn:microsoft.com/office/officeart/2008/layout/LinedList"/>
    <dgm:cxn modelId="{201178F0-B1E3-4493-B5A8-C27989F11A60}" type="presParOf" srcId="{CC48E82A-7142-40A3-B9A1-80547055F7D6}" destId="{E57D3290-6DD7-4AE1-BD6F-408F8EF44C90}" srcOrd="4" destOrd="0" presId="urn:microsoft.com/office/officeart/2008/layout/LinedList"/>
    <dgm:cxn modelId="{1EA2D4F8-727B-4FEB-910E-FEEAC4F748FC}" type="presParOf" srcId="{E57D3290-6DD7-4AE1-BD6F-408F8EF44C90}" destId="{21A2420E-0DDC-4831-A38D-A3E25406AA3A}" srcOrd="0" destOrd="0" presId="urn:microsoft.com/office/officeart/2008/layout/LinedList"/>
    <dgm:cxn modelId="{DE00F985-5932-46BD-BEE3-B291D5571501}" type="presParOf" srcId="{E57D3290-6DD7-4AE1-BD6F-408F8EF44C90}" destId="{0DD45C37-0E8A-4D6C-96D1-5FA07B134BB8}" srcOrd="1" destOrd="0" presId="urn:microsoft.com/office/officeart/2008/layout/LinedList"/>
    <dgm:cxn modelId="{E256D842-E886-4247-979A-840F55A9B67A}" type="presParOf" srcId="{E57D3290-6DD7-4AE1-BD6F-408F8EF44C90}" destId="{5F868357-8376-4F5E-BCF6-DE187174F7F3}" srcOrd="2" destOrd="0" presId="urn:microsoft.com/office/officeart/2008/layout/LinedList"/>
    <dgm:cxn modelId="{4FFC2A05-2D39-4B9C-BB5A-238C08813C30}" type="presParOf" srcId="{D57677AE-039E-4619-A259-6534A0AFC27E}" destId="{1A52BD4A-1B08-4785-AA07-34100784334F}" srcOrd="5" destOrd="0" presId="urn:microsoft.com/office/officeart/2008/layout/LinedList"/>
    <dgm:cxn modelId="{F2E512F4-5E90-4F8B-863A-26D48AB0E1D1}" type="presParOf" srcId="{D57677AE-039E-4619-A259-6534A0AFC27E}" destId="{F5AD75EB-6F9D-49BC-B7E0-A39FE11CD6B2}" srcOrd="6" destOrd="0" presId="urn:microsoft.com/office/officeart/2008/layout/LinedList"/>
    <dgm:cxn modelId="{71BF8DA3-E750-423C-875B-38EE172F7EDF}" type="presParOf" srcId="{D57677AE-039E-4619-A259-6534A0AFC27E}" destId="{C8F462E9-ADA8-4868-9F3C-BBE46A62A140}" srcOrd="7" destOrd="0" presId="urn:microsoft.com/office/officeart/2008/layout/LinedList"/>
    <dgm:cxn modelId="{00380156-F942-4248-B510-A10877CC06E4}" type="presParOf" srcId="{C8F462E9-ADA8-4868-9F3C-BBE46A62A140}" destId="{7EC5E38D-DE27-4F84-A3A3-42ECD7969AC2}" srcOrd="0" destOrd="0" presId="urn:microsoft.com/office/officeart/2008/layout/LinedList"/>
    <dgm:cxn modelId="{D2BA83B2-C4BE-4227-84BB-A13E42E19BCB}" type="presParOf" srcId="{C8F462E9-ADA8-4868-9F3C-BBE46A62A140}" destId="{F48E4BE7-A726-46FF-86E6-E094A4E76F4B}" srcOrd="1" destOrd="0" presId="urn:microsoft.com/office/officeart/2008/layout/LinedList"/>
    <dgm:cxn modelId="{B26D376E-2C74-4A00-8F7D-E3C42ED043EA}" type="presParOf" srcId="{C8F462E9-ADA8-4868-9F3C-BBE46A62A140}" destId="{572C1C98-62F5-4F33-9132-7726187F82F5}" srcOrd="2" destOrd="0" presId="urn:microsoft.com/office/officeart/2008/layout/LinedList"/>
    <dgm:cxn modelId="{35DE273A-8AFD-4C6D-8293-9F27DE05F720}" type="presParOf" srcId="{572C1C98-62F5-4F33-9132-7726187F82F5}" destId="{C6F6FD62-D7D3-43CF-B62D-C186089D156D}" srcOrd="0" destOrd="0" presId="urn:microsoft.com/office/officeart/2008/layout/LinedList"/>
    <dgm:cxn modelId="{4846F0EE-0BD2-46B3-9189-CC54B8932850}" type="presParOf" srcId="{C6F6FD62-D7D3-43CF-B62D-C186089D156D}" destId="{0F5BFB6D-90AD-4C64-9AA7-BC65B0C62CBF}" srcOrd="0" destOrd="0" presId="urn:microsoft.com/office/officeart/2008/layout/LinedList"/>
    <dgm:cxn modelId="{B7D2AF93-4F57-4E8D-9E3B-112D3D4B7D8B}" type="presParOf" srcId="{C6F6FD62-D7D3-43CF-B62D-C186089D156D}" destId="{DABD900A-AD6C-44D2-93E1-2FD90C2DCE10}" srcOrd="1" destOrd="0" presId="urn:microsoft.com/office/officeart/2008/layout/LinedList"/>
    <dgm:cxn modelId="{8E84E57A-8A59-4417-92AC-AB3D8536E687}" type="presParOf" srcId="{C6F6FD62-D7D3-43CF-B62D-C186089D156D}" destId="{43CC48E5-2C54-4815-BC93-FFC3F4BF8DDD}" srcOrd="2" destOrd="0" presId="urn:microsoft.com/office/officeart/2008/layout/LinedList"/>
    <dgm:cxn modelId="{31504905-AEA9-469B-8176-D0A782F3E431}" type="presParOf" srcId="{572C1C98-62F5-4F33-9132-7726187F82F5}" destId="{D059CCE0-CFD8-45ED-BBA9-97AB108745C2}" srcOrd="1" destOrd="0" presId="urn:microsoft.com/office/officeart/2008/layout/LinedList"/>
    <dgm:cxn modelId="{BAFA6F38-50AE-4AB8-8B6B-DA107C6F55B0}" type="presParOf" srcId="{572C1C98-62F5-4F33-9132-7726187F82F5}" destId="{332516D9-48BE-4DCA-97C9-5E795A6336B0}" srcOrd="2" destOrd="0" presId="urn:microsoft.com/office/officeart/2008/layout/LinedList"/>
    <dgm:cxn modelId="{1C9A44ED-D9AA-44D8-81CE-2EFA50914F27}" type="presParOf" srcId="{332516D9-48BE-4DCA-97C9-5E795A6336B0}" destId="{A17F5A70-B044-42B6-B662-E1794D74D004}" srcOrd="0" destOrd="0" presId="urn:microsoft.com/office/officeart/2008/layout/LinedList"/>
    <dgm:cxn modelId="{1A548813-2D96-437F-ACB1-E6B2438E1999}" type="presParOf" srcId="{332516D9-48BE-4DCA-97C9-5E795A6336B0}" destId="{99245EC0-8715-46C1-A175-5B11E83C91C0}" srcOrd="1" destOrd="0" presId="urn:microsoft.com/office/officeart/2008/layout/LinedList"/>
    <dgm:cxn modelId="{141CFAB5-8E49-4FDF-A054-062E7F7FB823}" type="presParOf" srcId="{332516D9-48BE-4DCA-97C9-5E795A6336B0}" destId="{FBC1D127-B5B4-4173-9376-40A683F49F51}" srcOrd="2" destOrd="0" presId="urn:microsoft.com/office/officeart/2008/layout/LinedList"/>
    <dgm:cxn modelId="{1CF7B041-0287-4147-AA4A-C7F60ABA5BA7}" type="presParOf" srcId="{572C1C98-62F5-4F33-9132-7726187F82F5}" destId="{0F739D94-8495-4D41-B845-8D93C7C6509E}" srcOrd="3" destOrd="0" presId="urn:microsoft.com/office/officeart/2008/layout/LinedList"/>
    <dgm:cxn modelId="{4B951543-131C-447E-AA11-20FD0E0EFE13}" type="presParOf" srcId="{572C1C98-62F5-4F33-9132-7726187F82F5}" destId="{2E48CC94-629C-49AC-BE6E-E30AABA6A4A6}" srcOrd="4" destOrd="0" presId="urn:microsoft.com/office/officeart/2008/layout/LinedList"/>
    <dgm:cxn modelId="{1574EBDB-E461-482F-BE73-0E50837EF64D}" type="presParOf" srcId="{2E48CC94-629C-49AC-BE6E-E30AABA6A4A6}" destId="{D7E5A221-B844-486C-9A3D-99BEA20D9B7D}" srcOrd="0" destOrd="0" presId="urn:microsoft.com/office/officeart/2008/layout/LinedList"/>
    <dgm:cxn modelId="{88B59C34-1D0D-4E45-A08D-2B30C03C757A}" type="presParOf" srcId="{2E48CC94-629C-49AC-BE6E-E30AABA6A4A6}" destId="{700F9ECE-AF97-4DE0-AEA4-6402EEF89B6D}" srcOrd="1" destOrd="0" presId="urn:microsoft.com/office/officeart/2008/layout/LinedList"/>
    <dgm:cxn modelId="{5346FF3C-F67E-4069-84B2-DAD58D21D979}" type="presParOf" srcId="{2E48CC94-629C-49AC-BE6E-E30AABA6A4A6}" destId="{CDD45C0B-8E3D-469E-A547-E2F9B6821B90}" srcOrd="2" destOrd="0" presId="urn:microsoft.com/office/officeart/2008/layout/LinedList"/>
    <dgm:cxn modelId="{7EA9075D-4FF2-4CC2-BAF6-79BD003FDCA8}" type="presParOf" srcId="{D57677AE-039E-4619-A259-6534A0AFC27E}" destId="{B36BAE81-10D5-4DD4-A565-65AA4206676F}" srcOrd="8" destOrd="0" presId="urn:microsoft.com/office/officeart/2008/layout/LinedList"/>
    <dgm:cxn modelId="{682AEEB2-2FE1-467A-886A-548592C96E32}" type="presParOf" srcId="{D57677AE-039E-4619-A259-6534A0AFC27E}" destId="{28B19006-9224-4858-8F87-CCEF4760BFCF}"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1C54152-D4CB-4BE7-8BB0-98FC905CC2FD}" type="doc">
      <dgm:prSet loTypeId="urn:microsoft.com/office/officeart/2005/8/layout/hList6" loCatId="list" qsTypeId="urn:microsoft.com/office/officeart/2005/8/quickstyle/simple4" qsCatId="simple" csTypeId="urn:microsoft.com/office/officeart/2005/8/colors/accent1_2" csCatId="accent1"/>
      <dgm:spPr/>
      <dgm:t>
        <a:bodyPr/>
        <a:lstStyle/>
        <a:p>
          <a:endParaRPr lang="en-US"/>
        </a:p>
      </dgm:t>
    </dgm:pt>
    <dgm:pt modelId="{1C4EBD8A-9C9E-4D67-9BD2-E9CB9DACDC64}">
      <dgm:prSet/>
      <dgm:spPr/>
      <dgm:t>
        <a:bodyPr/>
        <a:lstStyle/>
        <a:p>
          <a:pPr rtl="0"/>
          <a:r>
            <a:rPr lang="en-US" dirty="0" smtClean="0"/>
            <a:t>Questions tied directly to the text, but extend beyond the literal</a:t>
          </a:r>
          <a:endParaRPr lang="en-US" dirty="0"/>
        </a:p>
      </dgm:t>
    </dgm:pt>
    <dgm:pt modelId="{C9F072B4-E388-459E-BF36-C1C09E1CE9B2}" type="parTrans" cxnId="{356AA3DD-ACB8-4D7C-BA42-ADF655AFA7A2}">
      <dgm:prSet/>
      <dgm:spPr/>
      <dgm:t>
        <a:bodyPr/>
        <a:lstStyle/>
        <a:p>
          <a:endParaRPr lang="en-US"/>
        </a:p>
      </dgm:t>
    </dgm:pt>
    <dgm:pt modelId="{C6254C57-EC4F-41A1-98BA-D92591A95159}" type="sibTrans" cxnId="{356AA3DD-ACB8-4D7C-BA42-ADF655AFA7A2}">
      <dgm:prSet/>
      <dgm:spPr/>
      <dgm:t>
        <a:bodyPr/>
        <a:lstStyle/>
        <a:p>
          <a:endParaRPr lang="en-US"/>
        </a:p>
      </dgm:t>
    </dgm:pt>
    <dgm:pt modelId="{CF013A2E-F0B6-4FE0-9D9F-578D902FAFEA}">
      <dgm:prSet/>
      <dgm:spPr/>
      <dgm:t>
        <a:bodyPr/>
        <a:lstStyle/>
        <a:p>
          <a:pPr rtl="0"/>
          <a:r>
            <a:rPr lang="en-US" smtClean="0"/>
            <a:t>Students must cite text to support answers</a:t>
          </a:r>
          <a:endParaRPr lang="en-US"/>
        </a:p>
      </dgm:t>
    </dgm:pt>
    <dgm:pt modelId="{1959A261-D902-46B4-957F-882885055693}" type="parTrans" cxnId="{1FE66623-30EC-415A-B1E5-CA0558CC5AE5}">
      <dgm:prSet/>
      <dgm:spPr/>
      <dgm:t>
        <a:bodyPr/>
        <a:lstStyle/>
        <a:p>
          <a:endParaRPr lang="en-US"/>
        </a:p>
      </dgm:t>
    </dgm:pt>
    <dgm:pt modelId="{F0A75AC1-8EDE-45ED-AF19-36547FE83F6D}" type="sibTrans" cxnId="{1FE66623-30EC-415A-B1E5-CA0558CC5AE5}">
      <dgm:prSet/>
      <dgm:spPr/>
      <dgm:t>
        <a:bodyPr/>
        <a:lstStyle/>
        <a:p>
          <a:endParaRPr lang="en-US"/>
        </a:p>
      </dgm:t>
    </dgm:pt>
    <dgm:pt modelId="{37E21051-D5F6-4DBF-82C0-AC445B8A2AA7}">
      <dgm:prSet/>
      <dgm:spPr/>
      <dgm:t>
        <a:bodyPr/>
        <a:lstStyle/>
        <a:p>
          <a:pPr rtl="0"/>
          <a:r>
            <a:rPr lang="en-US" smtClean="0"/>
            <a:t>Personal opinions, experiences, and connections to the text are minimized in favor of what the text actually says or doesn’t say</a:t>
          </a:r>
          <a:endParaRPr lang="en-US"/>
        </a:p>
      </dgm:t>
    </dgm:pt>
    <dgm:pt modelId="{8EFEF142-2035-484A-AB8A-5AA274C07FC4}" type="parTrans" cxnId="{A19E6616-723D-4F36-A1AC-ED3AC78A6CFB}">
      <dgm:prSet/>
      <dgm:spPr/>
      <dgm:t>
        <a:bodyPr/>
        <a:lstStyle/>
        <a:p>
          <a:endParaRPr lang="en-US"/>
        </a:p>
      </dgm:t>
    </dgm:pt>
    <dgm:pt modelId="{A8F40515-6C73-4ECF-A839-B2930EABA08C}" type="sibTrans" cxnId="{A19E6616-723D-4F36-A1AC-ED3AC78A6CFB}">
      <dgm:prSet/>
      <dgm:spPr/>
      <dgm:t>
        <a:bodyPr/>
        <a:lstStyle/>
        <a:p>
          <a:endParaRPr lang="en-US"/>
        </a:p>
      </dgm:t>
    </dgm:pt>
    <dgm:pt modelId="{C4750A66-205C-4354-BDAD-DEB930ABE351}" type="pres">
      <dgm:prSet presAssocID="{A1C54152-D4CB-4BE7-8BB0-98FC905CC2FD}" presName="Name0" presStyleCnt="0">
        <dgm:presLayoutVars>
          <dgm:dir/>
          <dgm:resizeHandles val="exact"/>
        </dgm:presLayoutVars>
      </dgm:prSet>
      <dgm:spPr/>
      <dgm:t>
        <a:bodyPr/>
        <a:lstStyle/>
        <a:p>
          <a:endParaRPr lang="en-US"/>
        </a:p>
      </dgm:t>
    </dgm:pt>
    <dgm:pt modelId="{5D18A84E-6CDB-47DD-91D3-EA2747B6B739}" type="pres">
      <dgm:prSet presAssocID="{1C4EBD8A-9C9E-4D67-9BD2-E9CB9DACDC64}" presName="node" presStyleLbl="node1" presStyleIdx="0" presStyleCnt="3">
        <dgm:presLayoutVars>
          <dgm:bulletEnabled val="1"/>
        </dgm:presLayoutVars>
      </dgm:prSet>
      <dgm:spPr/>
      <dgm:t>
        <a:bodyPr/>
        <a:lstStyle/>
        <a:p>
          <a:endParaRPr lang="en-US"/>
        </a:p>
      </dgm:t>
    </dgm:pt>
    <dgm:pt modelId="{993A1028-EBB2-4BEE-9909-B94C82407700}" type="pres">
      <dgm:prSet presAssocID="{C6254C57-EC4F-41A1-98BA-D92591A95159}" presName="sibTrans" presStyleCnt="0"/>
      <dgm:spPr/>
    </dgm:pt>
    <dgm:pt modelId="{95A789B0-7DB9-48D8-8272-00E7DDC3D660}" type="pres">
      <dgm:prSet presAssocID="{CF013A2E-F0B6-4FE0-9D9F-578D902FAFEA}" presName="node" presStyleLbl="node1" presStyleIdx="1" presStyleCnt="3">
        <dgm:presLayoutVars>
          <dgm:bulletEnabled val="1"/>
        </dgm:presLayoutVars>
      </dgm:prSet>
      <dgm:spPr/>
      <dgm:t>
        <a:bodyPr/>
        <a:lstStyle/>
        <a:p>
          <a:endParaRPr lang="en-US"/>
        </a:p>
      </dgm:t>
    </dgm:pt>
    <dgm:pt modelId="{B55FC2EA-77A5-4B80-9FCD-9FD327AFC6EC}" type="pres">
      <dgm:prSet presAssocID="{F0A75AC1-8EDE-45ED-AF19-36547FE83F6D}" presName="sibTrans" presStyleCnt="0"/>
      <dgm:spPr/>
    </dgm:pt>
    <dgm:pt modelId="{FEB0DE70-9E16-4CAB-A85C-FFD670F80FAF}" type="pres">
      <dgm:prSet presAssocID="{37E21051-D5F6-4DBF-82C0-AC445B8A2AA7}" presName="node" presStyleLbl="node1" presStyleIdx="2" presStyleCnt="3">
        <dgm:presLayoutVars>
          <dgm:bulletEnabled val="1"/>
        </dgm:presLayoutVars>
      </dgm:prSet>
      <dgm:spPr/>
      <dgm:t>
        <a:bodyPr/>
        <a:lstStyle/>
        <a:p>
          <a:endParaRPr lang="en-US"/>
        </a:p>
      </dgm:t>
    </dgm:pt>
  </dgm:ptLst>
  <dgm:cxnLst>
    <dgm:cxn modelId="{1FE66623-30EC-415A-B1E5-CA0558CC5AE5}" srcId="{A1C54152-D4CB-4BE7-8BB0-98FC905CC2FD}" destId="{CF013A2E-F0B6-4FE0-9D9F-578D902FAFEA}" srcOrd="1" destOrd="0" parTransId="{1959A261-D902-46B4-957F-882885055693}" sibTransId="{F0A75AC1-8EDE-45ED-AF19-36547FE83F6D}"/>
    <dgm:cxn modelId="{A19E6616-723D-4F36-A1AC-ED3AC78A6CFB}" srcId="{A1C54152-D4CB-4BE7-8BB0-98FC905CC2FD}" destId="{37E21051-D5F6-4DBF-82C0-AC445B8A2AA7}" srcOrd="2" destOrd="0" parTransId="{8EFEF142-2035-484A-AB8A-5AA274C07FC4}" sibTransId="{A8F40515-6C73-4ECF-A839-B2930EABA08C}"/>
    <dgm:cxn modelId="{1C800635-6BD0-4775-B19C-8930C508B27E}" type="presOf" srcId="{37E21051-D5F6-4DBF-82C0-AC445B8A2AA7}" destId="{FEB0DE70-9E16-4CAB-A85C-FFD670F80FAF}" srcOrd="0" destOrd="0" presId="urn:microsoft.com/office/officeart/2005/8/layout/hList6"/>
    <dgm:cxn modelId="{356AA3DD-ACB8-4D7C-BA42-ADF655AFA7A2}" srcId="{A1C54152-D4CB-4BE7-8BB0-98FC905CC2FD}" destId="{1C4EBD8A-9C9E-4D67-9BD2-E9CB9DACDC64}" srcOrd="0" destOrd="0" parTransId="{C9F072B4-E388-459E-BF36-C1C09E1CE9B2}" sibTransId="{C6254C57-EC4F-41A1-98BA-D92591A95159}"/>
    <dgm:cxn modelId="{3E4382BC-EFDC-4DB0-B71F-18BC7519C73E}" type="presOf" srcId="{1C4EBD8A-9C9E-4D67-9BD2-E9CB9DACDC64}" destId="{5D18A84E-6CDB-47DD-91D3-EA2747B6B739}" srcOrd="0" destOrd="0" presId="urn:microsoft.com/office/officeart/2005/8/layout/hList6"/>
    <dgm:cxn modelId="{833EDEF2-6818-4CF7-9CBA-4469B0C3EA40}" type="presOf" srcId="{A1C54152-D4CB-4BE7-8BB0-98FC905CC2FD}" destId="{C4750A66-205C-4354-BDAD-DEB930ABE351}" srcOrd="0" destOrd="0" presId="urn:microsoft.com/office/officeart/2005/8/layout/hList6"/>
    <dgm:cxn modelId="{A193BD6E-D057-4DBE-943B-13532394F96C}" type="presOf" srcId="{CF013A2E-F0B6-4FE0-9D9F-578D902FAFEA}" destId="{95A789B0-7DB9-48D8-8272-00E7DDC3D660}" srcOrd="0" destOrd="0" presId="urn:microsoft.com/office/officeart/2005/8/layout/hList6"/>
    <dgm:cxn modelId="{9241EE93-E3EF-451D-AFBA-9CB90649B3D6}" type="presParOf" srcId="{C4750A66-205C-4354-BDAD-DEB930ABE351}" destId="{5D18A84E-6CDB-47DD-91D3-EA2747B6B739}" srcOrd="0" destOrd="0" presId="urn:microsoft.com/office/officeart/2005/8/layout/hList6"/>
    <dgm:cxn modelId="{BB66FA31-F4C9-4A66-8FED-3E7F3D5960AC}" type="presParOf" srcId="{C4750A66-205C-4354-BDAD-DEB930ABE351}" destId="{993A1028-EBB2-4BEE-9909-B94C82407700}" srcOrd="1" destOrd="0" presId="urn:microsoft.com/office/officeart/2005/8/layout/hList6"/>
    <dgm:cxn modelId="{B8C5027D-3A5F-4FDE-B6FC-1E02311B47F0}" type="presParOf" srcId="{C4750A66-205C-4354-BDAD-DEB930ABE351}" destId="{95A789B0-7DB9-48D8-8272-00E7DDC3D660}" srcOrd="2" destOrd="0" presId="urn:microsoft.com/office/officeart/2005/8/layout/hList6"/>
    <dgm:cxn modelId="{D4956B25-4858-4012-B456-D706CE28B873}" type="presParOf" srcId="{C4750A66-205C-4354-BDAD-DEB930ABE351}" destId="{B55FC2EA-77A5-4B80-9FCD-9FD327AFC6EC}" srcOrd="3" destOrd="0" presId="urn:microsoft.com/office/officeart/2005/8/layout/hList6"/>
    <dgm:cxn modelId="{51D9567F-B82F-4BDF-8420-C604D32DECA5}" type="presParOf" srcId="{C4750A66-205C-4354-BDAD-DEB930ABE351}" destId="{FEB0DE70-9E16-4CAB-A85C-FFD670F80FAF}"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6DEDBF-E94E-44F2-809A-1A9E6BA0BEF4}">
      <dsp:nvSpPr>
        <dsp:cNvPr id="0" name=""/>
        <dsp:cNvSpPr/>
      </dsp:nvSpPr>
      <dsp:spPr>
        <a:xfrm>
          <a:off x="0" y="298353"/>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Balancing Informational &amp; Literary Texts (Grades PK-5)</a:t>
          </a:r>
          <a:endParaRPr lang="en-US" sz="2700" kern="1200"/>
        </a:p>
      </dsp:txBody>
      <dsp:txXfrm>
        <a:off x="30071" y="328424"/>
        <a:ext cx="8347258" cy="555862"/>
      </dsp:txXfrm>
    </dsp:sp>
    <dsp:sp modelId="{446BCCC1-A0C5-4982-949C-B1C10762DD66}">
      <dsp:nvSpPr>
        <dsp:cNvPr id="0" name=""/>
        <dsp:cNvSpPr/>
      </dsp:nvSpPr>
      <dsp:spPr>
        <a:xfrm>
          <a:off x="0" y="992118"/>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Knowledge in the Disciplines (Grades 6-12)</a:t>
          </a:r>
          <a:endParaRPr lang="en-US" sz="2700" kern="1200"/>
        </a:p>
      </dsp:txBody>
      <dsp:txXfrm>
        <a:off x="30071" y="1022189"/>
        <a:ext cx="8347258" cy="555862"/>
      </dsp:txXfrm>
    </dsp:sp>
    <dsp:sp modelId="{D2C2071E-A4D5-419C-8483-A7AFA53E459A}">
      <dsp:nvSpPr>
        <dsp:cNvPr id="0" name=""/>
        <dsp:cNvSpPr/>
      </dsp:nvSpPr>
      <dsp:spPr>
        <a:xfrm>
          <a:off x="0" y="1685883"/>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Staircase of Complexity</a:t>
          </a:r>
          <a:endParaRPr lang="en-US" sz="2700" kern="1200"/>
        </a:p>
      </dsp:txBody>
      <dsp:txXfrm>
        <a:off x="30071" y="1715954"/>
        <a:ext cx="8347258" cy="555862"/>
      </dsp:txXfrm>
    </dsp:sp>
    <dsp:sp modelId="{35E796B4-42ED-45B0-A9FB-F3203E892625}">
      <dsp:nvSpPr>
        <dsp:cNvPr id="0" name=""/>
        <dsp:cNvSpPr/>
      </dsp:nvSpPr>
      <dsp:spPr>
        <a:xfrm>
          <a:off x="0" y="2379648"/>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Text-based Answers</a:t>
          </a:r>
          <a:endParaRPr lang="en-US" sz="2700" kern="1200"/>
        </a:p>
      </dsp:txBody>
      <dsp:txXfrm>
        <a:off x="30071" y="2409719"/>
        <a:ext cx="8347258" cy="555862"/>
      </dsp:txXfrm>
    </dsp:sp>
    <dsp:sp modelId="{C1A97791-6DDE-4DA1-801F-8B22B1A0E999}">
      <dsp:nvSpPr>
        <dsp:cNvPr id="0" name=""/>
        <dsp:cNvSpPr/>
      </dsp:nvSpPr>
      <dsp:spPr>
        <a:xfrm>
          <a:off x="0" y="3073413"/>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Writing from Sources</a:t>
          </a:r>
          <a:endParaRPr lang="en-US" sz="2700" kern="1200"/>
        </a:p>
      </dsp:txBody>
      <dsp:txXfrm>
        <a:off x="30071" y="3103484"/>
        <a:ext cx="8347258" cy="555862"/>
      </dsp:txXfrm>
    </dsp:sp>
    <dsp:sp modelId="{1CB5635C-B379-4B8D-9308-66093A46B1CF}">
      <dsp:nvSpPr>
        <dsp:cNvPr id="0" name=""/>
        <dsp:cNvSpPr/>
      </dsp:nvSpPr>
      <dsp:spPr>
        <a:xfrm>
          <a:off x="0" y="3767178"/>
          <a:ext cx="8407400" cy="61600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Academic Vocabulary</a:t>
          </a:r>
          <a:endParaRPr lang="en-US" sz="2700" kern="1200"/>
        </a:p>
      </dsp:txBody>
      <dsp:txXfrm>
        <a:off x="30071" y="3797249"/>
        <a:ext cx="8347258" cy="55586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B9D5F-027D-4D9B-A05F-98AE58FDE1BB}">
      <dsp:nvSpPr>
        <dsp:cNvPr id="0" name=""/>
        <dsp:cNvSpPr/>
      </dsp:nvSpPr>
      <dsp:spPr>
        <a:xfrm>
          <a:off x="0" y="1125"/>
          <a:ext cx="7620000" cy="1140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l" defTabSz="2222500" rtl="0">
            <a:lnSpc>
              <a:spcPct val="90000"/>
            </a:lnSpc>
            <a:spcBef>
              <a:spcPct val="0"/>
            </a:spcBef>
            <a:spcAft>
              <a:spcPct val="35000"/>
            </a:spcAft>
          </a:pPr>
          <a:r>
            <a:rPr lang="en-US" sz="5000" kern="1200" baseline="0" smtClean="0"/>
            <a:t>With a partner…</a:t>
          </a:r>
          <a:endParaRPr lang="en-US" sz="5000" kern="1200"/>
        </a:p>
      </dsp:txBody>
      <dsp:txXfrm>
        <a:off x="55687" y="56812"/>
        <a:ext cx="7508626" cy="102937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8716A-F058-4D05-9020-178CD51C987B}">
      <dsp:nvSpPr>
        <dsp:cNvPr id="0" name=""/>
        <dsp:cNvSpPr/>
      </dsp:nvSpPr>
      <dsp:spPr>
        <a:xfrm>
          <a:off x="0" y="2120"/>
          <a:ext cx="62484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62ECE4-71DC-49D1-9B8B-0E52CC1CF229}">
      <dsp:nvSpPr>
        <dsp:cNvPr id="0" name=""/>
        <dsp:cNvSpPr/>
      </dsp:nvSpPr>
      <dsp:spPr>
        <a:xfrm>
          <a:off x="0" y="2120"/>
          <a:ext cx="1174015" cy="4339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rtl="0">
            <a:lnSpc>
              <a:spcPct val="90000"/>
            </a:lnSpc>
            <a:spcBef>
              <a:spcPct val="0"/>
            </a:spcBef>
            <a:spcAft>
              <a:spcPct val="35000"/>
            </a:spcAft>
          </a:pPr>
          <a:r>
            <a:rPr lang="en-US" sz="2800" kern="1200" dirty="0" smtClean="0">
              <a:solidFill>
                <a:schemeClr val="bg1"/>
              </a:solidFill>
            </a:rPr>
            <a:t>Three Text Types</a:t>
          </a:r>
          <a:endParaRPr lang="en-US" sz="2800" kern="1200" dirty="0">
            <a:solidFill>
              <a:schemeClr val="bg1"/>
            </a:solidFill>
          </a:endParaRPr>
        </a:p>
      </dsp:txBody>
      <dsp:txXfrm>
        <a:off x="0" y="2120"/>
        <a:ext cx="1174015" cy="4339158"/>
      </dsp:txXfrm>
    </dsp:sp>
    <dsp:sp modelId="{80F752FC-68E4-4239-9D0C-7AC37A8E0253}">
      <dsp:nvSpPr>
        <dsp:cNvPr id="0" name=""/>
        <dsp:cNvSpPr/>
      </dsp:nvSpPr>
      <dsp:spPr>
        <a:xfrm>
          <a:off x="1262066" y="69920"/>
          <a:ext cx="2259980" cy="1355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n-US" sz="3200" kern="1200" dirty="0" smtClean="0">
              <a:solidFill>
                <a:schemeClr val="accent2"/>
              </a:solidFill>
            </a:rPr>
            <a:t>Argument</a:t>
          </a:r>
          <a:endParaRPr lang="en-US" sz="3200" kern="1200" dirty="0">
            <a:solidFill>
              <a:schemeClr val="accent2"/>
            </a:solidFill>
          </a:endParaRPr>
        </a:p>
      </dsp:txBody>
      <dsp:txXfrm>
        <a:off x="1262066" y="69920"/>
        <a:ext cx="2259980" cy="1355986"/>
      </dsp:txXfrm>
    </dsp:sp>
    <dsp:sp modelId="{0D81B6DA-D3B8-448F-AEA5-E54F8C75887C}">
      <dsp:nvSpPr>
        <dsp:cNvPr id="0" name=""/>
        <dsp:cNvSpPr/>
      </dsp:nvSpPr>
      <dsp:spPr>
        <a:xfrm>
          <a:off x="3610098" y="69920"/>
          <a:ext cx="2259980" cy="1355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n-US" sz="2000" kern="1200" dirty="0" smtClean="0">
              <a:solidFill>
                <a:schemeClr val="bg1"/>
              </a:solidFill>
            </a:rPr>
            <a:t>Supporting a claim with sound reasoning and relevant evidence</a:t>
          </a:r>
          <a:endParaRPr lang="en-US" sz="2000" kern="1200" dirty="0">
            <a:solidFill>
              <a:schemeClr val="bg1"/>
            </a:solidFill>
          </a:endParaRPr>
        </a:p>
      </dsp:txBody>
      <dsp:txXfrm>
        <a:off x="3610098" y="69920"/>
        <a:ext cx="2259980" cy="1355986"/>
      </dsp:txXfrm>
    </dsp:sp>
    <dsp:sp modelId="{427FA3EA-FBB5-4D4E-94CC-32E7112DBDD2}">
      <dsp:nvSpPr>
        <dsp:cNvPr id="0" name=""/>
        <dsp:cNvSpPr/>
      </dsp:nvSpPr>
      <dsp:spPr>
        <a:xfrm>
          <a:off x="1174015" y="1425907"/>
          <a:ext cx="469606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004109B-D4E0-4634-80D9-8FA1C3760530}">
      <dsp:nvSpPr>
        <dsp:cNvPr id="0" name=""/>
        <dsp:cNvSpPr/>
      </dsp:nvSpPr>
      <dsp:spPr>
        <a:xfrm>
          <a:off x="1262066" y="1493706"/>
          <a:ext cx="2636515" cy="1355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rtl="0">
            <a:lnSpc>
              <a:spcPct val="90000"/>
            </a:lnSpc>
            <a:spcBef>
              <a:spcPct val="0"/>
            </a:spcBef>
            <a:spcAft>
              <a:spcPct val="35000"/>
            </a:spcAft>
          </a:pPr>
          <a:r>
            <a:rPr lang="en-US" sz="2800" kern="1200" dirty="0" smtClean="0">
              <a:solidFill>
                <a:schemeClr val="accent2"/>
              </a:solidFill>
            </a:rPr>
            <a:t>Informational/Explanatory Writing</a:t>
          </a:r>
          <a:endParaRPr lang="en-US" sz="2800" kern="1200" dirty="0">
            <a:solidFill>
              <a:schemeClr val="accent2"/>
            </a:solidFill>
          </a:endParaRPr>
        </a:p>
      </dsp:txBody>
      <dsp:txXfrm>
        <a:off x="1262066" y="1493706"/>
        <a:ext cx="2636515" cy="1355986"/>
      </dsp:txXfrm>
    </dsp:sp>
    <dsp:sp modelId="{08FF53D3-7339-4BCE-84A7-D71C54AFAA4D}">
      <dsp:nvSpPr>
        <dsp:cNvPr id="0" name=""/>
        <dsp:cNvSpPr/>
      </dsp:nvSpPr>
      <dsp:spPr>
        <a:xfrm>
          <a:off x="3962406" y="1524001"/>
          <a:ext cx="2259980" cy="451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en-US" sz="1400" kern="1200" dirty="0" smtClean="0">
              <a:solidFill>
                <a:schemeClr val="bg1"/>
              </a:solidFill>
            </a:rPr>
            <a:t>Increase subject knowledge</a:t>
          </a:r>
          <a:endParaRPr lang="en-US" sz="1400" kern="1200" dirty="0">
            <a:solidFill>
              <a:schemeClr val="bg1"/>
            </a:solidFill>
          </a:endParaRPr>
        </a:p>
      </dsp:txBody>
      <dsp:txXfrm>
        <a:off x="3962406" y="1524001"/>
        <a:ext cx="2259980" cy="451554"/>
      </dsp:txXfrm>
    </dsp:sp>
    <dsp:sp modelId="{97908448-E085-4F19-A6FC-0AB5FF003FA1}">
      <dsp:nvSpPr>
        <dsp:cNvPr id="0" name=""/>
        <dsp:cNvSpPr/>
      </dsp:nvSpPr>
      <dsp:spPr>
        <a:xfrm>
          <a:off x="3898582" y="1945260"/>
          <a:ext cx="225998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00EDC7-AD87-4828-BCC1-B9E82C94084F}">
      <dsp:nvSpPr>
        <dsp:cNvPr id="0" name=""/>
        <dsp:cNvSpPr/>
      </dsp:nvSpPr>
      <dsp:spPr>
        <a:xfrm>
          <a:off x="3986633" y="1945260"/>
          <a:ext cx="2259980" cy="451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solidFill>
                <a:schemeClr val="bg1"/>
              </a:solidFill>
            </a:rPr>
            <a:t>Explain a process</a:t>
          </a:r>
          <a:endParaRPr lang="en-US" sz="1800" kern="1200" dirty="0">
            <a:solidFill>
              <a:schemeClr val="bg1"/>
            </a:solidFill>
          </a:endParaRPr>
        </a:p>
      </dsp:txBody>
      <dsp:txXfrm>
        <a:off x="3986633" y="1945260"/>
        <a:ext cx="2259980" cy="451554"/>
      </dsp:txXfrm>
    </dsp:sp>
    <dsp:sp modelId="{E37FECFB-E2D1-40C4-A9F4-CE9F45A6C2C0}">
      <dsp:nvSpPr>
        <dsp:cNvPr id="0" name=""/>
        <dsp:cNvSpPr/>
      </dsp:nvSpPr>
      <dsp:spPr>
        <a:xfrm>
          <a:off x="3898582" y="2396815"/>
          <a:ext cx="225998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43F80B-520F-4574-944E-82156B0E27FB}">
      <dsp:nvSpPr>
        <dsp:cNvPr id="0" name=""/>
        <dsp:cNvSpPr/>
      </dsp:nvSpPr>
      <dsp:spPr>
        <a:xfrm>
          <a:off x="3986633" y="2396815"/>
          <a:ext cx="2259980" cy="451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rtl="0">
            <a:lnSpc>
              <a:spcPct val="90000"/>
            </a:lnSpc>
            <a:spcBef>
              <a:spcPct val="0"/>
            </a:spcBef>
            <a:spcAft>
              <a:spcPct val="35000"/>
            </a:spcAft>
          </a:pPr>
          <a:r>
            <a:rPr lang="en-US" sz="1500" kern="1200" dirty="0" smtClean="0">
              <a:solidFill>
                <a:schemeClr val="bg1"/>
              </a:solidFill>
            </a:rPr>
            <a:t>Enhance comprehension</a:t>
          </a:r>
          <a:endParaRPr lang="en-US" sz="1500" kern="1200" dirty="0">
            <a:solidFill>
              <a:schemeClr val="bg1"/>
            </a:solidFill>
          </a:endParaRPr>
        </a:p>
      </dsp:txBody>
      <dsp:txXfrm>
        <a:off x="3986633" y="2396815"/>
        <a:ext cx="2259980" cy="451554"/>
      </dsp:txXfrm>
    </dsp:sp>
    <dsp:sp modelId="{9DDD700D-4F6F-40E8-AA85-67989B42189D}">
      <dsp:nvSpPr>
        <dsp:cNvPr id="0" name=""/>
        <dsp:cNvSpPr/>
      </dsp:nvSpPr>
      <dsp:spPr>
        <a:xfrm>
          <a:off x="1174015" y="2849693"/>
          <a:ext cx="469606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C10621E-5857-4DB6-9D09-56F44C50C98D}">
      <dsp:nvSpPr>
        <dsp:cNvPr id="0" name=""/>
        <dsp:cNvSpPr/>
      </dsp:nvSpPr>
      <dsp:spPr>
        <a:xfrm>
          <a:off x="1262066" y="2917492"/>
          <a:ext cx="2259980" cy="1355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rtl="0">
            <a:lnSpc>
              <a:spcPct val="90000"/>
            </a:lnSpc>
            <a:spcBef>
              <a:spcPct val="0"/>
            </a:spcBef>
            <a:spcAft>
              <a:spcPct val="35000"/>
            </a:spcAft>
          </a:pPr>
          <a:r>
            <a:rPr lang="en-US" sz="3200" kern="1200" dirty="0" smtClean="0">
              <a:solidFill>
                <a:schemeClr val="accent2"/>
              </a:solidFill>
            </a:rPr>
            <a:t>Narrative Writing</a:t>
          </a:r>
          <a:endParaRPr lang="en-US" sz="3200" kern="1200" dirty="0">
            <a:solidFill>
              <a:schemeClr val="accent2"/>
            </a:solidFill>
          </a:endParaRPr>
        </a:p>
      </dsp:txBody>
      <dsp:txXfrm>
        <a:off x="1262066" y="2917492"/>
        <a:ext cx="2259980" cy="1355986"/>
      </dsp:txXfrm>
    </dsp:sp>
    <dsp:sp modelId="{66CD7F56-4A09-47CB-B840-41B357E681CC}">
      <dsp:nvSpPr>
        <dsp:cNvPr id="0" name=""/>
        <dsp:cNvSpPr/>
      </dsp:nvSpPr>
      <dsp:spPr>
        <a:xfrm>
          <a:off x="3610098" y="2917492"/>
          <a:ext cx="2259980" cy="1355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solidFill>
                <a:schemeClr val="bg1"/>
              </a:solidFill>
            </a:rPr>
            <a:t>Conveys experience i.e. fictional stories, memoirs, anecdotes, autobiographies</a:t>
          </a:r>
          <a:endParaRPr lang="en-US" sz="1800" kern="1200" dirty="0">
            <a:solidFill>
              <a:schemeClr val="bg1"/>
            </a:solidFill>
          </a:endParaRPr>
        </a:p>
      </dsp:txBody>
      <dsp:txXfrm>
        <a:off x="3610098" y="2917492"/>
        <a:ext cx="2259980" cy="1355986"/>
      </dsp:txXfrm>
    </dsp:sp>
    <dsp:sp modelId="{50E64599-E46E-4397-9EA5-03AE6B14D005}">
      <dsp:nvSpPr>
        <dsp:cNvPr id="0" name=""/>
        <dsp:cNvSpPr/>
      </dsp:nvSpPr>
      <dsp:spPr>
        <a:xfrm>
          <a:off x="1174015" y="4273479"/>
          <a:ext cx="4696063"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E39DAA-2FC5-4700-9FB9-6B7305D0AE9B}">
      <dsp:nvSpPr>
        <dsp:cNvPr id="0" name=""/>
        <dsp:cNvSpPr/>
      </dsp:nvSpPr>
      <dsp:spPr>
        <a:xfrm>
          <a:off x="0" y="3541286"/>
          <a:ext cx="6096000" cy="232346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l" defTabSz="1422400" rtl="0">
            <a:lnSpc>
              <a:spcPct val="90000"/>
            </a:lnSpc>
            <a:spcBef>
              <a:spcPct val="0"/>
            </a:spcBef>
            <a:spcAft>
              <a:spcPct val="35000"/>
            </a:spcAft>
          </a:pPr>
          <a:r>
            <a:rPr lang="en-US" sz="3200" kern="1200" dirty="0" smtClean="0"/>
            <a:t>Describe a time when you took action in support of something you strongly believed in.  What were the consequences of your actions?</a:t>
          </a:r>
          <a:endParaRPr lang="en-US" sz="3200" kern="1200" dirty="0"/>
        </a:p>
      </dsp:txBody>
      <dsp:txXfrm>
        <a:off x="0" y="3541286"/>
        <a:ext cx="6096000" cy="2323467"/>
      </dsp:txXfrm>
    </dsp:sp>
    <dsp:sp modelId="{120F3961-E4B6-47C8-B124-8CD4A20E2C0A}">
      <dsp:nvSpPr>
        <dsp:cNvPr id="0" name=""/>
        <dsp:cNvSpPr/>
      </dsp:nvSpPr>
      <dsp:spPr>
        <a:xfrm rot="10800000">
          <a:off x="0" y="2645"/>
          <a:ext cx="6096000" cy="3573492"/>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lvl="0" algn="ctr" defTabSz="2889250" rtl="0">
            <a:lnSpc>
              <a:spcPct val="90000"/>
            </a:lnSpc>
            <a:spcBef>
              <a:spcPct val="0"/>
            </a:spcBef>
            <a:spcAft>
              <a:spcPct val="35000"/>
            </a:spcAft>
          </a:pPr>
          <a:r>
            <a:rPr lang="en-US" sz="6500" kern="1200" smtClean="0"/>
            <a:t>Pre-CCLS</a:t>
          </a:r>
          <a:endParaRPr lang="en-US" sz="6500" kern="1200"/>
        </a:p>
      </dsp:txBody>
      <dsp:txXfrm rot="10800000">
        <a:off x="0" y="2645"/>
        <a:ext cx="6096000" cy="232194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822F7A-23A9-49B8-B714-D91303E10DB7}">
      <dsp:nvSpPr>
        <dsp:cNvPr id="0" name=""/>
        <dsp:cNvSpPr/>
      </dsp:nvSpPr>
      <dsp:spPr>
        <a:xfrm>
          <a:off x="0" y="1908952"/>
          <a:ext cx="6019800" cy="403398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en-US" sz="3200" kern="1200" dirty="0" smtClean="0"/>
            <a:t>Write a critical essay in which you discuss your understanding of John Brown from </a:t>
          </a:r>
          <a:r>
            <a:rPr lang="en-US" sz="3200" kern="1200" smtClean="0"/>
            <a:t>the perspective </a:t>
          </a:r>
          <a:r>
            <a:rPr lang="en-US" sz="3200" kern="1200" dirty="0" smtClean="0"/>
            <a:t>provided in the critical lens.</a:t>
          </a:r>
          <a:endParaRPr lang="en-US" sz="3200" kern="1200" dirty="0"/>
        </a:p>
      </dsp:txBody>
      <dsp:txXfrm>
        <a:off x="0" y="1908952"/>
        <a:ext cx="6019800" cy="2178352"/>
      </dsp:txXfrm>
    </dsp:sp>
    <dsp:sp modelId="{94849EDB-798B-4279-AEFC-296C1E8A467D}">
      <dsp:nvSpPr>
        <dsp:cNvPr id="0" name=""/>
        <dsp:cNvSpPr/>
      </dsp:nvSpPr>
      <dsp:spPr>
        <a:xfrm>
          <a:off x="2939" y="4006625"/>
          <a:ext cx="2004640" cy="1855633"/>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lvl="0" algn="ctr" defTabSz="844550" rtl="0">
            <a:lnSpc>
              <a:spcPct val="90000"/>
            </a:lnSpc>
            <a:spcBef>
              <a:spcPct val="0"/>
            </a:spcBef>
            <a:spcAft>
              <a:spcPct val="35000"/>
            </a:spcAft>
          </a:pPr>
          <a:r>
            <a:rPr lang="en-US" sz="1900" kern="1200" smtClean="0"/>
            <a:t>Provide a valid interpretation of the statement.</a:t>
          </a:r>
          <a:endParaRPr lang="en-US" sz="1900" kern="1200"/>
        </a:p>
      </dsp:txBody>
      <dsp:txXfrm>
        <a:off x="2939" y="4006625"/>
        <a:ext cx="2004640" cy="1855633"/>
      </dsp:txXfrm>
    </dsp:sp>
    <dsp:sp modelId="{B2755C2B-C8E0-4960-8077-4033ECB95DCA}">
      <dsp:nvSpPr>
        <dsp:cNvPr id="0" name=""/>
        <dsp:cNvSpPr/>
      </dsp:nvSpPr>
      <dsp:spPr>
        <a:xfrm>
          <a:off x="2007579" y="4006625"/>
          <a:ext cx="2004640" cy="1855633"/>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lvl="0" algn="ctr" defTabSz="844550" rtl="0">
            <a:lnSpc>
              <a:spcPct val="90000"/>
            </a:lnSpc>
            <a:spcBef>
              <a:spcPct val="0"/>
            </a:spcBef>
            <a:spcAft>
              <a:spcPct val="35000"/>
            </a:spcAft>
          </a:pPr>
          <a:r>
            <a:rPr lang="en-US" sz="1900" kern="1200" smtClean="0"/>
            <a:t>Agree or disagree with the statement as you’ve interpreted it.</a:t>
          </a:r>
          <a:endParaRPr lang="en-US" sz="1900" kern="1200"/>
        </a:p>
      </dsp:txBody>
      <dsp:txXfrm>
        <a:off x="2007579" y="4006625"/>
        <a:ext cx="2004640" cy="1855633"/>
      </dsp:txXfrm>
    </dsp:sp>
    <dsp:sp modelId="{6D15F4D6-46C2-43AB-B80A-5C1068DC04EF}">
      <dsp:nvSpPr>
        <dsp:cNvPr id="0" name=""/>
        <dsp:cNvSpPr/>
      </dsp:nvSpPr>
      <dsp:spPr>
        <a:xfrm>
          <a:off x="4012220" y="4006625"/>
          <a:ext cx="2004640" cy="1855633"/>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lvl="0" algn="ctr" defTabSz="844550" rtl="0">
            <a:lnSpc>
              <a:spcPct val="90000"/>
            </a:lnSpc>
            <a:spcBef>
              <a:spcPct val="0"/>
            </a:spcBef>
            <a:spcAft>
              <a:spcPct val="35000"/>
            </a:spcAft>
          </a:pPr>
          <a:r>
            <a:rPr lang="en-US" sz="1900" kern="1200" dirty="0" smtClean="0"/>
            <a:t>Support your opinion using specific references from the two works listed above. </a:t>
          </a:r>
          <a:endParaRPr lang="en-US" sz="1900" kern="1200" dirty="0"/>
        </a:p>
      </dsp:txBody>
      <dsp:txXfrm>
        <a:off x="4012220" y="4006625"/>
        <a:ext cx="2004640" cy="1855633"/>
      </dsp:txXfrm>
    </dsp:sp>
    <dsp:sp modelId="{8AB43D7F-5943-4CF5-B2A0-7CB21FE452A7}">
      <dsp:nvSpPr>
        <dsp:cNvPr id="0" name=""/>
        <dsp:cNvSpPr/>
      </dsp:nvSpPr>
      <dsp:spPr>
        <a:xfrm rot="10800000">
          <a:off x="0" y="661"/>
          <a:ext cx="6019800" cy="1968801"/>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lvl="0" algn="ctr" defTabSz="2089150" rtl="0">
            <a:lnSpc>
              <a:spcPct val="90000"/>
            </a:lnSpc>
            <a:spcBef>
              <a:spcPct val="0"/>
            </a:spcBef>
            <a:spcAft>
              <a:spcPct val="35000"/>
            </a:spcAft>
          </a:pPr>
          <a:r>
            <a:rPr lang="en-US" sz="4700" kern="1200" smtClean="0"/>
            <a:t>Post-CCLS</a:t>
          </a:r>
          <a:endParaRPr lang="en-US" sz="4700" kern="1200"/>
        </a:p>
      </dsp:txBody>
      <dsp:txXfrm rot="10800000">
        <a:off x="0" y="661"/>
        <a:ext cx="6019800" cy="127926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09214A-0DDA-4999-92B0-5CB1116694BE}">
      <dsp:nvSpPr>
        <dsp:cNvPr id="0" name=""/>
        <dsp:cNvSpPr/>
      </dsp:nvSpPr>
      <dsp:spPr>
        <a:xfrm>
          <a:off x="2480" y="22545"/>
          <a:ext cx="1268759" cy="631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rtl="0">
            <a:lnSpc>
              <a:spcPct val="90000"/>
            </a:lnSpc>
            <a:spcBef>
              <a:spcPct val="0"/>
            </a:spcBef>
            <a:spcAft>
              <a:spcPct val="35000"/>
            </a:spcAft>
          </a:pPr>
          <a:r>
            <a:rPr lang="en-US" sz="2000" kern="1200" dirty="0" smtClean="0">
              <a:solidFill>
                <a:schemeClr val="accent2"/>
              </a:solidFill>
            </a:rPr>
            <a:t>Tier One Words </a:t>
          </a:r>
          <a:endParaRPr lang="en-US" sz="2000" kern="1200" dirty="0">
            <a:solidFill>
              <a:schemeClr val="accent2"/>
            </a:solidFill>
          </a:endParaRPr>
        </a:p>
      </dsp:txBody>
      <dsp:txXfrm>
        <a:off x="2480" y="22545"/>
        <a:ext cx="1268759" cy="631125"/>
      </dsp:txXfrm>
    </dsp:sp>
    <dsp:sp modelId="{DB9A23F5-47FC-4600-89CC-F102692C5CB5}">
      <dsp:nvSpPr>
        <dsp:cNvPr id="0" name=""/>
        <dsp:cNvSpPr/>
      </dsp:nvSpPr>
      <dsp:spPr>
        <a:xfrm>
          <a:off x="1271240" y="22545"/>
          <a:ext cx="253751" cy="631125"/>
        </a:xfrm>
        <a:prstGeom prst="leftBrace">
          <a:avLst>
            <a:gd name="adj1" fmla="val 35000"/>
            <a:gd name="adj2" fmla="val 5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F6F7A7-97E8-4FB7-8D6F-0D263DB5A389}">
      <dsp:nvSpPr>
        <dsp:cNvPr id="0" name=""/>
        <dsp:cNvSpPr/>
      </dsp:nvSpPr>
      <dsp:spPr>
        <a:xfrm>
          <a:off x="1626492" y="22545"/>
          <a:ext cx="3451026" cy="63112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rtl="0">
            <a:lnSpc>
              <a:spcPct val="90000"/>
            </a:lnSpc>
            <a:spcBef>
              <a:spcPct val="0"/>
            </a:spcBef>
            <a:spcAft>
              <a:spcPct val="15000"/>
            </a:spcAft>
            <a:buChar char="••"/>
          </a:pPr>
          <a:r>
            <a:rPr lang="en-US" sz="2000" kern="1200" smtClean="0"/>
            <a:t>Words of everyday speech </a:t>
          </a:r>
          <a:endParaRPr lang="en-US" sz="2000" kern="1200"/>
        </a:p>
      </dsp:txBody>
      <dsp:txXfrm>
        <a:off x="1626492" y="22545"/>
        <a:ext cx="3451026" cy="631125"/>
      </dsp:txXfrm>
    </dsp:sp>
    <dsp:sp modelId="{3B0BD534-F83A-48D1-83AA-9A6C5D99C559}">
      <dsp:nvSpPr>
        <dsp:cNvPr id="0" name=""/>
        <dsp:cNvSpPr/>
      </dsp:nvSpPr>
      <dsp:spPr>
        <a:xfrm>
          <a:off x="2480" y="1455408"/>
          <a:ext cx="1268759" cy="631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rtl="0">
            <a:lnSpc>
              <a:spcPct val="90000"/>
            </a:lnSpc>
            <a:spcBef>
              <a:spcPct val="0"/>
            </a:spcBef>
            <a:spcAft>
              <a:spcPct val="35000"/>
            </a:spcAft>
          </a:pPr>
          <a:r>
            <a:rPr lang="en-US" sz="2000" kern="1200" dirty="0" smtClean="0">
              <a:solidFill>
                <a:schemeClr val="accent2"/>
              </a:solidFill>
            </a:rPr>
            <a:t>Tier Two Words</a:t>
          </a:r>
          <a:endParaRPr lang="en-US" sz="2000" kern="1200" dirty="0">
            <a:solidFill>
              <a:schemeClr val="accent2"/>
            </a:solidFill>
          </a:endParaRPr>
        </a:p>
      </dsp:txBody>
      <dsp:txXfrm>
        <a:off x="2480" y="1455408"/>
        <a:ext cx="1268759" cy="631125"/>
      </dsp:txXfrm>
    </dsp:sp>
    <dsp:sp modelId="{9098CFBD-BBB7-4EF3-8D3D-7B613F2B5AD0}">
      <dsp:nvSpPr>
        <dsp:cNvPr id="0" name=""/>
        <dsp:cNvSpPr/>
      </dsp:nvSpPr>
      <dsp:spPr>
        <a:xfrm>
          <a:off x="1271240" y="725670"/>
          <a:ext cx="253751" cy="2090601"/>
        </a:xfrm>
        <a:prstGeom prst="leftBrace">
          <a:avLst>
            <a:gd name="adj1" fmla="val 35000"/>
            <a:gd name="adj2" fmla="val 5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DDFA44-2B0C-4162-9315-1C7812B838ED}">
      <dsp:nvSpPr>
        <dsp:cNvPr id="0" name=""/>
        <dsp:cNvSpPr/>
      </dsp:nvSpPr>
      <dsp:spPr>
        <a:xfrm>
          <a:off x="1626492" y="725670"/>
          <a:ext cx="3451026" cy="209060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rtl="0">
            <a:lnSpc>
              <a:spcPct val="90000"/>
            </a:lnSpc>
            <a:spcBef>
              <a:spcPct val="0"/>
            </a:spcBef>
            <a:spcAft>
              <a:spcPct val="15000"/>
            </a:spcAft>
            <a:buChar char="••"/>
          </a:pPr>
          <a:r>
            <a:rPr lang="en-US" sz="2000" kern="1200" smtClean="0"/>
            <a:t>Not specific to any one academic area</a:t>
          </a:r>
          <a:endParaRPr lang="en-US" sz="2000" kern="1200"/>
        </a:p>
        <a:p>
          <a:pPr marL="228600" lvl="1" indent="-228600" algn="l" defTabSz="889000" rtl="0">
            <a:lnSpc>
              <a:spcPct val="90000"/>
            </a:lnSpc>
            <a:spcBef>
              <a:spcPct val="0"/>
            </a:spcBef>
            <a:spcAft>
              <a:spcPct val="15000"/>
            </a:spcAft>
            <a:buChar char="••"/>
          </a:pPr>
          <a:r>
            <a:rPr lang="en-US" sz="2000" kern="1200" smtClean="0"/>
            <a:t>Generally not well-defined by context or explicitly defined within a text</a:t>
          </a:r>
          <a:endParaRPr lang="en-US" sz="2000" kern="1200"/>
        </a:p>
        <a:p>
          <a:pPr marL="228600" lvl="1" indent="-228600" algn="l" defTabSz="889000" rtl="0">
            <a:lnSpc>
              <a:spcPct val="90000"/>
            </a:lnSpc>
            <a:spcBef>
              <a:spcPct val="0"/>
            </a:spcBef>
            <a:spcAft>
              <a:spcPct val="15000"/>
            </a:spcAft>
            <a:buChar char="••"/>
          </a:pPr>
          <a:r>
            <a:rPr lang="en-US" sz="2000" kern="1200" smtClean="0"/>
            <a:t>Wide applicability to many types of reading </a:t>
          </a:r>
          <a:endParaRPr lang="en-US" sz="2000" kern="1200"/>
        </a:p>
      </dsp:txBody>
      <dsp:txXfrm>
        <a:off x="1626492" y="725670"/>
        <a:ext cx="3451026" cy="2090601"/>
      </dsp:txXfrm>
    </dsp:sp>
    <dsp:sp modelId="{1D63FDB4-DAFF-4967-97F0-34882BE40E51}">
      <dsp:nvSpPr>
        <dsp:cNvPr id="0" name=""/>
        <dsp:cNvSpPr/>
      </dsp:nvSpPr>
      <dsp:spPr>
        <a:xfrm>
          <a:off x="2480" y="3111021"/>
          <a:ext cx="1268759" cy="8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50800" rIns="142240" bIns="50800" numCol="1" spcCol="1270" anchor="ctr" anchorCtr="0">
          <a:noAutofit/>
        </a:bodyPr>
        <a:lstStyle/>
        <a:p>
          <a:pPr lvl="0" algn="r" defTabSz="889000" rtl="0">
            <a:lnSpc>
              <a:spcPct val="90000"/>
            </a:lnSpc>
            <a:spcBef>
              <a:spcPct val="0"/>
            </a:spcBef>
            <a:spcAft>
              <a:spcPct val="35000"/>
            </a:spcAft>
          </a:pPr>
          <a:r>
            <a:rPr lang="en-US" sz="2000" kern="1200" dirty="0" smtClean="0">
              <a:solidFill>
                <a:schemeClr val="accent2"/>
              </a:solidFill>
            </a:rPr>
            <a:t>Tier Three Words</a:t>
          </a:r>
          <a:endParaRPr lang="en-US" sz="2000" kern="1200" dirty="0">
            <a:solidFill>
              <a:schemeClr val="accent2"/>
            </a:solidFill>
          </a:endParaRPr>
        </a:p>
      </dsp:txBody>
      <dsp:txXfrm>
        <a:off x="2480" y="3111021"/>
        <a:ext cx="1268759" cy="891000"/>
      </dsp:txXfrm>
    </dsp:sp>
    <dsp:sp modelId="{6847E1BF-EA22-4EBD-B211-F22E30623AD7}">
      <dsp:nvSpPr>
        <dsp:cNvPr id="0" name=""/>
        <dsp:cNvSpPr/>
      </dsp:nvSpPr>
      <dsp:spPr>
        <a:xfrm>
          <a:off x="1271240" y="2888271"/>
          <a:ext cx="253751" cy="1336500"/>
        </a:xfrm>
        <a:prstGeom prst="leftBrace">
          <a:avLst>
            <a:gd name="adj1" fmla="val 35000"/>
            <a:gd name="adj2" fmla="val 50000"/>
          </a:avLst>
        </a:pr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FE9B9-19DC-4101-A044-562BEFFFCAE3}">
      <dsp:nvSpPr>
        <dsp:cNvPr id="0" name=""/>
        <dsp:cNvSpPr/>
      </dsp:nvSpPr>
      <dsp:spPr>
        <a:xfrm>
          <a:off x="1626492" y="2888271"/>
          <a:ext cx="3451026" cy="133650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rtl="0">
            <a:lnSpc>
              <a:spcPct val="90000"/>
            </a:lnSpc>
            <a:spcBef>
              <a:spcPct val="0"/>
            </a:spcBef>
            <a:spcAft>
              <a:spcPct val="15000"/>
            </a:spcAft>
            <a:buChar char="••"/>
          </a:pPr>
          <a:r>
            <a:rPr lang="en-US" sz="2000" kern="1200" smtClean="0"/>
            <a:t>Domain specific</a:t>
          </a:r>
          <a:endParaRPr lang="en-US" sz="2000" kern="1200"/>
        </a:p>
        <a:p>
          <a:pPr marL="228600" lvl="1" indent="-228600" algn="l" defTabSz="889000" rtl="0">
            <a:lnSpc>
              <a:spcPct val="90000"/>
            </a:lnSpc>
            <a:spcBef>
              <a:spcPct val="0"/>
            </a:spcBef>
            <a:spcAft>
              <a:spcPct val="15000"/>
            </a:spcAft>
            <a:buChar char="••"/>
          </a:pPr>
          <a:r>
            <a:rPr lang="en-US" sz="2000" kern="1200" smtClean="0"/>
            <a:t>Low-frequency</a:t>
          </a:r>
          <a:endParaRPr lang="en-US" sz="2000" kern="1200"/>
        </a:p>
        <a:p>
          <a:pPr marL="228600" lvl="1" indent="-228600" algn="l" defTabSz="889000" rtl="0">
            <a:lnSpc>
              <a:spcPct val="90000"/>
            </a:lnSpc>
            <a:spcBef>
              <a:spcPct val="0"/>
            </a:spcBef>
            <a:spcAft>
              <a:spcPct val="15000"/>
            </a:spcAft>
            <a:buChar char="••"/>
          </a:pPr>
          <a:r>
            <a:rPr lang="en-US" sz="2000" kern="1200" smtClean="0"/>
            <a:t>Often explicitly defined </a:t>
          </a:r>
          <a:endParaRPr lang="en-US" sz="2000" kern="1200"/>
        </a:p>
        <a:p>
          <a:pPr marL="228600" lvl="1" indent="-228600" algn="l" defTabSz="889000" rtl="0">
            <a:lnSpc>
              <a:spcPct val="90000"/>
            </a:lnSpc>
            <a:spcBef>
              <a:spcPct val="0"/>
            </a:spcBef>
            <a:spcAft>
              <a:spcPct val="15000"/>
            </a:spcAft>
            <a:buChar char="••"/>
          </a:pPr>
          <a:r>
            <a:rPr lang="en-US" sz="2000" kern="1200" smtClean="0"/>
            <a:t>Heavily scaffolded</a:t>
          </a:r>
          <a:endParaRPr lang="en-US" sz="2000" kern="1200"/>
        </a:p>
      </dsp:txBody>
      <dsp:txXfrm>
        <a:off x="1626492" y="2888271"/>
        <a:ext cx="3451026" cy="13365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5C4E6-19F2-4494-890C-F1B170F04224}">
      <dsp:nvSpPr>
        <dsp:cNvPr id="0" name=""/>
        <dsp:cNvSpPr/>
      </dsp:nvSpPr>
      <dsp:spPr>
        <a:xfrm>
          <a:off x="2044898" y="595"/>
          <a:ext cx="2006203" cy="1003101"/>
        </a:xfrm>
        <a:prstGeom prst="roundRect">
          <a:avLst>
            <a:gd name="adj" fmla="val 10000"/>
          </a:avLst>
        </a:prstGeom>
        <a:solidFill>
          <a:schemeClr val="accent1">
            <a:hueOff val="0"/>
            <a:satOff val="0"/>
            <a:lumOff val="0"/>
            <a:alphaOff val="0"/>
          </a:schemeClr>
        </a:solidFill>
        <a:ln w="4762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rtl="0">
            <a:lnSpc>
              <a:spcPct val="90000"/>
            </a:lnSpc>
            <a:spcBef>
              <a:spcPct val="0"/>
            </a:spcBef>
            <a:spcAft>
              <a:spcPct val="35000"/>
            </a:spcAft>
          </a:pPr>
          <a:r>
            <a:rPr lang="en-US" sz="2400" kern="1200" smtClean="0"/>
            <a:t>Pre-CCLS</a:t>
          </a:r>
          <a:endParaRPr lang="en-US" sz="2400" kern="1200" dirty="0"/>
        </a:p>
      </dsp:txBody>
      <dsp:txXfrm>
        <a:off x="2074278" y="29975"/>
        <a:ext cx="1947443" cy="944341"/>
      </dsp:txXfrm>
    </dsp:sp>
    <dsp:sp modelId="{F07D186D-6229-4550-9F61-BA19F08F3AFD}">
      <dsp:nvSpPr>
        <dsp:cNvPr id="0" name=""/>
        <dsp:cNvSpPr/>
      </dsp:nvSpPr>
      <dsp:spPr>
        <a:xfrm>
          <a:off x="2245518" y="1003696"/>
          <a:ext cx="200620" cy="752326"/>
        </a:xfrm>
        <a:custGeom>
          <a:avLst/>
          <a:gdLst/>
          <a:ahLst/>
          <a:cxnLst/>
          <a:rect l="0" t="0" r="0" b="0"/>
          <a:pathLst>
            <a:path>
              <a:moveTo>
                <a:pt x="0" y="0"/>
              </a:moveTo>
              <a:lnTo>
                <a:pt x="0" y="752326"/>
              </a:lnTo>
              <a:lnTo>
                <a:pt x="200620" y="75232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4C5EDF-D703-4CDD-9360-5EC96F0BC381}">
      <dsp:nvSpPr>
        <dsp:cNvPr id="0" name=""/>
        <dsp:cNvSpPr/>
      </dsp:nvSpPr>
      <dsp:spPr>
        <a:xfrm>
          <a:off x="2446139" y="1254472"/>
          <a:ext cx="1604962" cy="100310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rtl="0">
            <a:lnSpc>
              <a:spcPct val="90000"/>
            </a:lnSpc>
            <a:spcBef>
              <a:spcPct val="0"/>
            </a:spcBef>
            <a:spcAft>
              <a:spcPct val="35000"/>
            </a:spcAft>
          </a:pPr>
          <a:r>
            <a:rPr lang="en-US" sz="3000" kern="1200" dirty="0" smtClean="0"/>
            <a:t>abolition</a:t>
          </a:r>
          <a:endParaRPr lang="en-US" sz="3000" kern="1200" dirty="0"/>
        </a:p>
      </dsp:txBody>
      <dsp:txXfrm>
        <a:off x="2475519" y="1283852"/>
        <a:ext cx="1546202" cy="944341"/>
      </dsp:txXfrm>
    </dsp:sp>
    <dsp:sp modelId="{DB0BEFA5-6D46-49E5-AAE3-33D1AEE1D47E}">
      <dsp:nvSpPr>
        <dsp:cNvPr id="0" name=""/>
        <dsp:cNvSpPr/>
      </dsp:nvSpPr>
      <dsp:spPr>
        <a:xfrm>
          <a:off x="2245518" y="1003696"/>
          <a:ext cx="200620" cy="2006203"/>
        </a:xfrm>
        <a:custGeom>
          <a:avLst/>
          <a:gdLst/>
          <a:ahLst/>
          <a:cxnLst/>
          <a:rect l="0" t="0" r="0" b="0"/>
          <a:pathLst>
            <a:path>
              <a:moveTo>
                <a:pt x="0" y="0"/>
              </a:moveTo>
              <a:lnTo>
                <a:pt x="0" y="2006203"/>
              </a:lnTo>
              <a:lnTo>
                <a:pt x="200620" y="200620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230F63-0128-483F-9F1D-017B49D41C9B}">
      <dsp:nvSpPr>
        <dsp:cNvPr id="0" name=""/>
        <dsp:cNvSpPr/>
      </dsp:nvSpPr>
      <dsp:spPr>
        <a:xfrm>
          <a:off x="2446139" y="2508349"/>
          <a:ext cx="1604962" cy="100310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rtl="0">
            <a:lnSpc>
              <a:spcPct val="90000"/>
            </a:lnSpc>
            <a:spcBef>
              <a:spcPct val="0"/>
            </a:spcBef>
            <a:spcAft>
              <a:spcPct val="35000"/>
            </a:spcAft>
          </a:pPr>
          <a:r>
            <a:rPr lang="en-US" sz="3000" kern="1200" dirty="0" smtClean="0"/>
            <a:t>radical</a:t>
          </a:r>
          <a:endParaRPr lang="en-US" sz="3000" kern="1200" dirty="0"/>
        </a:p>
      </dsp:txBody>
      <dsp:txXfrm>
        <a:off x="2475519" y="2537729"/>
        <a:ext cx="1546202" cy="944341"/>
      </dsp:txXfrm>
    </dsp:sp>
    <dsp:sp modelId="{E08B02C5-C713-4C7E-A72F-0C61264D5AE2}">
      <dsp:nvSpPr>
        <dsp:cNvPr id="0" name=""/>
        <dsp:cNvSpPr/>
      </dsp:nvSpPr>
      <dsp:spPr>
        <a:xfrm>
          <a:off x="2245518" y="1003696"/>
          <a:ext cx="200620" cy="3260080"/>
        </a:xfrm>
        <a:custGeom>
          <a:avLst/>
          <a:gdLst/>
          <a:ahLst/>
          <a:cxnLst/>
          <a:rect l="0" t="0" r="0" b="0"/>
          <a:pathLst>
            <a:path>
              <a:moveTo>
                <a:pt x="0" y="0"/>
              </a:moveTo>
              <a:lnTo>
                <a:pt x="0" y="3260080"/>
              </a:lnTo>
              <a:lnTo>
                <a:pt x="200620" y="326008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4139B1-4FD3-4C20-ABE8-288FBE70ABE7}">
      <dsp:nvSpPr>
        <dsp:cNvPr id="0" name=""/>
        <dsp:cNvSpPr/>
      </dsp:nvSpPr>
      <dsp:spPr>
        <a:xfrm>
          <a:off x="2446139" y="3762226"/>
          <a:ext cx="1604962" cy="100310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rtl="0">
            <a:lnSpc>
              <a:spcPct val="90000"/>
            </a:lnSpc>
            <a:spcBef>
              <a:spcPct val="0"/>
            </a:spcBef>
            <a:spcAft>
              <a:spcPct val="35000"/>
            </a:spcAft>
          </a:pPr>
          <a:r>
            <a:rPr lang="en-US" sz="3000" kern="1200" dirty="0" smtClean="0"/>
            <a:t>secede</a:t>
          </a:r>
          <a:endParaRPr lang="en-US" sz="3000" kern="1200" dirty="0"/>
        </a:p>
      </dsp:txBody>
      <dsp:txXfrm>
        <a:off x="2475519" y="3791606"/>
        <a:ext cx="1546202" cy="944341"/>
      </dsp:txXfrm>
    </dsp:sp>
    <dsp:sp modelId="{CAB95971-306C-426D-B2BB-58ACC61C0E21}">
      <dsp:nvSpPr>
        <dsp:cNvPr id="0" name=""/>
        <dsp:cNvSpPr/>
      </dsp:nvSpPr>
      <dsp:spPr>
        <a:xfrm>
          <a:off x="2245518" y="1003696"/>
          <a:ext cx="200620" cy="4513957"/>
        </a:xfrm>
        <a:custGeom>
          <a:avLst/>
          <a:gdLst/>
          <a:ahLst/>
          <a:cxnLst/>
          <a:rect l="0" t="0" r="0" b="0"/>
          <a:pathLst>
            <a:path>
              <a:moveTo>
                <a:pt x="0" y="0"/>
              </a:moveTo>
              <a:lnTo>
                <a:pt x="0" y="4513957"/>
              </a:lnTo>
              <a:lnTo>
                <a:pt x="200620" y="451395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42A0A7-9840-4486-B775-0DC7D32D445D}">
      <dsp:nvSpPr>
        <dsp:cNvPr id="0" name=""/>
        <dsp:cNvSpPr/>
      </dsp:nvSpPr>
      <dsp:spPr>
        <a:xfrm>
          <a:off x="2446139" y="5016103"/>
          <a:ext cx="1604962" cy="100310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38100" rIns="57150" bIns="38100" numCol="1" spcCol="1270" anchor="ctr" anchorCtr="0">
          <a:noAutofit/>
        </a:bodyPr>
        <a:lstStyle/>
        <a:p>
          <a:pPr lvl="0" algn="ctr" defTabSz="1333500" rtl="0">
            <a:lnSpc>
              <a:spcPct val="90000"/>
            </a:lnSpc>
            <a:spcBef>
              <a:spcPct val="0"/>
            </a:spcBef>
            <a:spcAft>
              <a:spcPct val="35000"/>
            </a:spcAft>
          </a:pPr>
          <a:r>
            <a:rPr lang="en-US" sz="3000" kern="1200" smtClean="0"/>
            <a:t>Martial Law</a:t>
          </a:r>
          <a:endParaRPr lang="en-US" sz="3000" kern="1200" dirty="0"/>
        </a:p>
      </dsp:txBody>
      <dsp:txXfrm>
        <a:off x="2475519" y="5045483"/>
        <a:ext cx="1546202" cy="94434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74AE4-F92C-4E26-A29A-E9391196F211}">
      <dsp:nvSpPr>
        <dsp:cNvPr id="0" name=""/>
        <dsp:cNvSpPr/>
      </dsp:nvSpPr>
      <dsp:spPr>
        <a:xfrm>
          <a:off x="762" y="374727"/>
          <a:ext cx="1784821" cy="892410"/>
        </a:xfrm>
        <a:prstGeom prst="roundRect">
          <a:avLst>
            <a:gd name="adj" fmla="val 10000"/>
          </a:avLst>
        </a:prstGeom>
        <a:solidFill>
          <a:schemeClr val="accent1">
            <a:hueOff val="0"/>
            <a:satOff val="0"/>
            <a:lumOff val="0"/>
            <a:alphaOff val="0"/>
          </a:schemeClr>
        </a:solidFill>
        <a:ln w="4762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en-US" sz="2900" kern="1200" smtClean="0"/>
            <a:t>Post-CCLS</a:t>
          </a:r>
          <a:endParaRPr lang="en-US" sz="2900" kern="1200"/>
        </a:p>
      </dsp:txBody>
      <dsp:txXfrm>
        <a:off x="26900" y="400865"/>
        <a:ext cx="1732545" cy="840134"/>
      </dsp:txXfrm>
    </dsp:sp>
    <dsp:sp modelId="{D8BE92D1-B81F-4FCF-93A7-C635F7ACC120}">
      <dsp:nvSpPr>
        <dsp:cNvPr id="0" name=""/>
        <dsp:cNvSpPr/>
      </dsp:nvSpPr>
      <dsp:spPr>
        <a:xfrm>
          <a:off x="2231789" y="374727"/>
          <a:ext cx="1784821" cy="892410"/>
        </a:xfrm>
        <a:prstGeom prst="roundRect">
          <a:avLst>
            <a:gd name="adj" fmla="val 10000"/>
          </a:avLst>
        </a:prstGeom>
        <a:solidFill>
          <a:schemeClr val="accent1">
            <a:hueOff val="0"/>
            <a:satOff val="0"/>
            <a:lumOff val="0"/>
            <a:alphaOff val="0"/>
          </a:schemeClr>
        </a:solidFill>
        <a:ln w="4762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en-US" sz="2900" kern="1200" smtClean="0"/>
            <a:t>Tier 3 Words</a:t>
          </a:r>
          <a:endParaRPr lang="en-US" sz="2900" kern="1200"/>
        </a:p>
      </dsp:txBody>
      <dsp:txXfrm>
        <a:off x="2257927" y="400865"/>
        <a:ext cx="1732545" cy="840134"/>
      </dsp:txXfrm>
    </dsp:sp>
    <dsp:sp modelId="{040A0E39-3DA0-471A-8CB2-003D243988DE}">
      <dsp:nvSpPr>
        <dsp:cNvPr id="0" name=""/>
        <dsp:cNvSpPr/>
      </dsp:nvSpPr>
      <dsp:spPr>
        <a:xfrm>
          <a:off x="2410271" y="1267137"/>
          <a:ext cx="178482" cy="669307"/>
        </a:xfrm>
        <a:custGeom>
          <a:avLst/>
          <a:gdLst/>
          <a:ahLst/>
          <a:cxnLst/>
          <a:rect l="0" t="0" r="0" b="0"/>
          <a:pathLst>
            <a:path>
              <a:moveTo>
                <a:pt x="0" y="0"/>
              </a:moveTo>
              <a:lnTo>
                <a:pt x="0" y="669307"/>
              </a:lnTo>
              <a:lnTo>
                <a:pt x="178482" y="66930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0032B5-ED34-4A49-B8C1-1670E5E99628}">
      <dsp:nvSpPr>
        <dsp:cNvPr id="0" name=""/>
        <dsp:cNvSpPr/>
      </dsp:nvSpPr>
      <dsp:spPr>
        <a:xfrm>
          <a:off x="2588753" y="1490240"/>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abolition</a:t>
          </a:r>
          <a:endParaRPr lang="en-US" sz="2100" kern="1200" dirty="0"/>
        </a:p>
      </dsp:txBody>
      <dsp:txXfrm>
        <a:off x="2614891" y="1516378"/>
        <a:ext cx="1375581" cy="840134"/>
      </dsp:txXfrm>
    </dsp:sp>
    <dsp:sp modelId="{B36CB337-5834-4262-9CF8-675B1C4EA326}">
      <dsp:nvSpPr>
        <dsp:cNvPr id="0" name=""/>
        <dsp:cNvSpPr/>
      </dsp:nvSpPr>
      <dsp:spPr>
        <a:xfrm>
          <a:off x="2410271" y="1267137"/>
          <a:ext cx="178482" cy="1784821"/>
        </a:xfrm>
        <a:custGeom>
          <a:avLst/>
          <a:gdLst/>
          <a:ahLst/>
          <a:cxnLst/>
          <a:rect l="0" t="0" r="0" b="0"/>
          <a:pathLst>
            <a:path>
              <a:moveTo>
                <a:pt x="0" y="0"/>
              </a:moveTo>
              <a:lnTo>
                <a:pt x="0" y="1784821"/>
              </a:lnTo>
              <a:lnTo>
                <a:pt x="178482" y="1784821"/>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148C57-D5C4-4DA8-A927-6527ECD7A7EE}">
      <dsp:nvSpPr>
        <dsp:cNvPr id="0" name=""/>
        <dsp:cNvSpPr/>
      </dsp:nvSpPr>
      <dsp:spPr>
        <a:xfrm>
          <a:off x="2588753" y="2605753"/>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radical</a:t>
          </a:r>
          <a:endParaRPr lang="en-US" sz="2100" kern="1200" dirty="0"/>
        </a:p>
      </dsp:txBody>
      <dsp:txXfrm>
        <a:off x="2614891" y="2631891"/>
        <a:ext cx="1375581" cy="840134"/>
      </dsp:txXfrm>
    </dsp:sp>
    <dsp:sp modelId="{125203F7-BCB4-42B3-A329-8B96BB38209B}">
      <dsp:nvSpPr>
        <dsp:cNvPr id="0" name=""/>
        <dsp:cNvSpPr/>
      </dsp:nvSpPr>
      <dsp:spPr>
        <a:xfrm>
          <a:off x="2410271" y="1267137"/>
          <a:ext cx="178482" cy="2900334"/>
        </a:xfrm>
        <a:custGeom>
          <a:avLst/>
          <a:gdLst/>
          <a:ahLst/>
          <a:cxnLst/>
          <a:rect l="0" t="0" r="0" b="0"/>
          <a:pathLst>
            <a:path>
              <a:moveTo>
                <a:pt x="0" y="0"/>
              </a:moveTo>
              <a:lnTo>
                <a:pt x="0" y="2900334"/>
              </a:lnTo>
              <a:lnTo>
                <a:pt x="178482" y="290033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1F472C-1A44-4A51-B450-D9FED8A1B257}">
      <dsp:nvSpPr>
        <dsp:cNvPr id="0" name=""/>
        <dsp:cNvSpPr/>
      </dsp:nvSpPr>
      <dsp:spPr>
        <a:xfrm>
          <a:off x="2588753" y="3721266"/>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secede</a:t>
          </a:r>
          <a:endParaRPr lang="en-US" sz="2100" kern="1200" dirty="0"/>
        </a:p>
      </dsp:txBody>
      <dsp:txXfrm>
        <a:off x="2614891" y="3747404"/>
        <a:ext cx="1375581" cy="840134"/>
      </dsp:txXfrm>
    </dsp:sp>
    <dsp:sp modelId="{BD3AA8DE-D3C9-4969-9AA8-A5094C692FCF}">
      <dsp:nvSpPr>
        <dsp:cNvPr id="0" name=""/>
        <dsp:cNvSpPr/>
      </dsp:nvSpPr>
      <dsp:spPr>
        <a:xfrm>
          <a:off x="2410271" y="1267137"/>
          <a:ext cx="178482" cy="4015847"/>
        </a:xfrm>
        <a:custGeom>
          <a:avLst/>
          <a:gdLst/>
          <a:ahLst/>
          <a:cxnLst/>
          <a:rect l="0" t="0" r="0" b="0"/>
          <a:pathLst>
            <a:path>
              <a:moveTo>
                <a:pt x="0" y="0"/>
              </a:moveTo>
              <a:lnTo>
                <a:pt x="0" y="4015847"/>
              </a:lnTo>
              <a:lnTo>
                <a:pt x="178482" y="401584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59623B-FC27-4E8A-AD50-4B31BCE856F4}">
      <dsp:nvSpPr>
        <dsp:cNvPr id="0" name=""/>
        <dsp:cNvSpPr/>
      </dsp:nvSpPr>
      <dsp:spPr>
        <a:xfrm>
          <a:off x="2588753" y="4836780"/>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Martial law</a:t>
          </a:r>
          <a:endParaRPr lang="en-US" sz="2100" kern="1200" dirty="0"/>
        </a:p>
      </dsp:txBody>
      <dsp:txXfrm>
        <a:off x="2614891" y="4862918"/>
        <a:ext cx="1375581" cy="840134"/>
      </dsp:txXfrm>
    </dsp:sp>
    <dsp:sp modelId="{F4A59639-BA31-48BF-ADAE-26726AEF5227}">
      <dsp:nvSpPr>
        <dsp:cNvPr id="0" name=""/>
        <dsp:cNvSpPr/>
      </dsp:nvSpPr>
      <dsp:spPr>
        <a:xfrm>
          <a:off x="4462815" y="374727"/>
          <a:ext cx="1784821" cy="892410"/>
        </a:xfrm>
        <a:prstGeom prst="roundRect">
          <a:avLst>
            <a:gd name="adj" fmla="val 10000"/>
          </a:avLst>
        </a:prstGeom>
        <a:solidFill>
          <a:schemeClr val="accent1">
            <a:hueOff val="0"/>
            <a:satOff val="0"/>
            <a:lumOff val="0"/>
            <a:alphaOff val="0"/>
          </a:schemeClr>
        </a:solidFill>
        <a:ln w="47625"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en-US" sz="2900" kern="1200" smtClean="0"/>
            <a:t>Tier 2 Words</a:t>
          </a:r>
          <a:endParaRPr lang="en-US" sz="2900" kern="1200"/>
        </a:p>
      </dsp:txBody>
      <dsp:txXfrm>
        <a:off x="4488953" y="400865"/>
        <a:ext cx="1732545" cy="840134"/>
      </dsp:txXfrm>
    </dsp:sp>
    <dsp:sp modelId="{04092E1D-3106-4921-9CB4-61393E67FCB6}">
      <dsp:nvSpPr>
        <dsp:cNvPr id="0" name=""/>
        <dsp:cNvSpPr/>
      </dsp:nvSpPr>
      <dsp:spPr>
        <a:xfrm>
          <a:off x="4641298" y="1267137"/>
          <a:ext cx="178482" cy="669307"/>
        </a:xfrm>
        <a:custGeom>
          <a:avLst/>
          <a:gdLst/>
          <a:ahLst/>
          <a:cxnLst/>
          <a:rect l="0" t="0" r="0" b="0"/>
          <a:pathLst>
            <a:path>
              <a:moveTo>
                <a:pt x="0" y="0"/>
              </a:moveTo>
              <a:lnTo>
                <a:pt x="0" y="669307"/>
              </a:lnTo>
              <a:lnTo>
                <a:pt x="178482" y="66930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59B6A7-852D-4C7D-9C01-8DF2D327A4E3}">
      <dsp:nvSpPr>
        <dsp:cNvPr id="0" name=""/>
        <dsp:cNvSpPr/>
      </dsp:nvSpPr>
      <dsp:spPr>
        <a:xfrm>
          <a:off x="4819780" y="1490240"/>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inclined</a:t>
          </a:r>
          <a:endParaRPr lang="en-US" sz="2100" kern="1200" dirty="0"/>
        </a:p>
      </dsp:txBody>
      <dsp:txXfrm>
        <a:off x="4845918" y="1516378"/>
        <a:ext cx="1375581" cy="840134"/>
      </dsp:txXfrm>
    </dsp:sp>
    <dsp:sp modelId="{12EC1CB5-FDFD-42B4-8284-E17AA39CC0DF}">
      <dsp:nvSpPr>
        <dsp:cNvPr id="0" name=""/>
        <dsp:cNvSpPr/>
      </dsp:nvSpPr>
      <dsp:spPr>
        <a:xfrm>
          <a:off x="4641298" y="1267137"/>
          <a:ext cx="178482" cy="1784821"/>
        </a:xfrm>
        <a:custGeom>
          <a:avLst/>
          <a:gdLst/>
          <a:ahLst/>
          <a:cxnLst/>
          <a:rect l="0" t="0" r="0" b="0"/>
          <a:pathLst>
            <a:path>
              <a:moveTo>
                <a:pt x="0" y="0"/>
              </a:moveTo>
              <a:lnTo>
                <a:pt x="0" y="1784821"/>
              </a:lnTo>
              <a:lnTo>
                <a:pt x="178482" y="1784821"/>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FD0A9C-1187-46D3-AD5E-B80B0EFE85B4}">
      <dsp:nvSpPr>
        <dsp:cNvPr id="0" name=""/>
        <dsp:cNvSpPr/>
      </dsp:nvSpPr>
      <dsp:spPr>
        <a:xfrm>
          <a:off x="4819780" y="2605753"/>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aggressive</a:t>
          </a:r>
          <a:endParaRPr lang="en-US" sz="2100" kern="1200" dirty="0"/>
        </a:p>
      </dsp:txBody>
      <dsp:txXfrm>
        <a:off x="4845918" y="2631891"/>
        <a:ext cx="1375581" cy="840134"/>
      </dsp:txXfrm>
    </dsp:sp>
    <dsp:sp modelId="{0E847D5B-B3AD-41BC-8321-537E8AE7AAF0}">
      <dsp:nvSpPr>
        <dsp:cNvPr id="0" name=""/>
        <dsp:cNvSpPr/>
      </dsp:nvSpPr>
      <dsp:spPr>
        <a:xfrm>
          <a:off x="4641298" y="1267137"/>
          <a:ext cx="179244" cy="2912872"/>
        </a:xfrm>
        <a:custGeom>
          <a:avLst/>
          <a:gdLst/>
          <a:ahLst/>
          <a:cxnLst/>
          <a:rect l="0" t="0" r="0" b="0"/>
          <a:pathLst>
            <a:path>
              <a:moveTo>
                <a:pt x="0" y="0"/>
              </a:moveTo>
              <a:lnTo>
                <a:pt x="0" y="2912872"/>
              </a:lnTo>
              <a:lnTo>
                <a:pt x="179244" y="291287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D1073B-AE76-4BCB-BDDA-E7D52D6090CE}">
      <dsp:nvSpPr>
        <dsp:cNvPr id="0" name=""/>
        <dsp:cNvSpPr/>
      </dsp:nvSpPr>
      <dsp:spPr>
        <a:xfrm>
          <a:off x="4820542" y="3733805"/>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sublime</a:t>
          </a:r>
          <a:endParaRPr lang="en-US" sz="2100" kern="1200" dirty="0"/>
        </a:p>
      </dsp:txBody>
      <dsp:txXfrm>
        <a:off x="4846680" y="3759943"/>
        <a:ext cx="1375581" cy="840134"/>
      </dsp:txXfrm>
    </dsp:sp>
    <dsp:sp modelId="{20629B37-DE6F-4DB0-B4D4-21304157D210}">
      <dsp:nvSpPr>
        <dsp:cNvPr id="0" name=""/>
        <dsp:cNvSpPr/>
      </dsp:nvSpPr>
      <dsp:spPr>
        <a:xfrm>
          <a:off x="4641298" y="1267137"/>
          <a:ext cx="178482" cy="4015847"/>
        </a:xfrm>
        <a:custGeom>
          <a:avLst/>
          <a:gdLst/>
          <a:ahLst/>
          <a:cxnLst/>
          <a:rect l="0" t="0" r="0" b="0"/>
          <a:pathLst>
            <a:path>
              <a:moveTo>
                <a:pt x="0" y="0"/>
              </a:moveTo>
              <a:lnTo>
                <a:pt x="0" y="4015847"/>
              </a:lnTo>
              <a:lnTo>
                <a:pt x="178482" y="401584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E0302D-E0A2-4783-B128-781017450FD9}">
      <dsp:nvSpPr>
        <dsp:cNvPr id="0" name=""/>
        <dsp:cNvSpPr/>
      </dsp:nvSpPr>
      <dsp:spPr>
        <a:xfrm>
          <a:off x="4819780" y="4836780"/>
          <a:ext cx="1427857" cy="89241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dirty="0" smtClean="0"/>
            <a:t>convictions</a:t>
          </a:r>
          <a:endParaRPr lang="en-US" sz="2100" kern="1200" dirty="0"/>
        </a:p>
      </dsp:txBody>
      <dsp:txXfrm>
        <a:off x="4845918" y="4862918"/>
        <a:ext cx="1375581" cy="84013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B9D5F-027D-4D9B-A05F-98AE58FDE1BB}">
      <dsp:nvSpPr>
        <dsp:cNvPr id="0" name=""/>
        <dsp:cNvSpPr/>
      </dsp:nvSpPr>
      <dsp:spPr>
        <a:xfrm>
          <a:off x="0" y="1125"/>
          <a:ext cx="7620000" cy="1140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l" defTabSz="2222500" rtl="0">
            <a:lnSpc>
              <a:spcPct val="90000"/>
            </a:lnSpc>
            <a:spcBef>
              <a:spcPct val="0"/>
            </a:spcBef>
            <a:spcAft>
              <a:spcPct val="35000"/>
            </a:spcAft>
          </a:pPr>
          <a:r>
            <a:rPr lang="en-US" sz="5000" kern="1200" baseline="0" dirty="0" smtClean="0"/>
            <a:t>With a partner…</a:t>
          </a:r>
          <a:endParaRPr lang="en-US" sz="5000" kern="1200" dirty="0"/>
        </a:p>
      </dsp:txBody>
      <dsp:txXfrm>
        <a:off x="55687" y="56812"/>
        <a:ext cx="7508626" cy="10293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01F98-4642-4E9B-B399-65A175230366}">
      <dsp:nvSpPr>
        <dsp:cNvPr id="0" name=""/>
        <dsp:cNvSpPr/>
      </dsp:nvSpPr>
      <dsp:spPr>
        <a:xfrm>
          <a:off x="5625" y="48435"/>
          <a:ext cx="1681460" cy="110345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Range of Text Types</a:t>
          </a:r>
          <a:endParaRPr lang="en-US" sz="1400" kern="1200"/>
        </a:p>
      </dsp:txBody>
      <dsp:txXfrm>
        <a:off x="37944" y="80754"/>
        <a:ext cx="1616822" cy="1038820"/>
      </dsp:txXfrm>
    </dsp:sp>
    <dsp:sp modelId="{CDE841CB-FC4A-4E25-BE11-5DEAEEAF1612}">
      <dsp:nvSpPr>
        <dsp:cNvPr id="0" name=""/>
        <dsp:cNvSpPr/>
      </dsp:nvSpPr>
      <dsp:spPr>
        <a:xfrm>
          <a:off x="1855231" y="391663"/>
          <a:ext cx="356469" cy="4170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855231" y="475063"/>
        <a:ext cx="249528" cy="250202"/>
      </dsp:txXfrm>
    </dsp:sp>
    <dsp:sp modelId="{15F56F1B-BB6E-4FE5-BE46-9E6483944E20}">
      <dsp:nvSpPr>
        <dsp:cNvPr id="0" name=""/>
        <dsp:cNvSpPr/>
      </dsp:nvSpPr>
      <dsp:spPr>
        <a:xfrm>
          <a:off x="2359669" y="48435"/>
          <a:ext cx="1681460" cy="110345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Literature = Stories, Dramas, Poetry</a:t>
          </a:r>
          <a:endParaRPr lang="en-US" sz="1400" kern="1200"/>
        </a:p>
      </dsp:txBody>
      <dsp:txXfrm>
        <a:off x="2391988" y="80754"/>
        <a:ext cx="1616822" cy="1038820"/>
      </dsp:txXfrm>
    </dsp:sp>
    <dsp:sp modelId="{87CD6446-EF89-437B-989E-2385FD0BE1C5}">
      <dsp:nvSpPr>
        <dsp:cNvPr id="0" name=""/>
        <dsp:cNvSpPr/>
      </dsp:nvSpPr>
      <dsp:spPr>
        <a:xfrm>
          <a:off x="4209276" y="391663"/>
          <a:ext cx="356469" cy="41700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4209276" y="475063"/>
        <a:ext cx="249528" cy="250202"/>
      </dsp:txXfrm>
    </dsp:sp>
    <dsp:sp modelId="{A9F3A659-498E-4DC8-AD4C-D25EF642D2C3}">
      <dsp:nvSpPr>
        <dsp:cNvPr id="0" name=""/>
        <dsp:cNvSpPr/>
      </dsp:nvSpPr>
      <dsp:spPr>
        <a:xfrm>
          <a:off x="4713714" y="48435"/>
          <a:ext cx="1681460" cy="110345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kern="1200" smtClean="0"/>
            <a:t>Informational = Literary Nonfiction, Historical, Scientific, &amp; Technical Texts</a:t>
          </a:r>
          <a:endParaRPr lang="en-US" sz="1400" kern="1200"/>
        </a:p>
      </dsp:txBody>
      <dsp:txXfrm>
        <a:off x="4746033" y="80754"/>
        <a:ext cx="1616822" cy="10388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F04586-2483-49E8-8310-AD526A4FEFEE}">
      <dsp:nvSpPr>
        <dsp:cNvPr id="0" name=""/>
        <dsp:cNvSpPr/>
      </dsp:nvSpPr>
      <dsp:spPr>
        <a:xfrm rot="5400000">
          <a:off x="1178332" y="491553"/>
          <a:ext cx="848195" cy="1411378"/>
        </a:xfrm>
        <a:prstGeom prst="corner">
          <a:avLst>
            <a:gd name="adj1" fmla="val 16120"/>
            <a:gd name="adj2" fmla="val 1611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E9425A-0CDC-45A7-B57D-099DC7550671}">
      <dsp:nvSpPr>
        <dsp:cNvPr id="0" name=""/>
        <dsp:cNvSpPr/>
      </dsp:nvSpPr>
      <dsp:spPr>
        <a:xfrm>
          <a:off x="1036747" y="913251"/>
          <a:ext cx="1274200" cy="1116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solidFill>
                <a:schemeClr val="bg1"/>
              </a:solidFill>
            </a:rPr>
            <a:t>50% fiction 50% nonfiction</a:t>
          </a:r>
          <a:endParaRPr lang="en-US" sz="1800" kern="1200" dirty="0">
            <a:solidFill>
              <a:schemeClr val="bg1"/>
            </a:solidFill>
          </a:endParaRPr>
        </a:p>
      </dsp:txBody>
      <dsp:txXfrm>
        <a:off x="1036747" y="913251"/>
        <a:ext cx="1274200" cy="1116911"/>
      </dsp:txXfrm>
    </dsp:sp>
    <dsp:sp modelId="{A3D9474E-81C0-488F-9D69-1725E62B2AC5}">
      <dsp:nvSpPr>
        <dsp:cNvPr id="0" name=""/>
        <dsp:cNvSpPr/>
      </dsp:nvSpPr>
      <dsp:spPr>
        <a:xfrm>
          <a:off x="2070532" y="387646"/>
          <a:ext cx="240415" cy="240415"/>
        </a:xfrm>
        <a:prstGeom prst="triangle">
          <a:avLst>
            <a:gd name="adj" fmla="val 100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DA605F-0193-4E02-AB3E-495F9F15F1C6}">
      <dsp:nvSpPr>
        <dsp:cNvPr id="0" name=""/>
        <dsp:cNvSpPr/>
      </dsp:nvSpPr>
      <dsp:spPr>
        <a:xfrm rot="5400000">
          <a:off x="2738202" y="105562"/>
          <a:ext cx="848195" cy="1411378"/>
        </a:xfrm>
        <a:prstGeom prst="corner">
          <a:avLst>
            <a:gd name="adj1" fmla="val 16120"/>
            <a:gd name="adj2" fmla="val 1611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94CB10-DB88-476A-AF28-DDAA5091F926}">
      <dsp:nvSpPr>
        <dsp:cNvPr id="0" name=""/>
        <dsp:cNvSpPr/>
      </dsp:nvSpPr>
      <dsp:spPr>
        <a:xfrm>
          <a:off x="2639226" y="527260"/>
          <a:ext cx="1188981" cy="1116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solidFill>
                <a:schemeClr val="bg1"/>
              </a:solidFill>
            </a:rPr>
            <a:t>40% fiction 60% nonfiction</a:t>
          </a:r>
          <a:endParaRPr lang="en-US" sz="1800" kern="1200" dirty="0">
            <a:solidFill>
              <a:schemeClr val="bg1"/>
            </a:solidFill>
          </a:endParaRPr>
        </a:p>
      </dsp:txBody>
      <dsp:txXfrm>
        <a:off x="2639226" y="527260"/>
        <a:ext cx="1188981" cy="1116911"/>
      </dsp:txXfrm>
    </dsp:sp>
    <dsp:sp modelId="{A32E139F-50E5-41B3-B8B1-C785D25E4EF6}">
      <dsp:nvSpPr>
        <dsp:cNvPr id="0" name=""/>
        <dsp:cNvSpPr/>
      </dsp:nvSpPr>
      <dsp:spPr>
        <a:xfrm>
          <a:off x="3630402" y="1654"/>
          <a:ext cx="240415" cy="240415"/>
        </a:xfrm>
        <a:prstGeom prst="triangle">
          <a:avLst>
            <a:gd name="adj" fmla="val 10000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2291F0-1A9D-4FCA-8CCF-578A8179A952}">
      <dsp:nvSpPr>
        <dsp:cNvPr id="0" name=""/>
        <dsp:cNvSpPr/>
      </dsp:nvSpPr>
      <dsp:spPr>
        <a:xfrm rot="5400000">
          <a:off x="4298072" y="-280429"/>
          <a:ext cx="848195" cy="1411378"/>
        </a:xfrm>
        <a:prstGeom prst="corner">
          <a:avLst>
            <a:gd name="adj1" fmla="val 16120"/>
            <a:gd name="adj2" fmla="val 1611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960EE1-14C1-4338-9AD1-7AFC307E1FBD}">
      <dsp:nvSpPr>
        <dsp:cNvPr id="0" name=""/>
        <dsp:cNvSpPr/>
      </dsp:nvSpPr>
      <dsp:spPr>
        <a:xfrm>
          <a:off x="4186214" y="141268"/>
          <a:ext cx="1214746" cy="1116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en-US" sz="1800" kern="1200" dirty="0" smtClean="0">
              <a:solidFill>
                <a:schemeClr val="bg1"/>
              </a:solidFill>
            </a:rPr>
            <a:t>20% fiction 80% nonfiction </a:t>
          </a:r>
          <a:endParaRPr lang="en-US" sz="1800" kern="1200" dirty="0">
            <a:solidFill>
              <a:schemeClr val="bg1"/>
            </a:solidFill>
          </a:endParaRPr>
        </a:p>
      </dsp:txBody>
      <dsp:txXfrm>
        <a:off x="4186214" y="141268"/>
        <a:ext cx="1214746" cy="11169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9A702-D4E4-46AB-B2DC-3D28C485990C}">
      <dsp:nvSpPr>
        <dsp:cNvPr id="0" name=""/>
        <dsp:cNvSpPr/>
      </dsp:nvSpPr>
      <dsp:spPr>
        <a:xfrm>
          <a:off x="0" y="501331"/>
          <a:ext cx="1834157" cy="72127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rtl="0">
            <a:lnSpc>
              <a:spcPct val="90000"/>
            </a:lnSpc>
            <a:spcBef>
              <a:spcPct val="0"/>
            </a:spcBef>
            <a:spcAft>
              <a:spcPct val="35000"/>
            </a:spcAft>
          </a:pPr>
          <a:r>
            <a:rPr lang="en-US" sz="1600" kern="1200" dirty="0" smtClean="0"/>
            <a:t>Reading &amp; Writing Literacy Standards </a:t>
          </a:r>
          <a:endParaRPr lang="en-US" sz="1600" kern="1200" dirty="0"/>
        </a:p>
      </dsp:txBody>
      <dsp:txXfrm>
        <a:off x="0" y="501331"/>
        <a:ext cx="1834157" cy="721275"/>
      </dsp:txXfrm>
    </dsp:sp>
    <dsp:sp modelId="{2E5FE23E-667D-4981-A99C-001F9FC45599}">
      <dsp:nvSpPr>
        <dsp:cNvPr id="0" name=""/>
        <dsp:cNvSpPr/>
      </dsp:nvSpPr>
      <dsp:spPr>
        <a:xfrm>
          <a:off x="0" y="1264879"/>
          <a:ext cx="1834157" cy="1822623"/>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rtl="0">
            <a:lnSpc>
              <a:spcPct val="90000"/>
            </a:lnSpc>
            <a:spcBef>
              <a:spcPct val="0"/>
            </a:spcBef>
            <a:spcAft>
              <a:spcPct val="15000"/>
            </a:spcAft>
            <a:buChar char="••"/>
          </a:pPr>
          <a:r>
            <a:rPr lang="en-US" sz="1700" kern="1200" dirty="0" smtClean="0"/>
            <a:t>Complement, not replace content standards</a:t>
          </a:r>
          <a:endParaRPr lang="en-US" sz="1700" kern="1200" dirty="0"/>
        </a:p>
      </dsp:txBody>
      <dsp:txXfrm>
        <a:off x="0" y="1264879"/>
        <a:ext cx="1834157" cy="1822623"/>
      </dsp:txXfrm>
    </dsp:sp>
    <dsp:sp modelId="{A1B27E2F-1602-43E5-911A-4328DCBEBF29}">
      <dsp:nvSpPr>
        <dsp:cNvPr id="0" name=""/>
        <dsp:cNvSpPr/>
      </dsp:nvSpPr>
      <dsp:spPr>
        <a:xfrm>
          <a:off x="2057403" y="501634"/>
          <a:ext cx="1834157" cy="720187"/>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rtl="0">
            <a:lnSpc>
              <a:spcPct val="90000"/>
            </a:lnSpc>
            <a:spcBef>
              <a:spcPct val="0"/>
            </a:spcBef>
            <a:spcAft>
              <a:spcPct val="35000"/>
            </a:spcAft>
          </a:pPr>
          <a:r>
            <a:rPr lang="en-US" sz="1600" kern="1200" dirty="0" smtClean="0"/>
            <a:t>Depending on text rather than referring to it</a:t>
          </a:r>
          <a:endParaRPr lang="en-US" sz="1600" kern="1200" dirty="0"/>
        </a:p>
      </dsp:txBody>
      <dsp:txXfrm>
        <a:off x="2057403" y="501634"/>
        <a:ext cx="1834157" cy="720187"/>
      </dsp:txXfrm>
    </dsp:sp>
    <dsp:sp modelId="{21FB3EC8-B788-44F9-985C-0A063BDA9C7A}">
      <dsp:nvSpPr>
        <dsp:cNvPr id="0" name=""/>
        <dsp:cNvSpPr/>
      </dsp:nvSpPr>
      <dsp:spPr>
        <a:xfrm>
          <a:off x="2057403" y="1264928"/>
          <a:ext cx="1834157" cy="181505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Read</a:t>
          </a:r>
          <a:r>
            <a:rPr lang="en-US" sz="1400" kern="1200" baseline="0" dirty="0" smtClean="0"/>
            <a:t> a president’s speech &amp; write a response</a:t>
          </a:r>
          <a:endParaRPr lang="en-US" sz="1400" kern="1200" dirty="0"/>
        </a:p>
        <a:p>
          <a:pPr marL="114300" lvl="1" indent="-114300" algn="l" defTabSz="622300">
            <a:lnSpc>
              <a:spcPct val="90000"/>
            </a:lnSpc>
            <a:spcBef>
              <a:spcPct val="0"/>
            </a:spcBef>
            <a:spcAft>
              <a:spcPct val="15000"/>
            </a:spcAft>
            <a:buChar char="••"/>
          </a:pPr>
          <a:r>
            <a:rPr lang="en-US" sz="1400" kern="1200" dirty="0" smtClean="0"/>
            <a:t>Read scientific papers &amp; write an analysis</a:t>
          </a:r>
          <a:endParaRPr lang="en-US" sz="1400" kern="1200" dirty="0"/>
        </a:p>
      </dsp:txBody>
      <dsp:txXfrm>
        <a:off x="2057403" y="1264928"/>
        <a:ext cx="1834157" cy="1815052"/>
      </dsp:txXfrm>
    </dsp:sp>
    <dsp:sp modelId="{548E6DF8-26BA-47B7-8F41-BA4F924A6E14}">
      <dsp:nvSpPr>
        <dsp:cNvPr id="0" name=""/>
        <dsp:cNvSpPr/>
      </dsp:nvSpPr>
      <dsp:spPr>
        <a:xfrm>
          <a:off x="4180422" y="484032"/>
          <a:ext cx="1834157" cy="723824"/>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en-US" sz="1400" kern="1200" dirty="0" smtClean="0"/>
            <a:t>Think sophisticated non-fiction</a:t>
          </a:r>
          <a:endParaRPr lang="en-US" sz="1400" kern="1200" dirty="0"/>
        </a:p>
      </dsp:txBody>
      <dsp:txXfrm>
        <a:off x="4180422" y="484032"/>
        <a:ext cx="1834157" cy="723824"/>
      </dsp:txXfrm>
    </dsp:sp>
    <dsp:sp modelId="{EEAECC97-EC65-4637-8A41-725CD681D7F3}">
      <dsp:nvSpPr>
        <dsp:cNvPr id="0" name=""/>
        <dsp:cNvSpPr/>
      </dsp:nvSpPr>
      <dsp:spPr>
        <a:xfrm>
          <a:off x="4185642" y="1244263"/>
          <a:ext cx="1834157" cy="203755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n-US" sz="1400" kern="1200" dirty="0" smtClean="0"/>
            <a:t>Analyze and evaluate texts within disciplines</a:t>
          </a:r>
          <a:endParaRPr lang="en-US" sz="1400" kern="1200" dirty="0"/>
        </a:p>
        <a:p>
          <a:pPr marL="114300" lvl="1" indent="-114300" algn="l" defTabSz="622300" rtl="0">
            <a:lnSpc>
              <a:spcPct val="90000"/>
            </a:lnSpc>
            <a:spcBef>
              <a:spcPct val="0"/>
            </a:spcBef>
            <a:spcAft>
              <a:spcPct val="15000"/>
            </a:spcAft>
            <a:buChar char="••"/>
          </a:pPr>
          <a:r>
            <a:rPr lang="en-US" sz="1400" kern="1200" dirty="0" smtClean="0"/>
            <a:t>Gain knowledge from texts that convey complex information through diagrams, charts, evidence, &amp; illustrations</a:t>
          </a:r>
          <a:endParaRPr lang="en-US" sz="1400" kern="1200" dirty="0"/>
        </a:p>
      </dsp:txBody>
      <dsp:txXfrm>
        <a:off x="4185642" y="1244263"/>
        <a:ext cx="1834157" cy="20375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C87E6A-AA37-4E27-8322-5F67603B963C}">
      <dsp:nvSpPr>
        <dsp:cNvPr id="0" name=""/>
        <dsp:cNvSpPr/>
      </dsp:nvSpPr>
      <dsp:spPr>
        <a:xfrm>
          <a:off x="2210732" y="827596"/>
          <a:ext cx="3098434" cy="2066655"/>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362712" rIns="362712" bIns="362712" numCol="1" spcCol="1270" anchor="ctr" anchorCtr="0">
          <a:noAutofit/>
        </a:bodyPr>
        <a:lstStyle/>
        <a:p>
          <a:pPr lvl="0" algn="l" defTabSz="2266950" rtl="0">
            <a:lnSpc>
              <a:spcPct val="90000"/>
            </a:lnSpc>
            <a:spcBef>
              <a:spcPct val="0"/>
            </a:spcBef>
            <a:spcAft>
              <a:spcPct val="35000"/>
            </a:spcAft>
          </a:pPr>
          <a:r>
            <a:rPr lang="en-US" sz="5100" kern="1200" dirty="0" smtClean="0"/>
            <a:t>Core Text</a:t>
          </a:r>
          <a:endParaRPr lang="en-US" sz="5100" kern="1200" dirty="0"/>
        </a:p>
      </dsp:txBody>
      <dsp:txXfrm>
        <a:off x="2706481" y="827596"/>
        <a:ext cx="2602684" cy="2066655"/>
      </dsp:txXfrm>
    </dsp:sp>
    <dsp:sp modelId="{A28F8E32-643B-4F5D-9F82-307120508D04}">
      <dsp:nvSpPr>
        <dsp:cNvPr id="0" name=""/>
        <dsp:cNvSpPr/>
      </dsp:nvSpPr>
      <dsp:spPr>
        <a:xfrm>
          <a:off x="558233" y="1347"/>
          <a:ext cx="2065622" cy="206562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66950" rtl="0">
            <a:lnSpc>
              <a:spcPct val="90000"/>
            </a:lnSpc>
            <a:spcBef>
              <a:spcPct val="0"/>
            </a:spcBef>
            <a:spcAft>
              <a:spcPct val="35000"/>
            </a:spcAft>
          </a:pPr>
          <a:r>
            <a:rPr lang="en-US" sz="5100" kern="1200" dirty="0" smtClean="0">
              <a:solidFill>
                <a:schemeClr val="bg1"/>
              </a:solidFill>
            </a:rPr>
            <a:t>Pre-CCLS</a:t>
          </a:r>
          <a:endParaRPr lang="en-US" sz="5100" kern="1200" dirty="0">
            <a:solidFill>
              <a:schemeClr val="bg1"/>
            </a:solidFill>
          </a:endParaRPr>
        </a:p>
      </dsp:txBody>
      <dsp:txXfrm>
        <a:off x="860736" y="303850"/>
        <a:ext cx="1460616" cy="14606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C87E6A-AA37-4E27-8322-5F67603B963C}">
      <dsp:nvSpPr>
        <dsp:cNvPr id="0" name=""/>
        <dsp:cNvSpPr/>
      </dsp:nvSpPr>
      <dsp:spPr>
        <a:xfrm>
          <a:off x="2213148" y="685803"/>
          <a:ext cx="3098434" cy="2066655"/>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362712" rIns="362712" bIns="362712" numCol="1" spcCol="1270" anchor="ctr" anchorCtr="0">
          <a:noAutofit/>
        </a:bodyPr>
        <a:lstStyle/>
        <a:p>
          <a:pPr lvl="0" algn="l" defTabSz="2266950" rtl="0">
            <a:lnSpc>
              <a:spcPct val="90000"/>
            </a:lnSpc>
            <a:spcBef>
              <a:spcPct val="0"/>
            </a:spcBef>
            <a:spcAft>
              <a:spcPct val="35000"/>
            </a:spcAft>
          </a:pPr>
          <a:r>
            <a:rPr lang="en-US" sz="5100" kern="1200" dirty="0" smtClean="0"/>
            <a:t>Core Texts</a:t>
          </a:r>
          <a:endParaRPr lang="en-US" sz="5100" kern="1200" dirty="0"/>
        </a:p>
      </dsp:txBody>
      <dsp:txXfrm>
        <a:off x="2708898" y="685803"/>
        <a:ext cx="2602684" cy="2066655"/>
      </dsp:txXfrm>
    </dsp:sp>
    <dsp:sp modelId="{A28F8E32-643B-4F5D-9F82-307120508D04}">
      <dsp:nvSpPr>
        <dsp:cNvPr id="0" name=""/>
        <dsp:cNvSpPr/>
      </dsp:nvSpPr>
      <dsp:spPr>
        <a:xfrm>
          <a:off x="558233" y="1347"/>
          <a:ext cx="2065622" cy="2065622"/>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66950" rtl="0">
            <a:lnSpc>
              <a:spcPct val="90000"/>
            </a:lnSpc>
            <a:spcBef>
              <a:spcPct val="0"/>
            </a:spcBef>
            <a:spcAft>
              <a:spcPct val="35000"/>
            </a:spcAft>
          </a:pPr>
          <a:r>
            <a:rPr lang="en-US" sz="5100" kern="1200" dirty="0" smtClean="0">
              <a:solidFill>
                <a:schemeClr val="bg1"/>
              </a:solidFill>
            </a:rPr>
            <a:t>Post-CCLS</a:t>
          </a:r>
          <a:endParaRPr lang="en-US" sz="5100" kern="1200" dirty="0">
            <a:solidFill>
              <a:schemeClr val="bg1"/>
            </a:solidFill>
          </a:endParaRPr>
        </a:p>
      </dsp:txBody>
      <dsp:txXfrm>
        <a:off x="860736" y="303850"/>
        <a:ext cx="1460616" cy="14606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B9D5F-027D-4D9B-A05F-98AE58FDE1BB}">
      <dsp:nvSpPr>
        <dsp:cNvPr id="0" name=""/>
        <dsp:cNvSpPr/>
      </dsp:nvSpPr>
      <dsp:spPr>
        <a:xfrm>
          <a:off x="0" y="1125"/>
          <a:ext cx="7620000" cy="1140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l" defTabSz="2222500" rtl="0">
            <a:lnSpc>
              <a:spcPct val="90000"/>
            </a:lnSpc>
            <a:spcBef>
              <a:spcPct val="0"/>
            </a:spcBef>
            <a:spcAft>
              <a:spcPct val="35000"/>
            </a:spcAft>
          </a:pPr>
          <a:r>
            <a:rPr lang="en-US" sz="5000" kern="1200" baseline="0" smtClean="0"/>
            <a:t>With a partner…</a:t>
          </a:r>
          <a:endParaRPr lang="en-US" sz="5000" kern="1200"/>
        </a:p>
      </dsp:txBody>
      <dsp:txXfrm>
        <a:off x="55687" y="56812"/>
        <a:ext cx="7508626" cy="102937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D7B51-90D0-4DEC-ADF4-F47813114C9C}">
      <dsp:nvSpPr>
        <dsp:cNvPr id="0" name=""/>
        <dsp:cNvSpPr/>
      </dsp:nvSpPr>
      <dsp:spPr>
        <a:xfrm>
          <a:off x="0" y="2195"/>
          <a:ext cx="66294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B7CE48-9AE3-40C6-B1CA-CD774F28724F}">
      <dsp:nvSpPr>
        <dsp:cNvPr id="0" name=""/>
        <dsp:cNvSpPr/>
      </dsp:nvSpPr>
      <dsp:spPr>
        <a:xfrm>
          <a:off x="0" y="2195"/>
          <a:ext cx="1325880" cy="4491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n-US" sz="2000" kern="1200" dirty="0" smtClean="0">
              <a:solidFill>
                <a:schemeClr val="bg1"/>
              </a:solidFill>
            </a:rPr>
            <a:t>Increase in text complexity at each grade level</a:t>
          </a:r>
          <a:endParaRPr lang="en-US" sz="2000" kern="1200" dirty="0">
            <a:solidFill>
              <a:schemeClr val="bg1"/>
            </a:solidFill>
          </a:endParaRPr>
        </a:p>
      </dsp:txBody>
      <dsp:txXfrm>
        <a:off x="0" y="2195"/>
        <a:ext cx="1325880" cy="4491409"/>
      </dsp:txXfrm>
    </dsp:sp>
    <dsp:sp modelId="{BCBBE52F-93C3-4D7A-A9C6-0EB87703B0D9}">
      <dsp:nvSpPr>
        <dsp:cNvPr id="0" name=""/>
        <dsp:cNvSpPr/>
      </dsp:nvSpPr>
      <dsp:spPr>
        <a:xfrm>
          <a:off x="1447807" y="76205"/>
          <a:ext cx="2552319" cy="1403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rtl="0">
            <a:lnSpc>
              <a:spcPct val="90000"/>
            </a:lnSpc>
            <a:spcBef>
              <a:spcPct val="0"/>
            </a:spcBef>
            <a:spcAft>
              <a:spcPct val="35000"/>
            </a:spcAft>
          </a:pPr>
          <a:r>
            <a:rPr lang="en-US" sz="3400" kern="1200" dirty="0" smtClean="0">
              <a:solidFill>
                <a:schemeClr val="accent2"/>
              </a:solidFill>
            </a:rPr>
            <a:t>Qualitative</a:t>
          </a:r>
          <a:endParaRPr lang="en-US" sz="3400" kern="1200" dirty="0">
            <a:solidFill>
              <a:schemeClr val="accent2"/>
            </a:solidFill>
          </a:endParaRPr>
        </a:p>
      </dsp:txBody>
      <dsp:txXfrm>
        <a:off x="1447807" y="76205"/>
        <a:ext cx="2552319" cy="1403565"/>
      </dsp:txXfrm>
    </dsp:sp>
    <dsp:sp modelId="{7615EC08-3885-402A-AFEA-CEC4B12D8925}">
      <dsp:nvSpPr>
        <dsp:cNvPr id="0" name=""/>
        <dsp:cNvSpPr/>
      </dsp:nvSpPr>
      <dsp:spPr>
        <a:xfrm>
          <a:off x="4077080" y="72373"/>
          <a:ext cx="2552319" cy="350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Levels of meaning</a:t>
          </a:r>
          <a:endParaRPr lang="en-US" sz="1700" kern="1200" dirty="0">
            <a:solidFill>
              <a:schemeClr val="bg1"/>
            </a:solidFill>
          </a:endParaRPr>
        </a:p>
      </dsp:txBody>
      <dsp:txXfrm>
        <a:off x="4077080" y="72373"/>
        <a:ext cx="2552319" cy="350891"/>
      </dsp:txXfrm>
    </dsp:sp>
    <dsp:sp modelId="{A3147E35-EB49-479B-89A9-F31E7F5238CB}">
      <dsp:nvSpPr>
        <dsp:cNvPr id="0" name=""/>
        <dsp:cNvSpPr/>
      </dsp:nvSpPr>
      <dsp:spPr>
        <a:xfrm>
          <a:off x="3977639" y="423264"/>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29E27E-4465-47A4-B8AC-0BBED0EC7C96}">
      <dsp:nvSpPr>
        <dsp:cNvPr id="0" name=""/>
        <dsp:cNvSpPr/>
      </dsp:nvSpPr>
      <dsp:spPr>
        <a:xfrm>
          <a:off x="4077080" y="423264"/>
          <a:ext cx="2552319" cy="350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Structure</a:t>
          </a:r>
          <a:endParaRPr lang="en-US" sz="1700" kern="1200" dirty="0">
            <a:solidFill>
              <a:schemeClr val="bg1"/>
            </a:solidFill>
          </a:endParaRPr>
        </a:p>
      </dsp:txBody>
      <dsp:txXfrm>
        <a:off x="4077080" y="423264"/>
        <a:ext cx="2552319" cy="350891"/>
      </dsp:txXfrm>
    </dsp:sp>
    <dsp:sp modelId="{6E65AFAF-E9C9-47E6-B438-43639973A3A9}">
      <dsp:nvSpPr>
        <dsp:cNvPr id="0" name=""/>
        <dsp:cNvSpPr/>
      </dsp:nvSpPr>
      <dsp:spPr>
        <a:xfrm>
          <a:off x="3977639" y="774156"/>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0700FD-E942-4B66-B892-760C2BB1C9EC}">
      <dsp:nvSpPr>
        <dsp:cNvPr id="0" name=""/>
        <dsp:cNvSpPr/>
      </dsp:nvSpPr>
      <dsp:spPr>
        <a:xfrm>
          <a:off x="4077080" y="774156"/>
          <a:ext cx="2552319" cy="350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Clarity of language</a:t>
          </a:r>
          <a:endParaRPr lang="en-US" sz="1700" kern="1200" dirty="0">
            <a:solidFill>
              <a:schemeClr val="bg1"/>
            </a:solidFill>
          </a:endParaRPr>
        </a:p>
      </dsp:txBody>
      <dsp:txXfrm>
        <a:off x="4077080" y="774156"/>
        <a:ext cx="2552319" cy="350891"/>
      </dsp:txXfrm>
    </dsp:sp>
    <dsp:sp modelId="{3D54FBBD-358D-4A87-AAD1-174E26BBCB09}">
      <dsp:nvSpPr>
        <dsp:cNvPr id="0" name=""/>
        <dsp:cNvSpPr/>
      </dsp:nvSpPr>
      <dsp:spPr>
        <a:xfrm>
          <a:off x="3977639" y="1125047"/>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3E37C3-D758-4B70-87FF-E101B863B9DF}">
      <dsp:nvSpPr>
        <dsp:cNvPr id="0" name=""/>
        <dsp:cNvSpPr/>
      </dsp:nvSpPr>
      <dsp:spPr>
        <a:xfrm>
          <a:off x="4077080" y="1125047"/>
          <a:ext cx="2552319" cy="3508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Knowledge demands</a:t>
          </a:r>
          <a:endParaRPr lang="en-US" sz="1700" kern="1200" dirty="0">
            <a:solidFill>
              <a:schemeClr val="bg1"/>
            </a:solidFill>
          </a:endParaRPr>
        </a:p>
      </dsp:txBody>
      <dsp:txXfrm>
        <a:off x="4077080" y="1125047"/>
        <a:ext cx="2552319" cy="350891"/>
      </dsp:txXfrm>
    </dsp:sp>
    <dsp:sp modelId="{554255DD-7BE0-44B3-8194-EC64D19EB51A}">
      <dsp:nvSpPr>
        <dsp:cNvPr id="0" name=""/>
        <dsp:cNvSpPr/>
      </dsp:nvSpPr>
      <dsp:spPr>
        <a:xfrm>
          <a:off x="1325879" y="1475938"/>
          <a:ext cx="530352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DC1D42-4528-4937-8D3D-F27C94FCD28A}">
      <dsp:nvSpPr>
        <dsp:cNvPr id="0" name=""/>
        <dsp:cNvSpPr/>
      </dsp:nvSpPr>
      <dsp:spPr>
        <a:xfrm>
          <a:off x="1425320" y="1546117"/>
          <a:ext cx="2552319" cy="1403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rtl="0">
            <a:lnSpc>
              <a:spcPct val="90000"/>
            </a:lnSpc>
            <a:spcBef>
              <a:spcPct val="0"/>
            </a:spcBef>
            <a:spcAft>
              <a:spcPct val="35000"/>
            </a:spcAft>
          </a:pPr>
          <a:r>
            <a:rPr lang="en-US" sz="3400" kern="1200" dirty="0" smtClean="0">
              <a:solidFill>
                <a:schemeClr val="accent2"/>
              </a:solidFill>
            </a:rPr>
            <a:t>Quantitative</a:t>
          </a:r>
          <a:endParaRPr lang="en-US" sz="3400" kern="1200" dirty="0">
            <a:solidFill>
              <a:schemeClr val="accent2"/>
            </a:solidFill>
          </a:endParaRPr>
        </a:p>
      </dsp:txBody>
      <dsp:txXfrm>
        <a:off x="1425320" y="1546117"/>
        <a:ext cx="2552319" cy="1403565"/>
      </dsp:txXfrm>
    </dsp:sp>
    <dsp:sp modelId="{280774E0-15A3-4635-973D-CEB2F145975D}">
      <dsp:nvSpPr>
        <dsp:cNvPr id="0" name=""/>
        <dsp:cNvSpPr/>
      </dsp:nvSpPr>
      <dsp:spPr>
        <a:xfrm>
          <a:off x="4077080" y="1546117"/>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Word length</a:t>
          </a:r>
          <a:endParaRPr lang="en-US" sz="1700" kern="1200" dirty="0">
            <a:solidFill>
              <a:schemeClr val="bg1"/>
            </a:solidFill>
          </a:endParaRPr>
        </a:p>
      </dsp:txBody>
      <dsp:txXfrm>
        <a:off x="4077080" y="1546117"/>
        <a:ext cx="2552319" cy="467398"/>
      </dsp:txXfrm>
    </dsp:sp>
    <dsp:sp modelId="{19ABC01E-E001-487B-BC9B-81B042F09450}">
      <dsp:nvSpPr>
        <dsp:cNvPr id="0" name=""/>
        <dsp:cNvSpPr/>
      </dsp:nvSpPr>
      <dsp:spPr>
        <a:xfrm>
          <a:off x="3977639" y="2013515"/>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8EBBF9-70C4-4249-9734-C66D5D23C784}">
      <dsp:nvSpPr>
        <dsp:cNvPr id="0" name=""/>
        <dsp:cNvSpPr/>
      </dsp:nvSpPr>
      <dsp:spPr>
        <a:xfrm>
          <a:off x="4077080" y="2013515"/>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Sentence length</a:t>
          </a:r>
          <a:endParaRPr lang="en-US" sz="1700" kern="1200" dirty="0">
            <a:solidFill>
              <a:schemeClr val="bg1"/>
            </a:solidFill>
          </a:endParaRPr>
        </a:p>
      </dsp:txBody>
      <dsp:txXfrm>
        <a:off x="4077080" y="2013515"/>
        <a:ext cx="2552319" cy="467398"/>
      </dsp:txXfrm>
    </dsp:sp>
    <dsp:sp modelId="{FC3AE7E3-D662-425B-8BB7-303B2DACBB1F}">
      <dsp:nvSpPr>
        <dsp:cNvPr id="0" name=""/>
        <dsp:cNvSpPr/>
      </dsp:nvSpPr>
      <dsp:spPr>
        <a:xfrm>
          <a:off x="3977639" y="2480913"/>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D45C37-0E8A-4D6C-96D1-5FA07B134BB8}">
      <dsp:nvSpPr>
        <dsp:cNvPr id="0" name=""/>
        <dsp:cNvSpPr/>
      </dsp:nvSpPr>
      <dsp:spPr>
        <a:xfrm>
          <a:off x="4077080" y="2480913"/>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solidFill>
                <a:schemeClr val="bg1"/>
              </a:solidFill>
            </a:rPr>
            <a:t>Text cohesion</a:t>
          </a:r>
          <a:endParaRPr lang="en-US" sz="1700" kern="1200" dirty="0">
            <a:solidFill>
              <a:schemeClr val="bg1"/>
            </a:solidFill>
          </a:endParaRPr>
        </a:p>
      </dsp:txBody>
      <dsp:txXfrm>
        <a:off x="4077080" y="2480913"/>
        <a:ext cx="2552319" cy="467398"/>
      </dsp:txXfrm>
    </dsp:sp>
    <dsp:sp modelId="{1A52BD4A-1B08-4785-AA07-34100784334F}">
      <dsp:nvSpPr>
        <dsp:cNvPr id="0" name=""/>
        <dsp:cNvSpPr/>
      </dsp:nvSpPr>
      <dsp:spPr>
        <a:xfrm>
          <a:off x="1325879" y="2949682"/>
          <a:ext cx="530352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8E4BE7-A726-46FF-86E6-E094A4E76F4B}">
      <dsp:nvSpPr>
        <dsp:cNvPr id="0" name=""/>
        <dsp:cNvSpPr/>
      </dsp:nvSpPr>
      <dsp:spPr>
        <a:xfrm>
          <a:off x="1425320" y="3019861"/>
          <a:ext cx="2552319" cy="14035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rtl="0">
            <a:lnSpc>
              <a:spcPct val="90000"/>
            </a:lnSpc>
            <a:spcBef>
              <a:spcPct val="0"/>
            </a:spcBef>
            <a:spcAft>
              <a:spcPct val="35000"/>
            </a:spcAft>
          </a:pPr>
          <a:r>
            <a:rPr lang="en-US" sz="3400" kern="1200" dirty="0" smtClean="0">
              <a:solidFill>
                <a:schemeClr val="accent2"/>
              </a:solidFill>
            </a:rPr>
            <a:t>Reader &amp; Task</a:t>
          </a:r>
          <a:endParaRPr lang="en-US" sz="3400" kern="1200" dirty="0">
            <a:solidFill>
              <a:schemeClr val="accent2"/>
            </a:solidFill>
          </a:endParaRPr>
        </a:p>
      </dsp:txBody>
      <dsp:txXfrm>
        <a:off x="1425320" y="3019861"/>
        <a:ext cx="2552319" cy="1403565"/>
      </dsp:txXfrm>
    </dsp:sp>
    <dsp:sp modelId="{DABD900A-AD6C-44D2-93E1-2FD90C2DCE10}">
      <dsp:nvSpPr>
        <dsp:cNvPr id="0" name=""/>
        <dsp:cNvSpPr/>
      </dsp:nvSpPr>
      <dsp:spPr>
        <a:xfrm>
          <a:off x="4077080" y="3019861"/>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smtClean="0">
              <a:solidFill>
                <a:schemeClr val="bg1"/>
              </a:solidFill>
            </a:rPr>
            <a:t>Motivation</a:t>
          </a:r>
        </a:p>
      </dsp:txBody>
      <dsp:txXfrm>
        <a:off x="4077080" y="3019861"/>
        <a:ext cx="2552319" cy="467398"/>
      </dsp:txXfrm>
    </dsp:sp>
    <dsp:sp modelId="{D059CCE0-CFD8-45ED-BBA9-97AB108745C2}">
      <dsp:nvSpPr>
        <dsp:cNvPr id="0" name=""/>
        <dsp:cNvSpPr/>
      </dsp:nvSpPr>
      <dsp:spPr>
        <a:xfrm>
          <a:off x="3977639" y="3487259"/>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245EC0-8715-46C1-A175-5B11E83C91C0}">
      <dsp:nvSpPr>
        <dsp:cNvPr id="0" name=""/>
        <dsp:cNvSpPr/>
      </dsp:nvSpPr>
      <dsp:spPr>
        <a:xfrm>
          <a:off x="4077080" y="3487259"/>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solidFill>
                <a:schemeClr val="bg1"/>
              </a:solidFill>
            </a:rPr>
            <a:t>Knowledge</a:t>
          </a:r>
        </a:p>
      </dsp:txBody>
      <dsp:txXfrm>
        <a:off x="4077080" y="3487259"/>
        <a:ext cx="2552319" cy="467398"/>
      </dsp:txXfrm>
    </dsp:sp>
    <dsp:sp modelId="{0F739D94-8495-4D41-B845-8D93C7C6509E}">
      <dsp:nvSpPr>
        <dsp:cNvPr id="0" name=""/>
        <dsp:cNvSpPr/>
      </dsp:nvSpPr>
      <dsp:spPr>
        <a:xfrm>
          <a:off x="3977639" y="3954657"/>
          <a:ext cx="2552319"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0F9ECE-AF97-4DE0-AEA4-6402EEF89B6D}">
      <dsp:nvSpPr>
        <dsp:cNvPr id="0" name=""/>
        <dsp:cNvSpPr/>
      </dsp:nvSpPr>
      <dsp:spPr>
        <a:xfrm>
          <a:off x="4077080" y="3954657"/>
          <a:ext cx="2552319" cy="467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solidFill>
                <a:schemeClr val="bg1"/>
              </a:solidFill>
            </a:rPr>
            <a:t>Experience</a:t>
          </a:r>
        </a:p>
        <a:p>
          <a:pPr lvl="0" algn="l" defTabSz="800100">
            <a:lnSpc>
              <a:spcPct val="90000"/>
            </a:lnSpc>
            <a:spcBef>
              <a:spcPct val="0"/>
            </a:spcBef>
            <a:spcAft>
              <a:spcPct val="35000"/>
            </a:spcAft>
          </a:pPr>
          <a:endParaRPr lang="en-US" sz="1200" kern="1200" dirty="0" smtClean="0"/>
        </a:p>
      </dsp:txBody>
      <dsp:txXfrm>
        <a:off x="4077080" y="3954657"/>
        <a:ext cx="2552319" cy="467398"/>
      </dsp:txXfrm>
    </dsp:sp>
    <dsp:sp modelId="{B36BAE81-10D5-4DD4-A565-65AA4206676F}">
      <dsp:nvSpPr>
        <dsp:cNvPr id="0" name=""/>
        <dsp:cNvSpPr/>
      </dsp:nvSpPr>
      <dsp:spPr>
        <a:xfrm>
          <a:off x="1325879" y="4423426"/>
          <a:ext cx="5303520" cy="0"/>
        </a:xfrm>
        <a:prstGeom prst="line">
          <a:avLst/>
        </a:prstGeom>
        <a:solidFill>
          <a:schemeClr val="accent1">
            <a:hueOff val="0"/>
            <a:satOff val="0"/>
            <a:lumOff val="0"/>
            <a:alphaOff val="0"/>
          </a:schemeClr>
        </a:solidFill>
        <a:ln w="1905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18A84E-6CDB-47DD-91D3-EA2747B6B739}">
      <dsp:nvSpPr>
        <dsp:cNvPr id="0" name=""/>
        <dsp:cNvSpPr/>
      </dsp:nvSpPr>
      <dsp:spPr>
        <a:xfrm rot="16200000">
          <a:off x="-1354177" y="1354894"/>
          <a:ext cx="4572000" cy="1862211"/>
        </a:xfrm>
        <a:prstGeom prst="flowChartManualOperation">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0" tIns="0" rIns="121879" bIns="0" numCol="1" spcCol="1270" anchor="ctr" anchorCtr="0">
          <a:noAutofit/>
        </a:bodyPr>
        <a:lstStyle/>
        <a:p>
          <a:pPr lvl="0" algn="ctr" defTabSz="844550" rtl="0">
            <a:lnSpc>
              <a:spcPct val="90000"/>
            </a:lnSpc>
            <a:spcBef>
              <a:spcPct val="0"/>
            </a:spcBef>
            <a:spcAft>
              <a:spcPct val="35000"/>
            </a:spcAft>
          </a:pPr>
          <a:r>
            <a:rPr lang="en-US" sz="1900" kern="1200" dirty="0" smtClean="0"/>
            <a:t>Questions tied directly to the text, but extend beyond the literal</a:t>
          </a:r>
          <a:endParaRPr lang="en-US" sz="1900" kern="1200" dirty="0"/>
        </a:p>
      </dsp:txBody>
      <dsp:txXfrm rot="5400000">
        <a:off x="717" y="914400"/>
        <a:ext cx="1862211" cy="2743200"/>
      </dsp:txXfrm>
    </dsp:sp>
    <dsp:sp modelId="{95A789B0-7DB9-48D8-8272-00E7DDC3D660}">
      <dsp:nvSpPr>
        <dsp:cNvPr id="0" name=""/>
        <dsp:cNvSpPr/>
      </dsp:nvSpPr>
      <dsp:spPr>
        <a:xfrm rot="16200000">
          <a:off x="647699" y="1354894"/>
          <a:ext cx="4572000" cy="1862211"/>
        </a:xfrm>
        <a:prstGeom prst="flowChartManualOperation">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0" tIns="0" rIns="121879" bIns="0" numCol="1" spcCol="1270" anchor="ctr" anchorCtr="0">
          <a:noAutofit/>
        </a:bodyPr>
        <a:lstStyle/>
        <a:p>
          <a:pPr lvl="0" algn="ctr" defTabSz="844550" rtl="0">
            <a:lnSpc>
              <a:spcPct val="90000"/>
            </a:lnSpc>
            <a:spcBef>
              <a:spcPct val="0"/>
            </a:spcBef>
            <a:spcAft>
              <a:spcPct val="35000"/>
            </a:spcAft>
          </a:pPr>
          <a:r>
            <a:rPr lang="en-US" sz="1900" kern="1200" smtClean="0"/>
            <a:t>Students must cite text to support answers</a:t>
          </a:r>
          <a:endParaRPr lang="en-US" sz="1900" kern="1200"/>
        </a:p>
      </dsp:txBody>
      <dsp:txXfrm rot="5400000">
        <a:off x="2002593" y="914400"/>
        <a:ext cx="1862211" cy="2743200"/>
      </dsp:txXfrm>
    </dsp:sp>
    <dsp:sp modelId="{FEB0DE70-9E16-4CAB-A85C-FFD670F80FAF}">
      <dsp:nvSpPr>
        <dsp:cNvPr id="0" name=""/>
        <dsp:cNvSpPr/>
      </dsp:nvSpPr>
      <dsp:spPr>
        <a:xfrm rot="16200000">
          <a:off x="2649577" y="1354894"/>
          <a:ext cx="4572000" cy="1862211"/>
        </a:xfrm>
        <a:prstGeom prst="flowChartManualOperation">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0" tIns="0" rIns="121879" bIns="0" numCol="1" spcCol="1270" anchor="ctr" anchorCtr="0">
          <a:noAutofit/>
        </a:bodyPr>
        <a:lstStyle/>
        <a:p>
          <a:pPr lvl="0" algn="ctr" defTabSz="844550" rtl="0">
            <a:lnSpc>
              <a:spcPct val="90000"/>
            </a:lnSpc>
            <a:spcBef>
              <a:spcPct val="0"/>
            </a:spcBef>
            <a:spcAft>
              <a:spcPct val="35000"/>
            </a:spcAft>
          </a:pPr>
          <a:r>
            <a:rPr lang="en-US" sz="1900" kern="1200" smtClean="0"/>
            <a:t>Personal opinions, experiences, and connections to the text are minimized in favor of what the text actually says or doesn’t say</a:t>
          </a:r>
          <a:endParaRPr lang="en-US" sz="1900" kern="1200"/>
        </a:p>
      </dsp:txBody>
      <dsp:txXfrm rot="5400000">
        <a:off x="4004471" y="914400"/>
        <a:ext cx="1862211" cy="27432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diagrams.loki3.com/BracketList+Icon">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6B10D1-FC0D-4EF2-A7E7-9D9F92819F65}" type="datetimeFigureOut">
              <a:rPr lang="en-US" smtClean="0"/>
              <a:t>11/8/2011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1F5CF8-636C-4977-993B-9CA288E479B4}" type="slidenum">
              <a:rPr lang="en-US" smtClean="0"/>
              <a:t>‹#›</a:t>
            </a:fld>
            <a:endParaRPr lang="en-US"/>
          </a:p>
        </p:txBody>
      </p:sp>
    </p:spTree>
    <p:extLst>
      <p:ext uri="{BB962C8B-B14F-4D97-AF65-F5344CB8AC3E}">
        <p14:creationId xmlns:p14="http://schemas.microsoft.com/office/powerpoint/2010/main" val="1138205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Enquirer:  9</a:t>
            </a:r>
            <a:r>
              <a:rPr lang="en-US" baseline="0" dirty="0" smtClean="0"/>
              <a:t>th grade</a:t>
            </a:r>
            <a:endParaRPr lang="en-US" dirty="0" smtClean="0"/>
          </a:p>
          <a:p>
            <a:endParaRPr lang="en-US" dirty="0" smtClean="0"/>
          </a:p>
          <a:p>
            <a:r>
              <a:rPr lang="en-US" dirty="0" smtClean="0"/>
              <a:t>Press and Tribune:  12</a:t>
            </a:r>
            <a:r>
              <a:rPr lang="en-US" baseline="30000" dirty="0" smtClean="0"/>
              <a:t>th</a:t>
            </a:r>
            <a:r>
              <a:rPr lang="en-US" dirty="0" smtClean="0"/>
              <a:t> grade</a:t>
            </a:r>
          </a:p>
          <a:p>
            <a:endParaRPr lang="en-US" dirty="0" smtClean="0"/>
          </a:p>
          <a:p>
            <a:endParaRPr lang="en-US" dirty="0" smtClean="0"/>
          </a:p>
          <a:p>
            <a:endParaRPr lang="en-US" dirty="0" smtClean="0"/>
          </a:p>
          <a:p>
            <a:r>
              <a:rPr lang="en-US" dirty="0" smtClean="0"/>
              <a:t>Post-CCLS: When confronted</a:t>
            </a:r>
            <a:r>
              <a:rPr lang="en-US" baseline="0" dirty="0" smtClean="0"/>
              <a:t> with the increased demands of text complexity required by the CCLS, one can quickly see the difference in what students would need to understand reading this as to what they needed to understand the text in the previous slide. Excerpted from two newspaper articles, one from the Democratic viewpoint and one from the Republican viewpoint.  These texts feature language and opinion that were not as evident or prevalent in the previous slide.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Text-based answers</a:t>
            </a:r>
            <a:r>
              <a:rPr lang="en-US" baseline="0" dirty="0" smtClean="0"/>
              <a:t> (student focus) can be flipped to “text-dependent questions” (teacher focus). The development of questions can no longer be on the fly or an after-thought of instruction. Quality, thoughtful questions require purposeful planning and consideration for where they will lead students in their learning. Text-dependent questions by nature will require students to make multiple forays into the text, examining specific passages, sentences, and words, driving the need for close reading to determine what the author is expressing through the text. Questions that require students to not attend to the text are discouraged. Connections students make to the text should always lead them back to the actual text in question. </a:t>
            </a:r>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4209750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Pre-CCLS: Students would not necessarily</a:t>
            </a:r>
            <a:r>
              <a:rPr lang="en-US" baseline="0" dirty="0" smtClean="0"/>
              <a:t> need to read a specific text in order to answer this question. Currently posed, students’ answers would be based on prior knowledge and experiences and reading of the textbook alone.  The CCLS requires students to base answers upon what a text says or doesn’t say. Personal connections and prior knowledge are acceptable as long as the text under study remains the focus of their analysis.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Post-CCLS: Questions are planned</a:t>
            </a:r>
            <a:r>
              <a:rPr lang="en-US" baseline="0" dirty="0" smtClean="0"/>
              <a:t> with the text in mind, requiring students to go beyond the literal to more in-depth analysis of the text under discussion while building knowledge in the content. Students must cite specific references and examples from the texts, but can still build meaning for themselves by considering the text through the lens of introspection.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030099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Writing</a:t>
            </a:r>
            <a:r>
              <a:rPr lang="en-US" baseline="0" dirty="0" smtClean="0"/>
              <a:t> from sources can be directly connected to text-based answers in that students will need to examine texts closely in order to respond in writing to those texts. The CCLS support three specific writing genres (although others are not specified, there is room for teacher discretion on the inclusion of relevant writing tasks) with Argument taking center stage. There is a heavy emphasis on students being able to construct sound arguments across the disciplines using multiple sources, relevant evidence, and balanced analyses. Writing tasks should range from short on-demand tasks to longer research-type writing assignments. </a:t>
            </a:r>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705010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Pre-CCLS: This writing</a:t>
            </a:r>
            <a:r>
              <a:rPr lang="en-US" baseline="0" dirty="0" smtClean="0"/>
              <a:t> prompt requires no text association for the students in order to answer. The new CCLS requires proficient and rigorous analysis of texts in writing. </a:t>
            </a:r>
            <a:endParaRPr lang="en-US" dirty="0" smtClean="0"/>
          </a:p>
          <a:p>
            <a:endParaRPr lang="en-US" dirty="0" smtClean="0"/>
          </a:p>
          <a:p>
            <a:r>
              <a:rPr lang="en-US" dirty="0" smtClean="0"/>
              <a:t>With the emphasis</a:t>
            </a:r>
            <a:r>
              <a:rPr lang="en-US" baseline="0" dirty="0" smtClean="0"/>
              <a:t> on close reading of text and students’ ability to respond to those texts, writing tasks or prompts will need to reflect this change. Students will be required to use the text flexibly to not only support arguments, but to inform as well. Narrative writings are still required, but take on a less prominent role in the CCLS as students progress through the grades.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Post-CCLS: The writing prompt</a:t>
            </a:r>
            <a:r>
              <a:rPr lang="en-US" baseline="0" dirty="0" smtClean="0"/>
              <a:t> for this unit requires students to demonstrate their understanding of the event of John Brown’s hanging by specifically referring to the texts studied. </a:t>
            </a:r>
            <a:endParaRPr lang="en-US" dirty="0" smtClean="0"/>
          </a:p>
          <a:p>
            <a:endParaRPr lang="en-US" dirty="0" smtClean="0"/>
          </a:p>
          <a:p>
            <a:r>
              <a:rPr lang="en-US" dirty="0" smtClean="0"/>
              <a:t>With the emphasis</a:t>
            </a:r>
            <a:r>
              <a:rPr lang="en-US" baseline="0" dirty="0" smtClean="0"/>
              <a:t> on close reading of text and students’ ability to respond to those texts, writing tasks or prompts will need to reflect this change. Students will be required to use the text flexibly to not only support arguments, but to inform as well. Narrative writings are still required, but take on a less prominent role in the CCLS as students progress through the grades.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Vocabulary is one</a:t>
            </a:r>
            <a:r>
              <a:rPr lang="en-US" baseline="0" dirty="0" smtClean="0"/>
              <a:t> area of instruction where the research is clear on what students need in order to be successful readers and writers. Explicit instruction of Tier 2 and Tier 3 words is crucial for students to engage fully with grade level text. Tier 2 words are emphasized in the CCLS for direct instruction for the reasons defined in the slide. They are the gateway for many of the complex texts students will be required to access proficiently and independently. An example of a Tier Two word might be “determined”. This word has high-utility across content areas, not specific to one domain, and is generally not defined in context. An example of a Tier Three word might be “mass production”. This word is domain specific (SS), will most likely be defined within the context of the course content or heavily </a:t>
            </a:r>
            <a:r>
              <a:rPr lang="en-US" baseline="0" dirty="0" err="1" smtClean="0"/>
              <a:t>scaffolded</a:t>
            </a:r>
            <a:r>
              <a:rPr lang="en-US" baseline="0" dirty="0" smtClean="0"/>
              <a:t> via pictures, graphs, bolded within the text, or defined within a glossary.</a:t>
            </a:r>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4429543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Pre-CCLS: Vocabulary selections for the Civil</a:t>
            </a:r>
            <a:r>
              <a:rPr lang="en-US" baseline="0" dirty="0" smtClean="0"/>
              <a:t> War would focus specifically on Tier 3 words with little to no direct instruction of Tier 2 words.</a:t>
            </a:r>
            <a:endParaRPr lang="en-US" dirty="0" smtClean="0"/>
          </a:p>
          <a:p>
            <a:endParaRPr lang="en-US" dirty="0" smtClean="0"/>
          </a:p>
          <a:p>
            <a:r>
              <a:rPr lang="en-US" dirty="0" smtClean="0"/>
              <a:t>Tier 3 (domain specific)</a:t>
            </a:r>
            <a:r>
              <a:rPr lang="en-US" baseline="0" dirty="0" smtClean="0"/>
              <a:t> vocabulary are often well-supported instructionally as they are the key concepts and/or terms students need to access the content. Hence, class time is dedicated to the direct instruction of such words. Due to other factors (mostly a lack of time and uncertainty of which words to select), many Tier 2 words (those non-domain specific words, not well-defined through context) are not adequately identified for direct instruction. Students, therefore, are left to figure these words out on their own often minimizing their understanding of the text. </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Common Core</a:t>
            </a:r>
            <a:r>
              <a:rPr lang="en-US" baseline="0" dirty="0" smtClean="0"/>
              <a:t> Shifts ELA/Literacy: Planner in conjunction. Participants read through the expanded explanations of the shifts. Encourage discussion around the language used &amp; what these shifts might mean in individual schools/districts.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4241954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Post-CCLS:</a:t>
            </a:r>
            <a:r>
              <a:rPr lang="en-US" baseline="0" dirty="0" smtClean="0"/>
              <a:t> Continuing with the Hero or Villain? lesson, an increase in attention to the direct instruction of Tier 2 words (in addition to Tier 3 words) is expected.</a:t>
            </a:r>
            <a:endParaRPr lang="en-US" dirty="0" smtClean="0"/>
          </a:p>
          <a:p>
            <a:endParaRPr lang="en-US" dirty="0" smtClean="0"/>
          </a:p>
          <a:p>
            <a:r>
              <a:rPr lang="en-US" dirty="0" smtClean="0"/>
              <a:t>With a shift in the text</a:t>
            </a:r>
            <a:r>
              <a:rPr lang="en-US" baseline="0" dirty="0" smtClean="0"/>
              <a:t> expectations, so too comes a shift in the vocabulary instruction students must receive. Text selections from primary sources or authentic texts often do not demonstrate a level of text cohesion one might find in a heavily </a:t>
            </a:r>
            <a:r>
              <a:rPr lang="en-US" baseline="0" dirty="0" err="1" smtClean="0"/>
              <a:t>scaffolded</a:t>
            </a:r>
            <a:r>
              <a:rPr lang="en-US" baseline="0" dirty="0" smtClean="0"/>
              <a:t> textbook. As a result, equal attention to those words exhibiting the characteristics of Tier 2 Words is required so that students can better access i.e., understand and attend to the increased demands of the text.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29719111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63">
              <a:defRPr/>
            </a:pPr>
            <a:r>
              <a:rPr lang="en-US" dirty="0" smtClean="0"/>
              <a:t>Take notes from the audience concerning what they are</a:t>
            </a:r>
            <a:r>
              <a:rPr lang="en-US" baseline="0" dirty="0" smtClean="0"/>
              <a:t> thinking will need to be done as a result of these shifts.</a:t>
            </a:r>
            <a:endParaRPr lang="en-US" dirty="0" smtClean="0"/>
          </a:p>
          <a:p>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114329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shift is intended to prepare our students for the demands and the reality of college and career expectations for reading (and essentially writing).</a:t>
            </a:r>
          </a:p>
          <a:p>
            <a:r>
              <a:rPr lang="en-US" baseline="0" dirty="0" smtClean="0"/>
              <a:t>Teachers will need to evaluate the make-up of their classroom libraries/teaching materials to determine if there is sufficient resources available to them to make this shift. School librarians will need to be consulted as a resource to support teachers and to ensure library selections reflect this shift as well.   </a:t>
            </a:r>
          </a:p>
          <a:p>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563832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Conscious effort to weave/embed content area</a:t>
            </a:r>
            <a:r>
              <a:rPr lang="en-US" baseline="0" dirty="0" smtClean="0"/>
              <a:t> literacy into the Standards to ensure that literacy instruction is shared across the disciplines &amp; not the sole responsibility of the ELA teacher. Students are expected to read and write with competency within specific disciplines and content teachers are expected to provide these experiences with equal rigor i.e., provide models of quality reading and writing examples specific to a domain; examine structures inherent to domain specific reading and writing tasks; multiple opportunities for practicing domain specific reading and writing tasks, etc. Teachers would be wise to engage in collaborative efforts to find common ground in supporting literacy instruction school-wide i.e., developing a common writing rubric from which all students and teachers would gauge progress. </a:t>
            </a:r>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124152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Pre-CCLS: A unit of study might</a:t>
            </a:r>
            <a:r>
              <a:rPr lang="en-US" baseline="0" dirty="0" smtClean="0"/>
              <a:t> be based on one core fictional text and exhibit an inclusive focus on just the one text (i.e., Class, for the next few weeks, we will be reading and studying </a:t>
            </a:r>
            <a:r>
              <a:rPr lang="en-US" i="0" baseline="0" dirty="0" smtClean="0"/>
              <a:t>period leading up to the civil war</a:t>
            </a:r>
            <a:r>
              <a:rPr lang="en-US" baseline="0" dirty="0" smtClean="0"/>
              <a:t>). Outside (other) text references are brief in nature and not included in the original unit plans, often offered as on-the-spot examples to help further explain, support, or identify the sole work being studied.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Post-CCLS: A unit</a:t>
            </a:r>
            <a:r>
              <a:rPr lang="en-US" baseline="0" dirty="0" smtClean="0"/>
              <a:t> utilizing paired texts of both fiction and nonfiction are given (fairly) equal billing in the study of a larger, key theme (John Brown:  Hero or Villain?). This balance of texts provides students with practice reading different text structures as well as opportunities to learn about the subject matter in the discipline.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102498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Steady decline in K-12 reading difficulty and sophistication of text</a:t>
            </a:r>
          </a:p>
          <a:p>
            <a:r>
              <a:rPr lang="en-US" dirty="0" smtClean="0"/>
              <a:t>College and workplace reading demands have held steady or increased, creating</a:t>
            </a:r>
            <a:r>
              <a:rPr lang="en-US" baseline="0" dirty="0" smtClean="0"/>
              <a:t> a gap which hinders students’ ability to read at or above grade level and with little to no assistance</a:t>
            </a:r>
            <a:endParaRPr lang="en-US" dirty="0" smtClean="0"/>
          </a:p>
          <a:p>
            <a:endParaRPr lang="en-US" dirty="0"/>
          </a:p>
        </p:txBody>
      </p:sp>
      <p:sp>
        <p:nvSpPr>
          <p:cNvPr id="4" name="Slide Number Placeholder 3"/>
          <p:cNvSpPr>
            <a:spLocks noGrp="1"/>
          </p:cNvSpPr>
          <p:nvPr>
            <p:ph type="sldNum" sz="quarter" idx="10"/>
          </p:nvPr>
        </p:nvSpPr>
        <p:spPr/>
        <p:txBody>
          <a:bodyPr/>
          <a:lstStyle/>
          <a:p>
            <a:fld id="{6E18A20E-D521-4D20-BB16-51671C0C884A}"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322981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Flesch-Kincaid</a:t>
            </a:r>
            <a:r>
              <a:rPr lang="en-US" baseline="0" dirty="0" smtClean="0"/>
              <a:t> </a:t>
            </a:r>
            <a:r>
              <a:rPr lang="en-US" dirty="0" smtClean="0"/>
              <a:t>7.1 reading level</a:t>
            </a:r>
          </a:p>
          <a:p>
            <a:endParaRPr lang="en-US" dirty="0" smtClean="0"/>
          </a:p>
          <a:p>
            <a:endParaRPr lang="en-US" dirty="0" smtClean="0"/>
          </a:p>
          <a:p>
            <a:endParaRPr lang="en-US" dirty="0" smtClean="0"/>
          </a:p>
          <a:p>
            <a:endParaRPr lang="en-US" dirty="0" smtClean="0"/>
          </a:p>
          <a:p>
            <a:r>
              <a:rPr lang="en-US" dirty="0" smtClean="0"/>
              <a:t>Pre-CCLS: This might</a:t>
            </a:r>
            <a:r>
              <a:rPr lang="en-US" baseline="0" dirty="0" smtClean="0"/>
              <a:t> be a typical text-book explanation for one piece of the hanging of John Brown and it effects on the climate of the nation. The text is not particularly demanding in terms of understanding the concept. </a:t>
            </a:r>
            <a:endParaRPr lang="en-US" dirty="0"/>
          </a:p>
        </p:txBody>
      </p:sp>
      <p:sp>
        <p:nvSpPr>
          <p:cNvPr id="4" name="Slide Number Placeholder 3"/>
          <p:cNvSpPr>
            <a:spLocks noGrp="1"/>
          </p:cNvSpPr>
          <p:nvPr>
            <p:ph type="sldNum" sz="quarter" idx="10"/>
          </p:nvPr>
        </p:nvSpPr>
        <p:spPr/>
        <p:txBody>
          <a:bodyPr/>
          <a:lstStyle/>
          <a:p>
            <a:fld id="{1C020F0D-D01D-4171-9BA3-C43EAB3D2A66}"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66742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87417B2-832E-4683-A7B8-744D260EBD48}" type="datetimeFigureOut">
              <a:rPr lang="en-US" smtClean="0">
                <a:solidFill>
                  <a:srgbClr val="CCD1B9"/>
                </a:solidFill>
              </a:rPr>
              <a:pPr/>
              <a:t>11/8/2011</a:t>
            </a:fld>
            <a:endParaRPr lang="en-US">
              <a:solidFill>
                <a:srgbClr val="CCD1B9"/>
              </a:solidFill>
            </a:endParaRP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7737941E-CC7A-4DCC-9555-09E85704DC16}"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solidFill>
                <a:srgbClr val="CCD1B9"/>
              </a:solidFill>
            </a:endParaRP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2808511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5" name="Footer Placeholder 4"/>
          <p:cNvSpPr>
            <a:spLocks noGrp="1"/>
          </p:cNvSpPr>
          <p:nvPr>
            <p:ph type="ftr" sz="quarter" idx="11"/>
          </p:nvPr>
        </p:nvSpPr>
        <p:spPr/>
        <p:txBody>
          <a:bodyPr/>
          <a:lstStyle/>
          <a:p>
            <a:endParaRPr lang="en-US">
              <a:solidFill>
                <a:srgbClr val="534949"/>
              </a:solidFill>
            </a:endParaRPr>
          </a:p>
        </p:txBody>
      </p:sp>
      <p:sp>
        <p:nvSpPr>
          <p:cNvPr id="6" name="Slide Number Placeholder 5"/>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Tree>
    <p:extLst>
      <p:ext uri="{BB962C8B-B14F-4D97-AF65-F5344CB8AC3E}">
        <p14:creationId xmlns:p14="http://schemas.microsoft.com/office/powerpoint/2010/main" val="369588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5" name="Footer Placeholder 4"/>
          <p:cNvSpPr>
            <a:spLocks noGrp="1"/>
          </p:cNvSpPr>
          <p:nvPr>
            <p:ph type="ftr" sz="quarter" idx="11"/>
          </p:nvPr>
        </p:nvSpPr>
        <p:spPr/>
        <p:txBody>
          <a:bodyPr/>
          <a:lstStyle/>
          <a:p>
            <a:endParaRPr lang="en-US">
              <a:solidFill>
                <a:srgbClr val="534949"/>
              </a:solidFill>
            </a:endParaRP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7737941E-CC7A-4DCC-9555-09E85704DC16}" type="slidenum">
              <a:rPr lang="en-US" smtClean="0">
                <a:solidFill>
                  <a:srgbClr val="CCD1B9"/>
                </a:solidFill>
              </a:rPr>
              <a:pPr/>
              <a:t>‹#›</a:t>
            </a:fld>
            <a:endParaRPr lang="en-US">
              <a:solidFill>
                <a:srgbClr val="CCD1B9"/>
              </a:solidFill>
            </a:endParaRPr>
          </a:p>
        </p:txBody>
      </p:sp>
    </p:spTree>
    <p:extLst>
      <p:ext uri="{BB962C8B-B14F-4D97-AF65-F5344CB8AC3E}">
        <p14:creationId xmlns:p14="http://schemas.microsoft.com/office/powerpoint/2010/main" val="3687022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5" name="Footer Placeholder 4"/>
          <p:cNvSpPr>
            <a:spLocks noGrp="1"/>
          </p:cNvSpPr>
          <p:nvPr>
            <p:ph type="ftr" sz="quarter" idx="11"/>
          </p:nvPr>
        </p:nvSpPr>
        <p:spPr/>
        <p:txBody>
          <a:bodyPr/>
          <a:lstStyle/>
          <a:p>
            <a:endParaRPr lang="en-US">
              <a:solidFill>
                <a:srgbClr val="534949"/>
              </a:solidFill>
            </a:endParaRPr>
          </a:p>
        </p:txBody>
      </p:sp>
      <p:sp>
        <p:nvSpPr>
          <p:cNvPr id="6" name="Slide Number Placeholder 5"/>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4316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87417B2-832E-4683-A7B8-744D260EBD48}" type="datetimeFigureOut">
              <a:rPr lang="en-US" smtClean="0"/>
              <a:pPr/>
              <a:t>11/8/2011</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7737941E-CC7A-4DCC-9555-09E85704DC16}" type="slidenum">
              <a:rPr lang="en-US" smtClean="0">
                <a:solidFill>
                  <a:srgbClr val="CCD1B9"/>
                </a:solidFill>
              </a:rPr>
              <a:pPr/>
              <a:t>‹#›</a:t>
            </a:fld>
            <a:endParaRPr lang="en-US">
              <a:solidFill>
                <a:srgbClr val="CCD1B9"/>
              </a:solidFill>
            </a:endParaRP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4027834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6" name="Footer Placeholder 5"/>
          <p:cNvSpPr>
            <a:spLocks noGrp="1"/>
          </p:cNvSpPr>
          <p:nvPr>
            <p:ph type="ftr" sz="quarter" idx="11"/>
          </p:nvPr>
        </p:nvSpPr>
        <p:spPr/>
        <p:txBody>
          <a:bodyPr/>
          <a:lstStyle/>
          <a:p>
            <a:endParaRPr lang="en-US">
              <a:solidFill>
                <a:srgbClr val="534949"/>
              </a:solidFill>
            </a:endParaRPr>
          </a:p>
        </p:txBody>
      </p:sp>
      <p:sp>
        <p:nvSpPr>
          <p:cNvPr id="7" name="Slide Number Placeholder 6"/>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7199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8" name="Footer Placeholder 7"/>
          <p:cNvSpPr>
            <a:spLocks noGrp="1"/>
          </p:cNvSpPr>
          <p:nvPr>
            <p:ph type="ftr" sz="quarter" idx="11"/>
          </p:nvPr>
        </p:nvSpPr>
        <p:spPr/>
        <p:txBody>
          <a:bodyPr/>
          <a:lstStyle/>
          <a:p>
            <a:endParaRPr lang="en-US">
              <a:solidFill>
                <a:srgbClr val="534949"/>
              </a:solidFill>
            </a:endParaRPr>
          </a:p>
        </p:txBody>
      </p:sp>
      <p:sp>
        <p:nvSpPr>
          <p:cNvPr id="9" name="Slide Number Placeholder 8"/>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
        <p:nvSpPr>
          <p:cNvPr id="10" name="Title 9"/>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66889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4" name="Footer Placeholder 3"/>
          <p:cNvSpPr>
            <a:spLocks noGrp="1"/>
          </p:cNvSpPr>
          <p:nvPr>
            <p:ph type="ftr" sz="quarter" idx="11"/>
          </p:nvPr>
        </p:nvSpPr>
        <p:spPr/>
        <p:txBody>
          <a:bodyPr/>
          <a:lstStyle/>
          <a:p>
            <a:endParaRPr lang="en-US">
              <a:solidFill>
                <a:srgbClr val="534949"/>
              </a:solidFill>
            </a:endParaRPr>
          </a:p>
        </p:txBody>
      </p:sp>
      <p:sp>
        <p:nvSpPr>
          <p:cNvPr id="5" name="Slide Number Placeholder 4"/>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78863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Date Placeholder 1"/>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3" name="Footer Placeholder 2"/>
          <p:cNvSpPr>
            <a:spLocks noGrp="1"/>
          </p:cNvSpPr>
          <p:nvPr>
            <p:ph type="ftr" sz="quarter" idx="11"/>
          </p:nvPr>
        </p:nvSpPr>
        <p:spPr/>
        <p:txBody>
          <a:bodyPr/>
          <a:lstStyle/>
          <a:p>
            <a:endParaRPr lang="en-US">
              <a:solidFill>
                <a:srgbClr val="534949"/>
              </a:solidFill>
            </a:endParaRPr>
          </a:p>
        </p:txBody>
      </p:sp>
      <p:sp>
        <p:nvSpPr>
          <p:cNvPr id="4" name="Slide Number Placeholder 3"/>
          <p:cNvSpPr>
            <a:spLocks noGrp="1"/>
          </p:cNvSpPr>
          <p:nvPr>
            <p:ph type="sldNum" sz="quarter" idx="12"/>
          </p:nvPr>
        </p:nvSpPr>
        <p:spPr/>
        <p:txBody>
          <a:bodyPr/>
          <a:lstStyle/>
          <a:p>
            <a:fld id="{7737941E-CC7A-4DCC-9555-09E85704DC16}" type="slidenum">
              <a:rPr lang="en-US" smtClean="0">
                <a:solidFill>
                  <a:srgbClr val="534949"/>
                </a:solidFill>
              </a:rPr>
              <a:pPr/>
              <a:t>‹#›</a:t>
            </a:fld>
            <a:endParaRPr lang="en-US">
              <a:solidFill>
                <a:srgbClr val="534949"/>
              </a:solidFill>
            </a:endParaRPr>
          </a:p>
        </p:txBody>
      </p:sp>
    </p:spTree>
    <p:extLst>
      <p:ext uri="{BB962C8B-B14F-4D97-AF65-F5344CB8AC3E}">
        <p14:creationId xmlns:p14="http://schemas.microsoft.com/office/powerpoint/2010/main" val="2293587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6" name="Footer Placeholder 5"/>
          <p:cNvSpPr>
            <a:spLocks noGrp="1"/>
          </p:cNvSpPr>
          <p:nvPr>
            <p:ph type="ftr" sz="quarter" idx="11"/>
          </p:nvPr>
        </p:nvSpPr>
        <p:spPr/>
        <p:txBody>
          <a:bodyPr/>
          <a:lstStyle/>
          <a:p>
            <a:endParaRPr lang="en-US">
              <a:solidFill>
                <a:srgbClr val="534949"/>
              </a:solidFill>
            </a:endParaRP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7737941E-CC7A-4DCC-9555-09E85704DC16}"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158451235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7417B2-832E-4683-A7B8-744D260EBD48}" type="datetimeFigureOut">
              <a:rPr lang="en-US" smtClean="0">
                <a:solidFill>
                  <a:srgbClr val="CCD1B9"/>
                </a:solidFill>
              </a:rPr>
              <a:pPr/>
              <a:t>11/8/2011</a:t>
            </a:fld>
            <a:endParaRPr lang="en-US">
              <a:solidFill>
                <a:srgbClr val="CCD1B9"/>
              </a:solidFill>
            </a:endParaRPr>
          </a:p>
        </p:txBody>
      </p:sp>
      <p:sp>
        <p:nvSpPr>
          <p:cNvPr id="6" name="Footer Placeholder 5"/>
          <p:cNvSpPr>
            <a:spLocks noGrp="1"/>
          </p:cNvSpPr>
          <p:nvPr>
            <p:ph type="ftr" sz="quarter" idx="11"/>
          </p:nvPr>
        </p:nvSpPr>
        <p:spPr/>
        <p:txBody>
          <a:bodyPr/>
          <a:lstStyle/>
          <a:p>
            <a:endParaRPr lang="en-US">
              <a:solidFill>
                <a:srgbClr val="CCD1B9"/>
              </a:solidFill>
            </a:endParaRPr>
          </a:p>
        </p:txBody>
      </p:sp>
      <p:sp>
        <p:nvSpPr>
          <p:cNvPr id="7" name="Slide Number Placeholder 6"/>
          <p:cNvSpPr>
            <a:spLocks noGrp="1"/>
          </p:cNvSpPr>
          <p:nvPr>
            <p:ph type="sldNum" sz="quarter" idx="12"/>
          </p:nvPr>
        </p:nvSpPr>
        <p:spPr/>
        <p:txBody>
          <a:bodyPr/>
          <a:lstStyle/>
          <a:p>
            <a:fld id="{7737941E-CC7A-4DCC-9555-09E85704DC16}" type="slidenum">
              <a:rPr lang="en-US" smtClean="0">
                <a:solidFill>
                  <a:srgbClr val="CCD1B9"/>
                </a:solidFill>
              </a:rPr>
              <a:pPr/>
              <a:t>‹#›</a:t>
            </a:fld>
            <a:endParaRPr lang="en-US">
              <a:solidFill>
                <a:srgbClr val="CCD1B9"/>
              </a:solidFill>
            </a:endParaRP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83575244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487417B2-832E-4683-A7B8-744D260EBD48}" type="datetimeFigureOut">
              <a:rPr lang="en-US" smtClean="0">
                <a:solidFill>
                  <a:srgbClr val="534949"/>
                </a:solidFill>
              </a:rPr>
              <a:pPr/>
              <a:t>11/8/2011</a:t>
            </a:fld>
            <a:endParaRPr lang="en-US">
              <a:solidFill>
                <a:srgbClr val="534949"/>
              </a:solidFill>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solidFill>
                <a:srgbClr val="534949"/>
              </a:solidFill>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7737941E-CC7A-4DCC-9555-09E85704DC16}" type="slidenum">
              <a:rPr lang="en-US" smtClean="0">
                <a:solidFill>
                  <a:srgbClr val="534949"/>
                </a:solidFill>
              </a:rPr>
              <a:pPr/>
              <a:t>‹#›</a:t>
            </a:fld>
            <a:endParaRPr lang="en-US">
              <a:solidFill>
                <a:srgbClr val="534949"/>
              </a:solidFill>
            </a:endParaRPr>
          </a:p>
        </p:txBody>
      </p:sp>
    </p:spTree>
    <p:extLst>
      <p:ext uri="{BB962C8B-B14F-4D97-AF65-F5344CB8AC3E}">
        <p14:creationId xmlns:p14="http://schemas.microsoft.com/office/powerpoint/2010/main" val="19344082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image" Target="../media/image2.jpeg"/><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10" Type="http://schemas.openxmlformats.org/officeDocument/2006/relationships/image" Target="../media/image5.png"/><Relationship Id="rId4" Type="http://schemas.openxmlformats.org/officeDocument/2006/relationships/diagramLayout" Target="../diagrams/layout5.xml"/><Relationship Id="rId9" Type="http://schemas.openxmlformats.org/officeDocument/2006/relationships/image" Target="../media/image4.jpeg"/></Relationships>
</file>

<file path=ppt/slides/_rels/slide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diagramData" Target="../diagrams/data6.xml"/><Relationship Id="rId7" Type="http://schemas.microsoft.com/office/2007/relationships/diagramDrawing" Target="../diagrams/drawing6.xml"/><Relationship Id="rId12"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6.xml"/><Relationship Id="rId11" Type="http://schemas.openxmlformats.org/officeDocument/2006/relationships/image" Target="../media/image8.jpeg"/><Relationship Id="rId5" Type="http://schemas.openxmlformats.org/officeDocument/2006/relationships/diagramQuickStyle" Target="../diagrams/quickStyle6.xml"/><Relationship Id="rId10" Type="http://schemas.openxmlformats.org/officeDocument/2006/relationships/hyperlink" Target="http://www.barnesandnoble.com/w/john-brown-w-e-b-du-bois/1100609244" TargetMode="External"/><Relationship Id="rId4" Type="http://schemas.openxmlformats.org/officeDocument/2006/relationships/diagramLayout" Target="../diagrams/layout6.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2743200"/>
            <a:ext cx="1872343" cy="1905000"/>
          </a:xfrm>
        </p:spPr>
        <p:txBody>
          <a:bodyPr>
            <a:normAutofit/>
          </a:bodyPr>
          <a:lstStyle/>
          <a:p>
            <a:endParaRPr lang="en-US" dirty="0"/>
          </a:p>
          <a:p>
            <a:endParaRPr lang="en-US" dirty="0"/>
          </a:p>
        </p:txBody>
      </p:sp>
      <p:sp>
        <p:nvSpPr>
          <p:cNvPr id="2" name="Title 1"/>
          <p:cNvSpPr>
            <a:spLocks noGrp="1"/>
          </p:cNvSpPr>
          <p:nvPr>
            <p:ph type="title"/>
          </p:nvPr>
        </p:nvSpPr>
        <p:spPr>
          <a:xfrm>
            <a:off x="152400" y="533400"/>
            <a:ext cx="6705600" cy="3505200"/>
          </a:xfrm>
        </p:spPr>
        <p:txBody>
          <a:bodyPr/>
          <a:lstStyle/>
          <a:p>
            <a:pPr algn="ctr"/>
            <a:r>
              <a:rPr lang="en-US" sz="4400" dirty="0" smtClean="0">
                <a:latin typeface="+mn-lt"/>
              </a:rPr>
              <a:t>Content Literacy Instructional </a:t>
            </a:r>
            <a:r>
              <a:rPr lang="en-US" sz="4400" dirty="0" smtClean="0">
                <a:latin typeface="+mn-lt"/>
              </a:rPr>
              <a:t>Shifts for </a:t>
            </a:r>
            <a:br>
              <a:rPr lang="en-US" sz="4400" dirty="0" smtClean="0">
                <a:latin typeface="+mn-lt"/>
              </a:rPr>
            </a:br>
            <a:r>
              <a:rPr lang="en-US" sz="4000" dirty="0" smtClean="0">
                <a:latin typeface="+mn-lt"/>
              </a:rPr>
              <a:t>Social </a:t>
            </a:r>
            <a:r>
              <a:rPr lang="en-US" sz="4000" dirty="0" smtClean="0">
                <a:latin typeface="+mn-lt"/>
              </a:rPr>
              <a:t>Studies</a:t>
            </a:r>
            <a:r>
              <a:rPr lang="en-US" sz="3600" dirty="0" smtClean="0">
                <a:latin typeface="+mn-lt"/>
              </a:rPr>
              <a:t/>
            </a:r>
            <a:br>
              <a:rPr lang="en-US" sz="3600" dirty="0" smtClean="0">
                <a:latin typeface="+mn-lt"/>
              </a:rPr>
            </a:br>
            <a:r>
              <a:rPr lang="en-US" sz="3600" dirty="0" smtClean="0">
                <a:latin typeface="+mn-lt"/>
              </a:rPr>
              <a:t/>
            </a:r>
            <a:br>
              <a:rPr lang="en-US" sz="3600" dirty="0" smtClean="0">
                <a:latin typeface="+mn-lt"/>
              </a:rPr>
            </a:br>
            <a:endParaRPr lang="en-US" sz="1600" i="1" dirty="0">
              <a:latin typeface="+mn-lt"/>
            </a:endParaRPr>
          </a:p>
        </p:txBody>
      </p:sp>
      <p:sp>
        <p:nvSpPr>
          <p:cNvPr id="4" name="Subtitle 2"/>
          <p:cNvSpPr txBox="1">
            <a:spLocks/>
          </p:cNvSpPr>
          <p:nvPr/>
        </p:nvSpPr>
        <p:spPr>
          <a:xfrm>
            <a:off x="1066800" y="4953000"/>
            <a:ext cx="5547360" cy="13716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algn="r">
              <a:buClr>
                <a:srgbClr val="C66951"/>
              </a:buClr>
            </a:pPr>
            <a:r>
              <a:rPr lang="en-US" sz="1400" u="sng" dirty="0" smtClean="0">
                <a:solidFill>
                  <a:srgbClr val="BF974D"/>
                </a:solidFill>
              </a:rPr>
              <a:t>Facilitator</a:t>
            </a:r>
          </a:p>
          <a:p>
            <a:pPr algn="r">
              <a:buClr>
                <a:srgbClr val="C66951"/>
              </a:buClr>
            </a:pPr>
            <a:r>
              <a:rPr lang="en-US" sz="1400" dirty="0" err="1" smtClean="0">
                <a:solidFill>
                  <a:srgbClr val="BF974D"/>
                </a:solidFill>
              </a:rPr>
              <a:t>Auddie</a:t>
            </a:r>
            <a:r>
              <a:rPr lang="en-US" sz="1400" dirty="0" smtClean="0">
                <a:solidFill>
                  <a:srgbClr val="BF974D"/>
                </a:solidFill>
              </a:rPr>
              <a:t> </a:t>
            </a:r>
            <a:r>
              <a:rPr lang="en-US" sz="1400" dirty="0" err="1" smtClean="0">
                <a:solidFill>
                  <a:srgbClr val="BF974D"/>
                </a:solidFill>
              </a:rPr>
              <a:t>Mastroleo</a:t>
            </a:r>
            <a:r>
              <a:rPr lang="en-US" sz="1400" dirty="0" smtClean="0">
                <a:solidFill>
                  <a:srgbClr val="BF974D"/>
                </a:solidFill>
              </a:rPr>
              <a:t> </a:t>
            </a:r>
            <a:r>
              <a:rPr lang="az-Cyrl-AZ" sz="1400" dirty="0" smtClean="0">
                <a:solidFill>
                  <a:srgbClr val="BF974D"/>
                </a:solidFill>
              </a:rPr>
              <a:t>҉</a:t>
            </a:r>
            <a:r>
              <a:rPr lang="en-US" sz="1400" dirty="0" smtClean="0">
                <a:solidFill>
                  <a:srgbClr val="BF974D"/>
                </a:solidFill>
              </a:rPr>
              <a:t>   </a:t>
            </a:r>
            <a:r>
              <a:rPr lang="en-US" sz="1400" i="1" dirty="0" smtClean="0">
                <a:solidFill>
                  <a:srgbClr val="BF974D"/>
                </a:solidFill>
              </a:rPr>
              <a:t>OCM BOCES Network Team</a:t>
            </a:r>
          </a:p>
        </p:txBody>
      </p:sp>
    </p:spTree>
    <p:extLst>
      <p:ext uri="{BB962C8B-B14F-4D97-AF65-F5344CB8AC3E}">
        <p14:creationId xmlns:p14="http://schemas.microsoft.com/office/powerpoint/2010/main" val="656634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200" u="sng" dirty="0" smtClean="0"/>
              <a:t>SHIFT 3</a:t>
            </a:r>
          </a:p>
          <a:p>
            <a:pPr algn="ctr"/>
            <a:endParaRPr lang="en-US" dirty="0" smtClean="0"/>
          </a:p>
          <a:p>
            <a:pPr algn="ctr"/>
            <a:r>
              <a:rPr lang="en-US" dirty="0" smtClean="0"/>
              <a:t>Staircase of Complexity</a:t>
            </a:r>
            <a:endParaRPr lang="en-US" dirty="0"/>
          </a:p>
          <a:p>
            <a:endParaRPr lang="en-US" dirty="0"/>
          </a:p>
        </p:txBody>
      </p:sp>
      <p:sp>
        <p:nvSpPr>
          <p:cNvPr id="8" name="Title 7"/>
          <p:cNvSpPr>
            <a:spLocks noGrp="1"/>
          </p:cNvSpPr>
          <p:nvPr>
            <p:ph type="title"/>
          </p:nvPr>
        </p:nvSpPr>
        <p:spPr>
          <a:xfrm>
            <a:off x="413657" y="-304800"/>
            <a:ext cx="6324600" cy="1828800"/>
          </a:xfrm>
        </p:spPr>
        <p:txBody>
          <a:bodyPr/>
          <a:lstStyle/>
          <a:p>
            <a:r>
              <a:rPr lang="en-US" dirty="0" smtClean="0"/>
              <a:t>Pre-</a:t>
            </a:r>
            <a:r>
              <a:rPr lang="en-US" dirty="0" err="1" smtClean="0"/>
              <a:t>ccls</a:t>
            </a:r>
            <a:endParaRPr lang="en-US" dirty="0"/>
          </a:p>
        </p:txBody>
      </p:sp>
      <p:sp>
        <p:nvSpPr>
          <p:cNvPr id="21" name="TextBox 20"/>
          <p:cNvSpPr txBox="1"/>
          <p:nvPr/>
        </p:nvSpPr>
        <p:spPr>
          <a:xfrm>
            <a:off x="381000" y="1066800"/>
            <a:ext cx="6324600" cy="5386090"/>
          </a:xfrm>
          <a:prstGeom prst="rect">
            <a:avLst/>
          </a:prstGeom>
          <a:solidFill>
            <a:schemeClr val="tx1"/>
          </a:solidFill>
          <a:scene3d>
            <a:camera prst="orthographicFront"/>
            <a:lightRig rig="threePt" dir="t"/>
          </a:scene3d>
          <a:sp3d>
            <a:bevelT w="165100" prst="coolSlant"/>
          </a:sp3d>
        </p:spPr>
        <p:txBody>
          <a:bodyPr wrap="square" rtlCol="0">
            <a:spAutoFit/>
          </a:bodyPr>
          <a:lstStyle/>
          <a:p>
            <a:pPr algn="ctr"/>
            <a:r>
              <a:rPr lang="en-US" sz="3200" dirty="0">
                <a:solidFill>
                  <a:prstClr val="white"/>
                </a:solidFill>
              </a:rPr>
              <a:t>John Brown</a:t>
            </a:r>
          </a:p>
          <a:p>
            <a:r>
              <a:rPr lang="en-US" sz="3200" dirty="0">
                <a:solidFill>
                  <a:prstClr val="white"/>
                </a:solidFill>
              </a:rPr>
              <a:t>	“</a:t>
            </a:r>
            <a:r>
              <a:rPr lang="en-US" sz="2800" dirty="0">
                <a:solidFill>
                  <a:prstClr val="white"/>
                </a:solidFill>
              </a:rPr>
              <a:t>When the state of Virginia hanged Brown for treason on December 2, 1859, church bells across the North tolled to mourn the man who many considered a hero.  But, southerners were shocked.  People in the North were praising a man who had tried to lead a slave revolt!  More than ever, many southerners were convinced that the North was out to destroy their way of life.”</a:t>
            </a:r>
            <a:endParaRPr lang="en-US" dirty="0">
              <a:solidFill>
                <a:prstClr val="black"/>
              </a:solidFill>
            </a:endParaRPr>
          </a:p>
        </p:txBody>
      </p:sp>
    </p:spTree>
    <p:extLst>
      <p:ext uri="{BB962C8B-B14F-4D97-AF65-F5344CB8AC3E}">
        <p14:creationId xmlns:p14="http://schemas.microsoft.com/office/powerpoint/2010/main" val="1040157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600" u="sng" dirty="0" smtClean="0"/>
              <a:t>SHIFT 3</a:t>
            </a:r>
          </a:p>
          <a:p>
            <a:pPr algn="ctr"/>
            <a:endParaRPr lang="en-US" dirty="0" smtClean="0"/>
          </a:p>
          <a:p>
            <a:pPr algn="ctr"/>
            <a:r>
              <a:rPr lang="en-US" sz="2400" dirty="0" smtClean="0"/>
              <a:t>Staircase of Complexity</a:t>
            </a:r>
            <a:endParaRPr lang="en-US" sz="2400" dirty="0"/>
          </a:p>
          <a:p>
            <a:endParaRPr lang="en-US" dirty="0"/>
          </a:p>
        </p:txBody>
      </p:sp>
      <p:sp>
        <p:nvSpPr>
          <p:cNvPr id="8" name="Title 7"/>
          <p:cNvSpPr>
            <a:spLocks noGrp="1"/>
          </p:cNvSpPr>
          <p:nvPr>
            <p:ph type="title"/>
          </p:nvPr>
        </p:nvSpPr>
        <p:spPr>
          <a:xfrm>
            <a:off x="413657" y="-304800"/>
            <a:ext cx="6324600" cy="1828800"/>
          </a:xfrm>
        </p:spPr>
        <p:txBody>
          <a:bodyPr/>
          <a:lstStyle/>
          <a:p>
            <a:r>
              <a:rPr lang="en-US" dirty="0" smtClean="0"/>
              <a:t>Post-</a:t>
            </a:r>
            <a:r>
              <a:rPr lang="en-US" dirty="0" err="1" smtClean="0"/>
              <a:t>ccls</a:t>
            </a:r>
            <a:endParaRPr lang="en-US" dirty="0"/>
          </a:p>
        </p:txBody>
      </p:sp>
      <p:sp>
        <p:nvSpPr>
          <p:cNvPr id="7" name="TextBox 6"/>
          <p:cNvSpPr txBox="1"/>
          <p:nvPr/>
        </p:nvSpPr>
        <p:spPr>
          <a:xfrm>
            <a:off x="228600" y="3810000"/>
            <a:ext cx="6553200" cy="2646878"/>
          </a:xfrm>
          <a:prstGeom prst="rect">
            <a:avLst/>
          </a:prstGeom>
          <a:solidFill>
            <a:schemeClr val="tx1"/>
          </a:solidFill>
          <a:scene3d>
            <a:camera prst="orthographicFront"/>
            <a:lightRig rig="threePt" dir="t"/>
          </a:scene3d>
          <a:sp3d>
            <a:bevelT w="165100" prst="coolSlant"/>
          </a:sp3d>
        </p:spPr>
        <p:txBody>
          <a:bodyPr wrap="square" rtlCol="0">
            <a:spAutoFit/>
          </a:bodyPr>
          <a:lstStyle/>
          <a:p>
            <a:pPr algn="ctr"/>
            <a:r>
              <a:rPr lang="en-US" sz="2000" i="1" dirty="0">
                <a:solidFill>
                  <a:prstClr val="white"/>
                </a:solidFill>
              </a:rPr>
              <a:t>Press and Tribune</a:t>
            </a:r>
          </a:p>
          <a:p>
            <a:endParaRPr lang="en-US" sz="2000" dirty="0">
              <a:solidFill>
                <a:prstClr val="white"/>
              </a:solidFill>
            </a:endParaRPr>
          </a:p>
          <a:p>
            <a:r>
              <a:rPr lang="en-US" dirty="0">
                <a:solidFill>
                  <a:prstClr val="white"/>
                </a:solidFill>
              </a:rPr>
              <a:t>John </a:t>
            </a:r>
            <a:r>
              <a:rPr lang="en-US" dirty="0">
                <a:solidFill>
                  <a:prstClr val="white"/>
                </a:solidFill>
              </a:rPr>
              <a:t>Brown dies to-day! </a:t>
            </a:r>
            <a:r>
              <a:rPr lang="en-US" dirty="0">
                <a:solidFill>
                  <a:prstClr val="white"/>
                </a:solidFill>
              </a:rPr>
              <a:t>…The </a:t>
            </a:r>
            <a:r>
              <a:rPr lang="en-US" dirty="0">
                <a:solidFill>
                  <a:prstClr val="white"/>
                </a:solidFill>
              </a:rPr>
              <a:t>man's heroism which is as sublime as that of a martyr, his constancy to his convictions, his suffering, the disgraceful incidents of his trial, the poltroonery of those who will lead him forth to death, have excited throughout all the North strong feeling of sympathy in his behalf, but no where, within our knowledge, is the opinion entertained that he should not be held answerable, for the legal consequence of his act.</a:t>
            </a:r>
          </a:p>
        </p:txBody>
      </p:sp>
      <p:sp>
        <p:nvSpPr>
          <p:cNvPr id="2" name="Rectangle 1"/>
          <p:cNvSpPr/>
          <p:nvPr/>
        </p:nvSpPr>
        <p:spPr>
          <a:xfrm>
            <a:off x="304800" y="1066800"/>
            <a:ext cx="6553200" cy="2308324"/>
          </a:xfrm>
          <a:prstGeom prst="rect">
            <a:avLst/>
          </a:prstGeom>
          <a:solidFill>
            <a:schemeClr val="tx1"/>
          </a:solidFill>
        </p:spPr>
        <p:txBody>
          <a:bodyPr wrap="square">
            <a:spAutoFit/>
          </a:bodyPr>
          <a:lstStyle/>
          <a:p>
            <a:pPr algn="ctr"/>
            <a:r>
              <a:rPr lang="en-US" i="1" dirty="0">
                <a:solidFill>
                  <a:prstClr val="white"/>
                </a:solidFill>
              </a:rPr>
              <a:t>Enquirer</a:t>
            </a:r>
          </a:p>
          <a:p>
            <a:endParaRPr lang="en-US" dirty="0">
              <a:solidFill>
                <a:prstClr val="white"/>
              </a:solidFill>
            </a:endParaRPr>
          </a:p>
          <a:p>
            <a:r>
              <a:rPr lang="en-US" dirty="0">
                <a:solidFill>
                  <a:prstClr val="white"/>
                </a:solidFill>
              </a:rPr>
              <a:t>We </a:t>
            </a:r>
            <a:r>
              <a:rPr lang="en-US" dirty="0">
                <a:solidFill>
                  <a:prstClr val="white"/>
                </a:solidFill>
              </a:rPr>
              <a:t>rejoice that old BROWN has been hung. He was not only a murderer of innocent persons, but he attempted one of the greatest crimes against society -- the stirring up of a servile and civil war. He has paid the penalty for his crimes, and we hope his fate may be a warning to all who might have felt inclined to imitate his aggressive </a:t>
            </a:r>
            <a:r>
              <a:rPr lang="en-US" dirty="0">
                <a:solidFill>
                  <a:prstClr val="white"/>
                </a:solidFill>
              </a:rPr>
              <a:t>conduct.</a:t>
            </a:r>
            <a:r>
              <a:rPr lang="en-US" dirty="0">
                <a:solidFill>
                  <a:prstClr val="black"/>
                </a:solidFill>
              </a:rPr>
              <a:t>.</a:t>
            </a:r>
            <a:endParaRPr lang="en-US" dirty="0">
              <a:solidFill>
                <a:prstClr val="black"/>
              </a:solidFill>
            </a:endParaRPr>
          </a:p>
        </p:txBody>
      </p:sp>
    </p:spTree>
    <p:extLst>
      <p:ext uri="{BB962C8B-B14F-4D97-AF65-F5344CB8AC3E}">
        <p14:creationId xmlns:p14="http://schemas.microsoft.com/office/powerpoint/2010/main" val="3685444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52400"/>
            <a:ext cx="1981200" cy="1828800"/>
          </a:xfrm>
        </p:spPr>
        <p:txBody>
          <a:bodyPr>
            <a:normAutofit/>
          </a:bodyPr>
          <a:lstStyle/>
          <a:p>
            <a:pPr algn="ctr"/>
            <a:r>
              <a:rPr lang="en-US" sz="3600" dirty="0" smtClean="0"/>
              <a:t>SHIFT 4</a:t>
            </a:r>
          </a:p>
        </p:txBody>
      </p:sp>
      <p:sp>
        <p:nvSpPr>
          <p:cNvPr id="2" name="Title 1"/>
          <p:cNvSpPr>
            <a:spLocks noGrp="1"/>
          </p:cNvSpPr>
          <p:nvPr>
            <p:ph type="title"/>
          </p:nvPr>
        </p:nvSpPr>
        <p:spPr>
          <a:xfrm>
            <a:off x="381000" y="304800"/>
            <a:ext cx="6324600" cy="1828800"/>
          </a:xfrm>
        </p:spPr>
        <p:txBody>
          <a:bodyPr/>
          <a:lstStyle/>
          <a:p>
            <a:r>
              <a:rPr lang="en-US" dirty="0" smtClean="0"/>
              <a:t>Text-based answers</a:t>
            </a:r>
            <a:endParaRPr lang="en-US" dirty="0"/>
          </a:p>
        </p:txBody>
      </p:sp>
      <p:graphicFrame>
        <p:nvGraphicFramePr>
          <p:cNvPr id="5" name="Diagram 4"/>
          <p:cNvGraphicFramePr/>
          <p:nvPr>
            <p:extLst>
              <p:ext uri="{D42A27DB-BD31-4B8C-83A1-F6EECF244321}">
                <p14:modId xmlns:p14="http://schemas.microsoft.com/office/powerpoint/2010/main" val="2898223953"/>
              </p:ext>
            </p:extLst>
          </p:nvPr>
        </p:nvGraphicFramePr>
        <p:xfrm>
          <a:off x="609600" y="1676400"/>
          <a:ext cx="5867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7086600" y="3733800"/>
            <a:ext cx="1828800" cy="1754326"/>
          </a:xfrm>
          <a:prstGeom prst="rect">
            <a:avLst/>
          </a:prstGeom>
          <a:noFill/>
          <a:ln w="57150">
            <a:noFill/>
          </a:ln>
        </p:spPr>
        <p:txBody>
          <a:bodyPr wrap="square" rtlCol="0">
            <a:spAutoFit/>
          </a:bodyPr>
          <a:lstStyle/>
          <a:p>
            <a:pPr algn="ctr"/>
            <a:r>
              <a:rPr lang="en-US" dirty="0">
                <a:solidFill>
                  <a:prstClr val="white"/>
                </a:solidFill>
              </a:rPr>
              <a:t>Questions are purposefully planned &amp; direct students to closely examine the text</a:t>
            </a:r>
          </a:p>
        </p:txBody>
      </p:sp>
      <p:pic>
        <p:nvPicPr>
          <p:cNvPr id="7" name="Picture 2" descr="http://comps.canstockphoto.com/can-stock-photo_csp557283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15200" y="246545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48912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200" u="sng" dirty="0" smtClean="0"/>
              <a:t>SHIFT 4</a:t>
            </a:r>
          </a:p>
          <a:p>
            <a:pPr algn="ctr"/>
            <a:endParaRPr lang="en-US" dirty="0" smtClean="0"/>
          </a:p>
          <a:p>
            <a:pPr algn="ctr"/>
            <a:r>
              <a:rPr lang="en-US" dirty="0" smtClean="0"/>
              <a:t>Text-based Answers</a:t>
            </a:r>
            <a:endParaRPr lang="en-US" dirty="0"/>
          </a:p>
          <a:p>
            <a:endParaRPr lang="en-US" dirty="0" smtClean="0"/>
          </a:p>
          <a:p>
            <a:endParaRPr lang="en-US" dirty="0"/>
          </a:p>
          <a:p>
            <a:pPr algn="ctr"/>
            <a:r>
              <a:rPr lang="en-US" sz="2000" u="sng" dirty="0" smtClean="0"/>
              <a:t>Question:</a:t>
            </a:r>
          </a:p>
          <a:p>
            <a:endParaRPr lang="en-US" sz="2000" dirty="0" smtClean="0"/>
          </a:p>
          <a:p>
            <a:r>
              <a:rPr lang="en-US" sz="2000" dirty="0" smtClean="0"/>
              <a:t>Describe how John Brown’s raid increased tensions between the North and the South.</a:t>
            </a:r>
            <a:endParaRPr lang="en-US" sz="2000" dirty="0"/>
          </a:p>
        </p:txBody>
      </p:sp>
      <p:sp>
        <p:nvSpPr>
          <p:cNvPr id="8" name="Title 7"/>
          <p:cNvSpPr>
            <a:spLocks noGrp="1"/>
          </p:cNvSpPr>
          <p:nvPr>
            <p:ph type="title"/>
          </p:nvPr>
        </p:nvSpPr>
        <p:spPr>
          <a:xfrm>
            <a:off x="413657" y="-304800"/>
            <a:ext cx="6324600" cy="1828800"/>
          </a:xfrm>
        </p:spPr>
        <p:txBody>
          <a:bodyPr/>
          <a:lstStyle/>
          <a:p>
            <a:r>
              <a:rPr lang="en-US" dirty="0" smtClean="0"/>
              <a:t>Pre-</a:t>
            </a:r>
            <a:r>
              <a:rPr lang="en-US" dirty="0" err="1" smtClean="0"/>
              <a:t>ccls</a:t>
            </a:r>
            <a:endParaRPr lang="en-US" dirty="0"/>
          </a:p>
        </p:txBody>
      </p:sp>
      <p:sp>
        <p:nvSpPr>
          <p:cNvPr id="5" name="TextBox 4"/>
          <p:cNvSpPr txBox="1"/>
          <p:nvPr/>
        </p:nvSpPr>
        <p:spPr>
          <a:xfrm>
            <a:off x="381000" y="1066800"/>
            <a:ext cx="6324600" cy="5386090"/>
          </a:xfrm>
          <a:prstGeom prst="rect">
            <a:avLst/>
          </a:prstGeom>
          <a:solidFill>
            <a:schemeClr val="tx1"/>
          </a:solidFill>
          <a:scene3d>
            <a:camera prst="orthographicFront"/>
            <a:lightRig rig="threePt" dir="t"/>
          </a:scene3d>
          <a:sp3d>
            <a:bevelT w="165100" prst="coolSlant"/>
          </a:sp3d>
        </p:spPr>
        <p:txBody>
          <a:bodyPr wrap="square" rtlCol="0">
            <a:spAutoFit/>
          </a:bodyPr>
          <a:lstStyle/>
          <a:p>
            <a:pPr algn="ctr"/>
            <a:r>
              <a:rPr lang="en-US" sz="3200" dirty="0">
                <a:solidFill>
                  <a:prstClr val="white"/>
                </a:solidFill>
              </a:rPr>
              <a:t>John Brown</a:t>
            </a:r>
          </a:p>
          <a:p>
            <a:r>
              <a:rPr lang="en-US" sz="3200" dirty="0">
                <a:solidFill>
                  <a:prstClr val="white"/>
                </a:solidFill>
              </a:rPr>
              <a:t>	“</a:t>
            </a:r>
            <a:r>
              <a:rPr lang="en-US" sz="2800" dirty="0">
                <a:solidFill>
                  <a:prstClr val="white"/>
                </a:solidFill>
              </a:rPr>
              <a:t>When the state of Virginia hanged Brown for treason on December 2, 1859, church bells across the North tolled to mourn the man who many considered a hero.  But, southerners were shocked.  People in the North were praising a man who had tried to lead a slave revolt!  More than ever, many southerners were convinced that the North was out to destroy their way of life.”</a:t>
            </a:r>
            <a:endParaRPr lang="en-US" dirty="0">
              <a:solidFill>
                <a:prstClr val="black"/>
              </a:solidFill>
            </a:endParaRPr>
          </a:p>
        </p:txBody>
      </p:sp>
    </p:spTree>
    <p:extLst>
      <p:ext uri="{BB962C8B-B14F-4D97-AF65-F5344CB8AC3E}">
        <p14:creationId xmlns:p14="http://schemas.microsoft.com/office/powerpoint/2010/main" val="220121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1" y="152400"/>
            <a:ext cx="2133600" cy="6553200"/>
          </a:xfrm>
        </p:spPr>
        <p:txBody>
          <a:bodyPr>
            <a:normAutofit fontScale="70000" lnSpcReduction="20000"/>
          </a:bodyPr>
          <a:lstStyle/>
          <a:p>
            <a:pPr algn="ctr"/>
            <a:r>
              <a:rPr lang="en-US" sz="3600" u="sng" dirty="0" smtClean="0"/>
              <a:t>SHIFT 4</a:t>
            </a:r>
          </a:p>
          <a:p>
            <a:pPr algn="ctr"/>
            <a:endParaRPr lang="en-US" dirty="0" smtClean="0"/>
          </a:p>
          <a:p>
            <a:pPr algn="ctr"/>
            <a:r>
              <a:rPr lang="en-US" sz="2400" dirty="0" smtClean="0"/>
              <a:t>Text-based Answers</a:t>
            </a:r>
          </a:p>
          <a:p>
            <a:pPr algn="ctr"/>
            <a:endParaRPr lang="en-US" sz="2400" dirty="0"/>
          </a:p>
          <a:p>
            <a:pPr algn="ctr"/>
            <a:endParaRPr lang="en-US" sz="2400" dirty="0" smtClean="0"/>
          </a:p>
          <a:p>
            <a:pPr algn="ctr"/>
            <a:r>
              <a:rPr lang="en-US" sz="2400" u="sng" dirty="0" smtClean="0"/>
              <a:t>Question:</a:t>
            </a:r>
          </a:p>
          <a:p>
            <a:endParaRPr lang="en-US" sz="2400" dirty="0" smtClean="0"/>
          </a:p>
          <a:p>
            <a:r>
              <a:rPr lang="en-US" sz="2400" dirty="0" smtClean="0"/>
              <a:t>Compare and contrast the reaction of John Brown’s hanging by the two newspaper excerpts. How could these articles contribute to the tensions between the North and the South?</a:t>
            </a:r>
          </a:p>
          <a:p>
            <a:endParaRPr lang="en-US" sz="2400" dirty="0"/>
          </a:p>
          <a:p>
            <a:r>
              <a:rPr lang="en-US" sz="2400" dirty="0" smtClean="0"/>
              <a:t>Use </a:t>
            </a:r>
            <a:r>
              <a:rPr lang="en-US" sz="2400" dirty="0"/>
              <a:t>specific examples from the text to support your answer.</a:t>
            </a:r>
          </a:p>
          <a:p>
            <a:endParaRPr lang="en-US" dirty="0"/>
          </a:p>
        </p:txBody>
      </p:sp>
      <p:sp>
        <p:nvSpPr>
          <p:cNvPr id="8" name="Title 7"/>
          <p:cNvSpPr>
            <a:spLocks noGrp="1"/>
          </p:cNvSpPr>
          <p:nvPr>
            <p:ph type="title"/>
          </p:nvPr>
        </p:nvSpPr>
        <p:spPr>
          <a:xfrm>
            <a:off x="413657" y="-304800"/>
            <a:ext cx="6324600" cy="1828800"/>
          </a:xfrm>
        </p:spPr>
        <p:txBody>
          <a:bodyPr/>
          <a:lstStyle/>
          <a:p>
            <a:r>
              <a:rPr lang="en-US" dirty="0" smtClean="0"/>
              <a:t>Post-</a:t>
            </a:r>
            <a:r>
              <a:rPr lang="en-US" dirty="0" err="1" smtClean="0"/>
              <a:t>ccls</a:t>
            </a:r>
            <a:endParaRPr lang="en-US" dirty="0"/>
          </a:p>
        </p:txBody>
      </p:sp>
      <p:sp>
        <p:nvSpPr>
          <p:cNvPr id="2" name="Rectangle 1"/>
          <p:cNvSpPr/>
          <p:nvPr/>
        </p:nvSpPr>
        <p:spPr>
          <a:xfrm>
            <a:off x="335507" y="1219200"/>
            <a:ext cx="6370093" cy="2308324"/>
          </a:xfrm>
          <a:prstGeom prst="rect">
            <a:avLst/>
          </a:prstGeom>
          <a:solidFill>
            <a:schemeClr val="tx1"/>
          </a:solidFill>
        </p:spPr>
        <p:txBody>
          <a:bodyPr wrap="square">
            <a:spAutoFit/>
          </a:bodyPr>
          <a:lstStyle/>
          <a:p>
            <a:pPr algn="ctr"/>
            <a:r>
              <a:rPr lang="en-US" i="1" dirty="0">
                <a:solidFill>
                  <a:prstClr val="white"/>
                </a:solidFill>
              </a:rPr>
              <a:t>Enquirer</a:t>
            </a:r>
          </a:p>
          <a:p>
            <a:endParaRPr lang="en-US" dirty="0">
              <a:solidFill>
                <a:prstClr val="white"/>
              </a:solidFill>
            </a:endParaRPr>
          </a:p>
          <a:p>
            <a:r>
              <a:rPr lang="en-US" dirty="0">
                <a:solidFill>
                  <a:prstClr val="white"/>
                </a:solidFill>
              </a:rPr>
              <a:t>We rejoice that old BROWN has been hung. He was not only a murderer of innocent persons, but he attempted one of the greatest crimes against society -- the stirring up of a servile and civil war. He has paid the penalty for his crimes, and we hope his fate may be a warning to all who might have felt inclined to imitate his aggressive </a:t>
            </a:r>
            <a:r>
              <a:rPr lang="en-US" dirty="0">
                <a:solidFill>
                  <a:prstClr val="white"/>
                </a:solidFill>
              </a:rPr>
              <a:t>conduct.</a:t>
            </a:r>
            <a:r>
              <a:rPr lang="en-US" dirty="0">
                <a:solidFill>
                  <a:prstClr val="black"/>
                </a:solidFill>
              </a:rPr>
              <a:t>.</a:t>
            </a:r>
            <a:endParaRPr lang="en-US" dirty="0">
              <a:solidFill>
                <a:prstClr val="black"/>
              </a:solidFill>
            </a:endParaRPr>
          </a:p>
        </p:txBody>
      </p:sp>
      <p:sp>
        <p:nvSpPr>
          <p:cNvPr id="5" name="Rectangle 4"/>
          <p:cNvSpPr/>
          <p:nvPr/>
        </p:nvSpPr>
        <p:spPr>
          <a:xfrm>
            <a:off x="335507" y="3657600"/>
            <a:ext cx="6370093" cy="2923877"/>
          </a:xfrm>
          <a:prstGeom prst="rect">
            <a:avLst/>
          </a:prstGeom>
          <a:solidFill>
            <a:schemeClr val="tx1"/>
          </a:solidFill>
        </p:spPr>
        <p:txBody>
          <a:bodyPr wrap="square">
            <a:spAutoFit/>
          </a:bodyPr>
          <a:lstStyle/>
          <a:p>
            <a:pPr algn="ctr"/>
            <a:r>
              <a:rPr lang="en-US" sz="2000" i="1" dirty="0">
                <a:solidFill>
                  <a:prstClr val="white"/>
                </a:solidFill>
              </a:rPr>
              <a:t>Press and Tribune</a:t>
            </a:r>
          </a:p>
          <a:p>
            <a:endParaRPr lang="en-US" sz="2000" dirty="0">
              <a:solidFill>
                <a:prstClr val="white"/>
              </a:solidFill>
            </a:endParaRPr>
          </a:p>
          <a:p>
            <a:r>
              <a:rPr lang="en-US" dirty="0">
                <a:solidFill>
                  <a:prstClr val="white"/>
                </a:solidFill>
              </a:rPr>
              <a:t>John Brown dies to-day! …The man's heroism which is as sublime as that of a martyr, his constancy to his convictions, his suffering, the disgraceful incidents of his trial, the poltroonery of those who will lead him forth to death, have excited throughout all the North strong feeling of sympathy in his behalf, but no where, within our knowledge, is the opinion entertained that he should not be held answerable, for the legal consequence of his act.</a:t>
            </a:r>
          </a:p>
        </p:txBody>
      </p:sp>
    </p:spTree>
    <p:extLst>
      <p:ext uri="{BB962C8B-B14F-4D97-AF65-F5344CB8AC3E}">
        <p14:creationId xmlns:p14="http://schemas.microsoft.com/office/powerpoint/2010/main" val="1793262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55847"/>
            <a:ext cx="8763000" cy="1054394"/>
          </a:xfrm>
        </p:spPr>
        <p:txBody>
          <a:bodyPr/>
          <a:lstStyle/>
          <a:p>
            <a:r>
              <a:rPr lang="en-US" sz="2800" dirty="0" smtClean="0"/>
              <a:t>Social studies pre and post shift notes</a:t>
            </a:r>
            <a:endParaRPr lang="en-US" sz="28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46" y="2209800"/>
            <a:ext cx="9049981"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6061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2953295205"/>
              </p:ext>
            </p:extLst>
          </p:nvPr>
        </p:nvGraphicFramePr>
        <p:xfrm>
          <a:off x="457200" y="1981200"/>
          <a:ext cx="76200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495300" y="3276600"/>
            <a:ext cx="7620000" cy="29718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ctr">
              <a:buClr>
                <a:srgbClr val="C66951"/>
              </a:buClr>
            </a:pPr>
            <a:endParaRPr lang="en-US" sz="3200" dirty="0" smtClean="0">
              <a:solidFill>
                <a:prstClr val="black"/>
              </a:solidFill>
            </a:endParaRPr>
          </a:p>
          <a:p>
            <a:pPr marL="114300" indent="0" algn="ctr">
              <a:buClr>
                <a:srgbClr val="C66951"/>
              </a:buClr>
              <a:buFont typeface="Arial" pitchFamily="34" charset="0"/>
              <a:buNone/>
            </a:pPr>
            <a:r>
              <a:rPr lang="en-US" sz="4000" dirty="0" smtClean="0">
                <a:solidFill>
                  <a:prstClr val="black"/>
                </a:solidFill>
              </a:rPr>
              <a:t>Share your initial </a:t>
            </a:r>
          </a:p>
          <a:p>
            <a:pPr marL="114300" indent="0" algn="ctr">
              <a:buClr>
                <a:srgbClr val="C66951"/>
              </a:buClr>
              <a:buFont typeface="Arial" pitchFamily="34" charset="0"/>
              <a:buNone/>
            </a:pPr>
            <a:r>
              <a:rPr lang="en-US" sz="4000" dirty="0" smtClean="0">
                <a:solidFill>
                  <a:prstClr val="black"/>
                </a:solidFill>
              </a:rPr>
              <a:t>thinking and </a:t>
            </a:r>
          </a:p>
          <a:p>
            <a:pPr marL="114300" indent="0" algn="ctr">
              <a:buClr>
                <a:srgbClr val="C66951"/>
              </a:buClr>
              <a:buFont typeface="Arial" pitchFamily="34" charset="0"/>
              <a:buNone/>
            </a:pPr>
            <a:r>
              <a:rPr lang="en-US" sz="4000" dirty="0" smtClean="0">
                <a:solidFill>
                  <a:prstClr val="black"/>
                </a:solidFill>
              </a:rPr>
              <a:t>reactions</a:t>
            </a:r>
          </a:p>
        </p:txBody>
      </p:sp>
      <p:sp>
        <p:nvSpPr>
          <p:cNvPr id="11" name="Title 1"/>
          <p:cNvSpPr>
            <a:spLocks noGrp="1"/>
          </p:cNvSpPr>
          <p:nvPr>
            <p:ph type="title"/>
          </p:nvPr>
        </p:nvSpPr>
        <p:spPr>
          <a:xfrm>
            <a:off x="381000" y="355847"/>
            <a:ext cx="8381260" cy="1054394"/>
          </a:xfrm>
        </p:spPr>
        <p:txBody>
          <a:bodyPr>
            <a:normAutofit/>
          </a:bodyPr>
          <a:lstStyle/>
          <a:p>
            <a:r>
              <a:rPr lang="en-US" sz="6000" dirty="0" smtClean="0">
                <a:latin typeface="+mn-lt"/>
                <a:cs typeface="Arial" pitchFamily="34" charset="0"/>
              </a:rPr>
              <a:t>Turn and Talk</a:t>
            </a:r>
            <a:endParaRPr lang="en-US" sz="6000" dirty="0">
              <a:latin typeface="+mn-lt"/>
              <a:cs typeface="Arial" pitchFamily="34" charset="0"/>
            </a:endParaRPr>
          </a:p>
        </p:txBody>
      </p:sp>
    </p:spTree>
    <p:extLst>
      <p:ext uri="{BB962C8B-B14F-4D97-AF65-F5344CB8AC3E}">
        <p14:creationId xmlns:p14="http://schemas.microsoft.com/office/powerpoint/2010/main" val="37879081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97699" y="152400"/>
            <a:ext cx="1981200" cy="1828800"/>
          </a:xfrm>
        </p:spPr>
        <p:txBody>
          <a:bodyPr>
            <a:normAutofit/>
          </a:bodyPr>
          <a:lstStyle/>
          <a:p>
            <a:pPr algn="ctr"/>
            <a:r>
              <a:rPr lang="en-US" sz="3600" dirty="0" smtClean="0"/>
              <a:t>SHIFT 5</a:t>
            </a:r>
          </a:p>
        </p:txBody>
      </p:sp>
      <p:sp>
        <p:nvSpPr>
          <p:cNvPr id="2" name="Title 1"/>
          <p:cNvSpPr>
            <a:spLocks noGrp="1"/>
          </p:cNvSpPr>
          <p:nvPr>
            <p:ph type="title"/>
          </p:nvPr>
        </p:nvSpPr>
        <p:spPr>
          <a:xfrm>
            <a:off x="381000" y="304800"/>
            <a:ext cx="6324600" cy="1828800"/>
          </a:xfrm>
        </p:spPr>
        <p:txBody>
          <a:bodyPr/>
          <a:lstStyle/>
          <a:p>
            <a:r>
              <a:rPr lang="en-US" dirty="0" smtClean="0"/>
              <a:t>Writing from sources</a:t>
            </a:r>
            <a:endParaRPr lang="en-US" dirty="0"/>
          </a:p>
        </p:txBody>
      </p:sp>
      <p:graphicFrame>
        <p:nvGraphicFramePr>
          <p:cNvPr id="5" name="Diagram 4"/>
          <p:cNvGraphicFramePr/>
          <p:nvPr>
            <p:extLst>
              <p:ext uri="{D42A27DB-BD31-4B8C-83A1-F6EECF244321}">
                <p14:modId xmlns:p14="http://schemas.microsoft.com/office/powerpoint/2010/main" val="901171239"/>
              </p:ext>
            </p:extLst>
          </p:nvPr>
        </p:nvGraphicFramePr>
        <p:xfrm>
          <a:off x="457200" y="2209800"/>
          <a:ext cx="62484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7058023" y="5334000"/>
            <a:ext cx="1860550" cy="923330"/>
          </a:xfrm>
          <a:prstGeom prst="rect">
            <a:avLst/>
          </a:prstGeom>
          <a:ln w="57150">
            <a:solidFill>
              <a:schemeClr val="tx1"/>
            </a:solidFill>
            <a:prstDash val="dash"/>
          </a:ln>
        </p:spPr>
        <p:txBody>
          <a:bodyPr wrap="square">
            <a:spAutoFit/>
          </a:bodyPr>
          <a:lstStyle/>
          <a:p>
            <a:pPr algn="ctr"/>
            <a:r>
              <a:rPr lang="en-US" u="sng" dirty="0">
                <a:solidFill>
                  <a:prstClr val="white"/>
                </a:solidFill>
              </a:rPr>
              <a:t>Appendix C:</a:t>
            </a:r>
            <a:r>
              <a:rPr lang="en-US" dirty="0">
                <a:solidFill>
                  <a:prstClr val="white"/>
                </a:solidFill>
              </a:rPr>
              <a:t> </a:t>
            </a:r>
          </a:p>
          <a:p>
            <a:pPr algn="ctr"/>
            <a:r>
              <a:rPr lang="en-US" dirty="0">
                <a:solidFill>
                  <a:prstClr val="white"/>
                </a:solidFill>
              </a:rPr>
              <a:t>Samples of Student Writing</a:t>
            </a:r>
          </a:p>
        </p:txBody>
      </p:sp>
      <p:sp>
        <p:nvSpPr>
          <p:cNvPr id="7" name="TextBox 6"/>
          <p:cNvSpPr txBox="1"/>
          <p:nvPr/>
        </p:nvSpPr>
        <p:spPr>
          <a:xfrm>
            <a:off x="7118348" y="3352800"/>
            <a:ext cx="1765301" cy="1477328"/>
          </a:xfrm>
          <a:prstGeom prst="rect">
            <a:avLst/>
          </a:prstGeom>
          <a:noFill/>
          <a:ln w="57150">
            <a:noFill/>
          </a:ln>
        </p:spPr>
        <p:txBody>
          <a:bodyPr wrap="square" rtlCol="0">
            <a:spAutoFit/>
          </a:bodyPr>
          <a:lstStyle/>
          <a:p>
            <a:pPr algn="ctr"/>
            <a:r>
              <a:rPr lang="en-US" dirty="0">
                <a:solidFill>
                  <a:prstClr val="white"/>
                </a:solidFill>
              </a:rPr>
              <a:t>Argumentative writing is especially prominent in the CCLS</a:t>
            </a:r>
          </a:p>
        </p:txBody>
      </p:sp>
      <p:pic>
        <p:nvPicPr>
          <p:cNvPr id="8" name="Picture 2" descr="http://comps.canstockphoto.com/can-stock-photo_csp557283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15200" y="213360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23267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600" u="sng" dirty="0" smtClean="0"/>
              <a:t>SHIFT 5</a:t>
            </a:r>
          </a:p>
          <a:p>
            <a:pPr algn="ctr"/>
            <a:endParaRPr lang="en-US" dirty="0" smtClean="0"/>
          </a:p>
          <a:p>
            <a:pPr algn="ctr"/>
            <a:r>
              <a:rPr lang="en-US" sz="3200" dirty="0" smtClean="0"/>
              <a:t>Writing from Sources</a:t>
            </a:r>
          </a:p>
          <a:p>
            <a:pPr algn="ctr"/>
            <a:endParaRPr lang="en-US" dirty="0"/>
          </a:p>
        </p:txBody>
      </p:sp>
      <p:graphicFrame>
        <p:nvGraphicFramePr>
          <p:cNvPr id="4" name="Diagram 3"/>
          <p:cNvGraphicFramePr/>
          <p:nvPr>
            <p:extLst>
              <p:ext uri="{D42A27DB-BD31-4B8C-83A1-F6EECF244321}">
                <p14:modId xmlns:p14="http://schemas.microsoft.com/office/powerpoint/2010/main" val="2534875198"/>
              </p:ext>
            </p:extLst>
          </p:nvPr>
        </p:nvGraphicFramePr>
        <p:xfrm>
          <a:off x="381000" y="457200"/>
          <a:ext cx="60960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15215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02928" y="10886"/>
            <a:ext cx="1872343" cy="3581400"/>
          </a:xfrm>
        </p:spPr>
        <p:txBody>
          <a:bodyPr>
            <a:normAutofit/>
          </a:bodyPr>
          <a:lstStyle/>
          <a:p>
            <a:pPr algn="ctr"/>
            <a:r>
              <a:rPr lang="en-US" sz="3600" u="sng" dirty="0" smtClean="0"/>
              <a:t>SHIFT 5</a:t>
            </a:r>
          </a:p>
          <a:p>
            <a:pPr algn="ctr"/>
            <a:endParaRPr lang="en-US" dirty="0" smtClean="0"/>
          </a:p>
          <a:p>
            <a:pPr algn="ctr"/>
            <a:r>
              <a:rPr lang="en-US" sz="3200" dirty="0" smtClean="0"/>
              <a:t>Writing from Sources</a:t>
            </a:r>
          </a:p>
          <a:p>
            <a:pPr algn="ctr"/>
            <a:endParaRPr lang="en-US" dirty="0"/>
          </a:p>
        </p:txBody>
      </p:sp>
      <p:graphicFrame>
        <p:nvGraphicFramePr>
          <p:cNvPr id="5" name="Diagram 4"/>
          <p:cNvGraphicFramePr/>
          <p:nvPr>
            <p:extLst>
              <p:ext uri="{D42A27DB-BD31-4B8C-83A1-F6EECF244321}">
                <p14:modId xmlns:p14="http://schemas.microsoft.com/office/powerpoint/2010/main" val="1182514170"/>
              </p:ext>
            </p:extLst>
          </p:nvPr>
        </p:nvGraphicFramePr>
        <p:xfrm>
          <a:off x="457200" y="381000"/>
          <a:ext cx="6019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7239000" y="3352800"/>
            <a:ext cx="1600200" cy="3170099"/>
          </a:xfrm>
          <a:prstGeom prst="rect">
            <a:avLst/>
          </a:prstGeom>
          <a:noFill/>
        </p:spPr>
        <p:txBody>
          <a:bodyPr wrap="square" rtlCol="0">
            <a:spAutoFit/>
          </a:bodyPr>
          <a:lstStyle/>
          <a:p>
            <a:pPr algn="ctr"/>
            <a:r>
              <a:rPr lang="en-US" u="sng" dirty="0">
                <a:solidFill>
                  <a:prstClr val="black"/>
                </a:solidFill>
              </a:rPr>
              <a:t>Critical Lens</a:t>
            </a:r>
          </a:p>
          <a:p>
            <a:endParaRPr lang="en-US" sz="1400" dirty="0">
              <a:solidFill>
                <a:prstClr val="black"/>
              </a:solidFill>
            </a:endParaRPr>
          </a:p>
          <a:p>
            <a:r>
              <a:rPr lang="en-US" sz="1400" dirty="0">
                <a:solidFill>
                  <a:prstClr val="black"/>
                </a:solidFill>
              </a:rPr>
              <a:t>Nothing is given to man on earth – struggle is built into the nature of life, and conflict is possible -  the hero is the man who lets no obstacle prevent him from pursuing the values he has chosen.</a:t>
            </a:r>
          </a:p>
        </p:txBody>
      </p:sp>
    </p:spTree>
    <p:extLst>
      <p:ext uri="{BB962C8B-B14F-4D97-AF65-F5344CB8AC3E}">
        <p14:creationId xmlns:p14="http://schemas.microsoft.com/office/powerpoint/2010/main" val="745130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51336707"/>
              </p:ext>
            </p:extLst>
          </p:nvPr>
        </p:nvGraphicFramePr>
        <p:xfrm>
          <a:off x="381000" y="1719262"/>
          <a:ext cx="8407400" cy="46815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pPr algn="ctr"/>
            <a:r>
              <a:rPr lang="en-US" sz="4400" dirty="0" smtClean="0">
                <a:latin typeface="+mn-lt"/>
              </a:rPr>
              <a:t>Common Core Shifts </a:t>
            </a:r>
            <a:br>
              <a:rPr lang="en-US" sz="4400" dirty="0" smtClean="0">
                <a:latin typeface="+mn-lt"/>
              </a:rPr>
            </a:br>
            <a:r>
              <a:rPr lang="en-US" sz="4400" dirty="0" smtClean="0">
                <a:latin typeface="+mn-lt"/>
              </a:rPr>
              <a:t>ELA &amp; Content Literacy</a:t>
            </a:r>
            <a:endParaRPr lang="en-US" sz="4400" dirty="0">
              <a:latin typeface="+mn-lt"/>
            </a:endParaRPr>
          </a:p>
        </p:txBody>
      </p:sp>
    </p:spTree>
    <p:extLst>
      <p:ext uri="{BB962C8B-B14F-4D97-AF65-F5344CB8AC3E}">
        <p14:creationId xmlns:p14="http://schemas.microsoft.com/office/powerpoint/2010/main" val="7134113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28600"/>
            <a:ext cx="1981200" cy="1828800"/>
          </a:xfrm>
        </p:spPr>
        <p:txBody>
          <a:bodyPr>
            <a:normAutofit/>
          </a:bodyPr>
          <a:lstStyle/>
          <a:p>
            <a:pPr algn="ctr"/>
            <a:r>
              <a:rPr lang="en-US" sz="3600" dirty="0" smtClean="0"/>
              <a:t>SHIFT 6</a:t>
            </a:r>
          </a:p>
        </p:txBody>
      </p:sp>
      <p:sp>
        <p:nvSpPr>
          <p:cNvPr id="2" name="Title 1"/>
          <p:cNvSpPr>
            <a:spLocks noGrp="1"/>
          </p:cNvSpPr>
          <p:nvPr>
            <p:ph type="title"/>
          </p:nvPr>
        </p:nvSpPr>
        <p:spPr>
          <a:xfrm>
            <a:off x="381000" y="304800"/>
            <a:ext cx="6324600" cy="1828800"/>
          </a:xfrm>
        </p:spPr>
        <p:txBody>
          <a:bodyPr/>
          <a:lstStyle/>
          <a:p>
            <a:r>
              <a:rPr lang="en-US" dirty="0" smtClean="0"/>
              <a:t>Academic vocabulary</a:t>
            </a:r>
            <a:endParaRPr lang="en-US" dirty="0"/>
          </a:p>
        </p:txBody>
      </p:sp>
      <p:graphicFrame>
        <p:nvGraphicFramePr>
          <p:cNvPr id="5" name="Diagram 4"/>
          <p:cNvGraphicFramePr/>
          <p:nvPr>
            <p:extLst>
              <p:ext uri="{D42A27DB-BD31-4B8C-83A1-F6EECF244321}">
                <p14:modId xmlns:p14="http://schemas.microsoft.com/office/powerpoint/2010/main" val="3264173299"/>
              </p:ext>
            </p:extLst>
          </p:nvPr>
        </p:nvGraphicFramePr>
        <p:xfrm>
          <a:off x="685800" y="1905000"/>
          <a:ext cx="5080000" cy="42473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7162800" y="3276600"/>
            <a:ext cx="1676400" cy="1323439"/>
          </a:xfrm>
          <a:prstGeom prst="rect">
            <a:avLst/>
          </a:prstGeom>
          <a:noFill/>
          <a:ln w="57150">
            <a:noFill/>
          </a:ln>
        </p:spPr>
        <p:txBody>
          <a:bodyPr wrap="square" rtlCol="0">
            <a:spAutoFit/>
          </a:bodyPr>
          <a:lstStyle/>
          <a:p>
            <a:pPr algn="ctr"/>
            <a:r>
              <a:rPr lang="en-US" sz="2000" dirty="0">
                <a:solidFill>
                  <a:prstClr val="white"/>
                </a:solidFill>
              </a:rPr>
              <a:t>Ramp up instruction of Tier Two words </a:t>
            </a:r>
          </a:p>
        </p:txBody>
      </p:sp>
      <p:pic>
        <p:nvPicPr>
          <p:cNvPr id="1026" name="Picture 2" descr="http://comps.canstockphoto.com/can-stock-photo_csp557283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15200" y="205740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8847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600" u="sng" dirty="0" smtClean="0"/>
              <a:t>SHIFT 6</a:t>
            </a:r>
          </a:p>
          <a:p>
            <a:pPr algn="ctr"/>
            <a:endParaRPr lang="en-US" dirty="0" smtClean="0"/>
          </a:p>
          <a:p>
            <a:pPr algn="ctr"/>
            <a:r>
              <a:rPr lang="en-US" sz="2400" dirty="0" smtClean="0"/>
              <a:t>Academic Vocabulary</a:t>
            </a:r>
            <a:endParaRPr lang="en-US" sz="2400" dirty="0"/>
          </a:p>
          <a:p>
            <a:endParaRPr lang="en-US" dirty="0"/>
          </a:p>
        </p:txBody>
      </p:sp>
      <p:graphicFrame>
        <p:nvGraphicFramePr>
          <p:cNvPr id="4" name="Diagram 3"/>
          <p:cNvGraphicFramePr/>
          <p:nvPr>
            <p:extLst>
              <p:ext uri="{D42A27DB-BD31-4B8C-83A1-F6EECF244321}">
                <p14:modId xmlns:p14="http://schemas.microsoft.com/office/powerpoint/2010/main" val="4266033818"/>
              </p:ext>
            </p:extLst>
          </p:nvPr>
        </p:nvGraphicFramePr>
        <p:xfrm>
          <a:off x="457200" y="381000"/>
          <a:ext cx="6096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712255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600" u="sng" dirty="0" smtClean="0"/>
              <a:t>SHIFT 6</a:t>
            </a:r>
          </a:p>
          <a:p>
            <a:pPr algn="ctr"/>
            <a:endParaRPr lang="en-US" dirty="0" smtClean="0"/>
          </a:p>
          <a:p>
            <a:pPr algn="ctr"/>
            <a:r>
              <a:rPr lang="en-US" sz="2400" dirty="0" smtClean="0"/>
              <a:t>Academic Vocabulary</a:t>
            </a:r>
            <a:endParaRPr lang="en-US" sz="2400" dirty="0"/>
          </a:p>
          <a:p>
            <a:endParaRPr lang="en-US" dirty="0"/>
          </a:p>
        </p:txBody>
      </p:sp>
      <p:graphicFrame>
        <p:nvGraphicFramePr>
          <p:cNvPr id="5" name="Diagram 4"/>
          <p:cNvGraphicFramePr/>
          <p:nvPr>
            <p:extLst>
              <p:ext uri="{D42A27DB-BD31-4B8C-83A1-F6EECF244321}">
                <p14:modId xmlns:p14="http://schemas.microsoft.com/office/powerpoint/2010/main" val="364439888"/>
              </p:ext>
            </p:extLst>
          </p:nvPr>
        </p:nvGraphicFramePr>
        <p:xfrm>
          <a:off x="381000" y="457200"/>
          <a:ext cx="6248400" cy="61039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146803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55847"/>
            <a:ext cx="8839200" cy="1054394"/>
          </a:xfrm>
        </p:spPr>
        <p:txBody>
          <a:bodyPr/>
          <a:lstStyle/>
          <a:p>
            <a:r>
              <a:rPr lang="en-US" sz="2800" dirty="0" smtClean="0"/>
              <a:t>Social studies pre and post shift notes</a:t>
            </a:r>
            <a:endParaRPr lang="en-US" sz="28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50" y="2362200"/>
            <a:ext cx="9014085"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46244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4186119628"/>
              </p:ext>
            </p:extLst>
          </p:nvPr>
        </p:nvGraphicFramePr>
        <p:xfrm>
          <a:off x="457200" y="1981200"/>
          <a:ext cx="76200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495300" y="3276600"/>
            <a:ext cx="7620000" cy="29718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ctr">
              <a:buClr>
                <a:srgbClr val="C66951"/>
              </a:buClr>
            </a:pPr>
            <a:endParaRPr lang="en-US" sz="3200" dirty="0" smtClean="0">
              <a:solidFill>
                <a:prstClr val="black"/>
              </a:solidFill>
            </a:endParaRPr>
          </a:p>
          <a:p>
            <a:pPr marL="114300" indent="0" algn="ctr">
              <a:buClr>
                <a:srgbClr val="C66951"/>
              </a:buClr>
              <a:buFont typeface="Arial" pitchFamily="34" charset="0"/>
              <a:buNone/>
            </a:pPr>
            <a:r>
              <a:rPr lang="en-US" sz="4000" dirty="0" smtClean="0">
                <a:solidFill>
                  <a:prstClr val="black"/>
                </a:solidFill>
              </a:rPr>
              <a:t>Share your initial </a:t>
            </a:r>
          </a:p>
          <a:p>
            <a:pPr marL="114300" indent="0" algn="ctr">
              <a:buClr>
                <a:srgbClr val="C66951"/>
              </a:buClr>
              <a:buFont typeface="Arial" pitchFamily="34" charset="0"/>
              <a:buNone/>
            </a:pPr>
            <a:r>
              <a:rPr lang="en-US" sz="4000" dirty="0" smtClean="0">
                <a:solidFill>
                  <a:prstClr val="black"/>
                </a:solidFill>
              </a:rPr>
              <a:t>thinking and </a:t>
            </a:r>
          </a:p>
          <a:p>
            <a:pPr marL="114300" indent="0" algn="ctr">
              <a:buClr>
                <a:srgbClr val="C66951"/>
              </a:buClr>
              <a:buFont typeface="Arial" pitchFamily="34" charset="0"/>
              <a:buNone/>
            </a:pPr>
            <a:r>
              <a:rPr lang="en-US" sz="4000" dirty="0" smtClean="0">
                <a:solidFill>
                  <a:prstClr val="black"/>
                </a:solidFill>
              </a:rPr>
              <a:t>reactions</a:t>
            </a:r>
          </a:p>
        </p:txBody>
      </p:sp>
      <p:sp>
        <p:nvSpPr>
          <p:cNvPr id="11" name="Title 1"/>
          <p:cNvSpPr>
            <a:spLocks noGrp="1"/>
          </p:cNvSpPr>
          <p:nvPr>
            <p:ph type="title"/>
          </p:nvPr>
        </p:nvSpPr>
        <p:spPr>
          <a:xfrm>
            <a:off x="381000" y="355847"/>
            <a:ext cx="8381260" cy="1054394"/>
          </a:xfrm>
        </p:spPr>
        <p:txBody>
          <a:bodyPr>
            <a:normAutofit/>
          </a:bodyPr>
          <a:lstStyle/>
          <a:p>
            <a:r>
              <a:rPr lang="en-US" sz="6000" dirty="0" smtClean="0">
                <a:latin typeface="+mn-lt"/>
                <a:cs typeface="Arial" pitchFamily="34" charset="0"/>
              </a:rPr>
              <a:t>Turn and Talk</a:t>
            </a:r>
            <a:endParaRPr lang="en-US" sz="6000" dirty="0">
              <a:latin typeface="+mn-lt"/>
              <a:cs typeface="Arial" pitchFamily="34" charset="0"/>
            </a:endParaRPr>
          </a:p>
        </p:txBody>
      </p:sp>
    </p:spTree>
    <p:extLst>
      <p:ext uri="{BB962C8B-B14F-4D97-AF65-F5344CB8AC3E}">
        <p14:creationId xmlns:p14="http://schemas.microsoft.com/office/powerpoint/2010/main" val="13820916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r>
              <a:rPr lang="en-US" dirty="0" smtClean="0">
                <a:latin typeface="+mn-lt"/>
              </a:rPr>
              <a:t>Questions? Concerns? Notices?</a:t>
            </a:r>
            <a:endParaRPr lang="en-US" dirty="0">
              <a:latin typeface="+mn-lt"/>
            </a:endParaRPr>
          </a:p>
        </p:txBody>
      </p:sp>
    </p:spTree>
    <p:extLst>
      <p:ext uri="{BB962C8B-B14F-4D97-AF65-F5344CB8AC3E}">
        <p14:creationId xmlns:p14="http://schemas.microsoft.com/office/powerpoint/2010/main" val="3220736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304799"/>
            <a:ext cx="1981200" cy="1828800"/>
          </a:xfrm>
        </p:spPr>
        <p:txBody>
          <a:bodyPr>
            <a:normAutofit fontScale="77500" lnSpcReduction="20000"/>
          </a:bodyPr>
          <a:lstStyle/>
          <a:p>
            <a:pPr algn="ctr"/>
            <a:r>
              <a:rPr lang="en-US" sz="3600" dirty="0" smtClean="0"/>
              <a:t>SHIFT 1</a:t>
            </a:r>
          </a:p>
          <a:p>
            <a:pPr algn="ctr"/>
            <a:endParaRPr lang="en-US" sz="3600" dirty="0" smtClean="0"/>
          </a:p>
          <a:p>
            <a:pPr algn="ctr"/>
            <a:r>
              <a:rPr lang="en-US" sz="3600" dirty="0" smtClean="0"/>
              <a:t>Grades</a:t>
            </a:r>
            <a:endParaRPr lang="en-US" sz="3600" dirty="0"/>
          </a:p>
          <a:p>
            <a:pPr algn="ctr"/>
            <a:r>
              <a:rPr lang="en-US" sz="3600" dirty="0" smtClean="0"/>
              <a:t>PK-5</a:t>
            </a:r>
            <a:endParaRPr lang="en-US" sz="3600" dirty="0"/>
          </a:p>
        </p:txBody>
      </p:sp>
      <p:sp>
        <p:nvSpPr>
          <p:cNvPr id="2" name="Title 1"/>
          <p:cNvSpPr>
            <a:spLocks noGrp="1"/>
          </p:cNvSpPr>
          <p:nvPr>
            <p:ph type="title"/>
          </p:nvPr>
        </p:nvSpPr>
        <p:spPr>
          <a:xfrm>
            <a:off x="381000" y="304800"/>
            <a:ext cx="6324600" cy="1828800"/>
          </a:xfrm>
        </p:spPr>
        <p:txBody>
          <a:bodyPr/>
          <a:lstStyle/>
          <a:p>
            <a:r>
              <a:rPr lang="en-US" dirty="0" smtClean="0"/>
              <a:t>Balancing Informational &amp; Literary Texts</a:t>
            </a:r>
            <a:endParaRPr lang="en-US" dirty="0"/>
          </a:p>
        </p:txBody>
      </p:sp>
      <p:graphicFrame>
        <p:nvGraphicFramePr>
          <p:cNvPr id="12" name="Diagram 11"/>
          <p:cNvGraphicFramePr/>
          <p:nvPr>
            <p:extLst>
              <p:ext uri="{D42A27DB-BD31-4B8C-83A1-F6EECF244321}">
                <p14:modId xmlns:p14="http://schemas.microsoft.com/office/powerpoint/2010/main" val="2174111159"/>
              </p:ext>
            </p:extLst>
          </p:nvPr>
        </p:nvGraphicFramePr>
        <p:xfrm>
          <a:off x="381000" y="2438400"/>
          <a:ext cx="6400800" cy="12003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Diagram 12"/>
          <p:cNvGraphicFramePr/>
          <p:nvPr>
            <p:extLst>
              <p:ext uri="{D42A27DB-BD31-4B8C-83A1-F6EECF244321}">
                <p14:modId xmlns:p14="http://schemas.microsoft.com/office/powerpoint/2010/main" val="4240529026"/>
              </p:ext>
            </p:extLst>
          </p:nvPr>
        </p:nvGraphicFramePr>
        <p:xfrm>
          <a:off x="304800" y="4495800"/>
          <a:ext cx="6324600" cy="203132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1219200" y="4876800"/>
            <a:ext cx="1143000" cy="369332"/>
          </a:xfrm>
          <a:prstGeom prst="rect">
            <a:avLst/>
          </a:prstGeom>
          <a:noFill/>
        </p:spPr>
        <p:txBody>
          <a:bodyPr wrap="square" rtlCol="0">
            <a:spAutoFit/>
          </a:bodyPr>
          <a:lstStyle/>
          <a:p>
            <a:r>
              <a:rPr lang="en-US" dirty="0">
                <a:solidFill>
                  <a:prstClr val="white"/>
                </a:solidFill>
              </a:rPr>
              <a:t>4</a:t>
            </a:r>
            <a:r>
              <a:rPr lang="en-US" baseline="30000" dirty="0">
                <a:solidFill>
                  <a:prstClr val="white"/>
                </a:solidFill>
              </a:rPr>
              <a:t>th</a:t>
            </a:r>
            <a:r>
              <a:rPr lang="en-US" dirty="0">
                <a:solidFill>
                  <a:prstClr val="white"/>
                </a:solidFill>
              </a:rPr>
              <a:t> grade</a:t>
            </a:r>
          </a:p>
        </p:txBody>
      </p:sp>
      <p:sp>
        <p:nvSpPr>
          <p:cNvPr id="15" name="TextBox 14"/>
          <p:cNvSpPr txBox="1"/>
          <p:nvPr/>
        </p:nvSpPr>
        <p:spPr>
          <a:xfrm>
            <a:off x="2743200" y="4419600"/>
            <a:ext cx="1143000" cy="369332"/>
          </a:xfrm>
          <a:prstGeom prst="rect">
            <a:avLst/>
          </a:prstGeom>
          <a:noFill/>
        </p:spPr>
        <p:txBody>
          <a:bodyPr wrap="square" rtlCol="0">
            <a:spAutoFit/>
          </a:bodyPr>
          <a:lstStyle/>
          <a:p>
            <a:r>
              <a:rPr lang="en-US" dirty="0">
                <a:solidFill>
                  <a:prstClr val="white"/>
                </a:solidFill>
              </a:rPr>
              <a:t>8</a:t>
            </a:r>
            <a:r>
              <a:rPr lang="en-US" baseline="30000" dirty="0">
                <a:solidFill>
                  <a:prstClr val="white"/>
                </a:solidFill>
              </a:rPr>
              <a:t>th</a:t>
            </a:r>
            <a:r>
              <a:rPr lang="en-US" dirty="0">
                <a:solidFill>
                  <a:prstClr val="white"/>
                </a:solidFill>
              </a:rPr>
              <a:t> grade</a:t>
            </a:r>
          </a:p>
        </p:txBody>
      </p:sp>
      <p:sp>
        <p:nvSpPr>
          <p:cNvPr id="16" name="TextBox 15"/>
          <p:cNvSpPr txBox="1"/>
          <p:nvPr/>
        </p:nvSpPr>
        <p:spPr>
          <a:xfrm>
            <a:off x="4419600" y="4066009"/>
            <a:ext cx="1371600" cy="369332"/>
          </a:xfrm>
          <a:prstGeom prst="rect">
            <a:avLst/>
          </a:prstGeom>
          <a:noFill/>
        </p:spPr>
        <p:txBody>
          <a:bodyPr wrap="square" rtlCol="0">
            <a:spAutoFit/>
          </a:bodyPr>
          <a:lstStyle/>
          <a:p>
            <a:r>
              <a:rPr lang="en-US" dirty="0">
                <a:solidFill>
                  <a:prstClr val="white"/>
                </a:solidFill>
              </a:rPr>
              <a:t>12</a:t>
            </a:r>
            <a:r>
              <a:rPr lang="en-US" baseline="30000" dirty="0">
                <a:solidFill>
                  <a:prstClr val="white"/>
                </a:solidFill>
              </a:rPr>
              <a:t>th</a:t>
            </a:r>
            <a:r>
              <a:rPr lang="en-US" dirty="0">
                <a:solidFill>
                  <a:prstClr val="white"/>
                </a:solidFill>
              </a:rPr>
              <a:t> grade</a:t>
            </a:r>
          </a:p>
        </p:txBody>
      </p:sp>
      <p:sp>
        <p:nvSpPr>
          <p:cNvPr id="17" name="Down Arrow 16"/>
          <p:cNvSpPr/>
          <p:nvPr/>
        </p:nvSpPr>
        <p:spPr>
          <a:xfrm rot="10800000">
            <a:off x="7620000" y="2322844"/>
            <a:ext cx="914400" cy="4224993"/>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prstClr val="white"/>
              </a:solidFill>
            </a:endParaRPr>
          </a:p>
        </p:txBody>
      </p:sp>
      <p:sp>
        <p:nvSpPr>
          <p:cNvPr id="11" name="Subtitle 2"/>
          <p:cNvSpPr txBox="1">
            <a:spLocks/>
          </p:cNvSpPr>
          <p:nvPr/>
        </p:nvSpPr>
        <p:spPr>
          <a:xfrm>
            <a:off x="7010400" y="4725904"/>
            <a:ext cx="1981200" cy="1828800"/>
          </a:xfrm>
          <a:prstGeom prst="rect">
            <a:avLst/>
          </a:prstGeom>
        </p:spPr>
        <p:txBody>
          <a:bodyPr vert="horz" lIns="91440" tIns="45720" rIns="91440" bIns="45720" rtlCol="0" anchor="ctr">
            <a:normAutofit fontScale="62500" lnSpcReduction="20000"/>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rgbClr val="FFFFFF"/>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pPr algn="ctr">
              <a:buClr>
                <a:srgbClr val="C66951"/>
              </a:buClr>
            </a:pPr>
            <a:r>
              <a:rPr lang="en-US" sz="3600" dirty="0" smtClean="0"/>
              <a:t>Increase in teaching and learning with non-fiction text</a:t>
            </a:r>
            <a:endParaRPr lang="en-US" sz="3600" dirty="0"/>
          </a:p>
        </p:txBody>
      </p:sp>
      <p:pic>
        <p:nvPicPr>
          <p:cNvPr id="18" name="Picture 2" descr="http://comps.canstockphoto.com/can-stock-photo_csp5572833.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315200" y="353426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240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28600"/>
            <a:ext cx="1981200" cy="1828800"/>
          </a:xfrm>
        </p:spPr>
        <p:txBody>
          <a:bodyPr>
            <a:normAutofit fontScale="77500" lnSpcReduction="20000"/>
          </a:bodyPr>
          <a:lstStyle/>
          <a:p>
            <a:pPr algn="ctr"/>
            <a:r>
              <a:rPr lang="en-US" sz="3600" dirty="0" smtClean="0"/>
              <a:t>SHIFT 2</a:t>
            </a:r>
          </a:p>
          <a:p>
            <a:pPr algn="ctr"/>
            <a:endParaRPr lang="en-US" sz="3600" dirty="0" smtClean="0"/>
          </a:p>
          <a:p>
            <a:pPr algn="ctr"/>
            <a:r>
              <a:rPr lang="en-US" sz="3600" dirty="0" smtClean="0"/>
              <a:t>Grades</a:t>
            </a:r>
            <a:endParaRPr lang="en-US" sz="3600" dirty="0"/>
          </a:p>
          <a:p>
            <a:pPr algn="ctr"/>
            <a:r>
              <a:rPr lang="en-US" sz="3600" dirty="0" smtClean="0"/>
              <a:t>6-12</a:t>
            </a:r>
            <a:endParaRPr lang="en-US" sz="3600" dirty="0"/>
          </a:p>
        </p:txBody>
      </p:sp>
      <p:sp>
        <p:nvSpPr>
          <p:cNvPr id="2" name="Title 1"/>
          <p:cNvSpPr>
            <a:spLocks noGrp="1"/>
          </p:cNvSpPr>
          <p:nvPr>
            <p:ph type="title"/>
          </p:nvPr>
        </p:nvSpPr>
        <p:spPr>
          <a:xfrm>
            <a:off x="381000" y="304800"/>
            <a:ext cx="6324600" cy="1828800"/>
          </a:xfrm>
        </p:spPr>
        <p:txBody>
          <a:bodyPr/>
          <a:lstStyle/>
          <a:p>
            <a:r>
              <a:rPr lang="en-US" dirty="0" smtClean="0"/>
              <a:t>Knowledge in the disciplines</a:t>
            </a:r>
            <a:endParaRPr lang="en-US" dirty="0"/>
          </a:p>
        </p:txBody>
      </p:sp>
      <p:graphicFrame>
        <p:nvGraphicFramePr>
          <p:cNvPr id="5" name="Diagram 4"/>
          <p:cNvGraphicFramePr/>
          <p:nvPr>
            <p:extLst>
              <p:ext uri="{D42A27DB-BD31-4B8C-83A1-F6EECF244321}">
                <p14:modId xmlns:p14="http://schemas.microsoft.com/office/powerpoint/2010/main" val="4135893635"/>
              </p:ext>
            </p:extLst>
          </p:nvPr>
        </p:nvGraphicFramePr>
        <p:xfrm>
          <a:off x="533400" y="2286000"/>
          <a:ext cx="6019800"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7075714" y="4419600"/>
            <a:ext cx="1785357" cy="1477328"/>
          </a:xfrm>
          <a:prstGeom prst="rect">
            <a:avLst/>
          </a:prstGeom>
          <a:noFill/>
        </p:spPr>
        <p:txBody>
          <a:bodyPr wrap="square" rtlCol="0">
            <a:spAutoFit/>
          </a:bodyPr>
          <a:lstStyle/>
          <a:p>
            <a:pPr algn="ctr"/>
            <a:r>
              <a:rPr lang="en-US" dirty="0">
                <a:solidFill>
                  <a:prstClr val="white"/>
                </a:solidFill>
              </a:rPr>
              <a:t>Expectation of rigorous domain specific literacy instruction outside of ELA</a:t>
            </a:r>
          </a:p>
        </p:txBody>
      </p:sp>
      <p:pic>
        <p:nvPicPr>
          <p:cNvPr id="6" name="Picture 2" descr="http://comps.canstockphoto.com/can-stock-photo_csp557283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2592" y="304800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4331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200" u="sng" dirty="0" smtClean="0"/>
              <a:t>SHIFT 1</a:t>
            </a:r>
          </a:p>
          <a:p>
            <a:pPr algn="ctr"/>
            <a:endParaRPr lang="en-US" dirty="0" smtClean="0"/>
          </a:p>
          <a:p>
            <a:pPr algn="ctr"/>
            <a:r>
              <a:rPr lang="en-US" dirty="0" smtClean="0"/>
              <a:t>Balancing Informational and Literary Texts</a:t>
            </a:r>
          </a:p>
          <a:p>
            <a:pPr algn="ctr"/>
            <a:endParaRPr lang="en-US" dirty="0" smtClean="0"/>
          </a:p>
          <a:p>
            <a:pPr algn="ctr"/>
            <a:r>
              <a:rPr lang="en-US" sz="3200" u="sng" dirty="0" smtClean="0"/>
              <a:t>SHIFT 2</a:t>
            </a:r>
            <a:endParaRPr lang="en-US" sz="3200" u="sng" dirty="0"/>
          </a:p>
          <a:p>
            <a:pPr algn="ctr"/>
            <a:endParaRPr lang="en-US" dirty="0" smtClean="0"/>
          </a:p>
          <a:p>
            <a:pPr algn="ctr"/>
            <a:r>
              <a:rPr lang="en-US" dirty="0" smtClean="0"/>
              <a:t>Building Knowledge in the Disciplines</a:t>
            </a:r>
          </a:p>
          <a:p>
            <a:endParaRPr lang="en-US" dirty="0"/>
          </a:p>
          <a:p>
            <a:endParaRPr lang="en-US" dirty="0"/>
          </a:p>
        </p:txBody>
      </p:sp>
      <p:graphicFrame>
        <p:nvGraphicFramePr>
          <p:cNvPr id="17" name="Diagram 16"/>
          <p:cNvGraphicFramePr/>
          <p:nvPr>
            <p:extLst>
              <p:ext uri="{D42A27DB-BD31-4B8C-83A1-F6EECF244321}">
                <p14:modId xmlns:p14="http://schemas.microsoft.com/office/powerpoint/2010/main" val="3336818011"/>
              </p:ext>
            </p:extLst>
          </p:nvPr>
        </p:nvGraphicFramePr>
        <p:xfrm>
          <a:off x="106174" y="304800"/>
          <a:ext cx="5867400" cy="289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3828996"/>
            <a:ext cx="1600200" cy="2074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descr="blog photo"/>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4197642"/>
            <a:ext cx="1905000" cy="12001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http://law2.umkc.edu/faculty/projects/ftrials/johnbrown/lastmoments.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953000" y="3760550"/>
            <a:ext cx="1685896" cy="2074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113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86599" y="609600"/>
            <a:ext cx="1872343" cy="5562600"/>
          </a:xfrm>
        </p:spPr>
        <p:txBody>
          <a:bodyPr>
            <a:normAutofit/>
          </a:bodyPr>
          <a:lstStyle/>
          <a:p>
            <a:pPr algn="ctr"/>
            <a:r>
              <a:rPr lang="en-US" sz="3200" u="sng" dirty="0" smtClean="0"/>
              <a:t>SHIFT 1</a:t>
            </a:r>
          </a:p>
          <a:p>
            <a:pPr algn="ctr"/>
            <a:endParaRPr lang="en-US" dirty="0" smtClean="0"/>
          </a:p>
          <a:p>
            <a:pPr algn="ctr"/>
            <a:r>
              <a:rPr lang="en-US" dirty="0" smtClean="0"/>
              <a:t>Balancing Informational and Literary Texts</a:t>
            </a:r>
          </a:p>
          <a:p>
            <a:pPr algn="ctr"/>
            <a:endParaRPr lang="en-US" dirty="0" smtClean="0"/>
          </a:p>
          <a:p>
            <a:pPr algn="ctr"/>
            <a:r>
              <a:rPr lang="en-US" sz="3200" u="sng" dirty="0" smtClean="0"/>
              <a:t>SHIFT 2</a:t>
            </a:r>
            <a:endParaRPr lang="en-US" sz="3200" u="sng" dirty="0"/>
          </a:p>
          <a:p>
            <a:pPr algn="ctr"/>
            <a:endParaRPr lang="en-US" dirty="0" smtClean="0"/>
          </a:p>
          <a:p>
            <a:pPr algn="ctr"/>
            <a:r>
              <a:rPr lang="en-US" dirty="0" smtClean="0"/>
              <a:t>Building Knowledge in the Disciplines</a:t>
            </a:r>
          </a:p>
          <a:p>
            <a:endParaRPr lang="en-US" dirty="0"/>
          </a:p>
          <a:p>
            <a:endParaRPr lang="en-US" dirty="0"/>
          </a:p>
        </p:txBody>
      </p:sp>
      <p:sp>
        <p:nvSpPr>
          <p:cNvPr id="14" name="TextBox 13"/>
          <p:cNvSpPr txBox="1"/>
          <p:nvPr/>
        </p:nvSpPr>
        <p:spPr>
          <a:xfrm>
            <a:off x="381000" y="6029336"/>
            <a:ext cx="6283071" cy="584775"/>
          </a:xfrm>
          <a:prstGeom prst="rect">
            <a:avLst/>
          </a:prstGeom>
          <a:noFill/>
        </p:spPr>
        <p:txBody>
          <a:bodyPr wrap="square" rtlCol="0">
            <a:spAutoFit/>
          </a:bodyPr>
          <a:lstStyle/>
          <a:p>
            <a:pPr algn="ctr"/>
            <a:r>
              <a:rPr lang="en-US" sz="3200" dirty="0">
                <a:solidFill>
                  <a:prstClr val="white"/>
                </a:solidFill>
                <a:effectLst>
                  <a:outerShdw blurRad="38100" dist="38100" dir="2700000" algn="tl">
                    <a:srgbClr val="000000">
                      <a:alpha val="43137"/>
                    </a:srgbClr>
                  </a:outerShdw>
                </a:effectLst>
              </a:rPr>
              <a:t>Paired Texts:  </a:t>
            </a:r>
            <a:r>
              <a:rPr lang="en-US" sz="3200" dirty="0">
                <a:solidFill>
                  <a:prstClr val="white"/>
                </a:solidFill>
                <a:effectLst>
                  <a:outerShdw blurRad="38100" dist="38100" dir="2700000" algn="tl">
                    <a:srgbClr val="000000">
                      <a:alpha val="43137"/>
                    </a:srgbClr>
                  </a:outerShdw>
                </a:effectLst>
              </a:rPr>
              <a:t>Hero or Villain?</a:t>
            </a:r>
            <a:endParaRPr lang="en-US" sz="3200" dirty="0">
              <a:solidFill>
                <a:prstClr val="white"/>
              </a:solidFill>
              <a:effectLst>
                <a:outerShdw blurRad="38100" dist="38100" dir="2700000" algn="tl">
                  <a:srgbClr val="000000">
                    <a:alpha val="43137"/>
                  </a:srgbClr>
                </a:outerShdw>
              </a:effectLst>
            </a:endParaRPr>
          </a:p>
        </p:txBody>
      </p:sp>
      <p:graphicFrame>
        <p:nvGraphicFramePr>
          <p:cNvPr id="16" name="Diagram 15"/>
          <p:cNvGraphicFramePr/>
          <p:nvPr>
            <p:extLst>
              <p:ext uri="{D42A27DB-BD31-4B8C-83A1-F6EECF244321}">
                <p14:modId xmlns:p14="http://schemas.microsoft.com/office/powerpoint/2010/main" val="2756034366"/>
              </p:ext>
            </p:extLst>
          </p:nvPr>
        </p:nvGraphicFramePr>
        <p:xfrm>
          <a:off x="106174" y="304800"/>
          <a:ext cx="5867400" cy="289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050" name="Picture 2" descr="http://theoutloudblog.files.wordpress.com/2007/02/cincinnati-enquirer.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3286589"/>
            <a:ext cx="1905000" cy="134005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p:nvPr/>
        </p:nvPicPr>
        <p:blipFill>
          <a:blip r:embed="rId9">
            <a:extLst>
              <a:ext uri="{28A0092B-C50C-407E-A947-70E740481C1C}">
                <a14:useLocalDpi xmlns:a14="http://schemas.microsoft.com/office/drawing/2010/main" val="0"/>
              </a:ext>
            </a:extLst>
          </a:blip>
          <a:srcRect/>
          <a:stretch>
            <a:fillRect/>
          </a:stretch>
        </p:blipFill>
        <p:spPr bwMode="auto">
          <a:xfrm>
            <a:off x="2382401" y="3276599"/>
            <a:ext cx="4344734" cy="552449"/>
          </a:xfrm>
          <a:prstGeom prst="rect">
            <a:avLst/>
          </a:prstGeom>
          <a:noFill/>
          <a:ln>
            <a:noFill/>
          </a:ln>
        </p:spPr>
      </p:pic>
      <p:pic>
        <p:nvPicPr>
          <p:cNvPr id="2052" name="Picture 4" descr="John Brown by W. E. B. Du Bois: Book Cover">
            <a:hlinkClick r:id="rId10"/>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3910888"/>
            <a:ext cx="1375132" cy="211844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2435" y="3916672"/>
            <a:ext cx="1600200" cy="2074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4531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55847"/>
            <a:ext cx="8839200" cy="1054394"/>
          </a:xfrm>
        </p:spPr>
        <p:txBody>
          <a:bodyPr/>
          <a:lstStyle/>
          <a:p>
            <a:r>
              <a:rPr lang="en-US" sz="2800" dirty="0" smtClean="0"/>
              <a:t>Social studies pre and post shift notes</a:t>
            </a:r>
            <a:endParaRPr lang="en-US" sz="28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0840" y="2209800"/>
            <a:ext cx="8927672" cy="13818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2477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3696733897"/>
              </p:ext>
            </p:extLst>
          </p:nvPr>
        </p:nvGraphicFramePr>
        <p:xfrm>
          <a:off x="457200" y="1981200"/>
          <a:ext cx="76200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495300" y="3276600"/>
            <a:ext cx="7620000" cy="29718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ctr">
              <a:buClr>
                <a:srgbClr val="C66951"/>
              </a:buClr>
            </a:pPr>
            <a:endParaRPr lang="en-US" sz="3200" dirty="0" smtClean="0">
              <a:solidFill>
                <a:prstClr val="black"/>
              </a:solidFill>
            </a:endParaRPr>
          </a:p>
          <a:p>
            <a:pPr marL="114300" indent="0" algn="ctr">
              <a:buClr>
                <a:srgbClr val="C66951"/>
              </a:buClr>
              <a:buFont typeface="Arial" pitchFamily="34" charset="0"/>
              <a:buNone/>
            </a:pPr>
            <a:r>
              <a:rPr lang="en-US" sz="4000" dirty="0" smtClean="0">
                <a:solidFill>
                  <a:prstClr val="black"/>
                </a:solidFill>
              </a:rPr>
              <a:t>Share your initial </a:t>
            </a:r>
          </a:p>
          <a:p>
            <a:pPr marL="114300" indent="0" algn="ctr">
              <a:buClr>
                <a:srgbClr val="C66951"/>
              </a:buClr>
              <a:buFont typeface="Arial" pitchFamily="34" charset="0"/>
              <a:buNone/>
            </a:pPr>
            <a:r>
              <a:rPr lang="en-US" sz="4000" dirty="0" smtClean="0">
                <a:solidFill>
                  <a:prstClr val="black"/>
                </a:solidFill>
              </a:rPr>
              <a:t>thinking and </a:t>
            </a:r>
          </a:p>
          <a:p>
            <a:pPr marL="114300" indent="0" algn="ctr">
              <a:buClr>
                <a:srgbClr val="C66951"/>
              </a:buClr>
              <a:buFont typeface="Arial" pitchFamily="34" charset="0"/>
              <a:buNone/>
            </a:pPr>
            <a:r>
              <a:rPr lang="en-US" sz="4000" dirty="0" smtClean="0">
                <a:solidFill>
                  <a:prstClr val="black"/>
                </a:solidFill>
              </a:rPr>
              <a:t>reactions</a:t>
            </a:r>
          </a:p>
        </p:txBody>
      </p:sp>
      <p:sp>
        <p:nvSpPr>
          <p:cNvPr id="11" name="Title 1"/>
          <p:cNvSpPr>
            <a:spLocks noGrp="1"/>
          </p:cNvSpPr>
          <p:nvPr>
            <p:ph type="title"/>
          </p:nvPr>
        </p:nvSpPr>
        <p:spPr>
          <a:xfrm>
            <a:off x="381000" y="355847"/>
            <a:ext cx="8381260" cy="1054394"/>
          </a:xfrm>
        </p:spPr>
        <p:txBody>
          <a:bodyPr>
            <a:normAutofit/>
          </a:bodyPr>
          <a:lstStyle/>
          <a:p>
            <a:r>
              <a:rPr lang="en-US" sz="6000" dirty="0" smtClean="0">
                <a:latin typeface="+mn-lt"/>
                <a:cs typeface="Arial" pitchFamily="34" charset="0"/>
              </a:rPr>
              <a:t>Turn and Talk</a:t>
            </a:r>
            <a:endParaRPr lang="en-US" sz="6000" dirty="0">
              <a:latin typeface="+mn-lt"/>
              <a:cs typeface="Arial" pitchFamily="34" charset="0"/>
            </a:endParaRPr>
          </a:p>
        </p:txBody>
      </p:sp>
    </p:spTree>
    <p:extLst>
      <p:ext uri="{BB962C8B-B14F-4D97-AF65-F5344CB8AC3E}">
        <p14:creationId xmlns:p14="http://schemas.microsoft.com/office/powerpoint/2010/main" val="3444583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399" y="228600"/>
            <a:ext cx="1981200" cy="1455823"/>
          </a:xfrm>
        </p:spPr>
        <p:txBody>
          <a:bodyPr>
            <a:normAutofit/>
          </a:bodyPr>
          <a:lstStyle/>
          <a:p>
            <a:pPr algn="ctr"/>
            <a:r>
              <a:rPr lang="en-US" sz="3600" dirty="0" smtClean="0"/>
              <a:t>SHIFT 3</a:t>
            </a:r>
          </a:p>
        </p:txBody>
      </p:sp>
      <p:sp>
        <p:nvSpPr>
          <p:cNvPr id="2" name="Title 1"/>
          <p:cNvSpPr>
            <a:spLocks noGrp="1"/>
          </p:cNvSpPr>
          <p:nvPr>
            <p:ph type="title"/>
          </p:nvPr>
        </p:nvSpPr>
        <p:spPr>
          <a:xfrm>
            <a:off x="381000" y="304800"/>
            <a:ext cx="6324600" cy="1828800"/>
          </a:xfrm>
        </p:spPr>
        <p:txBody>
          <a:bodyPr/>
          <a:lstStyle/>
          <a:p>
            <a:r>
              <a:rPr lang="en-US" dirty="0" smtClean="0"/>
              <a:t>Staircase of complexity</a:t>
            </a:r>
            <a:endParaRPr lang="en-US" dirty="0"/>
          </a:p>
        </p:txBody>
      </p:sp>
      <p:graphicFrame>
        <p:nvGraphicFramePr>
          <p:cNvPr id="7" name="Diagram 6"/>
          <p:cNvGraphicFramePr/>
          <p:nvPr>
            <p:extLst>
              <p:ext uri="{D42A27DB-BD31-4B8C-83A1-F6EECF244321}">
                <p14:modId xmlns:p14="http://schemas.microsoft.com/office/powerpoint/2010/main" val="3349852564"/>
              </p:ext>
            </p:extLst>
          </p:nvPr>
        </p:nvGraphicFramePr>
        <p:xfrm>
          <a:off x="228600" y="2133600"/>
          <a:ext cx="66294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a:xfrm>
            <a:off x="7086600" y="4796156"/>
            <a:ext cx="1828800" cy="1754326"/>
          </a:xfrm>
          <a:prstGeom prst="rect">
            <a:avLst/>
          </a:prstGeom>
          <a:ln w="38100">
            <a:solidFill>
              <a:schemeClr val="tx1"/>
            </a:solidFill>
            <a:prstDash val="dash"/>
          </a:ln>
        </p:spPr>
        <p:txBody>
          <a:bodyPr wrap="square">
            <a:spAutoFit/>
          </a:bodyPr>
          <a:lstStyle/>
          <a:p>
            <a:pPr algn="ctr"/>
            <a:r>
              <a:rPr lang="en-US" u="sng" dirty="0">
                <a:solidFill>
                  <a:prstClr val="white"/>
                </a:solidFill>
              </a:rPr>
              <a:t>Appendix B: </a:t>
            </a:r>
          </a:p>
          <a:p>
            <a:pPr algn="ctr"/>
            <a:endParaRPr lang="en-US" dirty="0">
              <a:solidFill>
                <a:prstClr val="white"/>
              </a:solidFill>
            </a:endParaRPr>
          </a:p>
          <a:p>
            <a:pPr algn="ctr"/>
            <a:r>
              <a:rPr lang="en-US" dirty="0">
                <a:solidFill>
                  <a:prstClr val="white"/>
                </a:solidFill>
              </a:rPr>
              <a:t>Text Exemplars and Sample Performance Tasks</a:t>
            </a:r>
          </a:p>
        </p:txBody>
      </p:sp>
      <p:sp>
        <p:nvSpPr>
          <p:cNvPr id="4" name="TextBox 3"/>
          <p:cNvSpPr txBox="1"/>
          <p:nvPr/>
        </p:nvSpPr>
        <p:spPr>
          <a:xfrm>
            <a:off x="7099299" y="3124200"/>
            <a:ext cx="1828800" cy="1477328"/>
          </a:xfrm>
          <a:prstGeom prst="rect">
            <a:avLst/>
          </a:prstGeom>
          <a:noFill/>
        </p:spPr>
        <p:txBody>
          <a:bodyPr wrap="square" rtlCol="0">
            <a:spAutoFit/>
          </a:bodyPr>
          <a:lstStyle/>
          <a:p>
            <a:pPr algn="ctr"/>
            <a:r>
              <a:rPr lang="en-US" dirty="0">
                <a:solidFill>
                  <a:prstClr val="white"/>
                </a:solidFill>
              </a:rPr>
              <a:t>Expectation of proficiency and independence in reading grade level text</a:t>
            </a:r>
          </a:p>
        </p:txBody>
      </p:sp>
      <p:pic>
        <p:nvPicPr>
          <p:cNvPr id="9" name="Picture 2" descr="http://comps.canstockphoto.com/can-stock-photo_csp5572833.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27899" y="1905000"/>
            <a:ext cx="1371600" cy="96354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02911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2699</Words>
  <Application>Microsoft Office PowerPoint</Application>
  <PresentationFormat>On-screen Show (4:3)</PresentationFormat>
  <Paragraphs>278</Paragraphs>
  <Slides>25</Slides>
  <Notes>22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Grid</vt:lpstr>
      <vt:lpstr>Content Literacy Instructional Shifts for  Social Studies  </vt:lpstr>
      <vt:lpstr>Common Core Shifts  ELA &amp; Content Literacy</vt:lpstr>
      <vt:lpstr>Balancing Informational &amp; Literary Texts</vt:lpstr>
      <vt:lpstr>Knowledge in the disciplines</vt:lpstr>
      <vt:lpstr>PowerPoint Presentation</vt:lpstr>
      <vt:lpstr>PowerPoint Presentation</vt:lpstr>
      <vt:lpstr>Social studies pre and post shift notes</vt:lpstr>
      <vt:lpstr>Turn and Talk</vt:lpstr>
      <vt:lpstr>Staircase of complexity</vt:lpstr>
      <vt:lpstr>Pre-ccls</vt:lpstr>
      <vt:lpstr>Post-ccls</vt:lpstr>
      <vt:lpstr>Text-based answers</vt:lpstr>
      <vt:lpstr>Pre-ccls</vt:lpstr>
      <vt:lpstr>Post-ccls</vt:lpstr>
      <vt:lpstr>Social studies pre and post shift notes</vt:lpstr>
      <vt:lpstr>Turn and Talk</vt:lpstr>
      <vt:lpstr>Writing from sources</vt:lpstr>
      <vt:lpstr>PowerPoint Presentation</vt:lpstr>
      <vt:lpstr>PowerPoint Presentation</vt:lpstr>
      <vt:lpstr>Academic vocabulary</vt:lpstr>
      <vt:lpstr>PowerPoint Presentation</vt:lpstr>
      <vt:lpstr>PowerPoint Presentation</vt:lpstr>
      <vt:lpstr>Social studies pre and post shift notes</vt:lpstr>
      <vt:lpstr>Turn and Talk</vt:lpstr>
      <vt:lpstr>Questions? Concerns? Notices?</vt:lpstr>
    </vt:vector>
  </TitlesOfParts>
  <Company>OCM BOCES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 Literacy Instructional Shifts for  Social Studies  </dc:title>
  <dc:creator>Audrey Mastroleo</dc:creator>
  <cp:lastModifiedBy>Audrey Mastroleo</cp:lastModifiedBy>
  <cp:revision>1</cp:revision>
  <dcterms:created xsi:type="dcterms:W3CDTF">2011-11-08T16:15:02Z</dcterms:created>
  <dcterms:modified xsi:type="dcterms:W3CDTF">2011-11-08T16:17:59Z</dcterms:modified>
</cp:coreProperties>
</file>