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4" r:id="rId6"/>
    <p:sldId id="265" r:id="rId7"/>
    <p:sldId id="266" r:id="rId8"/>
    <p:sldId id="267" r:id="rId9"/>
    <p:sldId id="281" r:id="rId10"/>
    <p:sldId id="268" r:id="rId11"/>
    <p:sldId id="269" r:id="rId12"/>
    <p:sldId id="261" r:id="rId13"/>
    <p:sldId id="270" r:id="rId14"/>
    <p:sldId id="271" r:id="rId15"/>
    <p:sldId id="272" r:id="rId16"/>
    <p:sldId id="262" r:id="rId17"/>
    <p:sldId id="274" r:id="rId18"/>
    <p:sldId id="275" r:id="rId19"/>
    <p:sldId id="263" r:id="rId20"/>
    <p:sldId id="273"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4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FE4C2-9DBA-4C48-853E-6B11B9759D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E62BDAE-F056-4109-B750-3BE1E9CE45A4}">
      <dgm:prSet/>
      <dgm:spPr/>
      <dgm:t>
        <a:bodyPr/>
        <a:lstStyle/>
        <a:p>
          <a:pPr rtl="0"/>
          <a:r>
            <a:rPr lang="en-US" smtClean="0"/>
            <a:t>Balancing Informational &amp; Literary Texts (Grades PK-5)</a:t>
          </a:r>
          <a:endParaRPr lang="en-US"/>
        </a:p>
      </dgm:t>
    </dgm:pt>
    <dgm:pt modelId="{7754B077-5826-451C-A74B-1626A37067F3}" type="parTrans" cxnId="{A23EB735-F7E9-4162-9A89-985B7C01A407}">
      <dgm:prSet/>
      <dgm:spPr/>
      <dgm:t>
        <a:bodyPr/>
        <a:lstStyle/>
        <a:p>
          <a:endParaRPr lang="en-US"/>
        </a:p>
      </dgm:t>
    </dgm:pt>
    <dgm:pt modelId="{8C888F76-EE84-435F-8F31-4860F8B88437}" type="sibTrans" cxnId="{A23EB735-F7E9-4162-9A89-985B7C01A407}">
      <dgm:prSet/>
      <dgm:spPr/>
      <dgm:t>
        <a:bodyPr/>
        <a:lstStyle/>
        <a:p>
          <a:endParaRPr lang="en-US"/>
        </a:p>
      </dgm:t>
    </dgm:pt>
    <dgm:pt modelId="{CDAD7960-CB94-4104-A6E5-633D81C6ABEB}">
      <dgm:prSet/>
      <dgm:spPr/>
      <dgm:t>
        <a:bodyPr/>
        <a:lstStyle/>
        <a:p>
          <a:pPr rtl="0"/>
          <a:r>
            <a:rPr lang="en-US" smtClean="0"/>
            <a:t>Knowledge in the Disciplines (Grades 6-12)</a:t>
          </a:r>
          <a:endParaRPr lang="en-US"/>
        </a:p>
      </dgm:t>
    </dgm:pt>
    <dgm:pt modelId="{5BFEFEF7-0C4C-4B5D-8C8D-38109B58C3C5}" type="parTrans" cxnId="{C66E857A-2F4D-4A03-8CCF-33B3480D8AAE}">
      <dgm:prSet/>
      <dgm:spPr/>
      <dgm:t>
        <a:bodyPr/>
        <a:lstStyle/>
        <a:p>
          <a:endParaRPr lang="en-US"/>
        </a:p>
      </dgm:t>
    </dgm:pt>
    <dgm:pt modelId="{59CE3415-34E2-4C10-A84D-F4107A6B1E5A}" type="sibTrans" cxnId="{C66E857A-2F4D-4A03-8CCF-33B3480D8AAE}">
      <dgm:prSet/>
      <dgm:spPr/>
      <dgm:t>
        <a:bodyPr/>
        <a:lstStyle/>
        <a:p>
          <a:endParaRPr lang="en-US"/>
        </a:p>
      </dgm:t>
    </dgm:pt>
    <dgm:pt modelId="{3BAE51F6-EC1A-4038-A716-C5A53A7A8B72}">
      <dgm:prSet/>
      <dgm:spPr/>
      <dgm:t>
        <a:bodyPr/>
        <a:lstStyle/>
        <a:p>
          <a:pPr rtl="0"/>
          <a:r>
            <a:rPr lang="en-US" smtClean="0"/>
            <a:t>Staircase of Complexity</a:t>
          </a:r>
          <a:endParaRPr lang="en-US"/>
        </a:p>
      </dgm:t>
    </dgm:pt>
    <dgm:pt modelId="{11415F2A-1D5C-445A-A0AA-BA03E1022142}" type="parTrans" cxnId="{FAB6FDC0-927E-419B-B067-B5DD760B4846}">
      <dgm:prSet/>
      <dgm:spPr/>
      <dgm:t>
        <a:bodyPr/>
        <a:lstStyle/>
        <a:p>
          <a:endParaRPr lang="en-US"/>
        </a:p>
      </dgm:t>
    </dgm:pt>
    <dgm:pt modelId="{7F776920-DE81-4023-8C64-83CEF2EE9BA8}" type="sibTrans" cxnId="{FAB6FDC0-927E-419B-B067-B5DD760B4846}">
      <dgm:prSet/>
      <dgm:spPr/>
      <dgm:t>
        <a:bodyPr/>
        <a:lstStyle/>
        <a:p>
          <a:endParaRPr lang="en-US"/>
        </a:p>
      </dgm:t>
    </dgm:pt>
    <dgm:pt modelId="{E492ADC0-A6CB-4130-B7B6-6BACD48A5450}">
      <dgm:prSet/>
      <dgm:spPr/>
      <dgm:t>
        <a:bodyPr/>
        <a:lstStyle/>
        <a:p>
          <a:pPr rtl="0"/>
          <a:r>
            <a:rPr lang="en-US" smtClean="0"/>
            <a:t>Text-based Answers</a:t>
          </a:r>
          <a:endParaRPr lang="en-US"/>
        </a:p>
      </dgm:t>
    </dgm:pt>
    <dgm:pt modelId="{33DEA663-0683-4286-8A6D-7DF5848CD485}" type="parTrans" cxnId="{C4252988-3777-430A-BEF9-D1855AB5D67C}">
      <dgm:prSet/>
      <dgm:spPr/>
      <dgm:t>
        <a:bodyPr/>
        <a:lstStyle/>
        <a:p>
          <a:endParaRPr lang="en-US"/>
        </a:p>
      </dgm:t>
    </dgm:pt>
    <dgm:pt modelId="{41182BEB-6B49-4A0F-8ED7-5CAE6011A162}" type="sibTrans" cxnId="{C4252988-3777-430A-BEF9-D1855AB5D67C}">
      <dgm:prSet/>
      <dgm:spPr/>
      <dgm:t>
        <a:bodyPr/>
        <a:lstStyle/>
        <a:p>
          <a:endParaRPr lang="en-US"/>
        </a:p>
      </dgm:t>
    </dgm:pt>
    <dgm:pt modelId="{D11D919B-B764-47CF-B520-360939207148}">
      <dgm:prSet/>
      <dgm:spPr/>
      <dgm:t>
        <a:bodyPr/>
        <a:lstStyle/>
        <a:p>
          <a:pPr rtl="0"/>
          <a:r>
            <a:rPr lang="en-US" smtClean="0"/>
            <a:t>Writing from Sources</a:t>
          </a:r>
          <a:endParaRPr lang="en-US"/>
        </a:p>
      </dgm:t>
    </dgm:pt>
    <dgm:pt modelId="{00CC26D2-46EB-4AB0-810E-80491DD19076}" type="parTrans" cxnId="{867D7565-5143-496E-BDA2-8883D5A289DF}">
      <dgm:prSet/>
      <dgm:spPr/>
      <dgm:t>
        <a:bodyPr/>
        <a:lstStyle/>
        <a:p>
          <a:endParaRPr lang="en-US"/>
        </a:p>
      </dgm:t>
    </dgm:pt>
    <dgm:pt modelId="{CBBD98FD-F9DF-4A0E-A7F9-E6FEFEAC0740}" type="sibTrans" cxnId="{867D7565-5143-496E-BDA2-8883D5A289DF}">
      <dgm:prSet/>
      <dgm:spPr/>
      <dgm:t>
        <a:bodyPr/>
        <a:lstStyle/>
        <a:p>
          <a:endParaRPr lang="en-US"/>
        </a:p>
      </dgm:t>
    </dgm:pt>
    <dgm:pt modelId="{A96FE5E6-31D2-41B0-8EFF-EA633C4F0905}">
      <dgm:prSet/>
      <dgm:spPr/>
      <dgm:t>
        <a:bodyPr/>
        <a:lstStyle/>
        <a:p>
          <a:pPr rtl="0"/>
          <a:r>
            <a:rPr lang="en-US" smtClean="0"/>
            <a:t>Academic Vocabulary</a:t>
          </a:r>
          <a:endParaRPr lang="en-US"/>
        </a:p>
      </dgm:t>
    </dgm:pt>
    <dgm:pt modelId="{501C15A4-9468-4805-B794-D64F88ED39E1}" type="parTrans" cxnId="{A0AF7DA2-609A-4E6D-9E64-B987FA30D812}">
      <dgm:prSet/>
      <dgm:spPr/>
      <dgm:t>
        <a:bodyPr/>
        <a:lstStyle/>
        <a:p>
          <a:endParaRPr lang="en-US"/>
        </a:p>
      </dgm:t>
    </dgm:pt>
    <dgm:pt modelId="{7E42A3D2-DE0F-452F-9AD3-40297C8A4F21}" type="sibTrans" cxnId="{A0AF7DA2-609A-4E6D-9E64-B987FA30D812}">
      <dgm:prSet/>
      <dgm:spPr/>
      <dgm:t>
        <a:bodyPr/>
        <a:lstStyle/>
        <a:p>
          <a:endParaRPr lang="en-US"/>
        </a:p>
      </dgm:t>
    </dgm:pt>
    <dgm:pt modelId="{5A3EFF9A-F367-4ACC-86A8-F398C88D02EA}" type="pres">
      <dgm:prSet presAssocID="{FF7FE4C2-9DBA-4C48-853E-6B11B9759D79}" presName="linear" presStyleCnt="0">
        <dgm:presLayoutVars>
          <dgm:animLvl val="lvl"/>
          <dgm:resizeHandles val="exact"/>
        </dgm:presLayoutVars>
      </dgm:prSet>
      <dgm:spPr/>
      <dgm:t>
        <a:bodyPr/>
        <a:lstStyle/>
        <a:p>
          <a:endParaRPr lang="en-US"/>
        </a:p>
      </dgm:t>
    </dgm:pt>
    <dgm:pt modelId="{3B6DEDBF-E94E-44F2-809A-1A9E6BA0BEF4}" type="pres">
      <dgm:prSet presAssocID="{DE62BDAE-F056-4109-B750-3BE1E9CE45A4}" presName="parentText" presStyleLbl="node1" presStyleIdx="0" presStyleCnt="6">
        <dgm:presLayoutVars>
          <dgm:chMax val="0"/>
          <dgm:bulletEnabled val="1"/>
        </dgm:presLayoutVars>
      </dgm:prSet>
      <dgm:spPr/>
      <dgm:t>
        <a:bodyPr/>
        <a:lstStyle/>
        <a:p>
          <a:endParaRPr lang="en-US"/>
        </a:p>
      </dgm:t>
    </dgm:pt>
    <dgm:pt modelId="{1952C137-EF57-45AB-B033-5DF4EB72CB5E}" type="pres">
      <dgm:prSet presAssocID="{8C888F76-EE84-435F-8F31-4860F8B88437}" presName="spacer" presStyleCnt="0"/>
      <dgm:spPr/>
    </dgm:pt>
    <dgm:pt modelId="{446BCCC1-A0C5-4982-949C-B1C10762DD66}" type="pres">
      <dgm:prSet presAssocID="{CDAD7960-CB94-4104-A6E5-633D81C6ABEB}" presName="parentText" presStyleLbl="node1" presStyleIdx="1" presStyleCnt="6">
        <dgm:presLayoutVars>
          <dgm:chMax val="0"/>
          <dgm:bulletEnabled val="1"/>
        </dgm:presLayoutVars>
      </dgm:prSet>
      <dgm:spPr/>
      <dgm:t>
        <a:bodyPr/>
        <a:lstStyle/>
        <a:p>
          <a:endParaRPr lang="en-US"/>
        </a:p>
      </dgm:t>
    </dgm:pt>
    <dgm:pt modelId="{B7AD9586-8808-4CD7-88D8-C0803E02FE13}" type="pres">
      <dgm:prSet presAssocID="{59CE3415-34E2-4C10-A84D-F4107A6B1E5A}" presName="spacer" presStyleCnt="0"/>
      <dgm:spPr/>
    </dgm:pt>
    <dgm:pt modelId="{D2C2071E-A4D5-419C-8483-A7AFA53E459A}" type="pres">
      <dgm:prSet presAssocID="{3BAE51F6-EC1A-4038-A716-C5A53A7A8B72}" presName="parentText" presStyleLbl="node1" presStyleIdx="2" presStyleCnt="6">
        <dgm:presLayoutVars>
          <dgm:chMax val="0"/>
          <dgm:bulletEnabled val="1"/>
        </dgm:presLayoutVars>
      </dgm:prSet>
      <dgm:spPr/>
      <dgm:t>
        <a:bodyPr/>
        <a:lstStyle/>
        <a:p>
          <a:endParaRPr lang="en-US"/>
        </a:p>
      </dgm:t>
    </dgm:pt>
    <dgm:pt modelId="{C293183F-7D42-417B-BD2D-332522782D89}" type="pres">
      <dgm:prSet presAssocID="{7F776920-DE81-4023-8C64-83CEF2EE9BA8}" presName="spacer" presStyleCnt="0"/>
      <dgm:spPr/>
    </dgm:pt>
    <dgm:pt modelId="{35E796B4-42ED-45B0-A9FB-F3203E892625}" type="pres">
      <dgm:prSet presAssocID="{E492ADC0-A6CB-4130-B7B6-6BACD48A5450}" presName="parentText" presStyleLbl="node1" presStyleIdx="3" presStyleCnt="6">
        <dgm:presLayoutVars>
          <dgm:chMax val="0"/>
          <dgm:bulletEnabled val="1"/>
        </dgm:presLayoutVars>
      </dgm:prSet>
      <dgm:spPr/>
      <dgm:t>
        <a:bodyPr/>
        <a:lstStyle/>
        <a:p>
          <a:endParaRPr lang="en-US"/>
        </a:p>
      </dgm:t>
    </dgm:pt>
    <dgm:pt modelId="{8D00EFA5-26D5-4F23-8185-29D6CF71ED24}" type="pres">
      <dgm:prSet presAssocID="{41182BEB-6B49-4A0F-8ED7-5CAE6011A162}" presName="spacer" presStyleCnt="0"/>
      <dgm:spPr/>
    </dgm:pt>
    <dgm:pt modelId="{C1A97791-6DDE-4DA1-801F-8B22B1A0E999}" type="pres">
      <dgm:prSet presAssocID="{D11D919B-B764-47CF-B520-360939207148}" presName="parentText" presStyleLbl="node1" presStyleIdx="4" presStyleCnt="6">
        <dgm:presLayoutVars>
          <dgm:chMax val="0"/>
          <dgm:bulletEnabled val="1"/>
        </dgm:presLayoutVars>
      </dgm:prSet>
      <dgm:spPr/>
      <dgm:t>
        <a:bodyPr/>
        <a:lstStyle/>
        <a:p>
          <a:endParaRPr lang="en-US"/>
        </a:p>
      </dgm:t>
    </dgm:pt>
    <dgm:pt modelId="{F0D7647E-5BC6-4579-AA48-6FA62ABFEE34}" type="pres">
      <dgm:prSet presAssocID="{CBBD98FD-F9DF-4A0E-A7F9-E6FEFEAC0740}" presName="spacer" presStyleCnt="0"/>
      <dgm:spPr/>
    </dgm:pt>
    <dgm:pt modelId="{1CB5635C-B379-4B8D-9308-66093A46B1CF}" type="pres">
      <dgm:prSet presAssocID="{A96FE5E6-31D2-41B0-8EFF-EA633C4F0905}" presName="parentText" presStyleLbl="node1" presStyleIdx="5" presStyleCnt="6">
        <dgm:presLayoutVars>
          <dgm:chMax val="0"/>
          <dgm:bulletEnabled val="1"/>
        </dgm:presLayoutVars>
      </dgm:prSet>
      <dgm:spPr/>
      <dgm:t>
        <a:bodyPr/>
        <a:lstStyle/>
        <a:p>
          <a:endParaRPr lang="en-US"/>
        </a:p>
      </dgm:t>
    </dgm:pt>
  </dgm:ptLst>
  <dgm:cxnLst>
    <dgm:cxn modelId="{C66E857A-2F4D-4A03-8CCF-33B3480D8AAE}" srcId="{FF7FE4C2-9DBA-4C48-853E-6B11B9759D79}" destId="{CDAD7960-CB94-4104-A6E5-633D81C6ABEB}" srcOrd="1" destOrd="0" parTransId="{5BFEFEF7-0C4C-4B5D-8C8D-38109B58C3C5}" sibTransId="{59CE3415-34E2-4C10-A84D-F4107A6B1E5A}"/>
    <dgm:cxn modelId="{FAB6FDC0-927E-419B-B067-B5DD760B4846}" srcId="{FF7FE4C2-9DBA-4C48-853E-6B11B9759D79}" destId="{3BAE51F6-EC1A-4038-A716-C5A53A7A8B72}" srcOrd="2" destOrd="0" parTransId="{11415F2A-1D5C-445A-A0AA-BA03E1022142}" sibTransId="{7F776920-DE81-4023-8C64-83CEF2EE9BA8}"/>
    <dgm:cxn modelId="{0EF9F907-5233-4254-AD0B-8EC59E0A02B9}" type="presOf" srcId="{CDAD7960-CB94-4104-A6E5-633D81C6ABEB}" destId="{446BCCC1-A0C5-4982-949C-B1C10762DD66}" srcOrd="0" destOrd="0" presId="urn:microsoft.com/office/officeart/2005/8/layout/vList2"/>
    <dgm:cxn modelId="{C4252988-3777-430A-BEF9-D1855AB5D67C}" srcId="{FF7FE4C2-9DBA-4C48-853E-6B11B9759D79}" destId="{E492ADC0-A6CB-4130-B7B6-6BACD48A5450}" srcOrd="3" destOrd="0" parTransId="{33DEA663-0683-4286-8A6D-7DF5848CD485}" sibTransId="{41182BEB-6B49-4A0F-8ED7-5CAE6011A162}"/>
    <dgm:cxn modelId="{A23EB735-F7E9-4162-9A89-985B7C01A407}" srcId="{FF7FE4C2-9DBA-4C48-853E-6B11B9759D79}" destId="{DE62BDAE-F056-4109-B750-3BE1E9CE45A4}" srcOrd="0" destOrd="0" parTransId="{7754B077-5826-451C-A74B-1626A37067F3}" sibTransId="{8C888F76-EE84-435F-8F31-4860F8B88437}"/>
    <dgm:cxn modelId="{A0AF7DA2-609A-4E6D-9E64-B987FA30D812}" srcId="{FF7FE4C2-9DBA-4C48-853E-6B11B9759D79}" destId="{A96FE5E6-31D2-41B0-8EFF-EA633C4F0905}" srcOrd="5" destOrd="0" parTransId="{501C15A4-9468-4805-B794-D64F88ED39E1}" sibTransId="{7E42A3D2-DE0F-452F-9AD3-40297C8A4F21}"/>
    <dgm:cxn modelId="{867D7565-5143-496E-BDA2-8883D5A289DF}" srcId="{FF7FE4C2-9DBA-4C48-853E-6B11B9759D79}" destId="{D11D919B-B764-47CF-B520-360939207148}" srcOrd="4" destOrd="0" parTransId="{00CC26D2-46EB-4AB0-810E-80491DD19076}" sibTransId="{CBBD98FD-F9DF-4A0E-A7F9-E6FEFEAC0740}"/>
    <dgm:cxn modelId="{B670CD6F-E16C-4259-8ACE-9ECF40AA1197}" type="presOf" srcId="{D11D919B-B764-47CF-B520-360939207148}" destId="{C1A97791-6DDE-4DA1-801F-8B22B1A0E999}" srcOrd="0" destOrd="0" presId="urn:microsoft.com/office/officeart/2005/8/layout/vList2"/>
    <dgm:cxn modelId="{8453F178-8B63-4B40-93E1-6A00CE924DE1}" type="presOf" srcId="{FF7FE4C2-9DBA-4C48-853E-6B11B9759D79}" destId="{5A3EFF9A-F367-4ACC-86A8-F398C88D02EA}" srcOrd="0" destOrd="0" presId="urn:microsoft.com/office/officeart/2005/8/layout/vList2"/>
    <dgm:cxn modelId="{A2A05F3E-75A0-4FB8-8F5F-CDDFBDE2E68C}" type="presOf" srcId="{DE62BDAE-F056-4109-B750-3BE1E9CE45A4}" destId="{3B6DEDBF-E94E-44F2-809A-1A9E6BA0BEF4}" srcOrd="0" destOrd="0" presId="urn:microsoft.com/office/officeart/2005/8/layout/vList2"/>
    <dgm:cxn modelId="{5DA0E77E-1A41-460B-B07F-450C3692AC66}" type="presOf" srcId="{E492ADC0-A6CB-4130-B7B6-6BACD48A5450}" destId="{35E796B4-42ED-45B0-A9FB-F3203E892625}" srcOrd="0" destOrd="0" presId="urn:microsoft.com/office/officeart/2005/8/layout/vList2"/>
    <dgm:cxn modelId="{A0DBCA70-B2BC-412B-BC2B-13F1322FEC66}" type="presOf" srcId="{A96FE5E6-31D2-41B0-8EFF-EA633C4F0905}" destId="{1CB5635C-B379-4B8D-9308-66093A46B1CF}" srcOrd="0" destOrd="0" presId="urn:microsoft.com/office/officeart/2005/8/layout/vList2"/>
    <dgm:cxn modelId="{C1A92DE2-4F71-4F80-9D85-5A3207E4AEC7}" type="presOf" srcId="{3BAE51F6-EC1A-4038-A716-C5A53A7A8B72}" destId="{D2C2071E-A4D5-419C-8483-A7AFA53E459A}" srcOrd="0" destOrd="0" presId="urn:microsoft.com/office/officeart/2005/8/layout/vList2"/>
    <dgm:cxn modelId="{54294D5A-95EC-4015-BC74-13F144CDBC13}" type="presParOf" srcId="{5A3EFF9A-F367-4ACC-86A8-F398C88D02EA}" destId="{3B6DEDBF-E94E-44F2-809A-1A9E6BA0BEF4}" srcOrd="0" destOrd="0" presId="urn:microsoft.com/office/officeart/2005/8/layout/vList2"/>
    <dgm:cxn modelId="{793D8C5E-FC70-454D-BAEA-D51FE97ED774}" type="presParOf" srcId="{5A3EFF9A-F367-4ACC-86A8-F398C88D02EA}" destId="{1952C137-EF57-45AB-B033-5DF4EB72CB5E}" srcOrd="1" destOrd="0" presId="urn:microsoft.com/office/officeart/2005/8/layout/vList2"/>
    <dgm:cxn modelId="{4D9D64CE-A295-4DAB-A709-35DA0871AE24}" type="presParOf" srcId="{5A3EFF9A-F367-4ACC-86A8-F398C88D02EA}" destId="{446BCCC1-A0C5-4982-949C-B1C10762DD66}" srcOrd="2" destOrd="0" presId="urn:microsoft.com/office/officeart/2005/8/layout/vList2"/>
    <dgm:cxn modelId="{C9EFF73E-FEE2-4A66-A637-DBFAB85B04A5}" type="presParOf" srcId="{5A3EFF9A-F367-4ACC-86A8-F398C88D02EA}" destId="{B7AD9586-8808-4CD7-88D8-C0803E02FE13}" srcOrd="3" destOrd="0" presId="urn:microsoft.com/office/officeart/2005/8/layout/vList2"/>
    <dgm:cxn modelId="{06CB6DF0-9130-463A-927F-7D23C699E572}" type="presParOf" srcId="{5A3EFF9A-F367-4ACC-86A8-F398C88D02EA}" destId="{D2C2071E-A4D5-419C-8483-A7AFA53E459A}" srcOrd="4" destOrd="0" presId="urn:microsoft.com/office/officeart/2005/8/layout/vList2"/>
    <dgm:cxn modelId="{E6348C3E-3946-4392-9FDE-43A57523E62F}" type="presParOf" srcId="{5A3EFF9A-F367-4ACC-86A8-F398C88D02EA}" destId="{C293183F-7D42-417B-BD2D-332522782D89}" srcOrd="5" destOrd="0" presId="urn:microsoft.com/office/officeart/2005/8/layout/vList2"/>
    <dgm:cxn modelId="{D21B6ABF-EE82-4284-9533-2E53B0375CD0}" type="presParOf" srcId="{5A3EFF9A-F367-4ACC-86A8-F398C88D02EA}" destId="{35E796B4-42ED-45B0-A9FB-F3203E892625}" srcOrd="6" destOrd="0" presId="urn:microsoft.com/office/officeart/2005/8/layout/vList2"/>
    <dgm:cxn modelId="{24B69DA7-3DCA-40A1-82EE-43302E0B04B4}" type="presParOf" srcId="{5A3EFF9A-F367-4ACC-86A8-F398C88D02EA}" destId="{8D00EFA5-26D5-4F23-8185-29D6CF71ED24}" srcOrd="7" destOrd="0" presId="urn:microsoft.com/office/officeart/2005/8/layout/vList2"/>
    <dgm:cxn modelId="{466896DE-0D4D-4C99-9FB7-E83728BC9E90}" type="presParOf" srcId="{5A3EFF9A-F367-4ACC-86A8-F398C88D02EA}" destId="{C1A97791-6DDE-4DA1-801F-8B22B1A0E999}" srcOrd="8" destOrd="0" presId="urn:microsoft.com/office/officeart/2005/8/layout/vList2"/>
    <dgm:cxn modelId="{2A1BA04A-6796-431B-96E6-0C589CF79954}" type="presParOf" srcId="{5A3EFF9A-F367-4ACC-86A8-F398C88D02EA}" destId="{F0D7647E-5BC6-4579-AA48-6FA62ABFEE34}" srcOrd="9" destOrd="0" presId="urn:microsoft.com/office/officeart/2005/8/layout/vList2"/>
    <dgm:cxn modelId="{F9A64169-6ECA-4E06-BBD9-31BC9D1097A7}" type="presParOf" srcId="{5A3EFF9A-F367-4ACC-86A8-F398C88D02EA}" destId="{1CB5635C-B379-4B8D-9308-66093A46B1C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F5458DF-6EAD-45A9-85C5-8190F328738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135ECA4-E6AA-43F9-BEC8-07E3561C3D21}">
      <dgm:prSet custT="1"/>
      <dgm:spPr/>
      <dgm:t>
        <a:bodyPr/>
        <a:lstStyle/>
        <a:p>
          <a:pPr rtl="0"/>
          <a:r>
            <a:rPr lang="en-US" sz="2800" dirty="0" smtClean="0">
              <a:solidFill>
                <a:schemeClr val="bg1"/>
              </a:solidFill>
            </a:rPr>
            <a:t>Three Text Types</a:t>
          </a:r>
          <a:endParaRPr lang="en-US" sz="2800" dirty="0">
            <a:solidFill>
              <a:schemeClr val="bg1"/>
            </a:solidFill>
          </a:endParaRPr>
        </a:p>
      </dgm:t>
    </dgm:pt>
    <dgm:pt modelId="{C62368B4-F206-4A18-957A-D4525E3149A7}" type="parTrans" cxnId="{E2499993-CA71-4ACC-A272-CC79FBB6ABC3}">
      <dgm:prSet/>
      <dgm:spPr/>
      <dgm:t>
        <a:bodyPr/>
        <a:lstStyle/>
        <a:p>
          <a:endParaRPr lang="en-US"/>
        </a:p>
      </dgm:t>
    </dgm:pt>
    <dgm:pt modelId="{9BCF3889-D1A6-4D7C-9715-AD90F394A2BD}" type="sibTrans" cxnId="{E2499993-CA71-4ACC-A272-CC79FBB6ABC3}">
      <dgm:prSet/>
      <dgm:spPr/>
      <dgm:t>
        <a:bodyPr/>
        <a:lstStyle/>
        <a:p>
          <a:endParaRPr lang="en-US"/>
        </a:p>
      </dgm:t>
    </dgm:pt>
    <dgm:pt modelId="{490F4F8A-1E1C-448E-84D1-B938EA71CA53}">
      <dgm:prSet custT="1"/>
      <dgm:spPr/>
      <dgm:t>
        <a:bodyPr/>
        <a:lstStyle/>
        <a:p>
          <a:pPr rtl="0"/>
          <a:r>
            <a:rPr lang="en-US" sz="3200" dirty="0" smtClean="0">
              <a:solidFill>
                <a:schemeClr val="accent2"/>
              </a:solidFill>
            </a:rPr>
            <a:t>Argument</a:t>
          </a:r>
          <a:endParaRPr lang="en-US" sz="3200" dirty="0">
            <a:solidFill>
              <a:schemeClr val="accent2"/>
            </a:solidFill>
          </a:endParaRPr>
        </a:p>
      </dgm:t>
    </dgm:pt>
    <dgm:pt modelId="{F92BF500-355B-40C9-AAF8-81C6A01ACF77}" type="parTrans" cxnId="{B5EDFDEB-CD7B-45A7-AF00-18A64B64DA51}">
      <dgm:prSet/>
      <dgm:spPr/>
      <dgm:t>
        <a:bodyPr/>
        <a:lstStyle/>
        <a:p>
          <a:endParaRPr lang="en-US"/>
        </a:p>
      </dgm:t>
    </dgm:pt>
    <dgm:pt modelId="{B18DD87E-AB3C-43C0-93A0-9E1DF0CA1371}" type="sibTrans" cxnId="{B5EDFDEB-CD7B-45A7-AF00-18A64B64DA51}">
      <dgm:prSet/>
      <dgm:spPr/>
      <dgm:t>
        <a:bodyPr/>
        <a:lstStyle/>
        <a:p>
          <a:endParaRPr lang="en-US"/>
        </a:p>
      </dgm:t>
    </dgm:pt>
    <dgm:pt modelId="{5DC2CC0E-E618-47D7-B872-0D4094D375CA}">
      <dgm:prSet custT="1"/>
      <dgm:spPr/>
      <dgm:t>
        <a:bodyPr/>
        <a:lstStyle/>
        <a:p>
          <a:pPr rtl="0"/>
          <a:r>
            <a:rPr lang="en-US" sz="2000" dirty="0" smtClean="0">
              <a:solidFill>
                <a:schemeClr val="bg1"/>
              </a:solidFill>
            </a:rPr>
            <a:t>Supporting a claim with sound reasoning and relevant evidence</a:t>
          </a:r>
          <a:endParaRPr lang="en-US" sz="2000" dirty="0">
            <a:solidFill>
              <a:schemeClr val="bg1"/>
            </a:solidFill>
          </a:endParaRPr>
        </a:p>
      </dgm:t>
    </dgm:pt>
    <dgm:pt modelId="{C0598855-251F-49B0-8545-E9E1927B053F}" type="parTrans" cxnId="{BFE8DA07-8D94-4F57-AD6A-28C6DFB97AFE}">
      <dgm:prSet/>
      <dgm:spPr/>
      <dgm:t>
        <a:bodyPr/>
        <a:lstStyle/>
        <a:p>
          <a:endParaRPr lang="en-US"/>
        </a:p>
      </dgm:t>
    </dgm:pt>
    <dgm:pt modelId="{38FA271E-B6C8-424E-B75E-8C3E0737D497}" type="sibTrans" cxnId="{BFE8DA07-8D94-4F57-AD6A-28C6DFB97AFE}">
      <dgm:prSet/>
      <dgm:spPr/>
      <dgm:t>
        <a:bodyPr/>
        <a:lstStyle/>
        <a:p>
          <a:endParaRPr lang="en-US"/>
        </a:p>
      </dgm:t>
    </dgm:pt>
    <dgm:pt modelId="{C152F47F-6E07-42DE-8635-91E45918C51B}">
      <dgm:prSet custT="1"/>
      <dgm:spPr/>
      <dgm:t>
        <a:bodyPr/>
        <a:lstStyle/>
        <a:p>
          <a:pPr rtl="0"/>
          <a:r>
            <a:rPr lang="en-US" sz="2800" dirty="0" smtClean="0">
              <a:solidFill>
                <a:schemeClr val="accent2"/>
              </a:solidFill>
            </a:rPr>
            <a:t>Informational/Explanatory Writing</a:t>
          </a:r>
          <a:endParaRPr lang="en-US" sz="2800" dirty="0">
            <a:solidFill>
              <a:schemeClr val="accent2"/>
            </a:solidFill>
          </a:endParaRPr>
        </a:p>
      </dgm:t>
    </dgm:pt>
    <dgm:pt modelId="{26E8C002-9187-4A78-831F-A8DCF2B7F9B3}" type="parTrans" cxnId="{DD3C0DE1-C308-4352-BC66-AEE5564781BD}">
      <dgm:prSet/>
      <dgm:spPr/>
      <dgm:t>
        <a:bodyPr/>
        <a:lstStyle/>
        <a:p>
          <a:endParaRPr lang="en-US"/>
        </a:p>
      </dgm:t>
    </dgm:pt>
    <dgm:pt modelId="{7C07EA7A-33BD-4CA4-BC1F-2A96E335D1EA}" type="sibTrans" cxnId="{DD3C0DE1-C308-4352-BC66-AEE5564781BD}">
      <dgm:prSet/>
      <dgm:spPr/>
      <dgm:t>
        <a:bodyPr/>
        <a:lstStyle/>
        <a:p>
          <a:endParaRPr lang="en-US"/>
        </a:p>
      </dgm:t>
    </dgm:pt>
    <dgm:pt modelId="{F4534C6D-8790-4777-A243-8104D86E7F81}">
      <dgm:prSet custT="1"/>
      <dgm:spPr/>
      <dgm:t>
        <a:bodyPr/>
        <a:lstStyle/>
        <a:p>
          <a:pPr rtl="0"/>
          <a:r>
            <a:rPr lang="en-US" sz="1400" dirty="0" smtClean="0">
              <a:solidFill>
                <a:schemeClr val="bg1"/>
              </a:solidFill>
            </a:rPr>
            <a:t>Increase subject knowledge</a:t>
          </a:r>
          <a:endParaRPr lang="en-US" sz="1400" dirty="0">
            <a:solidFill>
              <a:schemeClr val="bg1"/>
            </a:solidFill>
          </a:endParaRPr>
        </a:p>
      </dgm:t>
    </dgm:pt>
    <dgm:pt modelId="{2FE67248-F438-4F04-B570-AADF977F2D94}" type="parTrans" cxnId="{C2B4E944-CB09-4DBE-9070-9111B75CBC1E}">
      <dgm:prSet/>
      <dgm:spPr/>
      <dgm:t>
        <a:bodyPr/>
        <a:lstStyle/>
        <a:p>
          <a:endParaRPr lang="en-US"/>
        </a:p>
      </dgm:t>
    </dgm:pt>
    <dgm:pt modelId="{F1957979-54F4-4C50-83CE-6F0E8B431D79}" type="sibTrans" cxnId="{C2B4E944-CB09-4DBE-9070-9111B75CBC1E}">
      <dgm:prSet/>
      <dgm:spPr/>
      <dgm:t>
        <a:bodyPr/>
        <a:lstStyle/>
        <a:p>
          <a:endParaRPr lang="en-US"/>
        </a:p>
      </dgm:t>
    </dgm:pt>
    <dgm:pt modelId="{3EC11597-C797-4DCF-A68B-2805284D8E56}">
      <dgm:prSet custT="1"/>
      <dgm:spPr/>
      <dgm:t>
        <a:bodyPr/>
        <a:lstStyle/>
        <a:p>
          <a:pPr rtl="0"/>
          <a:r>
            <a:rPr lang="en-US" sz="1800" dirty="0" smtClean="0">
              <a:solidFill>
                <a:schemeClr val="bg1"/>
              </a:solidFill>
            </a:rPr>
            <a:t>Explain a process</a:t>
          </a:r>
          <a:endParaRPr lang="en-US" sz="1800" dirty="0">
            <a:solidFill>
              <a:schemeClr val="bg1"/>
            </a:solidFill>
          </a:endParaRPr>
        </a:p>
      </dgm:t>
    </dgm:pt>
    <dgm:pt modelId="{6CDD6879-A7B1-43B2-9548-C3C60BEC5B2E}" type="parTrans" cxnId="{D508CC33-5CA7-4F78-AEC4-0FD7402C40AB}">
      <dgm:prSet/>
      <dgm:spPr/>
      <dgm:t>
        <a:bodyPr/>
        <a:lstStyle/>
        <a:p>
          <a:endParaRPr lang="en-US"/>
        </a:p>
      </dgm:t>
    </dgm:pt>
    <dgm:pt modelId="{6E97746B-26E3-4CAA-AA08-C4E8F8F6224C}" type="sibTrans" cxnId="{D508CC33-5CA7-4F78-AEC4-0FD7402C40AB}">
      <dgm:prSet/>
      <dgm:spPr/>
      <dgm:t>
        <a:bodyPr/>
        <a:lstStyle/>
        <a:p>
          <a:endParaRPr lang="en-US"/>
        </a:p>
      </dgm:t>
    </dgm:pt>
    <dgm:pt modelId="{C0666AC4-F47B-4C6B-B100-AC22B94EA4BF}">
      <dgm:prSet custT="1"/>
      <dgm:spPr/>
      <dgm:t>
        <a:bodyPr/>
        <a:lstStyle/>
        <a:p>
          <a:pPr rtl="0"/>
          <a:r>
            <a:rPr lang="en-US" sz="1500" dirty="0" smtClean="0">
              <a:solidFill>
                <a:schemeClr val="bg1"/>
              </a:solidFill>
            </a:rPr>
            <a:t>Enhance comprehension</a:t>
          </a:r>
          <a:endParaRPr lang="en-US" sz="1500" dirty="0">
            <a:solidFill>
              <a:schemeClr val="bg1"/>
            </a:solidFill>
          </a:endParaRPr>
        </a:p>
      </dgm:t>
    </dgm:pt>
    <dgm:pt modelId="{E73FA673-7346-4580-AD31-09DFBFAFDFA7}" type="parTrans" cxnId="{F9DDC908-B8B8-4AC8-891E-86A806EC431F}">
      <dgm:prSet/>
      <dgm:spPr/>
      <dgm:t>
        <a:bodyPr/>
        <a:lstStyle/>
        <a:p>
          <a:endParaRPr lang="en-US"/>
        </a:p>
      </dgm:t>
    </dgm:pt>
    <dgm:pt modelId="{7A8672B4-CA70-4044-B4B0-E0D8342BCB55}" type="sibTrans" cxnId="{F9DDC908-B8B8-4AC8-891E-86A806EC431F}">
      <dgm:prSet/>
      <dgm:spPr/>
      <dgm:t>
        <a:bodyPr/>
        <a:lstStyle/>
        <a:p>
          <a:endParaRPr lang="en-US"/>
        </a:p>
      </dgm:t>
    </dgm:pt>
    <dgm:pt modelId="{C3F89496-D520-43CC-B579-C247D3B74A17}">
      <dgm:prSet custT="1"/>
      <dgm:spPr/>
      <dgm:t>
        <a:bodyPr/>
        <a:lstStyle/>
        <a:p>
          <a:pPr rtl="0"/>
          <a:r>
            <a:rPr lang="en-US" sz="3200" dirty="0" smtClean="0">
              <a:solidFill>
                <a:schemeClr val="accent2"/>
              </a:solidFill>
            </a:rPr>
            <a:t>Narrative Writing</a:t>
          </a:r>
          <a:endParaRPr lang="en-US" sz="3200" dirty="0">
            <a:solidFill>
              <a:schemeClr val="accent2"/>
            </a:solidFill>
          </a:endParaRPr>
        </a:p>
      </dgm:t>
    </dgm:pt>
    <dgm:pt modelId="{D63061E4-09C2-446B-AC3E-AE2741221A8A}" type="parTrans" cxnId="{F2BD0805-9332-4004-B82D-193F79FA4FF7}">
      <dgm:prSet/>
      <dgm:spPr/>
      <dgm:t>
        <a:bodyPr/>
        <a:lstStyle/>
        <a:p>
          <a:endParaRPr lang="en-US"/>
        </a:p>
      </dgm:t>
    </dgm:pt>
    <dgm:pt modelId="{6471747E-619B-4894-8513-B2A5DCA6F1BC}" type="sibTrans" cxnId="{F2BD0805-9332-4004-B82D-193F79FA4FF7}">
      <dgm:prSet/>
      <dgm:spPr/>
      <dgm:t>
        <a:bodyPr/>
        <a:lstStyle/>
        <a:p>
          <a:endParaRPr lang="en-US"/>
        </a:p>
      </dgm:t>
    </dgm:pt>
    <dgm:pt modelId="{035CF3C9-08CE-41BC-933A-21161DE97AC0}">
      <dgm:prSet/>
      <dgm:spPr/>
      <dgm:t>
        <a:bodyPr/>
        <a:lstStyle/>
        <a:p>
          <a:pPr rtl="0"/>
          <a:r>
            <a:rPr lang="en-US" dirty="0" smtClean="0">
              <a:solidFill>
                <a:schemeClr val="bg1"/>
              </a:solidFill>
            </a:rPr>
            <a:t>Conveys experience i.e. fictional stories, memoirs, anecdotes, autobiographies</a:t>
          </a:r>
          <a:endParaRPr lang="en-US" dirty="0">
            <a:solidFill>
              <a:schemeClr val="bg1"/>
            </a:solidFill>
          </a:endParaRPr>
        </a:p>
      </dgm:t>
    </dgm:pt>
    <dgm:pt modelId="{1800ED45-703F-4F3F-B18B-305D5BC6A860}" type="parTrans" cxnId="{25455337-8B93-4B71-B781-625333ACE8B0}">
      <dgm:prSet/>
      <dgm:spPr/>
      <dgm:t>
        <a:bodyPr/>
        <a:lstStyle/>
        <a:p>
          <a:endParaRPr lang="en-US"/>
        </a:p>
      </dgm:t>
    </dgm:pt>
    <dgm:pt modelId="{8FA73611-EBDA-4FCC-9743-0AFADA867C89}" type="sibTrans" cxnId="{25455337-8B93-4B71-B781-625333ACE8B0}">
      <dgm:prSet/>
      <dgm:spPr/>
      <dgm:t>
        <a:bodyPr/>
        <a:lstStyle/>
        <a:p>
          <a:endParaRPr lang="en-US"/>
        </a:p>
      </dgm:t>
    </dgm:pt>
    <dgm:pt modelId="{E36A45C8-AE9A-45A2-95CF-D82233695AA0}" type="pres">
      <dgm:prSet presAssocID="{5F5458DF-6EAD-45A9-85C5-8190F3287381}" presName="vert0" presStyleCnt="0">
        <dgm:presLayoutVars>
          <dgm:dir/>
          <dgm:animOne val="branch"/>
          <dgm:animLvl val="lvl"/>
        </dgm:presLayoutVars>
      </dgm:prSet>
      <dgm:spPr/>
      <dgm:t>
        <a:bodyPr/>
        <a:lstStyle/>
        <a:p>
          <a:endParaRPr lang="en-US"/>
        </a:p>
      </dgm:t>
    </dgm:pt>
    <dgm:pt modelId="{F008716A-F058-4D05-9020-178CD51C987B}" type="pres">
      <dgm:prSet presAssocID="{A135ECA4-E6AA-43F9-BEC8-07E3561C3D21}" presName="thickLine" presStyleLbl="alignNode1" presStyleIdx="0" presStyleCnt="1"/>
      <dgm:spPr/>
    </dgm:pt>
    <dgm:pt modelId="{F0669918-94F5-444C-BF17-51E0561B4818}" type="pres">
      <dgm:prSet presAssocID="{A135ECA4-E6AA-43F9-BEC8-07E3561C3D21}" presName="horz1" presStyleCnt="0"/>
      <dgm:spPr/>
    </dgm:pt>
    <dgm:pt modelId="{8F62ECE4-71DC-49D1-9B8B-0E52CC1CF229}" type="pres">
      <dgm:prSet presAssocID="{A135ECA4-E6AA-43F9-BEC8-07E3561C3D21}" presName="tx1" presStyleLbl="revTx" presStyleIdx="0" presStyleCnt="9"/>
      <dgm:spPr/>
      <dgm:t>
        <a:bodyPr/>
        <a:lstStyle/>
        <a:p>
          <a:endParaRPr lang="en-US"/>
        </a:p>
      </dgm:t>
    </dgm:pt>
    <dgm:pt modelId="{B23A7F30-DECB-4A9D-8870-9D0AAE7AA299}" type="pres">
      <dgm:prSet presAssocID="{A135ECA4-E6AA-43F9-BEC8-07E3561C3D21}" presName="vert1" presStyleCnt="0"/>
      <dgm:spPr/>
    </dgm:pt>
    <dgm:pt modelId="{BFBFFE6D-C696-44C1-9B81-BABFDB3EF36B}" type="pres">
      <dgm:prSet presAssocID="{490F4F8A-1E1C-448E-84D1-B938EA71CA53}" presName="vertSpace2a" presStyleCnt="0"/>
      <dgm:spPr/>
    </dgm:pt>
    <dgm:pt modelId="{AC48162C-ADDE-46D7-B01E-0B1E8FF262E8}" type="pres">
      <dgm:prSet presAssocID="{490F4F8A-1E1C-448E-84D1-B938EA71CA53}" presName="horz2" presStyleCnt="0"/>
      <dgm:spPr/>
    </dgm:pt>
    <dgm:pt modelId="{6A7A1728-C7CF-41EB-A238-A3B146E58F31}" type="pres">
      <dgm:prSet presAssocID="{490F4F8A-1E1C-448E-84D1-B938EA71CA53}" presName="horzSpace2" presStyleCnt="0"/>
      <dgm:spPr/>
    </dgm:pt>
    <dgm:pt modelId="{80F752FC-68E4-4239-9D0C-7AC37A8E0253}" type="pres">
      <dgm:prSet presAssocID="{490F4F8A-1E1C-448E-84D1-B938EA71CA53}" presName="tx2" presStyleLbl="revTx" presStyleIdx="1" presStyleCnt="9"/>
      <dgm:spPr/>
      <dgm:t>
        <a:bodyPr/>
        <a:lstStyle/>
        <a:p>
          <a:endParaRPr lang="en-US"/>
        </a:p>
      </dgm:t>
    </dgm:pt>
    <dgm:pt modelId="{2A475B23-C0C3-4993-955B-A022DC68E516}" type="pres">
      <dgm:prSet presAssocID="{490F4F8A-1E1C-448E-84D1-B938EA71CA53}" presName="vert2" presStyleCnt="0"/>
      <dgm:spPr/>
    </dgm:pt>
    <dgm:pt modelId="{0647DA3D-8D84-4D63-B7E1-4AFF02885038}" type="pres">
      <dgm:prSet presAssocID="{5DC2CC0E-E618-47D7-B872-0D4094D375CA}" presName="horz3" presStyleCnt="0"/>
      <dgm:spPr/>
    </dgm:pt>
    <dgm:pt modelId="{0FDF1644-D3AD-4262-B83D-56EBA03F1D4B}" type="pres">
      <dgm:prSet presAssocID="{5DC2CC0E-E618-47D7-B872-0D4094D375CA}" presName="horzSpace3" presStyleCnt="0"/>
      <dgm:spPr/>
    </dgm:pt>
    <dgm:pt modelId="{0D81B6DA-D3B8-448F-AEA5-E54F8C75887C}" type="pres">
      <dgm:prSet presAssocID="{5DC2CC0E-E618-47D7-B872-0D4094D375CA}" presName="tx3" presStyleLbl="revTx" presStyleIdx="2" presStyleCnt="9"/>
      <dgm:spPr/>
      <dgm:t>
        <a:bodyPr/>
        <a:lstStyle/>
        <a:p>
          <a:endParaRPr lang="en-US"/>
        </a:p>
      </dgm:t>
    </dgm:pt>
    <dgm:pt modelId="{B10002BB-29FA-4D49-B449-E24A6A348A74}" type="pres">
      <dgm:prSet presAssocID="{5DC2CC0E-E618-47D7-B872-0D4094D375CA}" presName="vert3" presStyleCnt="0"/>
      <dgm:spPr/>
    </dgm:pt>
    <dgm:pt modelId="{427FA3EA-FBB5-4D4E-94CC-32E7112DBDD2}" type="pres">
      <dgm:prSet presAssocID="{490F4F8A-1E1C-448E-84D1-B938EA71CA53}" presName="thinLine2b" presStyleLbl="callout" presStyleIdx="0" presStyleCnt="5"/>
      <dgm:spPr/>
    </dgm:pt>
    <dgm:pt modelId="{85E669E5-7F21-453C-8A50-8A43257C6766}" type="pres">
      <dgm:prSet presAssocID="{490F4F8A-1E1C-448E-84D1-B938EA71CA53}" presName="vertSpace2b" presStyleCnt="0"/>
      <dgm:spPr/>
    </dgm:pt>
    <dgm:pt modelId="{FE974B7B-3A9E-46E6-880E-740E3DC1B353}" type="pres">
      <dgm:prSet presAssocID="{C152F47F-6E07-42DE-8635-91E45918C51B}" presName="horz2" presStyleCnt="0"/>
      <dgm:spPr/>
    </dgm:pt>
    <dgm:pt modelId="{31890366-8266-4969-93E7-DF30794811DB}" type="pres">
      <dgm:prSet presAssocID="{C152F47F-6E07-42DE-8635-91E45918C51B}" presName="horzSpace2" presStyleCnt="0"/>
      <dgm:spPr/>
    </dgm:pt>
    <dgm:pt modelId="{E004109B-D4E0-4634-80D9-8FA1C3760530}" type="pres">
      <dgm:prSet presAssocID="{C152F47F-6E07-42DE-8635-91E45918C51B}" presName="tx2" presStyleLbl="revTx" presStyleIdx="3" presStyleCnt="9" custScaleX="116661"/>
      <dgm:spPr/>
      <dgm:t>
        <a:bodyPr/>
        <a:lstStyle/>
        <a:p>
          <a:endParaRPr lang="en-US"/>
        </a:p>
      </dgm:t>
    </dgm:pt>
    <dgm:pt modelId="{27B9AE07-D73D-4BBE-923E-5AA0F09A993E}" type="pres">
      <dgm:prSet presAssocID="{C152F47F-6E07-42DE-8635-91E45918C51B}" presName="vert2" presStyleCnt="0"/>
      <dgm:spPr/>
    </dgm:pt>
    <dgm:pt modelId="{E2AF610D-75F5-4AD3-AA8F-44E6D1E60101}" type="pres">
      <dgm:prSet presAssocID="{F4534C6D-8790-4777-A243-8104D86E7F81}" presName="horz3" presStyleCnt="0"/>
      <dgm:spPr/>
    </dgm:pt>
    <dgm:pt modelId="{69AFB518-3886-4B32-9390-BEABE4033822}" type="pres">
      <dgm:prSet presAssocID="{F4534C6D-8790-4777-A243-8104D86E7F81}" presName="horzSpace3" presStyleCnt="0"/>
      <dgm:spPr/>
    </dgm:pt>
    <dgm:pt modelId="{08FF53D3-7339-4BCE-84A7-D71C54AFAA4D}" type="pres">
      <dgm:prSet presAssocID="{F4534C6D-8790-4777-A243-8104D86E7F81}" presName="tx3" presStyleLbl="revTx" presStyleIdx="4" presStyleCnt="9" custLinFactNeighborX="-1072" custLinFactNeighborY="6709"/>
      <dgm:spPr/>
      <dgm:t>
        <a:bodyPr/>
        <a:lstStyle/>
        <a:p>
          <a:endParaRPr lang="en-US"/>
        </a:p>
      </dgm:t>
    </dgm:pt>
    <dgm:pt modelId="{64259E48-2978-4FB2-9EDA-A6E77533969A}" type="pres">
      <dgm:prSet presAssocID="{F4534C6D-8790-4777-A243-8104D86E7F81}" presName="vert3" presStyleCnt="0"/>
      <dgm:spPr/>
    </dgm:pt>
    <dgm:pt modelId="{97908448-E085-4F19-A6FC-0AB5FF003FA1}" type="pres">
      <dgm:prSet presAssocID="{F1957979-54F4-4C50-83CE-6F0E8B431D79}" presName="thinLine3" presStyleLbl="callout" presStyleIdx="1" presStyleCnt="5"/>
      <dgm:spPr/>
    </dgm:pt>
    <dgm:pt modelId="{30C93AB2-56C0-48A5-A4CA-FF9898B0B693}" type="pres">
      <dgm:prSet presAssocID="{3EC11597-C797-4DCF-A68B-2805284D8E56}" presName="horz3" presStyleCnt="0"/>
      <dgm:spPr/>
    </dgm:pt>
    <dgm:pt modelId="{4395F986-2322-4C83-B1D6-235E57F90014}" type="pres">
      <dgm:prSet presAssocID="{3EC11597-C797-4DCF-A68B-2805284D8E56}" presName="horzSpace3" presStyleCnt="0"/>
      <dgm:spPr/>
    </dgm:pt>
    <dgm:pt modelId="{6A00EDC7-AD87-4828-BCC1-B9E82C94084F}" type="pres">
      <dgm:prSet presAssocID="{3EC11597-C797-4DCF-A68B-2805284D8E56}" presName="tx3" presStyleLbl="revTx" presStyleIdx="5" presStyleCnt="9"/>
      <dgm:spPr/>
      <dgm:t>
        <a:bodyPr/>
        <a:lstStyle/>
        <a:p>
          <a:endParaRPr lang="en-US"/>
        </a:p>
      </dgm:t>
    </dgm:pt>
    <dgm:pt modelId="{34ADAF24-FE0D-468B-A5B4-6C7092E1981E}" type="pres">
      <dgm:prSet presAssocID="{3EC11597-C797-4DCF-A68B-2805284D8E56}" presName="vert3" presStyleCnt="0"/>
      <dgm:spPr/>
    </dgm:pt>
    <dgm:pt modelId="{E37FECFB-E2D1-40C4-A9F4-CE9F45A6C2C0}" type="pres">
      <dgm:prSet presAssocID="{6E97746B-26E3-4CAA-AA08-C4E8F8F6224C}" presName="thinLine3" presStyleLbl="callout" presStyleIdx="2" presStyleCnt="5"/>
      <dgm:spPr/>
    </dgm:pt>
    <dgm:pt modelId="{F4926169-E85F-449A-A5BD-4166A230C43F}" type="pres">
      <dgm:prSet presAssocID="{C0666AC4-F47B-4C6B-B100-AC22B94EA4BF}" presName="horz3" presStyleCnt="0"/>
      <dgm:spPr/>
    </dgm:pt>
    <dgm:pt modelId="{C450E583-D7B8-4B83-B5C5-0C29B161D705}" type="pres">
      <dgm:prSet presAssocID="{C0666AC4-F47B-4C6B-B100-AC22B94EA4BF}" presName="horzSpace3" presStyleCnt="0"/>
      <dgm:spPr/>
    </dgm:pt>
    <dgm:pt modelId="{A843F80B-520F-4574-944E-82156B0E27FB}" type="pres">
      <dgm:prSet presAssocID="{C0666AC4-F47B-4C6B-B100-AC22B94EA4BF}" presName="tx3" presStyleLbl="revTx" presStyleIdx="6" presStyleCnt="9"/>
      <dgm:spPr/>
      <dgm:t>
        <a:bodyPr/>
        <a:lstStyle/>
        <a:p>
          <a:endParaRPr lang="en-US"/>
        </a:p>
      </dgm:t>
    </dgm:pt>
    <dgm:pt modelId="{4B2CE070-4416-4D05-88B8-D25671B04BD4}" type="pres">
      <dgm:prSet presAssocID="{C0666AC4-F47B-4C6B-B100-AC22B94EA4BF}" presName="vert3" presStyleCnt="0"/>
      <dgm:spPr/>
    </dgm:pt>
    <dgm:pt modelId="{9DDD700D-4F6F-40E8-AA85-67989B42189D}" type="pres">
      <dgm:prSet presAssocID="{C152F47F-6E07-42DE-8635-91E45918C51B}" presName="thinLine2b" presStyleLbl="callout" presStyleIdx="3" presStyleCnt="5"/>
      <dgm:spPr/>
    </dgm:pt>
    <dgm:pt modelId="{538B01A5-D0D2-48AB-998C-A42CAE55133A}" type="pres">
      <dgm:prSet presAssocID="{C152F47F-6E07-42DE-8635-91E45918C51B}" presName="vertSpace2b" presStyleCnt="0"/>
      <dgm:spPr/>
    </dgm:pt>
    <dgm:pt modelId="{1BE1A90C-B10D-48B0-A29B-48AB1488511D}" type="pres">
      <dgm:prSet presAssocID="{C3F89496-D520-43CC-B579-C247D3B74A17}" presName="horz2" presStyleCnt="0"/>
      <dgm:spPr/>
    </dgm:pt>
    <dgm:pt modelId="{B27CC0D8-4AB1-499B-A353-D0917F0A2D53}" type="pres">
      <dgm:prSet presAssocID="{C3F89496-D520-43CC-B579-C247D3B74A17}" presName="horzSpace2" presStyleCnt="0"/>
      <dgm:spPr/>
    </dgm:pt>
    <dgm:pt modelId="{CC10621E-5857-4DB6-9D09-56F44C50C98D}" type="pres">
      <dgm:prSet presAssocID="{C3F89496-D520-43CC-B579-C247D3B74A17}" presName="tx2" presStyleLbl="revTx" presStyleIdx="7" presStyleCnt="9"/>
      <dgm:spPr/>
      <dgm:t>
        <a:bodyPr/>
        <a:lstStyle/>
        <a:p>
          <a:endParaRPr lang="en-US"/>
        </a:p>
      </dgm:t>
    </dgm:pt>
    <dgm:pt modelId="{6BE30591-D871-461B-9B59-9D27FC04F32F}" type="pres">
      <dgm:prSet presAssocID="{C3F89496-D520-43CC-B579-C247D3B74A17}" presName="vert2" presStyleCnt="0"/>
      <dgm:spPr/>
    </dgm:pt>
    <dgm:pt modelId="{C19133CC-7F56-462A-9A4A-A8A899B762E3}" type="pres">
      <dgm:prSet presAssocID="{035CF3C9-08CE-41BC-933A-21161DE97AC0}" presName="horz3" presStyleCnt="0"/>
      <dgm:spPr/>
    </dgm:pt>
    <dgm:pt modelId="{B2209D66-E584-4074-B6CE-166306EC10AA}" type="pres">
      <dgm:prSet presAssocID="{035CF3C9-08CE-41BC-933A-21161DE97AC0}" presName="horzSpace3" presStyleCnt="0"/>
      <dgm:spPr/>
    </dgm:pt>
    <dgm:pt modelId="{66CD7F56-4A09-47CB-B840-41B357E681CC}" type="pres">
      <dgm:prSet presAssocID="{035CF3C9-08CE-41BC-933A-21161DE97AC0}" presName="tx3" presStyleLbl="revTx" presStyleIdx="8" presStyleCnt="9"/>
      <dgm:spPr/>
      <dgm:t>
        <a:bodyPr/>
        <a:lstStyle/>
        <a:p>
          <a:endParaRPr lang="en-US"/>
        </a:p>
      </dgm:t>
    </dgm:pt>
    <dgm:pt modelId="{78E7D5A1-7226-4C6A-A13A-EF5E33E17CAF}" type="pres">
      <dgm:prSet presAssocID="{035CF3C9-08CE-41BC-933A-21161DE97AC0}" presName="vert3" presStyleCnt="0"/>
      <dgm:spPr/>
    </dgm:pt>
    <dgm:pt modelId="{50E64599-E46E-4397-9EA5-03AE6B14D005}" type="pres">
      <dgm:prSet presAssocID="{C3F89496-D520-43CC-B579-C247D3B74A17}" presName="thinLine2b" presStyleLbl="callout" presStyleIdx="4" presStyleCnt="5"/>
      <dgm:spPr/>
    </dgm:pt>
    <dgm:pt modelId="{0BC2C98B-D5D4-4237-9900-FF0DF79DFEEF}" type="pres">
      <dgm:prSet presAssocID="{C3F89496-D520-43CC-B579-C247D3B74A17}" presName="vertSpace2b" presStyleCnt="0"/>
      <dgm:spPr/>
    </dgm:pt>
  </dgm:ptLst>
  <dgm:cxnLst>
    <dgm:cxn modelId="{C2B4E944-CB09-4DBE-9070-9111B75CBC1E}" srcId="{C152F47F-6E07-42DE-8635-91E45918C51B}" destId="{F4534C6D-8790-4777-A243-8104D86E7F81}" srcOrd="0" destOrd="0" parTransId="{2FE67248-F438-4F04-B570-AADF977F2D94}" sibTransId="{F1957979-54F4-4C50-83CE-6F0E8B431D79}"/>
    <dgm:cxn modelId="{E2499993-CA71-4ACC-A272-CC79FBB6ABC3}" srcId="{5F5458DF-6EAD-45A9-85C5-8190F3287381}" destId="{A135ECA4-E6AA-43F9-BEC8-07E3561C3D21}" srcOrd="0" destOrd="0" parTransId="{C62368B4-F206-4A18-957A-D4525E3149A7}" sibTransId="{9BCF3889-D1A6-4D7C-9715-AD90F394A2BD}"/>
    <dgm:cxn modelId="{F9DDC908-B8B8-4AC8-891E-86A806EC431F}" srcId="{C152F47F-6E07-42DE-8635-91E45918C51B}" destId="{C0666AC4-F47B-4C6B-B100-AC22B94EA4BF}" srcOrd="2" destOrd="0" parTransId="{E73FA673-7346-4580-AD31-09DFBFAFDFA7}" sibTransId="{7A8672B4-CA70-4044-B4B0-E0D8342BCB55}"/>
    <dgm:cxn modelId="{15472136-B68B-494C-A124-BD6A51AE8D0D}" type="presOf" srcId="{C152F47F-6E07-42DE-8635-91E45918C51B}" destId="{E004109B-D4E0-4634-80D9-8FA1C3760530}" srcOrd="0" destOrd="0" presId="urn:microsoft.com/office/officeart/2008/layout/LinedList"/>
    <dgm:cxn modelId="{25455337-8B93-4B71-B781-625333ACE8B0}" srcId="{C3F89496-D520-43CC-B579-C247D3B74A17}" destId="{035CF3C9-08CE-41BC-933A-21161DE97AC0}" srcOrd="0" destOrd="0" parTransId="{1800ED45-703F-4F3F-B18B-305D5BC6A860}" sibTransId="{8FA73611-EBDA-4FCC-9743-0AFADA867C89}"/>
    <dgm:cxn modelId="{82EDA8A1-68CD-4CA3-902E-D7B11C83FC15}" type="presOf" srcId="{490F4F8A-1E1C-448E-84D1-B938EA71CA53}" destId="{80F752FC-68E4-4239-9D0C-7AC37A8E0253}" srcOrd="0" destOrd="0" presId="urn:microsoft.com/office/officeart/2008/layout/LinedList"/>
    <dgm:cxn modelId="{D508CC33-5CA7-4F78-AEC4-0FD7402C40AB}" srcId="{C152F47F-6E07-42DE-8635-91E45918C51B}" destId="{3EC11597-C797-4DCF-A68B-2805284D8E56}" srcOrd="1" destOrd="0" parTransId="{6CDD6879-A7B1-43B2-9548-C3C60BEC5B2E}" sibTransId="{6E97746B-26E3-4CAA-AA08-C4E8F8F6224C}"/>
    <dgm:cxn modelId="{96FF6354-1081-4C75-B255-C7D6989A54AF}" type="presOf" srcId="{F4534C6D-8790-4777-A243-8104D86E7F81}" destId="{08FF53D3-7339-4BCE-84A7-D71C54AFAA4D}" srcOrd="0" destOrd="0" presId="urn:microsoft.com/office/officeart/2008/layout/LinedList"/>
    <dgm:cxn modelId="{0B0549F5-61EB-46C1-951D-CE7B3426BCA9}" type="presOf" srcId="{5DC2CC0E-E618-47D7-B872-0D4094D375CA}" destId="{0D81B6DA-D3B8-448F-AEA5-E54F8C75887C}" srcOrd="0" destOrd="0" presId="urn:microsoft.com/office/officeart/2008/layout/LinedList"/>
    <dgm:cxn modelId="{B4EA732A-635A-443B-A3B5-2473C6948205}" type="presOf" srcId="{5F5458DF-6EAD-45A9-85C5-8190F3287381}" destId="{E36A45C8-AE9A-45A2-95CF-D82233695AA0}" srcOrd="0" destOrd="0" presId="urn:microsoft.com/office/officeart/2008/layout/LinedList"/>
    <dgm:cxn modelId="{CDFA244E-1FB0-4DC6-A0CC-CC3929F9337D}" type="presOf" srcId="{C3F89496-D520-43CC-B579-C247D3B74A17}" destId="{CC10621E-5857-4DB6-9D09-56F44C50C98D}" srcOrd="0" destOrd="0" presId="urn:microsoft.com/office/officeart/2008/layout/LinedList"/>
    <dgm:cxn modelId="{73198055-C4AD-4437-9F5D-FE89A41E6020}" type="presOf" srcId="{035CF3C9-08CE-41BC-933A-21161DE97AC0}" destId="{66CD7F56-4A09-47CB-B840-41B357E681CC}" srcOrd="0" destOrd="0" presId="urn:microsoft.com/office/officeart/2008/layout/LinedList"/>
    <dgm:cxn modelId="{B5EDFDEB-CD7B-45A7-AF00-18A64B64DA51}" srcId="{A135ECA4-E6AA-43F9-BEC8-07E3561C3D21}" destId="{490F4F8A-1E1C-448E-84D1-B938EA71CA53}" srcOrd="0" destOrd="0" parTransId="{F92BF500-355B-40C9-AAF8-81C6A01ACF77}" sibTransId="{B18DD87E-AB3C-43C0-93A0-9E1DF0CA1371}"/>
    <dgm:cxn modelId="{F2BD0805-9332-4004-B82D-193F79FA4FF7}" srcId="{A135ECA4-E6AA-43F9-BEC8-07E3561C3D21}" destId="{C3F89496-D520-43CC-B579-C247D3B74A17}" srcOrd="2" destOrd="0" parTransId="{D63061E4-09C2-446B-AC3E-AE2741221A8A}" sibTransId="{6471747E-619B-4894-8513-B2A5DCA6F1BC}"/>
    <dgm:cxn modelId="{331FF9B3-AEA0-447C-8D48-AF141A3B4433}" type="presOf" srcId="{C0666AC4-F47B-4C6B-B100-AC22B94EA4BF}" destId="{A843F80B-520F-4574-944E-82156B0E27FB}" srcOrd="0" destOrd="0" presId="urn:microsoft.com/office/officeart/2008/layout/LinedList"/>
    <dgm:cxn modelId="{BFE8DA07-8D94-4F57-AD6A-28C6DFB97AFE}" srcId="{490F4F8A-1E1C-448E-84D1-B938EA71CA53}" destId="{5DC2CC0E-E618-47D7-B872-0D4094D375CA}" srcOrd="0" destOrd="0" parTransId="{C0598855-251F-49B0-8545-E9E1927B053F}" sibTransId="{38FA271E-B6C8-424E-B75E-8C3E0737D497}"/>
    <dgm:cxn modelId="{923EB3BE-30CA-4649-BC63-63FF85A262B1}" type="presOf" srcId="{A135ECA4-E6AA-43F9-BEC8-07E3561C3D21}" destId="{8F62ECE4-71DC-49D1-9B8B-0E52CC1CF229}" srcOrd="0" destOrd="0" presId="urn:microsoft.com/office/officeart/2008/layout/LinedList"/>
    <dgm:cxn modelId="{6428D30B-85EE-4068-9AD1-5C4C5BA2DE39}" type="presOf" srcId="{3EC11597-C797-4DCF-A68B-2805284D8E56}" destId="{6A00EDC7-AD87-4828-BCC1-B9E82C94084F}" srcOrd="0" destOrd="0" presId="urn:microsoft.com/office/officeart/2008/layout/LinedList"/>
    <dgm:cxn modelId="{DD3C0DE1-C308-4352-BC66-AEE5564781BD}" srcId="{A135ECA4-E6AA-43F9-BEC8-07E3561C3D21}" destId="{C152F47F-6E07-42DE-8635-91E45918C51B}" srcOrd="1" destOrd="0" parTransId="{26E8C002-9187-4A78-831F-A8DCF2B7F9B3}" sibTransId="{7C07EA7A-33BD-4CA4-BC1F-2A96E335D1EA}"/>
    <dgm:cxn modelId="{5760BC7B-3635-4145-9D0E-7C3A7E3CFF4D}" type="presParOf" srcId="{E36A45C8-AE9A-45A2-95CF-D82233695AA0}" destId="{F008716A-F058-4D05-9020-178CD51C987B}" srcOrd="0" destOrd="0" presId="urn:microsoft.com/office/officeart/2008/layout/LinedList"/>
    <dgm:cxn modelId="{E9813D66-38D0-45DD-A145-BA9BC79673A5}" type="presParOf" srcId="{E36A45C8-AE9A-45A2-95CF-D82233695AA0}" destId="{F0669918-94F5-444C-BF17-51E0561B4818}" srcOrd="1" destOrd="0" presId="urn:microsoft.com/office/officeart/2008/layout/LinedList"/>
    <dgm:cxn modelId="{54C751C0-60F5-43D7-B595-2A36644A0F91}" type="presParOf" srcId="{F0669918-94F5-444C-BF17-51E0561B4818}" destId="{8F62ECE4-71DC-49D1-9B8B-0E52CC1CF229}" srcOrd="0" destOrd="0" presId="urn:microsoft.com/office/officeart/2008/layout/LinedList"/>
    <dgm:cxn modelId="{D312E2F6-25F7-4936-9AA1-B6DFA848550C}" type="presParOf" srcId="{F0669918-94F5-444C-BF17-51E0561B4818}" destId="{B23A7F30-DECB-4A9D-8870-9D0AAE7AA299}" srcOrd="1" destOrd="0" presId="urn:microsoft.com/office/officeart/2008/layout/LinedList"/>
    <dgm:cxn modelId="{35A1777B-B342-4E0A-B42A-66187D85F2DE}" type="presParOf" srcId="{B23A7F30-DECB-4A9D-8870-9D0AAE7AA299}" destId="{BFBFFE6D-C696-44C1-9B81-BABFDB3EF36B}" srcOrd="0" destOrd="0" presId="urn:microsoft.com/office/officeart/2008/layout/LinedList"/>
    <dgm:cxn modelId="{9862469D-BD1B-450F-94EA-5F65E076A577}" type="presParOf" srcId="{B23A7F30-DECB-4A9D-8870-9D0AAE7AA299}" destId="{AC48162C-ADDE-46D7-B01E-0B1E8FF262E8}" srcOrd="1" destOrd="0" presId="urn:microsoft.com/office/officeart/2008/layout/LinedList"/>
    <dgm:cxn modelId="{EAB09F9F-00CF-476C-B69D-966F1B2C9478}" type="presParOf" srcId="{AC48162C-ADDE-46D7-B01E-0B1E8FF262E8}" destId="{6A7A1728-C7CF-41EB-A238-A3B146E58F31}" srcOrd="0" destOrd="0" presId="urn:microsoft.com/office/officeart/2008/layout/LinedList"/>
    <dgm:cxn modelId="{CA542D14-D580-43B5-8549-FC3C7A1C3A6E}" type="presParOf" srcId="{AC48162C-ADDE-46D7-B01E-0B1E8FF262E8}" destId="{80F752FC-68E4-4239-9D0C-7AC37A8E0253}" srcOrd="1" destOrd="0" presId="urn:microsoft.com/office/officeart/2008/layout/LinedList"/>
    <dgm:cxn modelId="{1718C061-B6F1-41F5-970F-DABCB0F08B21}" type="presParOf" srcId="{AC48162C-ADDE-46D7-B01E-0B1E8FF262E8}" destId="{2A475B23-C0C3-4993-955B-A022DC68E516}" srcOrd="2" destOrd="0" presId="urn:microsoft.com/office/officeart/2008/layout/LinedList"/>
    <dgm:cxn modelId="{0A4F96C0-E772-408E-943A-AF2754FEB54A}" type="presParOf" srcId="{2A475B23-C0C3-4993-955B-A022DC68E516}" destId="{0647DA3D-8D84-4D63-B7E1-4AFF02885038}" srcOrd="0" destOrd="0" presId="urn:microsoft.com/office/officeart/2008/layout/LinedList"/>
    <dgm:cxn modelId="{C4FD6F9C-0D8C-4821-A7D1-0C069DA74D29}" type="presParOf" srcId="{0647DA3D-8D84-4D63-B7E1-4AFF02885038}" destId="{0FDF1644-D3AD-4262-B83D-56EBA03F1D4B}" srcOrd="0" destOrd="0" presId="urn:microsoft.com/office/officeart/2008/layout/LinedList"/>
    <dgm:cxn modelId="{DDD4D7FC-3C09-4DB6-A23C-A65353E8C2A5}" type="presParOf" srcId="{0647DA3D-8D84-4D63-B7E1-4AFF02885038}" destId="{0D81B6DA-D3B8-448F-AEA5-E54F8C75887C}" srcOrd="1" destOrd="0" presId="urn:microsoft.com/office/officeart/2008/layout/LinedList"/>
    <dgm:cxn modelId="{F6129D4D-F7C8-4380-BEB9-7C493D636B5C}" type="presParOf" srcId="{0647DA3D-8D84-4D63-B7E1-4AFF02885038}" destId="{B10002BB-29FA-4D49-B449-E24A6A348A74}" srcOrd="2" destOrd="0" presId="urn:microsoft.com/office/officeart/2008/layout/LinedList"/>
    <dgm:cxn modelId="{72BE90A7-53EC-4D2D-9087-3FD122738404}" type="presParOf" srcId="{B23A7F30-DECB-4A9D-8870-9D0AAE7AA299}" destId="{427FA3EA-FBB5-4D4E-94CC-32E7112DBDD2}" srcOrd="2" destOrd="0" presId="urn:microsoft.com/office/officeart/2008/layout/LinedList"/>
    <dgm:cxn modelId="{6B8FA763-8585-4079-990B-EB1E1183B2B0}" type="presParOf" srcId="{B23A7F30-DECB-4A9D-8870-9D0AAE7AA299}" destId="{85E669E5-7F21-453C-8A50-8A43257C6766}" srcOrd="3" destOrd="0" presId="urn:microsoft.com/office/officeart/2008/layout/LinedList"/>
    <dgm:cxn modelId="{64EE4EF8-9280-4B16-819B-536BBDC879CB}" type="presParOf" srcId="{B23A7F30-DECB-4A9D-8870-9D0AAE7AA299}" destId="{FE974B7B-3A9E-46E6-880E-740E3DC1B353}" srcOrd="4" destOrd="0" presId="urn:microsoft.com/office/officeart/2008/layout/LinedList"/>
    <dgm:cxn modelId="{679F3D6A-A691-4C1D-A092-0DF40231CC14}" type="presParOf" srcId="{FE974B7B-3A9E-46E6-880E-740E3DC1B353}" destId="{31890366-8266-4969-93E7-DF30794811DB}" srcOrd="0" destOrd="0" presId="urn:microsoft.com/office/officeart/2008/layout/LinedList"/>
    <dgm:cxn modelId="{71A714CD-1EDD-456A-9E16-DA7D431B9948}" type="presParOf" srcId="{FE974B7B-3A9E-46E6-880E-740E3DC1B353}" destId="{E004109B-D4E0-4634-80D9-8FA1C3760530}" srcOrd="1" destOrd="0" presId="urn:microsoft.com/office/officeart/2008/layout/LinedList"/>
    <dgm:cxn modelId="{5A8B835B-4531-4C5A-A9D6-30CEC05D51AB}" type="presParOf" srcId="{FE974B7B-3A9E-46E6-880E-740E3DC1B353}" destId="{27B9AE07-D73D-4BBE-923E-5AA0F09A993E}" srcOrd="2" destOrd="0" presId="urn:microsoft.com/office/officeart/2008/layout/LinedList"/>
    <dgm:cxn modelId="{5D16B0A4-8494-409D-8653-4672476D3E50}" type="presParOf" srcId="{27B9AE07-D73D-4BBE-923E-5AA0F09A993E}" destId="{E2AF610D-75F5-4AD3-AA8F-44E6D1E60101}" srcOrd="0" destOrd="0" presId="urn:microsoft.com/office/officeart/2008/layout/LinedList"/>
    <dgm:cxn modelId="{FE874D8C-9F40-45AC-8A8E-EAFF87C8AF35}" type="presParOf" srcId="{E2AF610D-75F5-4AD3-AA8F-44E6D1E60101}" destId="{69AFB518-3886-4B32-9390-BEABE4033822}" srcOrd="0" destOrd="0" presId="urn:microsoft.com/office/officeart/2008/layout/LinedList"/>
    <dgm:cxn modelId="{2D21DB22-7E72-4069-B4CB-CA1CE078F007}" type="presParOf" srcId="{E2AF610D-75F5-4AD3-AA8F-44E6D1E60101}" destId="{08FF53D3-7339-4BCE-84A7-D71C54AFAA4D}" srcOrd="1" destOrd="0" presId="urn:microsoft.com/office/officeart/2008/layout/LinedList"/>
    <dgm:cxn modelId="{DD2F8A62-092D-4D85-973C-48B451C0A8B6}" type="presParOf" srcId="{E2AF610D-75F5-4AD3-AA8F-44E6D1E60101}" destId="{64259E48-2978-4FB2-9EDA-A6E77533969A}" srcOrd="2" destOrd="0" presId="urn:microsoft.com/office/officeart/2008/layout/LinedList"/>
    <dgm:cxn modelId="{825C8437-F4DB-4A54-BC95-CA0A80B2F21F}" type="presParOf" srcId="{27B9AE07-D73D-4BBE-923E-5AA0F09A993E}" destId="{97908448-E085-4F19-A6FC-0AB5FF003FA1}" srcOrd="1" destOrd="0" presId="urn:microsoft.com/office/officeart/2008/layout/LinedList"/>
    <dgm:cxn modelId="{7EB974A1-8CF5-459C-B299-62FEBA474B87}" type="presParOf" srcId="{27B9AE07-D73D-4BBE-923E-5AA0F09A993E}" destId="{30C93AB2-56C0-48A5-A4CA-FF9898B0B693}" srcOrd="2" destOrd="0" presId="urn:microsoft.com/office/officeart/2008/layout/LinedList"/>
    <dgm:cxn modelId="{92C9E093-182F-41B8-8B90-82820E60E498}" type="presParOf" srcId="{30C93AB2-56C0-48A5-A4CA-FF9898B0B693}" destId="{4395F986-2322-4C83-B1D6-235E57F90014}" srcOrd="0" destOrd="0" presId="urn:microsoft.com/office/officeart/2008/layout/LinedList"/>
    <dgm:cxn modelId="{1D745FC6-C43A-4919-9500-72360FFD567D}" type="presParOf" srcId="{30C93AB2-56C0-48A5-A4CA-FF9898B0B693}" destId="{6A00EDC7-AD87-4828-BCC1-B9E82C94084F}" srcOrd="1" destOrd="0" presId="urn:microsoft.com/office/officeart/2008/layout/LinedList"/>
    <dgm:cxn modelId="{C4A3A1B4-7308-472C-8A15-5330894C67CB}" type="presParOf" srcId="{30C93AB2-56C0-48A5-A4CA-FF9898B0B693}" destId="{34ADAF24-FE0D-468B-A5B4-6C7092E1981E}" srcOrd="2" destOrd="0" presId="urn:microsoft.com/office/officeart/2008/layout/LinedList"/>
    <dgm:cxn modelId="{A6AAD63F-18B9-475F-AD07-6A51FE8995E5}" type="presParOf" srcId="{27B9AE07-D73D-4BBE-923E-5AA0F09A993E}" destId="{E37FECFB-E2D1-40C4-A9F4-CE9F45A6C2C0}" srcOrd="3" destOrd="0" presId="urn:microsoft.com/office/officeart/2008/layout/LinedList"/>
    <dgm:cxn modelId="{12270E88-6515-46DE-9707-C5990EFEB169}" type="presParOf" srcId="{27B9AE07-D73D-4BBE-923E-5AA0F09A993E}" destId="{F4926169-E85F-449A-A5BD-4166A230C43F}" srcOrd="4" destOrd="0" presId="urn:microsoft.com/office/officeart/2008/layout/LinedList"/>
    <dgm:cxn modelId="{567044F4-9B0A-4D89-A6B5-663AB7EE101D}" type="presParOf" srcId="{F4926169-E85F-449A-A5BD-4166A230C43F}" destId="{C450E583-D7B8-4B83-B5C5-0C29B161D705}" srcOrd="0" destOrd="0" presId="urn:microsoft.com/office/officeart/2008/layout/LinedList"/>
    <dgm:cxn modelId="{2F31C840-236C-4EC7-A9B9-AB41B3F0B44D}" type="presParOf" srcId="{F4926169-E85F-449A-A5BD-4166A230C43F}" destId="{A843F80B-520F-4574-944E-82156B0E27FB}" srcOrd="1" destOrd="0" presId="urn:microsoft.com/office/officeart/2008/layout/LinedList"/>
    <dgm:cxn modelId="{544F9D12-F315-4501-9F3E-4688105D748C}" type="presParOf" srcId="{F4926169-E85F-449A-A5BD-4166A230C43F}" destId="{4B2CE070-4416-4D05-88B8-D25671B04BD4}" srcOrd="2" destOrd="0" presId="urn:microsoft.com/office/officeart/2008/layout/LinedList"/>
    <dgm:cxn modelId="{D1EB5654-A23F-4448-A8BA-B425A27B0F52}" type="presParOf" srcId="{B23A7F30-DECB-4A9D-8870-9D0AAE7AA299}" destId="{9DDD700D-4F6F-40E8-AA85-67989B42189D}" srcOrd="5" destOrd="0" presId="urn:microsoft.com/office/officeart/2008/layout/LinedList"/>
    <dgm:cxn modelId="{CCC3AFEF-5681-492B-A872-7ABB225A9A7B}" type="presParOf" srcId="{B23A7F30-DECB-4A9D-8870-9D0AAE7AA299}" destId="{538B01A5-D0D2-48AB-998C-A42CAE55133A}" srcOrd="6" destOrd="0" presId="urn:microsoft.com/office/officeart/2008/layout/LinedList"/>
    <dgm:cxn modelId="{ABFDEABC-30AC-4F81-B4EF-126E7EE6F996}" type="presParOf" srcId="{B23A7F30-DECB-4A9D-8870-9D0AAE7AA299}" destId="{1BE1A90C-B10D-48B0-A29B-48AB1488511D}" srcOrd="7" destOrd="0" presId="urn:microsoft.com/office/officeart/2008/layout/LinedList"/>
    <dgm:cxn modelId="{A289C39F-400C-4562-A28F-FE478B7F5CEE}" type="presParOf" srcId="{1BE1A90C-B10D-48B0-A29B-48AB1488511D}" destId="{B27CC0D8-4AB1-499B-A353-D0917F0A2D53}" srcOrd="0" destOrd="0" presId="urn:microsoft.com/office/officeart/2008/layout/LinedList"/>
    <dgm:cxn modelId="{A03622BB-AA19-4C1D-AE67-664D56F248D5}" type="presParOf" srcId="{1BE1A90C-B10D-48B0-A29B-48AB1488511D}" destId="{CC10621E-5857-4DB6-9D09-56F44C50C98D}" srcOrd="1" destOrd="0" presId="urn:microsoft.com/office/officeart/2008/layout/LinedList"/>
    <dgm:cxn modelId="{ACBBACB1-31F4-4E33-B921-A106FD7913A0}" type="presParOf" srcId="{1BE1A90C-B10D-48B0-A29B-48AB1488511D}" destId="{6BE30591-D871-461B-9B59-9D27FC04F32F}" srcOrd="2" destOrd="0" presId="urn:microsoft.com/office/officeart/2008/layout/LinedList"/>
    <dgm:cxn modelId="{E6358B3C-9C74-4748-9282-62D346606432}" type="presParOf" srcId="{6BE30591-D871-461B-9B59-9D27FC04F32F}" destId="{C19133CC-7F56-462A-9A4A-A8A899B762E3}" srcOrd="0" destOrd="0" presId="urn:microsoft.com/office/officeart/2008/layout/LinedList"/>
    <dgm:cxn modelId="{1F4902F4-8738-407A-8061-29A2134B28FD}" type="presParOf" srcId="{C19133CC-7F56-462A-9A4A-A8A899B762E3}" destId="{B2209D66-E584-4074-B6CE-166306EC10AA}" srcOrd="0" destOrd="0" presId="urn:microsoft.com/office/officeart/2008/layout/LinedList"/>
    <dgm:cxn modelId="{ABB6BDB8-1864-411E-92A6-57C9E4C0D52B}" type="presParOf" srcId="{C19133CC-7F56-462A-9A4A-A8A899B762E3}" destId="{66CD7F56-4A09-47CB-B840-41B357E681CC}" srcOrd="1" destOrd="0" presId="urn:microsoft.com/office/officeart/2008/layout/LinedList"/>
    <dgm:cxn modelId="{BD4864B3-63B6-4817-AFC6-EA66C0102A43}" type="presParOf" srcId="{C19133CC-7F56-462A-9A4A-A8A899B762E3}" destId="{78E7D5A1-7226-4C6A-A13A-EF5E33E17CAF}" srcOrd="2" destOrd="0" presId="urn:microsoft.com/office/officeart/2008/layout/LinedList"/>
    <dgm:cxn modelId="{F8DDC6D7-8AD6-4A50-9901-088DA427AFA7}" type="presParOf" srcId="{B23A7F30-DECB-4A9D-8870-9D0AAE7AA299}" destId="{50E64599-E46E-4397-9EA5-03AE6B14D005}" srcOrd="8" destOrd="0" presId="urn:microsoft.com/office/officeart/2008/layout/LinedList"/>
    <dgm:cxn modelId="{23581F06-FCCA-4FBF-86F3-881A68FC538C}" type="presParOf" srcId="{B23A7F30-DECB-4A9D-8870-9D0AAE7AA299}" destId="{0BC2C98B-D5D4-4237-9900-FF0DF79DFEEF}"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64E3B2-50DB-46EB-9687-B1E0975F773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D0B9081E-7714-4354-87A3-2253026A4662}">
      <dgm:prSet/>
      <dgm:spPr/>
      <dgm:t>
        <a:bodyPr/>
        <a:lstStyle/>
        <a:p>
          <a:pPr rtl="0"/>
          <a:r>
            <a:rPr lang="en-US" smtClean="0"/>
            <a:t>Pre-CCLS</a:t>
          </a:r>
          <a:endParaRPr lang="en-US"/>
        </a:p>
      </dgm:t>
    </dgm:pt>
    <dgm:pt modelId="{DFEC09E1-4194-4575-A9C6-8B4D324F7AF9}" type="parTrans" cxnId="{8296C1CF-A14B-44B6-994B-0ED1E5E6E84B}">
      <dgm:prSet/>
      <dgm:spPr/>
      <dgm:t>
        <a:bodyPr/>
        <a:lstStyle/>
        <a:p>
          <a:endParaRPr lang="en-US"/>
        </a:p>
      </dgm:t>
    </dgm:pt>
    <dgm:pt modelId="{40FEAC55-B469-47E0-8827-990792C90776}" type="sibTrans" cxnId="{8296C1CF-A14B-44B6-994B-0ED1E5E6E84B}">
      <dgm:prSet/>
      <dgm:spPr/>
      <dgm:t>
        <a:bodyPr/>
        <a:lstStyle/>
        <a:p>
          <a:endParaRPr lang="en-US"/>
        </a:p>
      </dgm:t>
    </dgm:pt>
    <dgm:pt modelId="{DC5EEC23-B197-4DF5-A0FA-035CA1BA3546}">
      <dgm:prSet/>
      <dgm:spPr/>
      <dgm:t>
        <a:bodyPr/>
        <a:lstStyle/>
        <a:p>
          <a:pPr rtl="0"/>
          <a:r>
            <a:rPr lang="en-US" dirty="0" smtClean="0"/>
            <a:t>Write about a time you were treated unfairly or dishonestly. Describe the situation and how you reacted.</a:t>
          </a:r>
          <a:endParaRPr lang="en-US" dirty="0"/>
        </a:p>
      </dgm:t>
    </dgm:pt>
    <dgm:pt modelId="{3B0DC257-9DE9-463C-A63F-9FEF375EAB7A}" type="parTrans" cxnId="{3F1F582B-F62C-4F54-9F23-7047398677D7}">
      <dgm:prSet/>
      <dgm:spPr/>
      <dgm:t>
        <a:bodyPr/>
        <a:lstStyle/>
        <a:p>
          <a:endParaRPr lang="en-US"/>
        </a:p>
      </dgm:t>
    </dgm:pt>
    <dgm:pt modelId="{0BB1278B-ECCC-4C03-95D3-30359B3A8352}" type="sibTrans" cxnId="{3F1F582B-F62C-4F54-9F23-7047398677D7}">
      <dgm:prSet/>
      <dgm:spPr/>
      <dgm:t>
        <a:bodyPr/>
        <a:lstStyle/>
        <a:p>
          <a:endParaRPr lang="en-US"/>
        </a:p>
      </dgm:t>
    </dgm:pt>
    <dgm:pt modelId="{7F84205C-BD82-4B1F-95D3-AFE84AB0C59E}" type="pres">
      <dgm:prSet presAssocID="{2F64E3B2-50DB-46EB-9687-B1E0975F7730}" presName="Name0" presStyleCnt="0">
        <dgm:presLayoutVars>
          <dgm:dir/>
          <dgm:animLvl val="lvl"/>
          <dgm:resizeHandles val="exact"/>
        </dgm:presLayoutVars>
      </dgm:prSet>
      <dgm:spPr/>
      <dgm:t>
        <a:bodyPr/>
        <a:lstStyle/>
        <a:p>
          <a:endParaRPr lang="en-US"/>
        </a:p>
      </dgm:t>
    </dgm:pt>
    <dgm:pt modelId="{F6CD0D9A-3D85-4B72-9B6E-847458E15873}" type="pres">
      <dgm:prSet presAssocID="{DC5EEC23-B197-4DF5-A0FA-035CA1BA3546}" presName="boxAndChildren" presStyleCnt="0"/>
      <dgm:spPr/>
    </dgm:pt>
    <dgm:pt modelId="{A7E39DAA-2FC5-4700-9FB9-6B7305D0AE9B}" type="pres">
      <dgm:prSet presAssocID="{DC5EEC23-B197-4DF5-A0FA-035CA1BA3546}" presName="parentTextBox" presStyleLbl="node1" presStyleIdx="0" presStyleCnt="2"/>
      <dgm:spPr/>
      <dgm:t>
        <a:bodyPr/>
        <a:lstStyle/>
        <a:p>
          <a:endParaRPr lang="en-US"/>
        </a:p>
      </dgm:t>
    </dgm:pt>
    <dgm:pt modelId="{539F5097-DDBB-4256-93AC-9F14EF8397C3}" type="pres">
      <dgm:prSet presAssocID="{40FEAC55-B469-47E0-8827-990792C90776}" presName="sp" presStyleCnt="0"/>
      <dgm:spPr/>
    </dgm:pt>
    <dgm:pt modelId="{129DEED0-27B7-4089-BC0E-54643734ABDF}" type="pres">
      <dgm:prSet presAssocID="{D0B9081E-7714-4354-87A3-2253026A4662}" presName="arrowAndChildren" presStyleCnt="0"/>
      <dgm:spPr/>
    </dgm:pt>
    <dgm:pt modelId="{120F3961-E4B6-47C8-B124-8CD4A20E2C0A}" type="pres">
      <dgm:prSet presAssocID="{D0B9081E-7714-4354-87A3-2253026A4662}" presName="parentTextArrow" presStyleLbl="node1" presStyleIdx="1" presStyleCnt="2"/>
      <dgm:spPr/>
      <dgm:t>
        <a:bodyPr/>
        <a:lstStyle/>
        <a:p>
          <a:endParaRPr lang="en-US"/>
        </a:p>
      </dgm:t>
    </dgm:pt>
  </dgm:ptLst>
  <dgm:cxnLst>
    <dgm:cxn modelId="{E9EDD6F4-58D1-47B0-BCCF-F27DAA22C2F3}" type="presOf" srcId="{DC5EEC23-B197-4DF5-A0FA-035CA1BA3546}" destId="{A7E39DAA-2FC5-4700-9FB9-6B7305D0AE9B}" srcOrd="0" destOrd="0" presId="urn:microsoft.com/office/officeart/2005/8/layout/process4"/>
    <dgm:cxn modelId="{DC87017B-7E55-4B79-99A7-AC8652AE249E}" type="presOf" srcId="{2F64E3B2-50DB-46EB-9687-B1E0975F7730}" destId="{7F84205C-BD82-4B1F-95D3-AFE84AB0C59E}" srcOrd="0" destOrd="0" presId="urn:microsoft.com/office/officeart/2005/8/layout/process4"/>
    <dgm:cxn modelId="{8296C1CF-A14B-44B6-994B-0ED1E5E6E84B}" srcId="{2F64E3B2-50DB-46EB-9687-B1E0975F7730}" destId="{D0B9081E-7714-4354-87A3-2253026A4662}" srcOrd="0" destOrd="0" parTransId="{DFEC09E1-4194-4575-A9C6-8B4D324F7AF9}" sibTransId="{40FEAC55-B469-47E0-8827-990792C90776}"/>
    <dgm:cxn modelId="{3F1F582B-F62C-4F54-9F23-7047398677D7}" srcId="{2F64E3B2-50DB-46EB-9687-B1E0975F7730}" destId="{DC5EEC23-B197-4DF5-A0FA-035CA1BA3546}" srcOrd="1" destOrd="0" parTransId="{3B0DC257-9DE9-463C-A63F-9FEF375EAB7A}" sibTransId="{0BB1278B-ECCC-4C03-95D3-30359B3A8352}"/>
    <dgm:cxn modelId="{2E92C617-C964-4F07-9418-5FF72A34C02E}" type="presOf" srcId="{D0B9081E-7714-4354-87A3-2253026A4662}" destId="{120F3961-E4B6-47C8-B124-8CD4A20E2C0A}" srcOrd="0" destOrd="0" presId="urn:microsoft.com/office/officeart/2005/8/layout/process4"/>
    <dgm:cxn modelId="{F52D2A1C-674E-4194-ADE9-865762B6A4C3}" type="presParOf" srcId="{7F84205C-BD82-4B1F-95D3-AFE84AB0C59E}" destId="{F6CD0D9A-3D85-4B72-9B6E-847458E15873}" srcOrd="0" destOrd="0" presId="urn:microsoft.com/office/officeart/2005/8/layout/process4"/>
    <dgm:cxn modelId="{986F5D93-66C6-4BE2-BD40-CD8B31BD198F}" type="presParOf" srcId="{F6CD0D9A-3D85-4B72-9B6E-847458E15873}" destId="{A7E39DAA-2FC5-4700-9FB9-6B7305D0AE9B}" srcOrd="0" destOrd="0" presId="urn:microsoft.com/office/officeart/2005/8/layout/process4"/>
    <dgm:cxn modelId="{338240FC-9F39-467E-9B7D-7A19826D3299}" type="presParOf" srcId="{7F84205C-BD82-4B1F-95D3-AFE84AB0C59E}" destId="{539F5097-DDBB-4256-93AC-9F14EF8397C3}" srcOrd="1" destOrd="0" presId="urn:microsoft.com/office/officeart/2005/8/layout/process4"/>
    <dgm:cxn modelId="{BD4085CD-25E1-4400-B026-29745ED13DDB}" type="presParOf" srcId="{7F84205C-BD82-4B1F-95D3-AFE84AB0C59E}" destId="{129DEED0-27B7-4089-BC0E-54643734ABDF}" srcOrd="2" destOrd="0" presId="urn:microsoft.com/office/officeart/2005/8/layout/process4"/>
    <dgm:cxn modelId="{0443E246-530B-4E28-80A5-CB61824243E0}" type="presParOf" srcId="{129DEED0-27B7-4089-BC0E-54643734ABDF}" destId="{120F3961-E4B6-47C8-B124-8CD4A20E2C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9F6C9DD-69D5-464A-B286-1DDAAD96DA1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4E38D48-5BC7-431B-8316-1C3E638AD447}">
      <dgm:prSet/>
      <dgm:spPr/>
      <dgm:t>
        <a:bodyPr/>
        <a:lstStyle/>
        <a:p>
          <a:pPr rtl="0"/>
          <a:r>
            <a:rPr lang="en-US" smtClean="0"/>
            <a:t>Post-CCLS</a:t>
          </a:r>
          <a:endParaRPr lang="en-US"/>
        </a:p>
      </dgm:t>
    </dgm:pt>
    <dgm:pt modelId="{A067ED5D-2892-4B10-9C8E-A137F71F2EF0}" type="parTrans" cxnId="{FFC2C5D2-2855-498A-988D-9778720FF1B1}">
      <dgm:prSet/>
      <dgm:spPr/>
      <dgm:t>
        <a:bodyPr/>
        <a:lstStyle/>
        <a:p>
          <a:endParaRPr lang="en-US"/>
        </a:p>
      </dgm:t>
    </dgm:pt>
    <dgm:pt modelId="{5E5414FE-0D27-41E1-962B-1D34C1EC28CC}" type="sibTrans" cxnId="{FFC2C5D2-2855-498A-988D-9778720FF1B1}">
      <dgm:prSet/>
      <dgm:spPr/>
      <dgm:t>
        <a:bodyPr/>
        <a:lstStyle/>
        <a:p>
          <a:endParaRPr lang="en-US"/>
        </a:p>
      </dgm:t>
    </dgm:pt>
    <dgm:pt modelId="{94FF9124-6B6B-4D9D-B668-A6B7504DFF6A}">
      <dgm:prSet/>
      <dgm:spPr/>
      <dgm:t>
        <a:bodyPr/>
        <a:lstStyle/>
        <a:p>
          <a:pPr rtl="0"/>
          <a:r>
            <a:rPr lang="en-US" dirty="0" smtClean="0"/>
            <a:t>Select a bio ethics article to read.  Write a critical essay in which you discuss the article you have chosen and </a:t>
          </a:r>
          <a:r>
            <a:rPr lang="en-US" i="1" dirty="0" smtClean="0"/>
            <a:t>The Immortal Life of Henrietta Lacks </a:t>
          </a:r>
          <a:r>
            <a:rPr lang="en-US" dirty="0" smtClean="0"/>
            <a:t>from the perspective provided in the quote.</a:t>
          </a:r>
          <a:endParaRPr lang="en-US" dirty="0"/>
        </a:p>
      </dgm:t>
    </dgm:pt>
    <dgm:pt modelId="{9FBA3BE2-FA17-4951-8339-9DB9CCE7E8AF}" type="parTrans" cxnId="{242F4F29-E888-433E-BDCA-3F34CE123EEA}">
      <dgm:prSet/>
      <dgm:spPr/>
      <dgm:t>
        <a:bodyPr/>
        <a:lstStyle/>
        <a:p>
          <a:endParaRPr lang="en-US"/>
        </a:p>
      </dgm:t>
    </dgm:pt>
    <dgm:pt modelId="{AC06C316-396F-408F-9282-F4973883D41D}" type="sibTrans" cxnId="{242F4F29-E888-433E-BDCA-3F34CE123EEA}">
      <dgm:prSet/>
      <dgm:spPr/>
      <dgm:t>
        <a:bodyPr/>
        <a:lstStyle/>
        <a:p>
          <a:endParaRPr lang="en-US"/>
        </a:p>
      </dgm:t>
    </dgm:pt>
    <dgm:pt modelId="{395A4932-FFF5-4780-823F-E1D5AB6B9732}">
      <dgm:prSet/>
      <dgm:spPr/>
      <dgm:t>
        <a:bodyPr/>
        <a:lstStyle/>
        <a:p>
          <a:pPr rtl="0"/>
          <a:r>
            <a:rPr lang="en-US" dirty="0" smtClean="0"/>
            <a:t>Provide a valid interpretation of the quote.</a:t>
          </a:r>
          <a:endParaRPr lang="en-US" dirty="0"/>
        </a:p>
      </dgm:t>
    </dgm:pt>
    <dgm:pt modelId="{89227105-7F38-4F05-97FE-ABFE6D1E16B8}" type="parTrans" cxnId="{B856ECBB-75FC-48F0-9E51-52A9EAECBBE6}">
      <dgm:prSet/>
      <dgm:spPr/>
      <dgm:t>
        <a:bodyPr/>
        <a:lstStyle/>
        <a:p>
          <a:endParaRPr lang="en-US"/>
        </a:p>
      </dgm:t>
    </dgm:pt>
    <dgm:pt modelId="{8D3DDF0A-0A3C-4F52-A1E3-B2D7E07659CA}" type="sibTrans" cxnId="{B856ECBB-75FC-48F0-9E51-52A9EAECBBE6}">
      <dgm:prSet/>
      <dgm:spPr/>
      <dgm:t>
        <a:bodyPr/>
        <a:lstStyle/>
        <a:p>
          <a:endParaRPr lang="en-US"/>
        </a:p>
      </dgm:t>
    </dgm:pt>
    <dgm:pt modelId="{DEC86AB7-9E5D-4336-9D57-6B134B9CCB92}">
      <dgm:prSet/>
      <dgm:spPr/>
      <dgm:t>
        <a:bodyPr/>
        <a:lstStyle/>
        <a:p>
          <a:pPr rtl="0"/>
          <a:r>
            <a:rPr lang="en-US" dirty="0" smtClean="0"/>
            <a:t>Agree or disagree with the quote as you’ve interpreted it.</a:t>
          </a:r>
          <a:endParaRPr lang="en-US" dirty="0"/>
        </a:p>
      </dgm:t>
    </dgm:pt>
    <dgm:pt modelId="{33A3CE09-E7C7-4F88-873C-3FD022A8EA7C}" type="parTrans" cxnId="{0A416E7F-6591-4444-A649-A1B23F3F0F9E}">
      <dgm:prSet/>
      <dgm:spPr/>
      <dgm:t>
        <a:bodyPr/>
        <a:lstStyle/>
        <a:p>
          <a:endParaRPr lang="en-US"/>
        </a:p>
      </dgm:t>
    </dgm:pt>
    <dgm:pt modelId="{2C4E1664-F390-4F40-A95C-43EFC561B739}" type="sibTrans" cxnId="{0A416E7F-6591-4444-A649-A1B23F3F0F9E}">
      <dgm:prSet/>
      <dgm:spPr/>
      <dgm:t>
        <a:bodyPr/>
        <a:lstStyle/>
        <a:p>
          <a:endParaRPr lang="en-US"/>
        </a:p>
      </dgm:t>
    </dgm:pt>
    <dgm:pt modelId="{634A17C9-FB2C-4D87-B43B-CCF6A8662F40}">
      <dgm:prSet/>
      <dgm:spPr/>
      <dgm:t>
        <a:bodyPr/>
        <a:lstStyle/>
        <a:p>
          <a:pPr rtl="0"/>
          <a:r>
            <a:rPr lang="en-US" dirty="0" smtClean="0"/>
            <a:t>Support your opinion using specific references from the two works listed above. </a:t>
          </a:r>
          <a:endParaRPr lang="en-US" dirty="0"/>
        </a:p>
      </dgm:t>
    </dgm:pt>
    <dgm:pt modelId="{67DCB742-3AED-4298-A06D-477515EB1781}" type="parTrans" cxnId="{9BC163C7-35B7-41CD-8715-2840FBC5EAD0}">
      <dgm:prSet/>
      <dgm:spPr/>
      <dgm:t>
        <a:bodyPr/>
        <a:lstStyle/>
        <a:p>
          <a:endParaRPr lang="en-US"/>
        </a:p>
      </dgm:t>
    </dgm:pt>
    <dgm:pt modelId="{D2E1F41C-8233-476C-AB39-1A03E465126E}" type="sibTrans" cxnId="{9BC163C7-35B7-41CD-8715-2840FBC5EAD0}">
      <dgm:prSet/>
      <dgm:spPr/>
      <dgm:t>
        <a:bodyPr/>
        <a:lstStyle/>
        <a:p>
          <a:endParaRPr lang="en-US"/>
        </a:p>
      </dgm:t>
    </dgm:pt>
    <dgm:pt modelId="{8E614C03-F3FC-498D-961E-DE861FD01C09}" type="pres">
      <dgm:prSet presAssocID="{99F6C9DD-69D5-464A-B286-1DDAAD96DA1C}" presName="Name0" presStyleCnt="0">
        <dgm:presLayoutVars>
          <dgm:dir/>
          <dgm:animLvl val="lvl"/>
          <dgm:resizeHandles val="exact"/>
        </dgm:presLayoutVars>
      </dgm:prSet>
      <dgm:spPr/>
      <dgm:t>
        <a:bodyPr/>
        <a:lstStyle/>
        <a:p>
          <a:endParaRPr lang="en-US"/>
        </a:p>
      </dgm:t>
    </dgm:pt>
    <dgm:pt modelId="{048CC9F4-2DC0-44F9-AEA8-3BEE952BD7DA}" type="pres">
      <dgm:prSet presAssocID="{94FF9124-6B6B-4D9D-B668-A6B7504DFF6A}" presName="boxAndChildren" presStyleCnt="0"/>
      <dgm:spPr/>
    </dgm:pt>
    <dgm:pt modelId="{61B3F794-9EE5-4573-8C37-95E521CAF0CE}" type="pres">
      <dgm:prSet presAssocID="{94FF9124-6B6B-4D9D-B668-A6B7504DFF6A}" presName="parentTextBox" presStyleLbl="node1" presStyleIdx="0" presStyleCnt="2"/>
      <dgm:spPr/>
      <dgm:t>
        <a:bodyPr/>
        <a:lstStyle/>
        <a:p>
          <a:endParaRPr lang="en-US"/>
        </a:p>
      </dgm:t>
    </dgm:pt>
    <dgm:pt modelId="{C8822F7A-23A9-49B8-B714-D91303E10DB7}" type="pres">
      <dgm:prSet presAssocID="{94FF9124-6B6B-4D9D-B668-A6B7504DFF6A}" presName="entireBox" presStyleLbl="node1" presStyleIdx="0" presStyleCnt="2"/>
      <dgm:spPr/>
      <dgm:t>
        <a:bodyPr/>
        <a:lstStyle/>
        <a:p>
          <a:endParaRPr lang="en-US"/>
        </a:p>
      </dgm:t>
    </dgm:pt>
    <dgm:pt modelId="{C11E4CC2-B518-4B84-B956-E52BA89BDBFA}" type="pres">
      <dgm:prSet presAssocID="{94FF9124-6B6B-4D9D-B668-A6B7504DFF6A}" presName="descendantBox" presStyleCnt="0"/>
      <dgm:spPr/>
    </dgm:pt>
    <dgm:pt modelId="{94849EDB-798B-4279-AEFC-296C1E8A467D}" type="pres">
      <dgm:prSet presAssocID="{395A4932-FFF5-4780-823F-E1D5AB6B9732}" presName="childTextBox" presStyleLbl="fgAccFollowNode1" presStyleIdx="0" presStyleCnt="3">
        <dgm:presLayoutVars>
          <dgm:bulletEnabled val="1"/>
        </dgm:presLayoutVars>
      </dgm:prSet>
      <dgm:spPr/>
      <dgm:t>
        <a:bodyPr/>
        <a:lstStyle/>
        <a:p>
          <a:endParaRPr lang="en-US"/>
        </a:p>
      </dgm:t>
    </dgm:pt>
    <dgm:pt modelId="{B2755C2B-C8E0-4960-8077-4033ECB95DCA}" type="pres">
      <dgm:prSet presAssocID="{DEC86AB7-9E5D-4336-9D57-6B134B9CCB92}" presName="childTextBox" presStyleLbl="fgAccFollowNode1" presStyleIdx="1" presStyleCnt="3">
        <dgm:presLayoutVars>
          <dgm:bulletEnabled val="1"/>
        </dgm:presLayoutVars>
      </dgm:prSet>
      <dgm:spPr/>
      <dgm:t>
        <a:bodyPr/>
        <a:lstStyle/>
        <a:p>
          <a:endParaRPr lang="en-US"/>
        </a:p>
      </dgm:t>
    </dgm:pt>
    <dgm:pt modelId="{6D15F4D6-46C2-43AB-B80A-5C1068DC04EF}" type="pres">
      <dgm:prSet presAssocID="{634A17C9-FB2C-4D87-B43B-CCF6A8662F40}" presName="childTextBox" presStyleLbl="fgAccFollowNode1" presStyleIdx="2" presStyleCnt="3">
        <dgm:presLayoutVars>
          <dgm:bulletEnabled val="1"/>
        </dgm:presLayoutVars>
      </dgm:prSet>
      <dgm:spPr/>
      <dgm:t>
        <a:bodyPr/>
        <a:lstStyle/>
        <a:p>
          <a:endParaRPr lang="en-US"/>
        </a:p>
      </dgm:t>
    </dgm:pt>
    <dgm:pt modelId="{7F49422C-4A20-4E58-8A93-7BA572730B20}" type="pres">
      <dgm:prSet presAssocID="{5E5414FE-0D27-41E1-962B-1D34C1EC28CC}" presName="sp" presStyleCnt="0"/>
      <dgm:spPr/>
    </dgm:pt>
    <dgm:pt modelId="{352E9F06-8ED7-46C2-90A0-92E54522BFC4}" type="pres">
      <dgm:prSet presAssocID="{34E38D48-5BC7-431B-8316-1C3E638AD447}" presName="arrowAndChildren" presStyleCnt="0"/>
      <dgm:spPr/>
    </dgm:pt>
    <dgm:pt modelId="{8AB43D7F-5943-4CF5-B2A0-7CB21FE452A7}" type="pres">
      <dgm:prSet presAssocID="{34E38D48-5BC7-431B-8316-1C3E638AD447}" presName="parentTextArrow" presStyleLbl="node1" presStyleIdx="1" presStyleCnt="2" custScaleY="31733"/>
      <dgm:spPr/>
      <dgm:t>
        <a:bodyPr/>
        <a:lstStyle/>
        <a:p>
          <a:endParaRPr lang="en-US"/>
        </a:p>
      </dgm:t>
    </dgm:pt>
  </dgm:ptLst>
  <dgm:cxnLst>
    <dgm:cxn modelId="{242F4F29-E888-433E-BDCA-3F34CE123EEA}" srcId="{99F6C9DD-69D5-464A-B286-1DDAAD96DA1C}" destId="{94FF9124-6B6B-4D9D-B668-A6B7504DFF6A}" srcOrd="1" destOrd="0" parTransId="{9FBA3BE2-FA17-4951-8339-9DB9CCE7E8AF}" sibTransId="{AC06C316-396F-408F-9282-F4973883D41D}"/>
    <dgm:cxn modelId="{B856ECBB-75FC-48F0-9E51-52A9EAECBBE6}" srcId="{94FF9124-6B6B-4D9D-B668-A6B7504DFF6A}" destId="{395A4932-FFF5-4780-823F-E1D5AB6B9732}" srcOrd="0" destOrd="0" parTransId="{89227105-7F38-4F05-97FE-ABFE6D1E16B8}" sibTransId="{8D3DDF0A-0A3C-4F52-A1E3-B2D7E07659CA}"/>
    <dgm:cxn modelId="{C8C22576-376C-4447-AF60-10215AC04F97}" type="presOf" srcId="{395A4932-FFF5-4780-823F-E1D5AB6B9732}" destId="{94849EDB-798B-4279-AEFC-296C1E8A467D}" srcOrd="0" destOrd="0" presId="urn:microsoft.com/office/officeart/2005/8/layout/process4"/>
    <dgm:cxn modelId="{0A416E7F-6591-4444-A649-A1B23F3F0F9E}" srcId="{94FF9124-6B6B-4D9D-B668-A6B7504DFF6A}" destId="{DEC86AB7-9E5D-4336-9D57-6B134B9CCB92}" srcOrd="1" destOrd="0" parTransId="{33A3CE09-E7C7-4F88-873C-3FD022A8EA7C}" sibTransId="{2C4E1664-F390-4F40-A95C-43EFC561B739}"/>
    <dgm:cxn modelId="{FFC2C5D2-2855-498A-988D-9778720FF1B1}" srcId="{99F6C9DD-69D5-464A-B286-1DDAAD96DA1C}" destId="{34E38D48-5BC7-431B-8316-1C3E638AD447}" srcOrd="0" destOrd="0" parTransId="{A067ED5D-2892-4B10-9C8E-A137F71F2EF0}" sibTransId="{5E5414FE-0D27-41E1-962B-1D34C1EC28CC}"/>
    <dgm:cxn modelId="{09AD8520-C234-4999-8763-3B11589E2777}" type="presOf" srcId="{DEC86AB7-9E5D-4336-9D57-6B134B9CCB92}" destId="{B2755C2B-C8E0-4960-8077-4033ECB95DCA}" srcOrd="0" destOrd="0" presId="urn:microsoft.com/office/officeart/2005/8/layout/process4"/>
    <dgm:cxn modelId="{BC5FB5A8-C2AE-4518-A74A-7F5A417F50DA}" type="presOf" srcId="{99F6C9DD-69D5-464A-B286-1DDAAD96DA1C}" destId="{8E614C03-F3FC-498D-961E-DE861FD01C09}" srcOrd="0" destOrd="0" presId="urn:microsoft.com/office/officeart/2005/8/layout/process4"/>
    <dgm:cxn modelId="{F1F8EA13-49B4-4EAF-82EF-FDA876442E2E}" type="presOf" srcId="{34E38D48-5BC7-431B-8316-1C3E638AD447}" destId="{8AB43D7F-5943-4CF5-B2A0-7CB21FE452A7}" srcOrd="0" destOrd="0" presId="urn:microsoft.com/office/officeart/2005/8/layout/process4"/>
    <dgm:cxn modelId="{B85260C7-FECC-4604-AE42-E08814BF1E96}" type="presOf" srcId="{634A17C9-FB2C-4D87-B43B-CCF6A8662F40}" destId="{6D15F4D6-46C2-43AB-B80A-5C1068DC04EF}" srcOrd="0" destOrd="0" presId="urn:microsoft.com/office/officeart/2005/8/layout/process4"/>
    <dgm:cxn modelId="{9BC163C7-35B7-41CD-8715-2840FBC5EAD0}" srcId="{94FF9124-6B6B-4D9D-B668-A6B7504DFF6A}" destId="{634A17C9-FB2C-4D87-B43B-CCF6A8662F40}" srcOrd="2" destOrd="0" parTransId="{67DCB742-3AED-4298-A06D-477515EB1781}" sibTransId="{D2E1F41C-8233-476C-AB39-1A03E465126E}"/>
    <dgm:cxn modelId="{DB389FC1-1D18-42F0-93F3-F192AD1EE687}" type="presOf" srcId="{94FF9124-6B6B-4D9D-B668-A6B7504DFF6A}" destId="{C8822F7A-23A9-49B8-B714-D91303E10DB7}" srcOrd="1" destOrd="0" presId="urn:microsoft.com/office/officeart/2005/8/layout/process4"/>
    <dgm:cxn modelId="{E808EC9A-4F82-4F16-B350-47E90C0129B3}" type="presOf" srcId="{94FF9124-6B6B-4D9D-B668-A6B7504DFF6A}" destId="{61B3F794-9EE5-4573-8C37-95E521CAF0CE}" srcOrd="0" destOrd="0" presId="urn:microsoft.com/office/officeart/2005/8/layout/process4"/>
    <dgm:cxn modelId="{2F806C98-9974-4722-A871-4E718F7F7D1E}" type="presParOf" srcId="{8E614C03-F3FC-498D-961E-DE861FD01C09}" destId="{048CC9F4-2DC0-44F9-AEA8-3BEE952BD7DA}" srcOrd="0" destOrd="0" presId="urn:microsoft.com/office/officeart/2005/8/layout/process4"/>
    <dgm:cxn modelId="{9B8092C3-8EC2-4029-A367-CB93AF707EF1}" type="presParOf" srcId="{048CC9F4-2DC0-44F9-AEA8-3BEE952BD7DA}" destId="{61B3F794-9EE5-4573-8C37-95E521CAF0CE}" srcOrd="0" destOrd="0" presId="urn:microsoft.com/office/officeart/2005/8/layout/process4"/>
    <dgm:cxn modelId="{7909187C-AEB9-4F48-94BB-34B0399D3CB7}" type="presParOf" srcId="{048CC9F4-2DC0-44F9-AEA8-3BEE952BD7DA}" destId="{C8822F7A-23A9-49B8-B714-D91303E10DB7}" srcOrd="1" destOrd="0" presId="urn:microsoft.com/office/officeart/2005/8/layout/process4"/>
    <dgm:cxn modelId="{A095E585-B0FE-48B2-9581-06983F686271}" type="presParOf" srcId="{048CC9F4-2DC0-44F9-AEA8-3BEE952BD7DA}" destId="{C11E4CC2-B518-4B84-B956-E52BA89BDBFA}" srcOrd="2" destOrd="0" presId="urn:microsoft.com/office/officeart/2005/8/layout/process4"/>
    <dgm:cxn modelId="{1ECEC4FF-5741-4ED1-88BC-11C92328728B}" type="presParOf" srcId="{C11E4CC2-B518-4B84-B956-E52BA89BDBFA}" destId="{94849EDB-798B-4279-AEFC-296C1E8A467D}" srcOrd="0" destOrd="0" presId="urn:microsoft.com/office/officeart/2005/8/layout/process4"/>
    <dgm:cxn modelId="{D4B39328-22CA-41F4-85FA-07974B21C25E}" type="presParOf" srcId="{C11E4CC2-B518-4B84-B956-E52BA89BDBFA}" destId="{B2755C2B-C8E0-4960-8077-4033ECB95DCA}" srcOrd="1" destOrd="0" presId="urn:microsoft.com/office/officeart/2005/8/layout/process4"/>
    <dgm:cxn modelId="{D593C1D2-62F0-4712-B13E-73E550C2F28C}" type="presParOf" srcId="{C11E4CC2-B518-4B84-B956-E52BA89BDBFA}" destId="{6D15F4D6-46C2-43AB-B80A-5C1068DC04EF}" srcOrd="2" destOrd="0" presId="urn:microsoft.com/office/officeart/2005/8/layout/process4"/>
    <dgm:cxn modelId="{B6B4DB03-EE7C-4E50-9ED3-281A7F52319D}" type="presParOf" srcId="{8E614C03-F3FC-498D-961E-DE861FD01C09}" destId="{7F49422C-4A20-4E58-8A93-7BA572730B20}" srcOrd="1" destOrd="0" presId="urn:microsoft.com/office/officeart/2005/8/layout/process4"/>
    <dgm:cxn modelId="{7FCE3DB4-75D3-461E-B1F8-C889184DD859}" type="presParOf" srcId="{8E614C03-F3FC-498D-961E-DE861FD01C09}" destId="{352E9F06-8ED7-46C2-90A0-92E54522BFC4}" srcOrd="2" destOrd="0" presId="urn:microsoft.com/office/officeart/2005/8/layout/process4"/>
    <dgm:cxn modelId="{6D0C0075-F17F-42A4-8369-38902C935691}" type="presParOf" srcId="{352E9F06-8ED7-46C2-90A0-92E54522BFC4}" destId="{8AB43D7F-5943-4CF5-B2A0-7CB21FE452A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EFE9C8-740E-4E09-BD46-E5A4F12E2C95}" type="doc">
      <dgm:prSet loTypeId="urn:diagrams.loki3.com/BracketList+Icon" loCatId="list" qsTypeId="urn:microsoft.com/office/officeart/2005/8/quickstyle/simple1" qsCatId="simple" csTypeId="urn:microsoft.com/office/officeart/2005/8/colors/accent1_2" csCatId="accent1"/>
      <dgm:spPr/>
      <dgm:t>
        <a:bodyPr/>
        <a:lstStyle/>
        <a:p>
          <a:endParaRPr lang="en-US"/>
        </a:p>
      </dgm:t>
    </dgm:pt>
    <dgm:pt modelId="{509040D2-E57E-4833-A982-B89C1E26B99C}">
      <dgm:prSet/>
      <dgm:spPr/>
      <dgm:t>
        <a:bodyPr/>
        <a:lstStyle/>
        <a:p>
          <a:pPr rtl="0"/>
          <a:r>
            <a:rPr lang="en-US" dirty="0" smtClean="0">
              <a:solidFill>
                <a:schemeClr val="accent2"/>
              </a:solidFill>
            </a:rPr>
            <a:t>Tier One Words </a:t>
          </a:r>
          <a:endParaRPr lang="en-US" dirty="0">
            <a:solidFill>
              <a:schemeClr val="accent2"/>
            </a:solidFill>
          </a:endParaRPr>
        </a:p>
      </dgm:t>
    </dgm:pt>
    <dgm:pt modelId="{6E317061-BC94-4BAA-BD31-0CA35E5A2416}" type="parTrans" cxnId="{4326E735-561A-42B0-9678-320274689E61}">
      <dgm:prSet/>
      <dgm:spPr/>
      <dgm:t>
        <a:bodyPr/>
        <a:lstStyle/>
        <a:p>
          <a:endParaRPr lang="en-US"/>
        </a:p>
      </dgm:t>
    </dgm:pt>
    <dgm:pt modelId="{A6B0752F-7569-4580-8880-3C63E77930D5}" type="sibTrans" cxnId="{4326E735-561A-42B0-9678-320274689E61}">
      <dgm:prSet/>
      <dgm:spPr/>
      <dgm:t>
        <a:bodyPr/>
        <a:lstStyle/>
        <a:p>
          <a:endParaRPr lang="en-US"/>
        </a:p>
      </dgm:t>
    </dgm:pt>
    <dgm:pt modelId="{E5C4677F-FCB8-4015-AA68-B8F18E58BABB}">
      <dgm:prSet/>
      <dgm:spPr/>
      <dgm:t>
        <a:bodyPr/>
        <a:lstStyle/>
        <a:p>
          <a:pPr rtl="0"/>
          <a:r>
            <a:rPr lang="en-US" smtClean="0"/>
            <a:t>Words of everyday speech </a:t>
          </a:r>
          <a:endParaRPr lang="en-US"/>
        </a:p>
      </dgm:t>
    </dgm:pt>
    <dgm:pt modelId="{3A7F988F-F7F7-4584-AAD4-178462025437}" type="parTrans" cxnId="{9D18A00D-ECEF-4A7B-9F1D-7A269DBB84FB}">
      <dgm:prSet/>
      <dgm:spPr/>
      <dgm:t>
        <a:bodyPr/>
        <a:lstStyle/>
        <a:p>
          <a:endParaRPr lang="en-US"/>
        </a:p>
      </dgm:t>
    </dgm:pt>
    <dgm:pt modelId="{1D5D56D6-587A-4FD1-A9FB-DAF623C3D208}" type="sibTrans" cxnId="{9D18A00D-ECEF-4A7B-9F1D-7A269DBB84FB}">
      <dgm:prSet/>
      <dgm:spPr/>
      <dgm:t>
        <a:bodyPr/>
        <a:lstStyle/>
        <a:p>
          <a:endParaRPr lang="en-US"/>
        </a:p>
      </dgm:t>
    </dgm:pt>
    <dgm:pt modelId="{7D062D55-8619-4E1B-AB1C-6464074C198E}">
      <dgm:prSet/>
      <dgm:spPr/>
      <dgm:t>
        <a:bodyPr/>
        <a:lstStyle/>
        <a:p>
          <a:pPr rtl="0"/>
          <a:r>
            <a:rPr lang="en-US" dirty="0" smtClean="0">
              <a:solidFill>
                <a:schemeClr val="accent2"/>
              </a:solidFill>
            </a:rPr>
            <a:t>Tier Two Words</a:t>
          </a:r>
          <a:endParaRPr lang="en-US" dirty="0">
            <a:solidFill>
              <a:schemeClr val="accent2"/>
            </a:solidFill>
          </a:endParaRPr>
        </a:p>
      </dgm:t>
    </dgm:pt>
    <dgm:pt modelId="{B36866BB-C328-435B-B9CA-5DC97C987156}" type="parTrans" cxnId="{7171B633-844D-48BC-9CEF-960574555056}">
      <dgm:prSet/>
      <dgm:spPr/>
      <dgm:t>
        <a:bodyPr/>
        <a:lstStyle/>
        <a:p>
          <a:endParaRPr lang="en-US"/>
        </a:p>
      </dgm:t>
    </dgm:pt>
    <dgm:pt modelId="{FF5F9D40-F655-4C0B-A5B6-D6E127D02CDE}" type="sibTrans" cxnId="{7171B633-844D-48BC-9CEF-960574555056}">
      <dgm:prSet/>
      <dgm:spPr/>
      <dgm:t>
        <a:bodyPr/>
        <a:lstStyle/>
        <a:p>
          <a:endParaRPr lang="en-US"/>
        </a:p>
      </dgm:t>
    </dgm:pt>
    <dgm:pt modelId="{45B9F1F0-F681-48CA-B433-6D3E6003A5DD}">
      <dgm:prSet/>
      <dgm:spPr/>
      <dgm:t>
        <a:bodyPr/>
        <a:lstStyle/>
        <a:p>
          <a:pPr rtl="0"/>
          <a:r>
            <a:rPr lang="en-US" smtClean="0"/>
            <a:t>Not specific to any one academic area</a:t>
          </a:r>
          <a:endParaRPr lang="en-US"/>
        </a:p>
      </dgm:t>
    </dgm:pt>
    <dgm:pt modelId="{5550BC23-E3A0-4E66-9886-50ABA7BEFD65}" type="parTrans" cxnId="{255226FD-450F-4688-894B-776D4E00E619}">
      <dgm:prSet/>
      <dgm:spPr/>
      <dgm:t>
        <a:bodyPr/>
        <a:lstStyle/>
        <a:p>
          <a:endParaRPr lang="en-US"/>
        </a:p>
      </dgm:t>
    </dgm:pt>
    <dgm:pt modelId="{4EF545EB-BAC4-426D-93D3-781A47079FD3}" type="sibTrans" cxnId="{255226FD-450F-4688-894B-776D4E00E619}">
      <dgm:prSet/>
      <dgm:spPr/>
      <dgm:t>
        <a:bodyPr/>
        <a:lstStyle/>
        <a:p>
          <a:endParaRPr lang="en-US"/>
        </a:p>
      </dgm:t>
    </dgm:pt>
    <dgm:pt modelId="{D2D46F93-5914-483D-A1C5-8BCC859CBFF5}">
      <dgm:prSet/>
      <dgm:spPr/>
      <dgm:t>
        <a:bodyPr/>
        <a:lstStyle/>
        <a:p>
          <a:pPr rtl="0"/>
          <a:r>
            <a:rPr lang="en-US" smtClean="0"/>
            <a:t>Generally not well-defined by context or explicitly defined within a text</a:t>
          </a:r>
          <a:endParaRPr lang="en-US"/>
        </a:p>
      </dgm:t>
    </dgm:pt>
    <dgm:pt modelId="{60EFD585-E005-4A7E-BB97-5A0F1B640A22}" type="parTrans" cxnId="{C0410AF9-1AE9-4F95-8FBE-437E9CB18B97}">
      <dgm:prSet/>
      <dgm:spPr/>
      <dgm:t>
        <a:bodyPr/>
        <a:lstStyle/>
        <a:p>
          <a:endParaRPr lang="en-US"/>
        </a:p>
      </dgm:t>
    </dgm:pt>
    <dgm:pt modelId="{85A55161-68B7-4DD2-BAFA-747BECDD96DE}" type="sibTrans" cxnId="{C0410AF9-1AE9-4F95-8FBE-437E9CB18B97}">
      <dgm:prSet/>
      <dgm:spPr/>
      <dgm:t>
        <a:bodyPr/>
        <a:lstStyle/>
        <a:p>
          <a:endParaRPr lang="en-US"/>
        </a:p>
      </dgm:t>
    </dgm:pt>
    <dgm:pt modelId="{BF70EA44-7581-4C29-9FF6-1776EE19D480}">
      <dgm:prSet/>
      <dgm:spPr/>
      <dgm:t>
        <a:bodyPr/>
        <a:lstStyle/>
        <a:p>
          <a:pPr rtl="0"/>
          <a:r>
            <a:rPr lang="en-US" smtClean="0"/>
            <a:t>Wide applicability to many types of reading </a:t>
          </a:r>
          <a:endParaRPr lang="en-US"/>
        </a:p>
      </dgm:t>
    </dgm:pt>
    <dgm:pt modelId="{4E4A0B4B-0467-4141-9480-F58A56257218}" type="parTrans" cxnId="{D1747CBC-60A9-4DA9-BF20-B2F039164583}">
      <dgm:prSet/>
      <dgm:spPr/>
      <dgm:t>
        <a:bodyPr/>
        <a:lstStyle/>
        <a:p>
          <a:endParaRPr lang="en-US"/>
        </a:p>
      </dgm:t>
    </dgm:pt>
    <dgm:pt modelId="{0171E06B-6B3C-4141-A06F-3B685625CACB}" type="sibTrans" cxnId="{D1747CBC-60A9-4DA9-BF20-B2F039164583}">
      <dgm:prSet/>
      <dgm:spPr/>
      <dgm:t>
        <a:bodyPr/>
        <a:lstStyle/>
        <a:p>
          <a:endParaRPr lang="en-US"/>
        </a:p>
      </dgm:t>
    </dgm:pt>
    <dgm:pt modelId="{CC78F7F5-503F-4F3D-92D0-28BD0C20950D}">
      <dgm:prSet/>
      <dgm:spPr/>
      <dgm:t>
        <a:bodyPr/>
        <a:lstStyle/>
        <a:p>
          <a:pPr rtl="0"/>
          <a:r>
            <a:rPr lang="en-US" dirty="0" smtClean="0">
              <a:solidFill>
                <a:schemeClr val="accent2"/>
              </a:solidFill>
            </a:rPr>
            <a:t>Tier Three Words</a:t>
          </a:r>
          <a:endParaRPr lang="en-US" dirty="0">
            <a:solidFill>
              <a:schemeClr val="accent2"/>
            </a:solidFill>
          </a:endParaRPr>
        </a:p>
      </dgm:t>
    </dgm:pt>
    <dgm:pt modelId="{E6E5D9A4-DBE3-4B3C-968B-325E638D7CD9}" type="parTrans" cxnId="{F761BBE0-1DA1-4324-B327-DD86ACE0DAD4}">
      <dgm:prSet/>
      <dgm:spPr/>
      <dgm:t>
        <a:bodyPr/>
        <a:lstStyle/>
        <a:p>
          <a:endParaRPr lang="en-US"/>
        </a:p>
      </dgm:t>
    </dgm:pt>
    <dgm:pt modelId="{8F0F42A3-C586-4888-8F66-368C061CA54A}" type="sibTrans" cxnId="{F761BBE0-1DA1-4324-B327-DD86ACE0DAD4}">
      <dgm:prSet/>
      <dgm:spPr/>
      <dgm:t>
        <a:bodyPr/>
        <a:lstStyle/>
        <a:p>
          <a:endParaRPr lang="en-US"/>
        </a:p>
      </dgm:t>
    </dgm:pt>
    <dgm:pt modelId="{C48DBC03-12BF-4CEF-BE30-0884FD5D0208}">
      <dgm:prSet/>
      <dgm:spPr/>
      <dgm:t>
        <a:bodyPr/>
        <a:lstStyle/>
        <a:p>
          <a:pPr rtl="0"/>
          <a:r>
            <a:rPr lang="en-US" smtClean="0"/>
            <a:t>Domain specific</a:t>
          </a:r>
          <a:endParaRPr lang="en-US"/>
        </a:p>
      </dgm:t>
    </dgm:pt>
    <dgm:pt modelId="{6D61B592-65DE-4357-AE17-EC521C3DCEA3}" type="parTrans" cxnId="{EE3BD2CE-FFCC-48D2-A87D-BFC37F7542CC}">
      <dgm:prSet/>
      <dgm:spPr/>
      <dgm:t>
        <a:bodyPr/>
        <a:lstStyle/>
        <a:p>
          <a:endParaRPr lang="en-US"/>
        </a:p>
      </dgm:t>
    </dgm:pt>
    <dgm:pt modelId="{0FDC4C48-4E6A-4B74-9A7E-02C96E7257B5}" type="sibTrans" cxnId="{EE3BD2CE-FFCC-48D2-A87D-BFC37F7542CC}">
      <dgm:prSet/>
      <dgm:spPr/>
      <dgm:t>
        <a:bodyPr/>
        <a:lstStyle/>
        <a:p>
          <a:endParaRPr lang="en-US"/>
        </a:p>
      </dgm:t>
    </dgm:pt>
    <dgm:pt modelId="{D93DB5F1-7376-435A-8229-EC5B05F8576C}">
      <dgm:prSet/>
      <dgm:spPr/>
      <dgm:t>
        <a:bodyPr/>
        <a:lstStyle/>
        <a:p>
          <a:pPr rtl="0"/>
          <a:r>
            <a:rPr lang="en-US" smtClean="0"/>
            <a:t>Low-frequency</a:t>
          </a:r>
          <a:endParaRPr lang="en-US"/>
        </a:p>
      </dgm:t>
    </dgm:pt>
    <dgm:pt modelId="{02708A17-D6F0-48F5-8482-62765F8AD9CB}" type="parTrans" cxnId="{D685ADC3-B014-492E-B1DB-1A11C2CCEFFB}">
      <dgm:prSet/>
      <dgm:spPr/>
      <dgm:t>
        <a:bodyPr/>
        <a:lstStyle/>
        <a:p>
          <a:endParaRPr lang="en-US"/>
        </a:p>
      </dgm:t>
    </dgm:pt>
    <dgm:pt modelId="{8435A46E-32C0-4103-B4D4-3E09B51A61CD}" type="sibTrans" cxnId="{D685ADC3-B014-492E-B1DB-1A11C2CCEFFB}">
      <dgm:prSet/>
      <dgm:spPr/>
      <dgm:t>
        <a:bodyPr/>
        <a:lstStyle/>
        <a:p>
          <a:endParaRPr lang="en-US"/>
        </a:p>
      </dgm:t>
    </dgm:pt>
    <dgm:pt modelId="{9AC5EC23-309A-44A9-AE27-BF490D1072B6}">
      <dgm:prSet/>
      <dgm:spPr/>
      <dgm:t>
        <a:bodyPr/>
        <a:lstStyle/>
        <a:p>
          <a:pPr rtl="0"/>
          <a:r>
            <a:rPr lang="en-US" smtClean="0"/>
            <a:t>Often explicitly defined </a:t>
          </a:r>
          <a:endParaRPr lang="en-US"/>
        </a:p>
      </dgm:t>
    </dgm:pt>
    <dgm:pt modelId="{35DE177F-487D-4DA7-B1C6-E643F7782A02}" type="parTrans" cxnId="{1F9F9538-F8F0-43E4-857D-9340DC4898EA}">
      <dgm:prSet/>
      <dgm:spPr/>
      <dgm:t>
        <a:bodyPr/>
        <a:lstStyle/>
        <a:p>
          <a:endParaRPr lang="en-US"/>
        </a:p>
      </dgm:t>
    </dgm:pt>
    <dgm:pt modelId="{5D49DE94-EEC1-48D4-88E4-40FAC40AA5A0}" type="sibTrans" cxnId="{1F9F9538-F8F0-43E4-857D-9340DC4898EA}">
      <dgm:prSet/>
      <dgm:spPr/>
      <dgm:t>
        <a:bodyPr/>
        <a:lstStyle/>
        <a:p>
          <a:endParaRPr lang="en-US"/>
        </a:p>
      </dgm:t>
    </dgm:pt>
    <dgm:pt modelId="{B17EED16-CAFE-44A2-9AE8-78B9B269161D}">
      <dgm:prSet/>
      <dgm:spPr/>
      <dgm:t>
        <a:bodyPr/>
        <a:lstStyle/>
        <a:p>
          <a:pPr rtl="0"/>
          <a:r>
            <a:rPr lang="en-US" smtClean="0"/>
            <a:t>Heavily scaffolded</a:t>
          </a:r>
          <a:endParaRPr lang="en-US"/>
        </a:p>
      </dgm:t>
    </dgm:pt>
    <dgm:pt modelId="{27B7BC12-5600-40C2-8E9E-EAC2E8345C4E}" type="parTrans" cxnId="{03050BDD-44BB-4184-BEF0-7E3986C7EE58}">
      <dgm:prSet/>
      <dgm:spPr/>
      <dgm:t>
        <a:bodyPr/>
        <a:lstStyle/>
        <a:p>
          <a:endParaRPr lang="en-US"/>
        </a:p>
      </dgm:t>
    </dgm:pt>
    <dgm:pt modelId="{6F72ECBC-35E5-401F-9891-9F074ACF6EFE}" type="sibTrans" cxnId="{03050BDD-44BB-4184-BEF0-7E3986C7EE58}">
      <dgm:prSet/>
      <dgm:spPr/>
      <dgm:t>
        <a:bodyPr/>
        <a:lstStyle/>
        <a:p>
          <a:endParaRPr lang="en-US"/>
        </a:p>
      </dgm:t>
    </dgm:pt>
    <dgm:pt modelId="{E02BB072-07FF-4AD3-9829-7150BB43C2B8}" type="pres">
      <dgm:prSet presAssocID="{1AEFE9C8-740E-4E09-BD46-E5A4F12E2C95}" presName="Name0" presStyleCnt="0">
        <dgm:presLayoutVars>
          <dgm:dir/>
          <dgm:animLvl val="lvl"/>
          <dgm:resizeHandles val="exact"/>
        </dgm:presLayoutVars>
      </dgm:prSet>
      <dgm:spPr/>
      <dgm:t>
        <a:bodyPr/>
        <a:lstStyle/>
        <a:p>
          <a:endParaRPr lang="en-US"/>
        </a:p>
      </dgm:t>
    </dgm:pt>
    <dgm:pt modelId="{6B461D54-248D-44DA-8B88-831ABED2BC5A}" type="pres">
      <dgm:prSet presAssocID="{509040D2-E57E-4833-A982-B89C1E26B99C}" presName="linNode" presStyleCnt="0"/>
      <dgm:spPr/>
    </dgm:pt>
    <dgm:pt modelId="{1809214A-0DDA-4999-92B0-5CB1116694BE}" type="pres">
      <dgm:prSet presAssocID="{509040D2-E57E-4833-A982-B89C1E26B99C}" presName="parTx" presStyleLbl="revTx" presStyleIdx="0" presStyleCnt="3">
        <dgm:presLayoutVars>
          <dgm:chMax val="1"/>
          <dgm:bulletEnabled val="1"/>
        </dgm:presLayoutVars>
      </dgm:prSet>
      <dgm:spPr/>
      <dgm:t>
        <a:bodyPr/>
        <a:lstStyle/>
        <a:p>
          <a:endParaRPr lang="en-US"/>
        </a:p>
      </dgm:t>
    </dgm:pt>
    <dgm:pt modelId="{DB9A23F5-47FC-4600-89CC-F102692C5CB5}" type="pres">
      <dgm:prSet presAssocID="{509040D2-E57E-4833-A982-B89C1E26B99C}" presName="bracket" presStyleLbl="parChTrans1D1" presStyleIdx="0" presStyleCnt="3"/>
      <dgm:spPr/>
    </dgm:pt>
    <dgm:pt modelId="{5BF65537-2812-43AD-B810-80342AEA3C32}" type="pres">
      <dgm:prSet presAssocID="{509040D2-E57E-4833-A982-B89C1E26B99C}" presName="spH" presStyleCnt="0"/>
      <dgm:spPr/>
    </dgm:pt>
    <dgm:pt modelId="{15F6F7A7-97E8-4FB7-8D6F-0D263DB5A389}" type="pres">
      <dgm:prSet presAssocID="{509040D2-E57E-4833-A982-B89C1E26B99C}" presName="desTx" presStyleLbl="node1" presStyleIdx="0" presStyleCnt="3">
        <dgm:presLayoutVars>
          <dgm:bulletEnabled val="1"/>
        </dgm:presLayoutVars>
      </dgm:prSet>
      <dgm:spPr/>
      <dgm:t>
        <a:bodyPr/>
        <a:lstStyle/>
        <a:p>
          <a:endParaRPr lang="en-US"/>
        </a:p>
      </dgm:t>
    </dgm:pt>
    <dgm:pt modelId="{C96C0DC7-2870-48EE-8CE7-5872B206D0C8}" type="pres">
      <dgm:prSet presAssocID="{A6B0752F-7569-4580-8880-3C63E77930D5}" presName="spV" presStyleCnt="0"/>
      <dgm:spPr/>
    </dgm:pt>
    <dgm:pt modelId="{5A7CDA9B-8FF6-47AF-AFFF-32F6BD04F82B}" type="pres">
      <dgm:prSet presAssocID="{7D062D55-8619-4E1B-AB1C-6464074C198E}" presName="linNode" presStyleCnt="0"/>
      <dgm:spPr/>
    </dgm:pt>
    <dgm:pt modelId="{3B0BD534-F83A-48D1-83AA-9A6C5D99C559}" type="pres">
      <dgm:prSet presAssocID="{7D062D55-8619-4E1B-AB1C-6464074C198E}" presName="parTx" presStyleLbl="revTx" presStyleIdx="1" presStyleCnt="3">
        <dgm:presLayoutVars>
          <dgm:chMax val="1"/>
          <dgm:bulletEnabled val="1"/>
        </dgm:presLayoutVars>
      </dgm:prSet>
      <dgm:spPr/>
      <dgm:t>
        <a:bodyPr/>
        <a:lstStyle/>
        <a:p>
          <a:endParaRPr lang="en-US"/>
        </a:p>
      </dgm:t>
    </dgm:pt>
    <dgm:pt modelId="{9098CFBD-BBB7-4EF3-8D3D-7B613F2B5AD0}" type="pres">
      <dgm:prSet presAssocID="{7D062D55-8619-4E1B-AB1C-6464074C198E}" presName="bracket" presStyleLbl="parChTrans1D1" presStyleIdx="1" presStyleCnt="3"/>
      <dgm:spPr/>
    </dgm:pt>
    <dgm:pt modelId="{368A9FCA-C310-439A-8CE8-FD10CE8BAA46}" type="pres">
      <dgm:prSet presAssocID="{7D062D55-8619-4E1B-AB1C-6464074C198E}" presName="spH" presStyleCnt="0"/>
      <dgm:spPr/>
    </dgm:pt>
    <dgm:pt modelId="{B9DDFA44-2B0C-4162-9315-1C7812B838ED}" type="pres">
      <dgm:prSet presAssocID="{7D062D55-8619-4E1B-AB1C-6464074C198E}" presName="desTx" presStyleLbl="node1" presStyleIdx="1" presStyleCnt="3">
        <dgm:presLayoutVars>
          <dgm:bulletEnabled val="1"/>
        </dgm:presLayoutVars>
      </dgm:prSet>
      <dgm:spPr/>
      <dgm:t>
        <a:bodyPr/>
        <a:lstStyle/>
        <a:p>
          <a:endParaRPr lang="en-US"/>
        </a:p>
      </dgm:t>
    </dgm:pt>
    <dgm:pt modelId="{41A412E3-4846-495A-9728-BE10378E42C9}" type="pres">
      <dgm:prSet presAssocID="{FF5F9D40-F655-4C0B-A5B6-D6E127D02CDE}" presName="spV" presStyleCnt="0"/>
      <dgm:spPr/>
    </dgm:pt>
    <dgm:pt modelId="{28E615DF-4AA3-4E4A-92E7-D83B34FD2221}" type="pres">
      <dgm:prSet presAssocID="{CC78F7F5-503F-4F3D-92D0-28BD0C20950D}" presName="linNode" presStyleCnt="0"/>
      <dgm:spPr/>
    </dgm:pt>
    <dgm:pt modelId="{1D63FDB4-DAFF-4967-97F0-34882BE40E51}" type="pres">
      <dgm:prSet presAssocID="{CC78F7F5-503F-4F3D-92D0-28BD0C20950D}" presName="parTx" presStyleLbl="revTx" presStyleIdx="2" presStyleCnt="3">
        <dgm:presLayoutVars>
          <dgm:chMax val="1"/>
          <dgm:bulletEnabled val="1"/>
        </dgm:presLayoutVars>
      </dgm:prSet>
      <dgm:spPr/>
      <dgm:t>
        <a:bodyPr/>
        <a:lstStyle/>
        <a:p>
          <a:endParaRPr lang="en-US"/>
        </a:p>
      </dgm:t>
    </dgm:pt>
    <dgm:pt modelId="{6847E1BF-EA22-4EBD-B211-F22E30623AD7}" type="pres">
      <dgm:prSet presAssocID="{CC78F7F5-503F-4F3D-92D0-28BD0C20950D}" presName="bracket" presStyleLbl="parChTrans1D1" presStyleIdx="2" presStyleCnt="3"/>
      <dgm:spPr/>
    </dgm:pt>
    <dgm:pt modelId="{A78249CF-AB75-4014-BC27-1B76F637E931}" type="pres">
      <dgm:prSet presAssocID="{CC78F7F5-503F-4F3D-92D0-28BD0C20950D}" presName="spH" presStyleCnt="0"/>
      <dgm:spPr/>
    </dgm:pt>
    <dgm:pt modelId="{846FE9B9-19DC-4101-A044-562BEFFFCAE3}" type="pres">
      <dgm:prSet presAssocID="{CC78F7F5-503F-4F3D-92D0-28BD0C20950D}" presName="desTx" presStyleLbl="node1" presStyleIdx="2" presStyleCnt="3">
        <dgm:presLayoutVars>
          <dgm:bulletEnabled val="1"/>
        </dgm:presLayoutVars>
      </dgm:prSet>
      <dgm:spPr/>
      <dgm:t>
        <a:bodyPr/>
        <a:lstStyle/>
        <a:p>
          <a:endParaRPr lang="en-US"/>
        </a:p>
      </dgm:t>
    </dgm:pt>
  </dgm:ptLst>
  <dgm:cxnLst>
    <dgm:cxn modelId="{54A96010-811A-4203-8F20-F64C2A30C6CE}" type="presOf" srcId="{C48DBC03-12BF-4CEF-BE30-0884FD5D0208}" destId="{846FE9B9-19DC-4101-A044-562BEFFFCAE3}" srcOrd="0" destOrd="0" presId="urn:diagrams.loki3.com/BracketList+Icon"/>
    <dgm:cxn modelId="{BD576B03-AF3D-4709-876D-5509878DC0E6}" type="presOf" srcId="{1AEFE9C8-740E-4E09-BD46-E5A4F12E2C95}" destId="{E02BB072-07FF-4AD3-9829-7150BB43C2B8}" srcOrd="0" destOrd="0" presId="urn:diagrams.loki3.com/BracketList+Icon"/>
    <dgm:cxn modelId="{D685ADC3-B014-492E-B1DB-1A11C2CCEFFB}" srcId="{CC78F7F5-503F-4F3D-92D0-28BD0C20950D}" destId="{D93DB5F1-7376-435A-8229-EC5B05F8576C}" srcOrd="1" destOrd="0" parTransId="{02708A17-D6F0-48F5-8482-62765F8AD9CB}" sibTransId="{8435A46E-32C0-4103-B4D4-3E09B51A61CD}"/>
    <dgm:cxn modelId="{1B8CA39D-A95E-4926-8FD9-DEE392079094}" type="presOf" srcId="{CC78F7F5-503F-4F3D-92D0-28BD0C20950D}" destId="{1D63FDB4-DAFF-4967-97F0-34882BE40E51}" srcOrd="0" destOrd="0" presId="urn:diagrams.loki3.com/BracketList+Icon"/>
    <dgm:cxn modelId="{8E770243-DCAB-45FB-A5C8-0C190FE9E836}" type="presOf" srcId="{E5C4677F-FCB8-4015-AA68-B8F18E58BABB}" destId="{15F6F7A7-97E8-4FB7-8D6F-0D263DB5A389}" srcOrd="0" destOrd="0" presId="urn:diagrams.loki3.com/BracketList+Icon"/>
    <dgm:cxn modelId="{C35C52F5-4E7C-44F9-AC5E-52D8334BD810}" type="presOf" srcId="{7D062D55-8619-4E1B-AB1C-6464074C198E}" destId="{3B0BD534-F83A-48D1-83AA-9A6C5D99C559}" srcOrd="0" destOrd="0" presId="urn:diagrams.loki3.com/BracketList+Icon"/>
    <dgm:cxn modelId="{32316F85-098E-4747-B557-1D7C8886F866}" type="presOf" srcId="{BF70EA44-7581-4C29-9FF6-1776EE19D480}" destId="{B9DDFA44-2B0C-4162-9315-1C7812B838ED}" srcOrd="0" destOrd="2" presId="urn:diagrams.loki3.com/BracketList+Icon"/>
    <dgm:cxn modelId="{7171B633-844D-48BC-9CEF-960574555056}" srcId="{1AEFE9C8-740E-4E09-BD46-E5A4F12E2C95}" destId="{7D062D55-8619-4E1B-AB1C-6464074C198E}" srcOrd="1" destOrd="0" parTransId="{B36866BB-C328-435B-B9CA-5DC97C987156}" sibTransId="{FF5F9D40-F655-4C0B-A5B6-D6E127D02CDE}"/>
    <dgm:cxn modelId="{EE3BD2CE-FFCC-48D2-A87D-BFC37F7542CC}" srcId="{CC78F7F5-503F-4F3D-92D0-28BD0C20950D}" destId="{C48DBC03-12BF-4CEF-BE30-0884FD5D0208}" srcOrd="0" destOrd="0" parTransId="{6D61B592-65DE-4357-AE17-EC521C3DCEA3}" sibTransId="{0FDC4C48-4E6A-4B74-9A7E-02C96E7257B5}"/>
    <dgm:cxn modelId="{8F71747A-14BC-499F-A80E-04F778FDB118}" type="presOf" srcId="{45B9F1F0-F681-48CA-B433-6D3E6003A5DD}" destId="{B9DDFA44-2B0C-4162-9315-1C7812B838ED}" srcOrd="0" destOrd="0" presId="urn:diagrams.loki3.com/BracketList+Icon"/>
    <dgm:cxn modelId="{1F9F9538-F8F0-43E4-857D-9340DC4898EA}" srcId="{CC78F7F5-503F-4F3D-92D0-28BD0C20950D}" destId="{9AC5EC23-309A-44A9-AE27-BF490D1072B6}" srcOrd="2" destOrd="0" parTransId="{35DE177F-487D-4DA7-B1C6-E643F7782A02}" sibTransId="{5D49DE94-EEC1-48D4-88E4-40FAC40AA5A0}"/>
    <dgm:cxn modelId="{D1747CBC-60A9-4DA9-BF20-B2F039164583}" srcId="{7D062D55-8619-4E1B-AB1C-6464074C198E}" destId="{BF70EA44-7581-4C29-9FF6-1776EE19D480}" srcOrd="2" destOrd="0" parTransId="{4E4A0B4B-0467-4141-9480-F58A56257218}" sibTransId="{0171E06B-6B3C-4141-A06F-3B685625CACB}"/>
    <dgm:cxn modelId="{3EBF000C-B0DB-4485-B42D-FE4F4B081D7A}" type="presOf" srcId="{D2D46F93-5914-483D-A1C5-8BCC859CBFF5}" destId="{B9DDFA44-2B0C-4162-9315-1C7812B838ED}" srcOrd="0" destOrd="1" presId="urn:diagrams.loki3.com/BracketList+Icon"/>
    <dgm:cxn modelId="{03050BDD-44BB-4184-BEF0-7E3986C7EE58}" srcId="{CC78F7F5-503F-4F3D-92D0-28BD0C20950D}" destId="{B17EED16-CAFE-44A2-9AE8-78B9B269161D}" srcOrd="3" destOrd="0" parTransId="{27B7BC12-5600-40C2-8E9E-EAC2E8345C4E}" sibTransId="{6F72ECBC-35E5-401F-9891-9F074ACF6EFE}"/>
    <dgm:cxn modelId="{4326E735-561A-42B0-9678-320274689E61}" srcId="{1AEFE9C8-740E-4E09-BD46-E5A4F12E2C95}" destId="{509040D2-E57E-4833-A982-B89C1E26B99C}" srcOrd="0" destOrd="0" parTransId="{6E317061-BC94-4BAA-BD31-0CA35E5A2416}" sibTransId="{A6B0752F-7569-4580-8880-3C63E77930D5}"/>
    <dgm:cxn modelId="{87EA11F5-49F9-48C5-A7AE-B8CE60716E2A}" type="presOf" srcId="{D93DB5F1-7376-435A-8229-EC5B05F8576C}" destId="{846FE9B9-19DC-4101-A044-562BEFFFCAE3}" srcOrd="0" destOrd="1" presId="urn:diagrams.loki3.com/BracketList+Icon"/>
    <dgm:cxn modelId="{F761BBE0-1DA1-4324-B327-DD86ACE0DAD4}" srcId="{1AEFE9C8-740E-4E09-BD46-E5A4F12E2C95}" destId="{CC78F7F5-503F-4F3D-92D0-28BD0C20950D}" srcOrd="2" destOrd="0" parTransId="{E6E5D9A4-DBE3-4B3C-968B-325E638D7CD9}" sibTransId="{8F0F42A3-C586-4888-8F66-368C061CA54A}"/>
    <dgm:cxn modelId="{C0410AF9-1AE9-4F95-8FBE-437E9CB18B97}" srcId="{7D062D55-8619-4E1B-AB1C-6464074C198E}" destId="{D2D46F93-5914-483D-A1C5-8BCC859CBFF5}" srcOrd="1" destOrd="0" parTransId="{60EFD585-E005-4A7E-BB97-5A0F1B640A22}" sibTransId="{85A55161-68B7-4DD2-BAFA-747BECDD96DE}"/>
    <dgm:cxn modelId="{20F8B62E-8146-4695-B053-DACB22A3D22D}" type="presOf" srcId="{509040D2-E57E-4833-A982-B89C1E26B99C}" destId="{1809214A-0DDA-4999-92B0-5CB1116694BE}" srcOrd="0" destOrd="0" presId="urn:diagrams.loki3.com/BracketList+Icon"/>
    <dgm:cxn modelId="{67B4761E-116A-45D4-8402-A6923D18752F}" type="presOf" srcId="{B17EED16-CAFE-44A2-9AE8-78B9B269161D}" destId="{846FE9B9-19DC-4101-A044-562BEFFFCAE3}" srcOrd="0" destOrd="3" presId="urn:diagrams.loki3.com/BracketList+Icon"/>
    <dgm:cxn modelId="{255226FD-450F-4688-894B-776D4E00E619}" srcId="{7D062D55-8619-4E1B-AB1C-6464074C198E}" destId="{45B9F1F0-F681-48CA-B433-6D3E6003A5DD}" srcOrd="0" destOrd="0" parTransId="{5550BC23-E3A0-4E66-9886-50ABA7BEFD65}" sibTransId="{4EF545EB-BAC4-426D-93D3-781A47079FD3}"/>
    <dgm:cxn modelId="{9D18A00D-ECEF-4A7B-9F1D-7A269DBB84FB}" srcId="{509040D2-E57E-4833-A982-B89C1E26B99C}" destId="{E5C4677F-FCB8-4015-AA68-B8F18E58BABB}" srcOrd="0" destOrd="0" parTransId="{3A7F988F-F7F7-4584-AAD4-178462025437}" sibTransId="{1D5D56D6-587A-4FD1-A9FB-DAF623C3D208}"/>
    <dgm:cxn modelId="{6A8CD268-FA4C-4723-8EA0-194FBD8D0311}" type="presOf" srcId="{9AC5EC23-309A-44A9-AE27-BF490D1072B6}" destId="{846FE9B9-19DC-4101-A044-562BEFFFCAE3}" srcOrd="0" destOrd="2" presId="urn:diagrams.loki3.com/BracketList+Icon"/>
    <dgm:cxn modelId="{D5B5854D-1FA4-4CBA-A70C-5A732004EB1F}" type="presParOf" srcId="{E02BB072-07FF-4AD3-9829-7150BB43C2B8}" destId="{6B461D54-248D-44DA-8B88-831ABED2BC5A}" srcOrd="0" destOrd="0" presId="urn:diagrams.loki3.com/BracketList+Icon"/>
    <dgm:cxn modelId="{8029B8D6-76B4-4461-8413-A07BA3CB2B93}" type="presParOf" srcId="{6B461D54-248D-44DA-8B88-831ABED2BC5A}" destId="{1809214A-0DDA-4999-92B0-5CB1116694BE}" srcOrd="0" destOrd="0" presId="urn:diagrams.loki3.com/BracketList+Icon"/>
    <dgm:cxn modelId="{69CD1C0B-A4FC-4050-B286-2F0E322F4A79}" type="presParOf" srcId="{6B461D54-248D-44DA-8B88-831ABED2BC5A}" destId="{DB9A23F5-47FC-4600-89CC-F102692C5CB5}" srcOrd="1" destOrd="0" presId="urn:diagrams.loki3.com/BracketList+Icon"/>
    <dgm:cxn modelId="{BBB0721A-7862-4398-9C8C-BDB4BA48BAD7}" type="presParOf" srcId="{6B461D54-248D-44DA-8B88-831ABED2BC5A}" destId="{5BF65537-2812-43AD-B810-80342AEA3C32}" srcOrd="2" destOrd="0" presId="urn:diagrams.loki3.com/BracketList+Icon"/>
    <dgm:cxn modelId="{A17E2632-79EE-4C22-BA56-FDDE7AD95ED7}" type="presParOf" srcId="{6B461D54-248D-44DA-8B88-831ABED2BC5A}" destId="{15F6F7A7-97E8-4FB7-8D6F-0D263DB5A389}" srcOrd="3" destOrd="0" presId="urn:diagrams.loki3.com/BracketList+Icon"/>
    <dgm:cxn modelId="{B3571F30-A51C-4535-B89E-A417867C72B8}" type="presParOf" srcId="{E02BB072-07FF-4AD3-9829-7150BB43C2B8}" destId="{C96C0DC7-2870-48EE-8CE7-5872B206D0C8}" srcOrd="1" destOrd="0" presId="urn:diagrams.loki3.com/BracketList+Icon"/>
    <dgm:cxn modelId="{DD72F7EC-E324-4AF9-9AA9-101146454F23}" type="presParOf" srcId="{E02BB072-07FF-4AD3-9829-7150BB43C2B8}" destId="{5A7CDA9B-8FF6-47AF-AFFF-32F6BD04F82B}" srcOrd="2" destOrd="0" presId="urn:diagrams.loki3.com/BracketList+Icon"/>
    <dgm:cxn modelId="{147922AB-6954-450C-924F-437018324D0E}" type="presParOf" srcId="{5A7CDA9B-8FF6-47AF-AFFF-32F6BD04F82B}" destId="{3B0BD534-F83A-48D1-83AA-9A6C5D99C559}" srcOrd="0" destOrd="0" presId="urn:diagrams.loki3.com/BracketList+Icon"/>
    <dgm:cxn modelId="{B704154B-A23A-4502-B8D1-159A50B8F6BB}" type="presParOf" srcId="{5A7CDA9B-8FF6-47AF-AFFF-32F6BD04F82B}" destId="{9098CFBD-BBB7-4EF3-8D3D-7B613F2B5AD0}" srcOrd="1" destOrd="0" presId="urn:diagrams.loki3.com/BracketList+Icon"/>
    <dgm:cxn modelId="{5390F2AC-02B6-49D3-906C-4028CBE3CD2D}" type="presParOf" srcId="{5A7CDA9B-8FF6-47AF-AFFF-32F6BD04F82B}" destId="{368A9FCA-C310-439A-8CE8-FD10CE8BAA46}" srcOrd="2" destOrd="0" presId="urn:diagrams.loki3.com/BracketList+Icon"/>
    <dgm:cxn modelId="{288B3917-794D-45C7-BF6A-8909C025703D}" type="presParOf" srcId="{5A7CDA9B-8FF6-47AF-AFFF-32F6BD04F82B}" destId="{B9DDFA44-2B0C-4162-9315-1C7812B838ED}" srcOrd="3" destOrd="0" presId="urn:diagrams.loki3.com/BracketList+Icon"/>
    <dgm:cxn modelId="{C9D7AEEC-25FC-4AA5-A141-CEB66854504C}" type="presParOf" srcId="{E02BB072-07FF-4AD3-9829-7150BB43C2B8}" destId="{41A412E3-4846-495A-9728-BE10378E42C9}" srcOrd="3" destOrd="0" presId="urn:diagrams.loki3.com/BracketList+Icon"/>
    <dgm:cxn modelId="{140CAD54-D49A-4F68-9955-C7867E644CE7}" type="presParOf" srcId="{E02BB072-07FF-4AD3-9829-7150BB43C2B8}" destId="{28E615DF-4AA3-4E4A-92E7-D83B34FD2221}" srcOrd="4" destOrd="0" presId="urn:diagrams.loki3.com/BracketList+Icon"/>
    <dgm:cxn modelId="{C2ED8302-7B85-4AE8-89BF-00416049F188}" type="presParOf" srcId="{28E615DF-4AA3-4E4A-92E7-D83B34FD2221}" destId="{1D63FDB4-DAFF-4967-97F0-34882BE40E51}" srcOrd="0" destOrd="0" presId="urn:diagrams.loki3.com/BracketList+Icon"/>
    <dgm:cxn modelId="{AB6303D6-86E6-438B-B0E1-80571A030DF4}" type="presParOf" srcId="{28E615DF-4AA3-4E4A-92E7-D83B34FD2221}" destId="{6847E1BF-EA22-4EBD-B211-F22E30623AD7}" srcOrd="1" destOrd="0" presId="urn:diagrams.loki3.com/BracketList+Icon"/>
    <dgm:cxn modelId="{B1905687-4AF7-4848-9197-BF840079FE92}" type="presParOf" srcId="{28E615DF-4AA3-4E4A-92E7-D83B34FD2221}" destId="{A78249CF-AB75-4014-BC27-1B76F637E931}" srcOrd="2" destOrd="0" presId="urn:diagrams.loki3.com/BracketList+Icon"/>
    <dgm:cxn modelId="{65AA5E6F-27A3-4097-843E-11535A972CC8}" type="presParOf" srcId="{28E615DF-4AA3-4E4A-92E7-D83B34FD2221}" destId="{846FE9B9-19DC-4101-A044-562BEFFFCAE3}"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2E5E4EB6-55C8-4366-8DE9-2BC745D9976E}" type="presOf" srcId="{999E313B-731B-4D91-B000-C2FF53AB0D91}" destId="{B92464BB-9F1D-44C7-9827-AA095071DEDA}" srcOrd="0" destOrd="0" presId="urn:microsoft.com/office/officeart/2005/8/layout/vList2"/>
    <dgm:cxn modelId="{436E77C1-5889-4C79-9049-444C44352B35}" srcId="{999E313B-731B-4D91-B000-C2FF53AB0D91}" destId="{58AF4B83-8603-4CE5-BCD6-23CFA571E949}" srcOrd="0" destOrd="0" parTransId="{0800B34C-22C3-448D-B699-091A97E99927}" sibTransId="{4D8053A1-EA9B-4862-BCC8-6444E8A5B263}"/>
    <dgm:cxn modelId="{FB737825-42AA-4FFA-B9A7-AA1ED1EDF5D1}" type="presOf" srcId="{58AF4B83-8603-4CE5-BCD6-23CFA571E949}" destId="{448B9D5F-027D-4D9B-A05F-98AE58FDE1BB}" srcOrd="0" destOrd="0" presId="urn:microsoft.com/office/officeart/2005/8/layout/vList2"/>
    <dgm:cxn modelId="{528C67CB-FBE2-40B6-BD0E-D677D4BAFE9E}"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FF9660A-3304-457E-BD17-3FF94A7C5BAB}" type="doc">
      <dgm:prSet loTypeId="urn:microsoft.com/office/officeart/2005/8/layout/hierarchy3" loCatId="hierarchy" qsTypeId="urn:microsoft.com/office/officeart/2005/8/quickstyle/simple2" qsCatId="simple" csTypeId="urn:microsoft.com/office/officeart/2005/8/colors/accent1_2" csCatId="accent1" phldr="1"/>
      <dgm:spPr/>
      <dgm:t>
        <a:bodyPr/>
        <a:lstStyle/>
        <a:p>
          <a:endParaRPr lang="en-US"/>
        </a:p>
      </dgm:t>
    </dgm:pt>
    <dgm:pt modelId="{8CFA0711-1606-44F0-AF50-143F5BD42A00}">
      <dgm:prSet custT="1"/>
      <dgm:spPr/>
      <dgm:t>
        <a:bodyPr/>
        <a:lstStyle/>
        <a:p>
          <a:pPr rtl="0"/>
          <a:r>
            <a:rPr lang="en-US" sz="2400" smtClean="0"/>
            <a:t>Pre-CCLS</a:t>
          </a:r>
          <a:endParaRPr lang="en-US" sz="2400" dirty="0"/>
        </a:p>
      </dgm:t>
    </dgm:pt>
    <dgm:pt modelId="{2EFDE267-950A-4F8A-B113-31F3385F200B}" type="parTrans" cxnId="{9EA92A94-D6BE-4548-9AFA-B6AE45B33897}">
      <dgm:prSet/>
      <dgm:spPr/>
      <dgm:t>
        <a:bodyPr/>
        <a:lstStyle/>
        <a:p>
          <a:endParaRPr lang="en-US"/>
        </a:p>
      </dgm:t>
    </dgm:pt>
    <dgm:pt modelId="{D5105ACD-2639-42B4-B47E-A3E3FF82614B}" type="sibTrans" cxnId="{9EA92A94-D6BE-4548-9AFA-B6AE45B33897}">
      <dgm:prSet/>
      <dgm:spPr/>
      <dgm:t>
        <a:bodyPr/>
        <a:lstStyle/>
        <a:p>
          <a:endParaRPr lang="en-US"/>
        </a:p>
      </dgm:t>
    </dgm:pt>
    <dgm:pt modelId="{2F0E47B7-A639-42C7-A09C-6DE1840B702D}">
      <dgm:prSet/>
      <dgm:spPr/>
      <dgm:t>
        <a:bodyPr/>
        <a:lstStyle/>
        <a:p>
          <a:pPr rtl="0"/>
          <a:r>
            <a:rPr lang="en-US" dirty="0" smtClean="0"/>
            <a:t>Cell membrane</a:t>
          </a:r>
          <a:endParaRPr lang="en-US" dirty="0"/>
        </a:p>
      </dgm:t>
    </dgm:pt>
    <dgm:pt modelId="{01AF8F70-4AC1-4E78-BC20-3C03A78C7040}" type="parTrans" cxnId="{02A34427-069D-4083-86E8-374848E960C1}">
      <dgm:prSet/>
      <dgm:spPr/>
      <dgm:t>
        <a:bodyPr/>
        <a:lstStyle/>
        <a:p>
          <a:endParaRPr lang="en-US"/>
        </a:p>
      </dgm:t>
    </dgm:pt>
    <dgm:pt modelId="{B18DC8E0-C009-4CBF-B901-2BAD59DFA035}" type="sibTrans" cxnId="{02A34427-069D-4083-86E8-374848E960C1}">
      <dgm:prSet/>
      <dgm:spPr/>
      <dgm:t>
        <a:bodyPr/>
        <a:lstStyle/>
        <a:p>
          <a:endParaRPr lang="en-US"/>
        </a:p>
      </dgm:t>
    </dgm:pt>
    <dgm:pt modelId="{7A33DCC4-4E47-4858-9082-7A187DE7FE03}">
      <dgm:prSet/>
      <dgm:spPr/>
      <dgm:t>
        <a:bodyPr/>
        <a:lstStyle/>
        <a:p>
          <a:pPr rtl="0"/>
          <a:r>
            <a:rPr lang="en-US" dirty="0" smtClean="0"/>
            <a:t> cell wall</a:t>
          </a:r>
          <a:endParaRPr lang="en-US" dirty="0"/>
        </a:p>
      </dgm:t>
    </dgm:pt>
    <dgm:pt modelId="{5794D19A-2EF4-47CF-9349-B12FD1C702E6}" type="parTrans" cxnId="{75579888-4207-4A59-95EB-505D03233C8C}">
      <dgm:prSet/>
      <dgm:spPr/>
      <dgm:t>
        <a:bodyPr/>
        <a:lstStyle/>
        <a:p>
          <a:endParaRPr lang="en-US"/>
        </a:p>
      </dgm:t>
    </dgm:pt>
    <dgm:pt modelId="{E12A99BB-D29D-4A07-ACB0-39434EB546DD}" type="sibTrans" cxnId="{75579888-4207-4A59-95EB-505D03233C8C}">
      <dgm:prSet/>
      <dgm:spPr/>
      <dgm:t>
        <a:bodyPr/>
        <a:lstStyle/>
        <a:p>
          <a:endParaRPr lang="en-US"/>
        </a:p>
      </dgm:t>
    </dgm:pt>
    <dgm:pt modelId="{78FF9643-080E-4D08-87F6-C9840A0C8271}">
      <dgm:prSet/>
      <dgm:spPr/>
      <dgm:t>
        <a:bodyPr/>
        <a:lstStyle/>
        <a:p>
          <a:pPr rtl="0"/>
          <a:r>
            <a:rPr lang="en-US" dirty="0" smtClean="0"/>
            <a:t>nucleus</a:t>
          </a:r>
          <a:endParaRPr lang="en-US" dirty="0"/>
        </a:p>
      </dgm:t>
    </dgm:pt>
    <dgm:pt modelId="{9AF32F4A-03A1-482E-9D68-E093D3D7F852}" type="parTrans" cxnId="{1E7F4F55-6C0F-4127-82A6-6060FC3E1596}">
      <dgm:prSet/>
      <dgm:spPr/>
      <dgm:t>
        <a:bodyPr/>
        <a:lstStyle/>
        <a:p>
          <a:endParaRPr lang="en-US"/>
        </a:p>
      </dgm:t>
    </dgm:pt>
    <dgm:pt modelId="{54023782-0B68-40F9-ABED-CDBD75197C53}" type="sibTrans" cxnId="{1E7F4F55-6C0F-4127-82A6-6060FC3E1596}">
      <dgm:prSet/>
      <dgm:spPr/>
      <dgm:t>
        <a:bodyPr/>
        <a:lstStyle/>
        <a:p>
          <a:endParaRPr lang="en-US"/>
        </a:p>
      </dgm:t>
    </dgm:pt>
    <dgm:pt modelId="{62FB2B9B-BB09-40B9-955C-FBB77611DB4E}">
      <dgm:prSet/>
      <dgm:spPr/>
      <dgm:t>
        <a:bodyPr/>
        <a:lstStyle/>
        <a:p>
          <a:pPr rtl="0"/>
          <a:r>
            <a:rPr lang="en-US" dirty="0" smtClean="0"/>
            <a:t>cytoplasm</a:t>
          </a:r>
          <a:endParaRPr lang="en-US" dirty="0"/>
        </a:p>
      </dgm:t>
    </dgm:pt>
    <dgm:pt modelId="{B8739376-299B-4C59-9CD2-FA3D3337205F}" type="parTrans" cxnId="{EC2895A9-03A5-4962-A084-B2172C6D1ED1}">
      <dgm:prSet/>
      <dgm:spPr/>
      <dgm:t>
        <a:bodyPr/>
        <a:lstStyle/>
        <a:p>
          <a:endParaRPr lang="en-US"/>
        </a:p>
      </dgm:t>
    </dgm:pt>
    <dgm:pt modelId="{3D98D412-FA48-47F1-BA2D-EF48E25D810D}" type="sibTrans" cxnId="{EC2895A9-03A5-4962-A084-B2172C6D1ED1}">
      <dgm:prSet/>
      <dgm:spPr/>
      <dgm:t>
        <a:bodyPr/>
        <a:lstStyle/>
        <a:p>
          <a:endParaRPr lang="en-US"/>
        </a:p>
      </dgm:t>
    </dgm:pt>
    <dgm:pt modelId="{7756D7E5-C652-448B-936A-A0C519001E4F}" type="pres">
      <dgm:prSet presAssocID="{BFF9660A-3304-457E-BD17-3FF94A7C5BAB}" presName="diagram" presStyleCnt="0">
        <dgm:presLayoutVars>
          <dgm:chPref val="1"/>
          <dgm:dir/>
          <dgm:animOne val="branch"/>
          <dgm:animLvl val="lvl"/>
          <dgm:resizeHandles/>
        </dgm:presLayoutVars>
      </dgm:prSet>
      <dgm:spPr/>
      <dgm:t>
        <a:bodyPr/>
        <a:lstStyle/>
        <a:p>
          <a:endParaRPr lang="en-US"/>
        </a:p>
      </dgm:t>
    </dgm:pt>
    <dgm:pt modelId="{19967060-533B-48B3-AADA-4AD90C095229}" type="pres">
      <dgm:prSet presAssocID="{8CFA0711-1606-44F0-AF50-143F5BD42A00}" presName="root" presStyleCnt="0"/>
      <dgm:spPr/>
    </dgm:pt>
    <dgm:pt modelId="{24943FCD-69E4-493C-9A2E-837244C19133}" type="pres">
      <dgm:prSet presAssocID="{8CFA0711-1606-44F0-AF50-143F5BD42A00}" presName="rootComposite" presStyleCnt="0"/>
      <dgm:spPr/>
    </dgm:pt>
    <dgm:pt modelId="{6655C4E6-19F2-4494-890C-F1B170F04224}" type="pres">
      <dgm:prSet presAssocID="{8CFA0711-1606-44F0-AF50-143F5BD42A00}" presName="rootText" presStyleLbl="node1" presStyleIdx="0" presStyleCnt="1"/>
      <dgm:spPr/>
      <dgm:t>
        <a:bodyPr/>
        <a:lstStyle/>
        <a:p>
          <a:endParaRPr lang="en-US"/>
        </a:p>
      </dgm:t>
    </dgm:pt>
    <dgm:pt modelId="{CA63C861-263A-4947-99A5-DF1683230A31}" type="pres">
      <dgm:prSet presAssocID="{8CFA0711-1606-44F0-AF50-143F5BD42A00}" presName="rootConnector" presStyleLbl="node1" presStyleIdx="0" presStyleCnt="1"/>
      <dgm:spPr/>
      <dgm:t>
        <a:bodyPr/>
        <a:lstStyle/>
        <a:p>
          <a:endParaRPr lang="en-US"/>
        </a:p>
      </dgm:t>
    </dgm:pt>
    <dgm:pt modelId="{74B8CF14-A160-4165-BFD1-BB3C203110FB}" type="pres">
      <dgm:prSet presAssocID="{8CFA0711-1606-44F0-AF50-143F5BD42A00}" presName="childShape" presStyleCnt="0"/>
      <dgm:spPr/>
    </dgm:pt>
    <dgm:pt modelId="{F07D186D-6229-4550-9F61-BA19F08F3AFD}" type="pres">
      <dgm:prSet presAssocID="{01AF8F70-4AC1-4E78-BC20-3C03A78C7040}" presName="Name13" presStyleLbl="parChTrans1D2" presStyleIdx="0" presStyleCnt="4"/>
      <dgm:spPr/>
      <dgm:t>
        <a:bodyPr/>
        <a:lstStyle/>
        <a:p>
          <a:endParaRPr lang="en-US"/>
        </a:p>
      </dgm:t>
    </dgm:pt>
    <dgm:pt modelId="{1D4C5EDF-D703-4CDD-9360-5EC96F0BC381}" type="pres">
      <dgm:prSet presAssocID="{2F0E47B7-A639-42C7-A09C-6DE1840B702D}" presName="childText" presStyleLbl="bgAcc1" presStyleIdx="0" presStyleCnt="4">
        <dgm:presLayoutVars>
          <dgm:bulletEnabled val="1"/>
        </dgm:presLayoutVars>
      </dgm:prSet>
      <dgm:spPr/>
      <dgm:t>
        <a:bodyPr/>
        <a:lstStyle/>
        <a:p>
          <a:endParaRPr lang="en-US"/>
        </a:p>
      </dgm:t>
    </dgm:pt>
    <dgm:pt modelId="{DB0BEFA5-6D46-49E5-AAE3-33D1AEE1D47E}" type="pres">
      <dgm:prSet presAssocID="{5794D19A-2EF4-47CF-9349-B12FD1C702E6}" presName="Name13" presStyleLbl="parChTrans1D2" presStyleIdx="1" presStyleCnt="4"/>
      <dgm:spPr/>
      <dgm:t>
        <a:bodyPr/>
        <a:lstStyle/>
        <a:p>
          <a:endParaRPr lang="en-US"/>
        </a:p>
      </dgm:t>
    </dgm:pt>
    <dgm:pt modelId="{C9230F63-0128-483F-9F1D-017B49D41C9B}" type="pres">
      <dgm:prSet presAssocID="{7A33DCC4-4E47-4858-9082-7A187DE7FE03}" presName="childText" presStyleLbl="bgAcc1" presStyleIdx="1" presStyleCnt="4" custLinFactNeighborX="-482" custLinFactNeighborY="623">
        <dgm:presLayoutVars>
          <dgm:bulletEnabled val="1"/>
        </dgm:presLayoutVars>
      </dgm:prSet>
      <dgm:spPr/>
      <dgm:t>
        <a:bodyPr/>
        <a:lstStyle/>
        <a:p>
          <a:endParaRPr lang="en-US"/>
        </a:p>
      </dgm:t>
    </dgm:pt>
    <dgm:pt modelId="{E08B02C5-C713-4C7E-A72F-0C61264D5AE2}" type="pres">
      <dgm:prSet presAssocID="{9AF32F4A-03A1-482E-9D68-E093D3D7F852}" presName="Name13" presStyleLbl="parChTrans1D2" presStyleIdx="2" presStyleCnt="4"/>
      <dgm:spPr/>
      <dgm:t>
        <a:bodyPr/>
        <a:lstStyle/>
        <a:p>
          <a:endParaRPr lang="en-US"/>
        </a:p>
      </dgm:t>
    </dgm:pt>
    <dgm:pt modelId="{574139B1-4FD3-4C20-ABE8-288FBE70ABE7}" type="pres">
      <dgm:prSet presAssocID="{78FF9643-080E-4D08-87F6-C9840A0C8271}" presName="childText" presStyleLbl="bgAcc1" presStyleIdx="2" presStyleCnt="4">
        <dgm:presLayoutVars>
          <dgm:bulletEnabled val="1"/>
        </dgm:presLayoutVars>
      </dgm:prSet>
      <dgm:spPr/>
      <dgm:t>
        <a:bodyPr/>
        <a:lstStyle/>
        <a:p>
          <a:endParaRPr lang="en-US"/>
        </a:p>
      </dgm:t>
    </dgm:pt>
    <dgm:pt modelId="{CAB95971-306C-426D-B2BB-58ACC61C0E21}" type="pres">
      <dgm:prSet presAssocID="{B8739376-299B-4C59-9CD2-FA3D3337205F}" presName="Name13" presStyleLbl="parChTrans1D2" presStyleIdx="3" presStyleCnt="4"/>
      <dgm:spPr/>
      <dgm:t>
        <a:bodyPr/>
        <a:lstStyle/>
        <a:p>
          <a:endParaRPr lang="en-US"/>
        </a:p>
      </dgm:t>
    </dgm:pt>
    <dgm:pt modelId="{2C42A0A7-9840-4486-B775-0DC7D32D445D}" type="pres">
      <dgm:prSet presAssocID="{62FB2B9B-BB09-40B9-955C-FBB77611DB4E}" presName="childText" presStyleLbl="bgAcc1" presStyleIdx="3" presStyleCnt="4">
        <dgm:presLayoutVars>
          <dgm:bulletEnabled val="1"/>
        </dgm:presLayoutVars>
      </dgm:prSet>
      <dgm:spPr/>
      <dgm:t>
        <a:bodyPr/>
        <a:lstStyle/>
        <a:p>
          <a:endParaRPr lang="en-US"/>
        </a:p>
      </dgm:t>
    </dgm:pt>
  </dgm:ptLst>
  <dgm:cxnLst>
    <dgm:cxn modelId="{A6D3DBC4-50AE-44AF-9083-179F0F9F4249}" type="presOf" srcId="{7A33DCC4-4E47-4858-9082-7A187DE7FE03}" destId="{C9230F63-0128-483F-9F1D-017B49D41C9B}" srcOrd="0" destOrd="0" presId="urn:microsoft.com/office/officeart/2005/8/layout/hierarchy3"/>
    <dgm:cxn modelId="{D0BD33F9-F0BD-4FA2-8A54-86799D56B468}" type="presOf" srcId="{2F0E47B7-A639-42C7-A09C-6DE1840B702D}" destId="{1D4C5EDF-D703-4CDD-9360-5EC96F0BC381}" srcOrd="0" destOrd="0" presId="urn:microsoft.com/office/officeart/2005/8/layout/hierarchy3"/>
    <dgm:cxn modelId="{02B48382-4CFE-41BA-8A4E-E6EFB10CACA5}" type="presOf" srcId="{78FF9643-080E-4D08-87F6-C9840A0C8271}" destId="{574139B1-4FD3-4C20-ABE8-288FBE70ABE7}" srcOrd="0" destOrd="0" presId="urn:microsoft.com/office/officeart/2005/8/layout/hierarchy3"/>
    <dgm:cxn modelId="{5CEEF1C3-5E08-4285-93DC-94E59870AFCD}" type="presOf" srcId="{01AF8F70-4AC1-4E78-BC20-3C03A78C7040}" destId="{F07D186D-6229-4550-9F61-BA19F08F3AFD}" srcOrd="0" destOrd="0" presId="urn:microsoft.com/office/officeart/2005/8/layout/hierarchy3"/>
    <dgm:cxn modelId="{75579888-4207-4A59-95EB-505D03233C8C}" srcId="{8CFA0711-1606-44F0-AF50-143F5BD42A00}" destId="{7A33DCC4-4E47-4858-9082-7A187DE7FE03}" srcOrd="1" destOrd="0" parTransId="{5794D19A-2EF4-47CF-9349-B12FD1C702E6}" sibTransId="{E12A99BB-D29D-4A07-ACB0-39434EB546DD}"/>
    <dgm:cxn modelId="{363FEBC4-7186-40AE-9B96-77BADFA4000B}" type="presOf" srcId="{8CFA0711-1606-44F0-AF50-143F5BD42A00}" destId="{6655C4E6-19F2-4494-890C-F1B170F04224}" srcOrd="0" destOrd="0" presId="urn:microsoft.com/office/officeart/2005/8/layout/hierarchy3"/>
    <dgm:cxn modelId="{1E7F4F55-6C0F-4127-82A6-6060FC3E1596}" srcId="{8CFA0711-1606-44F0-AF50-143F5BD42A00}" destId="{78FF9643-080E-4D08-87F6-C9840A0C8271}" srcOrd="2" destOrd="0" parTransId="{9AF32F4A-03A1-482E-9D68-E093D3D7F852}" sibTransId="{54023782-0B68-40F9-ABED-CDBD75197C53}"/>
    <dgm:cxn modelId="{02A34427-069D-4083-86E8-374848E960C1}" srcId="{8CFA0711-1606-44F0-AF50-143F5BD42A00}" destId="{2F0E47B7-A639-42C7-A09C-6DE1840B702D}" srcOrd="0" destOrd="0" parTransId="{01AF8F70-4AC1-4E78-BC20-3C03A78C7040}" sibTransId="{B18DC8E0-C009-4CBF-B901-2BAD59DFA035}"/>
    <dgm:cxn modelId="{560DEFC3-D004-4610-BFE8-B6BD26F5EE01}" type="presOf" srcId="{9AF32F4A-03A1-482E-9D68-E093D3D7F852}" destId="{E08B02C5-C713-4C7E-A72F-0C61264D5AE2}" srcOrd="0" destOrd="0" presId="urn:microsoft.com/office/officeart/2005/8/layout/hierarchy3"/>
    <dgm:cxn modelId="{471944CC-8246-424B-8FE7-CB3F88819EDB}" type="presOf" srcId="{BFF9660A-3304-457E-BD17-3FF94A7C5BAB}" destId="{7756D7E5-C652-448B-936A-A0C519001E4F}" srcOrd="0" destOrd="0" presId="urn:microsoft.com/office/officeart/2005/8/layout/hierarchy3"/>
    <dgm:cxn modelId="{0D93F859-BE8C-4256-8BD6-97431A60E845}" type="presOf" srcId="{B8739376-299B-4C59-9CD2-FA3D3337205F}" destId="{CAB95971-306C-426D-B2BB-58ACC61C0E21}" srcOrd="0" destOrd="0" presId="urn:microsoft.com/office/officeart/2005/8/layout/hierarchy3"/>
    <dgm:cxn modelId="{EC2895A9-03A5-4962-A084-B2172C6D1ED1}" srcId="{8CFA0711-1606-44F0-AF50-143F5BD42A00}" destId="{62FB2B9B-BB09-40B9-955C-FBB77611DB4E}" srcOrd="3" destOrd="0" parTransId="{B8739376-299B-4C59-9CD2-FA3D3337205F}" sibTransId="{3D98D412-FA48-47F1-BA2D-EF48E25D810D}"/>
    <dgm:cxn modelId="{B935FB55-7F7A-442A-A005-C7315460FC60}" type="presOf" srcId="{62FB2B9B-BB09-40B9-955C-FBB77611DB4E}" destId="{2C42A0A7-9840-4486-B775-0DC7D32D445D}" srcOrd="0" destOrd="0" presId="urn:microsoft.com/office/officeart/2005/8/layout/hierarchy3"/>
    <dgm:cxn modelId="{C1909A6B-B632-4B5B-916E-89D6CF35F088}" type="presOf" srcId="{5794D19A-2EF4-47CF-9349-B12FD1C702E6}" destId="{DB0BEFA5-6D46-49E5-AAE3-33D1AEE1D47E}" srcOrd="0" destOrd="0" presId="urn:microsoft.com/office/officeart/2005/8/layout/hierarchy3"/>
    <dgm:cxn modelId="{9EA92A94-D6BE-4548-9AFA-B6AE45B33897}" srcId="{BFF9660A-3304-457E-BD17-3FF94A7C5BAB}" destId="{8CFA0711-1606-44F0-AF50-143F5BD42A00}" srcOrd="0" destOrd="0" parTransId="{2EFDE267-950A-4F8A-B113-31F3385F200B}" sibTransId="{D5105ACD-2639-42B4-B47E-A3E3FF82614B}"/>
    <dgm:cxn modelId="{616FE25E-49C1-4BA7-8D42-95B0AC1DD99C}" type="presOf" srcId="{8CFA0711-1606-44F0-AF50-143F5BD42A00}" destId="{CA63C861-263A-4947-99A5-DF1683230A31}" srcOrd="1" destOrd="0" presId="urn:microsoft.com/office/officeart/2005/8/layout/hierarchy3"/>
    <dgm:cxn modelId="{CD65B99F-6291-4325-9C4B-FF3419D631E9}" type="presParOf" srcId="{7756D7E5-C652-448B-936A-A0C519001E4F}" destId="{19967060-533B-48B3-AADA-4AD90C095229}" srcOrd="0" destOrd="0" presId="urn:microsoft.com/office/officeart/2005/8/layout/hierarchy3"/>
    <dgm:cxn modelId="{4932F6CE-461B-470B-BF39-88D662B15026}" type="presParOf" srcId="{19967060-533B-48B3-AADA-4AD90C095229}" destId="{24943FCD-69E4-493C-9A2E-837244C19133}" srcOrd="0" destOrd="0" presId="urn:microsoft.com/office/officeart/2005/8/layout/hierarchy3"/>
    <dgm:cxn modelId="{E0157FB0-4A5B-4A68-9015-D365C41E942F}" type="presParOf" srcId="{24943FCD-69E4-493C-9A2E-837244C19133}" destId="{6655C4E6-19F2-4494-890C-F1B170F04224}" srcOrd="0" destOrd="0" presId="urn:microsoft.com/office/officeart/2005/8/layout/hierarchy3"/>
    <dgm:cxn modelId="{8984BE91-15F5-49DB-A76D-4137A151975B}" type="presParOf" srcId="{24943FCD-69E4-493C-9A2E-837244C19133}" destId="{CA63C861-263A-4947-99A5-DF1683230A31}" srcOrd="1" destOrd="0" presId="urn:microsoft.com/office/officeart/2005/8/layout/hierarchy3"/>
    <dgm:cxn modelId="{EF179635-830E-492F-A8E5-E7863BB5315A}" type="presParOf" srcId="{19967060-533B-48B3-AADA-4AD90C095229}" destId="{74B8CF14-A160-4165-BFD1-BB3C203110FB}" srcOrd="1" destOrd="0" presId="urn:microsoft.com/office/officeart/2005/8/layout/hierarchy3"/>
    <dgm:cxn modelId="{4412E017-2E0D-46D7-97C3-A3648FFF69D6}" type="presParOf" srcId="{74B8CF14-A160-4165-BFD1-BB3C203110FB}" destId="{F07D186D-6229-4550-9F61-BA19F08F3AFD}" srcOrd="0" destOrd="0" presId="urn:microsoft.com/office/officeart/2005/8/layout/hierarchy3"/>
    <dgm:cxn modelId="{351295F5-44A2-45ED-B101-6AB6F2CB7BC5}" type="presParOf" srcId="{74B8CF14-A160-4165-BFD1-BB3C203110FB}" destId="{1D4C5EDF-D703-4CDD-9360-5EC96F0BC381}" srcOrd="1" destOrd="0" presId="urn:microsoft.com/office/officeart/2005/8/layout/hierarchy3"/>
    <dgm:cxn modelId="{7FB5163E-F874-4103-9CD9-304CCD1E6504}" type="presParOf" srcId="{74B8CF14-A160-4165-BFD1-BB3C203110FB}" destId="{DB0BEFA5-6D46-49E5-AAE3-33D1AEE1D47E}" srcOrd="2" destOrd="0" presId="urn:microsoft.com/office/officeart/2005/8/layout/hierarchy3"/>
    <dgm:cxn modelId="{8343EAF5-5152-4DEB-AD61-2AE202CBC49F}" type="presParOf" srcId="{74B8CF14-A160-4165-BFD1-BB3C203110FB}" destId="{C9230F63-0128-483F-9F1D-017B49D41C9B}" srcOrd="3" destOrd="0" presId="urn:microsoft.com/office/officeart/2005/8/layout/hierarchy3"/>
    <dgm:cxn modelId="{EF1B5DB4-69B2-4613-89AA-AF1AE5DC9A6F}" type="presParOf" srcId="{74B8CF14-A160-4165-BFD1-BB3C203110FB}" destId="{E08B02C5-C713-4C7E-A72F-0C61264D5AE2}" srcOrd="4" destOrd="0" presId="urn:microsoft.com/office/officeart/2005/8/layout/hierarchy3"/>
    <dgm:cxn modelId="{00959561-FE9A-434C-AC87-FEA3DD6120ED}" type="presParOf" srcId="{74B8CF14-A160-4165-BFD1-BB3C203110FB}" destId="{574139B1-4FD3-4C20-ABE8-288FBE70ABE7}" srcOrd="5" destOrd="0" presId="urn:microsoft.com/office/officeart/2005/8/layout/hierarchy3"/>
    <dgm:cxn modelId="{901CBE8B-97A4-4C2C-95CA-EE7F1B732483}" type="presParOf" srcId="{74B8CF14-A160-4165-BFD1-BB3C203110FB}" destId="{CAB95971-306C-426D-B2BB-58ACC61C0E21}" srcOrd="6" destOrd="0" presId="urn:microsoft.com/office/officeart/2005/8/layout/hierarchy3"/>
    <dgm:cxn modelId="{D9A275C0-79E7-4357-9C7A-5D59B5B4B0E0}" type="presParOf" srcId="{74B8CF14-A160-4165-BFD1-BB3C203110FB}" destId="{2C42A0A7-9840-4486-B775-0DC7D32D445D}"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5C95E42-5F42-4BEC-BB78-A81E353EA62C}" type="doc">
      <dgm:prSet loTypeId="urn:microsoft.com/office/officeart/2005/8/layout/hierarchy3" loCatId="hierarchy" qsTypeId="urn:microsoft.com/office/officeart/2005/8/quickstyle/simple2" qsCatId="simple" csTypeId="urn:microsoft.com/office/officeart/2005/8/colors/accent1_2" csCatId="accent1" phldr="1"/>
      <dgm:spPr/>
      <dgm:t>
        <a:bodyPr/>
        <a:lstStyle/>
        <a:p>
          <a:endParaRPr lang="en-US"/>
        </a:p>
      </dgm:t>
    </dgm:pt>
    <dgm:pt modelId="{E0ED1114-7852-441E-ADC1-36EB2488879A}">
      <dgm:prSet/>
      <dgm:spPr/>
      <dgm:t>
        <a:bodyPr/>
        <a:lstStyle/>
        <a:p>
          <a:pPr rtl="0"/>
          <a:r>
            <a:rPr lang="en-US" smtClean="0"/>
            <a:t>Post-CCLS</a:t>
          </a:r>
          <a:endParaRPr lang="en-US"/>
        </a:p>
      </dgm:t>
    </dgm:pt>
    <dgm:pt modelId="{22DEC2B8-D4B5-470D-BC61-567F590D519D}" type="parTrans" cxnId="{16E8CF9F-41A6-4CF7-9B9E-5225ABEAE932}">
      <dgm:prSet/>
      <dgm:spPr/>
      <dgm:t>
        <a:bodyPr/>
        <a:lstStyle/>
        <a:p>
          <a:endParaRPr lang="en-US"/>
        </a:p>
      </dgm:t>
    </dgm:pt>
    <dgm:pt modelId="{0FEB935A-4C73-4D9E-8388-EEE3DFE1C3D3}" type="sibTrans" cxnId="{16E8CF9F-41A6-4CF7-9B9E-5225ABEAE932}">
      <dgm:prSet/>
      <dgm:spPr/>
      <dgm:t>
        <a:bodyPr/>
        <a:lstStyle/>
        <a:p>
          <a:endParaRPr lang="en-US"/>
        </a:p>
      </dgm:t>
    </dgm:pt>
    <dgm:pt modelId="{D46F64EC-7F21-43A0-BD04-CBEBEB71EE6C}">
      <dgm:prSet/>
      <dgm:spPr/>
      <dgm:t>
        <a:bodyPr/>
        <a:lstStyle/>
        <a:p>
          <a:pPr rtl="0"/>
          <a:r>
            <a:rPr lang="en-US" smtClean="0"/>
            <a:t>Tier 3 Words</a:t>
          </a:r>
          <a:endParaRPr lang="en-US"/>
        </a:p>
      </dgm:t>
    </dgm:pt>
    <dgm:pt modelId="{C0C4F26A-010A-470B-8A1C-E0DCE2FD6070}" type="parTrans" cxnId="{136C5832-9DA9-4B25-A8D9-CD350B3B49F5}">
      <dgm:prSet/>
      <dgm:spPr/>
      <dgm:t>
        <a:bodyPr/>
        <a:lstStyle/>
        <a:p>
          <a:endParaRPr lang="en-US"/>
        </a:p>
      </dgm:t>
    </dgm:pt>
    <dgm:pt modelId="{DA808E93-473B-47FB-AC09-9154FCCF82C5}" type="sibTrans" cxnId="{136C5832-9DA9-4B25-A8D9-CD350B3B49F5}">
      <dgm:prSet/>
      <dgm:spPr/>
      <dgm:t>
        <a:bodyPr/>
        <a:lstStyle/>
        <a:p>
          <a:endParaRPr lang="en-US"/>
        </a:p>
      </dgm:t>
    </dgm:pt>
    <dgm:pt modelId="{743161BD-4FFA-4545-9963-2EF1CEC75947}">
      <dgm:prSet/>
      <dgm:spPr/>
      <dgm:t>
        <a:bodyPr/>
        <a:lstStyle/>
        <a:p>
          <a:pPr rtl="0"/>
          <a:r>
            <a:rPr lang="en-US" dirty="0" smtClean="0"/>
            <a:t>Cell membrane</a:t>
          </a:r>
          <a:endParaRPr lang="en-US" dirty="0"/>
        </a:p>
      </dgm:t>
    </dgm:pt>
    <dgm:pt modelId="{201DF1DC-8EDB-4DB1-A595-018998D95F9E}" type="parTrans" cxnId="{FEFB8512-9939-4ED7-9C0E-19018AB3EC9A}">
      <dgm:prSet/>
      <dgm:spPr/>
      <dgm:t>
        <a:bodyPr/>
        <a:lstStyle/>
        <a:p>
          <a:endParaRPr lang="en-US"/>
        </a:p>
      </dgm:t>
    </dgm:pt>
    <dgm:pt modelId="{A1DF91F8-C69D-44A5-8FE8-A49AA1385BBA}" type="sibTrans" cxnId="{FEFB8512-9939-4ED7-9C0E-19018AB3EC9A}">
      <dgm:prSet/>
      <dgm:spPr/>
      <dgm:t>
        <a:bodyPr/>
        <a:lstStyle/>
        <a:p>
          <a:endParaRPr lang="en-US"/>
        </a:p>
      </dgm:t>
    </dgm:pt>
    <dgm:pt modelId="{58EF603A-C506-4022-B581-465137471B6A}">
      <dgm:prSet/>
      <dgm:spPr/>
      <dgm:t>
        <a:bodyPr/>
        <a:lstStyle/>
        <a:p>
          <a:pPr rtl="0"/>
          <a:r>
            <a:rPr lang="en-US" dirty="0" smtClean="0"/>
            <a:t>Cell wall</a:t>
          </a:r>
          <a:endParaRPr lang="en-US" dirty="0"/>
        </a:p>
      </dgm:t>
    </dgm:pt>
    <dgm:pt modelId="{701AD2A5-EBB2-4938-8D5B-AD3D3F088E1E}" type="parTrans" cxnId="{DCB77C5A-C636-4986-924E-CB9350F180FF}">
      <dgm:prSet/>
      <dgm:spPr/>
      <dgm:t>
        <a:bodyPr/>
        <a:lstStyle/>
        <a:p>
          <a:endParaRPr lang="en-US"/>
        </a:p>
      </dgm:t>
    </dgm:pt>
    <dgm:pt modelId="{52B329BF-D216-444E-9193-9825EB527418}" type="sibTrans" cxnId="{DCB77C5A-C636-4986-924E-CB9350F180FF}">
      <dgm:prSet/>
      <dgm:spPr/>
      <dgm:t>
        <a:bodyPr/>
        <a:lstStyle/>
        <a:p>
          <a:endParaRPr lang="en-US"/>
        </a:p>
      </dgm:t>
    </dgm:pt>
    <dgm:pt modelId="{A0D113D2-3DB7-4BF0-9C35-B9A3AD7CD2D9}">
      <dgm:prSet/>
      <dgm:spPr/>
      <dgm:t>
        <a:bodyPr/>
        <a:lstStyle/>
        <a:p>
          <a:pPr rtl="0"/>
          <a:r>
            <a:rPr lang="en-US" dirty="0" smtClean="0"/>
            <a:t>nucleus</a:t>
          </a:r>
          <a:endParaRPr lang="en-US" dirty="0"/>
        </a:p>
      </dgm:t>
    </dgm:pt>
    <dgm:pt modelId="{FF959237-F74B-4E72-A9E6-518CEB8842A8}" type="parTrans" cxnId="{26AB6D39-7FC4-4668-B2A3-245FCD0BE63E}">
      <dgm:prSet/>
      <dgm:spPr/>
      <dgm:t>
        <a:bodyPr/>
        <a:lstStyle/>
        <a:p>
          <a:endParaRPr lang="en-US"/>
        </a:p>
      </dgm:t>
    </dgm:pt>
    <dgm:pt modelId="{D80810B1-5CDC-4079-8273-20193209241C}" type="sibTrans" cxnId="{26AB6D39-7FC4-4668-B2A3-245FCD0BE63E}">
      <dgm:prSet/>
      <dgm:spPr/>
      <dgm:t>
        <a:bodyPr/>
        <a:lstStyle/>
        <a:p>
          <a:endParaRPr lang="en-US"/>
        </a:p>
      </dgm:t>
    </dgm:pt>
    <dgm:pt modelId="{154E4B6F-0802-46F9-A467-36BD783C6334}">
      <dgm:prSet/>
      <dgm:spPr/>
      <dgm:t>
        <a:bodyPr/>
        <a:lstStyle/>
        <a:p>
          <a:pPr rtl="0"/>
          <a:r>
            <a:rPr lang="en-US" dirty="0" smtClean="0"/>
            <a:t>cytoplasm</a:t>
          </a:r>
          <a:endParaRPr lang="en-US" dirty="0"/>
        </a:p>
      </dgm:t>
    </dgm:pt>
    <dgm:pt modelId="{71B9E441-A4F6-406C-9E59-27E2B5883670}" type="parTrans" cxnId="{90D180CD-D98B-451D-B5AD-CBFDA83D5411}">
      <dgm:prSet/>
      <dgm:spPr/>
      <dgm:t>
        <a:bodyPr/>
        <a:lstStyle/>
        <a:p>
          <a:endParaRPr lang="en-US"/>
        </a:p>
      </dgm:t>
    </dgm:pt>
    <dgm:pt modelId="{DA093EBF-9C8B-479D-8216-CA4C0D1D37FE}" type="sibTrans" cxnId="{90D180CD-D98B-451D-B5AD-CBFDA83D5411}">
      <dgm:prSet/>
      <dgm:spPr/>
      <dgm:t>
        <a:bodyPr/>
        <a:lstStyle/>
        <a:p>
          <a:endParaRPr lang="en-US"/>
        </a:p>
      </dgm:t>
    </dgm:pt>
    <dgm:pt modelId="{44040278-8D94-4A3D-9A6F-E3EC50238740}">
      <dgm:prSet/>
      <dgm:spPr/>
      <dgm:t>
        <a:bodyPr/>
        <a:lstStyle/>
        <a:p>
          <a:pPr rtl="0"/>
          <a:r>
            <a:rPr lang="en-US" smtClean="0"/>
            <a:t>Tier 2 Words</a:t>
          </a:r>
          <a:endParaRPr lang="en-US"/>
        </a:p>
      </dgm:t>
    </dgm:pt>
    <dgm:pt modelId="{BF59BCA0-A4D7-480D-BD3E-13A2FD7A97A4}" type="parTrans" cxnId="{ADD31FE2-7414-4512-9642-DDB6AFE51E95}">
      <dgm:prSet/>
      <dgm:spPr/>
      <dgm:t>
        <a:bodyPr/>
        <a:lstStyle/>
        <a:p>
          <a:endParaRPr lang="en-US"/>
        </a:p>
      </dgm:t>
    </dgm:pt>
    <dgm:pt modelId="{234DA533-C90B-4E50-BD8B-39F4604012C9}" type="sibTrans" cxnId="{ADD31FE2-7414-4512-9642-DDB6AFE51E95}">
      <dgm:prSet/>
      <dgm:spPr/>
      <dgm:t>
        <a:bodyPr/>
        <a:lstStyle/>
        <a:p>
          <a:endParaRPr lang="en-US"/>
        </a:p>
      </dgm:t>
    </dgm:pt>
    <dgm:pt modelId="{3BD66315-122D-429C-8EE6-ED894E7AC439}">
      <dgm:prSet/>
      <dgm:spPr/>
      <dgm:t>
        <a:bodyPr/>
        <a:lstStyle/>
        <a:p>
          <a:pPr rtl="0"/>
          <a:r>
            <a:rPr lang="en-US" dirty="0" smtClean="0"/>
            <a:t>buzzes </a:t>
          </a:r>
          <a:endParaRPr lang="en-US" dirty="0"/>
        </a:p>
      </dgm:t>
    </dgm:pt>
    <dgm:pt modelId="{3F7A7D38-FD21-4F14-83FA-C6D775413116}" type="parTrans" cxnId="{6616AAD6-A5C5-4600-9221-5530E1A7A914}">
      <dgm:prSet/>
      <dgm:spPr/>
      <dgm:t>
        <a:bodyPr/>
        <a:lstStyle/>
        <a:p>
          <a:endParaRPr lang="en-US"/>
        </a:p>
      </dgm:t>
    </dgm:pt>
    <dgm:pt modelId="{59491DF1-B8FA-4460-B79A-388EF8311C9D}" type="sibTrans" cxnId="{6616AAD6-A5C5-4600-9221-5530E1A7A914}">
      <dgm:prSet/>
      <dgm:spPr/>
      <dgm:t>
        <a:bodyPr/>
        <a:lstStyle/>
        <a:p>
          <a:endParaRPr lang="en-US"/>
        </a:p>
      </dgm:t>
    </dgm:pt>
    <dgm:pt modelId="{73C75609-0EC9-4574-A8D5-B26335CCF894}">
      <dgm:prSet/>
      <dgm:spPr/>
      <dgm:t>
        <a:bodyPr/>
        <a:lstStyle/>
        <a:p>
          <a:pPr rtl="0"/>
          <a:r>
            <a:rPr lang="en-US" dirty="0" smtClean="0"/>
            <a:t>crammed</a:t>
          </a:r>
          <a:endParaRPr lang="en-US" dirty="0"/>
        </a:p>
      </dgm:t>
    </dgm:pt>
    <dgm:pt modelId="{3644B55F-3B29-46DE-8DAD-93D4DFBD06D6}" type="parTrans" cxnId="{36A1953E-7676-419A-8027-A4DF768FDC13}">
      <dgm:prSet/>
      <dgm:spPr/>
      <dgm:t>
        <a:bodyPr/>
        <a:lstStyle/>
        <a:p>
          <a:endParaRPr lang="en-US"/>
        </a:p>
      </dgm:t>
    </dgm:pt>
    <dgm:pt modelId="{D61A61ED-C4F7-4E7D-8F68-47D1E339E9D7}" type="sibTrans" cxnId="{36A1953E-7676-419A-8027-A4DF768FDC13}">
      <dgm:prSet/>
      <dgm:spPr/>
      <dgm:t>
        <a:bodyPr/>
        <a:lstStyle/>
        <a:p>
          <a:endParaRPr lang="en-US"/>
        </a:p>
      </dgm:t>
    </dgm:pt>
    <dgm:pt modelId="{CFA0DE71-4C60-4B7C-8CF1-A03C32FA7EAE}">
      <dgm:prSet/>
      <dgm:spPr/>
      <dgm:t>
        <a:bodyPr/>
        <a:lstStyle/>
        <a:p>
          <a:pPr rtl="0"/>
          <a:r>
            <a:rPr lang="en-US" dirty="0" smtClean="0"/>
            <a:t>shuttling</a:t>
          </a:r>
          <a:endParaRPr lang="en-US" dirty="0"/>
        </a:p>
      </dgm:t>
    </dgm:pt>
    <dgm:pt modelId="{0E182F68-E1DE-4856-A742-B172D2307632}" type="parTrans" cxnId="{02C54E2B-4C97-4C34-B7DF-E5B50B9521ED}">
      <dgm:prSet/>
      <dgm:spPr/>
      <dgm:t>
        <a:bodyPr/>
        <a:lstStyle/>
        <a:p>
          <a:endParaRPr lang="en-US"/>
        </a:p>
      </dgm:t>
    </dgm:pt>
    <dgm:pt modelId="{D559F32F-0E65-46CC-9710-E2F915CA0A6D}" type="sibTrans" cxnId="{02C54E2B-4C97-4C34-B7DF-E5B50B9521ED}">
      <dgm:prSet/>
      <dgm:spPr/>
      <dgm:t>
        <a:bodyPr/>
        <a:lstStyle/>
        <a:p>
          <a:endParaRPr lang="en-US"/>
        </a:p>
      </dgm:t>
    </dgm:pt>
    <dgm:pt modelId="{CA3C8360-E4F8-42E7-B320-FAA504C008E5}">
      <dgm:prSet/>
      <dgm:spPr/>
      <dgm:t>
        <a:bodyPr/>
        <a:lstStyle/>
        <a:p>
          <a:pPr rtl="0"/>
          <a:r>
            <a:rPr lang="en-US" dirty="0" smtClean="0"/>
            <a:t>cranking</a:t>
          </a:r>
          <a:endParaRPr lang="en-US" dirty="0"/>
        </a:p>
      </dgm:t>
    </dgm:pt>
    <dgm:pt modelId="{F285F9F5-1F36-4565-B6BC-EED0F05A01E9}" type="parTrans" cxnId="{1B838E75-83D4-4D62-924B-49083D9662B0}">
      <dgm:prSet/>
      <dgm:spPr/>
      <dgm:t>
        <a:bodyPr/>
        <a:lstStyle/>
        <a:p>
          <a:endParaRPr lang="en-US"/>
        </a:p>
      </dgm:t>
    </dgm:pt>
    <dgm:pt modelId="{1871EBAD-7B7A-410C-B03A-D75B8A6087B5}" type="sibTrans" cxnId="{1B838E75-83D4-4D62-924B-49083D9662B0}">
      <dgm:prSet/>
      <dgm:spPr/>
      <dgm:t>
        <a:bodyPr/>
        <a:lstStyle/>
        <a:p>
          <a:endParaRPr lang="en-US"/>
        </a:p>
      </dgm:t>
    </dgm:pt>
    <dgm:pt modelId="{E0A3A5B1-4F0E-4DAD-AA9E-EDFE854FA7E0}" type="pres">
      <dgm:prSet presAssocID="{B5C95E42-5F42-4BEC-BB78-A81E353EA62C}" presName="diagram" presStyleCnt="0">
        <dgm:presLayoutVars>
          <dgm:chPref val="1"/>
          <dgm:dir/>
          <dgm:animOne val="branch"/>
          <dgm:animLvl val="lvl"/>
          <dgm:resizeHandles/>
        </dgm:presLayoutVars>
      </dgm:prSet>
      <dgm:spPr/>
      <dgm:t>
        <a:bodyPr/>
        <a:lstStyle/>
        <a:p>
          <a:endParaRPr lang="en-US"/>
        </a:p>
      </dgm:t>
    </dgm:pt>
    <dgm:pt modelId="{C58DFED6-6335-44CB-90CA-5F37EB1CA551}" type="pres">
      <dgm:prSet presAssocID="{E0ED1114-7852-441E-ADC1-36EB2488879A}" presName="root" presStyleCnt="0"/>
      <dgm:spPr/>
    </dgm:pt>
    <dgm:pt modelId="{385FC3ED-07E0-4D15-A2F2-69A06E522200}" type="pres">
      <dgm:prSet presAssocID="{E0ED1114-7852-441E-ADC1-36EB2488879A}" presName="rootComposite" presStyleCnt="0"/>
      <dgm:spPr/>
    </dgm:pt>
    <dgm:pt modelId="{10F74AE4-F92C-4E26-A29A-E9391196F211}" type="pres">
      <dgm:prSet presAssocID="{E0ED1114-7852-441E-ADC1-36EB2488879A}" presName="rootText" presStyleLbl="node1" presStyleIdx="0" presStyleCnt="3"/>
      <dgm:spPr/>
      <dgm:t>
        <a:bodyPr/>
        <a:lstStyle/>
        <a:p>
          <a:endParaRPr lang="en-US"/>
        </a:p>
      </dgm:t>
    </dgm:pt>
    <dgm:pt modelId="{DBBA0766-CAC5-4500-8D35-65C9716CE33F}" type="pres">
      <dgm:prSet presAssocID="{E0ED1114-7852-441E-ADC1-36EB2488879A}" presName="rootConnector" presStyleLbl="node1" presStyleIdx="0" presStyleCnt="3"/>
      <dgm:spPr/>
      <dgm:t>
        <a:bodyPr/>
        <a:lstStyle/>
        <a:p>
          <a:endParaRPr lang="en-US"/>
        </a:p>
      </dgm:t>
    </dgm:pt>
    <dgm:pt modelId="{BE4EFB75-1DAB-4EC5-B02D-B8EFF7FF8A0F}" type="pres">
      <dgm:prSet presAssocID="{E0ED1114-7852-441E-ADC1-36EB2488879A}" presName="childShape" presStyleCnt="0"/>
      <dgm:spPr/>
    </dgm:pt>
    <dgm:pt modelId="{55C3DEF7-E256-4AAC-A8B6-4CBEA26B1C95}" type="pres">
      <dgm:prSet presAssocID="{D46F64EC-7F21-43A0-BD04-CBEBEB71EE6C}" presName="root" presStyleCnt="0"/>
      <dgm:spPr/>
    </dgm:pt>
    <dgm:pt modelId="{A68D0D28-19D0-4EC8-96BF-80C729EBC456}" type="pres">
      <dgm:prSet presAssocID="{D46F64EC-7F21-43A0-BD04-CBEBEB71EE6C}" presName="rootComposite" presStyleCnt="0"/>
      <dgm:spPr/>
    </dgm:pt>
    <dgm:pt modelId="{D8BE92D1-B81F-4FCF-93A7-C635F7ACC120}" type="pres">
      <dgm:prSet presAssocID="{D46F64EC-7F21-43A0-BD04-CBEBEB71EE6C}" presName="rootText" presStyleLbl="node1" presStyleIdx="1" presStyleCnt="3"/>
      <dgm:spPr/>
      <dgm:t>
        <a:bodyPr/>
        <a:lstStyle/>
        <a:p>
          <a:endParaRPr lang="en-US"/>
        </a:p>
      </dgm:t>
    </dgm:pt>
    <dgm:pt modelId="{818A6475-001E-448D-B552-3FF6662A0E38}" type="pres">
      <dgm:prSet presAssocID="{D46F64EC-7F21-43A0-BD04-CBEBEB71EE6C}" presName="rootConnector" presStyleLbl="node1" presStyleIdx="1" presStyleCnt="3"/>
      <dgm:spPr/>
      <dgm:t>
        <a:bodyPr/>
        <a:lstStyle/>
        <a:p>
          <a:endParaRPr lang="en-US"/>
        </a:p>
      </dgm:t>
    </dgm:pt>
    <dgm:pt modelId="{C65265C7-10D5-4A40-9BCB-68617FA085FA}" type="pres">
      <dgm:prSet presAssocID="{D46F64EC-7F21-43A0-BD04-CBEBEB71EE6C}" presName="childShape" presStyleCnt="0"/>
      <dgm:spPr/>
    </dgm:pt>
    <dgm:pt modelId="{040A0E39-3DA0-471A-8CB2-003D243988DE}" type="pres">
      <dgm:prSet presAssocID="{201DF1DC-8EDB-4DB1-A595-018998D95F9E}" presName="Name13" presStyleLbl="parChTrans1D2" presStyleIdx="0" presStyleCnt="8"/>
      <dgm:spPr/>
      <dgm:t>
        <a:bodyPr/>
        <a:lstStyle/>
        <a:p>
          <a:endParaRPr lang="en-US"/>
        </a:p>
      </dgm:t>
    </dgm:pt>
    <dgm:pt modelId="{330032B5-ED34-4A49-B8C1-1670E5E99628}" type="pres">
      <dgm:prSet presAssocID="{743161BD-4FFA-4545-9963-2EF1CEC75947}" presName="childText" presStyleLbl="bgAcc1" presStyleIdx="0" presStyleCnt="8">
        <dgm:presLayoutVars>
          <dgm:bulletEnabled val="1"/>
        </dgm:presLayoutVars>
      </dgm:prSet>
      <dgm:spPr/>
      <dgm:t>
        <a:bodyPr/>
        <a:lstStyle/>
        <a:p>
          <a:endParaRPr lang="en-US"/>
        </a:p>
      </dgm:t>
    </dgm:pt>
    <dgm:pt modelId="{B36CB337-5834-4262-9CF8-675B1C4EA326}" type="pres">
      <dgm:prSet presAssocID="{701AD2A5-EBB2-4938-8D5B-AD3D3F088E1E}" presName="Name13" presStyleLbl="parChTrans1D2" presStyleIdx="1" presStyleCnt="8"/>
      <dgm:spPr/>
      <dgm:t>
        <a:bodyPr/>
        <a:lstStyle/>
        <a:p>
          <a:endParaRPr lang="en-US"/>
        </a:p>
      </dgm:t>
    </dgm:pt>
    <dgm:pt modelId="{CE148C57-D5C4-4DA8-A927-6527ECD7A7EE}" type="pres">
      <dgm:prSet presAssocID="{58EF603A-C506-4022-B581-465137471B6A}" presName="childText" presStyleLbl="bgAcc1" presStyleIdx="1" presStyleCnt="8">
        <dgm:presLayoutVars>
          <dgm:bulletEnabled val="1"/>
        </dgm:presLayoutVars>
      </dgm:prSet>
      <dgm:spPr/>
      <dgm:t>
        <a:bodyPr/>
        <a:lstStyle/>
        <a:p>
          <a:endParaRPr lang="en-US"/>
        </a:p>
      </dgm:t>
    </dgm:pt>
    <dgm:pt modelId="{125203F7-BCB4-42B3-A329-8B96BB38209B}" type="pres">
      <dgm:prSet presAssocID="{FF959237-F74B-4E72-A9E6-518CEB8842A8}" presName="Name13" presStyleLbl="parChTrans1D2" presStyleIdx="2" presStyleCnt="8"/>
      <dgm:spPr/>
      <dgm:t>
        <a:bodyPr/>
        <a:lstStyle/>
        <a:p>
          <a:endParaRPr lang="en-US"/>
        </a:p>
      </dgm:t>
    </dgm:pt>
    <dgm:pt modelId="{951F472C-1A44-4A51-B450-D9FED8A1B257}" type="pres">
      <dgm:prSet presAssocID="{A0D113D2-3DB7-4BF0-9C35-B9A3AD7CD2D9}" presName="childText" presStyleLbl="bgAcc1" presStyleIdx="2" presStyleCnt="8">
        <dgm:presLayoutVars>
          <dgm:bulletEnabled val="1"/>
        </dgm:presLayoutVars>
      </dgm:prSet>
      <dgm:spPr/>
      <dgm:t>
        <a:bodyPr/>
        <a:lstStyle/>
        <a:p>
          <a:endParaRPr lang="en-US"/>
        </a:p>
      </dgm:t>
    </dgm:pt>
    <dgm:pt modelId="{BD3AA8DE-D3C9-4969-9AA8-A5094C692FCF}" type="pres">
      <dgm:prSet presAssocID="{71B9E441-A4F6-406C-9E59-27E2B5883670}" presName="Name13" presStyleLbl="parChTrans1D2" presStyleIdx="3" presStyleCnt="8"/>
      <dgm:spPr/>
      <dgm:t>
        <a:bodyPr/>
        <a:lstStyle/>
        <a:p>
          <a:endParaRPr lang="en-US"/>
        </a:p>
      </dgm:t>
    </dgm:pt>
    <dgm:pt modelId="{1B59623B-FC27-4E8A-AD50-4B31BCE856F4}" type="pres">
      <dgm:prSet presAssocID="{154E4B6F-0802-46F9-A467-36BD783C6334}" presName="childText" presStyleLbl="bgAcc1" presStyleIdx="3" presStyleCnt="8">
        <dgm:presLayoutVars>
          <dgm:bulletEnabled val="1"/>
        </dgm:presLayoutVars>
      </dgm:prSet>
      <dgm:spPr/>
      <dgm:t>
        <a:bodyPr/>
        <a:lstStyle/>
        <a:p>
          <a:endParaRPr lang="en-US"/>
        </a:p>
      </dgm:t>
    </dgm:pt>
    <dgm:pt modelId="{8D452DE3-863F-4B8B-B817-11D6DAD4A0D4}" type="pres">
      <dgm:prSet presAssocID="{44040278-8D94-4A3D-9A6F-E3EC50238740}" presName="root" presStyleCnt="0"/>
      <dgm:spPr/>
    </dgm:pt>
    <dgm:pt modelId="{48E6C9E9-71D0-4D88-915C-106A7B7BF3F3}" type="pres">
      <dgm:prSet presAssocID="{44040278-8D94-4A3D-9A6F-E3EC50238740}" presName="rootComposite" presStyleCnt="0"/>
      <dgm:spPr/>
    </dgm:pt>
    <dgm:pt modelId="{F4A59639-BA31-48BF-ADAE-26726AEF5227}" type="pres">
      <dgm:prSet presAssocID="{44040278-8D94-4A3D-9A6F-E3EC50238740}" presName="rootText" presStyleLbl="node1" presStyleIdx="2" presStyleCnt="3"/>
      <dgm:spPr/>
      <dgm:t>
        <a:bodyPr/>
        <a:lstStyle/>
        <a:p>
          <a:endParaRPr lang="en-US"/>
        </a:p>
      </dgm:t>
    </dgm:pt>
    <dgm:pt modelId="{430481FA-82FD-4140-AE84-04152C4A6AEE}" type="pres">
      <dgm:prSet presAssocID="{44040278-8D94-4A3D-9A6F-E3EC50238740}" presName="rootConnector" presStyleLbl="node1" presStyleIdx="2" presStyleCnt="3"/>
      <dgm:spPr/>
      <dgm:t>
        <a:bodyPr/>
        <a:lstStyle/>
        <a:p>
          <a:endParaRPr lang="en-US"/>
        </a:p>
      </dgm:t>
    </dgm:pt>
    <dgm:pt modelId="{509EF15B-2E81-4798-9824-7616F4CBD447}" type="pres">
      <dgm:prSet presAssocID="{44040278-8D94-4A3D-9A6F-E3EC50238740}" presName="childShape" presStyleCnt="0"/>
      <dgm:spPr/>
    </dgm:pt>
    <dgm:pt modelId="{04092E1D-3106-4921-9CB4-61393E67FCB6}" type="pres">
      <dgm:prSet presAssocID="{3F7A7D38-FD21-4F14-83FA-C6D775413116}" presName="Name13" presStyleLbl="parChTrans1D2" presStyleIdx="4" presStyleCnt="8"/>
      <dgm:spPr/>
      <dgm:t>
        <a:bodyPr/>
        <a:lstStyle/>
        <a:p>
          <a:endParaRPr lang="en-US"/>
        </a:p>
      </dgm:t>
    </dgm:pt>
    <dgm:pt modelId="{A859B6A7-852D-4C7D-9C01-8DF2D327A4E3}" type="pres">
      <dgm:prSet presAssocID="{3BD66315-122D-429C-8EE6-ED894E7AC439}" presName="childText" presStyleLbl="bgAcc1" presStyleIdx="4" presStyleCnt="8">
        <dgm:presLayoutVars>
          <dgm:bulletEnabled val="1"/>
        </dgm:presLayoutVars>
      </dgm:prSet>
      <dgm:spPr/>
      <dgm:t>
        <a:bodyPr/>
        <a:lstStyle/>
        <a:p>
          <a:endParaRPr lang="en-US"/>
        </a:p>
      </dgm:t>
    </dgm:pt>
    <dgm:pt modelId="{12EC1CB5-FDFD-42B4-8284-E17AA39CC0DF}" type="pres">
      <dgm:prSet presAssocID="{3644B55F-3B29-46DE-8DAD-93D4DFBD06D6}" presName="Name13" presStyleLbl="parChTrans1D2" presStyleIdx="5" presStyleCnt="8"/>
      <dgm:spPr/>
      <dgm:t>
        <a:bodyPr/>
        <a:lstStyle/>
        <a:p>
          <a:endParaRPr lang="en-US"/>
        </a:p>
      </dgm:t>
    </dgm:pt>
    <dgm:pt modelId="{E8FD0A9C-1187-46D3-AD5E-B80B0EFE85B4}" type="pres">
      <dgm:prSet presAssocID="{73C75609-0EC9-4574-A8D5-B26335CCF894}" presName="childText" presStyleLbl="bgAcc1" presStyleIdx="5" presStyleCnt="8">
        <dgm:presLayoutVars>
          <dgm:bulletEnabled val="1"/>
        </dgm:presLayoutVars>
      </dgm:prSet>
      <dgm:spPr/>
      <dgm:t>
        <a:bodyPr/>
        <a:lstStyle/>
        <a:p>
          <a:endParaRPr lang="en-US"/>
        </a:p>
      </dgm:t>
    </dgm:pt>
    <dgm:pt modelId="{0E847D5B-B3AD-41BC-8321-537E8AE7AAF0}" type="pres">
      <dgm:prSet presAssocID="{0E182F68-E1DE-4856-A742-B172D2307632}" presName="Name13" presStyleLbl="parChTrans1D2" presStyleIdx="6" presStyleCnt="8"/>
      <dgm:spPr/>
      <dgm:t>
        <a:bodyPr/>
        <a:lstStyle/>
        <a:p>
          <a:endParaRPr lang="en-US"/>
        </a:p>
      </dgm:t>
    </dgm:pt>
    <dgm:pt modelId="{D4D1073B-AE76-4BCB-BDDA-E7D52D6090CE}" type="pres">
      <dgm:prSet presAssocID="{CFA0DE71-4C60-4B7C-8CF1-A03C32FA7EAE}" presName="childText" presStyleLbl="bgAcc1" presStyleIdx="6" presStyleCnt="8">
        <dgm:presLayoutVars>
          <dgm:bulletEnabled val="1"/>
        </dgm:presLayoutVars>
      </dgm:prSet>
      <dgm:spPr/>
      <dgm:t>
        <a:bodyPr/>
        <a:lstStyle/>
        <a:p>
          <a:endParaRPr lang="en-US"/>
        </a:p>
      </dgm:t>
    </dgm:pt>
    <dgm:pt modelId="{20629B37-DE6F-4DB0-B4D4-21304157D210}" type="pres">
      <dgm:prSet presAssocID="{F285F9F5-1F36-4565-B6BC-EED0F05A01E9}" presName="Name13" presStyleLbl="parChTrans1D2" presStyleIdx="7" presStyleCnt="8"/>
      <dgm:spPr/>
      <dgm:t>
        <a:bodyPr/>
        <a:lstStyle/>
        <a:p>
          <a:endParaRPr lang="en-US"/>
        </a:p>
      </dgm:t>
    </dgm:pt>
    <dgm:pt modelId="{06E0302D-E0A2-4783-B128-781017450FD9}" type="pres">
      <dgm:prSet presAssocID="{CA3C8360-E4F8-42E7-B320-FAA504C008E5}" presName="childText" presStyleLbl="bgAcc1" presStyleIdx="7" presStyleCnt="8">
        <dgm:presLayoutVars>
          <dgm:bulletEnabled val="1"/>
        </dgm:presLayoutVars>
      </dgm:prSet>
      <dgm:spPr/>
      <dgm:t>
        <a:bodyPr/>
        <a:lstStyle/>
        <a:p>
          <a:endParaRPr lang="en-US"/>
        </a:p>
      </dgm:t>
    </dgm:pt>
  </dgm:ptLst>
  <dgm:cxnLst>
    <dgm:cxn modelId="{26AB6D39-7FC4-4668-B2A3-245FCD0BE63E}" srcId="{D46F64EC-7F21-43A0-BD04-CBEBEB71EE6C}" destId="{A0D113D2-3DB7-4BF0-9C35-B9A3AD7CD2D9}" srcOrd="2" destOrd="0" parTransId="{FF959237-F74B-4E72-A9E6-518CEB8842A8}" sibTransId="{D80810B1-5CDC-4079-8273-20193209241C}"/>
    <dgm:cxn modelId="{8AD33491-9FD2-44E7-875D-54C78D6138EA}" type="presOf" srcId="{743161BD-4FFA-4545-9963-2EF1CEC75947}" destId="{330032B5-ED34-4A49-B8C1-1670E5E99628}" srcOrd="0" destOrd="0" presId="urn:microsoft.com/office/officeart/2005/8/layout/hierarchy3"/>
    <dgm:cxn modelId="{848DA6E7-267D-4B1B-85E5-828EFF947231}" type="presOf" srcId="{D46F64EC-7F21-43A0-BD04-CBEBEB71EE6C}" destId="{818A6475-001E-448D-B552-3FF6662A0E38}" srcOrd="1" destOrd="0" presId="urn:microsoft.com/office/officeart/2005/8/layout/hierarchy3"/>
    <dgm:cxn modelId="{0F1AB086-D69D-43D0-ACFD-88D9D93FEC53}" type="presOf" srcId="{201DF1DC-8EDB-4DB1-A595-018998D95F9E}" destId="{040A0E39-3DA0-471A-8CB2-003D243988DE}" srcOrd="0" destOrd="0" presId="urn:microsoft.com/office/officeart/2005/8/layout/hierarchy3"/>
    <dgm:cxn modelId="{BE38B18E-97AB-43AA-A302-149B1C13B107}" type="presOf" srcId="{701AD2A5-EBB2-4938-8D5B-AD3D3F088E1E}" destId="{B36CB337-5834-4262-9CF8-675B1C4EA326}" srcOrd="0" destOrd="0" presId="urn:microsoft.com/office/officeart/2005/8/layout/hierarchy3"/>
    <dgm:cxn modelId="{7FB165F2-4787-4E00-925B-F2C1F694CB34}" type="presOf" srcId="{CA3C8360-E4F8-42E7-B320-FAA504C008E5}" destId="{06E0302D-E0A2-4783-B128-781017450FD9}" srcOrd="0" destOrd="0" presId="urn:microsoft.com/office/officeart/2005/8/layout/hierarchy3"/>
    <dgm:cxn modelId="{C5C17FA2-AC4C-41CD-AB5E-2F94E17EB49E}" type="presOf" srcId="{E0ED1114-7852-441E-ADC1-36EB2488879A}" destId="{10F74AE4-F92C-4E26-A29A-E9391196F211}" srcOrd="0" destOrd="0" presId="urn:microsoft.com/office/officeart/2005/8/layout/hierarchy3"/>
    <dgm:cxn modelId="{A2965C3B-BB30-47E7-B4D5-7B22042F815A}" type="presOf" srcId="{73C75609-0EC9-4574-A8D5-B26335CCF894}" destId="{E8FD0A9C-1187-46D3-AD5E-B80B0EFE85B4}" srcOrd="0" destOrd="0" presId="urn:microsoft.com/office/officeart/2005/8/layout/hierarchy3"/>
    <dgm:cxn modelId="{B21609BF-8605-445B-86D3-FC6E37F0CB5C}" type="presOf" srcId="{0E182F68-E1DE-4856-A742-B172D2307632}" destId="{0E847D5B-B3AD-41BC-8321-537E8AE7AAF0}" srcOrd="0" destOrd="0" presId="urn:microsoft.com/office/officeart/2005/8/layout/hierarchy3"/>
    <dgm:cxn modelId="{75F0D274-ACF1-432E-AAA9-A42C5A2CF602}" type="presOf" srcId="{58EF603A-C506-4022-B581-465137471B6A}" destId="{CE148C57-D5C4-4DA8-A927-6527ECD7A7EE}" srcOrd="0" destOrd="0" presId="urn:microsoft.com/office/officeart/2005/8/layout/hierarchy3"/>
    <dgm:cxn modelId="{6EDC5550-AE41-4BC3-8380-8FF8EDFE8AEE}" type="presOf" srcId="{CFA0DE71-4C60-4B7C-8CF1-A03C32FA7EAE}" destId="{D4D1073B-AE76-4BCB-BDDA-E7D52D6090CE}" srcOrd="0" destOrd="0" presId="urn:microsoft.com/office/officeart/2005/8/layout/hierarchy3"/>
    <dgm:cxn modelId="{88592897-FAC3-40A1-9A61-FD122AD81AFA}" type="presOf" srcId="{3644B55F-3B29-46DE-8DAD-93D4DFBD06D6}" destId="{12EC1CB5-FDFD-42B4-8284-E17AA39CC0DF}" srcOrd="0" destOrd="0" presId="urn:microsoft.com/office/officeart/2005/8/layout/hierarchy3"/>
    <dgm:cxn modelId="{136C5832-9DA9-4B25-A8D9-CD350B3B49F5}" srcId="{B5C95E42-5F42-4BEC-BB78-A81E353EA62C}" destId="{D46F64EC-7F21-43A0-BD04-CBEBEB71EE6C}" srcOrd="1" destOrd="0" parTransId="{C0C4F26A-010A-470B-8A1C-E0DCE2FD6070}" sibTransId="{DA808E93-473B-47FB-AC09-9154FCCF82C5}"/>
    <dgm:cxn modelId="{6616AAD6-A5C5-4600-9221-5530E1A7A914}" srcId="{44040278-8D94-4A3D-9A6F-E3EC50238740}" destId="{3BD66315-122D-429C-8EE6-ED894E7AC439}" srcOrd="0" destOrd="0" parTransId="{3F7A7D38-FD21-4F14-83FA-C6D775413116}" sibTransId="{59491DF1-B8FA-4460-B79A-388EF8311C9D}"/>
    <dgm:cxn modelId="{26A45B26-2EE2-45D5-93D3-A605DC124200}" type="presOf" srcId="{FF959237-F74B-4E72-A9E6-518CEB8842A8}" destId="{125203F7-BCB4-42B3-A329-8B96BB38209B}" srcOrd="0" destOrd="0" presId="urn:microsoft.com/office/officeart/2005/8/layout/hierarchy3"/>
    <dgm:cxn modelId="{C06883A0-A534-4030-B6B8-C564B434C14E}" type="presOf" srcId="{44040278-8D94-4A3D-9A6F-E3EC50238740}" destId="{430481FA-82FD-4140-AE84-04152C4A6AEE}" srcOrd="1" destOrd="0" presId="urn:microsoft.com/office/officeart/2005/8/layout/hierarchy3"/>
    <dgm:cxn modelId="{36A1953E-7676-419A-8027-A4DF768FDC13}" srcId="{44040278-8D94-4A3D-9A6F-E3EC50238740}" destId="{73C75609-0EC9-4574-A8D5-B26335CCF894}" srcOrd="1" destOrd="0" parTransId="{3644B55F-3B29-46DE-8DAD-93D4DFBD06D6}" sibTransId="{D61A61ED-C4F7-4E7D-8F68-47D1E339E9D7}"/>
    <dgm:cxn modelId="{65FE48F4-6D6E-43AD-BAD5-924447B36E27}" type="presOf" srcId="{E0ED1114-7852-441E-ADC1-36EB2488879A}" destId="{DBBA0766-CAC5-4500-8D35-65C9716CE33F}" srcOrd="1" destOrd="0" presId="urn:microsoft.com/office/officeart/2005/8/layout/hierarchy3"/>
    <dgm:cxn modelId="{16E8CF9F-41A6-4CF7-9B9E-5225ABEAE932}" srcId="{B5C95E42-5F42-4BEC-BB78-A81E353EA62C}" destId="{E0ED1114-7852-441E-ADC1-36EB2488879A}" srcOrd="0" destOrd="0" parTransId="{22DEC2B8-D4B5-470D-BC61-567F590D519D}" sibTransId="{0FEB935A-4C73-4D9E-8388-EEE3DFE1C3D3}"/>
    <dgm:cxn modelId="{02C54E2B-4C97-4C34-B7DF-E5B50B9521ED}" srcId="{44040278-8D94-4A3D-9A6F-E3EC50238740}" destId="{CFA0DE71-4C60-4B7C-8CF1-A03C32FA7EAE}" srcOrd="2" destOrd="0" parTransId="{0E182F68-E1DE-4856-A742-B172D2307632}" sibTransId="{D559F32F-0E65-46CC-9710-E2F915CA0A6D}"/>
    <dgm:cxn modelId="{4D134757-36F1-44D0-8DEA-85EF35EF7FE9}" type="presOf" srcId="{71B9E441-A4F6-406C-9E59-27E2B5883670}" destId="{BD3AA8DE-D3C9-4969-9AA8-A5094C692FCF}" srcOrd="0" destOrd="0" presId="urn:microsoft.com/office/officeart/2005/8/layout/hierarchy3"/>
    <dgm:cxn modelId="{1B838E75-83D4-4D62-924B-49083D9662B0}" srcId="{44040278-8D94-4A3D-9A6F-E3EC50238740}" destId="{CA3C8360-E4F8-42E7-B320-FAA504C008E5}" srcOrd="3" destOrd="0" parTransId="{F285F9F5-1F36-4565-B6BC-EED0F05A01E9}" sibTransId="{1871EBAD-7B7A-410C-B03A-D75B8A6087B5}"/>
    <dgm:cxn modelId="{DECCE232-552C-4B49-8F86-B15CE0310F11}" type="presOf" srcId="{3BD66315-122D-429C-8EE6-ED894E7AC439}" destId="{A859B6A7-852D-4C7D-9C01-8DF2D327A4E3}" srcOrd="0" destOrd="0" presId="urn:microsoft.com/office/officeart/2005/8/layout/hierarchy3"/>
    <dgm:cxn modelId="{FB376C1F-428C-492C-A0C2-880C478D224C}" type="presOf" srcId="{A0D113D2-3DB7-4BF0-9C35-B9A3AD7CD2D9}" destId="{951F472C-1A44-4A51-B450-D9FED8A1B257}" srcOrd="0" destOrd="0" presId="urn:microsoft.com/office/officeart/2005/8/layout/hierarchy3"/>
    <dgm:cxn modelId="{CF5D9347-23E6-44B1-A85F-744F2860B126}" type="presOf" srcId="{F285F9F5-1F36-4565-B6BC-EED0F05A01E9}" destId="{20629B37-DE6F-4DB0-B4D4-21304157D210}" srcOrd="0" destOrd="0" presId="urn:microsoft.com/office/officeart/2005/8/layout/hierarchy3"/>
    <dgm:cxn modelId="{EDF9CD53-FA66-4B3F-8354-50B724ED24C5}" type="presOf" srcId="{3F7A7D38-FD21-4F14-83FA-C6D775413116}" destId="{04092E1D-3106-4921-9CB4-61393E67FCB6}" srcOrd="0" destOrd="0" presId="urn:microsoft.com/office/officeart/2005/8/layout/hierarchy3"/>
    <dgm:cxn modelId="{8A4DF740-56B2-48EC-961D-C59FA8B95942}" type="presOf" srcId="{B5C95E42-5F42-4BEC-BB78-A81E353EA62C}" destId="{E0A3A5B1-4F0E-4DAD-AA9E-EDFE854FA7E0}" srcOrd="0" destOrd="0" presId="urn:microsoft.com/office/officeart/2005/8/layout/hierarchy3"/>
    <dgm:cxn modelId="{92448A9E-AF9B-423A-9BC5-109372732D26}" type="presOf" srcId="{44040278-8D94-4A3D-9A6F-E3EC50238740}" destId="{F4A59639-BA31-48BF-ADAE-26726AEF5227}" srcOrd="0" destOrd="0" presId="urn:microsoft.com/office/officeart/2005/8/layout/hierarchy3"/>
    <dgm:cxn modelId="{FEFB8512-9939-4ED7-9C0E-19018AB3EC9A}" srcId="{D46F64EC-7F21-43A0-BD04-CBEBEB71EE6C}" destId="{743161BD-4FFA-4545-9963-2EF1CEC75947}" srcOrd="0" destOrd="0" parTransId="{201DF1DC-8EDB-4DB1-A595-018998D95F9E}" sibTransId="{A1DF91F8-C69D-44A5-8FE8-A49AA1385BBA}"/>
    <dgm:cxn modelId="{DCB77C5A-C636-4986-924E-CB9350F180FF}" srcId="{D46F64EC-7F21-43A0-BD04-CBEBEB71EE6C}" destId="{58EF603A-C506-4022-B581-465137471B6A}" srcOrd="1" destOrd="0" parTransId="{701AD2A5-EBB2-4938-8D5B-AD3D3F088E1E}" sibTransId="{52B329BF-D216-444E-9193-9825EB527418}"/>
    <dgm:cxn modelId="{90D180CD-D98B-451D-B5AD-CBFDA83D5411}" srcId="{D46F64EC-7F21-43A0-BD04-CBEBEB71EE6C}" destId="{154E4B6F-0802-46F9-A467-36BD783C6334}" srcOrd="3" destOrd="0" parTransId="{71B9E441-A4F6-406C-9E59-27E2B5883670}" sibTransId="{DA093EBF-9C8B-479D-8216-CA4C0D1D37FE}"/>
    <dgm:cxn modelId="{ADD31FE2-7414-4512-9642-DDB6AFE51E95}" srcId="{B5C95E42-5F42-4BEC-BB78-A81E353EA62C}" destId="{44040278-8D94-4A3D-9A6F-E3EC50238740}" srcOrd="2" destOrd="0" parTransId="{BF59BCA0-A4D7-480D-BD3E-13A2FD7A97A4}" sibTransId="{234DA533-C90B-4E50-BD8B-39F4604012C9}"/>
    <dgm:cxn modelId="{C1FDC6CF-6AC5-4298-BA12-4DBD80E94CD2}" type="presOf" srcId="{D46F64EC-7F21-43A0-BD04-CBEBEB71EE6C}" destId="{D8BE92D1-B81F-4FCF-93A7-C635F7ACC120}" srcOrd="0" destOrd="0" presId="urn:microsoft.com/office/officeart/2005/8/layout/hierarchy3"/>
    <dgm:cxn modelId="{12B7900D-58B2-4010-8EF5-3C74F8140B73}" type="presOf" srcId="{154E4B6F-0802-46F9-A467-36BD783C6334}" destId="{1B59623B-FC27-4E8A-AD50-4B31BCE856F4}" srcOrd="0" destOrd="0" presId="urn:microsoft.com/office/officeart/2005/8/layout/hierarchy3"/>
    <dgm:cxn modelId="{C265ABDD-6159-44D5-BDEF-9E44A2E12F0F}" type="presParOf" srcId="{E0A3A5B1-4F0E-4DAD-AA9E-EDFE854FA7E0}" destId="{C58DFED6-6335-44CB-90CA-5F37EB1CA551}" srcOrd="0" destOrd="0" presId="urn:microsoft.com/office/officeart/2005/8/layout/hierarchy3"/>
    <dgm:cxn modelId="{98D4DA60-2219-4A7E-8A91-39A6CC247972}" type="presParOf" srcId="{C58DFED6-6335-44CB-90CA-5F37EB1CA551}" destId="{385FC3ED-07E0-4D15-A2F2-69A06E522200}" srcOrd="0" destOrd="0" presId="urn:microsoft.com/office/officeart/2005/8/layout/hierarchy3"/>
    <dgm:cxn modelId="{A06264B4-8F49-4A2D-981A-A61045CC3A3E}" type="presParOf" srcId="{385FC3ED-07E0-4D15-A2F2-69A06E522200}" destId="{10F74AE4-F92C-4E26-A29A-E9391196F211}" srcOrd="0" destOrd="0" presId="urn:microsoft.com/office/officeart/2005/8/layout/hierarchy3"/>
    <dgm:cxn modelId="{90E351A9-5E21-42C3-8C83-4899CB2216B9}" type="presParOf" srcId="{385FC3ED-07E0-4D15-A2F2-69A06E522200}" destId="{DBBA0766-CAC5-4500-8D35-65C9716CE33F}" srcOrd="1" destOrd="0" presId="urn:microsoft.com/office/officeart/2005/8/layout/hierarchy3"/>
    <dgm:cxn modelId="{D86C0FB0-3223-449A-B09E-39C78235DC65}" type="presParOf" srcId="{C58DFED6-6335-44CB-90CA-5F37EB1CA551}" destId="{BE4EFB75-1DAB-4EC5-B02D-B8EFF7FF8A0F}" srcOrd="1" destOrd="0" presId="urn:microsoft.com/office/officeart/2005/8/layout/hierarchy3"/>
    <dgm:cxn modelId="{03734E1B-F7DE-4B81-B47B-A1CD0E16DED9}" type="presParOf" srcId="{E0A3A5B1-4F0E-4DAD-AA9E-EDFE854FA7E0}" destId="{55C3DEF7-E256-4AAC-A8B6-4CBEA26B1C95}" srcOrd="1" destOrd="0" presId="urn:microsoft.com/office/officeart/2005/8/layout/hierarchy3"/>
    <dgm:cxn modelId="{2393D9A5-1DE0-469D-9765-E20B62071A0D}" type="presParOf" srcId="{55C3DEF7-E256-4AAC-A8B6-4CBEA26B1C95}" destId="{A68D0D28-19D0-4EC8-96BF-80C729EBC456}" srcOrd="0" destOrd="0" presId="urn:microsoft.com/office/officeart/2005/8/layout/hierarchy3"/>
    <dgm:cxn modelId="{90E656B4-2909-4992-BDD2-5BC9BF04E9DA}" type="presParOf" srcId="{A68D0D28-19D0-4EC8-96BF-80C729EBC456}" destId="{D8BE92D1-B81F-4FCF-93A7-C635F7ACC120}" srcOrd="0" destOrd="0" presId="urn:microsoft.com/office/officeart/2005/8/layout/hierarchy3"/>
    <dgm:cxn modelId="{D98E4771-6876-4AE7-93CD-3E7B2CC0CEEB}" type="presParOf" srcId="{A68D0D28-19D0-4EC8-96BF-80C729EBC456}" destId="{818A6475-001E-448D-B552-3FF6662A0E38}" srcOrd="1" destOrd="0" presId="urn:microsoft.com/office/officeart/2005/8/layout/hierarchy3"/>
    <dgm:cxn modelId="{DA8CD511-4427-49F0-87FB-76D7BD774957}" type="presParOf" srcId="{55C3DEF7-E256-4AAC-A8B6-4CBEA26B1C95}" destId="{C65265C7-10D5-4A40-9BCB-68617FA085FA}" srcOrd="1" destOrd="0" presId="urn:microsoft.com/office/officeart/2005/8/layout/hierarchy3"/>
    <dgm:cxn modelId="{07706D01-F961-4D99-830A-177E092772CC}" type="presParOf" srcId="{C65265C7-10D5-4A40-9BCB-68617FA085FA}" destId="{040A0E39-3DA0-471A-8CB2-003D243988DE}" srcOrd="0" destOrd="0" presId="urn:microsoft.com/office/officeart/2005/8/layout/hierarchy3"/>
    <dgm:cxn modelId="{63CEBA3C-94C5-49BE-A474-66D0452D604F}" type="presParOf" srcId="{C65265C7-10D5-4A40-9BCB-68617FA085FA}" destId="{330032B5-ED34-4A49-B8C1-1670E5E99628}" srcOrd="1" destOrd="0" presId="urn:microsoft.com/office/officeart/2005/8/layout/hierarchy3"/>
    <dgm:cxn modelId="{C4BD6D5E-7390-4219-9443-1A476385F8D3}" type="presParOf" srcId="{C65265C7-10D5-4A40-9BCB-68617FA085FA}" destId="{B36CB337-5834-4262-9CF8-675B1C4EA326}" srcOrd="2" destOrd="0" presId="urn:microsoft.com/office/officeart/2005/8/layout/hierarchy3"/>
    <dgm:cxn modelId="{2118CB0C-5618-4F4E-B605-6FAB2D7CD81D}" type="presParOf" srcId="{C65265C7-10D5-4A40-9BCB-68617FA085FA}" destId="{CE148C57-D5C4-4DA8-A927-6527ECD7A7EE}" srcOrd="3" destOrd="0" presId="urn:microsoft.com/office/officeart/2005/8/layout/hierarchy3"/>
    <dgm:cxn modelId="{0319F481-D2A2-4CD4-BD69-AC9B471BC0EB}" type="presParOf" srcId="{C65265C7-10D5-4A40-9BCB-68617FA085FA}" destId="{125203F7-BCB4-42B3-A329-8B96BB38209B}" srcOrd="4" destOrd="0" presId="urn:microsoft.com/office/officeart/2005/8/layout/hierarchy3"/>
    <dgm:cxn modelId="{7B9E36E5-8C24-48E0-8C73-75EEB4C2D13A}" type="presParOf" srcId="{C65265C7-10D5-4A40-9BCB-68617FA085FA}" destId="{951F472C-1A44-4A51-B450-D9FED8A1B257}" srcOrd="5" destOrd="0" presId="urn:microsoft.com/office/officeart/2005/8/layout/hierarchy3"/>
    <dgm:cxn modelId="{36704628-BED4-4808-BC61-F37EAC3F86DF}" type="presParOf" srcId="{C65265C7-10D5-4A40-9BCB-68617FA085FA}" destId="{BD3AA8DE-D3C9-4969-9AA8-A5094C692FCF}" srcOrd="6" destOrd="0" presId="urn:microsoft.com/office/officeart/2005/8/layout/hierarchy3"/>
    <dgm:cxn modelId="{7536D53B-30F4-4044-A7DE-081C2B0C97FE}" type="presParOf" srcId="{C65265C7-10D5-4A40-9BCB-68617FA085FA}" destId="{1B59623B-FC27-4E8A-AD50-4B31BCE856F4}" srcOrd="7" destOrd="0" presId="urn:microsoft.com/office/officeart/2005/8/layout/hierarchy3"/>
    <dgm:cxn modelId="{8B222520-D769-4EBE-A966-79DDC74A8501}" type="presParOf" srcId="{E0A3A5B1-4F0E-4DAD-AA9E-EDFE854FA7E0}" destId="{8D452DE3-863F-4B8B-B817-11D6DAD4A0D4}" srcOrd="2" destOrd="0" presId="urn:microsoft.com/office/officeart/2005/8/layout/hierarchy3"/>
    <dgm:cxn modelId="{A803C456-29FE-45CA-9F8D-161416BCB8BD}" type="presParOf" srcId="{8D452DE3-863F-4B8B-B817-11D6DAD4A0D4}" destId="{48E6C9E9-71D0-4D88-915C-106A7B7BF3F3}" srcOrd="0" destOrd="0" presId="urn:microsoft.com/office/officeart/2005/8/layout/hierarchy3"/>
    <dgm:cxn modelId="{5951C3AA-BC2D-4481-96A3-04F5CEBF0890}" type="presParOf" srcId="{48E6C9E9-71D0-4D88-915C-106A7B7BF3F3}" destId="{F4A59639-BA31-48BF-ADAE-26726AEF5227}" srcOrd="0" destOrd="0" presId="urn:microsoft.com/office/officeart/2005/8/layout/hierarchy3"/>
    <dgm:cxn modelId="{22E6A415-87DC-49AB-A20E-291A76FCFBE5}" type="presParOf" srcId="{48E6C9E9-71D0-4D88-915C-106A7B7BF3F3}" destId="{430481FA-82FD-4140-AE84-04152C4A6AEE}" srcOrd="1" destOrd="0" presId="urn:microsoft.com/office/officeart/2005/8/layout/hierarchy3"/>
    <dgm:cxn modelId="{6F8582C7-6BD9-4394-81C2-53EE17530720}" type="presParOf" srcId="{8D452DE3-863F-4B8B-B817-11D6DAD4A0D4}" destId="{509EF15B-2E81-4798-9824-7616F4CBD447}" srcOrd="1" destOrd="0" presId="urn:microsoft.com/office/officeart/2005/8/layout/hierarchy3"/>
    <dgm:cxn modelId="{ECE20A68-30B3-41AB-8073-D43D13416A75}" type="presParOf" srcId="{509EF15B-2E81-4798-9824-7616F4CBD447}" destId="{04092E1D-3106-4921-9CB4-61393E67FCB6}" srcOrd="0" destOrd="0" presId="urn:microsoft.com/office/officeart/2005/8/layout/hierarchy3"/>
    <dgm:cxn modelId="{86DFD1AC-D4E7-42FD-9D7F-C90F1F5396DE}" type="presParOf" srcId="{509EF15B-2E81-4798-9824-7616F4CBD447}" destId="{A859B6A7-852D-4C7D-9C01-8DF2D327A4E3}" srcOrd="1" destOrd="0" presId="urn:microsoft.com/office/officeart/2005/8/layout/hierarchy3"/>
    <dgm:cxn modelId="{85318F5A-8E59-40D9-BAB1-417E00E2A041}" type="presParOf" srcId="{509EF15B-2E81-4798-9824-7616F4CBD447}" destId="{12EC1CB5-FDFD-42B4-8284-E17AA39CC0DF}" srcOrd="2" destOrd="0" presId="urn:microsoft.com/office/officeart/2005/8/layout/hierarchy3"/>
    <dgm:cxn modelId="{B603743E-9E54-4AB3-9079-1C37661F1B8D}" type="presParOf" srcId="{509EF15B-2E81-4798-9824-7616F4CBD447}" destId="{E8FD0A9C-1187-46D3-AD5E-B80B0EFE85B4}" srcOrd="3" destOrd="0" presId="urn:microsoft.com/office/officeart/2005/8/layout/hierarchy3"/>
    <dgm:cxn modelId="{4A9ACC29-0730-4AE2-B269-611BC363EDD3}" type="presParOf" srcId="{509EF15B-2E81-4798-9824-7616F4CBD447}" destId="{0E847D5B-B3AD-41BC-8321-537E8AE7AAF0}" srcOrd="4" destOrd="0" presId="urn:microsoft.com/office/officeart/2005/8/layout/hierarchy3"/>
    <dgm:cxn modelId="{440F83E7-3874-438C-9DB9-E88B01E524B1}" type="presParOf" srcId="{509EF15B-2E81-4798-9824-7616F4CBD447}" destId="{D4D1073B-AE76-4BCB-BDDA-E7D52D6090CE}" srcOrd="5" destOrd="0" presId="urn:microsoft.com/office/officeart/2005/8/layout/hierarchy3"/>
    <dgm:cxn modelId="{810EB1E6-7824-4C16-AC3C-4C82772EEA29}" type="presParOf" srcId="{509EF15B-2E81-4798-9824-7616F4CBD447}" destId="{20629B37-DE6F-4DB0-B4D4-21304157D210}" srcOrd="6" destOrd="0" presId="urn:microsoft.com/office/officeart/2005/8/layout/hierarchy3"/>
    <dgm:cxn modelId="{FB96A9A5-A247-4623-9E1D-98CC71D89461}" type="presParOf" srcId="{509EF15B-2E81-4798-9824-7616F4CBD447}" destId="{06E0302D-E0A2-4783-B128-781017450FD9}"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436E77C1-5889-4C79-9049-444C44352B35}" srcId="{999E313B-731B-4D91-B000-C2FF53AB0D91}" destId="{58AF4B83-8603-4CE5-BCD6-23CFA571E949}" srcOrd="0" destOrd="0" parTransId="{0800B34C-22C3-448D-B699-091A97E99927}" sibTransId="{4D8053A1-EA9B-4862-BCC8-6444E8A5B263}"/>
    <dgm:cxn modelId="{A4EFE952-FEED-46B7-ACE4-60C705CFB39B}" type="presOf" srcId="{999E313B-731B-4D91-B000-C2FF53AB0D91}" destId="{B92464BB-9F1D-44C7-9827-AA095071DEDA}" srcOrd="0" destOrd="0" presId="urn:microsoft.com/office/officeart/2005/8/layout/vList2"/>
    <dgm:cxn modelId="{6E118C93-1B26-44C4-9A65-F6B1F6350715}" type="presOf" srcId="{58AF4B83-8603-4CE5-BCD6-23CFA571E949}" destId="{448B9D5F-027D-4D9B-A05F-98AE58FDE1BB}" srcOrd="0" destOrd="0" presId="urn:microsoft.com/office/officeart/2005/8/layout/vList2"/>
    <dgm:cxn modelId="{3004FF85-72AA-4381-AEE2-8854E92E9105}"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4EE6D4-0E72-4931-813B-386216A514A3}"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6FB21D07-86FD-4562-A339-D818D8EE8C1A}">
      <dgm:prSet/>
      <dgm:spPr/>
      <dgm:t>
        <a:bodyPr/>
        <a:lstStyle/>
        <a:p>
          <a:pPr rtl="0"/>
          <a:r>
            <a:rPr lang="en-US" smtClean="0"/>
            <a:t>Range of Text Types</a:t>
          </a:r>
          <a:endParaRPr lang="en-US"/>
        </a:p>
      </dgm:t>
    </dgm:pt>
    <dgm:pt modelId="{AADDD43E-3391-41AB-AC8E-74ECB1026320}" type="parTrans" cxnId="{B71FBEFF-D29B-4875-94C6-7850DDC34B7C}">
      <dgm:prSet/>
      <dgm:spPr/>
      <dgm:t>
        <a:bodyPr/>
        <a:lstStyle/>
        <a:p>
          <a:endParaRPr lang="en-US"/>
        </a:p>
      </dgm:t>
    </dgm:pt>
    <dgm:pt modelId="{8B4DA71B-27E5-4EB9-AA5E-A3AB641C71F7}" type="sibTrans" cxnId="{B71FBEFF-D29B-4875-94C6-7850DDC34B7C}">
      <dgm:prSet/>
      <dgm:spPr/>
      <dgm:t>
        <a:bodyPr/>
        <a:lstStyle/>
        <a:p>
          <a:endParaRPr lang="en-US"/>
        </a:p>
      </dgm:t>
    </dgm:pt>
    <dgm:pt modelId="{7518C587-20E0-4609-B194-B3558D90A697}">
      <dgm:prSet/>
      <dgm:spPr/>
      <dgm:t>
        <a:bodyPr/>
        <a:lstStyle/>
        <a:p>
          <a:pPr rtl="0"/>
          <a:r>
            <a:rPr lang="en-US" smtClean="0"/>
            <a:t>Literature = Stories, Dramas, Poetry</a:t>
          </a:r>
          <a:endParaRPr lang="en-US"/>
        </a:p>
      </dgm:t>
    </dgm:pt>
    <dgm:pt modelId="{CC35A9A6-ED1C-4125-AF3D-A92E6A304098}" type="parTrans" cxnId="{E5B5E74B-686F-49A9-8524-1F29D1C03FBA}">
      <dgm:prSet/>
      <dgm:spPr/>
      <dgm:t>
        <a:bodyPr/>
        <a:lstStyle/>
        <a:p>
          <a:endParaRPr lang="en-US"/>
        </a:p>
      </dgm:t>
    </dgm:pt>
    <dgm:pt modelId="{06737069-26B6-47FB-A005-8414241345E5}" type="sibTrans" cxnId="{E5B5E74B-686F-49A9-8524-1F29D1C03FBA}">
      <dgm:prSet/>
      <dgm:spPr/>
      <dgm:t>
        <a:bodyPr/>
        <a:lstStyle/>
        <a:p>
          <a:endParaRPr lang="en-US"/>
        </a:p>
      </dgm:t>
    </dgm:pt>
    <dgm:pt modelId="{C6CB518E-988E-4629-ADCA-1EB555F9C3AF}">
      <dgm:prSet/>
      <dgm:spPr/>
      <dgm:t>
        <a:bodyPr/>
        <a:lstStyle/>
        <a:p>
          <a:pPr rtl="0"/>
          <a:r>
            <a:rPr lang="en-US" smtClean="0"/>
            <a:t>Informational = Literary Nonfiction, Historical, Scientific, &amp; Technical Texts</a:t>
          </a:r>
          <a:endParaRPr lang="en-US"/>
        </a:p>
      </dgm:t>
    </dgm:pt>
    <dgm:pt modelId="{813A3852-B5E3-4C6C-A9E6-4BC653B38DB8}" type="parTrans" cxnId="{0AD51CAA-2C3E-4F8B-B172-4D9965C3D681}">
      <dgm:prSet/>
      <dgm:spPr/>
      <dgm:t>
        <a:bodyPr/>
        <a:lstStyle/>
        <a:p>
          <a:endParaRPr lang="en-US"/>
        </a:p>
      </dgm:t>
    </dgm:pt>
    <dgm:pt modelId="{0A93EE35-0F66-4847-8E86-9EC0D810427C}" type="sibTrans" cxnId="{0AD51CAA-2C3E-4F8B-B172-4D9965C3D681}">
      <dgm:prSet/>
      <dgm:spPr/>
      <dgm:t>
        <a:bodyPr/>
        <a:lstStyle/>
        <a:p>
          <a:endParaRPr lang="en-US"/>
        </a:p>
      </dgm:t>
    </dgm:pt>
    <dgm:pt modelId="{F8DC1F97-A3BF-410B-A85F-7B435BD52360}" type="pres">
      <dgm:prSet presAssocID="{694EE6D4-0E72-4931-813B-386216A514A3}" presName="Name0" presStyleCnt="0">
        <dgm:presLayoutVars>
          <dgm:dir/>
          <dgm:resizeHandles val="exact"/>
        </dgm:presLayoutVars>
      </dgm:prSet>
      <dgm:spPr/>
      <dgm:t>
        <a:bodyPr/>
        <a:lstStyle/>
        <a:p>
          <a:endParaRPr lang="en-US"/>
        </a:p>
      </dgm:t>
    </dgm:pt>
    <dgm:pt modelId="{53401F98-4642-4E9B-B399-65A175230366}" type="pres">
      <dgm:prSet presAssocID="{6FB21D07-86FD-4562-A339-D818D8EE8C1A}" presName="node" presStyleLbl="node1" presStyleIdx="0" presStyleCnt="3">
        <dgm:presLayoutVars>
          <dgm:bulletEnabled val="1"/>
        </dgm:presLayoutVars>
      </dgm:prSet>
      <dgm:spPr/>
      <dgm:t>
        <a:bodyPr/>
        <a:lstStyle/>
        <a:p>
          <a:endParaRPr lang="en-US"/>
        </a:p>
      </dgm:t>
    </dgm:pt>
    <dgm:pt modelId="{CDE841CB-FC4A-4E25-BE11-5DEAEEAF1612}" type="pres">
      <dgm:prSet presAssocID="{8B4DA71B-27E5-4EB9-AA5E-A3AB641C71F7}" presName="sibTrans" presStyleLbl="sibTrans2D1" presStyleIdx="0" presStyleCnt="2"/>
      <dgm:spPr/>
      <dgm:t>
        <a:bodyPr/>
        <a:lstStyle/>
        <a:p>
          <a:endParaRPr lang="en-US"/>
        </a:p>
      </dgm:t>
    </dgm:pt>
    <dgm:pt modelId="{3E1B95FC-585E-43FA-B2C1-40CEE9066E7A}" type="pres">
      <dgm:prSet presAssocID="{8B4DA71B-27E5-4EB9-AA5E-A3AB641C71F7}" presName="connectorText" presStyleLbl="sibTrans2D1" presStyleIdx="0" presStyleCnt="2"/>
      <dgm:spPr/>
      <dgm:t>
        <a:bodyPr/>
        <a:lstStyle/>
        <a:p>
          <a:endParaRPr lang="en-US"/>
        </a:p>
      </dgm:t>
    </dgm:pt>
    <dgm:pt modelId="{15F56F1B-BB6E-4FE5-BE46-9E6483944E20}" type="pres">
      <dgm:prSet presAssocID="{7518C587-20E0-4609-B194-B3558D90A697}" presName="node" presStyleLbl="node1" presStyleIdx="1" presStyleCnt="3">
        <dgm:presLayoutVars>
          <dgm:bulletEnabled val="1"/>
        </dgm:presLayoutVars>
      </dgm:prSet>
      <dgm:spPr/>
      <dgm:t>
        <a:bodyPr/>
        <a:lstStyle/>
        <a:p>
          <a:endParaRPr lang="en-US"/>
        </a:p>
      </dgm:t>
    </dgm:pt>
    <dgm:pt modelId="{87CD6446-EF89-437B-989E-2385FD0BE1C5}" type="pres">
      <dgm:prSet presAssocID="{06737069-26B6-47FB-A005-8414241345E5}" presName="sibTrans" presStyleLbl="sibTrans2D1" presStyleIdx="1" presStyleCnt="2"/>
      <dgm:spPr/>
      <dgm:t>
        <a:bodyPr/>
        <a:lstStyle/>
        <a:p>
          <a:endParaRPr lang="en-US"/>
        </a:p>
      </dgm:t>
    </dgm:pt>
    <dgm:pt modelId="{124BB8AB-81B0-4825-9260-65F9E206FFE5}" type="pres">
      <dgm:prSet presAssocID="{06737069-26B6-47FB-A005-8414241345E5}" presName="connectorText" presStyleLbl="sibTrans2D1" presStyleIdx="1" presStyleCnt="2"/>
      <dgm:spPr/>
      <dgm:t>
        <a:bodyPr/>
        <a:lstStyle/>
        <a:p>
          <a:endParaRPr lang="en-US"/>
        </a:p>
      </dgm:t>
    </dgm:pt>
    <dgm:pt modelId="{A9F3A659-498E-4DC8-AD4C-D25EF642D2C3}" type="pres">
      <dgm:prSet presAssocID="{C6CB518E-988E-4629-ADCA-1EB555F9C3AF}" presName="node" presStyleLbl="node1" presStyleIdx="2" presStyleCnt="3">
        <dgm:presLayoutVars>
          <dgm:bulletEnabled val="1"/>
        </dgm:presLayoutVars>
      </dgm:prSet>
      <dgm:spPr/>
      <dgm:t>
        <a:bodyPr/>
        <a:lstStyle/>
        <a:p>
          <a:endParaRPr lang="en-US"/>
        </a:p>
      </dgm:t>
    </dgm:pt>
  </dgm:ptLst>
  <dgm:cxnLst>
    <dgm:cxn modelId="{9E6B6101-85F7-4813-9BA7-F3D8B5B12083}" type="presOf" srcId="{6FB21D07-86FD-4562-A339-D818D8EE8C1A}" destId="{53401F98-4642-4E9B-B399-65A175230366}" srcOrd="0" destOrd="0" presId="urn:microsoft.com/office/officeart/2005/8/layout/process1"/>
    <dgm:cxn modelId="{199E20C4-5516-48BC-B616-A7E08E397F7E}" type="presOf" srcId="{694EE6D4-0E72-4931-813B-386216A514A3}" destId="{F8DC1F97-A3BF-410B-A85F-7B435BD52360}" srcOrd="0" destOrd="0" presId="urn:microsoft.com/office/officeart/2005/8/layout/process1"/>
    <dgm:cxn modelId="{109E6688-A004-48B9-B535-3ECC963721BB}" type="presOf" srcId="{C6CB518E-988E-4629-ADCA-1EB555F9C3AF}" destId="{A9F3A659-498E-4DC8-AD4C-D25EF642D2C3}" srcOrd="0" destOrd="0" presId="urn:microsoft.com/office/officeart/2005/8/layout/process1"/>
    <dgm:cxn modelId="{E5B5E74B-686F-49A9-8524-1F29D1C03FBA}" srcId="{694EE6D4-0E72-4931-813B-386216A514A3}" destId="{7518C587-20E0-4609-B194-B3558D90A697}" srcOrd="1" destOrd="0" parTransId="{CC35A9A6-ED1C-4125-AF3D-A92E6A304098}" sibTransId="{06737069-26B6-47FB-A005-8414241345E5}"/>
    <dgm:cxn modelId="{AAD5D758-4643-42F5-B4C9-33BBDCBCA149}" type="presOf" srcId="{8B4DA71B-27E5-4EB9-AA5E-A3AB641C71F7}" destId="{3E1B95FC-585E-43FA-B2C1-40CEE9066E7A}" srcOrd="1" destOrd="0" presId="urn:microsoft.com/office/officeart/2005/8/layout/process1"/>
    <dgm:cxn modelId="{62712277-F369-4D71-A17A-B3626C57294E}" type="presOf" srcId="{06737069-26B6-47FB-A005-8414241345E5}" destId="{124BB8AB-81B0-4825-9260-65F9E206FFE5}" srcOrd="1" destOrd="0" presId="urn:microsoft.com/office/officeart/2005/8/layout/process1"/>
    <dgm:cxn modelId="{1A40FC31-29B3-4693-A085-7315522EEE7A}" type="presOf" srcId="{06737069-26B6-47FB-A005-8414241345E5}" destId="{87CD6446-EF89-437B-989E-2385FD0BE1C5}" srcOrd="0" destOrd="0" presId="urn:microsoft.com/office/officeart/2005/8/layout/process1"/>
    <dgm:cxn modelId="{9D60DA56-3A6B-45F7-A175-A1148C96E4B6}" type="presOf" srcId="{8B4DA71B-27E5-4EB9-AA5E-A3AB641C71F7}" destId="{CDE841CB-FC4A-4E25-BE11-5DEAEEAF1612}" srcOrd="0" destOrd="0" presId="urn:microsoft.com/office/officeart/2005/8/layout/process1"/>
    <dgm:cxn modelId="{0AD51CAA-2C3E-4F8B-B172-4D9965C3D681}" srcId="{694EE6D4-0E72-4931-813B-386216A514A3}" destId="{C6CB518E-988E-4629-ADCA-1EB555F9C3AF}" srcOrd="2" destOrd="0" parTransId="{813A3852-B5E3-4C6C-A9E6-4BC653B38DB8}" sibTransId="{0A93EE35-0F66-4847-8E86-9EC0D810427C}"/>
    <dgm:cxn modelId="{9C20480C-55B0-4DED-B35E-6271E22B7BD1}" type="presOf" srcId="{7518C587-20E0-4609-B194-B3558D90A697}" destId="{15F56F1B-BB6E-4FE5-BE46-9E6483944E20}" srcOrd="0" destOrd="0" presId="urn:microsoft.com/office/officeart/2005/8/layout/process1"/>
    <dgm:cxn modelId="{B71FBEFF-D29B-4875-94C6-7850DDC34B7C}" srcId="{694EE6D4-0E72-4931-813B-386216A514A3}" destId="{6FB21D07-86FD-4562-A339-D818D8EE8C1A}" srcOrd="0" destOrd="0" parTransId="{AADDD43E-3391-41AB-AC8E-74ECB1026320}" sibTransId="{8B4DA71B-27E5-4EB9-AA5E-A3AB641C71F7}"/>
    <dgm:cxn modelId="{3593271C-B046-427A-A072-D8049D5FAD90}" type="presParOf" srcId="{F8DC1F97-A3BF-410B-A85F-7B435BD52360}" destId="{53401F98-4642-4E9B-B399-65A175230366}" srcOrd="0" destOrd="0" presId="urn:microsoft.com/office/officeart/2005/8/layout/process1"/>
    <dgm:cxn modelId="{EA0A8AE3-486D-4D61-87FA-7DE9316B3009}" type="presParOf" srcId="{F8DC1F97-A3BF-410B-A85F-7B435BD52360}" destId="{CDE841CB-FC4A-4E25-BE11-5DEAEEAF1612}" srcOrd="1" destOrd="0" presId="urn:microsoft.com/office/officeart/2005/8/layout/process1"/>
    <dgm:cxn modelId="{181E19AE-1A49-4193-9AFA-D8D6216BB793}" type="presParOf" srcId="{CDE841CB-FC4A-4E25-BE11-5DEAEEAF1612}" destId="{3E1B95FC-585E-43FA-B2C1-40CEE9066E7A}" srcOrd="0" destOrd="0" presId="urn:microsoft.com/office/officeart/2005/8/layout/process1"/>
    <dgm:cxn modelId="{0E95E0AD-FA77-4AB3-9926-FBD5C0D64F53}" type="presParOf" srcId="{F8DC1F97-A3BF-410B-A85F-7B435BD52360}" destId="{15F56F1B-BB6E-4FE5-BE46-9E6483944E20}" srcOrd="2" destOrd="0" presId="urn:microsoft.com/office/officeart/2005/8/layout/process1"/>
    <dgm:cxn modelId="{3B1BE5F4-E3D7-41D6-83FA-3844A0B0E0F3}" type="presParOf" srcId="{F8DC1F97-A3BF-410B-A85F-7B435BD52360}" destId="{87CD6446-EF89-437B-989E-2385FD0BE1C5}" srcOrd="3" destOrd="0" presId="urn:microsoft.com/office/officeart/2005/8/layout/process1"/>
    <dgm:cxn modelId="{4772DA8A-B703-4005-A872-044BED49E5DE}" type="presParOf" srcId="{87CD6446-EF89-437B-989E-2385FD0BE1C5}" destId="{124BB8AB-81B0-4825-9260-65F9E206FFE5}" srcOrd="0" destOrd="0" presId="urn:microsoft.com/office/officeart/2005/8/layout/process1"/>
    <dgm:cxn modelId="{5350C290-96D7-466A-B5D8-D2B8C9E5F434}" type="presParOf" srcId="{F8DC1F97-A3BF-410B-A85F-7B435BD52360}" destId="{A9F3A659-498E-4DC8-AD4C-D25EF642D2C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20E712-D188-4DBE-9B2F-142B8E1DB3BF}"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C5D827D1-8B26-401F-A4A3-366011C1099F}">
      <dgm:prSet/>
      <dgm:spPr/>
      <dgm:t>
        <a:bodyPr/>
        <a:lstStyle/>
        <a:p>
          <a:pPr rtl="0"/>
          <a:r>
            <a:rPr lang="en-US" dirty="0" smtClean="0">
              <a:solidFill>
                <a:schemeClr val="bg1"/>
              </a:solidFill>
            </a:rPr>
            <a:t>50% fiction 50% nonfiction</a:t>
          </a:r>
          <a:endParaRPr lang="en-US" dirty="0">
            <a:solidFill>
              <a:schemeClr val="bg1"/>
            </a:solidFill>
          </a:endParaRPr>
        </a:p>
      </dgm:t>
    </dgm:pt>
    <dgm:pt modelId="{97F676DE-5C89-4D09-9BEF-0DFCDBCC8F81}" type="parTrans" cxnId="{A8BDC1B1-22F9-4ADA-8D92-44E64851AAC1}">
      <dgm:prSet/>
      <dgm:spPr/>
      <dgm:t>
        <a:bodyPr/>
        <a:lstStyle/>
        <a:p>
          <a:endParaRPr lang="en-US"/>
        </a:p>
      </dgm:t>
    </dgm:pt>
    <dgm:pt modelId="{0EE9F589-6842-466F-B204-2BFFBF3D4BBF}" type="sibTrans" cxnId="{A8BDC1B1-22F9-4ADA-8D92-44E64851AAC1}">
      <dgm:prSet/>
      <dgm:spPr/>
      <dgm:t>
        <a:bodyPr/>
        <a:lstStyle/>
        <a:p>
          <a:endParaRPr lang="en-US"/>
        </a:p>
      </dgm:t>
    </dgm:pt>
    <dgm:pt modelId="{F131ECBC-AE8B-4B52-A296-6E5695845704}">
      <dgm:prSet/>
      <dgm:spPr/>
      <dgm:t>
        <a:bodyPr/>
        <a:lstStyle/>
        <a:p>
          <a:pPr rtl="0"/>
          <a:r>
            <a:rPr lang="en-US" dirty="0" smtClean="0">
              <a:solidFill>
                <a:schemeClr val="bg1"/>
              </a:solidFill>
            </a:rPr>
            <a:t>40% fiction 60% nonfiction</a:t>
          </a:r>
          <a:endParaRPr lang="en-US" dirty="0">
            <a:solidFill>
              <a:schemeClr val="bg1"/>
            </a:solidFill>
          </a:endParaRPr>
        </a:p>
      </dgm:t>
    </dgm:pt>
    <dgm:pt modelId="{E2C3F8AE-977D-4FFD-ABA6-9B6FCFC1D519}" type="parTrans" cxnId="{5A78C8C2-18A6-41BD-8273-843725090C29}">
      <dgm:prSet/>
      <dgm:spPr/>
      <dgm:t>
        <a:bodyPr/>
        <a:lstStyle/>
        <a:p>
          <a:endParaRPr lang="en-US"/>
        </a:p>
      </dgm:t>
    </dgm:pt>
    <dgm:pt modelId="{0F36E716-6205-4C3B-AC40-4C06FCAC5FAC}" type="sibTrans" cxnId="{5A78C8C2-18A6-41BD-8273-843725090C29}">
      <dgm:prSet/>
      <dgm:spPr/>
      <dgm:t>
        <a:bodyPr/>
        <a:lstStyle/>
        <a:p>
          <a:endParaRPr lang="en-US"/>
        </a:p>
      </dgm:t>
    </dgm:pt>
    <dgm:pt modelId="{2FC966DD-411D-4A7A-B6E8-27DC99A21CBF}">
      <dgm:prSet/>
      <dgm:spPr/>
      <dgm:t>
        <a:bodyPr/>
        <a:lstStyle/>
        <a:p>
          <a:pPr rtl="0"/>
          <a:r>
            <a:rPr lang="en-US" dirty="0" smtClean="0">
              <a:solidFill>
                <a:schemeClr val="bg1"/>
              </a:solidFill>
            </a:rPr>
            <a:t>20% fiction 80% nonfiction </a:t>
          </a:r>
          <a:endParaRPr lang="en-US" dirty="0">
            <a:solidFill>
              <a:schemeClr val="bg1"/>
            </a:solidFill>
          </a:endParaRPr>
        </a:p>
      </dgm:t>
    </dgm:pt>
    <dgm:pt modelId="{5A1F9463-3C29-473E-BEA7-0C9C56BA9642}" type="parTrans" cxnId="{E1DD1010-CDDC-41D2-A32D-88CF95B858BC}">
      <dgm:prSet/>
      <dgm:spPr/>
      <dgm:t>
        <a:bodyPr/>
        <a:lstStyle/>
        <a:p>
          <a:endParaRPr lang="en-US"/>
        </a:p>
      </dgm:t>
    </dgm:pt>
    <dgm:pt modelId="{B2BC4862-3471-46A9-8B3D-B90DB1F4836C}" type="sibTrans" cxnId="{E1DD1010-CDDC-41D2-A32D-88CF95B858BC}">
      <dgm:prSet/>
      <dgm:spPr/>
      <dgm:t>
        <a:bodyPr/>
        <a:lstStyle/>
        <a:p>
          <a:endParaRPr lang="en-US"/>
        </a:p>
      </dgm:t>
    </dgm:pt>
    <dgm:pt modelId="{10F444D8-1172-4996-BB97-4125A07225D2}" type="pres">
      <dgm:prSet presAssocID="{9B20E712-D188-4DBE-9B2F-142B8E1DB3BF}" presName="rootnode" presStyleCnt="0">
        <dgm:presLayoutVars>
          <dgm:chMax/>
          <dgm:chPref/>
          <dgm:dir/>
          <dgm:animLvl val="lvl"/>
        </dgm:presLayoutVars>
      </dgm:prSet>
      <dgm:spPr/>
      <dgm:t>
        <a:bodyPr/>
        <a:lstStyle/>
        <a:p>
          <a:endParaRPr lang="en-US"/>
        </a:p>
      </dgm:t>
    </dgm:pt>
    <dgm:pt modelId="{D33C48D3-AF41-4BBB-A640-6A586DB43162}" type="pres">
      <dgm:prSet presAssocID="{C5D827D1-8B26-401F-A4A3-366011C1099F}" presName="composite" presStyleCnt="0"/>
      <dgm:spPr/>
    </dgm:pt>
    <dgm:pt modelId="{ADF04586-2483-49E8-8310-AD526A4FEFEE}" type="pres">
      <dgm:prSet presAssocID="{C5D827D1-8B26-401F-A4A3-366011C1099F}" presName="LShape" presStyleLbl="alignNode1" presStyleIdx="0" presStyleCnt="5"/>
      <dgm:spPr/>
    </dgm:pt>
    <dgm:pt modelId="{9AE9425A-0CDC-45A7-B57D-099DC7550671}" type="pres">
      <dgm:prSet presAssocID="{C5D827D1-8B26-401F-A4A3-366011C1099F}" presName="ParentText" presStyleLbl="revTx" presStyleIdx="0" presStyleCnt="3">
        <dgm:presLayoutVars>
          <dgm:chMax val="0"/>
          <dgm:chPref val="0"/>
          <dgm:bulletEnabled val="1"/>
        </dgm:presLayoutVars>
      </dgm:prSet>
      <dgm:spPr/>
      <dgm:t>
        <a:bodyPr/>
        <a:lstStyle/>
        <a:p>
          <a:endParaRPr lang="en-US"/>
        </a:p>
      </dgm:t>
    </dgm:pt>
    <dgm:pt modelId="{A3D9474E-81C0-488F-9D69-1725E62B2AC5}" type="pres">
      <dgm:prSet presAssocID="{C5D827D1-8B26-401F-A4A3-366011C1099F}" presName="Triangle" presStyleLbl="alignNode1" presStyleIdx="1" presStyleCnt="5"/>
      <dgm:spPr/>
    </dgm:pt>
    <dgm:pt modelId="{A2BD9EA4-9430-4D4D-A441-C3EFEA434825}" type="pres">
      <dgm:prSet presAssocID="{0EE9F589-6842-466F-B204-2BFFBF3D4BBF}" presName="sibTrans" presStyleCnt="0"/>
      <dgm:spPr/>
    </dgm:pt>
    <dgm:pt modelId="{68A55CDB-6D89-4C4D-880C-DF6A9F84B028}" type="pres">
      <dgm:prSet presAssocID="{0EE9F589-6842-466F-B204-2BFFBF3D4BBF}" presName="space" presStyleCnt="0"/>
      <dgm:spPr/>
    </dgm:pt>
    <dgm:pt modelId="{70DE2C37-4CEB-4C82-A2CE-B5D888DB0F62}" type="pres">
      <dgm:prSet presAssocID="{F131ECBC-AE8B-4B52-A296-6E5695845704}" presName="composite" presStyleCnt="0"/>
      <dgm:spPr/>
    </dgm:pt>
    <dgm:pt modelId="{32DA605F-0193-4E02-AB3E-495F9F15F1C6}" type="pres">
      <dgm:prSet presAssocID="{F131ECBC-AE8B-4B52-A296-6E5695845704}" presName="LShape" presStyleLbl="alignNode1" presStyleIdx="2" presStyleCnt="5"/>
      <dgm:spPr/>
    </dgm:pt>
    <dgm:pt modelId="{A194CB10-DB88-476A-AF28-DDAA5091F926}" type="pres">
      <dgm:prSet presAssocID="{F131ECBC-AE8B-4B52-A296-6E5695845704}" presName="ParentText" presStyleLbl="revTx" presStyleIdx="1" presStyleCnt="3" custScaleX="93312">
        <dgm:presLayoutVars>
          <dgm:chMax val="0"/>
          <dgm:chPref val="0"/>
          <dgm:bulletEnabled val="1"/>
        </dgm:presLayoutVars>
      </dgm:prSet>
      <dgm:spPr/>
      <dgm:t>
        <a:bodyPr/>
        <a:lstStyle/>
        <a:p>
          <a:endParaRPr lang="en-US"/>
        </a:p>
      </dgm:t>
    </dgm:pt>
    <dgm:pt modelId="{A32E139F-50E5-41B3-B8B1-C785D25E4EF6}" type="pres">
      <dgm:prSet presAssocID="{F131ECBC-AE8B-4B52-A296-6E5695845704}" presName="Triangle" presStyleLbl="alignNode1" presStyleIdx="3" presStyleCnt="5"/>
      <dgm:spPr/>
    </dgm:pt>
    <dgm:pt modelId="{332D8F26-660D-424E-BCE1-B5B40DDFD7E7}" type="pres">
      <dgm:prSet presAssocID="{0F36E716-6205-4C3B-AC40-4C06FCAC5FAC}" presName="sibTrans" presStyleCnt="0"/>
      <dgm:spPr/>
    </dgm:pt>
    <dgm:pt modelId="{323BCB21-C851-4DA7-80E4-BAA2B5B9C41F}" type="pres">
      <dgm:prSet presAssocID="{0F36E716-6205-4C3B-AC40-4C06FCAC5FAC}" presName="space" presStyleCnt="0"/>
      <dgm:spPr/>
    </dgm:pt>
    <dgm:pt modelId="{89FA1168-E487-42A9-AE57-5E394418FA13}" type="pres">
      <dgm:prSet presAssocID="{2FC966DD-411D-4A7A-B6E8-27DC99A21CBF}" presName="composite" presStyleCnt="0"/>
      <dgm:spPr/>
    </dgm:pt>
    <dgm:pt modelId="{5B2291F0-1A9D-4FCA-8CCF-578A8179A952}" type="pres">
      <dgm:prSet presAssocID="{2FC966DD-411D-4A7A-B6E8-27DC99A21CBF}" presName="LShape" presStyleLbl="alignNode1" presStyleIdx="4" presStyleCnt="5"/>
      <dgm:spPr/>
    </dgm:pt>
    <dgm:pt modelId="{EF960EE1-14C1-4338-9AD1-7AFC307E1FBD}" type="pres">
      <dgm:prSet presAssocID="{2FC966DD-411D-4A7A-B6E8-27DC99A21CBF}" presName="ParentText" presStyleLbl="revTx" presStyleIdx="2" presStyleCnt="3" custScaleX="95334">
        <dgm:presLayoutVars>
          <dgm:chMax val="0"/>
          <dgm:chPref val="0"/>
          <dgm:bulletEnabled val="1"/>
        </dgm:presLayoutVars>
      </dgm:prSet>
      <dgm:spPr/>
      <dgm:t>
        <a:bodyPr/>
        <a:lstStyle/>
        <a:p>
          <a:endParaRPr lang="en-US"/>
        </a:p>
      </dgm:t>
    </dgm:pt>
  </dgm:ptLst>
  <dgm:cxnLst>
    <dgm:cxn modelId="{FCA04A61-A5DF-4D70-867C-4CDFB7737133}" type="presOf" srcId="{F131ECBC-AE8B-4B52-A296-6E5695845704}" destId="{A194CB10-DB88-476A-AF28-DDAA5091F926}" srcOrd="0" destOrd="0" presId="urn:microsoft.com/office/officeart/2009/3/layout/StepUpProcess"/>
    <dgm:cxn modelId="{11EE48C9-8573-42FC-BCF7-6F18E1A74B83}" type="presOf" srcId="{9B20E712-D188-4DBE-9B2F-142B8E1DB3BF}" destId="{10F444D8-1172-4996-BB97-4125A07225D2}" srcOrd="0" destOrd="0" presId="urn:microsoft.com/office/officeart/2009/3/layout/StepUpProcess"/>
    <dgm:cxn modelId="{C01CE9EA-9858-4BA2-B860-0F656E73944D}" type="presOf" srcId="{2FC966DD-411D-4A7A-B6E8-27DC99A21CBF}" destId="{EF960EE1-14C1-4338-9AD1-7AFC307E1FBD}" srcOrd="0" destOrd="0" presId="urn:microsoft.com/office/officeart/2009/3/layout/StepUpProcess"/>
    <dgm:cxn modelId="{E1DD1010-CDDC-41D2-A32D-88CF95B858BC}" srcId="{9B20E712-D188-4DBE-9B2F-142B8E1DB3BF}" destId="{2FC966DD-411D-4A7A-B6E8-27DC99A21CBF}" srcOrd="2" destOrd="0" parTransId="{5A1F9463-3C29-473E-BEA7-0C9C56BA9642}" sibTransId="{B2BC4862-3471-46A9-8B3D-B90DB1F4836C}"/>
    <dgm:cxn modelId="{A8BDC1B1-22F9-4ADA-8D92-44E64851AAC1}" srcId="{9B20E712-D188-4DBE-9B2F-142B8E1DB3BF}" destId="{C5D827D1-8B26-401F-A4A3-366011C1099F}" srcOrd="0" destOrd="0" parTransId="{97F676DE-5C89-4D09-9BEF-0DFCDBCC8F81}" sibTransId="{0EE9F589-6842-466F-B204-2BFFBF3D4BBF}"/>
    <dgm:cxn modelId="{5A78C8C2-18A6-41BD-8273-843725090C29}" srcId="{9B20E712-D188-4DBE-9B2F-142B8E1DB3BF}" destId="{F131ECBC-AE8B-4B52-A296-6E5695845704}" srcOrd="1" destOrd="0" parTransId="{E2C3F8AE-977D-4FFD-ABA6-9B6FCFC1D519}" sibTransId="{0F36E716-6205-4C3B-AC40-4C06FCAC5FAC}"/>
    <dgm:cxn modelId="{DB6B3E24-9CB2-476F-94C8-9B4BE8A60B4D}" type="presOf" srcId="{C5D827D1-8B26-401F-A4A3-366011C1099F}" destId="{9AE9425A-0CDC-45A7-B57D-099DC7550671}" srcOrd="0" destOrd="0" presId="urn:microsoft.com/office/officeart/2009/3/layout/StepUpProcess"/>
    <dgm:cxn modelId="{0D7CEC9A-DFB3-4E16-A3FF-08DC754E7A6D}" type="presParOf" srcId="{10F444D8-1172-4996-BB97-4125A07225D2}" destId="{D33C48D3-AF41-4BBB-A640-6A586DB43162}" srcOrd="0" destOrd="0" presId="urn:microsoft.com/office/officeart/2009/3/layout/StepUpProcess"/>
    <dgm:cxn modelId="{66F1F97C-B26E-4D03-B589-334F267253D5}" type="presParOf" srcId="{D33C48D3-AF41-4BBB-A640-6A586DB43162}" destId="{ADF04586-2483-49E8-8310-AD526A4FEFEE}" srcOrd="0" destOrd="0" presId="urn:microsoft.com/office/officeart/2009/3/layout/StepUpProcess"/>
    <dgm:cxn modelId="{284544BA-B42E-4F9A-A399-AD00E0EDE39A}" type="presParOf" srcId="{D33C48D3-AF41-4BBB-A640-6A586DB43162}" destId="{9AE9425A-0CDC-45A7-B57D-099DC7550671}" srcOrd="1" destOrd="0" presId="urn:microsoft.com/office/officeart/2009/3/layout/StepUpProcess"/>
    <dgm:cxn modelId="{0B1DAB9F-7D13-47E2-938F-F05024C023D2}" type="presParOf" srcId="{D33C48D3-AF41-4BBB-A640-6A586DB43162}" destId="{A3D9474E-81C0-488F-9D69-1725E62B2AC5}" srcOrd="2" destOrd="0" presId="urn:microsoft.com/office/officeart/2009/3/layout/StepUpProcess"/>
    <dgm:cxn modelId="{8FB5645E-02F4-43E1-B95D-56B21D3A5E5E}" type="presParOf" srcId="{10F444D8-1172-4996-BB97-4125A07225D2}" destId="{A2BD9EA4-9430-4D4D-A441-C3EFEA434825}" srcOrd="1" destOrd="0" presId="urn:microsoft.com/office/officeart/2009/3/layout/StepUpProcess"/>
    <dgm:cxn modelId="{4B948378-93BB-4399-B4CF-399ED8C2BCDA}" type="presParOf" srcId="{A2BD9EA4-9430-4D4D-A441-C3EFEA434825}" destId="{68A55CDB-6D89-4C4D-880C-DF6A9F84B028}" srcOrd="0" destOrd="0" presId="urn:microsoft.com/office/officeart/2009/3/layout/StepUpProcess"/>
    <dgm:cxn modelId="{B1EEEBE9-B6C4-4DB6-9E85-2BA279708AA1}" type="presParOf" srcId="{10F444D8-1172-4996-BB97-4125A07225D2}" destId="{70DE2C37-4CEB-4C82-A2CE-B5D888DB0F62}" srcOrd="2" destOrd="0" presId="urn:microsoft.com/office/officeart/2009/3/layout/StepUpProcess"/>
    <dgm:cxn modelId="{B90D4A63-B88C-45CF-BC5D-2E66F049F641}" type="presParOf" srcId="{70DE2C37-4CEB-4C82-A2CE-B5D888DB0F62}" destId="{32DA605F-0193-4E02-AB3E-495F9F15F1C6}" srcOrd="0" destOrd="0" presId="urn:microsoft.com/office/officeart/2009/3/layout/StepUpProcess"/>
    <dgm:cxn modelId="{2A24FE0B-1550-4933-B6F9-ACCACF1EC03E}" type="presParOf" srcId="{70DE2C37-4CEB-4C82-A2CE-B5D888DB0F62}" destId="{A194CB10-DB88-476A-AF28-DDAA5091F926}" srcOrd="1" destOrd="0" presId="urn:microsoft.com/office/officeart/2009/3/layout/StepUpProcess"/>
    <dgm:cxn modelId="{F8289547-723C-44A9-BA1D-A844AD4DFAF7}" type="presParOf" srcId="{70DE2C37-4CEB-4C82-A2CE-B5D888DB0F62}" destId="{A32E139F-50E5-41B3-B8B1-C785D25E4EF6}" srcOrd="2" destOrd="0" presId="urn:microsoft.com/office/officeart/2009/3/layout/StepUpProcess"/>
    <dgm:cxn modelId="{CF214B50-9129-429F-894D-07F327C0EA11}" type="presParOf" srcId="{10F444D8-1172-4996-BB97-4125A07225D2}" destId="{332D8F26-660D-424E-BCE1-B5B40DDFD7E7}" srcOrd="3" destOrd="0" presId="urn:microsoft.com/office/officeart/2009/3/layout/StepUpProcess"/>
    <dgm:cxn modelId="{923FC251-0B67-4879-B526-6E8618FB3BC4}" type="presParOf" srcId="{332D8F26-660D-424E-BCE1-B5B40DDFD7E7}" destId="{323BCB21-C851-4DA7-80E4-BAA2B5B9C41F}" srcOrd="0" destOrd="0" presId="urn:microsoft.com/office/officeart/2009/3/layout/StepUpProcess"/>
    <dgm:cxn modelId="{039E796B-AF72-414A-9111-370C7BEBD123}" type="presParOf" srcId="{10F444D8-1172-4996-BB97-4125A07225D2}" destId="{89FA1168-E487-42A9-AE57-5E394418FA13}" srcOrd="4" destOrd="0" presId="urn:microsoft.com/office/officeart/2009/3/layout/StepUpProcess"/>
    <dgm:cxn modelId="{BD0B6376-EEEE-4D6D-BFE3-B48716FCCE47}" type="presParOf" srcId="{89FA1168-E487-42A9-AE57-5E394418FA13}" destId="{5B2291F0-1A9D-4FCA-8CCF-578A8179A952}" srcOrd="0" destOrd="0" presId="urn:microsoft.com/office/officeart/2009/3/layout/StepUpProcess"/>
    <dgm:cxn modelId="{CE03FC76-B456-4F4A-A950-B2E87568555F}" type="presParOf" srcId="{89FA1168-E487-42A9-AE57-5E394418FA13}" destId="{EF960EE1-14C1-4338-9AD1-7AFC307E1FBD}" srcOrd="1" destOrd="0" presId="urn:microsoft.com/office/officeart/2009/3/layout/StepU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D2EE4F-0166-480A-81B9-58F3ECCAFA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F596A28-6FAD-445F-BACF-A6F9F4E1CF3D}">
      <dgm:prSet custT="1"/>
      <dgm:spPr/>
      <dgm:t>
        <a:bodyPr/>
        <a:lstStyle/>
        <a:p>
          <a:pPr rtl="0"/>
          <a:r>
            <a:rPr lang="en-US" sz="1600" dirty="0" smtClean="0"/>
            <a:t>Reading &amp; Writing Literacy Standards </a:t>
          </a:r>
          <a:endParaRPr lang="en-US" sz="1600" dirty="0"/>
        </a:p>
      </dgm:t>
    </dgm:pt>
    <dgm:pt modelId="{100CE434-B132-45AB-AFA2-541BCDF2F9FE}" type="parTrans" cxnId="{F33E3086-F349-475C-95DB-82832180B0AB}">
      <dgm:prSet/>
      <dgm:spPr/>
      <dgm:t>
        <a:bodyPr/>
        <a:lstStyle/>
        <a:p>
          <a:endParaRPr lang="en-US"/>
        </a:p>
      </dgm:t>
    </dgm:pt>
    <dgm:pt modelId="{8BBF93D1-7DB2-44E8-BF59-DCE9719570C1}" type="sibTrans" cxnId="{F33E3086-F349-475C-95DB-82832180B0AB}">
      <dgm:prSet/>
      <dgm:spPr/>
      <dgm:t>
        <a:bodyPr/>
        <a:lstStyle/>
        <a:p>
          <a:endParaRPr lang="en-US"/>
        </a:p>
      </dgm:t>
    </dgm:pt>
    <dgm:pt modelId="{725C4286-DBBB-48CD-8B9A-907ECECE0E6F}">
      <dgm:prSet custT="1"/>
      <dgm:spPr/>
      <dgm:t>
        <a:bodyPr/>
        <a:lstStyle/>
        <a:p>
          <a:pPr rtl="0"/>
          <a:r>
            <a:rPr lang="en-US" sz="1600" dirty="0" smtClean="0"/>
            <a:t>Depending on text rather than referring to it</a:t>
          </a:r>
          <a:endParaRPr lang="en-US" sz="1600" dirty="0"/>
        </a:p>
      </dgm:t>
    </dgm:pt>
    <dgm:pt modelId="{A456BBC9-921B-409E-AEF0-024F1682CA6A}" type="parTrans" cxnId="{584A7661-24FF-4D09-8834-99CCF385A73D}">
      <dgm:prSet/>
      <dgm:spPr/>
      <dgm:t>
        <a:bodyPr/>
        <a:lstStyle/>
        <a:p>
          <a:endParaRPr lang="en-US"/>
        </a:p>
      </dgm:t>
    </dgm:pt>
    <dgm:pt modelId="{4E572F47-64F0-45D6-B0DE-0AA7C83D8971}" type="sibTrans" cxnId="{584A7661-24FF-4D09-8834-99CCF385A73D}">
      <dgm:prSet/>
      <dgm:spPr/>
      <dgm:t>
        <a:bodyPr/>
        <a:lstStyle/>
        <a:p>
          <a:endParaRPr lang="en-US"/>
        </a:p>
      </dgm:t>
    </dgm:pt>
    <dgm:pt modelId="{60B03158-6B85-4AE4-9A91-BA1C9E2F1D5D}">
      <dgm:prSet custT="1"/>
      <dgm:spPr/>
      <dgm:t>
        <a:bodyPr/>
        <a:lstStyle/>
        <a:p>
          <a:pPr rtl="0"/>
          <a:r>
            <a:rPr lang="en-US" sz="1400" dirty="0" smtClean="0"/>
            <a:t>Think sophisticated non-fiction</a:t>
          </a:r>
          <a:endParaRPr lang="en-US" sz="1400" dirty="0"/>
        </a:p>
      </dgm:t>
    </dgm:pt>
    <dgm:pt modelId="{E89BA55D-0000-4A68-AA3D-968F3E105584}" type="parTrans" cxnId="{598E6636-3393-4F89-B152-2755B6D68722}">
      <dgm:prSet/>
      <dgm:spPr/>
      <dgm:t>
        <a:bodyPr/>
        <a:lstStyle/>
        <a:p>
          <a:endParaRPr lang="en-US"/>
        </a:p>
      </dgm:t>
    </dgm:pt>
    <dgm:pt modelId="{EC9A6508-C65C-4EA2-AA63-70ED5EAEE807}" type="sibTrans" cxnId="{598E6636-3393-4F89-B152-2755B6D68722}">
      <dgm:prSet/>
      <dgm:spPr/>
      <dgm:t>
        <a:bodyPr/>
        <a:lstStyle/>
        <a:p>
          <a:endParaRPr lang="en-US"/>
        </a:p>
      </dgm:t>
    </dgm:pt>
    <dgm:pt modelId="{324E0CEF-D31E-4844-8AE5-C3ADC43D25F4}">
      <dgm:prSet custT="1"/>
      <dgm:spPr/>
      <dgm:t>
        <a:bodyPr/>
        <a:lstStyle/>
        <a:p>
          <a:pPr rtl="0"/>
          <a:r>
            <a:rPr lang="en-US" sz="1700" dirty="0" smtClean="0"/>
            <a:t>Complement, not replace content standards</a:t>
          </a:r>
          <a:endParaRPr lang="en-US" sz="1700" dirty="0"/>
        </a:p>
      </dgm:t>
    </dgm:pt>
    <dgm:pt modelId="{9CF3BCB4-F77F-46B6-A875-62246594CB4D}" type="parTrans" cxnId="{309A6B7D-6A2F-4C8E-BEC7-471F3CE32743}">
      <dgm:prSet/>
      <dgm:spPr/>
      <dgm:t>
        <a:bodyPr/>
        <a:lstStyle/>
        <a:p>
          <a:endParaRPr lang="en-US"/>
        </a:p>
      </dgm:t>
    </dgm:pt>
    <dgm:pt modelId="{23E5BD74-700E-4304-AFB0-6EB4BC984B41}" type="sibTrans" cxnId="{309A6B7D-6A2F-4C8E-BEC7-471F3CE32743}">
      <dgm:prSet/>
      <dgm:spPr/>
      <dgm:t>
        <a:bodyPr/>
        <a:lstStyle/>
        <a:p>
          <a:endParaRPr lang="en-US"/>
        </a:p>
      </dgm:t>
    </dgm:pt>
    <dgm:pt modelId="{2316D11B-ECEC-4DE3-A478-B5015FD7DF36}">
      <dgm:prSet/>
      <dgm:spPr/>
      <dgm:t>
        <a:bodyPr/>
        <a:lstStyle/>
        <a:p>
          <a:r>
            <a:rPr lang="en-US" dirty="0" smtClean="0"/>
            <a:t>Read</a:t>
          </a:r>
          <a:r>
            <a:rPr lang="en-US" baseline="0" dirty="0" smtClean="0"/>
            <a:t> a president’s speech &amp; write a response</a:t>
          </a:r>
          <a:endParaRPr lang="en-US" dirty="0"/>
        </a:p>
      </dgm:t>
    </dgm:pt>
    <dgm:pt modelId="{0AF9BC95-0778-4D11-A04C-18FEAE099EF3}" type="parTrans" cxnId="{4FDEE8AA-ED2B-4B15-9B42-7F99A0CEA0B7}">
      <dgm:prSet/>
      <dgm:spPr/>
      <dgm:t>
        <a:bodyPr/>
        <a:lstStyle/>
        <a:p>
          <a:endParaRPr lang="en-US"/>
        </a:p>
      </dgm:t>
    </dgm:pt>
    <dgm:pt modelId="{BB258D40-8526-4491-8B78-31B9D7638116}" type="sibTrans" cxnId="{4FDEE8AA-ED2B-4B15-9B42-7F99A0CEA0B7}">
      <dgm:prSet/>
      <dgm:spPr/>
      <dgm:t>
        <a:bodyPr/>
        <a:lstStyle/>
        <a:p>
          <a:endParaRPr lang="en-US"/>
        </a:p>
      </dgm:t>
    </dgm:pt>
    <dgm:pt modelId="{79D3F44B-52B2-4F47-9A26-7AD575540230}">
      <dgm:prSet/>
      <dgm:spPr/>
      <dgm:t>
        <a:bodyPr/>
        <a:lstStyle/>
        <a:p>
          <a:r>
            <a:rPr lang="en-US" dirty="0" smtClean="0"/>
            <a:t>Read scientific papers &amp; write an analysis</a:t>
          </a:r>
          <a:endParaRPr lang="en-US" dirty="0"/>
        </a:p>
      </dgm:t>
    </dgm:pt>
    <dgm:pt modelId="{B76953F1-E18F-4927-A4AF-823E16D72355}" type="parTrans" cxnId="{A86EF020-4121-47BB-9B84-440814E1F4B1}">
      <dgm:prSet/>
      <dgm:spPr/>
      <dgm:t>
        <a:bodyPr/>
        <a:lstStyle/>
        <a:p>
          <a:endParaRPr lang="en-US"/>
        </a:p>
      </dgm:t>
    </dgm:pt>
    <dgm:pt modelId="{5944F29F-CF83-43F9-8DC0-7A38C5DA678A}" type="sibTrans" cxnId="{A86EF020-4121-47BB-9B84-440814E1F4B1}">
      <dgm:prSet/>
      <dgm:spPr/>
      <dgm:t>
        <a:bodyPr/>
        <a:lstStyle/>
        <a:p>
          <a:endParaRPr lang="en-US"/>
        </a:p>
      </dgm:t>
    </dgm:pt>
    <dgm:pt modelId="{51DBEBC3-5E1A-4DEC-BF45-84E323EA8AA1}">
      <dgm:prSet/>
      <dgm:spPr/>
      <dgm:t>
        <a:bodyPr/>
        <a:lstStyle/>
        <a:p>
          <a:pPr rtl="0"/>
          <a:r>
            <a:rPr lang="en-US" dirty="0" smtClean="0"/>
            <a:t>Analyze and evaluate texts within disciplines</a:t>
          </a:r>
          <a:endParaRPr lang="en-US" dirty="0"/>
        </a:p>
      </dgm:t>
    </dgm:pt>
    <dgm:pt modelId="{907F2686-23DD-411E-A7D0-8A449F8C36BB}" type="parTrans" cxnId="{57CCA12E-54BA-4E58-B340-0D91E6179B88}">
      <dgm:prSet/>
      <dgm:spPr/>
      <dgm:t>
        <a:bodyPr/>
        <a:lstStyle/>
        <a:p>
          <a:endParaRPr lang="en-US"/>
        </a:p>
      </dgm:t>
    </dgm:pt>
    <dgm:pt modelId="{D1F0471A-7E52-4D67-8810-71BEB4C58CF7}" type="sibTrans" cxnId="{57CCA12E-54BA-4E58-B340-0D91E6179B88}">
      <dgm:prSet/>
      <dgm:spPr/>
      <dgm:t>
        <a:bodyPr/>
        <a:lstStyle/>
        <a:p>
          <a:endParaRPr lang="en-US"/>
        </a:p>
      </dgm:t>
    </dgm:pt>
    <dgm:pt modelId="{F07E3531-1F67-451A-B690-118E931E1CD9}">
      <dgm:prSet/>
      <dgm:spPr/>
      <dgm:t>
        <a:bodyPr/>
        <a:lstStyle/>
        <a:p>
          <a:pPr rtl="0"/>
          <a:r>
            <a:rPr lang="en-US" dirty="0" smtClean="0"/>
            <a:t>Gain knowledge from texts that convey complex information through diagrams, charts, evidence, &amp; illustrations</a:t>
          </a:r>
          <a:endParaRPr lang="en-US" dirty="0"/>
        </a:p>
      </dgm:t>
    </dgm:pt>
    <dgm:pt modelId="{A8EBB470-A34E-41C5-8385-AE3EF15F5A02}" type="parTrans" cxnId="{B72AB563-41D0-4251-A68C-60B6047F682C}">
      <dgm:prSet/>
      <dgm:spPr/>
      <dgm:t>
        <a:bodyPr/>
        <a:lstStyle/>
        <a:p>
          <a:endParaRPr lang="en-US"/>
        </a:p>
      </dgm:t>
    </dgm:pt>
    <dgm:pt modelId="{885DC63F-A939-4110-90D1-629281662942}" type="sibTrans" cxnId="{B72AB563-41D0-4251-A68C-60B6047F682C}">
      <dgm:prSet/>
      <dgm:spPr/>
      <dgm:t>
        <a:bodyPr/>
        <a:lstStyle/>
        <a:p>
          <a:endParaRPr lang="en-US"/>
        </a:p>
      </dgm:t>
    </dgm:pt>
    <dgm:pt modelId="{C3CC4808-3285-44FC-BC03-96A1D1B9F379}" type="pres">
      <dgm:prSet presAssocID="{70D2EE4F-0166-480A-81B9-58F3ECCAFA1F}" presName="Name0" presStyleCnt="0">
        <dgm:presLayoutVars>
          <dgm:dir/>
          <dgm:animLvl val="lvl"/>
          <dgm:resizeHandles val="exact"/>
        </dgm:presLayoutVars>
      </dgm:prSet>
      <dgm:spPr/>
      <dgm:t>
        <a:bodyPr/>
        <a:lstStyle/>
        <a:p>
          <a:endParaRPr lang="en-US"/>
        </a:p>
      </dgm:t>
    </dgm:pt>
    <dgm:pt modelId="{B0573957-62CA-4018-9347-E1EA57AC5480}" type="pres">
      <dgm:prSet presAssocID="{9F596A28-6FAD-445F-BACF-A6F9F4E1CF3D}" presName="composite" presStyleCnt="0"/>
      <dgm:spPr/>
    </dgm:pt>
    <dgm:pt modelId="{22B9A702-D4E4-46AB-B2DC-3D28C485990C}" type="pres">
      <dgm:prSet presAssocID="{9F596A28-6FAD-445F-BACF-A6F9F4E1CF3D}" presName="parTx" presStyleLbl="alignNode1" presStyleIdx="0" presStyleCnt="3" custScaleY="166962" custLinFactNeighborX="-103" custLinFactNeighborY="-42226">
        <dgm:presLayoutVars>
          <dgm:chMax val="0"/>
          <dgm:chPref val="0"/>
          <dgm:bulletEnabled val="1"/>
        </dgm:presLayoutVars>
      </dgm:prSet>
      <dgm:spPr/>
      <dgm:t>
        <a:bodyPr/>
        <a:lstStyle/>
        <a:p>
          <a:endParaRPr lang="en-US"/>
        </a:p>
      </dgm:t>
    </dgm:pt>
    <dgm:pt modelId="{2E5FE23E-667D-4981-A99C-001F9FC45599}" type="pres">
      <dgm:prSet presAssocID="{9F596A28-6FAD-445F-BACF-A6F9F4E1CF3D}" presName="desTx" presStyleLbl="alignAccFollowNode1" presStyleIdx="0" presStyleCnt="3" custScaleY="82326" custLinFactNeighborX="-103" custLinFactNeighborY="-8634">
        <dgm:presLayoutVars>
          <dgm:bulletEnabled val="1"/>
        </dgm:presLayoutVars>
      </dgm:prSet>
      <dgm:spPr/>
      <dgm:t>
        <a:bodyPr/>
        <a:lstStyle/>
        <a:p>
          <a:endParaRPr lang="en-US"/>
        </a:p>
      </dgm:t>
    </dgm:pt>
    <dgm:pt modelId="{6EF2328D-32FE-402B-AB0A-E0DFD65C62BB}" type="pres">
      <dgm:prSet presAssocID="{8BBF93D1-7DB2-44E8-BF59-DCE9719570C1}" presName="space" presStyleCnt="0"/>
      <dgm:spPr/>
    </dgm:pt>
    <dgm:pt modelId="{E502AE29-6990-4FE4-8EFB-102E31653CF1}" type="pres">
      <dgm:prSet presAssocID="{725C4286-DBBB-48CD-8B9A-907ECECE0E6F}" presName="composite" presStyleCnt="0"/>
      <dgm:spPr/>
    </dgm:pt>
    <dgm:pt modelId="{A1B27E2F-1602-43E5-911A-4328DCBEBF29}" type="pres">
      <dgm:prSet presAssocID="{725C4286-DBBB-48CD-8B9A-907ECECE0E6F}" presName="parTx" presStyleLbl="alignNode1" presStyleIdx="1" presStyleCnt="3" custScaleY="166710" custLinFactNeighborX="-1931" custLinFactNeighborY="-42657">
        <dgm:presLayoutVars>
          <dgm:chMax val="0"/>
          <dgm:chPref val="0"/>
          <dgm:bulletEnabled val="1"/>
        </dgm:presLayoutVars>
      </dgm:prSet>
      <dgm:spPr/>
      <dgm:t>
        <a:bodyPr/>
        <a:lstStyle/>
        <a:p>
          <a:endParaRPr lang="en-US"/>
        </a:p>
      </dgm:t>
    </dgm:pt>
    <dgm:pt modelId="{21FB3EC8-B788-44F9-985C-0A063BDA9C7A}" type="pres">
      <dgm:prSet presAssocID="{725C4286-DBBB-48CD-8B9A-907ECECE0E6F}" presName="desTx" presStyleLbl="alignAccFollowNode1" presStyleIdx="1" presStyleCnt="3" custScaleY="81984" custLinFactNeighborX="-1931" custLinFactNeighborY="-8876">
        <dgm:presLayoutVars>
          <dgm:bulletEnabled val="1"/>
        </dgm:presLayoutVars>
      </dgm:prSet>
      <dgm:spPr/>
      <dgm:t>
        <a:bodyPr/>
        <a:lstStyle/>
        <a:p>
          <a:endParaRPr lang="en-US"/>
        </a:p>
      </dgm:t>
    </dgm:pt>
    <dgm:pt modelId="{68DB331F-5D6E-4C34-948C-DF58C0D47021}" type="pres">
      <dgm:prSet presAssocID="{4E572F47-64F0-45D6-B0DE-0AA7C83D8971}" presName="space" presStyleCnt="0"/>
      <dgm:spPr/>
    </dgm:pt>
    <dgm:pt modelId="{1B032DFD-F6A8-4C34-BD86-4017D2447C44}" type="pres">
      <dgm:prSet presAssocID="{60B03158-6B85-4AE4-9A91-BA1C9E2F1D5D}" presName="composite" presStyleCnt="0"/>
      <dgm:spPr/>
    </dgm:pt>
    <dgm:pt modelId="{548E6DF8-26BA-47B7-8F41-BA4F924A6E14}" type="pres">
      <dgm:prSet presAssocID="{60B03158-6B85-4AE4-9A91-BA1C9E2F1D5D}" presName="parTx" presStyleLbl="alignNode1" presStyleIdx="2" presStyleCnt="3" custScaleY="167552" custLinFactNeighborX="-182" custLinFactNeighborY="-33645">
        <dgm:presLayoutVars>
          <dgm:chMax val="0"/>
          <dgm:chPref val="0"/>
          <dgm:bulletEnabled val="1"/>
        </dgm:presLayoutVars>
      </dgm:prSet>
      <dgm:spPr/>
      <dgm:t>
        <a:bodyPr/>
        <a:lstStyle/>
        <a:p>
          <a:endParaRPr lang="en-US"/>
        </a:p>
      </dgm:t>
    </dgm:pt>
    <dgm:pt modelId="{EEAECC97-EC65-4637-8A41-725CD681D7F3}" type="pres">
      <dgm:prSet presAssocID="{60B03158-6B85-4AE4-9A91-BA1C9E2F1D5D}" presName="desTx" presStyleLbl="alignAccFollowNode1" presStyleIdx="2" presStyleCnt="3" custScaleY="92034" custLinFactNeighborX="395" custLinFactNeighborY="-2313">
        <dgm:presLayoutVars>
          <dgm:bulletEnabled val="1"/>
        </dgm:presLayoutVars>
      </dgm:prSet>
      <dgm:spPr/>
      <dgm:t>
        <a:bodyPr/>
        <a:lstStyle/>
        <a:p>
          <a:endParaRPr lang="en-US"/>
        </a:p>
      </dgm:t>
    </dgm:pt>
  </dgm:ptLst>
  <dgm:cxnLst>
    <dgm:cxn modelId="{D3485192-4D70-4B24-91A3-AF46A2E1499D}" type="presOf" srcId="{725C4286-DBBB-48CD-8B9A-907ECECE0E6F}" destId="{A1B27E2F-1602-43E5-911A-4328DCBEBF29}" srcOrd="0" destOrd="0" presId="urn:microsoft.com/office/officeart/2005/8/layout/hList1"/>
    <dgm:cxn modelId="{1CD5543B-9EB9-4FDB-864A-04C762670699}" type="presOf" srcId="{51DBEBC3-5E1A-4DEC-BF45-84E323EA8AA1}" destId="{EEAECC97-EC65-4637-8A41-725CD681D7F3}" srcOrd="0" destOrd="0" presId="urn:microsoft.com/office/officeart/2005/8/layout/hList1"/>
    <dgm:cxn modelId="{4FDEE8AA-ED2B-4B15-9B42-7F99A0CEA0B7}" srcId="{725C4286-DBBB-48CD-8B9A-907ECECE0E6F}" destId="{2316D11B-ECEC-4DE3-A478-B5015FD7DF36}" srcOrd="0" destOrd="0" parTransId="{0AF9BC95-0778-4D11-A04C-18FEAE099EF3}" sibTransId="{BB258D40-8526-4491-8B78-31B9D7638116}"/>
    <dgm:cxn modelId="{2E9242DF-5A77-4A44-BF38-F0D6C191B574}" type="presOf" srcId="{324E0CEF-D31E-4844-8AE5-C3ADC43D25F4}" destId="{2E5FE23E-667D-4981-A99C-001F9FC45599}" srcOrd="0" destOrd="0" presId="urn:microsoft.com/office/officeart/2005/8/layout/hList1"/>
    <dgm:cxn modelId="{598E6636-3393-4F89-B152-2755B6D68722}" srcId="{70D2EE4F-0166-480A-81B9-58F3ECCAFA1F}" destId="{60B03158-6B85-4AE4-9A91-BA1C9E2F1D5D}" srcOrd="2" destOrd="0" parTransId="{E89BA55D-0000-4A68-AA3D-968F3E105584}" sibTransId="{EC9A6508-C65C-4EA2-AA63-70ED5EAEE807}"/>
    <dgm:cxn modelId="{CA03D946-EE5F-4994-A77E-379C3BC523AF}" type="presOf" srcId="{70D2EE4F-0166-480A-81B9-58F3ECCAFA1F}" destId="{C3CC4808-3285-44FC-BC03-96A1D1B9F379}" srcOrd="0" destOrd="0" presId="urn:microsoft.com/office/officeart/2005/8/layout/hList1"/>
    <dgm:cxn modelId="{584A7661-24FF-4D09-8834-99CCF385A73D}" srcId="{70D2EE4F-0166-480A-81B9-58F3ECCAFA1F}" destId="{725C4286-DBBB-48CD-8B9A-907ECECE0E6F}" srcOrd="1" destOrd="0" parTransId="{A456BBC9-921B-409E-AEF0-024F1682CA6A}" sibTransId="{4E572F47-64F0-45D6-B0DE-0AA7C83D8971}"/>
    <dgm:cxn modelId="{309A6B7D-6A2F-4C8E-BEC7-471F3CE32743}" srcId="{9F596A28-6FAD-445F-BACF-A6F9F4E1CF3D}" destId="{324E0CEF-D31E-4844-8AE5-C3ADC43D25F4}" srcOrd="0" destOrd="0" parTransId="{9CF3BCB4-F77F-46B6-A875-62246594CB4D}" sibTransId="{23E5BD74-700E-4304-AFB0-6EB4BC984B41}"/>
    <dgm:cxn modelId="{E10CD328-9748-484C-B973-43B116A7D8C5}" type="presOf" srcId="{9F596A28-6FAD-445F-BACF-A6F9F4E1CF3D}" destId="{22B9A702-D4E4-46AB-B2DC-3D28C485990C}" srcOrd="0" destOrd="0" presId="urn:microsoft.com/office/officeart/2005/8/layout/hList1"/>
    <dgm:cxn modelId="{57CCA12E-54BA-4E58-B340-0D91E6179B88}" srcId="{60B03158-6B85-4AE4-9A91-BA1C9E2F1D5D}" destId="{51DBEBC3-5E1A-4DEC-BF45-84E323EA8AA1}" srcOrd="0" destOrd="0" parTransId="{907F2686-23DD-411E-A7D0-8A449F8C36BB}" sibTransId="{D1F0471A-7E52-4D67-8810-71BEB4C58CF7}"/>
    <dgm:cxn modelId="{F33E3086-F349-475C-95DB-82832180B0AB}" srcId="{70D2EE4F-0166-480A-81B9-58F3ECCAFA1F}" destId="{9F596A28-6FAD-445F-BACF-A6F9F4E1CF3D}" srcOrd="0" destOrd="0" parTransId="{100CE434-B132-45AB-AFA2-541BCDF2F9FE}" sibTransId="{8BBF93D1-7DB2-44E8-BF59-DCE9719570C1}"/>
    <dgm:cxn modelId="{A86EF020-4121-47BB-9B84-440814E1F4B1}" srcId="{725C4286-DBBB-48CD-8B9A-907ECECE0E6F}" destId="{79D3F44B-52B2-4F47-9A26-7AD575540230}" srcOrd="1" destOrd="0" parTransId="{B76953F1-E18F-4927-A4AF-823E16D72355}" sibTransId="{5944F29F-CF83-43F9-8DC0-7A38C5DA678A}"/>
    <dgm:cxn modelId="{E96B48BA-7076-43A1-9179-3420BE86F46A}" type="presOf" srcId="{F07E3531-1F67-451A-B690-118E931E1CD9}" destId="{EEAECC97-EC65-4637-8A41-725CD681D7F3}" srcOrd="0" destOrd="1" presId="urn:microsoft.com/office/officeart/2005/8/layout/hList1"/>
    <dgm:cxn modelId="{8D29ACDA-603B-490B-BFDE-13C82B3EB62F}" type="presOf" srcId="{60B03158-6B85-4AE4-9A91-BA1C9E2F1D5D}" destId="{548E6DF8-26BA-47B7-8F41-BA4F924A6E14}" srcOrd="0" destOrd="0" presId="urn:microsoft.com/office/officeart/2005/8/layout/hList1"/>
    <dgm:cxn modelId="{B72AB563-41D0-4251-A68C-60B6047F682C}" srcId="{60B03158-6B85-4AE4-9A91-BA1C9E2F1D5D}" destId="{F07E3531-1F67-451A-B690-118E931E1CD9}" srcOrd="1" destOrd="0" parTransId="{A8EBB470-A34E-41C5-8385-AE3EF15F5A02}" sibTransId="{885DC63F-A939-4110-90D1-629281662942}"/>
    <dgm:cxn modelId="{E6555FDC-5A33-4D08-85F3-3E107B1A3C60}" type="presOf" srcId="{79D3F44B-52B2-4F47-9A26-7AD575540230}" destId="{21FB3EC8-B788-44F9-985C-0A063BDA9C7A}" srcOrd="0" destOrd="1" presId="urn:microsoft.com/office/officeart/2005/8/layout/hList1"/>
    <dgm:cxn modelId="{4E3DA2BA-DDFF-4B0F-8908-0E9F27FF79C2}" type="presOf" srcId="{2316D11B-ECEC-4DE3-A478-B5015FD7DF36}" destId="{21FB3EC8-B788-44F9-985C-0A063BDA9C7A}" srcOrd="0" destOrd="0" presId="urn:microsoft.com/office/officeart/2005/8/layout/hList1"/>
    <dgm:cxn modelId="{E85D44F5-39AC-4A41-A969-53BB2AA85DDA}" type="presParOf" srcId="{C3CC4808-3285-44FC-BC03-96A1D1B9F379}" destId="{B0573957-62CA-4018-9347-E1EA57AC5480}" srcOrd="0" destOrd="0" presId="urn:microsoft.com/office/officeart/2005/8/layout/hList1"/>
    <dgm:cxn modelId="{2FF7367C-89CC-446C-8644-1C37417C4B0C}" type="presParOf" srcId="{B0573957-62CA-4018-9347-E1EA57AC5480}" destId="{22B9A702-D4E4-46AB-B2DC-3D28C485990C}" srcOrd="0" destOrd="0" presId="urn:microsoft.com/office/officeart/2005/8/layout/hList1"/>
    <dgm:cxn modelId="{A264E48D-5589-4DEB-858E-14965DA0DF5C}" type="presParOf" srcId="{B0573957-62CA-4018-9347-E1EA57AC5480}" destId="{2E5FE23E-667D-4981-A99C-001F9FC45599}" srcOrd="1" destOrd="0" presId="urn:microsoft.com/office/officeart/2005/8/layout/hList1"/>
    <dgm:cxn modelId="{28057EEF-C5F2-4AB2-982D-08960DE4384F}" type="presParOf" srcId="{C3CC4808-3285-44FC-BC03-96A1D1B9F379}" destId="{6EF2328D-32FE-402B-AB0A-E0DFD65C62BB}" srcOrd="1" destOrd="0" presId="urn:microsoft.com/office/officeart/2005/8/layout/hList1"/>
    <dgm:cxn modelId="{C0B0B557-5B89-466E-9173-C31EA9D5DEE1}" type="presParOf" srcId="{C3CC4808-3285-44FC-BC03-96A1D1B9F379}" destId="{E502AE29-6990-4FE4-8EFB-102E31653CF1}" srcOrd="2" destOrd="0" presId="urn:microsoft.com/office/officeart/2005/8/layout/hList1"/>
    <dgm:cxn modelId="{1D43489F-AC5F-4138-BD43-8F1BB6A56C4E}" type="presParOf" srcId="{E502AE29-6990-4FE4-8EFB-102E31653CF1}" destId="{A1B27E2F-1602-43E5-911A-4328DCBEBF29}" srcOrd="0" destOrd="0" presId="urn:microsoft.com/office/officeart/2005/8/layout/hList1"/>
    <dgm:cxn modelId="{81C38EE6-865F-40CB-BB2E-0417840473B1}" type="presParOf" srcId="{E502AE29-6990-4FE4-8EFB-102E31653CF1}" destId="{21FB3EC8-B788-44F9-985C-0A063BDA9C7A}" srcOrd="1" destOrd="0" presId="urn:microsoft.com/office/officeart/2005/8/layout/hList1"/>
    <dgm:cxn modelId="{D28AF694-F927-4444-9D43-62F7BF4CEB6D}" type="presParOf" srcId="{C3CC4808-3285-44FC-BC03-96A1D1B9F379}" destId="{68DB331F-5D6E-4C34-948C-DF58C0D47021}" srcOrd="3" destOrd="0" presId="urn:microsoft.com/office/officeart/2005/8/layout/hList1"/>
    <dgm:cxn modelId="{206CAE09-64C7-4024-A55D-45D12F463224}" type="presParOf" srcId="{C3CC4808-3285-44FC-BC03-96A1D1B9F379}" destId="{1B032DFD-F6A8-4C34-BD86-4017D2447C44}" srcOrd="4" destOrd="0" presId="urn:microsoft.com/office/officeart/2005/8/layout/hList1"/>
    <dgm:cxn modelId="{4D4AE8F5-66E8-458D-BA3D-790573582FB3}" type="presParOf" srcId="{1B032DFD-F6A8-4C34-BD86-4017D2447C44}" destId="{548E6DF8-26BA-47B7-8F41-BA4F924A6E14}" srcOrd="0" destOrd="0" presId="urn:microsoft.com/office/officeart/2005/8/layout/hList1"/>
    <dgm:cxn modelId="{1DFA8E9E-780F-4C4C-8A1C-B31FA51033A3}" type="presParOf" srcId="{1B032DFD-F6A8-4C34-BD86-4017D2447C44}" destId="{EEAECC97-EC65-4637-8A41-725CD681D7F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D31A59-B171-42CB-8958-A51A5C5BB7B6}" type="doc">
      <dgm:prSet loTypeId="urn:microsoft.com/office/officeart/2005/8/layout/hList9" loCatId="list" qsTypeId="urn:microsoft.com/office/officeart/2005/8/quickstyle/simple1" qsCatId="simple" csTypeId="urn:microsoft.com/office/officeart/2005/8/colors/accent1_2" csCatId="accent1"/>
      <dgm:spPr/>
      <dgm:t>
        <a:bodyPr/>
        <a:lstStyle/>
        <a:p>
          <a:endParaRPr lang="en-US"/>
        </a:p>
      </dgm:t>
    </dgm:pt>
    <dgm:pt modelId="{6381FD76-83F2-401E-BF13-5891C66D04E8}">
      <dgm:prSet/>
      <dgm:spPr/>
      <dgm:t>
        <a:bodyPr/>
        <a:lstStyle/>
        <a:p>
          <a:pPr rtl="0"/>
          <a:r>
            <a:rPr lang="en-US" dirty="0" smtClean="0">
              <a:solidFill>
                <a:schemeClr val="bg1"/>
              </a:solidFill>
            </a:rPr>
            <a:t>Pre-CCLS</a:t>
          </a:r>
          <a:endParaRPr lang="en-US" dirty="0">
            <a:solidFill>
              <a:schemeClr val="bg1"/>
            </a:solidFill>
          </a:endParaRPr>
        </a:p>
      </dgm:t>
    </dgm:pt>
    <dgm:pt modelId="{D21324B0-2877-4257-803A-8235DF0E2CBD}" type="parTrans" cxnId="{5A3718DE-AD65-41FF-8889-A37F5A10E46E}">
      <dgm:prSet/>
      <dgm:spPr/>
      <dgm:t>
        <a:bodyPr/>
        <a:lstStyle/>
        <a:p>
          <a:endParaRPr lang="en-US"/>
        </a:p>
      </dgm:t>
    </dgm:pt>
    <dgm:pt modelId="{A04D07EF-3BD1-48A1-8042-884C75F900F3}" type="sibTrans" cxnId="{5A3718DE-AD65-41FF-8889-A37F5A10E46E}">
      <dgm:prSet/>
      <dgm:spPr/>
      <dgm:t>
        <a:bodyPr/>
        <a:lstStyle/>
        <a:p>
          <a:endParaRPr lang="en-US"/>
        </a:p>
      </dgm:t>
    </dgm:pt>
    <dgm:pt modelId="{308EBE8A-24DC-46D4-BFFA-D6453FFF9176}">
      <dgm:prSet/>
      <dgm:spPr/>
      <dgm:t>
        <a:bodyPr/>
        <a:lstStyle/>
        <a:p>
          <a:pPr rtl="0"/>
          <a:r>
            <a:rPr lang="en-US" dirty="0" smtClean="0"/>
            <a:t>Core Text</a:t>
          </a:r>
          <a:endParaRPr lang="en-US" dirty="0"/>
        </a:p>
      </dgm:t>
    </dgm:pt>
    <dgm:pt modelId="{274B0E26-8F48-470C-8F6E-54A1E42AE5BB}" type="parTrans" cxnId="{08F33AE7-6552-4F31-ADE5-69F8CB61AA33}">
      <dgm:prSet/>
      <dgm:spPr/>
      <dgm:t>
        <a:bodyPr/>
        <a:lstStyle/>
        <a:p>
          <a:endParaRPr lang="en-US"/>
        </a:p>
      </dgm:t>
    </dgm:pt>
    <dgm:pt modelId="{14B0883E-BEDC-4220-9B9F-89C26CE02F36}" type="sibTrans" cxnId="{08F33AE7-6552-4F31-ADE5-69F8CB61AA33}">
      <dgm:prSet/>
      <dgm:spPr/>
      <dgm:t>
        <a:bodyPr/>
        <a:lstStyle/>
        <a:p>
          <a:endParaRPr lang="en-US"/>
        </a:p>
      </dgm:t>
    </dgm:pt>
    <dgm:pt modelId="{5D561B51-5EAB-43B2-A1DE-3F28CFEAC024}" type="pres">
      <dgm:prSet presAssocID="{CAD31A59-B171-42CB-8958-A51A5C5BB7B6}" presName="list" presStyleCnt="0">
        <dgm:presLayoutVars>
          <dgm:dir/>
          <dgm:animLvl val="lvl"/>
        </dgm:presLayoutVars>
      </dgm:prSet>
      <dgm:spPr/>
      <dgm:t>
        <a:bodyPr/>
        <a:lstStyle/>
        <a:p>
          <a:endParaRPr lang="en-US"/>
        </a:p>
      </dgm:t>
    </dgm:pt>
    <dgm:pt modelId="{F0AE803C-3C61-457B-97C9-957FEECBF386}" type="pres">
      <dgm:prSet presAssocID="{6381FD76-83F2-401E-BF13-5891C66D04E8}" presName="posSpace" presStyleCnt="0"/>
      <dgm:spPr/>
    </dgm:pt>
    <dgm:pt modelId="{9C81FF19-4CB0-41A9-B277-18213BB17F82}" type="pres">
      <dgm:prSet presAssocID="{6381FD76-83F2-401E-BF13-5891C66D04E8}" presName="vertFlow" presStyleCnt="0"/>
      <dgm:spPr/>
    </dgm:pt>
    <dgm:pt modelId="{23B49297-49E2-4B5C-B8CC-5F0442834ED0}" type="pres">
      <dgm:prSet presAssocID="{6381FD76-83F2-401E-BF13-5891C66D04E8}" presName="topSpace" presStyleCnt="0"/>
      <dgm:spPr/>
    </dgm:pt>
    <dgm:pt modelId="{DD423D88-DD70-4F2B-ACD8-2C19C406A669}" type="pres">
      <dgm:prSet presAssocID="{6381FD76-83F2-401E-BF13-5891C66D04E8}" presName="firstComp" presStyleCnt="0"/>
      <dgm:spPr/>
    </dgm:pt>
    <dgm:pt modelId="{42C87E6A-AA37-4E27-8322-5F67603B963C}" type="pres">
      <dgm:prSet presAssocID="{6381FD76-83F2-401E-BF13-5891C66D04E8}" presName="firstChild" presStyleLbl="bgAccFollowNode1" presStyleIdx="0" presStyleCnt="1"/>
      <dgm:spPr/>
      <dgm:t>
        <a:bodyPr/>
        <a:lstStyle/>
        <a:p>
          <a:endParaRPr lang="en-US"/>
        </a:p>
      </dgm:t>
    </dgm:pt>
    <dgm:pt modelId="{A4E76841-4582-4493-9D78-FE7E1BEFE4E3}" type="pres">
      <dgm:prSet presAssocID="{6381FD76-83F2-401E-BF13-5891C66D04E8}" presName="firstChildTx" presStyleLbl="bgAccFollowNode1" presStyleIdx="0" presStyleCnt="1">
        <dgm:presLayoutVars>
          <dgm:bulletEnabled val="1"/>
        </dgm:presLayoutVars>
      </dgm:prSet>
      <dgm:spPr/>
      <dgm:t>
        <a:bodyPr/>
        <a:lstStyle/>
        <a:p>
          <a:endParaRPr lang="en-US"/>
        </a:p>
      </dgm:t>
    </dgm:pt>
    <dgm:pt modelId="{2FDF3FA0-A74D-4974-95A3-63CA173B5BC8}" type="pres">
      <dgm:prSet presAssocID="{6381FD76-83F2-401E-BF13-5891C66D04E8}" presName="negSpace" presStyleCnt="0"/>
      <dgm:spPr/>
    </dgm:pt>
    <dgm:pt modelId="{A28F8E32-643B-4F5D-9F82-307120508D04}" type="pres">
      <dgm:prSet presAssocID="{6381FD76-83F2-401E-BF13-5891C66D04E8}" presName="circle" presStyleLbl="node1" presStyleIdx="0" presStyleCnt="1"/>
      <dgm:spPr/>
      <dgm:t>
        <a:bodyPr/>
        <a:lstStyle/>
        <a:p>
          <a:endParaRPr lang="en-US"/>
        </a:p>
      </dgm:t>
    </dgm:pt>
  </dgm:ptLst>
  <dgm:cxnLst>
    <dgm:cxn modelId="{5A3718DE-AD65-41FF-8889-A37F5A10E46E}" srcId="{CAD31A59-B171-42CB-8958-A51A5C5BB7B6}" destId="{6381FD76-83F2-401E-BF13-5891C66D04E8}" srcOrd="0" destOrd="0" parTransId="{D21324B0-2877-4257-803A-8235DF0E2CBD}" sibTransId="{A04D07EF-3BD1-48A1-8042-884C75F900F3}"/>
    <dgm:cxn modelId="{44E9EB19-1BBC-457E-AAAC-05E6EFF4AFEE}" type="presOf" srcId="{308EBE8A-24DC-46D4-BFFA-D6453FFF9176}" destId="{42C87E6A-AA37-4E27-8322-5F67603B963C}" srcOrd="0" destOrd="0" presId="urn:microsoft.com/office/officeart/2005/8/layout/hList9"/>
    <dgm:cxn modelId="{2FAC454A-7EA1-4B6E-8374-FC0252DE2516}" type="presOf" srcId="{6381FD76-83F2-401E-BF13-5891C66D04E8}" destId="{A28F8E32-643B-4F5D-9F82-307120508D04}" srcOrd="0" destOrd="0" presId="urn:microsoft.com/office/officeart/2005/8/layout/hList9"/>
    <dgm:cxn modelId="{36F1AD23-BD05-4E2A-8C4A-4F26EF96A25C}" type="presOf" srcId="{308EBE8A-24DC-46D4-BFFA-D6453FFF9176}" destId="{A4E76841-4582-4493-9D78-FE7E1BEFE4E3}" srcOrd="1" destOrd="0" presId="urn:microsoft.com/office/officeart/2005/8/layout/hList9"/>
    <dgm:cxn modelId="{85351F27-6B02-412E-A1FA-4BC37301850C}" type="presOf" srcId="{CAD31A59-B171-42CB-8958-A51A5C5BB7B6}" destId="{5D561B51-5EAB-43B2-A1DE-3F28CFEAC024}" srcOrd="0" destOrd="0" presId="urn:microsoft.com/office/officeart/2005/8/layout/hList9"/>
    <dgm:cxn modelId="{08F33AE7-6552-4F31-ADE5-69F8CB61AA33}" srcId="{6381FD76-83F2-401E-BF13-5891C66D04E8}" destId="{308EBE8A-24DC-46D4-BFFA-D6453FFF9176}" srcOrd="0" destOrd="0" parTransId="{274B0E26-8F48-470C-8F6E-54A1E42AE5BB}" sibTransId="{14B0883E-BEDC-4220-9B9F-89C26CE02F36}"/>
    <dgm:cxn modelId="{8E5284A2-3C67-44EA-AF1A-0BACE1247510}" type="presParOf" srcId="{5D561B51-5EAB-43B2-A1DE-3F28CFEAC024}" destId="{F0AE803C-3C61-457B-97C9-957FEECBF386}" srcOrd="0" destOrd="0" presId="urn:microsoft.com/office/officeart/2005/8/layout/hList9"/>
    <dgm:cxn modelId="{5A2D36B8-5D5F-4D40-9499-3602FD449C5C}" type="presParOf" srcId="{5D561B51-5EAB-43B2-A1DE-3F28CFEAC024}" destId="{9C81FF19-4CB0-41A9-B277-18213BB17F82}" srcOrd="1" destOrd="0" presId="urn:microsoft.com/office/officeart/2005/8/layout/hList9"/>
    <dgm:cxn modelId="{4E8EA830-55BC-45FA-80FC-C0048838CCE5}" type="presParOf" srcId="{9C81FF19-4CB0-41A9-B277-18213BB17F82}" destId="{23B49297-49E2-4B5C-B8CC-5F0442834ED0}" srcOrd="0" destOrd="0" presId="urn:microsoft.com/office/officeart/2005/8/layout/hList9"/>
    <dgm:cxn modelId="{3157CF3C-8A12-46C0-93F6-621D3FB21097}" type="presParOf" srcId="{9C81FF19-4CB0-41A9-B277-18213BB17F82}" destId="{DD423D88-DD70-4F2B-ACD8-2C19C406A669}" srcOrd="1" destOrd="0" presId="urn:microsoft.com/office/officeart/2005/8/layout/hList9"/>
    <dgm:cxn modelId="{3F3AD6DB-3610-46EE-9C62-5D9DD746C69C}" type="presParOf" srcId="{DD423D88-DD70-4F2B-ACD8-2C19C406A669}" destId="{42C87E6A-AA37-4E27-8322-5F67603B963C}" srcOrd="0" destOrd="0" presId="urn:microsoft.com/office/officeart/2005/8/layout/hList9"/>
    <dgm:cxn modelId="{43E3C8AE-76AC-4ED8-B0DC-C8EE34930C97}" type="presParOf" srcId="{DD423D88-DD70-4F2B-ACD8-2C19C406A669}" destId="{A4E76841-4582-4493-9D78-FE7E1BEFE4E3}" srcOrd="1" destOrd="0" presId="urn:microsoft.com/office/officeart/2005/8/layout/hList9"/>
    <dgm:cxn modelId="{D7A3FBEE-2425-4D1F-A021-5D6A76F5EC89}" type="presParOf" srcId="{5D561B51-5EAB-43B2-A1DE-3F28CFEAC024}" destId="{2FDF3FA0-A74D-4974-95A3-63CA173B5BC8}" srcOrd="2" destOrd="0" presId="urn:microsoft.com/office/officeart/2005/8/layout/hList9"/>
    <dgm:cxn modelId="{CAD04566-BF41-4B51-ABBC-B3AD899A35C4}" type="presParOf" srcId="{5D561B51-5EAB-43B2-A1DE-3F28CFEAC024}" destId="{A28F8E32-643B-4F5D-9F82-307120508D04}"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D31A59-B171-42CB-8958-A51A5C5BB7B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6381FD76-83F2-401E-BF13-5891C66D04E8}">
      <dgm:prSet/>
      <dgm:spPr/>
      <dgm:t>
        <a:bodyPr/>
        <a:lstStyle/>
        <a:p>
          <a:pPr rtl="0"/>
          <a:r>
            <a:rPr lang="en-US" dirty="0" smtClean="0">
              <a:solidFill>
                <a:schemeClr val="bg1"/>
              </a:solidFill>
            </a:rPr>
            <a:t>Post-CCLS</a:t>
          </a:r>
          <a:endParaRPr lang="en-US" dirty="0">
            <a:solidFill>
              <a:schemeClr val="bg1"/>
            </a:solidFill>
          </a:endParaRPr>
        </a:p>
      </dgm:t>
    </dgm:pt>
    <dgm:pt modelId="{D21324B0-2877-4257-803A-8235DF0E2CBD}" type="parTrans" cxnId="{5A3718DE-AD65-41FF-8889-A37F5A10E46E}">
      <dgm:prSet/>
      <dgm:spPr/>
      <dgm:t>
        <a:bodyPr/>
        <a:lstStyle/>
        <a:p>
          <a:endParaRPr lang="en-US"/>
        </a:p>
      </dgm:t>
    </dgm:pt>
    <dgm:pt modelId="{A04D07EF-3BD1-48A1-8042-884C75F900F3}" type="sibTrans" cxnId="{5A3718DE-AD65-41FF-8889-A37F5A10E46E}">
      <dgm:prSet/>
      <dgm:spPr/>
      <dgm:t>
        <a:bodyPr/>
        <a:lstStyle/>
        <a:p>
          <a:endParaRPr lang="en-US"/>
        </a:p>
      </dgm:t>
    </dgm:pt>
    <dgm:pt modelId="{308EBE8A-24DC-46D4-BFFA-D6453FFF9176}">
      <dgm:prSet/>
      <dgm:spPr/>
      <dgm:t>
        <a:bodyPr/>
        <a:lstStyle/>
        <a:p>
          <a:pPr rtl="0"/>
          <a:r>
            <a:rPr lang="en-US" dirty="0" smtClean="0"/>
            <a:t>Core Texts</a:t>
          </a:r>
          <a:endParaRPr lang="en-US" dirty="0"/>
        </a:p>
      </dgm:t>
    </dgm:pt>
    <dgm:pt modelId="{274B0E26-8F48-470C-8F6E-54A1E42AE5BB}" type="parTrans" cxnId="{08F33AE7-6552-4F31-ADE5-69F8CB61AA33}">
      <dgm:prSet/>
      <dgm:spPr/>
      <dgm:t>
        <a:bodyPr/>
        <a:lstStyle/>
        <a:p>
          <a:endParaRPr lang="en-US"/>
        </a:p>
      </dgm:t>
    </dgm:pt>
    <dgm:pt modelId="{14B0883E-BEDC-4220-9B9F-89C26CE02F36}" type="sibTrans" cxnId="{08F33AE7-6552-4F31-ADE5-69F8CB61AA33}">
      <dgm:prSet/>
      <dgm:spPr/>
      <dgm:t>
        <a:bodyPr/>
        <a:lstStyle/>
        <a:p>
          <a:endParaRPr lang="en-US"/>
        </a:p>
      </dgm:t>
    </dgm:pt>
    <dgm:pt modelId="{5D561B51-5EAB-43B2-A1DE-3F28CFEAC024}" type="pres">
      <dgm:prSet presAssocID="{CAD31A59-B171-42CB-8958-A51A5C5BB7B6}" presName="list" presStyleCnt="0">
        <dgm:presLayoutVars>
          <dgm:dir/>
          <dgm:animLvl val="lvl"/>
        </dgm:presLayoutVars>
      </dgm:prSet>
      <dgm:spPr/>
      <dgm:t>
        <a:bodyPr/>
        <a:lstStyle/>
        <a:p>
          <a:endParaRPr lang="en-US"/>
        </a:p>
      </dgm:t>
    </dgm:pt>
    <dgm:pt modelId="{F0AE803C-3C61-457B-97C9-957FEECBF386}" type="pres">
      <dgm:prSet presAssocID="{6381FD76-83F2-401E-BF13-5891C66D04E8}" presName="posSpace" presStyleCnt="0"/>
      <dgm:spPr/>
    </dgm:pt>
    <dgm:pt modelId="{9C81FF19-4CB0-41A9-B277-18213BB17F82}" type="pres">
      <dgm:prSet presAssocID="{6381FD76-83F2-401E-BF13-5891C66D04E8}" presName="vertFlow" presStyleCnt="0"/>
      <dgm:spPr/>
    </dgm:pt>
    <dgm:pt modelId="{23B49297-49E2-4B5C-B8CC-5F0442834ED0}" type="pres">
      <dgm:prSet presAssocID="{6381FD76-83F2-401E-BF13-5891C66D04E8}" presName="topSpace" presStyleCnt="0"/>
      <dgm:spPr/>
    </dgm:pt>
    <dgm:pt modelId="{DD423D88-DD70-4F2B-ACD8-2C19C406A669}" type="pres">
      <dgm:prSet presAssocID="{6381FD76-83F2-401E-BF13-5891C66D04E8}" presName="firstComp" presStyleCnt="0"/>
      <dgm:spPr/>
    </dgm:pt>
    <dgm:pt modelId="{42C87E6A-AA37-4E27-8322-5F67603B963C}" type="pres">
      <dgm:prSet presAssocID="{6381FD76-83F2-401E-BF13-5891C66D04E8}" presName="firstChild" presStyleLbl="bgAccFollowNode1" presStyleIdx="0" presStyleCnt="1"/>
      <dgm:spPr/>
      <dgm:t>
        <a:bodyPr/>
        <a:lstStyle/>
        <a:p>
          <a:endParaRPr lang="en-US"/>
        </a:p>
      </dgm:t>
    </dgm:pt>
    <dgm:pt modelId="{A4E76841-4582-4493-9D78-FE7E1BEFE4E3}" type="pres">
      <dgm:prSet presAssocID="{6381FD76-83F2-401E-BF13-5891C66D04E8}" presName="firstChildTx" presStyleLbl="bgAccFollowNode1" presStyleIdx="0" presStyleCnt="1">
        <dgm:presLayoutVars>
          <dgm:bulletEnabled val="1"/>
        </dgm:presLayoutVars>
      </dgm:prSet>
      <dgm:spPr/>
      <dgm:t>
        <a:bodyPr/>
        <a:lstStyle/>
        <a:p>
          <a:endParaRPr lang="en-US"/>
        </a:p>
      </dgm:t>
    </dgm:pt>
    <dgm:pt modelId="{2FDF3FA0-A74D-4974-95A3-63CA173B5BC8}" type="pres">
      <dgm:prSet presAssocID="{6381FD76-83F2-401E-BF13-5891C66D04E8}" presName="negSpace" presStyleCnt="0"/>
      <dgm:spPr/>
    </dgm:pt>
    <dgm:pt modelId="{A28F8E32-643B-4F5D-9F82-307120508D04}" type="pres">
      <dgm:prSet presAssocID="{6381FD76-83F2-401E-BF13-5891C66D04E8}" presName="circle" presStyleLbl="node1" presStyleIdx="0" presStyleCnt="1"/>
      <dgm:spPr/>
      <dgm:t>
        <a:bodyPr/>
        <a:lstStyle/>
        <a:p>
          <a:endParaRPr lang="en-US"/>
        </a:p>
      </dgm:t>
    </dgm:pt>
  </dgm:ptLst>
  <dgm:cxnLst>
    <dgm:cxn modelId="{5A3718DE-AD65-41FF-8889-A37F5A10E46E}" srcId="{CAD31A59-B171-42CB-8958-A51A5C5BB7B6}" destId="{6381FD76-83F2-401E-BF13-5891C66D04E8}" srcOrd="0" destOrd="0" parTransId="{D21324B0-2877-4257-803A-8235DF0E2CBD}" sibTransId="{A04D07EF-3BD1-48A1-8042-884C75F900F3}"/>
    <dgm:cxn modelId="{67BAE48F-7236-4E46-A791-E05C1BC4D84D}" type="presOf" srcId="{308EBE8A-24DC-46D4-BFFA-D6453FFF9176}" destId="{A4E76841-4582-4493-9D78-FE7E1BEFE4E3}" srcOrd="1" destOrd="0" presId="urn:microsoft.com/office/officeart/2005/8/layout/hList9"/>
    <dgm:cxn modelId="{F1FA3EAF-7948-4E70-AEF5-E7BA07BBA531}" type="presOf" srcId="{6381FD76-83F2-401E-BF13-5891C66D04E8}" destId="{A28F8E32-643B-4F5D-9F82-307120508D04}" srcOrd="0" destOrd="0" presId="urn:microsoft.com/office/officeart/2005/8/layout/hList9"/>
    <dgm:cxn modelId="{DEA177E7-BC8B-4364-8846-A6ED899104AA}" type="presOf" srcId="{308EBE8A-24DC-46D4-BFFA-D6453FFF9176}" destId="{42C87E6A-AA37-4E27-8322-5F67603B963C}" srcOrd="0" destOrd="0" presId="urn:microsoft.com/office/officeart/2005/8/layout/hList9"/>
    <dgm:cxn modelId="{08F33AE7-6552-4F31-ADE5-69F8CB61AA33}" srcId="{6381FD76-83F2-401E-BF13-5891C66D04E8}" destId="{308EBE8A-24DC-46D4-BFFA-D6453FFF9176}" srcOrd="0" destOrd="0" parTransId="{274B0E26-8F48-470C-8F6E-54A1E42AE5BB}" sibTransId="{14B0883E-BEDC-4220-9B9F-89C26CE02F36}"/>
    <dgm:cxn modelId="{9332D492-E78F-4BFE-9AF5-DB435D60CECC}" type="presOf" srcId="{CAD31A59-B171-42CB-8958-A51A5C5BB7B6}" destId="{5D561B51-5EAB-43B2-A1DE-3F28CFEAC024}" srcOrd="0" destOrd="0" presId="urn:microsoft.com/office/officeart/2005/8/layout/hList9"/>
    <dgm:cxn modelId="{0672B54A-22BC-411B-A6B3-6FD9FE0D464B}" type="presParOf" srcId="{5D561B51-5EAB-43B2-A1DE-3F28CFEAC024}" destId="{F0AE803C-3C61-457B-97C9-957FEECBF386}" srcOrd="0" destOrd="0" presId="urn:microsoft.com/office/officeart/2005/8/layout/hList9"/>
    <dgm:cxn modelId="{6AAFAAAE-C14E-4801-9FA7-0F8CEA3A8EE8}" type="presParOf" srcId="{5D561B51-5EAB-43B2-A1DE-3F28CFEAC024}" destId="{9C81FF19-4CB0-41A9-B277-18213BB17F82}" srcOrd="1" destOrd="0" presId="urn:microsoft.com/office/officeart/2005/8/layout/hList9"/>
    <dgm:cxn modelId="{60B866BB-CCFE-4783-B125-6A5BAE038EED}" type="presParOf" srcId="{9C81FF19-4CB0-41A9-B277-18213BB17F82}" destId="{23B49297-49E2-4B5C-B8CC-5F0442834ED0}" srcOrd="0" destOrd="0" presId="urn:microsoft.com/office/officeart/2005/8/layout/hList9"/>
    <dgm:cxn modelId="{752DE0FB-40F1-447D-ABED-58042C872DBC}" type="presParOf" srcId="{9C81FF19-4CB0-41A9-B277-18213BB17F82}" destId="{DD423D88-DD70-4F2B-ACD8-2C19C406A669}" srcOrd="1" destOrd="0" presId="urn:microsoft.com/office/officeart/2005/8/layout/hList9"/>
    <dgm:cxn modelId="{DAEE7C88-36E0-422C-B756-D168C1D4CDC1}" type="presParOf" srcId="{DD423D88-DD70-4F2B-ACD8-2C19C406A669}" destId="{42C87E6A-AA37-4E27-8322-5F67603B963C}" srcOrd="0" destOrd="0" presId="urn:microsoft.com/office/officeart/2005/8/layout/hList9"/>
    <dgm:cxn modelId="{339C5D29-1581-4D29-AD84-205459221ACF}" type="presParOf" srcId="{DD423D88-DD70-4F2B-ACD8-2C19C406A669}" destId="{A4E76841-4582-4493-9D78-FE7E1BEFE4E3}" srcOrd="1" destOrd="0" presId="urn:microsoft.com/office/officeart/2005/8/layout/hList9"/>
    <dgm:cxn modelId="{A80F0C87-D244-403A-B160-8EB828E21E6F}" type="presParOf" srcId="{5D561B51-5EAB-43B2-A1DE-3F28CFEAC024}" destId="{2FDF3FA0-A74D-4974-95A3-63CA173B5BC8}" srcOrd="2" destOrd="0" presId="urn:microsoft.com/office/officeart/2005/8/layout/hList9"/>
    <dgm:cxn modelId="{49647E8F-AB54-4A3E-BFA0-514713EDC340}" type="presParOf" srcId="{5D561B51-5EAB-43B2-A1DE-3F28CFEAC024}" destId="{A28F8E32-643B-4F5D-9F82-307120508D04}"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BE4F27B9-9A93-4373-BEC9-849CCECC75E1}" type="presOf" srcId="{999E313B-731B-4D91-B000-C2FF53AB0D91}" destId="{B92464BB-9F1D-44C7-9827-AA095071DEDA}" srcOrd="0" destOrd="0" presId="urn:microsoft.com/office/officeart/2005/8/layout/vList2"/>
    <dgm:cxn modelId="{436E77C1-5889-4C79-9049-444C44352B35}" srcId="{999E313B-731B-4D91-B000-C2FF53AB0D91}" destId="{58AF4B83-8603-4CE5-BCD6-23CFA571E949}" srcOrd="0" destOrd="0" parTransId="{0800B34C-22C3-448D-B699-091A97E99927}" sibTransId="{4D8053A1-EA9B-4862-BCC8-6444E8A5B263}"/>
    <dgm:cxn modelId="{67CEADFE-5907-4470-AC46-483D723AC22B}" type="presOf" srcId="{58AF4B83-8603-4CE5-BCD6-23CFA571E949}" destId="{448B9D5F-027D-4D9B-A05F-98AE58FDE1BB}" srcOrd="0" destOrd="0" presId="urn:microsoft.com/office/officeart/2005/8/layout/vList2"/>
    <dgm:cxn modelId="{D407B72C-65C3-46F0-940C-222E2301EB3E}"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8DD61B-CAFB-4855-B027-B8380A1A3B2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ECB18323-6AC1-41F0-A21F-92BC87681B3C}">
      <dgm:prSet/>
      <dgm:spPr/>
      <dgm:t>
        <a:bodyPr/>
        <a:lstStyle/>
        <a:p>
          <a:pPr rtl="0"/>
          <a:r>
            <a:rPr lang="en-US" dirty="0" smtClean="0">
              <a:solidFill>
                <a:schemeClr val="bg1"/>
              </a:solidFill>
            </a:rPr>
            <a:t>Increase in text complexity at each grade level</a:t>
          </a:r>
          <a:endParaRPr lang="en-US" dirty="0">
            <a:solidFill>
              <a:schemeClr val="bg1"/>
            </a:solidFill>
          </a:endParaRPr>
        </a:p>
      </dgm:t>
    </dgm:pt>
    <dgm:pt modelId="{43441CCD-E507-4223-B4F8-088571B45773}" type="parTrans" cxnId="{3BDCB79B-1C21-4A8C-BD59-2683D5207056}">
      <dgm:prSet/>
      <dgm:spPr/>
      <dgm:t>
        <a:bodyPr/>
        <a:lstStyle/>
        <a:p>
          <a:endParaRPr lang="en-US"/>
        </a:p>
      </dgm:t>
    </dgm:pt>
    <dgm:pt modelId="{B7C04414-94E2-47FE-82BC-240509B61BB4}" type="sibTrans" cxnId="{3BDCB79B-1C21-4A8C-BD59-2683D5207056}">
      <dgm:prSet/>
      <dgm:spPr/>
      <dgm:t>
        <a:bodyPr/>
        <a:lstStyle/>
        <a:p>
          <a:endParaRPr lang="en-US"/>
        </a:p>
      </dgm:t>
    </dgm:pt>
    <dgm:pt modelId="{87A2DD89-6562-439B-A6BE-9FDD3212B050}">
      <dgm:prSet/>
      <dgm:spPr/>
      <dgm:t>
        <a:bodyPr/>
        <a:lstStyle/>
        <a:p>
          <a:pPr rtl="0"/>
          <a:r>
            <a:rPr lang="en-US" dirty="0" smtClean="0">
              <a:solidFill>
                <a:schemeClr val="accent2"/>
              </a:solidFill>
            </a:rPr>
            <a:t>Qualitative</a:t>
          </a:r>
          <a:endParaRPr lang="en-US" dirty="0">
            <a:solidFill>
              <a:schemeClr val="accent2"/>
            </a:solidFill>
          </a:endParaRPr>
        </a:p>
      </dgm:t>
    </dgm:pt>
    <dgm:pt modelId="{F3BA6B17-5F43-4EDE-84EE-360A6E6EF5E1}" type="parTrans" cxnId="{DB0F1B65-2CD3-463C-979B-AB7B9BB3D8B8}">
      <dgm:prSet/>
      <dgm:spPr/>
      <dgm:t>
        <a:bodyPr/>
        <a:lstStyle/>
        <a:p>
          <a:endParaRPr lang="en-US"/>
        </a:p>
      </dgm:t>
    </dgm:pt>
    <dgm:pt modelId="{65ACEC5D-931C-4A0B-870F-716259059429}" type="sibTrans" cxnId="{DB0F1B65-2CD3-463C-979B-AB7B9BB3D8B8}">
      <dgm:prSet/>
      <dgm:spPr/>
      <dgm:t>
        <a:bodyPr/>
        <a:lstStyle/>
        <a:p>
          <a:endParaRPr lang="en-US"/>
        </a:p>
      </dgm:t>
    </dgm:pt>
    <dgm:pt modelId="{0675312B-B731-41E9-BFD1-62C23D951D21}">
      <dgm:prSet/>
      <dgm:spPr/>
      <dgm:t>
        <a:bodyPr/>
        <a:lstStyle/>
        <a:p>
          <a:pPr rtl="0"/>
          <a:r>
            <a:rPr lang="en-US" dirty="0" smtClean="0">
              <a:solidFill>
                <a:schemeClr val="accent2"/>
              </a:solidFill>
            </a:rPr>
            <a:t>Quantitative</a:t>
          </a:r>
          <a:endParaRPr lang="en-US" dirty="0">
            <a:solidFill>
              <a:schemeClr val="accent2"/>
            </a:solidFill>
          </a:endParaRPr>
        </a:p>
      </dgm:t>
    </dgm:pt>
    <dgm:pt modelId="{7D635657-35A5-4A72-8512-D6C14017B6D9}" type="parTrans" cxnId="{9E4D2CEB-04FA-48E2-8AD2-A0653544EE5F}">
      <dgm:prSet/>
      <dgm:spPr/>
      <dgm:t>
        <a:bodyPr/>
        <a:lstStyle/>
        <a:p>
          <a:endParaRPr lang="en-US"/>
        </a:p>
      </dgm:t>
    </dgm:pt>
    <dgm:pt modelId="{82254661-C6AA-4D91-A232-CF44265913B5}" type="sibTrans" cxnId="{9E4D2CEB-04FA-48E2-8AD2-A0653544EE5F}">
      <dgm:prSet/>
      <dgm:spPr/>
      <dgm:t>
        <a:bodyPr/>
        <a:lstStyle/>
        <a:p>
          <a:endParaRPr lang="en-US"/>
        </a:p>
      </dgm:t>
    </dgm:pt>
    <dgm:pt modelId="{C4B1EB18-083E-44E6-9F7C-2C35F4F13B1D}">
      <dgm:prSet/>
      <dgm:spPr/>
      <dgm:t>
        <a:bodyPr/>
        <a:lstStyle/>
        <a:p>
          <a:pPr rtl="0"/>
          <a:r>
            <a:rPr lang="en-US" dirty="0" smtClean="0">
              <a:solidFill>
                <a:schemeClr val="accent2"/>
              </a:solidFill>
            </a:rPr>
            <a:t>Reader &amp; Task</a:t>
          </a:r>
          <a:endParaRPr lang="en-US" dirty="0">
            <a:solidFill>
              <a:schemeClr val="accent2"/>
            </a:solidFill>
          </a:endParaRPr>
        </a:p>
      </dgm:t>
    </dgm:pt>
    <dgm:pt modelId="{CC220323-958A-4727-BFAE-D7F8700DE710}" type="parTrans" cxnId="{B66C1C61-0BC0-426A-A609-CC22A22E4104}">
      <dgm:prSet/>
      <dgm:spPr/>
      <dgm:t>
        <a:bodyPr/>
        <a:lstStyle/>
        <a:p>
          <a:endParaRPr lang="en-US"/>
        </a:p>
      </dgm:t>
    </dgm:pt>
    <dgm:pt modelId="{D006E075-8896-42F7-8793-197599E5CAB4}" type="sibTrans" cxnId="{B66C1C61-0BC0-426A-A609-CC22A22E4104}">
      <dgm:prSet/>
      <dgm:spPr/>
      <dgm:t>
        <a:bodyPr/>
        <a:lstStyle/>
        <a:p>
          <a:endParaRPr lang="en-US"/>
        </a:p>
      </dgm:t>
    </dgm:pt>
    <dgm:pt modelId="{B0C08699-BDB5-4E81-8A27-294C0F7B097C}">
      <dgm:prSet/>
      <dgm:spPr/>
      <dgm:t>
        <a:bodyPr/>
        <a:lstStyle/>
        <a:p>
          <a:r>
            <a:rPr lang="en-US" dirty="0" smtClean="0">
              <a:solidFill>
                <a:schemeClr val="bg1"/>
              </a:solidFill>
            </a:rPr>
            <a:t>Levels of meaning</a:t>
          </a:r>
          <a:endParaRPr lang="en-US" dirty="0">
            <a:solidFill>
              <a:schemeClr val="bg1"/>
            </a:solidFill>
          </a:endParaRPr>
        </a:p>
      </dgm:t>
    </dgm:pt>
    <dgm:pt modelId="{38F09404-B403-4046-B001-8579D78E3012}" type="parTrans" cxnId="{4C1FA3CB-ABAB-45D7-9273-A301469C8B8E}">
      <dgm:prSet/>
      <dgm:spPr/>
      <dgm:t>
        <a:bodyPr/>
        <a:lstStyle/>
        <a:p>
          <a:endParaRPr lang="en-US"/>
        </a:p>
      </dgm:t>
    </dgm:pt>
    <dgm:pt modelId="{86546A10-A6AA-44D7-96B3-5C479B0083B4}" type="sibTrans" cxnId="{4C1FA3CB-ABAB-45D7-9273-A301469C8B8E}">
      <dgm:prSet/>
      <dgm:spPr/>
      <dgm:t>
        <a:bodyPr/>
        <a:lstStyle/>
        <a:p>
          <a:endParaRPr lang="en-US"/>
        </a:p>
      </dgm:t>
    </dgm:pt>
    <dgm:pt modelId="{466C78EB-E225-4E75-A343-1635B8452CC5}">
      <dgm:prSet/>
      <dgm:spPr/>
      <dgm:t>
        <a:bodyPr/>
        <a:lstStyle/>
        <a:p>
          <a:r>
            <a:rPr lang="en-US" dirty="0" smtClean="0">
              <a:solidFill>
                <a:schemeClr val="bg1"/>
              </a:solidFill>
            </a:rPr>
            <a:t>Word length</a:t>
          </a:r>
          <a:endParaRPr lang="en-US" dirty="0">
            <a:solidFill>
              <a:schemeClr val="bg1"/>
            </a:solidFill>
          </a:endParaRPr>
        </a:p>
      </dgm:t>
    </dgm:pt>
    <dgm:pt modelId="{288872ED-FE8B-4FF6-A1BC-9700BBF6A7FB}" type="parTrans" cxnId="{0AAE2721-DFAA-415B-99B3-4AA38BA08ADA}">
      <dgm:prSet/>
      <dgm:spPr/>
      <dgm:t>
        <a:bodyPr/>
        <a:lstStyle/>
        <a:p>
          <a:endParaRPr lang="en-US"/>
        </a:p>
      </dgm:t>
    </dgm:pt>
    <dgm:pt modelId="{10D224D7-1EBF-48F1-A2E3-0C313FCADA94}" type="sibTrans" cxnId="{0AAE2721-DFAA-415B-99B3-4AA38BA08ADA}">
      <dgm:prSet/>
      <dgm:spPr/>
      <dgm:t>
        <a:bodyPr/>
        <a:lstStyle/>
        <a:p>
          <a:endParaRPr lang="en-US"/>
        </a:p>
      </dgm:t>
    </dgm:pt>
    <dgm:pt modelId="{2A37C715-99CA-4C48-A815-FCCFC8A0BBB7}">
      <dgm:prSet custT="1"/>
      <dgm:spPr/>
      <dgm:t>
        <a:bodyPr/>
        <a:lstStyle/>
        <a:p>
          <a:r>
            <a:rPr lang="en-US" sz="2000" dirty="0" smtClean="0">
              <a:solidFill>
                <a:schemeClr val="bg1"/>
              </a:solidFill>
            </a:rPr>
            <a:t>Motivation</a:t>
          </a:r>
        </a:p>
      </dgm:t>
    </dgm:pt>
    <dgm:pt modelId="{9FB9FA6D-8A3C-4ECE-9A38-A1B2149FE907}" type="parTrans" cxnId="{C2EFF71B-A718-4225-933B-82E95F2D4132}">
      <dgm:prSet/>
      <dgm:spPr/>
      <dgm:t>
        <a:bodyPr/>
        <a:lstStyle/>
        <a:p>
          <a:endParaRPr lang="en-US"/>
        </a:p>
      </dgm:t>
    </dgm:pt>
    <dgm:pt modelId="{D4EC4003-8121-4475-9DDD-50FD8BACAF67}" type="sibTrans" cxnId="{C2EFF71B-A718-4225-933B-82E95F2D4132}">
      <dgm:prSet/>
      <dgm:spPr/>
      <dgm:t>
        <a:bodyPr/>
        <a:lstStyle/>
        <a:p>
          <a:endParaRPr lang="en-US"/>
        </a:p>
      </dgm:t>
    </dgm:pt>
    <dgm:pt modelId="{F3C6871F-034C-43A6-BE12-A902D4213ACF}">
      <dgm:prSet/>
      <dgm:spPr/>
      <dgm:t>
        <a:bodyPr/>
        <a:lstStyle/>
        <a:p>
          <a:r>
            <a:rPr lang="en-US" dirty="0" smtClean="0">
              <a:solidFill>
                <a:schemeClr val="bg1"/>
              </a:solidFill>
            </a:rPr>
            <a:t>Structure</a:t>
          </a:r>
          <a:endParaRPr lang="en-US" dirty="0">
            <a:solidFill>
              <a:schemeClr val="bg1"/>
            </a:solidFill>
          </a:endParaRPr>
        </a:p>
      </dgm:t>
    </dgm:pt>
    <dgm:pt modelId="{33950275-99B2-4014-86E0-0C6944CE55DC}" type="parTrans" cxnId="{AD889994-DEAA-4E21-872F-7DEEA92DADB4}">
      <dgm:prSet/>
      <dgm:spPr/>
      <dgm:t>
        <a:bodyPr/>
        <a:lstStyle/>
        <a:p>
          <a:endParaRPr lang="en-US"/>
        </a:p>
      </dgm:t>
    </dgm:pt>
    <dgm:pt modelId="{551FDBF0-F964-4020-931C-E414624CE6BB}" type="sibTrans" cxnId="{AD889994-DEAA-4E21-872F-7DEEA92DADB4}">
      <dgm:prSet/>
      <dgm:spPr/>
      <dgm:t>
        <a:bodyPr/>
        <a:lstStyle/>
        <a:p>
          <a:endParaRPr lang="en-US"/>
        </a:p>
      </dgm:t>
    </dgm:pt>
    <dgm:pt modelId="{BB6E20FB-E14D-4D40-A7DF-F240EE95164C}">
      <dgm:prSet/>
      <dgm:spPr/>
      <dgm:t>
        <a:bodyPr/>
        <a:lstStyle/>
        <a:p>
          <a:r>
            <a:rPr lang="en-US" dirty="0" smtClean="0">
              <a:solidFill>
                <a:schemeClr val="bg1"/>
              </a:solidFill>
            </a:rPr>
            <a:t>Clarity of language</a:t>
          </a:r>
          <a:endParaRPr lang="en-US" dirty="0">
            <a:solidFill>
              <a:schemeClr val="bg1"/>
            </a:solidFill>
          </a:endParaRPr>
        </a:p>
      </dgm:t>
    </dgm:pt>
    <dgm:pt modelId="{7311D752-2867-46CD-AF35-D802FBBB78D9}" type="parTrans" cxnId="{842D8150-BD45-430A-A079-D8BDDC21F205}">
      <dgm:prSet/>
      <dgm:spPr/>
      <dgm:t>
        <a:bodyPr/>
        <a:lstStyle/>
        <a:p>
          <a:endParaRPr lang="en-US"/>
        </a:p>
      </dgm:t>
    </dgm:pt>
    <dgm:pt modelId="{60647927-4E85-4EB5-971B-5AF2124138D2}" type="sibTrans" cxnId="{842D8150-BD45-430A-A079-D8BDDC21F205}">
      <dgm:prSet/>
      <dgm:spPr/>
      <dgm:t>
        <a:bodyPr/>
        <a:lstStyle/>
        <a:p>
          <a:endParaRPr lang="en-US"/>
        </a:p>
      </dgm:t>
    </dgm:pt>
    <dgm:pt modelId="{E3E8FBFE-E610-47E3-883B-138F69A34D37}">
      <dgm:prSet/>
      <dgm:spPr/>
      <dgm:t>
        <a:bodyPr/>
        <a:lstStyle/>
        <a:p>
          <a:r>
            <a:rPr lang="en-US" dirty="0" smtClean="0">
              <a:solidFill>
                <a:schemeClr val="bg1"/>
              </a:solidFill>
            </a:rPr>
            <a:t>Knowledge demands</a:t>
          </a:r>
          <a:endParaRPr lang="en-US" dirty="0">
            <a:solidFill>
              <a:schemeClr val="bg1"/>
            </a:solidFill>
          </a:endParaRPr>
        </a:p>
      </dgm:t>
    </dgm:pt>
    <dgm:pt modelId="{2491CCB4-C279-4746-94FD-FE660BC7CAEF}" type="parTrans" cxnId="{8F59D6B5-9E45-4AC8-8686-8129088EE327}">
      <dgm:prSet/>
      <dgm:spPr/>
      <dgm:t>
        <a:bodyPr/>
        <a:lstStyle/>
        <a:p>
          <a:endParaRPr lang="en-US"/>
        </a:p>
      </dgm:t>
    </dgm:pt>
    <dgm:pt modelId="{5152ED69-CD63-4A78-8B18-1F969849DE14}" type="sibTrans" cxnId="{8F59D6B5-9E45-4AC8-8686-8129088EE327}">
      <dgm:prSet/>
      <dgm:spPr/>
      <dgm:t>
        <a:bodyPr/>
        <a:lstStyle/>
        <a:p>
          <a:endParaRPr lang="en-US"/>
        </a:p>
      </dgm:t>
    </dgm:pt>
    <dgm:pt modelId="{E9409800-FC92-4308-82F8-E23AC37216D7}">
      <dgm:prSet/>
      <dgm:spPr/>
      <dgm:t>
        <a:bodyPr/>
        <a:lstStyle/>
        <a:p>
          <a:r>
            <a:rPr lang="en-US" dirty="0" smtClean="0">
              <a:solidFill>
                <a:schemeClr val="bg1"/>
              </a:solidFill>
            </a:rPr>
            <a:t>Sentence length</a:t>
          </a:r>
          <a:endParaRPr lang="en-US" dirty="0">
            <a:solidFill>
              <a:schemeClr val="bg1"/>
            </a:solidFill>
          </a:endParaRPr>
        </a:p>
      </dgm:t>
    </dgm:pt>
    <dgm:pt modelId="{F1111F7A-62E4-49C8-A824-48E663E490D9}" type="parTrans" cxnId="{6B8C1294-32B6-4F52-85AD-7987B930977E}">
      <dgm:prSet/>
      <dgm:spPr/>
      <dgm:t>
        <a:bodyPr/>
        <a:lstStyle/>
        <a:p>
          <a:endParaRPr lang="en-US"/>
        </a:p>
      </dgm:t>
    </dgm:pt>
    <dgm:pt modelId="{758A5718-E703-4651-AB36-4C6106E1524D}" type="sibTrans" cxnId="{6B8C1294-32B6-4F52-85AD-7987B930977E}">
      <dgm:prSet/>
      <dgm:spPr/>
      <dgm:t>
        <a:bodyPr/>
        <a:lstStyle/>
        <a:p>
          <a:endParaRPr lang="en-US"/>
        </a:p>
      </dgm:t>
    </dgm:pt>
    <dgm:pt modelId="{9539DFE2-CEC7-4DD0-AB01-DAE253476D44}">
      <dgm:prSet/>
      <dgm:spPr/>
      <dgm:t>
        <a:bodyPr/>
        <a:lstStyle/>
        <a:p>
          <a:r>
            <a:rPr lang="en-US" dirty="0" smtClean="0">
              <a:solidFill>
                <a:schemeClr val="bg1"/>
              </a:solidFill>
            </a:rPr>
            <a:t>Text cohesion</a:t>
          </a:r>
          <a:endParaRPr lang="en-US" dirty="0">
            <a:solidFill>
              <a:schemeClr val="bg1"/>
            </a:solidFill>
          </a:endParaRPr>
        </a:p>
      </dgm:t>
    </dgm:pt>
    <dgm:pt modelId="{568F4876-517B-4266-A84F-3667A46F7F7B}" type="parTrans" cxnId="{D391E0E8-A929-48B3-830D-3A6B798B3237}">
      <dgm:prSet/>
      <dgm:spPr/>
      <dgm:t>
        <a:bodyPr/>
        <a:lstStyle/>
        <a:p>
          <a:endParaRPr lang="en-US"/>
        </a:p>
      </dgm:t>
    </dgm:pt>
    <dgm:pt modelId="{A625E992-B472-43AA-AB78-866F7A3CE5B0}" type="sibTrans" cxnId="{D391E0E8-A929-48B3-830D-3A6B798B3237}">
      <dgm:prSet/>
      <dgm:spPr/>
      <dgm:t>
        <a:bodyPr/>
        <a:lstStyle/>
        <a:p>
          <a:endParaRPr lang="en-US"/>
        </a:p>
      </dgm:t>
    </dgm:pt>
    <dgm:pt modelId="{577ED823-34F7-4E07-8F8E-FFB6FDE62D12}">
      <dgm:prSet custT="1"/>
      <dgm:spPr/>
      <dgm:t>
        <a:bodyPr/>
        <a:lstStyle/>
        <a:p>
          <a:r>
            <a:rPr lang="en-US" sz="1800" dirty="0" smtClean="0">
              <a:solidFill>
                <a:schemeClr val="bg1"/>
              </a:solidFill>
            </a:rPr>
            <a:t>Knowledge</a:t>
          </a:r>
        </a:p>
      </dgm:t>
    </dgm:pt>
    <dgm:pt modelId="{1E13A4CB-8F63-4E3F-B846-656315B05459}" type="parTrans" cxnId="{B7830C8C-7343-4D44-85A5-A6D84329567F}">
      <dgm:prSet/>
      <dgm:spPr/>
      <dgm:t>
        <a:bodyPr/>
        <a:lstStyle/>
        <a:p>
          <a:endParaRPr lang="en-US"/>
        </a:p>
      </dgm:t>
    </dgm:pt>
    <dgm:pt modelId="{D6CCBAB1-E01D-4C81-A835-559094C01A63}" type="sibTrans" cxnId="{B7830C8C-7343-4D44-85A5-A6D84329567F}">
      <dgm:prSet/>
      <dgm:spPr/>
      <dgm:t>
        <a:bodyPr/>
        <a:lstStyle/>
        <a:p>
          <a:endParaRPr lang="en-US"/>
        </a:p>
      </dgm:t>
    </dgm:pt>
    <dgm:pt modelId="{ECA2EAEC-A709-4CD8-938D-B38233F58DC1}">
      <dgm:prSet custT="1"/>
      <dgm:spPr/>
      <dgm:t>
        <a:bodyPr/>
        <a:lstStyle/>
        <a:p>
          <a:r>
            <a:rPr lang="en-US" sz="1800" dirty="0" smtClean="0">
              <a:solidFill>
                <a:schemeClr val="bg1"/>
              </a:solidFill>
            </a:rPr>
            <a:t>Experience</a:t>
          </a:r>
        </a:p>
        <a:p>
          <a:endParaRPr lang="en-US" sz="1200" dirty="0" smtClean="0"/>
        </a:p>
      </dgm:t>
    </dgm:pt>
    <dgm:pt modelId="{724FDAAA-AB08-4EAA-9603-ABEA28193C5D}" type="parTrans" cxnId="{90947B84-25FA-4FB3-8B4E-CA264BEE73FB}">
      <dgm:prSet/>
      <dgm:spPr/>
      <dgm:t>
        <a:bodyPr/>
        <a:lstStyle/>
        <a:p>
          <a:endParaRPr lang="en-US"/>
        </a:p>
      </dgm:t>
    </dgm:pt>
    <dgm:pt modelId="{2E42F82B-D50D-47CC-8399-1C0FA3583281}" type="sibTrans" cxnId="{90947B84-25FA-4FB3-8B4E-CA264BEE73FB}">
      <dgm:prSet/>
      <dgm:spPr/>
      <dgm:t>
        <a:bodyPr/>
        <a:lstStyle/>
        <a:p>
          <a:endParaRPr lang="en-US"/>
        </a:p>
      </dgm:t>
    </dgm:pt>
    <dgm:pt modelId="{A696FED3-449F-44C5-B2A0-A590A5ADA3F2}" type="pres">
      <dgm:prSet presAssocID="{FA8DD61B-CAFB-4855-B027-B8380A1A3B20}" presName="vert0" presStyleCnt="0">
        <dgm:presLayoutVars>
          <dgm:dir/>
          <dgm:animOne val="branch"/>
          <dgm:animLvl val="lvl"/>
        </dgm:presLayoutVars>
      </dgm:prSet>
      <dgm:spPr/>
      <dgm:t>
        <a:bodyPr/>
        <a:lstStyle/>
        <a:p>
          <a:endParaRPr lang="en-US"/>
        </a:p>
      </dgm:t>
    </dgm:pt>
    <dgm:pt modelId="{434D7B51-90D0-4DEC-ADF4-F47813114C9C}" type="pres">
      <dgm:prSet presAssocID="{ECB18323-6AC1-41F0-A21F-92BC87681B3C}" presName="thickLine" presStyleLbl="alignNode1" presStyleIdx="0" presStyleCnt="1"/>
      <dgm:spPr/>
    </dgm:pt>
    <dgm:pt modelId="{5C202A7E-1B9D-419D-8422-74284803E5D8}" type="pres">
      <dgm:prSet presAssocID="{ECB18323-6AC1-41F0-A21F-92BC87681B3C}" presName="horz1" presStyleCnt="0"/>
      <dgm:spPr/>
    </dgm:pt>
    <dgm:pt modelId="{1FB7CE48-9AE3-40C6-B1CA-CD774F28724F}" type="pres">
      <dgm:prSet presAssocID="{ECB18323-6AC1-41F0-A21F-92BC87681B3C}" presName="tx1" presStyleLbl="revTx" presStyleIdx="0" presStyleCnt="14"/>
      <dgm:spPr/>
      <dgm:t>
        <a:bodyPr/>
        <a:lstStyle/>
        <a:p>
          <a:endParaRPr lang="en-US"/>
        </a:p>
      </dgm:t>
    </dgm:pt>
    <dgm:pt modelId="{D57677AE-039E-4619-A259-6534A0AFC27E}" type="pres">
      <dgm:prSet presAssocID="{ECB18323-6AC1-41F0-A21F-92BC87681B3C}" presName="vert1" presStyleCnt="0"/>
      <dgm:spPr/>
    </dgm:pt>
    <dgm:pt modelId="{333A76A6-E9E0-40F2-95BC-73A368F4D0B6}" type="pres">
      <dgm:prSet presAssocID="{87A2DD89-6562-439B-A6BE-9FDD3212B050}" presName="vertSpace2a" presStyleCnt="0"/>
      <dgm:spPr/>
    </dgm:pt>
    <dgm:pt modelId="{9A5979FC-5D5D-4398-B6AA-0C150DE0DAEA}" type="pres">
      <dgm:prSet presAssocID="{87A2DD89-6562-439B-A6BE-9FDD3212B050}" presName="horz2" presStyleCnt="0"/>
      <dgm:spPr/>
    </dgm:pt>
    <dgm:pt modelId="{E2C34C01-4EBE-4203-861B-1C46B7C166F4}" type="pres">
      <dgm:prSet presAssocID="{87A2DD89-6562-439B-A6BE-9FDD3212B050}" presName="horzSpace2" presStyleCnt="0"/>
      <dgm:spPr/>
    </dgm:pt>
    <dgm:pt modelId="{BCBBE52F-93C3-4D7A-A9C6-0EB87703B0D9}" type="pres">
      <dgm:prSet presAssocID="{87A2DD89-6562-439B-A6BE-9FDD3212B050}" presName="tx2" presStyleLbl="revTx" presStyleIdx="1" presStyleCnt="14" custLinFactNeighborX="848" custLinFactNeighborY="273"/>
      <dgm:spPr/>
      <dgm:t>
        <a:bodyPr/>
        <a:lstStyle/>
        <a:p>
          <a:endParaRPr lang="en-US"/>
        </a:p>
      </dgm:t>
    </dgm:pt>
    <dgm:pt modelId="{36403B98-5782-41C4-B480-FB768B28C96B}" type="pres">
      <dgm:prSet presAssocID="{87A2DD89-6562-439B-A6BE-9FDD3212B050}" presName="vert2" presStyleCnt="0"/>
      <dgm:spPr/>
    </dgm:pt>
    <dgm:pt modelId="{2B781D3E-7F68-46AB-97A2-879475A71E06}" type="pres">
      <dgm:prSet presAssocID="{B0C08699-BDB5-4E81-8A27-294C0F7B097C}" presName="horz3" presStyleCnt="0"/>
      <dgm:spPr/>
    </dgm:pt>
    <dgm:pt modelId="{63CDEFDA-9513-4A42-9837-E74CB72FB8D6}" type="pres">
      <dgm:prSet presAssocID="{B0C08699-BDB5-4E81-8A27-294C0F7B097C}" presName="horzSpace3" presStyleCnt="0"/>
      <dgm:spPr/>
    </dgm:pt>
    <dgm:pt modelId="{7615EC08-3885-402A-AFEA-CEC4B12D8925}" type="pres">
      <dgm:prSet presAssocID="{B0C08699-BDB5-4E81-8A27-294C0F7B097C}" presName="tx3" presStyleLbl="revTx" presStyleIdx="2" presStyleCnt="14"/>
      <dgm:spPr/>
      <dgm:t>
        <a:bodyPr/>
        <a:lstStyle/>
        <a:p>
          <a:endParaRPr lang="en-US"/>
        </a:p>
      </dgm:t>
    </dgm:pt>
    <dgm:pt modelId="{C15DB9C1-3A75-4403-87AD-85B9FD07FD0F}" type="pres">
      <dgm:prSet presAssocID="{B0C08699-BDB5-4E81-8A27-294C0F7B097C}" presName="vert3" presStyleCnt="0"/>
      <dgm:spPr/>
    </dgm:pt>
    <dgm:pt modelId="{A3147E35-EB49-479B-89A9-F31E7F5238CB}" type="pres">
      <dgm:prSet presAssocID="{86546A10-A6AA-44D7-96B3-5C479B0083B4}" presName="thinLine3" presStyleLbl="callout" presStyleIdx="0" presStyleCnt="10"/>
      <dgm:spPr/>
    </dgm:pt>
    <dgm:pt modelId="{C0286F0F-CEA6-4E93-9B52-E8A2EDE6825D}" type="pres">
      <dgm:prSet presAssocID="{F3C6871F-034C-43A6-BE12-A902D4213ACF}" presName="horz3" presStyleCnt="0"/>
      <dgm:spPr/>
    </dgm:pt>
    <dgm:pt modelId="{EF0046DD-0184-41DB-9FF5-C5017C34F850}" type="pres">
      <dgm:prSet presAssocID="{F3C6871F-034C-43A6-BE12-A902D4213ACF}" presName="horzSpace3" presStyleCnt="0"/>
      <dgm:spPr/>
    </dgm:pt>
    <dgm:pt modelId="{5029E27E-4465-47A4-B8AC-0BBED0EC7C96}" type="pres">
      <dgm:prSet presAssocID="{F3C6871F-034C-43A6-BE12-A902D4213ACF}" presName="tx3" presStyleLbl="revTx" presStyleIdx="3" presStyleCnt="14"/>
      <dgm:spPr/>
      <dgm:t>
        <a:bodyPr/>
        <a:lstStyle/>
        <a:p>
          <a:endParaRPr lang="en-US"/>
        </a:p>
      </dgm:t>
    </dgm:pt>
    <dgm:pt modelId="{511EB206-D617-4285-83C5-21BF200477A6}" type="pres">
      <dgm:prSet presAssocID="{F3C6871F-034C-43A6-BE12-A902D4213ACF}" presName="vert3" presStyleCnt="0"/>
      <dgm:spPr/>
    </dgm:pt>
    <dgm:pt modelId="{6E65AFAF-E9C9-47E6-B438-43639973A3A9}" type="pres">
      <dgm:prSet presAssocID="{551FDBF0-F964-4020-931C-E414624CE6BB}" presName="thinLine3" presStyleLbl="callout" presStyleIdx="1" presStyleCnt="10"/>
      <dgm:spPr/>
    </dgm:pt>
    <dgm:pt modelId="{B77FB967-D71C-46F0-80DB-4FFBAEF47D53}" type="pres">
      <dgm:prSet presAssocID="{BB6E20FB-E14D-4D40-A7DF-F240EE95164C}" presName="horz3" presStyleCnt="0"/>
      <dgm:spPr/>
    </dgm:pt>
    <dgm:pt modelId="{6EDB2877-F294-40D7-9389-4321917CACBB}" type="pres">
      <dgm:prSet presAssocID="{BB6E20FB-E14D-4D40-A7DF-F240EE95164C}" presName="horzSpace3" presStyleCnt="0"/>
      <dgm:spPr/>
    </dgm:pt>
    <dgm:pt modelId="{290700FD-E942-4B66-B892-760C2BB1C9EC}" type="pres">
      <dgm:prSet presAssocID="{BB6E20FB-E14D-4D40-A7DF-F240EE95164C}" presName="tx3" presStyleLbl="revTx" presStyleIdx="4" presStyleCnt="14"/>
      <dgm:spPr/>
      <dgm:t>
        <a:bodyPr/>
        <a:lstStyle/>
        <a:p>
          <a:endParaRPr lang="en-US"/>
        </a:p>
      </dgm:t>
    </dgm:pt>
    <dgm:pt modelId="{310865A0-F3AF-4406-922F-FD2F9C738355}" type="pres">
      <dgm:prSet presAssocID="{BB6E20FB-E14D-4D40-A7DF-F240EE95164C}" presName="vert3" presStyleCnt="0"/>
      <dgm:spPr/>
    </dgm:pt>
    <dgm:pt modelId="{3D54FBBD-358D-4A87-AAD1-174E26BBCB09}" type="pres">
      <dgm:prSet presAssocID="{60647927-4E85-4EB5-971B-5AF2124138D2}" presName="thinLine3" presStyleLbl="callout" presStyleIdx="2" presStyleCnt="10"/>
      <dgm:spPr/>
    </dgm:pt>
    <dgm:pt modelId="{4AD36B28-9DF2-40D9-8FC9-3AB20075D5C9}" type="pres">
      <dgm:prSet presAssocID="{E3E8FBFE-E610-47E3-883B-138F69A34D37}" presName="horz3" presStyleCnt="0"/>
      <dgm:spPr/>
    </dgm:pt>
    <dgm:pt modelId="{C86F8AE9-C3C2-430E-9D74-3110A022187E}" type="pres">
      <dgm:prSet presAssocID="{E3E8FBFE-E610-47E3-883B-138F69A34D37}" presName="horzSpace3" presStyleCnt="0"/>
      <dgm:spPr/>
    </dgm:pt>
    <dgm:pt modelId="{433E37C3-D758-4B70-87FF-E101B863B9DF}" type="pres">
      <dgm:prSet presAssocID="{E3E8FBFE-E610-47E3-883B-138F69A34D37}" presName="tx3" presStyleLbl="revTx" presStyleIdx="5" presStyleCnt="14"/>
      <dgm:spPr/>
      <dgm:t>
        <a:bodyPr/>
        <a:lstStyle/>
        <a:p>
          <a:endParaRPr lang="en-US"/>
        </a:p>
      </dgm:t>
    </dgm:pt>
    <dgm:pt modelId="{FA72D1FF-CD74-4B41-A353-8DD2001939F9}" type="pres">
      <dgm:prSet presAssocID="{E3E8FBFE-E610-47E3-883B-138F69A34D37}" presName="vert3" presStyleCnt="0"/>
      <dgm:spPr/>
    </dgm:pt>
    <dgm:pt modelId="{554255DD-7BE0-44B3-8194-EC64D19EB51A}" type="pres">
      <dgm:prSet presAssocID="{87A2DD89-6562-439B-A6BE-9FDD3212B050}" presName="thinLine2b" presStyleLbl="callout" presStyleIdx="3" presStyleCnt="10"/>
      <dgm:spPr/>
    </dgm:pt>
    <dgm:pt modelId="{965E1CC3-1EBE-4D65-8E7D-A6C1F878A72E}" type="pres">
      <dgm:prSet presAssocID="{87A2DD89-6562-439B-A6BE-9FDD3212B050}" presName="vertSpace2b" presStyleCnt="0"/>
      <dgm:spPr/>
    </dgm:pt>
    <dgm:pt modelId="{2E44F6B0-7326-4AB5-BFD8-F4E4B4FA9DC3}" type="pres">
      <dgm:prSet presAssocID="{0675312B-B731-41E9-BFD1-62C23D951D21}" presName="horz2" presStyleCnt="0"/>
      <dgm:spPr/>
    </dgm:pt>
    <dgm:pt modelId="{0BF03AF2-C1B0-4F42-845C-25E845178A0A}" type="pres">
      <dgm:prSet presAssocID="{0675312B-B731-41E9-BFD1-62C23D951D21}" presName="horzSpace2" presStyleCnt="0"/>
      <dgm:spPr/>
    </dgm:pt>
    <dgm:pt modelId="{A3DC1D42-4528-4937-8D3D-F27C94FCD28A}" type="pres">
      <dgm:prSet presAssocID="{0675312B-B731-41E9-BFD1-62C23D951D21}" presName="tx2" presStyleLbl="revTx" presStyleIdx="6" presStyleCnt="14"/>
      <dgm:spPr/>
      <dgm:t>
        <a:bodyPr/>
        <a:lstStyle/>
        <a:p>
          <a:endParaRPr lang="en-US"/>
        </a:p>
      </dgm:t>
    </dgm:pt>
    <dgm:pt modelId="{CC48E82A-7142-40A3-B9A1-80547055F7D6}" type="pres">
      <dgm:prSet presAssocID="{0675312B-B731-41E9-BFD1-62C23D951D21}" presName="vert2" presStyleCnt="0"/>
      <dgm:spPr/>
    </dgm:pt>
    <dgm:pt modelId="{159B959A-A6D3-40A7-9FE9-382B536E59AC}" type="pres">
      <dgm:prSet presAssocID="{466C78EB-E225-4E75-A343-1635B8452CC5}" presName="horz3" presStyleCnt="0"/>
      <dgm:spPr/>
    </dgm:pt>
    <dgm:pt modelId="{6A7364B6-9234-45F8-9530-C096E46A884F}" type="pres">
      <dgm:prSet presAssocID="{466C78EB-E225-4E75-A343-1635B8452CC5}" presName="horzSpace3" presStyleCnt="0"/>
      <dgm:spPr/>
    </dgm:pt>
    <dgm:pt modelId="{280774E0-15A3-4635-973D-CEB2F145975D}" type="pres">
      <dgm:prSet presAssocID="{466C78EB-E225-4E75-A343-1635B8452CC5}" presName="tx3" presStyleLbl="revTx" presStyleIdx="7" presStyleCnt="14"/>
      <dgm:spPr/>
      <dgm:t>
        <a:bodyPr/>
        <a:lstStyle/>
        <a:p>
          <a:endParaRPr lang="en-US"/>
        </a:p>
      </dgm:t>
    </dgm:pt>
    <dgm:pt modelId="{B13CB6BA-2C3A-4654-8B3F-50445FF2B71B}" type="pres">
      <dgm:prSet presAssocID="{466C78EB-E225-4E75-A343-1635B8452CC5}" presName="vert3" presStyleCnt="0"/>
      <dgm:spPr/>
    </dgm:pt>
    <dgm:pt modelId="{19ABC01E-E001-487B-BC9B-81B042F09450}" type="pres">
      <dgm:prSet presAssocID="{10D224D7-1EBF-48F1-A2E3-0C313FCADA94}" presName="thinLine3" presStyleLbl="callout" presStyleIdx="4" presStyleCnt="10"/>
      <dgm:spPr/>
    </dgm:pt>
    <dgm:pt modelId="{5DF6DA4E-0BDE-4E6B-87BC-C7A1DE7CC33A}" type="pres">
      <dgm:prSet presAssocID="{E9409800-FC92-4308-82F8-E23AC37216D7}" presName="horz3" presStyleCnt="0"/>
      <dgm:spPr/>
    </dgm:pt>
    <dgm:pt modelId="{4EADDCDD-6489-465C-A4F4-C9F667618B3C}" type="pres">
      <dgm:prSet presAssocID="{E9409800-FC92-4308-82F8-E23AC37216D7}" presName="horzSpace3" presStyleCnt="0"/>
      <dgm:spPr/>
    </dgm:pt>
    <dgm:pt modelId="{6B8EBBF9-70C4-4249-9734-C66D5D23C784}" type="pres">
      <dgm:prSet presAssocID="{E9409800-FC92-4308-82F8-E23AC37216D7}" presName="tx3" presStyleLbl="revTx" presStyleIdx="8" presStyleCnt="14"/>
      <dgm:spPr/>
      <dgm:t>
        <a:bodyPr/>
        <a:lstStyle/>
        <a:p>
          <a:endParaRPr lang="en-US"/>
        </a:p>
      </dgm:t>
    </dgm:pt>
    <dgm:pt modelId="{7ECACC96-2914-4870-9FC3-F7DC6D48E7AB}" type="pres">
      <dgm:prSet presAssocID="{E9409800-FC92-4308-82F8-E23AC37216D7}" presName="vert3" presStyleCnt="0"/>
      <dgm:spPr/>
    </dgm:pt>
    <dgm:pt modelId="{FC3AE7E3-D662-425B-8BB7-303B2DACBB1F}" type="pres">
      <dgm:prSet presAssocID="{758A5718-E703-4651-AB36-4C6106E1524D}" presName="thinLine3" presStyleLbl="callout" presStyleIdx="5" presStyleCnt="10"/>
      <dgm:spPr/>
    </dgm:pt>
    <dgm:pt modelId="{E57D3290-6DD7-4AE1-BD6F-408F8EF44C90}" type="pres">
      <dgm:prSet presAssocID="{9539DFE2-CEC7-4DD0-AB01-DAE253476D44}" presName="horz3" presStyleCnt="0"/>
      <dgm:spPr/>
    </dgm:pt>
    <dgm:pt modelId="{21A2420E-0DDC-4831-A38D-A3E25406AA3A}" type="pres">
      <dgm:prSet presAssocID="{9539DFE2-CEC7-4DD0-AB01-DAE253476D44}" presName="horzSpace3" presStyleCnt="0"/>
      <dgm:spPr/>
    </dgm:pt>
    <dgm:pt modelId="{0DD45C37-0E8A-4D6C-96D1-5FA07B134BB8}" type="pres">
      <dgm:prSet presAssocID="{9539DFE2-CEC7-4DD0-AB01-DAE253476D44}" presName="tx3" presStyleLbl="revTx" presStyleIdx="9" presStyleCnt="14"/>
      <dgm:spPr/>
      <dgm:t>
        <a:bodyPr/>
        <a:lstStyle/>
        <a:p>
          <a:endParaRPr lang="en-US"/>
        </a:p>
      </dgm:t>
    </dgm:pt>
    <dgm:pt modelId="{5F868357-8376-4F5E-BCF6-DE187174F7F3}" type="pres">
      <dgm:prSet presAssocID="{9539DFE2-CEC7-4DD0-AB01-DAE253476D44}" presName="vert3" presStyleCnt="0"/>
      <dgm:spPr/>
    </dgm:pt>
    <dgm:pt modelId="{1A52BD4A-1B08-4785-AA07-34100784334F}" type="pres">
      <dgm:prSet presAssocID="{0675312B-B731-41E9-BFD1-62C23D951D21}" presName="thinLine2b" presStyleLbl="callout" presStyleIdx="6" presStyleCnt="10"/>
      <dgm:spPr/>
    </dgm:pt>
    <dgm:pt modelId="{F5AD75EB-6F9D-49BC-B7E0-A39FE11CD6B2}" type="pres">
      <dgm:prSet presAssocID="{0675312B-B731-41E9-BFD1-62C23D951D21}" presName="vertSpace2b" presStyleCnt="0"/>
      <dgm:spPr/>
    </dgm:pt>
    <dgm:pt modelId="{C8F462E9-ADA8-4868-9F3C-BBE46A62A140}" type="pres">
      <dgm:prSet presAssocID="{C4B1EB18-083E-44E6-9F7C-2C35F4F13B1D}" presName="horz2" presStyleCnt="0"/>
      <dgm:spPr/>
    </dgm:pt>
    <dgm:pt modelId="{7EC5E38D-DE27-4F84-A3A3-42ECD7969AC2}" type="pres">
      <dgm:prSet presAssocID="{C4B1EB18-083E-44E6-9F7C-2C35F4F13B1D}" presName="horzSpace2" presStyleCnt="0"/>
      <dgm:spPr/>
    </dgm:pt>
    <dgm:pt modelId="{F48E4BE7-A726-46FF-86E6-E094A4E76F4B}" type="pres">
      <dgm:prSet presAssocID="{C4B1EB18-083E-44E6-9F7C-2C35F4F13B1D}" presName="tx2" presStyleLbl="revTx" presStyleIdx="10" presStyleCnt="14"/>
      <dgm:spPr/>
      <dgm:t>
        <a:bodyPr/>
        <a:lstStyle/>
        <a:p>
          <a:endParaRPr lang="en-US"/>
        </a:p>
      </dgm:t>
    </dgm:pt>
    <dgm:pt modelId="{572C1C98-62F5-4F33-9132-7726187F82F5}" type="pres">
      <dgm:prSet presAssocID="{C4B1EB18-083E-44E6-9F7C-2C35F4F13B1D}" presName="vert2" presStyleCnt="0"/>
      <dgm:spPr/>
    </dgm:pt>
    <dgm:pt modelId="{C6F6FD62-D7D3-43CF-B62D-C186089D156D}" type="pres">
      <dgm:prSet presAssocID="{2A37C715-99CA-4C48-A815-FCCFC8A0BBB7}" presName="horz3" presStyleCnt="0"/>
      <dgm:spPr/>
    </dgm:pt>
    <dgm:pt modelId="{0F5BFB6D-90AD-4C64-9AA7-BC65B0C62CBF}" type="pres">
      <dgm:prSet presAssocID="{2A37C715-99CA-4C48-A815-FCCFC8A0BBB7}" presName="horzSpace3" presStyleCnt="0"/>
      <dgm:spPr/>
    </dgm:pt>
    <dgm:pt modelId="{DABD900A-AD6C-44D2-93E1-2FD90C2DCE10}" type="pres">
      <dgm:prSet presAssocID="{2A37C715-99CA-4C48-A815-FCCFC8A0BBB7}" presName="tx3" presStyleLbl="revTx" presStyleIdx="11" presStyleCnt="14"/>
      <dgm:spPr/>
      <dgm:t>
        <a:bodyPr/>
        <a:lstStyle/>
        <a:p>
          <a:endParaRPr lang="en-US"/>
        </a:p>
      </dgm:t>
    </dgm:pt>
    <dgm:pt modelId="{43CC48E5-2C54-4815-BC93-FFC3F4BF8DDD}" type="pres">
      <dgm:prSet presAssocID="{2A37C715-99CA-4C48-A815-FCCFC8A0BBB7}" presName="vert3" presStyleCnt="0"/>
      <dgm:spPr/>
    </dgm:pt>
    <dgm:pt modelId="{D059CCE0-CFD8-45ED-BBA9-97AB108745C2}" type="pres">
      <dgm:prSet presAssocID="{D4EC4003-8121-4475-9DDD-50FD8BACAF67}" presName="thinLine3" presStyleLbl="callout" presStyleIdx="7" presStyleCnt="10"/>
      <dgm:spPr/>
    </dgm:pt>
    <dgm:pt modelId="{332516D9-48BE-4DCA-97C9-5E795A6336B0}" type="pres">
      <dgm:prSet presAssocID="{577ED823-34F7-4E07-8F8E-FFB6FDE62D12}" presName="horz3" presStyleCnt="0"/>
      <dgm:spPr/>
    </dgm:pt>
    <dgm:pt modelId="{A17F5A70-B044-42B6-B662-E1794D74D004}" type="pres">
      <dgm:prSet presAssocID="{577ED823-34F7-4E07-8F8E-FFB6FDE62D12}" presName="horzSpace3" presStyleCnt="0"/>
      <dgm:spPr/>
    </dgm:pt>
    <dgm:pt modelId="{99245EC0-8715-46C1-A175-5B11E83C91C0}" type="pres">
      <dgm:prSet presAssocID="{577ED823-34F7-4E07-8F8E-FFB6FDE62D12}" presName="tx3" presStyleLbl="revTx" presStyleIdx="12" presStyleCnt="14"/>
      <dgm:spPr/>
      <dgm:t>
        <a:bodyPr/>
        <a:lstStyle/>
        <a:p>
          <a:endParaRPr lang="en-US"/>
        </a:p>
      </dgm:t>
    </dgm:pt>
    <dgm:pt modelId="{FBC1D127-B5B4-4173-9376-40A683F49F51}" type="pres">
      <dgm:prSet presAssocID="{577ED823-34F7-4E07-8F8E-FFB6FDE62D12}" presName="vert3" presStyleCnt="0"/>
      <dgm:spPr/>
    </dgm:pt>
    <dgm:pt modelId="{0F739D94-8495-4D41-B845-8D93C7C6509E}" type="pres">
      <dgm:prSet presAssocID="{D6CCBAB1-E01D-4C81-A835-559094C01A63}" presName="thinLine3" presStyleLbl="callout" presStyleIdx="8" presStyleCnt="10"/>
      <dgm:spPr/>
    </dgm:pt>
    <dgm:pt modelId="{2E48CC94-629C-49AC-BE6E-E30AABA6A4A6}" type="pres">
      <dgm:prSet presAssocID="{ECA2EAEC-A709-4CD8-938D-B38233F58DC1}" presName="horz3" presStyleCnt="0"/>
      <dgm:spPr/>
    </dgm:pt>
    <dgm:pt modelId="{D7E5A221-B844-486C-9A3D-99BEA20D9B7D}" type="pres">
      <dgm:prSet presAssocID="{ECA2EAEC-A709-4CD8-938D-B38233F58DC1}" presName="horzSpace3" presStyleCnt="0"/>
      <dgm:spPr/>
    </dgm:pt>
    <dgm:pt modelId="{700F9ECE-AF97-4DE0-AEA4-6402EEF89B6D}" type="pres">
      <dgm:prSet presAssocID="{ECA2EAEC-A709-4CD8-938D-B38233F58DC1}" presName="tx3" presStyleLbl="revTx" presStyleIdx="13" presStyleCnt="14"/>
      <dgm:spPr/>
      <dgm:t>
        <a:bodyPr/>
        <a:lstStyle/>
        <a:p>
          <a:endParaRPr lang="en-US"/>
        </a:p>
      </dgm:t>
    </dgm:pt>
    <dgm:pt modelId="{CDD45C0B-8E3D-469E-A547-E2F9B6821B90}" type="pres">
      <dgm:prSet presAssocID="{ECA2EAEC-A709-4CD8-938D-B38233F58DC1}" presName="vert3" presStyleCnt="0"/>
      <dgm:spPr/>
    </dgm:pt>
    <dgm:pt modelId="{B36BAE81-10D5-4DD4-A565-65AA4206676F}" type="pres">
      <dgm:prSet presAssocID="{C4B1EB18-083E-44E6-9F7C-2C35F4F13B1D}" presName="thinLine2b" presStyleLbl="callout" presStyleIdx="9" presStyleCnt="10"/>
      <dgm:spPr/>
    </dgm:pt>
    <dgm:pt modelId="{28B19006-9224-4858-8F87-CCEF4760BFCF}" type="pres">
      <dgm:prSet presAssocID="{C4B1EB18-083E-44E6-9F7C-2C35F4F13B1D}" presName="vertSpace2b" presStyleCnt="0"/>
      <dgm:spPr/>
    </dgm:pt>
  </dgm:ptLst>
  <dgm:cxnLst>
    <dgm:cxn modelId="{5BB51311-4DA0-4B96-B510-388087B8FEAB}" type="presOf" srcId="{2A37C715-99CA-4C48-A815-FCCFC8A0BBB7}" destId="{DABD900A-AD6C-44D2-93E1-2FD90C2DCE10}" srcOrd="0" destOrd="0" presId="urn:microsoft.com/office/officeart/2008/layout/LinedList"/>
    <dgm:cxn modelId="{34960695-9436-476A-84A2-A3AD6717B2BA}" type="presOf" srcId="{87A2DD89-6562-439B-A6BE-9FDD3212B050}" destId="{BCBBE52F-93C3-4D7A-A9C6-0EB87703B0D9}" srcOrd="0" destOrd="0" presId="urn:microsoft.com/office/officeart/2008/layout/LinedList"/>
    <dgm:cxn modelId="{2394FF43-2D63-42DE-863E-1D04DAB3ACBB}" type="presOf" srcId="{E9409800-FC92-4308-82F8-E23AC37216D7}" destId="{6B8EBBF9-70C4-4249-9734-C66D5D23C784}" srcOrd="0" destOrd="0" presId="urn:microsoft.com/office/officeart/2008/layout/LinedList"/>
    <dgm:cxn modelId="{C2EFF71B-A718-4225-933B-82E95F2D4132}" srcId="{C4B1EB18-083E-44E6-9F7C-2C35F4F13B1D}" destId="{2A37C715-99CA-4C48-A815-FCCFC8A0BBB7}" srcOrd="0" destOrd="0" parTransId="{9FB9FA6D-8A3C-4ECE-9A38-A1B2149FE907}" sibTransId="{D4EC4003-8121-4475-9DDD-50FD8BACAF67}"/>
    <dgm:cxn modelId="{1442A5DE-F95F-4422-9D58-E614D180C400}" type="presOf" srcId="{F3C6871F-034C-43A6-BE12-A902D4213ACF}" destId="{5029E27E-4465-47A4-B8AC-0BBED0EC7C96}" srcOrd="0" destOrd="0" presId="urn:microsoft.com/office/officeart/2008/layout/LinedList"/>
    <dgm:cxn modelId="{BA7B1D37-D2E7-45F7-B871-6D8286192364}" type="presOf" srcId="{466C78EB-E225-4E75-A343-1635B8452CC5}" destId="{280774E0-15A3-4635-973D-CEB2F145975D}" srcOrd="0" destOrd="0" presId="urn:microsoft.com/office/officeart/2008/layout/LinedList"/>
    <dgm:cxn modelId="{4C1FA3CB-ABAB-45D7-9273-A301469C8B8E}" srcId="{87A2DD89-6562-439B-A6BE-9FDD3212B050}" destId="{B0C08699-BDB5-4E81-8A27-294C0F7B097C}" srcOrd="0" destOrd="0" parTransId="{38F09404-B403-4046-B001-8579D78E3012}" sibTransId="{86546A10-A6AA-44D7-96B3-5C479B0083B4}"/>
    <dgm:cxn modelId="{B66C1C61-0BC0-426A-A609-CC22A22E4104}" srcId="{ECB18323-6AC1-41F0-A21F-92BC87681B3C}" destId="{C4B1EB18-083E-44E6-9F7C-2C35F4F13B1D}" srcOrd="2" destOrd="0" parTransId="{CC220323-958A-4727-BFAE-D7F8700DE710}" sibTransId="{D006E075-8896-42F7-8793-197599E5CAB4}"/>
    <dgm:cxn modelId="{0AAE2721-DFAA-415B-99B3-4AA38BA08ADA}" srcId="{0675312B-B731-41E9-BFD1-62C23D951D21}" destId="{466C78EB-E225-4E75-A343-1635B8452CC5}" srcOrd="0" destOrd="0" parTransId="{288872ED-FE8B-4FF6-A1BC-9700BBF6A7FB}" sibTransId="{10D224D7-1EBF-48F1-A2E3-0C313FCADA94}"/>
    <dgm:cxn modelId="{D391E0E8-A929-48B3-830D-3A6B798B3237}" srcId="{0675312B-B731-41E9-BFD1-62C23D951D21}" destId="{9539DFE2-CEC7-4DD0-AB01-DAE253476D44}" srcOrd="2" destOrd="0" parTransId="{568F4876-517B-4266-A84F-3667A46F7F7B}" sibTransId="{A625E992-B472-43AA-AB78-866F7A3CE5B0}"/>
    <dgm:cxn modelId="{AA869EF4-4A06-4669-B0A1-696BC7E8E42F}" type="presOf" srcId="{577ED823-34F7-4E07-8F8E-FFB6FDE62D12}" destId="{99245EC0-8715-46C1-A175-5B11E83C91C0}" srcOrd="0" destOrd="0" presId="urn:microsoft.com/office/officeart/2008/layout/LinedList"/>
    <dgm:cxn modelId="{DDBBA3AE-A4AF-466B-9CC2-0DFFB08804E7}" type="presOf" srcId="{FA8DD61B-CAFB-4855-B027-B8380A1A3B20}" destId="{A696FED3-449F-44C5-B2A0-A590A5ADA3F2}" srcOrd="0" destOrd="0" presId="urn:microsoft.com/office/officeart/2008/layout/LinedList"/>
    <dgm:cxn modelId="{9D181E93-AF39-49A0-9D1D-2D14D8D01BC5}" type="presOf" srcId="{ECB18323-6AC1-41F0-A21F-92BC87681B3C}" destId="{1FB7CE48-9AE3-40C6-B1CA-CD774F28724F}" srcOrd="0" destOrd="0" presId="urn:microsoft.com/office/officeart/2008/layout/LinedList"/>
    <dgm:cxn modelId="{3BDCB79B-1C21-4A8C-BD59-2683D5207056}" srcId="{FA8DD61B-CAFB-4855-B027-B8380A1A3B20}" destId="{ECB18323-6AC1-41F0-A21F-92BC87681B3C}" srcOrd="0" destOrd="0" parTransId="{43441CCD-E507-4223-B4F8-088571B45773}" sibTransId="{B7C04414-94E2-47FE-82BC-240509B61BB4}"/>
    <dgm:cxn modelId="{6B8C1294-32B6-4F52-85AD-7987B930977E}" srcId="{0675312B-B731-41E9-BFD1-62C23D951D21}" destId="{E9409800-FC92-4308-82F8-E23AC37216D7}" srcOrd="1" destOrd="0" parTransId="{F1111F7A-62E4-49C8-A824-48E663E490D9}" sibTransId="{758A5718-E703-4651-AB36-4C6106E1524D}"/>
    <dgm:cxn modelId="{C02C3238-AC63-4C64-95C6-EE99CBDC8B9F}" type="presOf" srcId="{9539DFE2-CEC7-4DD0-AB01-DAE253476D44}" destId="{0DD45C37-0E8A-4D6C-96D1-5FA07B134BB8}" srcOrd="0" destOrd="0" presId="urn:microsoft.com/office/officeart/2008/layout/LinedList"/>
    <dgm:cxn modelId="{3EC4B8A4-2EA9-41BC-81CA-D3AAAA949DD7}" type="presOf" srcId="{B0C08699-BDB5-4E81-8A27-294C0F7B097C}" destId="{7615EC08-3885-402A-AFEA-CEC4B12D8925}" srcOrd="0" destOrd="0" presId="urn:microsoft.com/office/officeart/2008/layout/LinedList"/>
    <dgm:cxn modelId="{6888E76B-F4C5-4455-97DE-983A44497A5F}" type="presOf" srcId="{0675312B-B731-41E9-BFD1-62C23D951D21}" destId="{A3DC1D42-4528-4937-8D3D-F27C94FCD28A}" srcOrd="0" destOrd="0" presId="urn:microsoft.com/office/officeart/2008/layout/LinedList"/>
    <dgm:cxn modelId="{842D8150-BD45-430A-A079-D8BDDC21F205}" srcId="{87A2DD89-6562-439B-A6BE-9FDD3212B050}" destId="{BB6E20FB-E14D-4D40-A7DF-F240EE95164C}" srcOrd="2" destOrd="0" parTransId="{7311D752-2867-46CD-AF35-D802FBBB78D9}" sibTransId="{60647927-4E85-4EB5-971B-5AF2124138D2}"/>
    <dgm:cxn modelId="{90947B84-25FA-4FB3-8B4E-CA264BEE73FB}" srcId="{C4B1EB18-083E-44E6-9F7C-2C35F4F13B1D}" destId="{ECA2EAEC-A709-4CD8-938D-B38233F58DC1}" srcOrd="2" destOrd="0" parTransId="{724FDAAA-AB08-4EAA-9603-ABEA28193C5D}" sibTransId="{2E42F82B-D50D-47CC-8399-1C0FA3583281}"/>
    <dgm:cxn modelId="{AD889994-DEAA-4E21-872F-7DEEA92DADB4}" srcId="{87A2DD89-6562-439B-A6BE-9FDD3212B050}" destId="{F3C6871F-034C-43A6-BE12-A902D4213ACF}" srcOrd="1" destOrd="0" parTransId="{33950275-99B2-4014-86E0-0C6944CE55DC}" sibTransId="{551FDBF0-F964-4020-931C-E414624CE6BB}"/>
    <dgm:cxn modelId="{325B694D-9BE6-47AE-B868-831F68763748}" type="presOf" srcId="{ECA2EAEC-A709-4CD8-938D-B38233F58DC1}" destId="{700F9ECE-AF97-4DE0-AEA4-6402EEF89B6D}" srcOrd="0" destOrd="0" presId="urn:microsoft.com/office/officeart/2008/layout/LinedList"/>
    <dgm:cxn modelId="{8F59D6B5-9E45-4AC8-8686-8129088EE327}" srcId="{87A2DD89-6562-439B-A6BE-9FDD3212B050}" destId="{E3E8FBFE-E610-47E3-883B-138F69A34D37}" srcOrd="3" destOrd="0" parTransId="{2491CCB4-C279-4746-94FD-FE660BC7CAEF}" sibTransId="{5152ED69-CD63-4A78-8B18-1F969849DE14}"/>
    <dgm:cxn modelId="{CE501719-DF2A-4C9F-A33D-CB2A72563811}" type="presOf" srcId="{E3E8FBFE-E610-47E3-883B-138F69A34D37}" destId="{433E37C3-D758-4B70-87FF-E101B863B9DF}" srcOrd="0" destOrd="0" presId="urn:microsoft.com/office/officeart/2008/layout/LinedList"/>
    <dgm:cxn modelId="{9E4D2CEB-04FA-48E2-8AD2-A0653544EE5F}" srcId="{ECB18323-6AC1-41F0-A21F-92BC87681B3C}" destId="{0675312B-B731-41E9-BFD1-62C23D951D21}" srcOrd="1" destOrd="0" parTransId="{7D635657-35A5-4A72-8512-D6C14017B6D9}" sibTransId="{82254661-C6AA-4D91-A232-CF44265913B5}"/>
    <dgm:cxn modelId="{DB0F1B65-2CD3-463C-979B-AB7B9BB3D8B8}" srcId="{ECB18323-6AC1-41F0-A21F-92BC87681B3C}" destId="{87A2DD89-6562-439B-A6BE-9FDD3212B050}" srcOrd="0" destOrd="0" parTransId="{F3BA6B17-5F43-4EDE-84EE-360A6E6EF5E1}" sibTransId="{65ACEC5D-931C-4A0B-870F-716259059429}"/>
    <dgm:cxn modelId="{B7830C8C-7343-4D44-85A5-A6D84329567F}" srcId="{C4B1EB18-083E-44E6-9F7C-2C35F4F13B1D}" destId="{577ED823-34F7-4E07-8F8E-FFB6FDE62D12}" srcOrd="1" destOrd="0" parTransId="{1E13A4CB-8F63-4E3F-B846-656315B05459}" sibTransId="{D6CCBAB1-E01D-4C81-A835-559094C01A63}"/>
    <dgm:cxn modelId="{FE43916E-D4A1-4B5D-8460-7905D6C04BCD}" type="presOf" srcId="{C4B1EB18-083E-44E6-9F7C-2C35F4F13B1D}" destId="{F48E4BE7-A726-46FF-86E6-E094A4E76F4B}" srcOrd="0" destOrd="0" presId="urn:microsoft.com/office/officeart/2008/layout/LinedList"/>
    <dgm:cxn modelId="{6A01426A-5444-4A88-AF81-3C4F4C9238CD}" type="presOf" srcId="{BB6E20FB-E14D-4D40-A7DF-F240EE95164C}" destId="{290700FD-E942-4B66-B892-760C2BB1C9EC}" srcOrd="0" destOrd="0" presId="urn:microsoft.com/office/officeart/2008/layout/LinedList"/>
    <dgm:cxn modelId="{CE86BA71-0A1D-439A-B6F0-47D30ADDA7E9}" type="presParOf" srcId="{A696FED3-449F-44C5-B2A0-A590A5ADA3F2}" destId="{434D7B51-90D0-4DEC-ADF4-F47813114C9C}" srcOrd="0" destOrd="0" presId="urn:microsoft.com/office/officeart/2008/layout/LinedList"/>
    <dgm:cxn modelId="{837C7C40-D81B-4BA3-8373-9EBDC16F26B7}" type="presParOf" srcId="{A696FED3-449F-44C5-B2A0-A590A5ADA3F2}" destId="{5C202A7E-1B9D-419D-8422-74284803E5D8}" srcOrd="1" destOrd="0" presId="urn:microsoft.com/office/officeart/2008/layout/LinedList"/>
    <dgm:cxn modelId="{6C63E6D7-D1E0-46BB-BF22-F66E0832B930}" type="presParOf" srcId="{5C202A7E-1B9D-419D-8422-74284803E5D8}" destId="{1FB7CE48-9AE3-40C6-B1CA-CD774F28724F}" srcOrd="0" destOrd="0" presId="urn:microsoft.com/office/officeart/2008/layout/LinedList"/>
    <dgm:cxn modelId="{F2CE571C-764C-453B-ADB0-3B887008ADD1}" type="presParOf" srcId="{5C202A7E-1B9D-419D-8422-74284803E5D8}" destId="{D57677AE-039E-4619-A259-6534A0AFC27E}" srcOrd="1" destOrd="0" presId="urn:microsoft.com/office/officeart/2008/layout/LinedList"/>
    <dgm:cxn modelId="{5F7BDAF2-AEFD-4473-A7C7-6B26896D61E6}" type="presParOf" srcId="{D57677AE-039E-4619-A259-6534A0AFC27E}" destId="{333A76A6-E9E0-40F2-95BC-73A368F4D0B6}" srcOrd="0" destOrd="0" presId="urn:microsoft.com/office/officeart/2008/layout/LinedList"/>
    <dgm:cxn modelId="{939234C6-7F15-43A0-9419-86F71673B55E}" type="presParOf" srcId="{D57677AE-039E-4619-A259-6534A0AFC27E}" destId="{9A5979FC-5D5D-4398-B6AA-0C150DE0DAEA}" srcOrd="1" destOrd="0" presId="urn:microsoft.com/office/officeart/2008/layout/LinedList"/>
    <dgm:cxn modelId="{77B446B7-80A3-4CFA-BFBC-E3C226790821}" type="presParOf" srcId="{9A5979FC-5D5D-4398-B6AA-0C150DE0DAEA}" destId="{E2C34C01-4EBE-4203-861B-1C46B7C166F4}" srcOrd="0" destOrd="0" presId="urn:microsoft.com/office/officeart/2008/layout/LinedList"/>
    <dgm:cxn modelId="{C1B8A6E0-D99C-401A-A85C-A03CDDFC0A51}" type="presParOf" srcId="{9A5979FC-5D5D-4398-B6AA-0C150DE0DAEA}" destId="{BCBBE52F-93C3-4D7A-A9C6-0EB87703B0D9}" srcOrd="1" destOrd="0" presId="urn:microsoft.com/office/officeart/2008/layout/LinedList"/>
    <dgm:cxn modelId="{B8541988-4EE3-4E81-A169-BF8F13DD339E}" type="presParOf" srcId="{9A5979FC-5D5D-4398-B6AA-0C150DE0DAEA}" destId="{36403B98-5782-41C4-B480-FB768B28C96B}" srcOrd="2" destOrd="0" presId="urn:microsoft.com/office/officeart/2008/layout/LinedList"/>
    <dgm:cxn modelId="{0BB7C6DE-7537-48C4-B2EE-5C2F44AE599A}" type="presParOf" srcId="{36403B98-5782-41C4-B480-FB768B28C96B}" destId="{2B781D3E-7F68-46AB-97A2-879475A71E06}" srcOrd="0" destOrd="0" presId="urn:microsoft.com/office/officeart/2008/layout/LinedList"/>
    <dgm:cxn modelId="{2519DFA9-1167-411F-862E-9351A105E7B7}" type="presParOf" srcId="{2B781D3E-7F68-46AB-97A2-879475A71E06}" destId="{63CDEFDA-9513-4A42-9837-E74CB72FB8D6}" srcOrd="0" destOrd="0" presId="urn:microsoft.com/office/officeart/2008/layout/LinedList"/>
    <dgm:cxn modelId="{A080365F-15F5-4C6D-AAF7-7349097D0A87}" type="presParOf" srcId="{2B781D3E-7F68-46AB-97A2-879475A71E06}" destId="{7615EC08-3885-402A-AFEA-CEC4B12D8925}" srcOrd="1" destOrd="0" presId="urn:microsoft.com/office/officeart/2008/layout/LinedList"/>
    <dgm:cxn modelId="{02ABD636-F309-4202-9A04-BF626BBEFE98}" type="presParOf" srcId="{2B781D3E-7F68-46AB-97A2-879475A71E06}" destId="{C15DB9C1-3A75-4403-87AD-85B9FD07FD0F}" srcOrd="2" destOrd="0" presId="urn:microsoft.com/office/officeart/2008/layout/LinedList"/>
    <dgm:cxn modelId="{D0A38F4B-53FB-480F-BBEF-EA5EF3D8D755}" type="presParOf" srcId="{36403B98-5782-41C4-B480-FB768B28C96B}" destId="{A3147E35-EB49-479B-89A9-F31E7F5238CB}" srcOrd="1" destOrd="0" presId="urn:microsoft.com/office/officeart/2008/layout/LinedList"/>
    <dgm:cxn modelId="{5CC26101-A33E-4943-B5CE-25AC4F3B435E}" type="presParOf" srcId="{36403B98-5782-41C4-B480-FB768B28C96B}" destId="{C0286F0F-CEA6-4E93-9B52-E8A2EDE6825D}" srcOrd="2" destOrd="0" presId="urn:microsoft.com/office/officeart/2008/layout/LinedList"/>
    <dgm:cxn modelId="{4A7DDE29-807C-4091-BC20-A8477C2E3DAF}" type="presParOf" srcId="{C0286F0F-CEA6-4E93-9B52-E8A2EDE6825D}" destId="{EF0046DD-0184-41DB-9FF5-C5017C34F850}" srcOrd="0" destOrd="0" presId="urn:microsoft.com/office/officeart/2008/layout/LinedList"/>
    <dgm:cxn modelId="{32AFB882-31D2-4D59-B677-953A7999B6FA}" type="presParOf" srcId="{C0286F0F-CEA6-4E93-9B52-E8A2EDE6825D}" destId="{5029E27E-4465-47A4-B8AC-0BBED0EC7C96}" srcOrd="1" destOrd="0" presId="urn:microsoft.com/office/officeart/2008/layout/LinedList"/>
    <dgm:cxn modelId="{256E130F-3A38-47DF-8A3E-BD0187F3A9FD}" type="presParOf" srcId="{C0286F0F-CEA6-4E93-9B52-E8A2EDE6825D}" destId="{511EB206-D617-4285-83C5-21BF200477A6}" srcOrd="2" destOrd="0" presId="urn:microsoft.com/office/officeart/2008/layout/LinedList"/>
    <dgm:cxn modelId="{82CDB905-069E-49B8-ABE4-7E3D108BE3C5}" type="presParOf" srcId="{36403B98-5782-41C4-B480-FB768B28C96B}" destId="{6E65AFAF-E9C9-47E6-B438-43639973A3A9}" srcOrd="3" destOrd="0" presId="urn:microsoft.com/office/officeart/2008/layout/LinedList"/>
    <dgm:cxn modelId="{98BD6A74-7F03-4A53-83BE-8930E52BA768}" type="presParOf" srcId="{36403B98-5782-41C4-B480-FB768B28C96B}" destId="{B77FB967-D71C-46F0-80DB-4FFBAEF47D53}" srcOrd="4" destOrd="0" presId="urn:microsoft.com/office/officeart/2008/layout/LinedList"/>
    <dgm:cxn modelId="{652372FB-1F5B-4820-AC59-EB0563BE174C}" type="presParOf" srcId="{B77FB967-D71C-46F0-80DB-4FFBAEF47D53}" destId="{6EDB2877-F294-40D7-9389-4321917CACBB}" srcOrd="0" destOrd="0" presId="urn:microsoft.com/office/officeart/2008/layout/LinedList"/>
    <dgm:cxn modelId="{6BBBBBEE-A3D8-4D19-8654-042F77296A6D}" type="presParOf" srcId="{B77FB967-D71C-46F0-80DB-4FFBAEF47D53}" destId="{290700FD-E942-4B66-B892-760C2BB1C9EC}" srcOrd="1" destOrd="0" presId="urn:microsoft.com/office/officeart/2008/layout/LinedList"/>
    <dgm:cxn modelId="{92F165B6-C5DF-497E-B579-3BAF722FE863}" type="presParOf" srcId="{B77FB967-D71C-46F0-80DB-4FFBAEF47D53}" destId="{310865A0-F3AF-4406-922F-FD2F9C738355}" srcOrd="2" destOrd="0" presId="urn:microsoft.com/office/officeart/2008/layout/LinedList"/>
    <dgm:cxn modelId="{BBA4D6AB-1B4D-4632-87A9-EE143459D9C2}" type="presParOf" srcId="{36403B98-5782-41C4-B480-FB768B28C96B}" destId="{3D54FBBD-358D-4A87-AAD1-174E26BBCB09}" srcOrd="5" destOrd="0" presId="urn:microsoft.com/office/officeart/2008/layout/LinedList"/>
    <dgm:cxn modelId="{2B0B4767-5FF6-4A26-A0A5-C60AED6C7EDA}" type="presParOf" srcId="{36403B98-5782-41C4-B480-FB768B28C96B}" destId="{4AD36B28-9DF2-40D9-8FC9-3AB20075D5C9}" srcOrd="6" destOrd="0" presId="urn:microsoft.com/office/officeart/2008/layout/LinedList"/>
    <dgm:cxn modelId="{17A2FFE6-0F8E-4146-9768-147F5964190E}" type="presParOf" srcId="{4AD36B28-9DF2-40D9-8FC9-3AB20075D5C9}" destId="{C86F8AE9-C3C2-430E-9D74-3110A022187E}" srcOrd="0" destOrd="0" presId="urn:microsoft.com/office/officeart/2008/layout/LinedList"/>
    <dgm:cxn modelId="{A3D67C16-7DAE-4AC5-9120-3042370A6061}" type="presParOf" srcId="{4AD36B28-9DF2-40D9-8FC9-3AB20075D5C9}" destId="{433E37C3-D758-4B70-87FF-E101B863B9DF}" srcOrd="1" destOrd="0" presId="urn:microsoft.com/office/officeart/2008/layout/LinedList"/>
    <dgm:cxn modelId="{D1C61B6D-A13C-48A4-A37F-EA04D3075A83}" type="presParOf" srcId="{4AD36B28-9DF2-40D9-8FC9-3AB20075D5C9}" destId="{FA72D1FF-CD74-4B41-A353-8DD2001939F9}" srcOrd="2" destOrd="0" presId="urn:microsoft.com/office/officeart/2008/layout/LinedList"/>
    <dgm:cxn modelId="{45801E0C-2129-4744-8685-F5F5433346DA}" type="presParOf" srcId="{D57677AE-039E-4619-A259-6534A0AFC27E}" destId="{554255DD-7BE0-44B3-8194-EC64D19EB51A}" srcOrd="2" destOrd="0" presId="urn:microsoft.com/office/officeart/2008/layout/LinedList"/>
    <dgm:cxn modelId="{8A772FBA-4446-4681-BE0D-43E0CBF1AA19}" type="presParOf" srcId="{D57677AE-039E-4619-A259-6534A0AFC27E}" destId="{965E1CC3-1EBE-4D65-8E7D-A6C1F878A72E}" srcOrd="3" destOrd="0" presId="urn:microsoft.com/office/officeart/2008/layout/LinedList"/>
    <dgm:cxn modelId="{58CF85DE-7297-401C-BEBC-DC335CD07087}" type="presParOf" srcId="{D57677AE-039E-4619-A259-6534A0AFC27E}" destId="{2E44F6B0-7326-4AB5-BFD8-F4E4B4FA9DC3}" srcOrd="4" destOrd="0" presId="urn:microsoft.com/office/officeart/2008/layout/LinedList"/>
    <dgm:cxn modelId="{1DFF9ADF-46CF-4DFA-A30F-A3611748EF91}" type="presParOf" srcId="{2E44F6B0-7326-4AB5-BFD8-F4E4B4FA9DC3}" destId="{0BF03AF2-C1B0-4F42-845C-25E845178A0A}" srcOrd="0" destOrd="0" presId="urn:microsoft.com/office/officeart/2008/layout/LinedList"/>
    <dgm:cxn modelId="{61B497DA-9BBD-4A3C-9830-F18FEB416E35}" type="presParOf" srcId="{2E44F6B0-7326-4AB5-BFD8-F4E4B4FA9DC3}" destId="{A3DC1D42-4528-4937-8D3D-F27C94FCD28A}" srcOrd="1" destOrd="0" presId="urn:microsoft.com/office/officeart/2008/layout/LinedList"/>
    <dgm:cxn modelId="{45E8C194-5EE3-41E0-BC8F-930EFEA0F75D}" type="presParOf" srcId="{2E44F6B0-7326-4AB5-BFD8-F4E4B4FA9DC3}" destId="{CC48E82A-7142-40A3-B9A1-80547055F7D6}" srcOrd="2" destOrd="0" presId="urn:microsoft.com/office/officeart/2008/layout/LinedList"/>
    <dgm:cxn modelId="{A7F863D3-286C-4078-A2C2-AA126613DD33}" type="presParOf" srcId="{CC48E82A-7142-40A3-B9A1-80547055F7D6}" destId="{159B959A-A6D3-40A7-9FE9-382B536E59AC}" srcOrd="0" destOrd="0" presId="urn:microsoft.com/office/officeart/2008/layout/LinedList"/>
    <dgm:cxn modelId="{78DCC297-FBA2-4C96-8730-A6D4C6BD634B}" type="presParOf" srcId="{159B959A-A6D3-40A7-9FE9-382B536E59AC}" destId="{6A7364B6-9234-45F8-9530-C096E46A884F}" srcOrd="0" destOrd="0" presId="urn:microsoft.com/office/officeart/2008/layout/LinedList"/>
    <dgm:cxn modelId="{F9E5453A-C51A-4887-ACE1-C63E62086A12}" type="presParOf" srcId="{159B959A-A6D3-40A7-9FE9-382B536E59AC}" destId="{280774E0-15A3-4635-973D-CEB2F145975D}" srcOrd="1" destOrd="0" presId="urn:microsoft.com/office/officeart/2008/layout/LinedList"/>
    <dgm:cxn modelId="{DB373EAB-215E-4846-BC44-940E5C47A7BF}" type="presParOf" srcId="{159B959A-A6D3-40A7-9FE9-382B536E59AC}" destId="{B13CB6BA-2C3A-4654-8B3F-50445FF2B71B}" srcOrd="2" destOrd="0" presId="urn:microsoft.com/office/officeart/2008/layout/LinedList"/>
    <dgm:cxn modelId="{18651D1E-5545-4311-8B02-CCECE06593B0}" type="presParOf" srcId="{CC48E82A-7142-40A3-B9A1-80547055F7D6}" destId="{19ABC01E-E001-487B-BC9B-81B042F09450}" srcOrd="1" destOrd="0" presId="urn:microsoft.com/office/officeart/2008/layout/LinedList"/>
    <dgm:cxn modelId="{1FA449E2-9344-47C5-B4A5-BAF84C850FA4}" type="presParOf" srcId="{CC48E82A-7142-40A3-B9A1-80547055F7D6}" destId="{5DF6DA4E-0BDE-4E6B-87BC-C7A1DE7CC33A}" srcOrd="2" destOrd="0" presId="urn:microsoft.com/office/officeart/2008/layout/LinedList"/>
    <dgm:cxn modelId="{1806746A-AF30-4FAA-B58F-26A838DCB486}" type="presParOf" srcId="{5DF6DA4E-0BDE-4E6B-87BC-C7A1DE7CC33A}" destId="{4EADDCDD-6489-465C-A4F4-C9F667618B3C}" srcOrd="0" destOrd="0" presId="urn:microsoft.com/office/officeart/2008/layout/LinedList"/>
    <dgm:cxn modelId="{70D3D082-E3E6-49C8-84D0-DC9837CF5480}" type="presParOf" srcId="{5DF6DA4E-0BDE-4E6B-87BC-C7A1DE7CC33A}" destId="{6B8EBBF9-70C4-4249-9734-C66D5D23C784}" srcOrd="1" destOrd="0" presId="urn:microsoft.com/office/officeart/2008/layout/LinedList"/>
    <dgm:cxn modelId="{2EACEA43-B537-4FFB-85BA-751F6888F9FF}" type="presParOf" srcId="{5DF6DA4E-0BDE-4E6B-87BC-C7A1DE7CC33A}" destId="{7ECACC96-2914-4870-9FC3-F7DC6D48E7AB}" srcOrd="2" destOrd="0" presId="urn:microsoft.com/office/officeart/2008/layout/LinedList"/>
    <dgm:cxn modelId="{1C83A755-E55C-44A6-B9A1-7276D510149B}" type="presParOf" srcId="{CC48E82A-7142-40A3-B9A1-80547055F7D6}" destId="{FC3AE7E3-D662-425B-8BB7-303B2DACBB1F}" srcOrd="3" destOrd="0" presId="urn:microsoft.com/office/officeart/2008/layout/LinedList"/>
    <dgm:cxn modelId="{11CE20C4-3F10-49E6-BF67-17AC408164CD}" type="presParOf" srcId="{CC48E82A-7142-40A3-B9A1-80547055F7D6}" destId="{E57D3290-6DD7-4AE1-BD6F-408F8EF44C90}" srcOrd="4" destOrd="0" presId="urn:microsoft.com/office/officeart/2008/layout/LinedList"/>
    <dgm:cxn modelId="{B576FEE5-AA02-4671-ACFA-1ED8D7804709}" type="presParOf" srcId="{E57D3290-6DD7-4AE1-BD6F-408F8EF44C90}" destId="{21A2420E-0DDC-4831-A38D-A3E25406AA3A}" srcOrd="0" destOrd="0" presId="urn:microsoft.com/office/officeart/2008/layout/LinedList"/>
    <dgm:cxn modelId="{90D9DBFF-448F-41AB-90A8-36C4AAC14249}" type="presParOf" srcId="{E57D3290-6DD7-4AE1-BD6F-408F8EF44C90}" destId="{0DD45C37-0E8A-4D6C-96D1-5FA07B134BB8}" srcOrd="1" destOrd="0" presId="urn:microsoft.com/office/officeart/2008/layout/LinedList"/>
    <dgm:cxn modelId="{8403939B-7149-4DA9-BA1F-D8AE3AA1EB36}" type="presParOf" srcId="{E57D3290-6DD7-4AE1-BD6F-408F8EF44C90}" destId="{5F868357-8376-4F5E-BCF6-DE187174F7F3}" srcOrd="2" destOrd="0" presId="urn:microsoft.com/office/officeart/2008/layout/LinedList"/>
    <dgm:cxn modelId="{D66E73D9-0524-4196-9057-500BE9D2700B}" type="presParOf" srcId="{D57677AE-039E-4619-A259-6534A0AFC27E}" destId="{1A52BD4A-1B08-4785-AA07-34100784334F}" srcOrd="5" destOrd="0" presId="urn:microsoft.com/office/officeart/2008/layout/LinedList"/>
    <dgm:cxn modelId="{BF0CD24B-C617-4D99-88D5-28B579AE4F78}" type="presParOf" srcId="{D57677AE-039E-4619-A259-6534A0AFC27E}" destId="{F5AD75EB-6F9D-49BC-B7E0-A39FE11CD6B2}" srcOrd="6" destOrd="0" presId="urn:microsoft.com/office/officeart/2008/layout/LinedList"/>
    <dgm:cxn modelId="{A04F3391-8B8D-46AF-AAB6-2AF4CB9C5D8A}" type="presParOf" srcId="{D57677AE-039E-4619-A259-6534A0AFC27E}" destId="{C8F462E9-ADA8-4868-9F3C-BBE46A62A140}" srcOrd="7" destOrd="0" presId="urn:microsoft.com/office/officeart/2008/layout/LinedList"/>
    <dgm:cxn modelId="{BE3C4B0F-A401-43E4-A202-95CA45B8590C}" type="presParOf" srcId="{C8F462E9-ADA8-4868-9F3C-BBE46A62A140}" destId="{7EC5E38D-DE27-4F84-A3A3-42ECD7969AC2}" srcOrd="0" destOrd="0" presId="urn:microsoft.com/office/officeart/2008/layout/LinedList"/>
    <dgm:cxn modelId="{701CE267-595C-4581-9F79-77B97D13AFAB}" type="presParOf" srcId="{C8F462E9-ADA8-4868-9F3C-BBE46A62A140}" destId="{F48E4BE7-A726-46FF-86E6-E094A4E76F4B}" srcOrd="1" destOrd="0" presId="urn:microsoft.com/office/officeart/2008/layout/LinedList"/>
    <dgm:cxn modelId="{ED9D5AC8-6C30-4897-8577-AA164248A368}" type="presParOf" srcId="{C8F462E9-ADA8-4868-9F3C-BBE46A62A140}" destId="{572C1C98-62F5-4F33-9132-7726187F82F5}" srcOrd="2" destOrd="0" presId="urn:microsoft.com/office/officeart/2008/layout/LinedList"/>
    <dgm:cxn modelId="{122D57D5-7030-42DA-B352-89076527855F}" type="presParOf" srcId="{572C1C98-62F5-4F33-9132-7726187F82F5}" destId="{C6F6FD62-D7D3-43CF-B62D-C186089D156D}" srcOrd="0" destOrd="0" presId="urn:microsoft.com/office/officeart/2008/layout/LinedList"/>
    <dgm:cxn modelId="{8931C753-1ECE-4411-A5EF-806BFCACC3EE}" type="presParOf" srcId="{C6F6FD62-D7D3-43CF-B62D-C186089D156D}" destId="{0F5BFB6D-90AD-4C64-9AA7-BC65B0C62CBF}" srcOrd="0" destOrd="0" presId="urn:microsoft.com/office/officeart/2008/layout/LinedList"/>
    <dgm:cxn modelId="{127F0206-2AEF-4BCA-82B3-514D8E7A2686}" type="presParOf" srcId="{C6F6FD62-D7D3-43CF-B62D-C186089D156D}" destId="{DABD900A-AD6C-44D2-93E1-2FD90C2DCE10}" srcOrd="1" destOrd="0" presId="urn:microsoft.com/office/officeart/2008/layout/LinedList"/>
    <dgm:cxn modelId="{06431B4F-18C4-49C1-9B87-57DA3FA25833}" type="presParOf" srcId="{C6F6FD62-D7D3-43CF-B62D-C186089D156D}" destId="{43CC48E5-2C54-4815-BC93-FFC3F4BF8DDD}" srcOrd="2" destOrd="0" presId="urn:microsoft.com/office/officeart/2008/layout/LinedList"/>
    <dgm:cxn modelId="{A2B33326-E0E5-4E1B-991A-701137C618BB}" type="presParOf" srcId="{572C1C98-62F5-4F33-9132-7726187F82F5}" destId="{D059CCE0-CFD8-45ED-BBA9-97AB108745C2}" srcOrd="1" destOrd="0" presId="urn:microsoft.com/office/officeart/2008/layout/LinedList"/>
    <dgm:cxn modelId="{BAB8E414-CA34-47FF-9505-6CE54052652E}" type="presParOf" srcId="{572C1C98-62F5-4F33-9132-7726187F82F5}" destId="{332516D9-48BE-4DCA-97C9-5E795A6336B0}" srcOrd="2" destOrd="0" presId="urn:microsoft.com/office/officeart/2008/layout/LinedList"/>
    <dgm:cxn modelId="{6A2796FB-A022-478E-A2C8-AE08F8DEC792}" type="presParOf" srcId="{332516D9-48BE-4DCA-97C9-5E795A6336B0}" destId="{A17F5A70-B044-42B6-B662-E1794D74D004}" srcOrd="0" destOrd="0" presId="urn:microsoft.com/office/officeart/2008/layout/LinedList"/>
    <dgm:cxn modelId="{D34AC193-B3AA-4369-B0B8-63DF83B0DD55}" type="presParOf" srcId="{332516D9-48BE-4DCA-97C9-5E795A6336B0}" destId="{99245EC0-8715-46C1-A175-5B11E83C91C0}" srcOrd="1" destOrd="0" presId="urn:microsoft.com/office/officeart/2008/layout/LinedList"/>
    <dgm:cxn modelId="{EA40CEE7-C5EF-4219-B5A7-4FEF5E3856D9}" type="presParOf" srcId="{332516D9-48BE-4DCA-97C9-5E795A6336B0}" destId="{FBC1D127-B5B4-4173-9376-40A683F49F51}" srcOrd="2" destOrd="0" presId="urn:microsoft.com/office/officeart/2008/layout/LinedList"/>
    <dgm:cxn modelId="{A0F4BC7A-9CA6-40DA-89D7-872A699A346B}" type="presParOf" srcId="{572C1C98-62F5-4F33-9132-7726187F82F5}" destId="{0F739D94-8495-4D41-B845-8D93C7C6509E}" srcOrd="3" destOrd="0" presId="urn:microsoft.com/office/officeart/2008/layout/LinedList"/>
    <dgm:cxn modelId="{3F49CDB3-1678-41EA-856D-E6105C0AB2EC}" type="presParOf" srcId="{572C1C98-62F5-4F33-9132-7726187F82F5}" destId="{2E48CC94-629C-49AC-BE6E-E30AABA6A4A6}" srcOrd="4" destOrd="0" presId="urn:microsoft.com/office/officeart/2008/layout/LinedList"/>
    <dgm:cxn modelId="{BF77F047-653A-4856-B196-1016152C3264}" type="presParOf" srcId="{2E48CC94-629C-49AC-BE6E-E30AABA6A4A6}" destId="{D7E5A221-B844-486C-9A3D-99BEA20D9B7D}" srcOrd="0" destOrd="0" presId="urn:microsoft.com/office/officeart/2008/layout/LinedList"/>
    <dgm:cxn modelId="{6B5FA8F7-2A36-4480-91ED-EFB49BA8C711}" type="presParOf" srcId="{2E48CC94-629C-49AC-BE6E-E30AABA6A4A6}" destId="{700F9ECE-AF97-4DE0-AEA4-6402EEF89B6D}" srcOrd="1" destOrd="0" presId="urn:microsoft.com/office/officeart/2008/layout/LinedList"/>
    <dgm:cxn modelId="{A07A039E-B443-404D-A5C9-F7A4928AE5EB}" type="presParOf" srcId="{2E48CC94-629C-49AC-BE6E-E30AABA6A4A6}" destId="{CDD45C0B-8E3D-469E-A547-E2F9B6821B90}" srcOrd="2" destOrd="0" presId="urn:microsoft.com/office/officeart/2008/layout/LinedList"/>
    <dgm:cxn modelId="{E11C7277-0A53-4A9D-AC3A-9132B1DBADC1}" type="presParOf" srcId="{D57677AE-039E-4619-A259-6534A0AFC27E}" destId="{B36BAE81-10D5-4DD4-A565-65AA4206676F}" srcOrd="8" destOrd="0" presId="urn:microsoft.com/office/officeart/2008/layout/LinedList"/>
    <dgm:cxn modelId="{5A098A2E-33F3-4E79-A8F6-D21091F17287}" type="presParOf" srcId="{D57677AE-039E-4619-A259-6534A0AFC27E}" destId="{28B19006-9224-4858-8F87-CCEF4760BFCF}"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C54152-D4CB-4BE7-8BB0-98FC905CC2FD}" type="doc">
      <dgm:prSet loTypeId="urn:microsoft.com/office/officeart/2005/8/layout/hList6" loCatId="list" qsTypeId="urn:microsoft.com/office/officeart/2005/8/quickstyle/simple4" qsCatId="simple" csTypeId="urn:microsoft.com/office/officeart/2005/8/colors/accent1_2" csCatId="accent1"/>
      <dgm:spPr/>
      <dgm:t>
        <a:bodyPr/>
        <a:lstStyle/>
        <a:p>
          <a:endParaRPr lang="en-US"/>
        </a:p>
      </dgm:t>
    </dgm:pt>
    <dgm:pt modelId="{1C4EBD8A-9C9E-4D67-9BD2-E9CB9DACDC64}">
      <dgm:prSet/>
      <dgm:spPr/>
      <dgm:t>
        <a:bodyPr/>
        <a:lstStyle/>
        <a:p>
          <a:pPr rtl="0"/>
          <a:r>
            <a:rPr lang="en-US" dirty="0" smtClean="0"/>
            <a:t>Questions tied directly to the text, but extend beyond the literal</a:t>
          </a:r>
          <a:endParaRPr lang="en-US" dirty="0"/>
        </a:p>
      </dgm:t>
    </dgm:pt>
    <dgm:pt modelId="{C9F072B4-E388-459E-BF36-C1C09E1CE9B2}" type="parTrans" cxnId="{356AA3DD-ACB8-4D7C-BA42-ADF655AFA7A2}">
      <dgm:prSet/>
      <dgm:spPr/>
      <dgm:t>
        <a:bodyPr/>
        <a:lstStyle/>
        <a:p>
          <a:endParaRPr lang="en-US"/>
        </a:p>
      </dgm:t>
    </dgm:pt>
    <dgm:pt modelId="{C6254C57-EC4F-41A1-98BA-D92591A95159}" type="sibTrans" cxnId="{356AA3DD-ACB8-4D7C-BA42-ADF655AFA7A2}">
      <dgm:prSet/>
      <dgm:spPr/>
      <dgm:t>
        <a:bodyPr/>
        <a:lstStyle/>
        <a:p>
          <a:endParaRPr lang="en-US"/>
        </a:p>
      </dgm:t>
    </dgm:pt>
    <dgm:pt modelId="{CF013A2E-F0B6-4FE0-9D9F-578D902FAFEA}">
      <dgm:prSet/>
      <dgm:spPr/>
      <dgm:t>
        <a:bodyPr/>
        <a:lstStyle/>
        <a:p>
          <a:pPr rtl="0"/>
          <a:r>
            <a:rPr lang="en-US" smtClean="0"/>
            <a:t>Students must cite text to support answers</a:t>
          </a:r>
          <a:endParaRPr lang="en-US"/>
        </a:p>
      </dgm:t>
    </dgm:pt>
    <dgm:pt modelId="{1959A261-D902-46B4-957F-882885055693}" type="parTrans" cxnId="{1FE66623-30EC-415A-B1E5-CA0558CC5AE5}">
      <dgm:prSet/>
      <dgm:spPr/>
      <dgm:t>
        <a:bodyPr/>
        <a:lstStyle/>
        <a:p>
          <a:endParaRPr lang="en-US"/>
        </a:p>
      </dgm:t>
    </dgm:pt>
    <dgm:pt modelId="{F0A75AC1-8EDE-45ED-AF19-36547FE83F6D}" type="sibTrans" cxnId="{1FE66623-30EC-415A-B1E5-CA0558CC5AE5}">
      <dgm:prSet/>
      <dgm:spPr/>
      <dgm:t>
        <a:bodyPr/>
        <a:lstStyle/>
        <a:p>
          <a:endParaRPr lang="en-US"/>
        </a:p>
      </dgm:t>
    </dgm:pt>
    <dgm:pt modelId="{37E21051-D5F6-4DBF-82C0-AC445B8A2AA7}">
      <dgm:prSet/>
      <dgm:spPr/>
      <dgm:t>
        <a:bodyPr/>
        <a:lstStyle/>
        <a:p>
          <a:pPr rtl="0"/>
          <a:r>
            <a:rPr lang="en-US" smtClean="0"/>
            <a:t>Personal opinions, experiences, and connections to the text are minimized in favor of what the text actually says or doesn’t say</a:t>
          </a:r>
          <a:endParaRPr lang="en-US"/>
        </a:p>
      </dgm:t>
    </dgm:pt>
    <dgm:pt modelId="{8EFEF142-2035-484A-AB8A-5AA274C07FC4}" type="parTrans" cxnId="{A19E6616-723D-4F36-A1AC-ED3AC78A6CFB}">
      <dgm:prSet/>
      <dgm:spPr/>
      <dgm:t>
        <a:bodyPr/>
        <a:lstStyle/>
        <a:p>
          <a:endParaRPr lang="en-US"/>
        </a:p>
      </dgm:t>
    </dgm:pt>
    <dgm:pt modelId="{A8F40515-6C73-4ECF-A839-B2930EABA08C}" type="sibTrans" cxnId="{A19E6616-723D-4F36-A1AC-ED3AC78A6CFB}">
      <dgm:prSet/>
      <dgm:spPr/>
      <dgm:t>
        <a:bodyPr/>
        <a:lstStyle/>
        <a:p>
          <a:endParaRPr lang="en-US"/>
        </a:p>
      </dgm:t>
    </dgm:pt>
    <dgm:pt modelId="{C4750A66-205C-4354-BDAD-DEB930ABE351}" type="pres">
      <dgm:prSet presAssocID="{A1C54152-D4CB-4BE7-8BB0-98FC905CC2FD}" presName="Name0" presStyleCnt="0">
        <dgm:presLayoutVars>
          <dgm:dir/>
          <dgm:resizeHandles val="exact"/>
        </dgm:presLayoutVars>
      </dgm:prSet>
      <dgm:spPr/>
      <dgm:t>
        <a:bodyPr/>
        <a:lstStyle/>
        <a:p>
          <a:endParaRPr lang="en-US"/>
        </a:p>
      </dgm:t>
    </dgm:pt>
    <dgm:pt modelId="{5D18A84E-6CDB-47DD-91D3-EA2747B6B739}" type="pres">
      <dgm:prSet presAssocID="{1C4EBD8A-9C9E-4D67-9BD2-E9CB9DACDC64}" presName="node" presStyleLbl="node1" presStyleIdx="0" presStyleCnt="3">
        <dgm:presLayoutVars>
          <dgm:bulletEnabled val="1"/>
        </dgm:presLayoutVars>
      </dgm:prSet>
      <dgm:spPr/>
      <dgm:t>
        <a:bodyPr/>
        <a:lstStyle/>
        <a:p>
          <a:endParaRPr lang="en-US"/>
        </a:p>
      </dgm:t>
    </dgm:pt>
    <dgm:pt modelId="{993A1028-EBB2-4BEE-9909-B94C82407700}" type="pres">
      <dgm:prSet presAssocID="{C6254C57-EC4F-41A1-98BA-D92591A95159}" presName="sibTrans" presStyleCnt="0"/>
      <dgm:spPr/>
    </dgm:pt>
    <dgm:pt modelId="{95A789B0-7DB9-48D8-8272-00E7DDC3D660}" type="pres">
      <dgm:prSet presAssocID="{CF013A2E-F0B6-4FE0-9D9F-578D902FAFEA}" presName="node" presStyleLbl="node1" presStyleIdx="1" presStyleCnt="3">
        <dgm:presLayoutVars>
          <dgm:bulletEnabled val="1"/>
        </dgm:presLayoutVars>
      </dgm:prSet>
      <dgm:spPr/>
      <dgm:t>
        <a:bodyPr/>
        <a:lstStyle/>
        <a:p>
          <a:endParaRPr lang="en-US"/>
        </a:p>
      </dgm:t>
    </dgm:pt>
    <dgm:pt modelId="{B55FC2EA-77A5-4B80-9FCD-9FD327AFC6EC}" type="pres">
      <dgm:prSet presAssocID="{F0A75AC1-8EDE-45ED-AF19-36547FE83F6D}" presName="sibTrans" presStyleCnt="0"/>
      <dgm:spPr/>
    </dgm:pt>
    <dgm:pt modelId="{FEB0DE70-9E16-4CAB-A85C-FFD670F80FAF}" type="pres">
      <dgm:prSet presAssocID="{37E21051-D5F6-4DBF-82C0-AC445B8A2AA7}" presName="node" presStyleLbl="node1" presStyleIdx="2" presStyleCnt="3">
        <dgm:presLayoutVars>
          <dgm:bulletEnabled val="1"/>
        </dgm:presLayoutVars>
      </dgm:prSet>
      <dgm:spPr/>
      <dgm:t>
        <a:bodyPr/>
        <a:lstStyle/>
        <a:p>
          <a:endParaRPr lang="en-US"/>
        </a:p>
      </dgm:t>
    </dgm:pt>
  </dgm:ptLst>
  <dgm:cxnLst>
    <dgm:cxn modelId="{F8DC5A37-C7DA-4853-9B6D-FEBB2C2C4C50}" type="presOf" srcId="{1C4EBD8A-9C9E-4D67-9BD2-E9CB9DACDC64}" destId="{5D18A84E-6CDB-47DD-91D3-EA2747B6B739}" srcOrd="0" destOrd="0" presId="urn:microsoft.com/office/officeart/2005/8/layout/hList6"/>
    <dgm:cxn modelId="{1FE66623-30EC-415A-B1E5-CA0558CC5AE5}" srcId="{A1C54152-D4CB-4BE7-8BB0-98FC905CC2FD}" destId="{CF013A2E-F0B6-4FE0-9D9F-578D902FAFEA}" srcOrd="1" destOrd="0" parTransId="{1959A261-D902-46B4-957F-882885055693}" sibTransId="{F0A75AC1-8EDE-45ED-AF19-36547FE83F6D}"/>
    <dgm:cxn modelId="{E47D6039-9B22-4833-A010-EEAD6CB15472}" type="presOf" srcId="{CF013A2E-F0B6-4FE0-9D9F-578D902FAFEA}" destId="{95A789B0-7DB9-48D8-8272-00E7DDC3D660}" srcOrd="0" destOrd="0" presId="urn:microsoft.com/office/officeart/2005/8/layout/hList6"/>
    <dgm:cxn modelId="{A19E6616-723D-4F36-A1AC-ED3AC78A6CFB}" srcId="{A1C54152-D4CB-4BE7-8BB0-98FC905CC2FD}" destId="{37E21051-D5F6-4DBF-82C0-AC445B8A2AA7}" srcOrd="2" destOrd="0" parTransId="{8EFEF142-2035-484A-AB8A-5AA274C07FC4}" sibTransId="{A8F40515-6C73-4ECF-A839-B2930EABA08C}"/>
    <dgm:cxn modelId="{356AA3DD-ACB8-4D7C-BA42-ADF655AFA7A2}" srcId="{A1C54152-D4CB-4BE7-8BB0-98FC905CC2FD}" destId="{1C4EBD8A-9C9E-4D67-9BD2-E9CB9DACDC64}" srcOrd="0" destOrd="0" parTransId="{C9F072B4-E388-459E-BF36-C1C09E1CE9B2}" sibTransId="{C6254C57-EC4F-41A1-98BA-D92591A95159}"/>
    <dgm:cxn modelId="{2AE31925-C59F-4308-8324-E18D4D16DBA0}" type="presOf" srcId="{37E21051-D5F6-4DBF-82C0-AC445B8A2AA7}" destId="{FEB0DE70-9E16-4CAB-A85C-FFD670F80FAF}" srcOrd="0" destOrd="0" presId="urn:microsoft.com/office/officeart/2005/8/layout/hList6"/>
    <dgm:cxn modelId="{ECB93AC3-417F-44FD-BB15-F153C3F12093}" type="presOf" srcId="{A1C54152-D4CB-4BE7-8BB0-98FC905CC2FD}" destId="{C4750A66-205C-4354-BDAD-DEB930ABE351}" srcOrd="0" destOrd="0" presId="urn:microsoft.com/office/officeart/2005/8/layout/hList6"/>
    <dgm:cxn modelId="{382ED932-33E5-4B13-A9FD-457CC1FC64EF}" type="presParOf" srcId="{C4750A66-205C-4354-BDAD-DEB930ABE351}" destId="{5D18A84E-6CDB-47DD-91D3-EA2747B6B739}" srcOrd="0" destOrd="0" presId="urn:microsoft.com/office/officeart/2005/8/layout/hList6"/>
    <dgm:cxn modelId="{1F451045-074E-4D88-BACD-D31CD40619FE}" type="presParOf" srcId="{C4750A66-205C-4354-BDAD-DEB930ABE351}" destId="{993A1028-EBB2-4BEE-9909-B94C82407700}" srcOrd="1" destOrd="0" presId="urn:microsoft.com/office/officeart/2005/8/layout/hList6"/>
    <dgm:cxn modelId="{A59CA38D-22AD-4BB7-95A3-7CB247D00FE6}" type="presParOf" srcId="{C4750A66-205C-4354-BDAD-DEB930ABE351}" destId="{95A789B0-7DB9-48D8-8272-00E7DDC3D660}" srcOrd="2" destOrd="0" presId="urn:microsoft.com/office/officeart/2005/8/layout/hList6"/>
    <dgm:cxn modelId="{C31299D1-1335-4F54-AAC5-214E30D51090}" type="presParOf" srcId="{C4750A66-205C-4354-BDAD-DEB930ABE351}" destId="{B55FC2EA-77A5-4B80-9FCD-9FD327AFC6EC}" srcOrd="3" destOrd="0" presId="urn:microsoft.com/office/officeart/2005/8/layout/hList6"/>
    <dgm:cxn modelId="{F0226C52-6D96-43F9-B65B-40B5640CEE83}" type="presParOf" srcId="{C4750A66-205C-4354-BDAD-DEB930ABE351}" destId="{FEB0DE70-9E16-4CAB-A85C-FFD670F80FAF}"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DEDBF-E94E-44F2-809A-1A9E6BA0BEF4}">
      <dsp:nvSpPr>
        <dsp:cNvPr id="0" name=""/>
        <dsp:cNvSpPr/>
      </dsp:nvSpPr>
      <dsp:spPr>
        <a:xfrm>
          <a:off x="0" y="29835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Balancing Informational &amp; Literary Texts (Grades PK-5)</a:t>
          </a:r>
          <a:endParaRPr lang="en-US" sz="2700" kern="1200"/>
        </a:p>
      </dsp:txBody>
      <dsp:txXfrm>
        <a:off x="30071" y="328424"/>
        <a:ext cx="8347258" cy="555862"/>
      </dsp:txXfrm>
    </dsp:sp>
    <dsp:sp modelId="{446BCCC1-A0C5-4982-949C-B1C10762DD66}">
      <dsp:nvSpPr>
        <dsp:cNvPr id="0" name=""/>
        <dsp:cNvSpPr/>
      </dsp:nvSpPr>
      <dsp:spPr>
        <a:xfrm>
          <a:off x="0" y="99211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Knowledge in the Disciplines (Grades 6-12)</a:t>
          </a:r>
          <a:endParaRPr lang="en-US" sz="2700" kern="1200"/>
        </a:p>
      </dsp:txBody>
      <dsp:txXfrm>
        <a:off x="30071" y="1022189"/>
        <a:ext cx="8347258" cy="555862"/>
      </dsp:txXfrm>
    </dsp:sp>
    <dsp:sp modelId="{D2C2071E-A4D5-419C-8483-A7AFA53E459A}">
      <dsp:nvSpPr>
        <dsp:cNvPr id="0" name=""/>
        <dsp:cNvSpPr/>
      </dsp:nvSpPr>
      <dsp:spPr>
        <a:xfrm>
          <a:off x="0" y="168588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Staircase of Complexity</a:t>
          </a:r>
          <a:endParaRPr lang="en-US" sz="2700" kern="1200"/>
        </a:p>
      </dsp:txBody>
      <dsp:txXfrm>
        <a:off x="30071" y="1715954"/>
        <a:ext cx="8347258" cy="555862"/>
      </dsp:txXfrm>
    </dsp:sp>
    <dsp:sp modelId="{35E796B4-42ED-45B0-A9FB-F3203E892625}">
      <dsp:nvSpPr>
        <dsp:cNvPr id="0" name=""/>
        <dsp:cNvSpPr/>
      </dsp:nvSpPr>
      <dsp:spPr>
        <a:xfrm>
          <a:off x="0" y="237964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Text-based Answers</a:t>
          </a:r>
          <a:endParaRPr lang="en-US" sz="2700" kern="1200"/>
        </a:p>
      </dsp:txBody>
      <dsp:txXfrm>
        <a:off x="30071" y="2409719"/>
        <a:ext cx="8347258" cy="555862"/>
      </dsp:txXfrm>
    </dsp:sp>
    <dsp:sp modelId="{C1A97791-6DDE-4DA1-801F-8B22B1A0E999}">
      <dsp:nvSpPr>
        <dsp:cNvPr id="0" name=""/>
        <dsp:cNvSpPr/>
      </dsp:nvSpPr>
      <dsp:spPr>
        <a:xfrm>
          <a:off x="0" y="307341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Writing from Sources</a:t>
          </a:r>
          <a:endParaRPr lang="en-US" sz="2700" kern="1200"/>
        </a:p>
      </dsp:txBody>
      <dsp:txXfrm>
        <a:off x="30071" y="3103484"/>
        <a:ext cx="8347258" cy="555862"/>
      </dsp:txXfrm>
    </dsp:sp>
    <dsp:sp modelId="{1CB5635C-B379-4B8D-9308-66093A46B1CF}">
      <dsp:nvSpPr>
        <dsp:cNvPr id="0" name=""/>
        <dsp:cNvSpPr/>
      </dsp:nvSpPr>
      <dsp:spPr>
        <a:xfrm>
          <a:off x="0" y="376717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Academic Vocabulary</a:t>
          </a:r>
          <a:endParaRPr lang="en-US" sz="2700" kern="1200"/>
        </a:p>
      </dsp:txBody>
      <dsp:txXfrm>
        <a:off x="30071" y="3797249"/>
        <a:ext cx="8347258" cy="5558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8716A-F058-4D05-9020-178CD51C987B}">
      <dsp:nvSpPr>
        <dsp:cNvPr id="0" name=""/>
        <dsp:cNvSpPr/>
      </dsp:nvSpPr>
      <dsp:spPr>
        <a:xfrm>
          <a:off x="0" y="2120"/>
          <a:ext cx="6248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62ECE4-71DC-49D1-9B8B-0E52CC1CF229}">
      <dsp:nvSpPr>
        <dsp:cNvPr id="0" name=""/>
        <dsp:cNvSpPr/>
      </dsp:nvSpPr>
      <dsp:spPr>
        <a:xfrm>
          <a:off x="0" y="2120"/>
          <a:ext cx="1174015" cy="4339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solidFill>
                <a:schemeClr val="bg1"/>
              </a:solidFill>
            </a:rPr>
            <a:t>Three Text Types</a:t>
          </a:r>
          <a:endParaRPr lang="en-US" sz="2800" kern="1200" dirty="0">
            <a:solidFill>
              <a:schemeClr val="bg1"/>
            </a:solidFill>
          </a:endParaRPr>
        </a:p>
      </dsp:txBody>
      <dsp:txXfrm>
        <a:off x="0" y="2120"/>
        <a:ext cx="1174015" cy="4339158"/>
      </dsp:txXfrm>
    </dsp:sp>
    <dsp:sp modelId="{80F752FC-68E4-4239-9D0C-7AC37A8E0253}">
      <dsp:nvSpPr>
        <dsp:cNvPr id="0" name=""/>
        <dsp:cNvSpPr/>
      </dsp:nvSpPr>
      <dsp:spPr>
        <a:xfrm>
          <a:off x="1262066" y="69920"/>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solidFill>
                <a:schemeClr val="accent2"/>
              </a:solidFill>
            </a:rPr>
            <a:t>Argument</a:t>
          </a:r>
          <a:endParaRPr lang="en-US" sz="3200" kern="1200" dirty="0">
            <a:solidFill>
              <a:schemeClr val="accent2"/>
            </a:solidFill>
          </a:endParaRPr>
        </a:p>
      </dsp:txBody>
      <dsp:txXfrm>
        <a:off x="1262066" y="69920"/>
        <a:ext cx="2259980" cy="1355986"/>
      </dsp:txXfrm>
    </dsp:sp>
    <dsp:sp modelId="{0D81B6DA-D3B8-448F-AEA5-E54F8C75887C}">
      <dsp:nvSpPr>
        <dsp:cNvPr id="0" name=""/>
        <dsp:cNvSpPr/>
      </dsp:nvSpPr>
      <dsp:spPr>
        <a:xfrm>
          <a:off x="3610098" y="69920"/>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solidFill>
                <a:schemeClr val="bg1"/>
              </a:solidFill>
            </a:rPr>
            <a:t>Supporting a claim with sound reasoning and relevant evidence</a:t>
          </a:r>
          <a:endParaRPr lang="en-US" sz="2000" kern="1200" dirty="0">
            <a:solidFill>
              <a:schemeClr val="bg1"/>
            </a:solidFill>
          </a:endParaRPr>
        </a:p>
      </dsp:txBody>
      <dsp:txXfrm>
        <a:off x="3610098" y="69920"/>
        <a:ext cx="2259980" cy="1355986"/>
      </dsp:txXfrm>
    </dsp:sp>
    <dsp:sp modelId="{427FA3EA-FBB5-4D4E-94CC-32E7112DBDD2}">
      <dsp:nvSpPr>
        <dsp:cNvPr id="0" name=""/>
        <dsp:cNvSpPr/>
      </dsp:nvSpPr>
      <dsp:spPr>
        <a:xfrm>
          <a:off x="1174015" y="1425907"/>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04109B-D4E0-4634-80D9-8FA1C3760530}">
      <dsp:nvSpPr>
        <dsp:cNvPr id="0" name=""/>
        <dsp:cNvSpPr/>
      </dsp:nvSpPr>
      <dsp:spPr>
        <a:xfrm>
          <a:off x="1262066" y="1493706"/>
          <a:ext cx="2636515"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solidFill>
                <a:schemeClr val="accent2"/>
              </a:solidFill>
            </a:rPr>
            <a:t>Informational/Explanatory Writing</a:t>
          </a:r>
          <a:endParaRPr lang="en-US" sz="2800" kern="1200" dirty="0">
            <a:solidFill>
              <a:schemeClr val="accent2"/>
            </a:solidFill>
          </a:endParaRPr>
        </a:p>
      </dsp:txBody>
      <dsp:txXfrm>
        <a:off x="1262066" y="1493706"/>
        <a:ext cx="2636515" cy="1355986"/>
      </dsp:txXfrm>
    </dsp:sp>
    <dsp:sp modelId="{08FF53D3-7339-4BCE-84A7-D71C54AFAA4D}">
      <dsp:nvSpPr>
        <dsp:cNvPr id="0" name=""/>
        <dsp:cNvSpPr/>
      </dsp:nvSpPr>
      <dsp:spPr>
        <a:xfrm>
          <a:off x="3962406" y="1524001"/>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dirty="0" smtClean="0">
              <a:solidFill>
                <a:schemeClr val="bg1"/>
              </a:solidFill>
            </a:rPr>
            <a:t>Increase subject knowledge</a:t>
          </a:r>
          <a:endParaRPr lang="en-US" sz="1400" kern="1200" dirty="0">
            <a:solidFill>
              <a:schemeClr val="bg1"/>
            </a:solidFill>
          </a:endParaRPr>
        </a:p>
      </dsp:txBody>
      <dsp:txXfrm>
        <a:off x="3962406" y="1524001"/>
        <a:ext cx="2259980" cy="451554"/>
      </dsp:txXfrm>
    </dsp:sp>
    <dsp:sp modelId="{97908448-E085-4F19-A6FC-0AB5FF003FA1}">
      <dsp:nvSpPr>
        <dsp:cNvPr id="0" name=""/>
        <dsp:cNvSpPr/>
      </dsp:nvSpPr>
      <dsp:spPr>
        <a:xfrm>
          <a:off x="3898582" y="1945260"/>
          <a:ext cx="22599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0EDC7-AD87-4828-BCC1-B9E82C94084F}">
      <dsp:nvSpPr>
        <dsp:cNvPr id="0" name=""/>
        <dsp:cNvSpPr/>
      </dsp:nvSpPr>
      <dsp:spPr>
        <a:xfrm>
          <a:off x="3986633" y="1945260"/>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Explain a process</a:t>
          </a:r>
          <a:endParaRPr lang="en-US" sz="1800" kern="1200" dirty="0">
            <a:solidFill>
              <a:schemeClr val="bg1"/>
            </a:solidFill>
          </a:endParaRPr>
        </a:p>
      </dsp:txBody>
      <dsp:txXfrm>
        <a:off x="3986633" y="1945260"/>
        <a:ext cx="2259980" cy="451554"/>
      </dsp:txXfrm>
    </dsp:sp>
    <dsp:sp modelId="{E37FECFB-E2D1-40C4-A9F4-CE9F45A6C2C0}">
      <dsp:nvSpPr>
        <dsp:cNvPr id="0" name=""/>
        <dsp:cNvSpPr/>
      </dsp:nvSpPr>
      <dsp:spPr>
        <a:xfrm>
          <a:off x="3898582" y="2396815"/>
          <a:ext cx="22599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43F80B-520F-4574-944E-82156B0E27FB}">
      <dsp:nvSpPr>
        <dsp:cNvPr id="0" name=""/>
        <dsp:cNvSpPr/>
      </dsp:nvSpPr>
      <dsp:spPr>
        <a:xfrm>
          <a:off x="3986633" y="2396815"/>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kern="1200" dirty="0" smtClean="0">
              <a:solidFill>
                <a:schemeClr val="bg1"/>
              </a:solidFill>
            </a:rPr>
            <a:t>Enhance comprehension</a:t>
          </a:r>
          <a:endParaRPr lang="en-US" sz="1500" kern="1200" dirty="0">
            <a:solidFill>
              <a:schemeClr val="bg1"/>
            </a:solidFill>
          </a:endParaRPr>
        </a:p>
      </dsp:txBody>
      <dsp:txXfrm>
        <a:off x="3986633" y="2396815"/>
        <a:ext cx="2259980" cy="451554"/>
      </dsp:txXfrm>
    </dsp:sp>
    <dsp:sp modelId="{9DDD700D-4F6F-40E8-AA85-67989B42189D}">
      <dsp:nvSpPr>
        <dsp:cNvPr id="0" name=""/>
        <dsp:cNvSpPr/>
      </dsp:nvSpPr>
      <dsp:spPr>
        <a:xfrm>
          <a:off x="1174015" y="2849693"/>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10621E-5857-4DB6-9D09-56F44C50C98D}">
      <dsp:nvSpPr>
        <dsp:cNvPr id="0" name=""/>
        <dsp:cNvSpPr/>
      </dsp:nvSpPr>
      <dsp:spPr>
        <a:xfrm>
          <a:off x="1262066" y="2917492"/>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solidFill>
                <a:schemeClr val="accent2"/>
              </a:solidFill>
            </a:rPr>
            <a:t>Narrative Writing</a:t>
          </a:r>
          <a:endParaRPr lang="en-US" sz="3200" kern="1200" dirty="0">
            <a:solidFill>
              <a:schemeClr val="accent2"/>
            </a:solidFill>
          </a:endParaRPr>
        </a:p>
      </dsp:txBody>
      <dsp:txXfrm>
        <a:off x="1262066" y="2917492"/>
        <a:ext cx="2259980" cy="1355986"/>
      </dsp:txXfrm>
    </dsp:sp>
    <dsp:sp modelId="{66CD7F56-4A09-47CB-B840-41B357E681CC}">
      <dsp:nvSpPr>
        <dsp:cNvPr id="0" name=""/>
        <dsp:cNvSpPr/>
      </dsp:nvSpPr>
      <dsp:spPr>
        <a:xfrm>
          <a:off x="3610098" y="2917492"/>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Conveys experience i.e. fictional stories, memoirs, anecdotes, autobiographies</a:t>
          </a:r>
          <a:endParaRPr lang="en-US" sz="1800" kern="1200" dirty="0">
            <a:solidFill>
              <a:schemeClr val="bg1"/>
            </a:solidFill>
          </a:endParaRPr>
        </a:p>
      </dsp:txBody>
      <dsp:txXfrm>
        <a:off x="3610098" y="2917492"/>
        <a:ext cx="2259980" cy="1355986"/>
      </dsp:txXfrm>
    </dsp:sp>
    <dsp:sp modelId="{50E64599-E46E-4397-9EA5-03AE6B14D005}">
      <dsp:nvSpPr>
        <dsp:cNvPr id="0" name=""/>
        <dsp:cNvSpPr/>
      </dsp:nvSpPr>
      <dsp:spPr>
        <a:xfrm>
          <a:off x="1174015" y="4273479"/>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39DAA-2FC5-4700-9FB9-6B7305D0AE9B}">
      <dsp:nvSpPr>
        <dsp:cNvPr id="0" name=""/>
        <dsp:cNvSpPr/>
      </dsp:nvSpPr>
      <dsp:spPr>
        <a:xfrm>
          <a:off x="0" y="3541286"/>
          <a:ext cx="6096000" cy="232346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rtl="0">
            <a:lnSpc>
              <a:spcPct val="90000"/>
            </a:lnSpc>
            <a:spcBef>
              <a:spcPct val="0"/>
            </a:spcBef>
            <a:spcAft>
              <a:spcPct val="35000"/>
            </a:spcAft>
          </a:pPr>
          <a:r>
            <a:rPr lang="en-US" sz="3400" kern="1200" dirty="0" smtClean="0"/>
            <a:t>Write about a time you were treated unfairly or dishonestly. Describe the situation and how you reacted.</a:t>
          </a:r>
          <a:endParaRPr lang="en-US" sz="3400" kern="1200" dirty="0"/>
        </a:p>
      </dsp:txBody>
      <dsp:txXfrm>
        <a:off x="0" y="3541286"/>
        <a:ext cx="6096000" cy="2323467"/>
      </dsp:txXfrm>
    </dsp:sp>
    <dsp:sp modelId="{120F3961-E4B6-47C8-B124-8CD4A20E2C0A}">
      <dsp:nvSpPr>
        <dsp:cNvPr id="0" name=""/>
        <dsp:cNvSpPr/>
      </dsp:nvSpPr>
      <dsp:spPr>
        <a:xfrm rot="10800000">
          <a:off x="0" y="2645"/>
          <a:ext cx="6096000" cy="3573492"/>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rtl="0">
            <a:lnSpc>
              <a:spcPct val="90000"/>
            </a:lnSpc>
            <a:spcBef>
              <a:spcPct val="0"/>
            </a:spcBef>
            <a:spcAft>
              <a:spcPct val="35000"/>
            </a:spcAft>
          </a:pPr>
          <a:r>
            <a:rPr lang="en-US" sz="3400" kern="1200" smtClean="0"/>
            <a:t>Pre-CCLS</a:t>
          </a:r>
          <a:endParaRPr lang="en-US" sz="3400" kern="1200"/>
        </a:p>
      </dsp:txBody>
      <dsp:txXfrm rot="10800000">
        <a:off x="0" y="2645"/>
        <a:ext cx="6096000" cy="232194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22F7A-23A9-49B8-B714-D91303E10DB7}">
      <dsp:nvSpPr>
        <dsp:cNvPr id="0" name=""/>
        <dsp:cNvSpPr/>
      </dsp:nvSpPr>
      <dsp:spPr>
        <a:xfrm>
          <a:off x="0" y="1908952"/>
          <a:ext cx="6019800" cy="40339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Select a bio ethics article to read.  Write a critical essay in which you discuss the article you have chosen and </a:t>
          </a:r>
          <a:r>
            <a:rPr lang="en-US" sz="2600" i="1" kern="1200" dirty="0" smtClean="0"/>
            <a:t>The Immortal Life of Henrietta Lacks </a:t>
          </a:r>
          <a:r>
            <a:rPr lang="en-US" sz="2600" kern="1200" dirty="0" smtClean="0"/>
            <a:t>from the perspective provided in the quote.</a:t>
          </a:r>
          <a:endParaRPr lang="en-US" sz="2600" kern="1200" dirty="0"/>
        </a:p>
      </dsp:txBody>
      <dsp:txXfrm>
        <a:off x="0" y="1908952"/>
        <a:ext cx="6019800" cy="2178352"/>
      </dsp:txXfrm>
    </dsp:sp>
    <dsp:sp modelId="{94849EDB-798B-4279-AEFC-296C1E8A467D}">
      <dsp:nvSpPr>
        <dsp:cNvPr id="0" name=""/>
        <dsp:cNvSpPr/>
      </dsp:nvSpPr>
      <dsp:spPr>
        <a:xfrm>
          <a:off x="2939"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dirty="0" smtClean="0"/>
            <a:t>Provide a valid interpretation of the quote.</a:t>
          </a:r>
          <a:endParaRPr lang="en-US" sz="1900" kern="1200" dirty="0"/>
        </a:p>
      </dsp:txBody>
      <dsp:txXfrm>
        <a:off x="2939" y="4006625"/>
        <a:ext cx="2004640" cy="1855633"/>
      </dsp:txXfrm>
    </dsp:sp>
    <dsp:sp modelId="{B2755C2B-C8E0-4960-8077-4033ECB95DCA}">
      <dsp:nvSpPr>
        <dsp:cNvPr id="0" name=""/>
        <dsp:cNvSpPr/>
      </dsp:nvSpPr>
      <dsp:spPr>
        <a:xfrm>
          <a:off x="2007579"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dirty="0" smtClean="0"/>
            <a:t>Agree or disagree with the quote as you’ve interpreted it.</a:t>
          </a:r>
          <a:endParaRPr lang="en-US" sz="1900" kern="1200" dirty="0"/>
        </a:p>
      </dsp:txBody>
      <dsp:txXfrm>
        <a:off x="2007579" y="4006625"/>
        <a:ext cx="2004640" cy="1855633"/>
      </dsp:txXfrm>
    </dsp:sp>
    <dsp:sp modelId="{6D15F4D6-46C2-43AB-B80A-5C1068DC04EF}">
      <dsp:nvSpPr>
        <dsp:cNvPr id="0" name=""/>
        <dsp:cNvSpPr/>
      </dsp:nvSpPr>
      <dsp:spPr>
        <a:xfrm>
          <a:off x="4012220"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dirty="0" smtClean="0"/>
            <a:t>Support your opinion using specific references from the two works listed above. </a:t>
          </a:r>
          <a:endParaRPr lang="en-US" sz="1900" kern="1200" dirty="0"/>
        </a:p>
      </dsp:txBody>
      <dsp:txXfrm>
        <a:off x="4012220" y="4006625"/>
        <a:ext cx="2004640" cy="1855633"/>
      </dsp:txXfrm>
    </dsp:sp>
    <dsp:sp modelId="{8AB43D7F-5943-4CF5-B2A0-7CB21FE452A7}">
      <dsp:nvSpPr>
        <dsp:cNvPr id="0" name=""/>
        <dsp:cNvSpPr/>
      </dsp:nvSpPr>
      <dsp:spPr>
        <a:xfrm rot="10800000">
          <a:off x="0" y="661"/>
          <a:ext cx="6019800" cy="196880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smtClean="0"/>
            <a:t>Post-CCLS</a:t>
          </a:r>
          <a:endParaRPr lang="en-US" sz="2600" kern="1200"/>
        </a:p>
      </dsp:txBody>
      <dsp:txXfrm rot="10800000">
        <a:off x="0" y="661"/>
        <a:ext cx="6019800" cy="12792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9214A-0DDA-4999-92B0-5CB1116694BE}">
      <dsp:nvSpPr>
        <dsp:cNvPr id="0" name=""/>
        <dsp:cNvSpPr/>
      </dsp:nvSpPr>
      <dsp:spPr>
        <a:xfrm>
          <a:off x="2480" y="22545"/>
          <a:ext cx="1268759" cy="631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One Words </a:t>
          </a:r>
          <a:endParaRPr lang="en-US" sz="2000" kern="1200" dirty="0">
            <a:solidFill>
              <a:schemeClr val="accent2"/>
            </a:solidFill>
          </a:endParaRPr>
        </a:p>
      </dsp:txBody>
      <dsp:txXfrm>
        <a:off x="2480" y="22545"/>
        <a:ext cx="1268759" cy="631125"/>
      </dsp:txXfrm>
    </dsp:sp>
    <dsp:sp modelId="{DB9A23F5-47FC-4600-89CC-F102692C5CB5}">
      <dsp:nvSpPr>
        <dsp:cNvPr id="0" name=""/>
        <dsp:cNvSpPr/>
      </dsp:nvSpPr>
      <dsp:spPr>
        <a:xfrm>
          <a:off x="1271240" y="22545"/>
          <a:ext cx="253751" cy="631125"/>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F6F7A7-97E8-4FB7-8D6F-0D263DB5A389}">
      <dsp:nvSpPr>
        <dsp:cNvPr id="0" name=""/>
        <dsp:cNvSpPr/>
      </dsp:nvSpPr>
      <dsp:spPr>
        <a:xfrm>
          <a:off x="1626492" y="22545"/>
          <a:ext cx="3451026" cy="63112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Words of everyday speech </a:t>
          </a:r>
          <a:endParaRPr lang="en-US" sz="2000" kern="1200"/>
        </a:p>
      </dsp:txBody>
      <dsp:txXfrm>
        <a:off x="1626492" y="22545"/>
        <a:ext cx="3451026" cy="631125"/>
      </dsp:txXfrm>
    </dsp:sp>
    <dsp:sp modelId="{3B0BD534-F83A-48D1-83AA-9A6C5D99C559}">
      <dsp:nvSpPr>
        <dsp:cNvPr id="0" name=""/>
        <dsp:cNvSpPr/>
      </dsp:nvSpPr>
      <dsp:spPr>
        <a:xfrm>
          <a:off x="2480" y="1455408"/>
          <a:ext cx="1268759" cy="631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Two Words</a:t>
          </a:r>
          <a:endParaRPr lang="en-US" sz="2000" kern="1200" dirty="0">
            <a:solidFill>
              <a:schemeClr val="accent2"/>
            </a:solidFill>
          </a:endParaRPr>
        </a:p>
      </dsp:txBody>
      <dsp:txXfrm>
        <a:off x="2480" y="1455408"/>
        <a:ext cx="1268759" cy="631125"/>
      </dsp:txXfrm>
    </dsp:sp>
    <dsp:sp modelId="{9098CFBD-BBB7-4EF3-8D3D-7B613F2B5AD0}">
      <dsp:nvSpPr>
        <dsp:cNvPr id="0" name=""/>
        <dsp:cNvSpPr/>
      </dsp:nvSpPr>
      <dsp:spPr>
        <a:xfrm>
          <a:off x="1271240" y="725670"/>
          <a:ext cx="253751" cy="2090601"/>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DDFA44-2B0C-4162-9315-1C7812B838ED}">
      <dsp:nvSpPr>
        <dsp:cNvPr id="0" name=""/>
        <dsp:cNvSpPr/>
      </dsp:nvSpPr>
      <dsp:spPr>
        <a:xfrm>
          <a:off x="1626492" y="725670"/>
          <a:ext cx="3451026" cy="20906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Not specific to any one academic area</a:t>
          </a:r>
          <a:endParaRPr lang="en-US" sz="2000" kern="1200"/>
        </a:p>
        <a:p>
          <a:pPr marL="228600" lvl="1" indent="-228600" algn="l" defTabSz="889000" rtl="0">
            <a:lnSpc>
              <a:spcPct val="90000"/>
            </a:lnSpc>
            <a:spcBef>
              <a:spcPct val="0"/>
            </a:spcBef>
            <a:spcAft>
              <a:spcPct val="15000"/>
            </a:spcAft>
            <a:buChar char="••"/>
          </a:pPr>
          <a:r>
            <a:rPr lang="en-US" sz="2000" kern="1200" smtClean="0"/>
            <a:t>Generally not well-defined by context or explicitly defined within a text</a:t>
          </a:r>
          <a:endParaRPr lang="en-US" sz="2000" kern="1200"/>
        </a:p>
        <a:p>
          <a:pPr marL="228600" lvl="1" indent="-228600" algn="l" defTabSz="889000" rtl="0">
            <a:lnSpc>
              <a:spcPct val="90000"/>
            </a:lnSpc>
            <a:spcBef>
              <a:spcPct val="0"/>
            </a:spcBef>
            <a:spcAft>
              <a:spcPct val="15000"/>
            </a:spcAft>
            <a:buChar char="••"/>
          </a:pPr>
          <a:r>
            <a:rPr lang="en-US" sz="2000" kern="1200" smtClean="0"/>
            <a:t>Wide applicability to many types of reading </a:t>
          </a:r>
          <a:endParaRPr lang="en-US" sz="2000" kern="1200"/>
        </a:p>
      </dsp:txBody>
      <dsp:txXfrm>
        <a:off x="1626492" y="725670"/>
        <a:ext cx="3451026" cy="2090601"/>
      </dsp:txXfrm>
    </dsp:sp>
    <dsp:sp modelId="{1D63FDB4-DAFF-4967-97F0-34882BE40E51}">
      <dsp:nvSpPr>
        <dsp:cNvPr id="0" name=""/>
        <dsp:cNvSpPr/>
      </dsp:nvSpPr>
      <dsp:spPr>
        <a:xfrm>
          <a:off x="2480" y="3111021"/>
          <a:ext cx="1268759" cy="8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Three Words</a:t>
          </a:r>
          <a:endParaRPr lang="en-US" sz="2000" kern="1200" dirty="0">
            <a:solidFill>
              <a:schemeClr val="accent2"/>
            </a:solidFill>
          </a:endParaRPr>
        </a:p>
      </dsp:txBody>
      <dsp:txXfrm>
        <a:off x="2480" y="3111021"/>
        <a:ext cx="1268759" cy="891000"/>
      </dsp:txXfrm>
    </dsp:sp>
    <dsp:sp modelId="{6847E1BF-EA22-4EBD-B211-F22E30623AD7}">
      <dsp:nvSpPr>
        <dsp:cNvPr id="0" name=""/>
        <dsp:cNvSpPr/>
      </dsp:nvSpPr>
      <dsp:spPr>
        <a:xfrm>
          <a:off x="1271240" y="2888271"/>
          <a:ext cx="253751" cy="1336500"/>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FE9B9-19DC-4101-A044-562BEFFFCAE3}">
      <dsp:nvSpPr>
        <dsp:cNvPr id="0" name=""/>
        <dsp:cNvSpPr/>
      </dsp:nvSpPr>
      <dsp:spPr>
        <a:xfrm>
          <a:off x="1626492" y="2888271"/>
          <a:ext cx="3451026" cy="13365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Domain specific</a:t>
          </a:r>
          <a:endParaRPr lang="en-US" sz="2000" kern="1200"/>
        </a:p>
        <a:p>
          <a:pPr marL="228600" lvl="1" indent="-228600" algn="l" defTabSz="889000" rtl="0">
            <a:lnSpc>
              <a:spcPct val="90000"/>
            </a:lnSpc>
            <a:spcBef>
              <a:spcPct val="0"/>
            </a:spcBef>
            <a:spcAft>
              <a:spcPct val="15000"/>
            </a:spcAft>
            <a:buChar char="••"/>
          </a:pPr>
          <a:r>
            <a:rPr lang="en-US" sz="2000" kern="1200" smtClean="0"/>
            <a:t>Low-frequency</a:t>
          </a:r>
          <a:endParaRPr lang="en-US" sz="2000" kern="1200"/>
        </a:p>
        <a:p>
          <a:pPr marL="228600" lvl="1" indent="-228600" algn="l" defTabSz="889000" rtl="0">
            <a:lnSpc>
              <a:spcPct val="90000"/>
            </a:lnSpc>
            <a:spcBef>
              <a:spcPct val="0"/>
            </a:spcBef>
            <a:spcAft>
              <a:spcPct val="15000"/>
            </a:spcAft>
            <a:buChar char="••"/>
          </a:pPr>
          <a:r>
            <a:rPr lang="en-US" sz="2000" kern="1200" smtClean="0"/>
            <a:t>Often explicitly defined </a:t>
          </a:r>
          <a:endParaRPr lang="en-US" sz="2000" kern="1200"/>
        </a:p>
        <a:p>
          <a:pPr marL="228600" lvl="1" indent="-228600" algn="l" defTabSz="889000" rtl="0">
            <a:lnSpc>
              <a:spcPct val="90000"/>
            </a:lnSpc>
            <a:spcBef>
              <a:spcPct val="0"/>
            </a:spcBef>
            <a:spcAft>
              <a:spcPct val="15000"/>
            </a:spcAft>
            <a:buChar char="••"/>
          </a:pPr>
          <a:r>
            <a:rPr lang="en-US" sz="2000" kern="1200" smtClean="0"/>
            <a:t>Heavily scaffolded</a:t>
          </a:r>
          <a:endParaRPr lang="en-US" sz="2000" kern="1200"/>
        </a:p>
      </dsp:txBody>
      <dsp:txXfrm>
        <a:off x="1626492" y="2888271"/>
        <a:ext cx="3451026" cy="13365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5C4E6-19F2-4494-890C-F1B170F04224}">
      <dsp:nvSpPr>
        <dsp:cNvPr id="0" name=""/>
        <dsp:cNvSpPr/>
      </dsp:nvSpPr>
      <dsp:spPr>
        <a:xfrm>
          <a:off x="2044898" y="595"/>
          <a:ext cx="2006203" cy="1003101"/>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smtClean="0"/>
            <a:t>Pre-CCLS</a:t>
          </a:r>
          <a:endParaRPr lang="en-US" sz="2400" kern="1200" dirty="0"/>
        </a:p>
      </dsp:txBody>
      <dsp:txXfrm>
        <a:off x="2074278" y="29975"/>
        <a:ext cx="1947443" cy="944341"/>
      </dsp:txXfrm>
    </dsp:sp>
    <dsp:sp modelId="{F07D186D-6229-4550-9F61-BA19F08F3AFD}">
      <dsp:nvSpPr>
        <dsp:cNvPr id="0" name=""/>
        <dsp:cNvSpPr/>
      </dsp:nvSpPr>
      <dsp:spPr>
        <a:xfrm>
          <a:off x="2245518" y="1003696"/>
          <a:ext cx="200620" cy="752326"/>
        </a:xfrm>
        <a:custGeom>
          <a:avLst/>
          <a:gdLst/>
          <a:ahLst/>
          <a:cxnLst/>
          <a:rect l="0" t="0" r="0" b="0"/>
          <a:pathLst>
            <a:path>
              <a:moveTo>
                <a:pt x="0" y="0"/>
              </a:moveTo>
              <a:lnTo>
                <a:pt x="0" y="752326"/>
              </a:lnTo>
              <a:lnTo>
                <a:pt x="200620" y="7523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C5EDF-D703-4CDD-9360-5EC96F0BC381}">
      <dsp:nvSpPr>
        <dsp:cNvPr id="0" name=""/>
        <dsp:cNvSpPr/>
      </dsp:nvSpPr>
      <dsp:spPr>
        <a:xfrm>
          <a:off x="2446139" y="1254472"/>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dirty="0" smtClean="0"/>
            <a:t>Cell membrane</a:t>
          </a:r>
          <a:endParaRPr lang="en-US" sz="2400" kern="1200" dirty="0"/>
        </a:p>
      </dsp:txBody>
      <dsp:txXfrm>
        <a:off x="2475519" y="1283852"/>
        <a:ext cx="1546202" cy="944341"/>
      </dsp:txXfrm>
    </dsp:sp>
    <dsp:sp modelId="{DB0BEFA5-6D46-49E5-AAE3-33D1AEE1D47E}">
      <dsp:nvSpPr>
        <dsp:cNvPr id="0" name=""/>
        <dsp:cNvSpPr/>
      </dsp:nvSpPr>
      <dsp:spPr>
        <a:xfrm>
          <a:off x="2245518" y="1003696"/>
          <a:ext cx="192884" cy="2012452"/>
        </a:xfrm>
        <a:custGeom>
          <a:avLst/>
          <a:gdLst/>
          <a:ahLst/>
          <a:cxnLst/>
          <a:rect l="0" t="0" r="0" b="0"/>
          <a:pathLst>
            <a:path>
              <a:moveTo>
                <a:pt x="0" y="0"/>
              </a:moveTo>
              <a:lnTo>
                <a:pt x="0" y="2012452"/>
              </a:lnTo>
              <a:lnTo>
                <a:pt x="192884" y="201245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230F63-0128-483F-9F1D-017B49D41C9B}">
      <dsp:nvSpPr>
        <dsp:cNvPr id="0" name=""/>
        <dsp:cNvSpPr/>
      </dsp:nvSpPr>
      <dsp:spPr>
        <a:xfrm>
          <a:off x="2438403" y="2514598"/>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dirty="0" smtClean="0"/>
            <a:t> cell wall</a:t>
          </a:r>
          <a:endParaRPr lang="en-US" sz="2400" kern="1200" dirty="0"/>
        </a:p>
      </dsp:txBody>
      <dsp:txXfrm>
        <a:off x="2467783" y="2543978"/>
        <a:ext cx="1546202" cy="944341"/>
      </dsp:txXfrm>
    </dsp:sp>
    <dsp:sp modelId="{E08B02C5-C713-4C7E-A72F-0C61264D5AE2}">
      <dsp:nvSpPr>
        <dsp:cNvPr id="0" name=""/>
        <dsp:cNvSpPr/>
      </dsp:nvSpPr>
      <dsp:spPr>
        <a:xfrm>
          <a:off x="2245518" y="1003696"/>
          <a:ext cx="200620" cy="3260080"/>
        </a:xfrm>
        <a:custGeom>
          <a:avLst/>
          <a:gdLst/>
          <a:ahLst/>
          <a:cxnLst/>
          <a:rect l="0" t="0" r="0" b="0"/>
          <a:pathLst>
            <a:path>
              <a:moveTo>
                <a:pt x="0" y="0"/>
              </a:moveTo>
              <a:lnTo>
                <a:pt x="0" y="3260080"/>
              </a:lnTo>
              <a:lnTo>
                <a:pt x="200620" y="326008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139B1-4FD3-4C20-ABE8-288FBE70ABE7}">
      <dsp:nvSpPr>
        <dsp:cNvPr id="0" name=""/>
        <dsp:cNvSpPr/>
      </dsp:nvSpPr>
      <dsp:spPr>
        <a:xfrm>
          <a:off x="2446139" y="3762226"/>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dirty="0" smtClean="0"/>
            <a:t>nucleus</a:t>
          </a:r>
          <a:endParaRPr lang="en-US" sz="2400" kern="1200" dirty="0"/>
        </a:p>
      </dsp:txBody>
      <dsp:txXfrm>
        <a:off x="2475519" y="3791606"/>
        <a:ext cx="1546202" cy="944341"/>
      </dsp:txXfrm>
    </dsp:sp>
    <dsp:sp modelId="{CAB95971-306C-426D-B2BB-58ACC61C0E21}">
      <dsp:nvSpPr>
        <dsp:cNvPr id="0" name=""/>
        <dsp:cNvSpPr/>
      </dsp:nvSpPr>
      <dsp:spPr>
        <a:xfrm>
          <a:off x="2245518" y="1003696"/>
          <a:ext cx="200620" cy="4513957"/>
        </a:xfrm>
        <a:custGeom>
          <a:avLst/>
          <a:gdLst/>
          <a:ahLst/>
          <a:cxnLst/>
          <a:rect l="0" t="0" r="0" b="0"/>
          <a:pathLst>
            <a:path>
              <a:moveTo>
                <a:pt x="0" y="0"/>
              </a:moveTo>
              <a:lnTo>
                <a:pt x="0" y="4513957"/>
              </a:lnTo>
              <a:lnTo>
                <a:pt x="200620" y="4513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42A0A7-9840-4486-B775-0DC7D32D445D}">
      <dsp:nvSpPr>
        <dsp:cNvPr id="0" name=""/>
        <dsp:cNvSpPr/>
      </dsp:nvSpPr>
      <dsp:spPr>
        <a:xfrm>
          <a:off x="2446139" y="5016103"/>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dirty="0" smtClean="0"/>
            <a:t>cytoplasm</a:t>
          </a:r>
          <a:endParaRPr lang="en-US" sz="2400" kern="1200" dirty="0"/>
        </a:p>
      </dsp:txBody>
      <dsp:txXfrm>
        <a:off x="2475519" y="5045483"/>
        <a:ext cx="1546202" cy="94434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74AE4-F92C-4E26-A29A-E9391196F211}">
      <dsp:nvSpPr>
        <dsp:cNvPr id="0" name=""/>
        <dsp:cNvSpPr/>
      </dsp:nvSpPr>
      <dsp:spPr>
        <a:xfrm>
          <a:off x="762"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Post-CCLS</a:t>
          </a:r>
          <a:endParaRPr lang="en-US" sz="2900" kern="1200"/>
        </a:p>
      </dsp:txBody>
      <dsp:txXfrm>
        <a:off x="26900" y="400865"/>
        <a:ext cx="1732545" cy="840134"/>
      </dsp:txXfrm>
    </dsp:sp>
    <dsp:sp modelId="{D8BE92D1-B81F-4FCF-93A7-C635F7ACC120}">
      <dsp:nvSpPr>
        <dsp:cNvPr id="0" name=""/>
        <dsp:cNvSpPr/>
      </dsp:nvSpPr>
      <dsp:spPr>
        <a:xfrm>
          <a:off x="2231789"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Tier 3 Words</a:t>
          </a:r>
          <a:endParaRPr lang="en-US" sz="2900" kern="1200"/>
        </a:p>
      </dsp:txBody>
      <dsp:txXfrm>
        <a:off x="2257927" y="400865"/>
        <a:ext cx="1732545" cy="840134"/>
      </dsp:txXfrm>
    </dsp:sp>
    <dsp:sp modelId="{040A0E39-3DA0-471A-8CB2-003D243988DE}">
      <dsp:nvSpPr>
        <dsp:cNvPr id="0" name=""/>
        <dsp:cNvSpPr/>
      </dsp:nvSpPr>
      <dsp:spPr>
        <a:xfrm>
          <a:off x="2410271" y="1267137"/>
          <a:ext cx="178482" cy="669307"/>
        </a:xfrm>
        <a:custGeom>
          <a:avLst/>
          <a:gdLst/>
          <a:ahLst/>
          <a:cxnLst/>
          <a:rect l="0" t="0" r="0" b="0"/>
          <a:pathLst>
            <a:path>
              <a:moveTo>
                <a:pt x="0" y="0"/>
              </a:moveTo>
              <a:lnTo>
                <a:pt x="0" y="669307"/>
              </a:lnTo>
              <a:lnTo>
                <a:pt x="178482" y="6693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032B5-ED34-4A49-B8C1-1670E5E99628}">
      <dsp:nvSpPr>
        <dsp:cNvPr id="0" name=""/>
        <dsp:cNvSpPr/>
      </dsp:nvSpPr>
      <dsp:spPr>
        <a:xfrm>
          <a:off x="2588753" y="149024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Cell membrane</a:t>
          </a:r>
          <a:endParaRPr lang="en-US" sz="2100" kern="1200" dirty="0"/>
        </a:p>
      </dsp:txBody>
      <dsp:txXfrm>
        <a:off x="2614891" y="1516378"/>
        <a:ext cx="1375581" cy="840134"/>
      </dsp:txXfrm>
    </dsp:sp>
    <dsp:sp modelId="{B36CB337-5834-4262-9CF8-675B1C4EA326}">
      <dsp:nvSpPr>
        <dsp:cNvPr id="0" name=""/>
        <dsp:cNvSpPr/>
      </dsp:nvSpPr>
      <dsp:spPr>
        <a:xfrm>
          <a:off x="2410271" y="1267137"/>
          <a:ext cx="178482" cy="1784821"/>
        </a:xfrm>
        <a:custGeom>
          <a:avLst/>
          <a:gdLst/>
          <a:ahLst/>
          <a:cxnLst/>
          <a:rect l="0" t="0" r="0" b="0"/>
          <a:pathLst>
            <a:path>
              <a:moveTo>
                <a:pt x="0" y="0"/>
              </a:moveTo>
              <a:lnTo>
                <a:pt x="0" y="1784821"/>
              </a:lnTo>
              <a:lnTo>
                <a:pt x="178482" y="17848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148C57-D5C4-4DA8-A927-6527ECD7A7EE}">
      <dsp:nvSpPr>
        <dsp:cNvPr id="0" name=""/>
        <dsp:cNvSpPr/>
      </dsp:nvSpPr>
      <dsp:spPr>
        <a:xfrm>
          <a:off x="2588753" y="2605753"/>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Cell wall</a:t>
          </a:r>
          <a:endParaRPr lang="en-US" sz="2100" kern="1200" dirty="0"/>
        </a:p>
      </dsp:txBody>
      <dsp:txXfrm>
        <a:off x="2614891" y="2631891"/>
        <a:ext cx="1375581" cy="840134"/>
      </dsp:txXfrm>
    </dsp:sp>
    <dsp:sp modelId="{125203F7-BCB4-42B3-A329-8B96BB38209B}">
      <dsp:nvSpPr>
        <dsp:cNvPr id="0" name=""/>
        <dsp:cNvSpPr/>
      </dsp:nvSpPr>
      <dsp:spPr>
        <a:xfrm>
          <a:off x="2410271" y="1267137"/>
          <a:ext cx="178482" cy="2900334"/>
        </a:xfrm>
        <a:custGeom>
          <a:avLst/>
          <a:gdLst/>
          <a:ahLst/>
          <a:cxnLst/>
          <a:rect l="0" t="0" r="0" b="0"/>
          <a:pathLst>
            <a:path>
              <a:moveTo>
                <a:pt x="0" y="0"/>
              </a:moveTo>
              <a:lnTo>
                <a:pt x="0" y="2900334"/>
              </a:lnTo>
              <a:lnTo>
                <a:pt x="178482" y="290033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F472C-1A44-4A51-B450-D9FED8A1B257}">
      <dsp:nvSpPr>
        <dsp:cNvPr id="0" name=""/>
        <dsp:cNvSpPr/>
      </dsp:nvSpPr>
      <dsp:spPr>
        <a:xfrm>
          <a:off x="2588753" y="3721266"/>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nucleus</a:t>
          </a:r>
          <a:endParaRPr lang="en-US" sz="2100" kern="1200" dirty="0"/>
        </a:p>
      </dsp:txBody>
      <dsp:txXfrm>
        <a:off x="2614891" y="3747404"/>
        <a:ext cx="1375581" cy="840134"/>
      </dsp:txXfrm>
    </dsp:sp>
    <dsp:sp modelId="{BD3AA8DE-D3C9-4969-9AA8-A5094C692FCF}">
      <dsp:nvSpPr>
        <dsp:cNvPr id="0" name=""/>
        <dsp:cNvSpPr/>
      </dsp:nvSpPr>
      <dsp:spPr>
        <a:xfrm>
          <a:off x="2410271" y="1267137"/>
          <a:ext cx="178482" cy="4015847"/>
        </a:xfrm>
        <a:custGeom>
          <a:avLst/>
          <a:gdLst/>
          <a:ahLst/>
          <a:cxnLst/>
          <a:rect l="0" t="0" r="0" b="0"/>
          <a:pathLst>
            <a:path>
              <a:moveTo>
                <a:pt x="0" y="0"/>
              </a:moveTo>
              <a:lnTo>
                <a:pt x="0" y="4015847"/>
              </a:lnTo>
              <a:lnTo>
                <a:pt x="178482" y="40158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59623B-FC27-4E8A-AD50-4B31BCE856F4}">
      <dsp:nvSpPr>
        <dsp:cNvPr id="0" name=""/>
        <dsp:cNvSpPr/>
      </dsp:nvSpPr>
      <dsp:spPr>
        <a:xfrm>
          <a:off x="2588753" y="483678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cytoplasm</a:t>
          </a:r>
          <a:endParaRPr lang="en-US" sz="2100" kern="1200" dirty="0"/>
        </a:p>
      </dsp:txBody>
      <dsp:txXfrm>
        <a:off x="2614891" y="4862918"/>
        <a:ext cx="1375581" cy="840134"/>
      </dsp:txXfrm>
    </dsp:sp>
    <dsp:sp modelId="{F4A59639-BA31-48BF-ADAE-26726AEF5227}">
      <dsp:nvSpPr>
        <dsp:cNvPr id="0" name=""/>
        <dsp:cNvSpPr/>
      </dsp:nvSpPr>
      <dsp:spPr>
        <a:xfrm>
          <a:off x="4462815"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Tier 2 Words</a:t>
          </a:r>
          <a:endParaRPr lang="en-US" sz="2900" kern="1200"/>
        </a:p>
      </dsp:txBody>
      <dsp:txXfrm>
        <a:off x="4488953" y="400865"/>
        <a:ext cx="1732545" cy="840134"/>
      </dsp:txXfrm>
    </dsp:sp>
    <dsp:sp modelId="{04092E1D-3106-4921-9CB4-61393E67FCB6}">
      <dsp:nvSpPr>
        <dsp:cNvPr id="0" name=""/>
        <dsp:cNvSpPr/>
      </dsp:nvSpPr>
      <dsp:spPr>
        <a:xfrm>
          <a:off x="4641298" y="1267137"/>
          <a:ext cx="178482" cy="669307"/>
        </a:xfrm>
        <a:custGeom>
          <a:avLst/>
          <a:gdLst/>
          <a:ahLst/>
          <a:cxnLst/>
          <a:rect l="0" t="0" r="0" b="0"/>
          <a:pathLst>
            <a:path>
              <a:moveTo>
                <a:pt x="0" y="0"/>
              </a:moveTo>
              <a:lnTo>
                <a:pt x="0" y="669307"/>
              </a:lnTo>
              <a:lnTo>
                <a:pt x="178482" y="6693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9B6A7-852D-4C7D-9C01-8DF2D327A4E3}">
      <dsp:nvSpPr>
        <dsp:cNvPr id="0" name=""/>
        <dsp:cNvSpPr/>
      </dsp:nvSpPr>
      <dsp:spPr>
        <a:xfrm>
          <a:off x="4819780" y="149024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buzzes </a:t>
          </a:r>
          <a:endParaRPr lang="en-US" sz="2100" kern="1200" dirty="0"/>
        </a:p>
      </dsp:txBody>
      <dsp:txXfrm>
        <a:off x="4845918" y="1516378"/>
        <a:ext cx="1375581" cy="840134"/>
      </dsp:txXfrm>
    </dsp:sp>
    <dsp:sp modelId="{12EC1CB5-FDFD-42B4-8284-E17AA39CC0DF}">
      <dsp:nvSpPr>
        <dsp:cNvPr id="0" name=""/>
        <dsp:cNvSpPr/>
      </dsp:nvSpPr>
      <dsp:spPr>
        <a:xfrm>
          <a:off x="4641298" y="1267137"/>
          <a:ext cx="178482" cy="1784821"/>
        </a:xfrm>
        <a:custGeom>
          <a:avLst/>
          <a:gdLst/>
          <a:ahLst/>
          <a:cxnLst/>
          <a:rect l="0" t="0" r="0" b="0"/>
          <a:pathLst>
            <a:path>
              <a:moveTo>
                <a:pt x="0" y="0"/>
              </a:moveTo>
              <a:lnTo>
                <a:pt x="0" y="1784821"/>
              </a:lnTo>
              <a:lnTo>
                <a:pt x="178482" y="17848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FD0A9C-1187-46D3-AD5E-B80B0EFE85B4}">
      <dsp:nvSpPr>
        <dsp:cNvPr id="0" name=""/>
        <dsp:cNvSpPr/>
      </dsp:nvSpPr>
      <dsp:spPr>
        <a:xfrm>
          <a:off x="4819780" y="2605753"/>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crammed</a:t>
          </a:r>
          <a:endParaRPr lang="en-US" sz="2100" kern="1200" dirty="0"/>
        </a:p>
      </dsp:txBody>
      <dsp:txXfrm>
        <a:off x="4845918" y="2631891"/>
        <a:ext cx="1375581" cy="840134"/>
      </dsp:txXfrm>
    </dsp:sp>
    <dsp:sp modelId="{0E847D5B-B3AD-41BC-8321-537E8AE7AAF0}">
      <dsp:nvSpPr>
        <dsp:cNvPr id="0" name=""/>
        <dsp:cNvSpPr/>
      </dsp:nvSpPr>
      <dsp:spPr>
        <a:xfrm>
          <a:off x="4641298" y="1267137"/>
          <a:ext cx="178482" cy="2900334"/>
        </a:xfrm>
        <a:custGeom>
          <a:avLst/>
          <a:gdLst/>
          <a:ahLst/>
          <a:cxnLst/>
          <a:rect l="0" t="0" r="0" b="0"/>
          <a:pathLst>
            <a:path>
              <a:moveTo>
                <a:pt x="0" y="0"/>
              </a:moveTo>
              <a:lnTo>
                <a:pt x="0" y="2900334"/>
              </a:lnTo>
              <a:lnTo>
                <a:pt x="178482" y="290033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1073B-AE76-4BCB-BDDA-E7D52D6090CE}">
      <dsp:nvSpPr>
        <dsp:cNvPr id="0" name=""/>
        <dsp:cNvSpPr/>
      </dsp:nvSpPr>
      <dsp:spPr>
        <a:xfrm>
          <a:off x="4819780" y="3721266"/>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shuttling</a:t>
          </a:r>
          <a:endParaRPr lang="en-US" sz="2100" kern="1200" dirty="0"/>
        </a:p>
      </dsp:txBody>
      <dsp:txXfrm>
        <a:off x="4845918" y="3747404"/>
        <a:ext cx="1375581" cy="840134"/>
      </dsp:txXfrm>
    </dsp:sp>
    <dsp:sp modelId="{20629B37-DE6F-4DB0-B4D4-21304157D210}">
      <dsp:nvSpPr>
        <dsp:cNvPr id="0" name=""/>
        <dsp:cNvSpPr/>
      </dsp:nvSpPr>
      <dsp:spPr>
        <a:xfrm>
          <a:off x="4641298" y="1267137"/>
          <a:ext cx="178482" cy="4015847"/>
        </a:xfrm>
        <a:custGeom>
          <a:avLst/>
          <a:gdLst/>
          <a:ahLst/>
          <a:cxnLst/>
          <a:rect l="0" t="0" r="0" b="0"/>
          <a:pathLst>
            <a:path>
              <a:moveTo>
                <a:pt x="0" y="0"/>
              </a:moveTo>
              <a:lnTo>
                <a:pt x="0" y="4015847"/>
              </a:lnTo>
              <a:lnTo>
                <a:pt x="178482" y="40158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E0302D-E0A2-4783-B128-781017450FD9}">
      <dsp:nvSpPr>
        <dsp:cNvPr id="0" name=""/>
        <dsp:cNvSpPr/>
      </dsp:nvSpPr>
      <dsp:spPr>
        <a:xfrm>
          <a:off x="4819780" y="483678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cranking</a:t>
          </a:r>
          <a:endParaRPr lang="en-US" sz="2100" kern="1200" dirty="0"/>
        </a:p>
      </dsp:txBody>
      <dsp:txXfrm>
        <a:off x="4845918" y="4862918"/>
        <a:ext cx="1375581" cy="84013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01F98-4642-4E9B-B399-65A175230366}">
      <dsp:nvSpPr>
        <dsp:cNvPr id="0" name=""/>
        <dsp:cNvSpPr/>
      </dsp:nvSpPr>
      <dsp:spPr>
        <a:xfrm>
          <a:off x="5625"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Range of Text Types</a:t>
          </a:r>
          <a:endParaRPr lang="en-US" sz="1400" kern="1200"/>
        </a:p>
      </dsp:txBody>
      <dsp:txXfrm>
        <a:off x="37944" y="80754"/>
        <a:ext cx="1616822" cy="1038820"/>
      </dsp:txXfrm>
    </dsp:sp>
    <dsp:sp modelId="{CDE841CB-FC4A-4E25-BE11-5DEAEEAF1612}">
      <dsp:nvSpPr>
        <dsp:cNvPr id="0" name=""/>
        <dsp:cNvSpPr/>
      </dsp:nvSpPr>
      <dsp:spPr>
        <a:xfrm>
          <a:off x="1855231" y="391663"/>
          <a:ext cx="356469" cy="417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855231" y="475063"/>
        <a:ext cx="249528" cy="250202"/>
      </dsp:txXfrm>
    </dsp:sp>
    <dsp:sp modelId="{15F56F1B-BB6E-4FE5-BE46-9E6483944E20}">
      <dsp:nvSpPr>
        <dsp:cNvPr id="0" name=""/>
        <dsp:cNvSpPr/>
      </dsp:nvSpPr>
      <dsp:spPr>
        <a:xfrm>
          <a:off x="2359669"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Literature = Stories, Dramas, Poetry</a:t>
          </a:r>
          <a:endParaRPr lang="en-US" sz="1400" kern="1200"/>
        </a:p>
      </dsp:txBody>
      <dsp:txXfrm>
        <a:off x="2391988" y="80754"/>
        <a:ext cx="1616822" cy="1038820"/>
      </dsp:txXfrm>
    </dsp:sp>
    <dsp:sp modelId="{87CD6446-EF89-437B-989E-2385FD0BE1C5}">
      <dsp:nvSpPr>
        <dsp:cNvPr id="0" name=""/>
        <dsp:cNvSpPr/>
      </dsp:nvSpPr>
      <dsp:spPr>
        <a:xfrm>
          <a:off x="4209276" y="391663"/>
          <a:ext cx="356469" cy="417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209276" y="475063"/>
        <a:ext cx="249528" cy="250202"/>
      </dsp:txXfrm>
    </dsp:sp>
    <dsp:sp modelId="{A9F3A659-498E-4DC8-AD4C-D25EF642D2C3}">
      <dsp:nvSpPr>
        <dsp:cNvPr id="0" name=""/>
        <dsp:cNvSpPr/>
      </dsp:nvSpPr>
      <dsp:spPr>
        <a:xfrm>
          <a:off x="4713714"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Informational = Literary Nonfiction, Historical, Scientific, &amp; Technical Texts</a:t>
          </a:r>
          <a:endParaRPr lang="en-US" sz="1400" kern="1200"/>
        </a:p>
      </dsp:txBody>
      <dsp:txXfrm>
        <a:off x="4746033" y="80754"/>
        <a:ext cx="1616822" cy="1038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04586-2483-49E8-8310-AD526A4FEFEE}">
      <dsp:nvSpPr>
        <dsp:cNvPr id="0" name=""/>
        <dsp:cNvSpPr/>
      </dsp:nvSpPr>
      <dsp:spPr>
        <a:xfrm rot="5400000">
          <a:off x="1178332" y="491553"/>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9425A-0CDC-45A7-B57D-099DC7550671}">
      <dsp:nvSpPr>
        <dsp:cNvPr id="0" name=""/>
        <dsp:cNvSpPr/>
      </dsp:nvSpPr>
      <dsp:spPr>
        <a:xfrm>
          <a:off x="1036747" y="913251"/>
          <a:ext cx="1274200"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50% fiction 50% nonfiction</a:t>
          </a:r>
          <a:endParaRPr lang="en-US" sz="1800" kern="1200" dirty="0">
            <a:solidFill>
              <a:schemeClr val="bg1"/>
            </a:solidFill>
          </a:endParaRPr>
        </a:p>
      </dsp:txBody>
      <dsp:txXfrm>
        <a:off x="1036747" y="913251"/>
        <a:ext cx="1274200" cy="1116911"/>
      </dsp:txXfrm>
    </dsp:sp>
    <dsp:sp modelId="{A3D9474E-81C0-488F-9D69-1725E62B2AC5}">
      <dsp:nvSpPr>
        <dsp:cNvPr id="0" name=""/>
        <dsp:cNvSpPr/>
      </dsp:nvSpPr>
      <dsp:spPr>
        <a:xfrm>
          <a:off x="2070532" y="387646"/>
          <a:ext cx="240415" cy="240415"/>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DA605F-0193-4E02-AB3E-495F9F15F1C6}">
      <dsp:nvSpPr>
        <dsp:cNvPr id="0" name=""/>
        <dsp:cNvSpPr/>
      </dsp:nvSpPr>
      <dsp:spPr>
        <a:xfrm rot="5400000">
          <a:off x="2738202" y="105562"/>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4CB10-DB88-476A-AF28-DDAA5091F926}">
      <dsp:nvSpPr>
        <dsp:cNvPr id="0" name=""/>
        <dsp:cNvSpPr/>
      </dsp:nvSpPr>
      <dsp:spPr>
        <a:xfrm>
          <a:off x="2639226" y="527260"/>
          <a:ext cx="1188981"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40% fiction 60% nonfiction</a:t>
          </a:r>
          <a:endParaRPr lang="en-US" sz="1800" kern="1200" dirty="0">
            <a:solidFill>
              <a:schemeClr val="bg1"/>
            </a:solidFill>
          </a:endParaRPr>
        </a:p>
      </dsp:txBody>
      <dsp:txXfrm>
        <a:off x="2639226" y="527260"/>
        <a:ext cx="1188981" cy="1116911"/>
      </dsp:txXfrm>
    </dsp:sp>
    <dsp:sp modelId="{A32E139F-50E5-41B3-B8B1-C785D25E4EF6}">
      <dsp:nvSpPr>
        <dsp:cNvPr id="0" name=""/>
        <dsp:cNvSpPr/>
      </dsp:nvSpPr>
      <dsp:spPr>
        <a:xfrm>
          <a:off x="3630402" y="1654"/>
          <a:ext cx="240415" cy="240415"/>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291F0-1A9D-4FCA-8CCF-578A8179A952}">
      <dsp:nvSpPr>
        <dsp:cNvPr id="0" name=""/>
        <dsp:cNvSpPr/>
      </dsp:nvSpPr>
      <dsp:spPr>
        <a:xfrm rot="5400000">
          <a:off x="4298072" y="-280429"/>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60EE1-14C1-4338-9AD1-7AFC307E1FBD}">
      <dsp:nvSpPr>
        <dsp:cNvPr id="0" name=""/>
        <dsp:cNvSpPr/>
      </dsp:nvSpPr>
      <dsp:spPr>
        <a:xfrm>
          <a:off x="4186214" y="141268"/>
          <a:ext cx="1214746"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20% fiction 80% nonfiction </a:t>
          </a:r>
          <a:endParaRPr lang="en-US" sz="1800" kern="1200" dirty="0">
            <a:solidFill>
              <a:schemeClr val="bg1"/>
            </a:solidFill>
          </a:endParaRPr>
        </a:p>
      </dsp:txBody>
      <dsp:txXfrm>
        <a:off x="4186214" y="141268"/>
        <a:ext cx="1214746" cy="1116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9A702-D4E4-46AB-B2DC-3D28C485990C}">
      <dsp:nvSpPr>
        <dsp:cNvPr id="0" name=""/>
        <dsp:cNvSpPr/>
      </dsp:nvSpPr>
      <dsp:spPr>
        <a:xfrm>
          <a:off x="0" y="501331"/>
          <a:ext cx="1834157" cy="721275"/>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kern="1200" dirty="0" smtClean="0"/>
            <a:t>Reading &amp; Writing Literacy Standards </a:t>
          </a:r>
          <a:endParaRPr lang="en-US" sz="1600" kern="1200" dirty="0"/>
        </a:p>
      </dsp:txBody>
      <dsp:txXfrm>
        <a:off x="0" y="501331"/>
        <a:ext cx="1834157" cy="721275"/>
      </dsp:txXfrm>
    </dsp:sp>
    <dsp:sp modelId="{2E5FE23E-667D-4981-A99C-001F9FC45599}">
      <dsp:nvSpPr>
        <dsp:cNvPr id="0" name=""/>
        <dsp:cNvSpPr/>
      </dsp:nvSpPr>
      <dsp:spPr>
        <a:xfrm>
          <a:off x="0" y="1264879"/>
          <a:ext cx="1834157" cy="182262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Complement, not replace content standards</a:t>
          </a:r>
          <a:endParaRPr lang="en-US" sz="1700" kern="1200" dirty="0"/>
        </a:p>
      </dsp:txBody>
      <dsp:txXfrm>
        <a:off x="0" y="1264879"/>
        <a:ext cx="1834157" cy="1822623"/>
      </dsp:txXfrm>
    </dsp:sp>
    <dsp:sp modelId="{A1B27E2F-1602-43E5-911A-4328DCBEBF29}">
      <dsp:nvSpPr>
        <dsp:cNvPr id="0" name=""/>
        <dsp:cNvSpPr/>
      </dsp:nvSpPr>
      <dsp:spPr>
        <a:xfrm>
          <a:off x="2057403" y="501634"/>
          <a:ext cx="1834157" cy="72018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kern="1200" dirty="0" smtClean="0"/>
            <a:t>Depending on text rather than referring to it</a:t>
          </a:r>
          <a:endParaRPr lang="en-US" sz="1600" kern="1200" dirty="0"/>
        </a:p>
      </dsp:txBody>
      <dsp:txXfrm>
        <a:off x="2057403" y="501634"/>
        <a:ext cx="1834157" cy="720187"/>
      </dsp:txXfrm>
    </dsp:sp>
    <dsp:sp modelId="{21FB3EC8-B788-44F9-985C-0A063BDA9C7A}">
      <dsp:nvSpPr>
        <dsp:cNvPr id="0" name=""/>
        <dsp:cNvSpPr/>
      </dsp:nvSpPr>
      <dsp:spPr>
        <a:xfrm>
          <a:off x="2057403" y="1264928"/>
          <a:ext cx="1834157" cy="181505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Read</a:t>
          </a:r>
          <a:r>
            <a:rPr lang="en-US" sz="1400" kern="1200" baseline="0" dirty="0" smtClean="0"/>
            <a:t> a president’s speech &amp; write a response</a:t>
          </a:r>
          <a:endParaRPr lang="en-US" sz="1400" kern="1200" dirty="0"/>
        </a:p>
        <a:p>
          <a:pPr marL="114300" lvl="1" indent="-114300" algn="l" defTabSz="622300">
            <a:lnSpc>
              <a:spcPct val="90000"/>
            </a:lnSpc>
            <a:spcBef>
              <a:spcPct val="0"/>
            </a:spcBef>
            <a:spcAft>
              <a:spcPct val="15000"/>
            </a:spcAft>
            <a:buChar char="••"/>
          </a:pPr>
          <a:r>
            <a:rPr lang="en-US" sz="1400" kern="1200" dirty="0" smtClean="0"/>
            <a:t>Read scientific papers &amp; write an analysis</a:t>
          </a:r>
          <a:endParaRPr lang="en-US" sz="1400" kern="1200" dirty="0"/>
        </a:p>
      </dsp:txBody>
      <dsp:txXfrm>
        <a:off x="2057403" y="1264928"/>
        <a:ext cx="1834157" cy="1815052"/>
      </dsp:txXfrm>
    </dsp:sp>
    <dsp:sp modelId="{548E6DF8-26BA-47B7-8F41-BA4F924A6E14}">
      <dsp:nvSpPr>
        <dsp:cNvPr id="0" name=""/>
        <dsp:cNvSpPr/>
      </dsp:nvSpPr>
      <dsp:spPr>
        <a:xfrm>
          <a:off x="4180422" y="484032"/>
          <a:ext cx="1834157" cy="723824"/>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US" sz="1400" kern="1200" dirty="0" smtClean="0"/>
            <a:t>Think sophisticated non-fiction</a:t>
          </a:r>
          <a:endParaRPr lang="en-US" sz="1400" kern="1200" dirty="0"/>
        </a:p>
      </dsp:txBody>
      <dsp:txXfrm>
        <a:off x="4180422" y="484032"/>
        <a:ext cx="1834157" cy="723824"/>
      </dsp:txXfrm>
    </dsp:sp>
    <dsp:sp modelId="{EEAECC97-EC65-4637-8A41-725CD681D7F3}">
      <dsp:nvSpPr>
        <dsp:cNvPr id="0" name=""/>
        <dsp:cNvSpPr/>
      </dsp:nvSpPr>
      <dsp:spPr>
        <a:xfrm>
          <a:off x="4185642" y="1244263"/>
          <a:ext cx="1834157" cy="203755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smtClean="0"/>
            <a:t>Analyze and evaluate texts within disciplines</a:t>
          </a:r>
          <a:endParaRPr lang="en-US" sz="1400" kern="1200" dirty="0"/>
        </a:p>
        <a:p>
          <a:pPr marL="114300" lvl="1" indent="-114300" algn="l" defTabSz="622300" rtl="0">
            <a:lnSpc>
              <a:spcPct val="90000"/>
            </a:lnSpc>
            <a:spcBef>
              <a:spcPct val="0"/>
            </a:spcBef>
            <a:spcAft>
              <a:spcPct val="15000"/>
            </a:spcAft>
            <a:buChar char="••"/>
          </a:pPr>
          <a:r>
            <a:rPr lang="en-US" sz="1400" kern="1200" dirty="0" smtClean="0"/>
            <a:t>Gain knowledge from texts that convey complex information through diagrams, charts, evidence, &amp; illustrations</a:t>
          </a:r>
          <a:endParaRPr lang="en-US" sz="1400" kern="1200" dirty="0"/>
        </a:p>
      </dsp:txBody>
      <dsp:txXfrm>
        <a:off x="4185642" y="1244263"/>
        <a:ext cx="1834157" cy="20375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87E6A-AA37-4E27-8322-5F67603B963C}">
      <dsp:nvSpPr>
        <dsp:cNvPr id="0" name=""/>
        <dsp:cNvSpPr/>
      </dsp:nvSpPr>
      <dsp:spPr>
        <a:xfrm>
          <a:off x="2210732" y="827596"/>
          <a:ext cx="3098434" cy="206665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362712" rIns="362712" bIns="362712" numCol="1" spcCol="1270" anchor="ctr" anchorCtr="0">
          <a:noAutofit/>
        </a:bodyPr>
        <a:lstStyle/>
        <a:p>
          <a:pPr lvl="0" algn="l" defTabSz="2266950" rtl="0">
            <a:lnSpc>
              <a:spcPct val="90000"/>
            </a:lnSpc>
            <a:spcBef>
              <a:spcPct val="0"/>
            </a:spcBef>
            <a:spcAft>
              <a:spcPct val="35000"/>
            </a:spcAft>
          </a:pPr>
          <a:r>
            <a:rPr lang="en-US" sz="5100" kern="1200" dirty="0" smtClean="0"/>
            <a:t>Core Text</a:t>
          </a:r>
          <a:endParaRPr lang="en-US" sz="5100" kern="1200" dirty="0"/>
        </a:p>
      </dsp:txBody>
      <dsp:txXfrm>
        <a:off x="2706481" y="827596"/>
        <a:ext cx="2602684" cy="2066655"/>
      </dsp:txXfrm>
    </dsp:sp>
    <dsp:sp modelId="{A28F8E32-643B-4F5D-9F82-307120508D04}">
      <dsp:nvSpPr>
        <dsp:cNvPr id="0" name=""/>
        <dsp:cNvSpPr/>
      </dsp:nvSpPr>
      <dsp:spPr>
        <a:xfrm>
          <a:off x="558233" y="1347"/>
          <a:ext cx="2065622" cy="20656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66950" rtl="0">
            <a:lnSpc>
              <a:spcPct val="90000"/>
            </a:lnSpc>
            <a:spcBef>
              <a:spcPct val="0"/>
            </a:spcBef>
            <a:spcAft>
              <a:spcPct val="35000"/>
            </a:spcAft>
          </a:pPr>
          <a:r>
            <a:rPr lang="en-US" sz="5100" kern="1200" dirty="0" smtClean="0">
              <a:solidFill>
                <a:schemeClr val="bg1"/>
              </a:solidFill>
            </a:rPr>
            <a:t>Pre-CCLS</a:t>
          </a:r>
          <a:endParaRPr lang="en-US" sz="5100" kern="1200" dirty="0">
            <a:solidFill>
              <a:schemeClr val="bg1"/>
            </a:solidFill>
          </a:endParaRPr>
        </a:p>
      </dsp:txBody>
      <dsp:txXfrm>
        <a:off x="860736" y="303850"/>
        <a:ext cx="1460616" cy="14606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87E6A-AA37-4E27-8322-5F67603B963C}">
      <dsp:nvSpPr>
        <dsp:cNvPr id="0" name=""/>
        <dsp:cNvSpPr/>
      </dsp:nvSpPr>
      <dsp:spPr>
        <a:xfrm>
          <a:off x="2210732" y="827596"/>
          <a:ext cx="3098434" cy="206665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362712" rIns="362712" bIns="362712" numCol="1" spcCol="1270" anchor="ctr" anchorCtr="0">
          <a:noAutofit/>
        </a:bodyPr>
        <a:lstStyle/>
        <a:p>
          <a:pPr lvl="0" algn="l" defTabSz="2266950" rtl="0">
            <a:lnSpc>
              <a:spcPct val="90000"/>
            </a:lnSpc>
            <a:spcBef>
              <a:spcPct val="0"/>
            </a:spcBef>
            <a:spcAft>
              <a:spcPct val="35000"/>
            </a:spcAft>
          </a:pPr>
          <a:r>
            <a:rPr lang="en-US" sz="5100" kern="1200" dirty="0" smtClean="0"/>
            <a:t>Core Texts</a:t>
          </a:r>
          <a:endParaRPr lang="en-US" sz="5100" kern="1200" dirty="0"/>
        </a:p>
      </dsp:txBody>
      <dsp:txXfrm>
        <a:off x="2706481" y="827596"/>
        <a:ext cx="2602684" cy="2066655"/>
      </dsp:txXfrm>
    </dsp:sp>
    <dsp:sp modelId="{A28F8E32-643B-4F5D-9F82-307120508D04}">
      <dsp:nvSpPr>
        <dsp:cNvPr id="0" name=""/>
        <dsp:cNvSpPr/>
      </dsp:nvSpPr>
      <dsp:spPr>
        <a:xfrm>
          <a:off x="558233" y="1347"/>
          <a:ext cx="2065622" cy="20656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66950" rtl="0">
            <a:lnSpc>
              <a:spcPct val="90000"/>
            </a:lnSpc>
            <a:spcBef>
              <a:spcPct val="0"/>
            </a:spcBef>
            <a:spcAft>
              <a:spcPct val="35000"/>
            </a:spcAft>
          </a:pPr>
          <a:r>
            <a:rPr lang="en-US" sz="5100" kern="1200" dirty="0" smtClean="0">
              <a:solidFill>
                <a:schemeClr val="bg1"/>
              </a:solidFill>
            </a:rPr>
            <a:t>Post-CCLS</a:t>
          </a:r>
          <a:endParaRPr lang="en-US" sz="5100" kern="1200" dirty="0">
            <a:solidFill>
              <a:schemeClr val="bg1"/>
            </a:solidFill>
          </a:endParaRPr>
        </a:p>
      </dsp:txBody>
      <dsp:txXfrm>
        <a:off x="860736" y="303850"/>
        <a:ext cx="1460616" cy="14606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D7B51-90D0-4DEC-ADF4-F47813114C9C}">
      <dsp:nvSpPr>
        <dsp:cNvPr id="0" name=""/>
        <dsp:cNvSpPr/>
      </dsp:nvSpPr>
      <dsp:spPr>
        <a:xfrm>
          <a:off x="0" y="2195"/>
          <a:ext cx="6629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B7CE48-9AE3-40C6-B1CA-CD774F28724F}">
      <dsp:nvSpPr>
        <dsp:cNvPr id="0" name=""/>
        <dsp:cNvSpPr/>
      </dsp:nvSpPr>
      <dsp:spPr>
        <a:xfrm>
          <a:off x="0" y="2195"/>
          <a:ext cx="1325880" cy="4491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solidFill>
                <a:schemeClr val="bg1"/>
              </a:solidFill>
            </a:rPr>
            <a:t>Increase in text complexity at each grade level</a:t>
          </a:r>
          <a:endParaRPr lang="en-US" sz="2000" kern="1200" dirty="0">
            <a:solidFill>
              <a:schemeClr val="bg1"/>
            </a:solidFill>
          </a:endParaRPr>
        </a:p>
      </dsp:txBody>
      <dsp:txXfrm>
        <a:off x="0" y="2195"/>
        <a:ext cx="1325880" cy="4491409"/>
      </dsp:txXfrm>
    </dsp:sp>
    <dsp:sp modelId="{BCBBE52F-93C3-4D7A-A9C6-0EB87703B0D9}">
      <dsp:nvSpPr>
        <dsp:cNvPr id="0" name=""/>
        <dsp:cNvSpPr/>
      </dsp:nvSpPr>
      <dsp:spPr>
        <a:xfrm>
          <a:off x="1447807" y="76205"/>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Qualitative</a:t>
          </a:r>
          <a:endParaRPr lang="en-US" sz="3400" kern="1200" dirty="0">
            <a:solidFill>
              <a:schemeClr val="accent2"/>
            </a:solidFill>
          </a:endParaRPr>
        </a:p>
      </dsp:txBody>
      <dsp:txXfrm>
        <a:off x="1447807" y="76205"/>
        <a:ext cx="2552319" cy="1403565"/>
      </dsp:txXfrm>
    </dsp:sp>
    <dsp:sp modelId="{7615EC08-3885-402A-AFEA-CEC4B12D8925}">
      <dsp:nvSpPr>
        <dsp:cNvPr id="0" name=""/>
        <dsp:cNvSpPr/>
      </dsp:nvSpPr>
      <dsp:spPr>
        <a:xfrm>
          <a:off x="4077080" y="72373"/>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Levels of meaning</a:t>
          </a:r>
          <a:endParaRPr lang="en-US" sz="1700" kern="1200" dirty="0">
            <a:solidFill>
              <a:schemeClr val="bg1"/>
            </a:solidFill>
          </a:endParaRPr>
        </a:p>
      </dsp:txBody>
      <dsp:txXfrm>
        <a:off x="4077080" y="72373"/>
        <a:ext cx="2552319" cy="350891"/>
      </dsp:txXfrm>
    </dsp:sp>
    <dsp:sp modelId="{A3147E35-EB49-479B-89A9-F31E7F5238CB}">
      <dsp:nvSpPr>
        <dsp:cNvPr id="0" name=""/>
        <dsp:cNvSpPr/>
      </dsp:nvSpPr>
      <dsp:spPr>
        <a:xfrm>
          <a:off x="3977639" y="423264"/>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9E27E-4465-47A4-B8AC-0BBED0EC7C96}">
      <dsp:nvSpPr>
        <dsp:cNvPr id="0" name=""/>
        <dsp:cNvSpPr/>
      </dsp:nvSpPr>
      <dsp:spPr>
        <a:xfrm>
          <a:off x="4077080" y="423264"/>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Structure</a:t>
          </a:r>
          <a:endParaRPr lang="en-US" sz="1700" kern="1200" dirty="0">
            <a:solidFill>
              <a:schemeClr val="bg1"/>
            </a:solidFill>
          </a:endParaRPr>
        </a:p>
      </dsp:txBody>
      <dsp:txXfrm>
        <a:off x="4077080" y="423264"/>
        <a:ext cx="2552319" cy="350891"/>
      </dsp:txXfrm>
    </dsp:sp>
    <dsp:sp modelId="{6E65AFAF-E9C9-47E6-B438-43639973A3A9}">
      <dsp:nvSpPr>
        <dsp:cNvPr id="0" name=""/>
        <dsp:cNvSpPr/>
      </dsp:nvSpPr>
      <dsp:spPr>
        <a:xfrm>
          <a:off x="3977639" y="774156"/>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0700FD-E942-4B66-B892-760C2BB1C9EC}">
      <dsp:nvSpPr>
        <dsp:cNvPr id="0" name=""/>
        <dsp:cNvSpPr/>
      </dsp:nvSpPr>
      <dsp:spPr>
        <a:xfrm>
          <a:off x="4077080" y="774156"/>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Clarity of language</a:t>
          </a:r>
          <a:endParaRPr lang="en-US" sz="1700" kern="1200" dirty="0">
            <a:solidFill>
              <a:schemeClr val="bg1"/>
            </a:solidFill>
          </a:endParaRPr>
        </a:p>
      </dsp:txBody>
      <dsp:txXfrm>
        <a:off x="4077080" y="774156"/>
        <a:ext cx="2552319" cy="350891"/>
      </dsp:txXfrm>
    </dsp:sp>
    <dsp:sp modelId="{3D54FBBD-358D-4A87-AAD1-174E26BBCB09}">
      <dsp:nvSpPr>
        <dsp:cNvPr id="0" name=""/>
        <dsp:cNvSpPr/>
      </dsp:nvSpPr>
      <dsp:spPr>
        <a:xfrm>
          <a:off x="3977639" y="1125047"/>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3E37C3-D758-4B70-87FF-E101B863B9DF}">
      <dsp:nvSpPr>
        <dsp:cNvPr id="0" name=""/>
        <dsp:cNvSpPr/>
      </dsp:nvSpPr>
      <dsp:spPr>
        <a:xfrm>
          <a:off x="4077080" y="1125047"/>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Knowledge demands</a:t>
          </a:r>
          <a:endParaRPr lang="en-US" sz="1700" kern="1200" dirty="0">
            <a:solidFill>
              <a:schemeClr val="bg1"/>
            </a:solidFill>
          </a:endParaRPr>
        </a:p>
      </dsp:txBody>
      <dsp:txXfrm>
        <a:off x="4077080" y="1125047"/>
        <a:ext cx="2552319" cy="350891"/>
      </dsp:txXfrm>
    </dsp:sp>
    <dsp:sp modelId="{554255DD-7BE0-44B3-8194-EC64D19EB51A}">
      <dsp:nvSpPr>
        <dsp:cNvPr id="0" name=""/>
        <dsp:cNvSpPr/>
      </dsp:nvSpPr>
      <dsp:spPr>
        <a:xfrm>
          <a:off x="1325879" y="1475938"/>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DC1D42-4528-4937-8D3D-F27C94FCD28A}">
      <dsp:nvSpPr>
        <dsp:cNvPr id="0" name=""/>
        <dsp:cNvSpPr/>
      </dsp:nvSpPr>
      <dsp:spPr>
        <a:xfrm>
          <a:off x="1425320" y="1546117"/>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Quantitative</a:t>
          </a:r>
          <a:endParaRPr lang="en-US" sz="3400" kern="1200" dirty="0">
            <a:solidFill>
              <a:schemeClr val="accent2"/>
            </a:solidFill>
          </a:endParaRPr>
        </a:p>
      </dsp:txBody>
      <dsp:txXfrm>
        <a:off x="1425320" y="1546117"/>
        <a:ext cx="2552319" cy="1403565"/>
      </dsp:txXfrm>
    </dsp:sp>
    <dsp:sp modelId="{280774E0-15A3-4635-973D-CEB2F145975D}">
      <dsp:nvSpPr>
        <dsp:cNvPr id="0" name=""/>
        <dsp:cNvSpPr/>
      </dsp:nvSpPr>
      <dsp:spPr>
        <a:xfrm>
          <a:off x="4077080" y="1546117"/>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Word length</a:t>
          </a:r>
          <a:endParaRPr lang="en-US" sz="1700" kern="1200" dirty="0">
            <a:solidFill>
              <a:schemeClr val="bg1"/>
            </a:solidFill>
          </a:endParaRPr>
        </a:p>
      </dsp:txBody>
      <dsp:txXfrm>
        <a:off x="4077080" y="1546117"/>
        <a:ext cx="2552319" cy="467398"/>
      </dsp:txXfrm>
    </dsp:sp>
    <dsp:sp modelId="{19ABC01E-E001-487B-BC9B-81B042F09450}">
      <dsp:nvSpPr>
        <dsp:cNvPr id="0" name=""/>
        <dsp:cNvSpPr/>
      </dsp:nvSpPr>
      <dsp:spPr>
        <a:xfrm>
          <a:off x="3977639" y="2013515"/>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8EBBF9-70C4-4249-9734-C66D5D23C784}">
      <dsp:nvSpPr>
        <dsp:cNvPr id="0" name=""/>
        <dsp:cNvSpPr/>
      </dsp:nvSpPr>
      <dsp:spPr>
        <a:xfrm>
          <a:off x="4077080" y="2013515"/>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Sentence length</a:t>
          </a:r>
          <a:endParaRPr lang="en-US" sz="1700" kern="1200" dirty="0">
            <a:solidFill>
              <a:schemeClr val="bg1"/>
            </a:solidFill>
          </a:endParaRPr>
        </a:p>
      </dsp:txBody>
      <dsp:txXfrm>
        <a:off x="4077080" y="2013515"/>
        <a:ext cx="2552319" cy="467398"/>
      </dsp:txXfrm>
    </dsp:sp>
    <dsp:sp modelId="{FC3AE7E3-D662-425B-8BB7-303B2DACBB1F}">
      <dsp:nvSpPr>
        <dsp:cNvPr id="0" name=""/>
        <dsp:cNvSpPr/>
      </dsp:nvSpPr>
      <dsp:spPr>
        <a:xfrm>
          <a:off x="3977639" y="2480913"/>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D45C37-0E8A-4D6C-96D1-5FA07B134BB8}">
      <dsp:nvSpPr>
        <dsp:cNvPr id="0" name=""/>
        <dsp:cNvSpPr/>
      </dsp:nvSpPr>
      <dsp:spPr>
        <a:xfrm>
          <a:off x="4077080" y="2480913"/>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Text cohesion</a:t>
          </a:r>
          <a:endParaRPr lang="en-US" sz="1700" kern="1200" dirty="0">
            <a:solidFill>
              <a:schemeClr val="bg1"/>
            </a:solidFill>
          </a:endParaRPr>
        </a:p>
      </dsp:txBody>
      <dsp:txXfrm>
        <a:off x="4077080" y="2480913"/>
        <a:ext cx="2552319" cy="467398"/>
      </dsp:txXfrm>
    </dsp:sp>
    <dsp:sp modelId="{1A52BD4A-1B08-4785-AA07-34100784334F}">
      <dsp:nvSpPr>
        <dsp:cNvPr id="0" name=""/>
        <dsp:cNvSpPr/>
      </dsp:nvSpPr>
      <dsp:spPr>
        <a:xfrm>
          <a:off x="1325879" y="2949682"/>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8E4BE7-A726-46FF-86E6-E094A4E76F4B}">
      <dsp:nvSpPr>
        <dsp:cNvPr id="0" name=""/>
        <dsp:cNvSpPr/>
      </dsp:nvSpPr>
      <dsp:spPr>
        <a:xfrm>
          <a:off x="1425320" y="3019861"/>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Reader &amp; Task</a:t>
          </a:r>
          <a:endParaRPr lang="en-US" sz="3400" kern="1200" dirty="0">
            <a:solidFill>
              <a:schemeClr val="accent2"/>
            </a:solidFill>
          </a:endParaRPr>
        </a:p>
      </dsp:txBody>
      <dsp:txXfrm>
        <a:off x="1425320" y="3019861"/>
        <a:ext cx="2552319" cy="1403565"/>
      </dsp:txXfrm>
    </dsp:sp>
    <dsp:sp modelId="{DABD900A-AD6C-44D2-93E1-2FD90C2DCE10}">
      <dsp:nvSpPr>
        <dsp:cNvPr id="0" name=""/>
        <dsp:cNvSpPr/>
      </dsp:nvSpPr>
      <dsp:spPr>
        <a:xfrm>
          <a:off x="4077080" y="3019861"/>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bg1"/>
              </a:solidFill>
            </a:rPr>
            <a:t>Motivation</a:t>
          </a:r>
        </a:p>
      </dsp:txBody>
      <dsp:txXfrm>
        <a:off x="4077080" y="3019861"/>
        <a:ext cx="2552319" cy="467398"/>
      </dsp:txXfrm>
    </dsp:sp>
    <dsp:sp modelId="{D059CCE0-CFD8-45ED-BBA9-97AB108745C2}">
      <dsp:nvSpPr>
        <dsp:cNvPr id="0" name=""/>
        <dsp:cNvSpPr/>
      </dsp:nvSpPr>
      <dsp:spPr>
        <a:xfrm>
          <a:off x="3977639" y="3487259"/>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245EC0-8715-46C1-A175-5B11E83C91C0}">
      <dsp:nvSpPr>
        <dsp:cNvPr id="0" name=""/>
        <dsp:cNvSpPr/>
      </dsp:nvSpPr>
      <dsp:spPr>
        <a:xfrm>
          <a:off x="4077080" y="3487259"/>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bg1"/>
              </a:solidFill>
            </a:rPr>
            <a:t>Knowledge</a:t>
          </a:r>
        </a:p>
      </dsp:txBody>
      <dsp:txXfrm>
        <a:off x="4077080" y="3487259"/>
        <a:ext cx="2552319" cy="467398"/>
      </dsp:txXfrm>
    </dsp:sp>
    <dsp:sp modelId="{0F739D94-8495-4D41-B845-8D93C7C6509E}">
      <dsp:nvSpPr>
        <dsp:cNvPr id="0" name=""/>
        <dsp:cNvSpPr/>
      </dsp:nvSpPr>
      <dsp:spPr>
        <a:xfrm>
          <a:off x="3977639" y="3954657"/>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0F9ECE-AF97-4DE0-AEA4-6402EEF89B6D}">
      <dsp:nvSpPr>
        <dsp:cNvPr id="0" name=""/>
        <dsp:cNvSpPr/>
      </dsp:nvSpPr>
      <dsp:spPr>
        <a:xfrm>
          <a:off x="4077080" y="3954657"/>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bg1"/>
              </a:solidFill>
            </a:rPr>
            <a:t>Experience</a:t>
          </a:r>
        </a:p>
        <a:p>
          <a:pPr lvl="0" algn="l" defTabSz="800100">
            <a:lnSpc>
              <a:spcPct val="90000"/>
            </a:lnSpc>
            <a:spcBef>
              <a:spcPct val="0"/>
            </a:spcBef>
            <a:spcAft>
              <a:spcPct val="35000"/>
            </a:spcAft>
          </a:pPr>
          <a:endParaRPr lang="en-US" sz="1200" kern="1200" dirty="0" smtClean="0"/>
        </a:p>
      </dsp:txBody>
      <dsp:txXfrm>
        <a:off x="4077080" y="3954657"/>
        <a:ext cx="2552319" cy="467398"/>
      </dsp:txXfrm>
    </dsp:sp>
    <dsp:sp modelId="{B36BAE81-10D5-4DD4-A565-65AA4206676F}">
      <dsp:nvSpPr>
        <dsp:cNvPr id="0" name=""/>
        <dsp:cNvSpPr/>
      </dsp:nvSpPr>
      <dsp:spPr>
        <a:xfrm>
          <a:off x="1325879" y="4423426"/>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8A84E-6CDB-47DD-91D3-EA2747B6B739}">
      <dsp:nvSpPr>
        <dsp:cNvPr id="0" name=""/>
        <dsp:cNvSpPr/>
      </dsp:nvSpPr>
      <dsp:spPr>
        <a:xfrm rot="16200000">
          <a:off x="-1354177"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dirty="0" smtClean="0"/>
            <a:t>Questions tied directly to the text, but extend beyond the literal</a:t>
          </a:r>
          <a:endParaRPr lang="en-US" sz="1900" kern="1200" dirty="0"/>
        </a:p>
      </dsp:txBody>
      <dsp:txXfrm rot="5400000">
        <a:off x="717" y="914400"/>
        <a:ext cx="1862211" cy="2743200"/>
      </dsp:txXfrm>
    </dsp:sp>
    <dsp:sp modelId="{95A789B0-7DB9-48D8-8272-00E7DDC3D660}">
      <dsp:nvSpPr>
        <dsp:cNvPr id="0" name=""/>
        <dsp:cNvSpPr/>
      </dsp:nvSpPr>
      <dsp:spPr>
        <a:xfrm rot="16200000">
          <a:off x="647699"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smtClean="0"/>
            <a:t>Students must cite text to support answers</a:t>
          </a:r>
          <a:endParaRPr lang="en-US" sz="1900" kern="1200"/>
        </a:p>
      </dsp:txBody>
      <dsp:txXfrm rot="5400000">
        <a:off x="2002593" y="914400"/>
        <a:ext cx="1862211" cy="2743200"/>
      </dsp:txXfrm>
    </dsp:sp>
    <dsp:sp modelId="{FEB0DE70-9E16-4CAB-A85C-FFD670F80FAF}">
      <dsp:nvSpPr>
        <dsp:cNvPr id="0" name=""/>
        <dsp:cNvSpPr/>
      </dsp:nvSpPr>
      <dsp:spPr>
        <a:xfrm rot="16200000">
          <a:off x="2649577"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smtClean="0"/>
            <a:t>Personal opinions, experiences, and connections to the text are minimized in favor of what the text actually says or doesn’t say</a:t>
          </a:r>
          <a:endParaRPr lang="en-US" sz="1900" kern="1200"/>
        </a:p>
      </dsp:txBody>
      <dsp:txXfrm rot="5400000">
        <a:off x="4004471" y="914400"/>
        <a:ext cx="1862211" cy="2743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CDC63B-9099-4A00-9C2E-C36884101803}" type="datetimeFigureOut">
              <a:rPr lang="en-US" smtClean="0"/>
              <a:t>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0E6D3A-1703-42BF-85DC-F4780ACC823A}" type="slidenum">
              <a:rPr lang="en-US" smtClean="0"/>
              <a:t>‹#›</a:t>
            </a:fld>
            <a:endParaRPr lang="en-US"/>
          </a:p>
        </p:txBody>
      </p:sp>
    </p:spTree>
    <p:extLst>
      <p:ext uri="{BB962C8B-B14F-4D97-AF65-F5344CB8AC3E}">
        <p14:creationId xmlns:p14="http://schemas.microsoft.com/office/powerpoint/2010/main" val="347559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11.9</a:t>
            </a:r>
            <a:r>
              <a:rPr lang="en-US" baseline="0" dirty="0" smtClean="0"/>
              <a:t> reading level</a:t>
            </a:r>
            <a:endParaRPr lang="en-US" dirty="0" smtClean="0"/>
          </a:p>
          <a:p>
            <a:endParaRPr lang="en-US" dirty="0" smtClean="0"/>
          </a:p>
          <a:p>
            <a:endParaRPr lang="en-US" dirty="0" smtClean="0"/>
          </a:p>
          <a:p>
            <a:r>
              <a:rPr lang="en-US" dirty="0" smtClean="0"/>
              <a:t>Post-CCLS: When confronted</a:t>
            </a:r>
            <a:r>
              <a:rPr lang="en-US" baseline="0" dirty="0" smtClean="0"/>
              <a:t> with the increased demands of text complexity required by the CCLS, one can quickly see the difference in what students would need to understand reading this as to what they needed to understand the text in the previous slide. Excerpted from the core text </a:t>
            </a:r>
            <a:r>
              <a:rPr lang="en-US" i="1" baseline="0" dirty="0" smtClean="0"/>
              <a:t>The Immortal Life of Henrietta </a:t>
            </a:r>
            <a:r>
              <a:rPr lang="en-US" i="1" baseline="0" dirty="0" err="1" smtClean="0"/>
              <a:t>Lanks</a:t>
            </a:r>
            <a:r>
              <a:rPr lang="en-US" baseline="0" dirty="0" smtClean="0"/>
              <a:t>, this text requires a skill set that includes figurative language, visual imagery, </a:t>
            </a:r>
            <a:r>
              <a:rPr lang="en-US" baseline="0" dirty="0" err="1" smtClean="0"/>
              <a:t>inferencing</a:t>
            </a:r>
            <a:r>
              <a:rPr lang="en-US" baseline="0" dirty="0" smtClean="0"/>
              <a:t>, etc. that were not as evident or prevalent in the previous slide.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Text-based answers</a:t>
            </a:r>
            <a:r>
              <a:rPr lang="en-US" baseline="0" dirty="0" smtClean="0"/>
              <a:t> (student focus) can be flipped to “text-dependent questions” (teacher focus). The development of questions can no longer be on the fly or an after-thought of instruction. Quality, thoughtful questions require purposeful planning and consideration for where they will lead students in their learning. Text-dependent questions by nature will require students to make multiple forays into the text, examining specific passages, sentences, and words, driving the need for close reading to determine what the author is expressing through the text. Questions that require students to not attend to the text are discouraged. Connections students make to the text should always lead them back to the actual text in question.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209750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Pre-CCLS: Students would not necessarily</a:t>
            </a:r>
            <a:r>
              <a:rPr lang="en-US" baseline="0" dirty="0" smtClean="0"/>
              <a:t> need to read a specific text in order to answer these questions. Currently posed, students’ answers would be based on prior knowledge and experiences with the limited reading of concepts. The CCLS requires students to base answers upon what a text says or doesn’t say. While the text is a necessary component in answering the question, the understanding and demands of the text and the question are at a surface level.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Questions are planned</a:t>
            </a:r>
            <a:r>
              <a:rPr lang="en-US" baseline="0" dirty="0" smtClean="0"/>
              <a:t> with the text in mind, requiring students to go beyond the literal to more in-depth analysis of the text under discussion while building knowledge in the content (author’s craft in using symbolism &amp; explanation of the complex function of the cell’s organelles). Students must cite specific references and examples from the text, but can still build meaning for themselves by considering the text through the lens of introspection.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a:t>
            </a:r>
            <a:r>
              <a:rPr lang="en-US" baseline="0" dirty="0" smtClean="0"/>
              <a:t> from sources can be directly connected to text-based answers in that students will need to examine texts closely in order to respond in writing to those texts. The CCLS support three specific writing genres (although others are not specified, there is room for teacher discretion on the inclusion of relevant writing tasks) with Argument taking center stage. There is a heavy emphasis on students being able to construct sound arguments across the disciplines using multiple sources, relevant evidence, and balanced analyses. Writing tasks should range from short on-demand tasks to longer research-type writing assignments.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70501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This writing</a:t>
            </a:r>
            <a:r>
              <a:rPr lang="en-US" baseline="0" dirty="0" smtClean="0"/>
              <a:t> prompt requires no text association for the students in order to answer. The new CCLS requires proficient and rigorous analysis of texts in writing. </a:t>
            </a:r>
            <a:endParaRPr lang="en-US" dirty="0" smtClean="0"/>
          </a:p>
          <a:p>
            <a:endParaRPr lang="en-US" dirty="0" smtClean="0"/>
          </a:p>
          <a:p>
            <a:r>
              <a:rPr lang="en-US" dirty="0" smtClean="0"/>
              <a:t>With the emphasis</a:t>
            </a:r>
            <a:r>
              <a:rPr lang="en-US" baseline="0" dirty="0" smtClean="0"/>
              <a:t> on close reading of text and students’ ability to respond to those texts, writing tasks or prompts will need to reflect this change. Students will be required to use the text flexibly to not only support arguments, but to inform as well. Narrative writings are still required, but take on a less prominent role in the CCLS as students progress through the grades.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The writing prompt</a:t>
            </a:r>
            <a:r>
              <a:rPr lang="en-US" baseline="0" dirty="0" smtClean="0"/>
              <a:t> for this unit requires students to demonstrate their understanding of the cell and the issues beyond cell knowledge by specifically referring to the texts studied.  Here we make a shift to the larger ethical issues of studying the cell and living organisms.  This questions causes students to think beyond the textbook to real life issues surrounding their study of </a:t>
            </a:r>
            <a:r>
              <a:rPr lang="en-US" baseline="0" smtClean="0"/>
              <a:t>the cell. </a:t>
            </a:r>
            <a:endParaRPr lang="en-US" dirty="0" smtClean="0"/>
          </a:p>
          <a:p>
            <a:endParaRPr lang="en-US" dirty="0" smtClean="0"/>
          </a:p>
          <a:p>
            <a:r>
              <a:rPr lang="en-US" dirty="0" smtClean="0"/>
              <a:t>With the emphasis</a:t>
            </a:r>
            <a:r>
              <a:rPr lang="en-US" baseline="0" dirty="0" smtClean="0"/>
              <a:t> on close reading of text and students’ ability to respond to those texts, writing tasks or prompts will need to reflect this change. Students will be required to use the text flexibly to not only support arguments, but to inform as well. Narrative writings are still required, but take on a less prominent role in the CCLS as students progress through the grades.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Vocabulary is one</a:t>
            </a:r>
            <a:r>
              <a:rPr lang="en-US" baseline="0" dirty="0" smtClean="0"/>
              <a:t> area of instruction where the research is clear on what students need in order to be successful readers and writers. Explicit instruction of Tier 2 and Tier 3 words is crucial for students to engage fully with grade level text. Tier 2 words are emphasized in the CCLS for direct instruction for the reasons defined in the slide. They are the gateway for many of the complex texts students will be required to access proficiently and independently. An example of a Tier Two word might be “determined”. This word has high-utility across content areas, not specific to one domain, and is generally not defined in context. An example of a Tier Three word might be “mass production”. This word is domain specific (SS), will most likely be defined within the context of the course content or heavily </a:t>
            </a:r>
            <a:r>
              <a:rPr lang="en-US" baseline="0" dirty="0" err="1" smtClean="0"/>
              <a:t>scaffolded</a:t>
            </a:r>
            <a:r>
              <a:rPr lang="en-US" baseline="0" dirty="0" smtClean="0"/>
              <a:t> via pictures, graphs, bolded within the text, or defined within a glossary.</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442954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971911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Vocabulary selections for the cell </a:t>
            </a:r>
            <a:r>
              <a:rPr lang="en-US" baseline="0" dirty="0" smtClean="0"/>
              <a:t>would focus specifically on Tier 3 words with little to no direct instruction of Tier 2 words.</a:t>
            </a:r>
            <a:endParaRPr lang="en-US" dirty="0" smtClean="0"/>
          </a:p>
          <a:p>
            <a:endParaRPr lang="en-US" dirty="0" smtClean="0"/>
          </a:p>
          <a:p>
            <a:r>
              <a:rPr lang="en-US" dirty="0" smtClean="0"/>
              <a:t>Tier 3 (domain specific)</a:t>
            </a:r>
            <a:r>
              <a:rPr lang="en-US" baseline="0" dirty="0" smtClean="0"/>
              <a:t> vocabulary are often well-supported instructionally as they are the key concepts and/or terms students need to access the content. Hence, class time is dedicated to the direct instruction of such words. Due to other factors (mostly a lack of time and uncertainty of which words to select), many Tier 2 words (those non-domain specific words, not well-defined through context) are not adequately identified for direct instruction. Students, therefore, are left to figure these words out on their own often minimizing their understanding of the text.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Common Core</a:t>
            </a:r>
            <a:r>
              <a:rPr lang="en-US" baseline="0" dirty="0" smtClean="0"/>
              <a:t> Shifts ELA/Literacy: Planner in conjunction. Participants read through the expanded explanations of the shifts. Encourage discussion around the language used &amp; what these shifts might mean in individual schools/districts.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241954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a:t>
            </a:r>
            <a:r>
              <a:rPr lang="en-US" baseline="0" dirty="0" smtClean="0"/>
              <a:t> Continuing with the Cell and Beyond unit, an increase in attention to the direct instruction of Tier 2 words (in addition to Tier 3 words) is expected.  In this case we take a look at the selection of power verbs chosen by the author to convey tone and visual imagery.</a:t>
            </a:r>
            <a:endParaRPr lang="en-US" dirty="0" smtClean="0"/>
          </a:p>
          <a:p>
            <a:endParaRPr lang="en-US" dirty="0" smtClean="0"/>
          </a:p>
          <a:p>
            <a:r>
              <a:rPr lang="en-US" dirty="0" smtClean="0"/>
              <a:t>With a shift in the text</a:t>
            </a:r>
            <a:r>
              <a:rPr lang="en-US" baseline="0" dirty="0" smtClean="0"/>
              <a:t> expectations, so too comes a shift in the vocabulary instruction students must receive. Text selections from primary sources or authentic texts often do not demonstrate a level of text cohesion one might find in a heavily </a:t>
            </a:r>
            <a:r>
              <a:rPr lang="en-US" baseline="0" dirty="0" err="1" smtClean="0"/>
              <a:t>scaffolded</a:t>
            </a:r>
            <a:r>
              <a:rPr lang="en-US" baseline="0" dirty="0" smtClean="0"/>
              <a:t> textbook. As a result, equal attention to those words exhibiting the characteristics of Tier 2 Words is required so that students can better access i.e., understand and attend to the increased demands of the text.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030099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63">
              <a:defRPr/>
            </a:pPr>
            <a:r>
              <a:rPr lang="en-US" dirty="0" smtClean="0"/>
              <a:t>Take notes from the audience concerning what they are</a:t>
            </a:r>
            <a:r>
              <a:rPr lang="en-US" baseline="0" dirty="0" smtClean="0"/>
              <a:t> thinking will need to be done as a result of these shifts.</a:t>
            </a:r>
            <a:endParaRPr lang="en-US"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11432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shift is intended to prepare our students for the demands and the reality of college and career expectations for reading (and essentially writing).</a:t>
            </a:r>
          </a:p>
          <a:p>
            <a:r>
              <a:rPr lang="en-US" baseline="0" dirty="0" smtClean="0"/>
              <a:t>Teachers will need to evaluate the make-up of their classroom libraries/teaching materials to determine if there is sufficient resources available to them to make this shift. School librarians will need to be consulted as a resource to support teachers and to ensure library selections reflect this shift as well.   </a:t>
            </a:r>
          </a:p>
          <a:p>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6383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Conscious effort to weave/embed content area</a:t>
            </a:r>
            <a:r>
              <a:rPr lang="en-US" baseline="0" dirty="0" smtClean="0"/>
              <a:t> literacy into the Standards to ensure that literacy instruction is shared across the disciplines &amp; not the sole responsibility of the ELA teacher. Students are expected to read and write with competency within specific disciplines and content teachers are expected to provide these experiences with equal rigor i.e., provide models of quality reading and writing examples specific to a domain; examine structures inherent to domain specific reading and writing tasks; multiple opportunities for practicing domain specific reading and writing tasks, etc. Teachers would be wise to engage in collaborative efforts to find common ground in supporting literacy instruction school-wide i.e., developing a common writing rubric from which all students and teachers would gauge progress.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124152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A unit of study might</a:t>
            </a:r>
            <a:r>
              <a:rPr lang="en-US" baseline="0" dirty="0" smtClean="0"/>
              <a:t> be based on one core fictional text and exhibit an inclusive focus on just the one text (i.e., Class, for the next few weeks, we will be reading and studying </a:t>
            </a:r>
            <a:r>
              <a:rPr lang="en-US" i="0" baseline="0" dirty="0" smtClean="0"/>
              <a:t>the make up of the cell and its function</a:t>
            </a:r>
            <a:r>
              <a:rPr lang="en-US" baseline="0" dirty="0" smtClean="0"/>
              <a:t>). Outside (other) text references are brief in nature and not included in the original unit plans, often offered as on-the-spot examples to help further explain, support, or identify the sole work being studied.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A unit</a:t>
            </a:r>
            <a:r>
              <a:rPr lang="en-US" baseline="0" dirty="0" smtClean="0"/>
              <a:t> utilizing paired texts of both fiction and nonfiction are given (fairly) equal billing in the study of a larger, key theme (the cell and beyond). This balance of texts provides students with practice reading different text structures as well as opportunities to learn about the subject matter in the discipline.</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971911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Steady decline in K-12 reading difficulty and sophistication of text</a:t>
            </a:r>
          </a:p>
          <a:p>
            <a:r>
              <a:rPr lang="en-US" dirty="0" smtClean="0"/>
              <a:t>College and workplace reading demands have held steady or increased, creating</a:t>
            </a:r>
            <a:r>
              <a:rPr lang="en-US" baseline="0" dirty="0" smtClean="0"/>
              <a:t> a gap which hinders students’ ability to read at or above grade level and with little to no assistance</a:t>
            </a:r>
            <a:endParaRPr lang="en-US" dirty="0" smtClean="0"/>
          </a:p>
          <a:p>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322981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8.4 reading level</a:t>
            </a:r>
          </a:p>
          <a:p>
            <a:endParaRPr lang="en-US" dirty="0" smtClean="0"/>
          </a:p>
          <a:p>
            <a:endParaRPr lang="en-US" dirty="0" smtClean="0"/>
          </a:p>
          <a:p>
            <a:r>
              <a:rPr lang="en-US" dirty="0" smtClean="0"/>
              <a:t>Pre-CCLS: This might</a:t>
            </a:r>
            <a:r>
              <a:rPr lang="en-US" baseline="0" dirty="0" smtClean="0"/>
              <a:t> be a typical text-book explanation for one piece of the hero’s journey. The text is not particularly demanding in terms of understanding the concept.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87417B2-832E-4683-A7B8-744D260EBD48}" type="datetimeFigureOut">
              <a:rPr lang="en-US" smtClean="0">
                <a:solidFill>
                  <a:srgbClr val="CCD1B9"/>
                </a:solidFill>
              </a:rPr>
              <a:pPr/>
              <a:t>11/8/2011</a:t>
            </a:fld>
            <a:endParaRPr lang="en-US">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7941E-CC7A-4DCC-9555-09E85704DC16}"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7597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9399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7941E-CC7A-4DCC-9555-09E85704DC16}" type="slidenum">
              <a:rPr lang="en-US" smtClean="0">
                <a:solidFill>
                  <a:srgbClr val="CCD1B9"/>
                </a:solidFill>
              </a:rPr>
              <a:pPr/>
              <a:t>‹#›</a:t>
            </a:fld>
            <a:endParaRPr lang="en-US">
              <a:solidFill>
                <a:srgbClr val="CCD1B9"/>
              </a:solidFill>
            </a:endParaRPr>
          </a:p>
        </p:txBody>
      </p:sp>
    </p:spTree>
    <p:extLst>
      <p:ext uri="{BB962C8B-B14F-4D97-AF65-F5344CB8AC3E}">
        <p14:creationId xmlns:p14="http://schemas.microsoft.com/office/powerpoint/2010/main" val="376495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4768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87417B2-832E-4683-A7B8-744D260EBD48}" type="datetimeFigureOut">
              <a:rPr lang="en-US" smtClean="0"/>
              <a:pPr/>
              <a:t>11/8/2011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7941E-CC7A-4DCC-9555-09E85704DC16}" type="slidenum">
              <a:rPr lang="en-US" smtClean="0">
                <a:solidFill>
                  <a:srgbClr val="CCD1B9"/>
                </a:solidFill>
              </a:rPr>
              <a:pPr/>
              <a:t>‹#›</a:t>
            </a:fld>
            <a:endParaRPr lang="en-US">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95624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2883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4935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4" name="Footer Placeholder 3"/>
          <p:cNvSpPr>
            <a:spLocks noGrp="1"/>
          </p:cNvSpPr>
          <p:nvPr>
            <p:ph type="ftr" sz="quarter" idx="11"/>
          </p:nvPr>
        </p:nvSpPr>
        <p:spPr/>
        <p:txBody>
          <a:bodyPr/>
          <a:lstStyle/>
          <a:p>
            <a:endParaRPr lang="en-US">
              <a:solidFill>
                <a:srgbClr val="534949"/>
              </a:solidFill>
            </a:endParaRPr>
          </a:p>
        </p:txBody>
      </p:sp>
      <p:sp>
        <p:nvSpPr>
          <p:cNvPr id="5" name="Slide Number Placeholder 4"/>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430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140353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7941E-CC7A-4DCC-9555-09E85704DC16}"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34881134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CCD1B9"/>
                </a:solidFill>
              </a:rPr>
              <a:pPr/>
              <a:t>11/8/2011</a:t>
            </a:fld>
            <a:endParaRPr lang="en-US">
              <a:solidFill>
                <a:srgbClr val="CCD1B9"/>
              </a:solidFill>
            </a:endParaRPr>
          </a:p>
        </p:txBody>
      </p:sp>
      <p:sp>
        <p:nvSpPr>
          <p:cNvPr id="6" name="Footer Placeholder 5"/>
          <p:cNvSpPr>
            <a:spLocks noGrp="1"/>
          </p:cNvSpPr>
          <p:nvPr>
            <p:ph type="ftr" sz="quarter" idx="11"/>
          </p:nvPr>
        </p:nvSpPr>
        <p:spPr/>
        <p:txBody>
          <a:bodyPr/>
          <a:lstStyle/>
          <a:p>
            <a:endParaRPr lang="en-US">
              <a:solidFill>
                <a:srgbClr val="CCD1B9"/>
              </a:solidFill>
            </a:endParaRPr>
          </a:p>
        </p:txBody>
      </p:sp>
      <p:sp>
        <p:nvSpPr>
          <p:cNvPr id="7" name="Slide Number Placeholder 6"/>
          <p:cNvSpPr>
            <a:spLocks noGrp="1"/>
          </p:cNvSpPr>
          <p:nvPr>
            <p:ph type="sldNum" sz="quarter" idx="12"/>
          </p:nvPr>
        </p:nvSpPr>
        <p:spPr/>
        <p:txBody>
          <a:bodyPr/>
          <a:lstStyle/>
          <a:p>
            <a:fld id="{7737941E-CC7A-4DCC-9555-09E85704DC16}" type="slidenum">
              <a:rPr lang="en-US" smtClean="0">
                <a:solidFill>
                  <a:srgbClr val="CCD1B9"/>
                </a:solidFill>
              </a:rPr>
              <a:pPr/>
              <a:t>‹#›</a:t>
            </a:fld>
            <a:endParaRPr lang="en-US">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41782954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3092778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2743200"/>
            <a:ext cx="1872343" cy="1905000"/>
          </a:xfrm>
        </p:spPr>
        <p:txBody>
          <a:bodyPr>
            <a:normAutofit/>
          </a:bodyPr>
          <a:lstStyle/>
          <a:p>
            <a:endParaRPr lang="en-US" dirty="0"/>
          </a:p>
          <a:p>
            <a:endParaRPr lang="en-US" dirty="0"/>
          </a:p>
        </p:txBody>
      </p:sp>
      <p:sp>
        <p:nvSpPr>
          <p:cNvPr id="2" name="Title 1"/>
          <p:cNvSpPr>
            <a:spLocks noGrp="1"/>
          </p:cNvSpPr>
          <p:nvPr>
            <p:ph type="title"/>
          </p:nvPr>
        </p:nvSpPr>
        <p:spPr>
          <a:xfrm>
            <a:off x="594360" y="533400"/>
            <a:ext cx="6111240" cy="3505200"/>
          </a:xfrm>
        </p:spPr>
        <p:txBody>
          <a:bodyPr/>
          <a:lstStyle/>
          <a:p>
            <a:pPr algn="ctr"/>
            <a:r>
              <a:rPr lang="en-US" sz="4400" dirty="0" smtClean="0">
                <a:latin typeface="+mn-lt"/>
              </a:rPr>
              <a:t>Content Literacy Instructional </a:t>
            </a:r>
            <a:r>
              <a:rPr lang="en-US" sz="4400" dirty="0" smtClean="0">
                <a:latin typeface="+mn-lt"/>
              </a:rPr>
              <a:t>Shifts for</a:t>
            </a:r>
            <a:br>
              <a:rPr lang="en-US" sz="4400" dirty="0" smtClean="0">
                <a:latin typeface="+mn-lt"/>
              </a:rPr>
            </a:br>
            <a:r>
              <a:rPr lang="en-US" sz="4400" dirty="0" smtClean="0">
                <a:latin typeface="+mn-lt"/>
              </a:rPr>
              <a:t>science </a:t>
            </a:r>
            <a:r>
              <a:rPr lang="en-US" sz="3600" dirty="0" smtClean="0">
                <a:latin typeface="+mn-lt"/>
              </a:rPr>
              <a:t/>
            </a:r>
            <a:br>
              <a:rPr lang="en-US" sz="3600" dirty="0" smtClean="0">
                <a:latin typeface="+mn-lt"/>
              </a:rPr>
            </a:br>
            <a:r>
              <a:rPr lang="en-US" sz="3600" dirty="0" smtClean="0">
                <a:latin typeface="+mn-lt"/>
              </a:rPr>
              <a:t/>
            </a:r>
            <a:br>
              <a:rPr lang="en-US" sz="3600" dirty="0" smtClean="0">
                <a:latin typeface="+mn-lt"/>
              </a:rPr>
            </a:br>
            <a:endParaRPr lang="en-US" sz="1600" i="1" dirty="0">
              <a:latin typeface="+mn-lt"/>
            </a:endParaRPr>
          </a:p>
        </p:txBody>
      </p:sp>
      <p:sp>
        <p:nvSpPr>
          <p:cNvPr id="4" name="Subtitle 2"/>
          <p:cNvSpPr txBox="1">
            <a:spLocks/>
          </p:cNvSpPr>
          <p:nvPr/>
        </p:nvSpPr>
        <p:spPr>
          <a:xfrm>
            <a:off x="1066800" y="4953000"/>
            <a:ext cx="5547360" cy="13716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r">
              <a:buClr>
                <a:srgbClr val="C66951"/>
              </a:buClr>
            </a:pPr>
            <a:r>
              <a:rPr lang="en-US" sz="1400" u="sng" dirty="0" smtClean="0">
                <a:solidFill>
                  <a:srgbClr val="BF974D"/>
                </a:solidFill>
              </a:rPr>
              <a:t>Facilitator</a:t>
            </a:r>
          </a:p>
          <a:p>
            <a:pPr algn="r">
              <a:buClr>
                <a:srgbClr val="C66951"/>
              </a:buClr>
            </a:pPr>
            <a:r>
              <a:rPr lang="en-US" sz="1400" dirty="0" err="1" smtClean="0">
                <a:solidFill>
                  <a:srgbClr val="BF974D"/>
                </a:solidFill>
              </a:rPr>
              <a:t>Auddie</a:t>
            </a:r>
            <a:r>
              <a:rPr lang="en-US" sz="1400" dirty="0" smtClean="0">
                <a:solidFill>
                  <a:srgbClr val="BF974D"/>
                </a:solidFill>
              </a:rPr>
              <a:t> </a:t>
            </a:r>
            <a:r>
              <a:rPr lang="en-US" sz="1400" dirty="0" err="1" smtClean="0">
                <a:solidFill>
                  <a:srgbClr val="BF974D"/>
                </a:solidFill>
              </a:rPr>
              <a:t>Mastroleo</a:t>
            </a:r>
            <a:r>
              <a:rPr lang="en-US" sz="1400" dirty="0" smtClean="0">
                <a:solidFill>
                  <a:srgbClr val="BF974D"/>
                </a:solidFill>
              </a:rPr>
              <a:t>   </a:t>
            </a:r>
            <a:r>
              <a:rPr lang="az-Cyrl-AZ" sz="1400" dirty="0" smtClean="0">
                <a:solidFill>
                  <a:srgbClr val="BF974D"/>
                </a:solidFill>
              </a:rPr>
              <a:t>҉</a:t>
            </a:r>
            <a:r>
              <a:rPr lang="en-US" sz="1400" dirty="0" smtClean="0">
                <a:solidFill>
                  <a:srgbClr val="BF974D"/>
                </a:solidFill>
              </a:rPr>
              <a:t>   </a:t>
            </a:r>
            <a:r>
              <a:rPr lang="en-US" sz="1400" i="1" dirty="0" smtClean="0">
                <a:solidFill>
                  <a:srgbClr val="BF974D"/>
                </a:solidFill>
              </a:rPr>
              <a:t>OCM BOCES Network Team</a:t>
            </a:r>
          </a:p>
        </p:txBody>
      </p:sp>
    </p:spTree>
    <p:extLst>
      <p:ext uri="{BB962C8B-B14F-4D97-AF65-F5344CB8AC3E}">
        <p14:creationId xmlns:p14="http://schemas.microsoft.com/office/powerpoint/2010/main" val="716025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3</a:t>
            </a:r>
          </a:p>
          <a:p>
            <a:pPr algn="ctr"/>
            <a:endParaRPr lang="en-US" dirty="0" smtClean="0"/>
          </a:p>
          <a:p>
            <a:pPr algn="ctr"/>
            <a:r>
              <a:rPr lang="en-US" dirty="0" smtClean="0"/>
              <a:t>Staircase of Complexity</a:t>
            </a:r>
            <a:endParaRPr lang="en-US" dirty="0"/>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Pre-</a:t>
            </a:r>
            <a:r>
              <a:rPr lang="en-US" dirty="0" err="1" smtClean="0"/>
              <a:t>ccls</a:t>
            </a:r>
            <a:endParaRPr lang="en-US" dirty="0"/>
          </a:p>
        </p:txBody>
      </p:sp>
      <p:sp>
        <p:nvSpPr>
          <p:cNvPr id="21" name="TextBox 20"/>
          <p:cNvSpPr txBox="1"/>
          <p:nvPr/>
        </p:nvSpPr>
        <p:spPr>
          <a:xfrm>
            <a:off x="381000" y="914400"/>
            <a:ext cx="6324600" cy="5693866"/>
          </a:xfrm>
          <a:prstGeom prst="rect">
            <a:avLst/>
          </a:prstGeom>
          <a:solidFill>
            <a:schemeClr val="tx1"/>
          </a:solidFill>
          <a:scene3d>
            <a:camera prst="orthographicFront"/>
            <a:lightRig rig="threePt" dir="t"/>
          </a:scene3d>
          <a:sp3d>
            <a:bevelT w="165100" prst="coolSlant"/>
          </a:sp3d>
        </p:spPr>
        <p:txBody>
          <a:bodyPr wrap="square" rtlCol="0">
            <a:spAutoFit/>
          </a:bodyPr>
          <a:lstStyle/>
          <a:p>
            <a:r>
              <a:rPr lang="en-US" sz="2800" dirty="0">
                <a:solidFill>
                  <a:prstClr val="white"/>
                </a:solidFill>
              </a:rPr>
              <a:t>The </a:t>
            </a:r>
            <a:r>
              <a:rPr lang="en-US" sz="2800" b="1" dirty="0">
                <a:solidFill>
                  <a:prstClr val="white"/>
                </a:solidFill>
              </a:rPr>
              <a:t>cell membrane </a:t>
            </a:r>
            <a:r>
              <a:rPr lang="en-US" sz="2800" dirty="0">
                <a:solidFill>
                  <a:prstClr val="white"/>
                </a:solidFill>
              </a:rPr>
              <a:t>is a thin , flexible barrier around the cell.  Many cells also have a strong layer around the  cell membrane known as the </a:t>
            </a:r>
            <a:r>
              <a:rPr lang="en-US" sz="2800" b="1" dirty="0">
                <a:solidFill>
                  <a:prstClr val="white"/>
                </a:solidFill>
              </a:rPr>
              <a:t>cell wall</a:t>
            </a:r>
            <a:r>
              <a:rPr lang="en-US" sz="2800" dirty="0">
                <a:solidFill>
                  <a:prstClr val="white"/>
                </a:solidFill>
              </a:rPr>
              <a:t>...</a:t>
            </a:r>
          </a:p>
          <a:p>
            <a:endParaRPr lang="en-US" sz="2800" dirty="0">
              <a:solidFill>
                <a:prstClr val="white"/>
              </a:solidFill>
            </a:endParaRPr>
          </a:p>
          <a:p>
            <a:r>
              <a:rPr lang="en-US" sz="2800" dirty="0">
                <a:solidFill>
                  <a:prstClr val="white"/>
                </a:solidFill>
              </a:rPr>
              <a:t>Some cells also have a </a:t>
            </a:r>
            <a:r>
              <a:rPr lang="en-US" sz="2800" b="1" dirty="0">
                <a:solidFill>
                  <a:prstClr val="white"/>
                </a:solidFill>
              </a:rPr>
              <a:t>nucleus</a:t>
            </a:r>
            <a:r>
              <a:rPr lang="en-US" sz="2800" dirty="0">
                <a:solidFill>
                  <a:prstClr val="white"/>
                </a:solidFill>
              </a:rPr>
              <a:t>, a large structure that contains the cell’s genetic material and controls the cell’s activities.  The material inside the cell’s membrane – but not including the nucleus – is called the </a:t>
            </a:r>
            <a:r>
              <a:rPr lang="en-US" sz="2800" b="1" dirty="0">
                <a:solidFill>
                  <a:prstClr val="white"/>
                </a:solidFill>
              </a:rPr>
              <a:t>cytoplasm</a:t>
            </a:r>
            <a:r>
              <a:rPr lang="en-US" sz="2800" dirty="0">
                <a:solidFill>
                  <a:prstClr val="white"/>
                </a:solidFill>
              </a:rPr>
              <a:t>.  The cytoplasm contains many </a:t>
            </a:r>
            <a:r>
              <a:rPr lang="en-US" sz="2800" dirty="0">
                <a:solidFill>
                  <a:prstClr val="white"/>
                </a:solidFill>
              </a:rPr>
              <a:t> </a:t>
            </a:r>
            <a:r>
              <a:rPr lang="en-US" sz="2800" dirty="0">
                <a:solidFill>
                  <a:prstClr val="white"/>
                </a:solidFill>
              </a:rPr>
              <a:t>important structures.</a:t>
            </a:r>
            <a:endParaRPr lang="en-US" sz="2800" dirty="0">
              <a:solidFill>
                <a:prstClr val="white"/>
              </a:solidFill>
            </a:endParaRPr>
          </a:p>
        </p:txBody>
      </p:sp>
    </p:spTree>
    <p:extLst>
      <p:ext uri="{BB962C8B-B14F-4D97-AF65-F5344CB8AC3E}">
        <p14:creationId xmlns:p14="http://schemas.microsoft.com/office/powerpoint/2010/main" val="3481023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3</a:t>
            </a:r>
          </a:p>
          <a:p>
            <a:pPr algn="ctr"/>
            <a:endParaRPr lang="en-US" dirty="0" smtClean="0"/>
          </a:p>
          <a:p>
            <a:pPr algn="ctr"/>
            <a:r>
              <a:rPr lang="en-US" sz="2400" dirty="0" smtClean="0"/>
              <a:t>Staircase of Complexity</a:t>
            </a:r>
            <a:endParaRPr lang="en-US" sz="2400" dirty="0"/>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Post-</a:t>
            </a:r>
            <a:r>
              <a:rPr lang="en-US" dirty="0" err="1" smtClean="0"/>
              <a:t>ccls</a:t>
            </a:r>
            <a:endParaRPr lang="en-US" dirty="0"/>
          </a:p>
        </p:txBody>
      </p:sp>
      <p:sp>
        <p:nvSpPr>
          <p:cNvPr id="21" name="TextBox 20"/>
          <p:cNvSpPr txBox="1"/>
          <p:nvPr/>
        </p:nvSpPr>
        <p:spPr>
          <a:xfrm>
            <a:off x="381000" y="1123702"/>
            <a:ext cx="6324600" cy="5262979"/>
          </a:xfrm>
          <a:prstGeom prst="rect">
            <a:avLst/>
          </a:prstGeom>
          <a:solidFill>
            <a:schemeClr val="tx1"/>
          </a:solidFill>
          <a:scene3d>
            <a:camera prst="orthographicFront"/>
            <a:lightRig rig="threePt" dir="t"/>
          </a:scene3d>
          <a:sp3d>
            <a:bevelT w="165100" prst="coolSlant"/>
          </a:sp3d>
        </p:spPr>
        <p:txBody>
          <a:bodyPr wrap="square" rtlCol="0">
            <a:spAutoFit/>
          </a:bodyPr>
          <a:lstStyle/>
          <a:p>
            <a:r>
              <a:rPr lang="en-US" sz="2400" dirty="0">
                <a:solidFill>
                  <a:prstClr val="white"/>
                </a:solidFill>
              </a:rPr>
              <a:t>Under the microscope, a cell looks a lot like a fried egg:  It has a white (the </a:t>
            </a:r>
            <a:r>
              <a:rPr lang="en-US" sz="2400" i="1" dirty="0">
                <a:solidFill>
                  <a:prstClr val="white"/>
                </a:solidFill>
              </a:rPr>
              <a:t>cytoplasm</a:t>
            </a:r>
            <a:r>
              <a:rPr lang="en-US" sz="2400" dirty="0">
                <a:solidFill>
                  <a:prstClr val="white"/>
                </a:solidFill>
              </a:rPr>
              <a:t>) that’s full of water and proteins to keep it fed, and  a yolk (the </a:t>
            </a:r>
            <a:r>
              <a:rPr lang="en-US" sz="2400" i="1" dirty="0">
                <a:solidFill>
                  <a:prstClr val="white"/>
                </a:solidFill>
              </a:rPr>
              <a:t>nucleus</a:t>
            </a:r>
            <a:r>
              <a:rPr lang="en-US" sz="2400" dirty="0">
                <a:solidFill>
                  <a:prstClr val="white"/>
                </a:solidFill>
              </a:rPr>
              <a:t>) that holds all the genetic information that makes you </a:t>
            </a:r>
            <a:r>
              <a:rPr lang="en-US" sz="2400" i="1" dirty="0" err="1">
                <a:solidFill>
                  <a:prstClr val="white"/>
                </a:solidFill>
              </a:rPr>
              <a:t>you</a:t>
            </a:r>
            <a:r>
              <a:rPr lang="en-US" sz="2400" dirty="0">
                <a:solidFill>
                  <a:prstClr val="white"/>
                </a:solidFill>
              </a:rPr>
              <a:t>.  The cytoplasm buzzes like a New York City street.  It’s crammed full of molecules and vessels endlessly shuttling enzymes and sugars from one part of the cell to another, pumping water, nutrients, and oxygen in and out of the cell.  All the while, little cytoplasmic factories work 24/7, cranking out sugars, fats, proteins, and energy to keep the whole thing running and feed the nucleus – the brains of the operation.  </a:t>
            </a:r>
          </a:p>
        </p:txBody>
      </p:sp>
    </p:spTree>
    <p:extLst>
      <p:ext uri="{BB962C8B-B14F-4D97-AF65-F5344CB8AC3E}">
        <p14:creationId xmlns:p14="http://schemas.microsoft.com/office/powerpoint/2010/main" val="1559006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52400"/>
            <a:ext cx="1981200" cy="1828800"/>
          </a:xfrm>
        </p:spPr>
        <p:txBody>
          <a:bodyPr>
            <a:normAutofit/>
          </a:bodyPr>
          <a:lstStyle/>
          <a:p>
            <a:pPr algn="ctr"/>
            <a:r>
              <a:rPr lang="en-US" sz="3600" dirty="0" smtClean="0"/>
              <a:t>SHIFT 4</a:t>
            </a:r>
          </a:p>
        </p:txBody>
      </p:sp>
      <p:sp>
        <p:nvSpPr>
          <p:cNvPr id="2" name="Title 1"/>
          <p:cNvSpPr>
            <a:spLocks noGrp="1"/>
          </p:cNvSpPr>
          <p:nvPr>
            <p:ph type="title"/>
          </p:nvPr>
        </p:nvSpPr>
        <p:spPr>
          <a:xfrm>
            <a:off x="381000" y="304800"/>
            <a:ext cx="6324600" cy="1828800"/>
          </a:xfrm>
        </p:spPr>
        <p:txBody>
          <a:bodyPr/>
          <a:lstStyle/>
          <a:p>
            <a:r>
              <a:rPr lang="en-US" dirty="0" smtClean="0"/>
              <a:t>Text-based answers</a:t>
            </a:r>
            <a:endParaRPr lang="en-US" dirty="0"/>
          </a:p>
        </p:txBody>
      </p:sp>
      <p:graphicFrame>
        <p:nvGraphicFramePr>
          <p:cNvPr id="5" name="Diagram 4"/>
          <p:cNvGraphicFramePr/>
          <p:nvPr>
            <p:extLst>
              <p:ext uri="{D42A27DB-BD31-4B8C-83A1-F6EECF244321}">
                <p14:modId xmlns:p14="http://schemas.microsoft.com/office/powerpoint/2010/main" val="3257959397"/>
              </p:ext>
            </p:extLst>
          </p:nvPr>
        </p:nvGraphicFramePr>
        <p:xfrm>
          <a:off x="609600" y="1676400"/>
          <a:ext cx="5867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086600" y="3733800"/>
            <a:ext cx="1828800" cy="1754326"/>
          </a:xfrm>
          <a:prstGeom prst="rect">
            <a:avLst/>
          </a:prstGeom>
          <a:noFill/>
          <a:ln w="57150">
            <a:noFill/>
          </a:ln>
        </p:spPr>
        <p:txBody>
          <a:bodyPr wrap="square" rtlCol="0">
            <a:spAutoFit/>
          </a:bodyPr>
          <a:lstStyle/>
          <a:p>
            <a:pPr algn="ctr"/>
            <a:r>
              <a:rPr lang="en-US" dirty="0">
                <a:solidFill>
                  <a:prstClr val="white"/>
                </a:solidFill>
              </a:rPr>
              <a:t>Questions are purposefully planned &amp; direct students to closely examine the text</a:t>
            </a:r>
          </a:p>
        </p:txBody>
      </p:sp>
      <p:pic>
        <p:nvPicPr>
          <p:cNvPr id="7"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46545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852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6019800"/>
          </a:xfrm>
        </p:spPr>
        <p:txBody>
          <a:bodyPr>
            <a:normAutofit/>
          </a:bodyPr>
          <a:lstStyle/>
          <a:p>
            <a:pPr algn="ctr"/>
            <a:r>
              <a:rPr lang="en-US" sz="3200" u="sng" dirty="0" smtClean="0"/>
              <a:t>SHIFT 4</a:t>
            </a:r>
          </a:p>
          <a:p>
            <a:pPr algn="ctr"/>
            <a:endParaRPr lang="en-US" dirty="0" smtClean="0"/>
          </a:p>
          <a:p>
            <a:pPr algn="ctr"/>
            <a:r>
              <a:rPr lang="en-US" sz="2600" dirty="0" smtClean="0"/>
              <a:t>Text-based Answers</a:t>
            </a:r>
          </a:p>
          <a:p>
            <a:pPr algn="ctr"/>
            <a:endParaRPr lang="en-US" sz="1800" u="sng" dirty="0"/>
          </a:p>
          <a:p>
            <a:pPr algn="ctr"/>
            <a:r>
              <a:rPr lang="en-US" sz="2600" u="sng" dirty="0" smtClean="0"/>
              <a:t>Question</a:t>
            </a:r>
            <a:r>
              <a:rPr lang="en-US" sz="2600" u="sng" dirty="0"/>
              <a:t>:</a:t>
            </a:r>
          </a:p>
          <a:p>
            <a:pPr algn="ctr"/>
            <a:endParaRPr lang="en-US" dirty="0"/>
          </a:p>
          <a:p>
            <a:r>
              <a:rPr lang="en-US" dirty="0" smtClean="0"/>
              <a:t>Draw a model of a cell. Label the parts in the cell and describe the function of each.</a:t>
            </a:r>
            <a:endParaRPr lang="en-US" dirty="0"/>
          </a:p>
          <a:p>
            <a:endParaRPr lang="en-US" sz="2000" dirty="0" smtClean="0"/>
          </a:p>
        </p:txBody>
      </p:sp>
      <p:sp>
        <p:nvSpPr>
          <p:cNvPr id="8" name="Title 7"/>
          <p:cNvSpPr>
            <a:spLocks noGrp="1"/>
          </p:cNvSpPr>
          <p:nvPr>
            <p:ph type="title"/>
          </p:nvPr>
        </p:nvSpPr>
        <p:spPr>
          <a:xfrm>
            <a:off x="413657" y="-304800"/>
            <a:ext cx="6324600" cy="1828800"/>
          </a:xfrm>
        </p:spPr>
        <p:txBody>
          <a:bodyPr/>
          <a:lstStyle/>
          <a:p>
            <a:r>
              <a:rPr lang="en-US" dirty="0" smtClean="0"/>
              <a:t>Pre-</a:t>
            </a:r>
            <a:r>
              <a:rPr lang="en-US" dirty="0" err="1" smtClean="0"/>
              <a:t>ccls</a:t>
            </a:r>
            <a:endParaRPr lang="en-US" dirty="0"/>
          </a:p>
        </p:txBody>
      </p:sp>
      <p:sp>
        <p:nvSpPr>
          <p:cNvPr id="21" name="TextBox 20"/>
          <p:cNvSpPr txBox="1"/>
          <p:nvPr/>
        </p:nvSpPr>
        <p:spPr>
          <a:xfrm>
            <a:off x="381000" y="914400"/>
            <a:ext cx="6324600" cy="5693866"/>
          </a:xfrm>
          <a:prstGeom prst="rect">
            <a:avLst/>
          </a:prstGeom>
          <a:solidFill>
            <a:schemeClr val="tx1"/>
          </a:solidFill>
          <a:scene3d>
            <a:camera prst="orthographicFront"/>
            <a:lightRig rig="threePt" dir="t"/>
          </a:scene3d>
          <a:sp3d>
            <a:bevelT w="165100" prst="coolSlant"/>
          </a:sp3d>
        </p:spPr>
        <p:txBody>
          <a:bodyPr wrap="square" rtlCol="0">
            <a:spAutoFit/>
          </a:bodyPr>
          <a:lstStyle/>
          <a:p>
            <a:r>
              <a:rPr lang="en-US" sz="2800" dirty="0">
                <a:solidFill>
                  <a:prstClr val="white"/>
                </a:solidFill>
              </a:rPr>
              <a:t>The </a:t>
            </a:r>
            <a:r>
              <a:rPr lang="en-US" sz="2800" b="1" dirty="0">
                <a:solidFill>
                  <a:prstClr val="white"/>
                </a:solidFill>
              </a:rPr>
              <a:t>cell membrane </a:t>
            </a:r>
            <a:r>
              <a:rPr lang="en-US" sz="2800" dirty="0">
                <a:solidFill>
                  <a:prstClr val="white"/>
                </a:solidFill>
              </a:rPr>
              <a:t>is a thin , flexible barrier around the cell.  Many cells also have a strong layer around the  cell membrane known as the </a:t>
            </a:r>
            <a:r>
              <a:rPr lang="en-US" sz="2800" b="1" dirty="0">
                <a:solidFill>
                  <a:prstClr val="white"/>
                </a:solidFill>
              </a:rPr>
              <a:t>cell wall</a:t>
            </a:r>
            <a:r>
              <a:rPr lang="en-US" sz="2800" dirty="0">
                <a:solidFill>
                  <a:prstClr val="white"/>
                </a:solidFill>
              </a:rPr>
              <a:t>...</a:t>
            </a:r>
          </a:p>
          <a:p>
            <a:endParaRPr lang="en-US" sz="2800" dirty="0">
              <a:solidFill>
                <a:prstClr val="white"/>
              </a:solidFill>
            </a:endParaRPr>
          </a:p>
          <a:p>
            <a:r>
              <a:rPr lang="en-US" sz="2800" dirty="0">
                <a:solidFill>
                  <a:prstClr val="white"/>
                </a:solidFill>
              </a:rPr>
              <a:t>Some cells also have a </a:t>
            </a:r>
            <a:r>
              <a:rPr lang="en-US" sz="2800" b="1" dirty="0">
                <a:solidFill>
                  <a:prstClr val="white"/>
                </a:solidFill>
              </a:rPr>
              <a:t>nucleus</a:t>
            </a:r>
            <a:r>
              <a:rPr lang="en-US" sz="2800" dirty="0">
                <a:solidFill>
                  <a:prstClr val="white"/>
                </a:solidFill>
              </a:rPr>
              <a:t>, a large structure that contains the cell’s genetic material and controls the cell’s activities.  The material inside the cell’s membrane – but not including the nucleus – is called the </a:t>
            </a:r>
            <a:r>
              <a:rPr lang="en-US" sz="2800" b="1" dirty="0">
                <a:solidFill>
                  <a:prstClr val="white"/>
                </a:solidFill>
              </a:rPr>
              <a:t>cytoplasm</a:t>
            </a:r>
            <a:r>
              <a:rPr lang="en-US" sz="2800" dirty="0">
                <a:solidFill>
                  <a:prstClr val="white"/>
                </a:solidFill>
              </a:rPr>
              <a:t>.  The cytoplasm contains many  important structures.</a:t>
            </a:r>
          </a:p>
        </p:txBody>
      </p:sp>
    </p:spTree>
    <p:extLst>
      <p:ext uri="{BB962C8B-B14F-4D97-AF65-F5344CB8AC3E}">
        <p14:creationId xmlns:p14="http://schemas.microsoft.com/office/powerpoint/2010/main" val="3107959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0"/>
            <a:ext cx="1872343" cy="6858000"/>
          </a:xfrm>
        </p:spPr>
        <p:txBody>
          <a:bodyPr>
            <a:normAutofit fontScale="70000" lnSpcReduction="20000"/>
          </a:bodyPr>
          <a:lstStyle/>
          <a:p>
            <a:pPr algn="ctr"/>
            <a:r>
              <a:rPr lang="en-US" sz="3600" u="sng" dirty="0" smtClean="0"/>
              <a:t>SHIFT 4</a:t>
            </a:r>
          </a:p>
          <a:p>
            <a:pPr algn="ctr"/>
            <a:endParaRPr lang="en-US" dirty="0" smtClean="0"/>
          </a:p>
          <a:p>
            <a:pPr algn="ctr"/>
            <a:r>
              <a:rPr lang="en-US" sz="2400" dirty="0" smtClean="0"/>
              <a:t>Text-based Answers</a:t>
            </a:r>
          </a:p>
          <a:p>
            <a:pPr algn="ctr"/>
            <a:endParaRPr lang="en-US" sz="2400" dirty="0"/>
          </a:p>
          <a:p>
            <a:pPr algn="ctr"/>
            <a:r>
              <a:rPr lang="en-US" sz="2400" u="sng" dirty="0" smtClean="0"/>
              <a:t>Question:</a:t>
            </a:r>
          </a:p>
          <a:p>
            <a:endParaRPr lang="en-US" sz="2400" dirty="0" smtClean="0"/>
          </a:p>
          <a:p>
            <a:r>
              <a:rPr lang="en-US" sz="2600" dirty="0" smtClean="0"/>
              <a:t>Analyze the author’s similes to describe the cell.  How does her language choice convey the function and structure of a cell?</a:t>
            </a:r>
          </a:p>
          <a:p>
            <a:endParaRPr lang="en-US" sz="2600" dirty="0"/>
          </a:p>
          <a:p>
            <a:r>
              <a:rPr lang="en-US" sz="2600" dirty="0" smtClean="0"/>
              <a:t>Use </a:t>
            </a:r>
            <a:r>
              <a:rPr lang="en-US" sz="2600" dirty="0"/>
              <a:t>specific examples from the </a:t>
            </a:r>
            <a:r>
              <a:rPr lang="en-US" sz="2600" dirty="0" smtClean="0"/>
              <a:t>texts </a:t>
            </a:r>
            <a:r>
              <a:rPr lang="en-US" sz="2600" dirty="0"/>
              <a:t>to support your answer.</a:t>
            </a:r>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Post-</a:t>
            </a:r>
            <a:r>
              <a:rPr lang="en-US" dirty="0" err="1" smtClean="0"/>
              <a:t>ccls</a:t>
            </a:r>
            <a:endParaRPr lang="en-US" dirty="0"/>
          </a:p>
        </p:txBody>
      </p:sp>
      <p:sp>
        <p:nvSpPr>
          <p:cNvPr id="21" name="TextBox 20"/>
          <p:cNvSpPr txBox="1"/>
          <p:nvPr/>
        </p:nvSpPr>
        <p:spPr>
          <a:xfrm>
            <a:off x="374073" y="1371600"/>
            <a:ext cx="6324600" cy="1846659"/>
          </a:xfrm>
          <a:prstGeom prst="rect">
            <a:avLst/>
          </a:prstGeom>
          <a:solidFill>
            <a:schemeClr val="tx1"/>
          </a:solidFill>
          <a:scene3d>
            <a:camera prst="orthographicFront"/>
            <a:lightRig rig="threePt" dir="t"/>
          </a:scene3d>
          <a:sp3d>
            <a:bevelT w="165100" prst="coolSlant"/>
          </a:sp3d>
        </p:spPr>
        <p:txBody>
          <a:bodyPr wrap="square" rtlCol="0">
            <a:spAutoFit/>
          </a:bodyPr>
          <a:lstStyle/>
          <a:p>
            <a:endParaRPr lang="en-US" sz="3200" dirty="0">
              <a:solidFill>
                <a:prstClr val="white"/>
              </a:solidFill>
            </a:endParaRPr>
          </a:p>
          <a:p>
            <a:pPr algn="ctr"/>
            <a:endParaRPr lang="en-US" sz="3200" dirty="0">
              <a:solidFill>
                <a:prstClr val="white"/>
              </a:solidFill>
            </a:endParaRPr>
          </a:p>
          <a:p>
            <a:endParaRPr lang="en-US" sz="3200" dirty="0">
              <a:solidFill>
                <a:prstClr val="white"/>
              </a:solidFill>
            </a:endParaRPr>
          </a:p>
          <a:p>
            <a:endParaRPr lang="en-US" dirty="0">
              <a:solidFill>
                <a:prstClr val="black"/>
              </a:solidFill>
            </a:endParaRPr>
          </a:p>
        </p:txBody>
      </p:sp>
      <p:sp>
        <p:nvSpPr>
          <p:cNvPr id="5" name="TextBox 4"/>
          <p:cNvSpPr txBox="1"/>
          <p:nvPr/>
        </p:nvSpPr>
        <p:spPr>
          <a:xfrm>
            <a:off x="374073" y="1219200"/>
            <a:ext cx="6324600" cy="5262979"/>
          </a:xfrm>
          <a:prstGeom prst="rect">
            <a:avLst/>
          </a:prstGeom>
          <a:solidFill>
            <a:schemeClr val="tx1"/>
          </a:solidFill>
          <a:scene3d>
            <a:camera prst="orthographicFront"/>
            <a:lightRig rig="threePt" dir="t"/>
          </a:scene3d>
          <a:sp3d>
            <a:bevelT w="165100" prst="coolSlant"/>
          </a:sp3d>
        </p:spPr>
        <p:txBody>
          <a:bodyPr wrap="square" rtlCol="0">
            <a:spAutoFit/>
          </a:bodyPr>
          <a:lstStyle/>
          <a:p>
            <a:r>
              <a:rPr lang="en-US" sz="2400" dirty="0">
                <a:solidFill>
                  <a:prstClr val="white"/>
                </a:solidFill>
              </a:rPr>
              <a:t>Under the microscope, a cell looks a lot like a fried egg:  It has a white (the </a:t>
            </a:r>
            <a:r>
              <a:rPr lang="en-US" sz="2400" i="1" dirty="0">
                <a:solidFill>
                  <a:prstClr val="white"/>
                </a:solidFill>
              </a:rPr>
              <a:t>cytoplasm</a:t>
            </a:r>
            <a:r>
              <a:rPr lang="en-US" sz="2400" dirty="0">
                <a:solidFill>
                  <a:prstClr val="white"/>
                </a:solidFill>
              </a:rPr>
              <a:t>) that’s full of water and proteins to keep it fed, and  a yolk (the </a:t>
            </a:r>
            <a:r>
              <a:rPr lang="en-US" sz="2400" i="1" dirty="0">
                <a:solidFill>
                  <a:prstClr val="white"/>
                </a:solidFill>
              </a:rPr>
              <a:t>nucleus</a:t>
            </a:r>
            <a:r>
              <a:rPr lang="en-US" sz="2400" dirty="0">
                <a:solidFill>
                  <a:prstClr val="white"/>
                </a:solidFill>
              </a:rPr>
              <a:t>) that holds all the genetic information that makes you </a:t>
            </a:r>
            <a:r>
              <a:rPr lang="en-US" sz="2400" i="1" dirty="0" err="1">
                <a:solidFill>
                  <a:prstClr val="white"/>
                </a:solidFill>
              </a:rPr>
              <a:t>you</a:t>
            </a:r>
            <a:r>
              <a:rPr lang="en-US" sz="2400" dirty="0">
                <a:solidFill>
                  <a:prstClr val="white"/>
                </a:solidFill>
              </a:rPr>
              <a:t>.  The cytoplasm buzzes like a New York City street.  It’s crammed full of molecules and vessels endlessly shuttling enzymes and sugars from one part of the cell to another, pumping water, nutrients, and oxygen in and out of the cell.  All the while, little cytoplasmic factories work 24/7, cranking out sugars, fats, proteins, and energy to keep the whole thing running and feed the nucleus – the brains of the operation.  </a:t>
            </a:r>
            <a:endParaRPr lang="en-US" sz="2400" dirty="0">
              <a:solidFill>
                <a:prstClr val="black"/>
              </a:solidFill>
            </a:endParaRPr>
          </a:p>
        </p:txBody>
      </p:sp>
    </p:spTree>
    <p:extLst>
      <p:ext uri="{BB962C8B-B14F-4D97-AF65-F5344CB8AC3E}">
        <p14:creationId xmlns:p14="http://schemas.microsoft.com/office/powerpoint/2010/main" val="2412787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Science pre and post shifts notes</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270" y="2035640"/>
            <a:ext cx="8991600" cy="2079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8540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97699" y="152400"/>
            <a:ext cx="1981200" cy="1828800"/>
          </a:xfrm>
        </p:spPr>
        <p:txBody>
          <a:bodyPr>
            <a:normAutofit/>
          </a:bodyPr>
          <a:lstStyle/>
          <a:p>
            <a:pPr algn="ctr"/>
            <a:r>
              <a:rPr lang="en-US" sz="3600" dirty="0" smtClean="0"/>
              <a:t>SHIFT 5</a:t>
            </a:r>
          </a:p>
        </p:txBody>
      </p:sp>
      <p:sp>
        <p:nvSpPr>
          <p:cNvPr id="2" name="Title 1"/>
          <p:cNvSpPr>
            <a:spLocks noGrp="1"/>
          </p:cNvSpPr>
          <p:nvPr>
            <p:ph type="title"/>
          </p:nvPr>
        </p:nvSpPr>
        <p:spPr>
          <a:xfrm>
            <a:off x="381000" y="304800"/>
            <a:ext cx="6324600" cy="1828800"/>
          </a:xfrm>
        </p:spPr>
        <p:txBody>
          <a:bodyPr/>
          <a:lstStyle/>
          <a:p>
            <a:r>
              <a:rPr lang="en-US" dirty="0" smtClean="0"/>
              <a:t>Writing from sources</a:t>
            </a:r>
            <a:endParaRPr lang="en-US" dirty="0"/>
          </a:p>
        </p:txBody>
      </p:sp>
      <p:graphicFrame>
        <p:nvGraphicFramePr>
          <p:cNvPr id="5" name="Diagram 4"/>
          <p:cNvGraphicFramePr/>
          <p:nvPr>
            <p:extLst>
              <p:ext uri="{D42A27DB-BD31-4B8C-83A1-F6EECF244321}">
                <p14:modId xmlns:p14="http://schemas.microsoft.com/office/powerpoint/2010/main" val="2051340501"/>
              </p:ext>
            </p:extLst>
          </p:nvPr>
        </p:nvGraphicFramePr>
        <p:xfrm>
          <a:off x="457200" y="2209800"/>
          <a:ext cx="6248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7058023" y="5334000"/>
            <a:ext cx="1860550" cy="923330"/>
          </a:xfrm>
          <a:prstGeom prst="rect">
            <a:avLst/>
          </a:prstGeom>
          <a:ln w="57150">
            <a:solidFill>
              <a:schemeClr val="tx1"/>
            </a:solidFill>
            <a:prstDash val="dash"/>
          </a:ln>
        </p:spPr>
        <p:txBody>
          <a:bodyPr wrap="square">
            <a:spAutoFit/>
          </a:bodyPr>
          <a:lstStyle/>
          <a:p>
            <a:pPr algn="ctr"/>
            <a:r>
              <a:rPr lang="en-US" u="sng" dirty="0">
                <a:solidFill>
                  <a:prstClr val="white"/>
                </a:solidFill>
              </a:rPr>
              <a:t>Appendix C:</a:t>
            </a:r>
            <a:r>
              <a:rPr lang="en-US" dirty="0">
                <a:solidFill>
                  <a:prstClr val="white"/>
                </a:solidFill>
              </a:rPr>
              <a:t> </a:t>
            </a:r>
          </a:p>
          <a:p>
            <a:pPr algn="ctr"/>
            <a:r>
              <a:rPr lang="en-US" dirty="0">
                <a:solidFill>
                  <a:prstClr val="white"/>
                </a:solidFill>
              </a:rPr>
              <a:t>Samples of Student Writing</a:t>
            </a:r>
          </a:p>
        </p:txBody>
      </p:sp>
      <p:sp>
        <p:nvSpPr>
          <p:cNvPr id="7" name="TextBox 6"/>
          <p:cNvSpPr txBox="1"/>
          <p:nvPr/>
        </p:nvSpPr>
        <p:spPr>
          <a:xfrm>
            <a:off x="7118348" y="3352800"/>
            <a:ext cx="1765301" cy="1477328"/>
          </a:xfrm>
          <a:prstGeom prst="rect">
            <a:avLst/>
          </a:prstGeom>
          <a:noFill/>
          <a:ln w="57150">
            <a:noFill/>
          </a:ln>
        </p:spPr>
        <p:txBody>
          <a:bodyPr wrap="square" rtlCol="0">
            <a:spAutoFit/>
          </a:bodyPr>
          <a:lstStyle/>
          <a:p>
            <a:pPr algn="ctr"/>
            <a:r>
              <a:rPr lang="en-US" dirty="0">
                <a:solidFill>
                  <a:prstClr val="white"/>
                </a:solidFill>
              </a:rPr>
              <a:t>Argumentative writing is especially prominent in the CCLS</a:t>
            </a:r>
          </a:p>
        </p:txBody>
      </p:sp>
      <p:pic>
        <p:nvPicPr>
          <p:cNvPr id="8"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1336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382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5</a:t>
            </a:r>
          </a:p>
          <a:p>
            <a:pPr algn="ctr"/>
            <a:endParaRPr lang="en-US" dirty="0" smtClean="0"/>
          </a:p>
          <a:p>
            <a:pPr algn="ctr"/>
            <a:r>
              <a:rPr lang="en-US" sz="3200" dirty="0" smtClean="0"/>
              <a:t>Writing from Sources</a:t>
            </a:r>
          </a:p>
          <a:p>
            <a:pPr algn="ctr"/>
            <a:endParaRPr lang="en-US" dirty="0"/>
          </a:p>
        </p:txBody>
      </p:sp>
      <p:graphicFrame>
        <p:nvGraphicFramePr>
          <p:cNvPr id="4" name="Diagram 3"/>
          <p:cNvGraphicFramePr/>
          <p:nvPr>
            <p:extLst>
              <p:ext uri="{D42A27DB-BD31-4B8C-83A1-F6EECF244321}">
                <p14:modId xmlns:p14="http://schemas.microsoft.com/office/powerpoint/2010/main" val="2557549507"/>
              </p:ext>
            </p:extLst>
          </p:nvPr>
        </p:nvGraphicFramePr>
        <p:xfrm>
          <a:off x="381000" y="457200"/>
          <a:ext cx="6096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869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02928" y="10886"/>
            <a:ext cx="1872343" cy="3581400"/>
          </a:xfrm>
        </p:spPr>
        <p:txBody>
          <a:bodyPr>
            <a:normAutofit/>
          </a:bodyPr>
          <a:lstStyle/>
          <a:p>
            <a:pPr algn="ctr"/>
            <a:r>
              <a:rPr lang="en-US" sz="3600" u="sng" dirty="0" smtClean="0"/>
              <a:t>SHIFT 5</a:t>
            </a:r>
          </a:p>
          <a:p>
            <a:pPr algn="ctr"/>
            <a:r>
              <a:rPr lang="en-US" sz="3200" dirty="0" smtClean="0"/>
              <a:t>Writing from Sources</a:t>
            </a:r>
          </a:p>
          <a:p>
            <a:pPr algn="ctr"/>
            <a:endParaRPr lang="en-US" dirty="0"/>
          </a:p>
        </p:txBody>
      </p:sp>
      <p:graphicFrame>
        <p:nvGraphicFramePr>
          <p:cNvPr id="5" name="Diagram 4"/>
          <p:cNvGraphicFramePr/>
          <p:nvPr>
            <p:extLst>
              <p:ext uri="{D42A27DB-BD31-4B8C-83A1-F6EECF244321}">
                <p14:modId xmlns:p14="http://schemas.microsoft.com/office/powerpoint/2010/main" val="1337708412"/>
              </p:ext>
            </p:extLst>
          </p:nvPr>
        </p:nvGraphicFramePr>
        <p:xfrm>
          <a:off x="457200" y="381000"/>
          <a:ext cx="6019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919686" y="2743200"/>
            <a:ext cx="2209800" cy="3970318"/>
          </a:xfrm>
          <a:prstGeom prst="rect">
            <a:avLst/>
          </a:prstGeom>
          <a:noFill/>
        </p:spPr>
        <p:txBody>
          <a:bodyPr wrap="square" rtlCol="0">
            <a:spAutoFit/>
          </a:bodyPr>
          <a:lstStyle/>
          <a:p>
            <a:r>
              <a:rPr lang="en-US" dirty="0">
                <a:solidFill>
                  <a:prstClr val="black"/>
                </a:solidFill>
              </a:rPr>
              <a:t>“We must not see</a:t>
            </a:r>
          </a:p>
          <a:p>
            <a:r>
              <a:rPr lang="en-US" dirty="0">
                <a:solidFill>
                  <a:prstClr val="black"/>
                </a:solidFill>
              </a:rPr>
              <a:t>any person as an abstraction. Instead, we must see in every person a universe with its</a:t>
            </a:r>
          </a:p>
          <a:p>
            <a:r>
              <a:rPr lang="en-US" dirty="0">
                <a:solidFill>
                  <a:prstClr val="black"/>
                </a:solidFill>
              </a:rPr>
              <a:t>own secrets, with its own treasures, with its own sources of anguish, and with </a:t>
            </a:r>
            <a:r>
              <a:rPr lang="en-US" dirty="0">
                <a:solidFill>
                  <a:prstClr val="black"/>
                </a:solidFill>
              </a:rPr>
              <a:t>some measure </a:t>
            </a:r>
            <a:r>
              <a:rPr lang="en-US" dirty="0">
                <a:solidFill>
                  <a:prstClr val="black"/>
                </a:solidFill>
              </a:rPr>
              <a:t>of triumph</a:t>
            </a:r>
            <a:r>
              <a:rPr lang="en-US" dirty="0">
                <a:solidFill>
                  <a:prstClr val="black"/>
                </a:solidFill>
              </a:rPr>
              <a:t>.”</a:t>
            </a:r>
          </a:p>
          <a:p>
            <a:endParaRPr lang="en-US" dirty="0">
              <a:solidFill>
                <a:prstClr val="black"/>
              </a:solidFill>
            </a:endParaRPr>
          </a:p>
          <a:p>
            <a:r>
              <a:rPr lang="en-US" dirty="0">
                <a:solidFill>
                  <a:prstClr val="black"/>
                </a:solidFill>
              </a:rPr>
              <a:t>~</a:t>
            </a:r>
            <a:r>
              <a:rPr lang="en-US" dirty="0" err="1">
                <a:solidFill>
                  <a:prstClr val="black"/>
                </a:solidFill>
              </a:rPr>
              <a:t>Elie</a:t>
            </a:r>
            <a:r>
              <a:rPr lang="en-US" dirty="0">
                <a:solidFill>
                  <a:prstClr val="black"/>
                </a:solidFill>
              </a:rPr>
              <a:t> Wiesel</a:t>
            </a:r>
            <a:endParaRPr lang="en-US" dirty="0">
              <a:solidFill>
                <a:prstClr val="black"/>
              </a:solidFill>
            </a:endParaRPr>
          </a:p>
        </p:txBody>
      </p:sp>
    </p:spTree>
    <p:extLst>
      <p:ext uri="{BB962C8B-B14F-4D97-AF65-F5344CB8AC3E}">
        <p14:creationId xmlns:p14="http://schemas.microsoft.com/office/powerpoint/2010/main" val="383002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28600"/>
            <a:ext cx="1981200" cy="1828800"/>
          </a:xfrm>
        </p:spPr>
        <p:txBody>
          <a:bodyPr>
            <a:normAutofit/>
          </a:bodyPr>
          <a:lstStyle/>
          <a:p>
            <a:pPr algn="ctr"/>
            <a:r>
              <a:rPr lang="en-US" sz="3600" dirty="0" smtClean="0"/>
              <a:t>SHIFT 6</a:t>
            </a:r>
          </a:p>
        </p:txBody>
      </p:sp>
      <p:sp>
        <p:nvSpPr>
          <p:cNvPr id="2" name="Title 1"/>
          <p:cNvSpPr>
            <a:spLocks noGrp="1"/>
          </p:cNvSpPr>
          <p:nvPr>
            <p:ph type="title"/>
          </p:nvPr>
        </p:nvSpPr>
        <p:spPr>
          <a:xfrm>
            <a:off x="381000" y="304800"/>
            <a:ext cx="6324600" cy="1828800"/>
          </a:xfrm>
        </p:spPr>
        <p:txBody>
          <a:bodyPr/>
          <a:lstStyle/>
          <a:p>
            <a:r>
              <a:rPr lang="en-US" dirty="0" smtClean="0"/>
              <a:t>Academic vocabulary</a:t>
            </a:r>
            <a:endParaRPr lang="en-US" dirty="0"/>
          </a:p>
        </p:txBody>
      </p:sp>
      <p:graphicFrame>
        <p:nvGraphicFramePr>
          <p:cNvPr id="5" name="Diagram 4"/>
          <p:cNvGraphicFramePr/>
          <p:nvPr>
            <p:extLst>
              <p:ext uri="{D42A27DB-BD31-4B8C-83A1-F6EECF244321}">
                <p14:modId xmlns:p14="http://schemas.microsoft.com/office/powerpoint/2010/main" val="378066348"/>
              </p:ext>
            </p:extLst>
          </p:nvPr>
        </p:nvGraphicFramePr>
        <p:xfrm>
          <a:off x="685800" y="1905000"/>
          <a:ext cx="5080000" cy="4247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162800" y="3276600"/>
            <a:ext cx="1676400" cy="1323439"/>
          </a:xfrm>
          <a:prstGeom prst="rect">
            <a:avLst/>
          </a:prstGeom>
          <a:noFill/>
          <a:ln w="57150">
            <a:noFill/>
          </a:ln>
        </p:spPr>
        <p:txBody>
          <a:bodyPr wrap="square" rtlCol="0">
            <a:spAutoFit/>
          </a:bodyPr>
          <a:lstStyle/>
          <a:p>
            <a:pPr algn="ctr"/>
            <a:r>
              <a:rPr lang="en-US" sz="2000" dirty="0">
                <a:solidFill>
                  <a:prstClr val="white"/>
                </a:solidFill>
              </a:rPr>
              <a:t>Ramp up instruction of Tier Two words </a:t>
            </a:r>
          </a:p>
        </p:txBody>
      </p:sp>
      <p:pic>
        <p:nvPicPr>
          <p:cNvPr id="1026"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0574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858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76312850"/>
              </p:ext>
            </p:extLst>
          </p:nvPr>
        </p:nvGraphicFramePr>
        <p:xfrm>
          <a:off x="381000" y="1719262"/>
          <a:ext cx="8407400" cy="4681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pPr algn="ctr"/>
            <a:r>
              <a:rPr lang="en-US" sz="4400" dirty="0" smtClean="0">
                <a:latin typeface="+mn-lt"/>
              </a:rPr>
              <a:t>Common Core Shifts </a:t>
            </a:r>
            <a:br>
              <a:rPr lang="en-US" sz="4400" dirty="0" smtClean="0">
                <a:latin typeface="+mn-lt"/>
              </a:rPr>
            </a:br>
            <a:r>
              <a:rPr lang="en-US" sz="4400" dirty="0" smtClean="0">
                <a:latin typeface="+mn-lt"/>
              </a:rPr>
              <a:t>ELA &amp; Content Literacy</a:t>
            </a:r>
            <a:endParaRPr lang="en-US" sz="4400" dirty="0">
              <a:latin typeface="+mn-lt"/>
            </a:endParaRPr>
          </a:p>
        </p:txBody>
      </p:sp>
    </p:spTree>
    <p:extLst>
      <p:ext uri="{BB962C8B-B14F-4D97-AF65-F5344CB8AC3E}">
        <p14:creationId xmlns:p14="http://schemas.microsoft.com/office/powerpoint/2010/main" val="5072642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3572743272"/>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2022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6</a:t>
            </a:r>
          </a:p>
          <a:p>
            <a:pPr algn="ctr"/>
            <a:endParaRPr lang="en-US" dirty="0" smtClean="0"/>
          </a:p>
          <a:p>
            <a:pPr algn="ctr"/>
            <a:r>
              <a:rPr lang="en-US" sz="2400" dirty="0" smtClean="0"/>
              <a:t>Academic Vocabulary</a:t>
            </a:r>
            <a:endParaRPr lang="en-US" sz="2400" dirty="0"/>
          </a:p>
          <a:p>
            <a:endParaRPr lang="en-US" dirty="0"/>
          </a:p>
        </p:txBody>
      </p:sp>
      <p:graphicFrame>
        <p:nvGraphicFramePr>
          <p:cNvPr id="4" name="Diagram 3"/>
          <p:cNvGraphicFramePr/>
          <p:nvPr>
            <p:extLst>
              <p:ext uri="{D42A27DB-BD31-4B8C-83A1-F6EECF244321}">
                <p14:modId xmlns:p14="http://schemas.microsoft.com/office/powerpoint/2010/main" val="2535000468"/>
              </p:ext>
            </p:extLst>
          </p:nvPr>
        </p:nvGraphicFramePr>
        <p:xfrm>
          <a:off x="457200" y="381000"/>
          <a:ext cx="6096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0362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6</a:t>
            </a:r>
          </a:p>
          <a:p>
            <a:pPr algn="ctr"/>
            <a:endParaRPr lang="en-US" dirty="0" smtClean="0"/>
          </a:p>
          <a:p>
            <a:pPr algn="ctr"/>
            <a:r>
              <a:rPr lang="en-US" sz="2400" dirty="0" smtClean="0"/>
              <a:t>Academic Vocabulary</a:t>
            </a:r>
            <a:endParaRPr lang="en-US" sz="2400" dirty="0"/>
          </a:p>
          <a:p>
            <a:endParaRPr lang="en-US" dirty="0"/>
          </a:p>
        </p:txBody>
      </p:sp>
      <p:graphicFrame>
        <p:nvGraphicFramePr>
          <p:cNvPr id="5" name="Diagram 4"/>
          <p:cNvGraphicFramePr/>
          <p:nvPr>
            <p:extLst>
              <p:ext uri="{D42A27DB-BD31-4B8C-83A1-F6EECF244321}">
                <p14:modId xmlns:p14="http://schemas.microsoft.com/office/powerpoint/2010/main" val="1548112249"/>
              </p:ext>
            </p:extLst>
          </p:nvPr>
        </p:nvGraphicFramePr>
        <p:xfrm>
          <a:off x="381000" y="457200"/>
          <a:ext cx="6248400" cy="61039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65599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Science pre and post shifts notes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980" y="2191052"/>
            <a:ext cx="8961595" cy="1999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636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3460943364"/>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989914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latin typeface="+mn-lt"/>
              </a:rPr>
              <a:t>Questions? Concerns? Notices?</a:t>
            </a:r>
            <a:endParaRPr lang="en-US" dirty="0">
              <a:latin typeface="+mn-lt"/>
            </a:endParaRPr>
          </a:p>
        </p:txBody>
      </p:sp>
    </p:spTree>
    <p:extLst>
      <p:ext uri="{BB962C8B-B14F-4D97-AF65-F5344CB8AC3E}">
        <p14:creationId xmlns:p14="http://schemas.microsoft.com/office/powerpoint/2010/main" val="1007338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304799"/>
            <a:ext cx="1981200" cy="1828800"/>
          </a:xfrm>
        </p:spPr>
        <p:txBody>
          <a:bodyPr>
            <a:normAutofit fontScale="77500" lnSpcReduction="20000"/>
          </a:bodyPr>
          <a:lstStyle/>
          <a:p>
            <a:pPr algn="ctr"/>
            <a:r>
              <a:rPr lang="en-US" sz="3600" dirty="0" smtClean="0"/>
              <a:t>SHIFT 1</a:t>
            </a:r>
          </a:p>
          <a:p>
            <a:pPr algn="ctr"/>
            <a:endParaRPr lang="en-US" sz="3600" dirty="0" smtClean="0"/>
          </a:p>
          <a:p>
            <a:pPr algn="ctr"/>
            <a:r>
              <a:rPr lang="en-US" sz="3600" dirty="0" smtClean="0"/>
              <a:t>Grades</a:t>
            </a:r>
            <a:endParaRPr lang="en-US" sz="3600" dirty="0"/>
          </a:p>
          <a:p>
            <a:pPr algn="ctr"/>
            <a:r>
              <a:rPr lang="en-US" sz="3600" dirty="0" smtClean="0"/>
              <a:t>PK-5</a:t>
            </a:r>
            <a:endParaRPr lang="en-US" sz="3600" dirty="0"/>
          </a:p>
        </p:txBody>
      </p:sp>
      <p:sp>
        <p:nvSpPr>
          <p:cNvPr id="2" name="Title 1"/>
          <p:cNvSpPr>
            <a:spLocks noGrp="1"/>
          </p:cNvSpPr>
          <p:nvPr>
            <p:ph type="title"/>
          </p:nvPr>
        </p:nvSpPr>
        <p:spPr>
          <a:xfrm>
            <a:off x="381000" y="304800"/>
            <a:ext cx="6324600" cy="1828800"/>
          </a:xfrm>
        </p:spPr>
        <p:txBody>
          <a:bodyPr/>
          <a:lstStyle/>
          <a:p>
            <a:r>
              <a:rPr lang="en-US" dirty="0" smtClean="0"/>
              <a:t>Balancing Informational &amp; Literary Texts</a:t>
            </a:r>
            <a:endParaRPr lang="en-US" dirty="0"/>
          </a:p>
        </p:txBody>
      </p:sp>
      <p:graphicFrame>
        <p:nvGraphicFramePr>
          <p:cNvPr id="12" name="Diagram 11"/>
          <p:cNvGraphicFramePr/>
          <p:nvPr>
            <p:extLst>
              <p:ext uri="{D42A27DB-BD31-4B8C-83A1-F6EECF244321}">
                <p14:modId xmlns:p14="http://schemas.microsoft.com/office/powerpoint/2010/main" val="797836373"/>
              </p:ext>
            </p:extLst>
          </p:nvPr>
        </p:nvGraphicFramePr>
        <p:xfrm>
          <a:off x="381000" y="2438400"/>
          <a:ext cx="6400800" cy="1200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extLst>
              <p:ext uri="{D42A27DB-BD31-4B8C-83A1-F6EECF244321}">
                <p14:modId xmlns:p14="http://schemas.microsoft.com/office/powerpoint/2010/main" val="3451803732"/>
              </p:ext>
            </p:extLst>
          </p:nvPr>
        </p:nvGraphicFramePr>
        <p:xfrm>
          <a:off x="304800" y="4495800"/>
          <a:ext cx="6324600" cy="20313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1219200" y="4876800"/>
            <a:ext cx="1143000" cy="369332"/>
          </a:xfrm>
          <a:prstGeom prst="rect">
            <a:avLst/>
          </a:prstGeom>
          <a:noFill/>
        </p:spPr>
        <p:txBody>
          <a:bodyPr wrap="square" rtlCol="0">
            <a:spAutoFit/>
          </a:bodyPr>
          <a:lstStyle/>
          <a:p>
            <a:r>
              <a:rPr lang="en-US" dirty="0">
                <a:solidFill>
                  <a:prstClr val="white"/>
                </a:solidFill>
              </a:rPr>
              <a:t>4</a:t>
            </a:r>
            <a:r>
              <a:rPr lang="en-US" baseline="30000" dirty="0">
                <a:solidFill>
                  <a:prstClr val="white"/>
                </a:solidFill>
              </a:rPr>
              <a:t>th</a:t>
            </a:r>
            <a:r>
              <a:rPr lang="en-US" dirty="0">
                <a:solidFill>
                  <a:prstClr val="white"/>
                </a:solidFill>
              </a:rPr>
              <a:t> grade</a:t>
            </a:r>
          </a:p>
        </p:txBody>
      </p:sp>
      <p:sp>
        <p:nvSpPr>
          <p:cNvPr id="15" name="TextBox 14"/>
          <p:cNvSpPr txBox="1"/>
          <p:nvPr/>
        </p:nvSpPr>
        <p:spPr>
          <a:xfrm>
            <a:off x="2743200" y="4419600"/>
            <a:ext cx="1143000" cy="369332"/>
          </a:xfrm>
          <a:prstGeom prst="rect">
            <a:avLst/>
          </a:prstGeom>
          <a:noFill/>
        </p:spPr>
        <p:txBody>
          <a:bodyPr wrap="square" rtlCol="0">
            <a:spAutoFit/>
          </a:bodyPr>
          <a:lstStyle/>
          <a:p>
            <a:r>
              <a:rPr lang="en-US" dirty="0">
                <a:solidFill>
                  <a:prstClr val="white"/>
                </a:solidFill>
              </a:rPr>
              <a:t>8</a:t>
            </a:r>
            <a:r>
              <a:rPr lang="en-US" baseline="30000" dirty="0">
                <a:solidFill>
                  <a:prstClr val="white"/>
                </a:solidFill>
              </a:rPr>
              <a:t>th</a:t>
            </a:r>
            <a:r>
              <a:rPr lang="en-US" dirty="0">
                <a:solidFill>
                  <a:prstClr val="white"/>
                </a:solidFill>
              </a:rPr>
              <a:t> grade</a:t>
            </a:r>
          </a:p>
        </p:txBody>
      </p:sp>
      <p:sp>
        <p:nvSpPr>
          <p:cNvPr id="16" name="TextBox 15"/>
          <p:cNvSpPr txBox="1"/>
          <p:nvPr/>
        </p:nvSpPr>
        <p:spPr>
          <a:xfrm>
            <a:off x="4419600" y="4066009"/>
            <a:ext cx="1371600" cy="369332"/>
          </a:xfrm>
          <a:prstGeom prst="rect">
            <a:avLst/>
          </a:prstGeom>
          <a:noFill/>
        </p:spPr>
        <p:txBody>
          <a:bodyPr wrap="square" rtlCol="0">
            <a:spAutoFit/>
          </a:bodyPr>
          <a:lstStyle/>
          <a:p>
            <a:r>
              <a:rPr lang="en-US" dirty="0">
                <a:solidFill>
                  <a:prstClr val="white"/>
                </a:solidFill>
              </a:rPr>
              <a:t>12</a:t>
            </a:r>
            <a:r>
              <a:rPr lang="en-US" baseline="30000" dirty="0">
                <a:solidFill>
                  <a:prstClr val="white"/>
                </a:solidFill>
              </a:rPr>
              <a:t>th</a:t>
            </a:r>
            <a:r>
              <a:rPr lang="en-US" dirty="0">
                <a:solidFill>
                  <a:prstClr val="white"/>
                </a:solidFill>
              </a:rPr>
              <a:t> grade</a:t>
            </a:r>
          </a:p>
        </p:txBody>
      </p:sp>
      <p:sp>
        <p:nvSpPr>
          <p:cNvPr id="17" name="Down Arrow 16"/>
          <p:cNvSpPr/>
          <p:nvPr/>
        </p:nvSpPr>
        <p:spPr>
          <a:xfrm rot="10800000">
            <a:off x="7620000" y="2322844"/>
            <a:ext cx="914400" cy="42249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1" name="Subtitle 2"/>
          <p:cNvSpPr txBox="1">
            <a:spLocks/>
          </p:cNvSpPr>
          <p:nvPr/>
        </p:nvSpPr>
        <p:spPr>
          <a:xfrm>
            <a:off x="7010400" y="4725904"/>
            <a:ext cx="1981200" cy="1828800"/>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ctr">
              <a:buClr>
                <a:srgbClr val="C66951"/>
              </a:buClr>
            </a:pPr>
            <a:r>
              <a:rPr lang="en-US" sz="3600" dirty="0" smtClean="0"/>
              <a:t>Increase in teaching and learning with non-fiction text</a:t>
            </a:r>
            <a:endParaRPr lang="en-US" sz="3600" dirty="0"/>
          </a:p>
        </p:txBody>
      </p:sp>
      <p:pic>
        <p:nvPicPr>
          <p:cNvPr id="18" name="Picture 2" descr="http://comps.canstockphoto.com/can-stock-photo_csp5572833.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15200" y="353426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82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28600"/>
            <a:ext cx="1981200" cy="1828800"/>
          </a:xfrm>
        </p:spPr>
        <p:txBody>
          <a:bodyPr>
            <a:normAutofit fontScale="77500" lnSpcReduction="20000"/>
          </a:bodyPr>
          <a:lstStyle/>
          <a:p>
            <a:pPr algn="ctr"/>
            <a:r>
              <a:rPr lang="en-US" sz="3600" dirty="0" smtClean="0"/>
              <a:t>SHIFT 2</a:t>
            </a:r>
          </a:p>
          <a:p>
            <a:pPr algn="ctr"/>
            <a:endParaRPr lang="en-US" sz="3600" dirty="0" smtClean="0"/>
          </a:p>
          <a:p>
            <a:pPr algn="ctr"/>
            <a:r>
              <a:rPr lang="en-US" sz="3600" dirty="0" smtClean="0"/>
              <a:t>Grades</a:t>
            </a:r>
            <a:endParaRPr lang="en-US" sz="3600" dirty="0"/>
          </a:p>
          <a:p>
            <a:pPr algn="ctr"/>
            <a:r>
              <a:rPr lang="en-US" sz="3600" dirty="0" smtClean="0"/>
              <a:t>6-12</a:t>
            </a:r>
            <a:endParaRPr lang="en-US" sz="3600" dirty="0"/>
          </a:p>
        </p:txBody>
      </p:sp>
      <p:sp>
        <p:nvSpPr>
          <p:cNvPr id="2" name="Title 1"/>
          <p:cNvSpPr>
            <a:spLocks noGrp="1"/>
          </p:cNvSpPr>
          <p:nvPr>
            <p:ph type="title"/>
          </p:nvPr>
        </p:nvSpPr>
        <p:spPr>
          <a:xfrm>
            <a:off x="381000" y="304800"/>
            <a:ext cx="6324600" cy="1828800"/>
          </a:xfrm>
        </p:spPr>
        <p:txBody>
          <a:bodyPr/>
          <a:lstStyle/>
          <a:p>
            <a:r>
              <a:rPr lang="en-US" dirty="0" smtClean="0"/>
              <a:t>Knowledge in the disciplines</a:t>
            </a:r>
            <a:endParaRPr lang="en-US" dirty="0"/>
          </a:p>
        </p:txBody>
      </p:sp>
      <p:graphicFrame>
        <p:nvGraphicFramePr>
          <p:cNvPr id="5" name="Diagram 4"/>
          <p:cNvGraphicFramePr/>
          <p:nvPr>
            <p:extLst>
              <p:ext uri="{D42A27DB-BD31-4B8C-83A1-F6EECF244321}">
                <p14:modId xmlns:p14="http://schemas.microsoft.com/office/powerpoint/2010/main" val="2893084756"/>
              </p:ext>
            </p:extLst>
          </p:nvPr>
        </p:nvGraphicFramePr>
        <p:xfrm>
          <a:off x="533400" y="2286000"/>
          <a:ext cx="60198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075714" y="4419600"/>
            <a:ext cx="1785357" cy="1477328"/>
          </a:xfrm>
          <a:prstGeom prst="rect">
            <a:avLst/>
          </a:prstGeom>
          <a:noFill/>
        </p:spPr>
        <p:txBody>
          <a:bodyPr wrap="square" rtlCol="0">
            <a:spAutoFit/>
          </a:bodyPr>
          <a:lstStyle/>
          <a:p>
            <a:pPr algn="ctr"/>
            <a:r>
              <a:rPr lang="en-US" dirty="0">
                <a:solidFill>
                  <a:prstClr val="white"/>
                </a:solidFill>
              </a:rPr>
              <a:t>Expectation of rigorous domain specific literacy instruction outside of ELA</a:t>
            </a:r>
          </a:p>
        </p:txBody>
      </p:sp>
      <p:pic>
        <p:nvPicPr>
          <p:cNvPr id="6"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82592" y="30480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297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1</a:t>
            </a:r>
          </a:p>
          <a:p>
            <a:pPr algn="ctr"/>
            <a:endParaRPr lang="en-US" dirty="0" smtClean="0"/>
          </a:p>
          <a:p>
            <a:pPr algn="ctr"/>
            <a:r>
              <a:rPr lang="en-US" dirty="0" smtClean="0"/>
              <a:t>Balancing Informational and Literary Texts</a:t>
            </a:r>
          </a:p>
          <a:p>
            <a:pPr algn="ctr"/>
            <a:endParaRPr lang="en-US" dirty="0" smtClean="0"/>
          </a:p>
          <a:p>
            <a:pPr algn="ctr"/>
            <a:r>
              <a:rPr lang="en-US" sz="3200" u="sng" dirty="0" smtClean="0"/>
              <a:t>SHIFT 2</a:t>
            </a:r>
            <a:endParaRPr lang="en-US" sz="3200" u="sng" dirty="0"/>
          </a:p>
          <a:p>
            <a:pPr algn="ctr"/>
            <a:endParaRPr lang="en-US" dirty="0" smtClean="0"/>
          </a:p>
          <a:p>
            <a:pPr algn="ctr"/>
            <a:r>
              <a:rPr lang="en-US" dirty="0" smtClean="0"/>
              <a:t>Building Knowledge in the Disciplines</a:t>
            </a:r>
          </a:p>
          <a:p>
            <a:endParaRPr lang="en-US" dirty="0"/>
          </a:p>
          <a:p>
            <a:endParaRPr lang="en-US" dirty="0"/>
          </a:p>
        </p:txBody>
      </p:sp>
      <p:graphicFrame>
        <p:nvGraphicFramePr>
          <p:cNvPr id="17" name="Diagram 16"/>
          <p:cNvGraphicFramePr/>
          <p:nvPr>
            <p:extLst>
              <p:ext uri="{D42A27DB-BD31-4B8C-83A1-F6EECF244321}">
                <p14:modId xmlns:p14="http://schemas.microsoft.com/office/powerpoint/2010/main" val="4235585698"/>
              </p:ext>
            </p:extLst>
          </p:nvPr>
        </p:nvGraphicFramePr>
        <p:xfrm>
          <a:off x="106174" y="304800"/>
          <a:ext cx="5867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http://literacy.purduecal.edu/STUDENT/bzaharas/dragonfly.jpe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3352800"/>
            <a:ext cx="1981200" cy="252736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66966" y="6001434"/>
            <a:ext cx="4238468" cy="646331"/>
          </a:xfrm>
          <a:prstGeom prst="rect">
            <a:avLst/>
          </a:prstGeom>
          <a:noFill/>
        </p:spPr>
        <p:txBody>
          <a:bodyPr wrap="none" rtlCol="0">
            <a:spAutoFit/>
          </a:bodyPr>
          <a:lstStyle/>
          <a:p>
            <a:r>
              <a:rPr lang="en-US" sz="3600" dirty="0">
                <a:solidFill>
                  <a:prstClr val="white"/>
                </a:solidFill>
              </a:rPr>
              <a:t>The Study of the Cell</a:t>
            </a:r>
            <a:endParaRPr lang="en-US" sz="3600" dirty="0">
              <a:solidFill>
                <a:prstClr val="white"/>
              </a:solidFill>
            </a:endParaRPr>
          </a:p>
        </p:txBody>
      </p:sp>
    </p:spTree>
    <p:extLst>
      <p:ext uri="{BB962C8B-B14F-4D97-AF65-F5344CB8AC3E}">
        <p14:creationId xmlns:p14="http://schemas.microsoft.com/office/powerpoint/2010/main" val="15582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1</a:t>
            </a:r>
          </a:p>
          <a:p>
            <a:pPr algn="ctr"/>
            <a:endParaRPr lang="en-US" dirty="0" smtClean="0"/>
          </a:p>
          <a:p>
            <a:pPr algn="ctr"/>
            <a:r>
              <a:rPr lang="en-US" dirty="0" smtClean="0"/>
              <a:t>Balancing Informational and Literary Texts</a:t>
            </a:r>
          </a:p>
          <a:p>
            <a:pPr algn="ctr"/>
            <a:endParaRPr lang="en-US" dirty="0" smtClean="0"/>
          </a:p>
          <a:p>
            <a:pPr algn="ctr"/>
            <a:r>
              <a:rPr lang="en-US" sz="3200" u="sng" dirty="0" smtClean="0"/>
              <a:t>SHIFT 2</a:t>
            </a:r>
            <a:endParaRPr lang="en-US" sz="3200" u="sng" dirty="0"/>
          </a:p>
          <a:p>
            <a:pPr algn="ctr"/>
            <a:endParaRPr lang="en-US" dirty="0" smtClean="0"/>
          </a:p>
          <a:p>
            <a:pPr algn="ctr"/>
            <a:r>
              <a:rPr lang="en-US" dirty="0" smtClean="0"/>
              <a:t>Building Knowledge in the Disciplines</a:t>
            </a:r>
          </a:p>
          <a:p>
            <a:endParaRPr lang="en-US" dirty="0"/>
          </a:p>
          <a:p>
            <a:endParaRPr lang="en-US" dirty="0"/>
          </a:p>
        </p:txBody>
      </p:sp>
      <p:sp>
        <p:nvSpPr>
          <p:cNvPr id="14" name="TextBox 13"/>
          <p:cNvSpPr txBox="1"/>
          <p:nvPr/>
        </p:nvSpPr>
        <p:spPr>
          <a:xfrm>
            <a:off x="381000" y="5995536"/>
            <a:ext cx="6283071"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rPr>
              <a:t>Paired Texts:  </a:t>
            </a:r>
            <a:r>
              <a:rPr lang="en-US" sz="2800" dirty="0">
                <a:solidFill>
                  <a:prstClr val="white"/>
                </a:solidFill>
                <a:effectLst>
                  <a:outerShdw blurRad="38100" dist="38100" dir="2700000" algn="tl">
                    <a:srgbClr val="000000">
                      <a:alpha val="43137"/>
                    </a:srgbClr>
                  </a:outerShdw>
                </a:effectLst>
              </a:rPr>
              <a:t>The Cell and Beyond</a:t>
            </a:r>
            <a:endParaRPr lang="en-US" sz="2800" dirty="0">
              <a:solidFill>
                <a:prstClr val="white"/>
              </a:solidFill>
              <a:effectLst>
                <a:outerShdw blurRad="38100" dist="38100" dir="2700000" algn="tl">
                  <a:srgbClr val="000000">
                    <a:alpha val="43137"/>
                  </a:srgbClr>
                </a:outerShdw>
              </a:effectLst>
            </a:endParaRPr>
          </a:p>
        </p:txBody>
      </p:sp>
      <p:graphicFrame>
        <p:nvGraphicFramePr>
          <p:cNvPr id="16" name="Diagram 15"/>
          <p:cNvGraphicFramePr/>
          <p:nvPr>
            <p:extLst>
              <p:ext uri="{D42A27DB-BD31-4B8C-83A1-F6EECF244321}">
                <p14:modId xmlns:p14="http://schemas.microsoft.com/office/powerpoint/2010/main" val="2879381356"/>
              </p:ext>
            </p:extLst>
          </p:nvPr>
        </p:nvGraphicFramePr>
        <p:xfrm>
          <a:off x="106174" y="304800"/>
          <a:ext cx="58674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54357128"/>
              </p:ext>
            </p:extLst>
          </p:nvPr>
        </p:nvGraphicFramePr>
        <p:xfrm>
          <a:off x="2819401" y="3415370"/>
          <a:ext cx="4011974" cy="942273"/>
        </p:xfrm>
        <a:graphic>
          <a:graphicData uri="http://schemas.openxmlformats.org/drawingml/2006/table">
            <a:tbl>
              <a:tblPr/>
              <a:tblGrid>
                <a:gridCol w="1371599"/>
                <a:gridCol w="2640375"/>
              </a:tblGrid>
              <a:tr h="942273">
                <a:tc>
                  <a:txBody>
                    <a:bodyPr/>
                    <a:lstStyle/>
                    <a:p>
                      <a:endParaRPr lang="en-US" dirty="0"/>
                    </a:p>
                  </a:txBody>
                  <a:tcPr>
                    <a:lnL>
                      <a:noFill/>
                    </a:lnL>
                    <a:lnR>
                      <a:noFill/>
                    </a:lnR>
                    <a:lnT>
                      <a:noFill/>
                    </a:lnT>
                    <a:lnB>
                      <a:noFill/>
                    </a:lnB>
                  </a:tcPr>
                </a:tc>
                <a:tc>
                  <a:txBody>
                    <a:bodyPr/>
                    <a:lstStyle/>
                    <a:p>
                      <a:endParaRPr lang="en-US" b="1" dirty="0">
                        <a:solidFill>
                          <a:schemeClr val="bg1"/>
                        </a:solidFill>
                      </a:endParaRPr>
                    </a:p>
                  </a:txBody>
                  <a:tcPr>
                    <a:lnL>
                      <a:noFill/>
                    </a:lnL>
                    <a:lnR>
                      <a:noFill/>
                    </a:lnR>
                    <a:lnT>
                      <a:noFill/>
                    </a:lnT>
                    <a:lnB>
                      <a:noFill/>
                    </a:lnB>
                  </a:tcPr>
                </a:tc>
              </a:tr>
            </a:tbl>
          </a:graphicData>
        </a:graphic>
      </p:graphicFrame>
      <p:sp>
        <p:nvSpPr>
          <p:cNvPr id="4" name="Rectangle 3"/>
          <p:cNvSpPr>
            <a:spLocks noChangeArrowheads="1"/>
          </p:cNvSpPr>
          <p:nvPr/>
        </p:nvSpPr>
        <p:spPr bwMode="auto">
          <a:xfrm flipH="1" flipV="1">
            <a:off x="381000" y="7162800"/>
            <a:ext cx="152400" cy="56784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fontAlgn="ctr">
              <a:spcBef>
                <a:spcPct val="0"/>
              </a:spcBef>
              <a:spcAft>
                <a:spcPct val="0"/>
              </a:spcAft>
            </a:pPr>
            <a:r>
              <a:rPr lang="en-US" dirty="0">
                <a:solidFill>
                  <a:srgbClr val="000000"/>
                </a:solidFill>
                <a:latin typeface="Arial" pitchFamily="34" charset="0"/>
                <a:cs typeface="Arial" pitchFamily="34" charset="0"/>
              </a:rPr>
              <a:t> </a:t>
            </a:r>
            <a:r>
              <a:rPr lang="en-US" sz="4500" dirty="0">
                <a:solidFill>
                  <a:srgbClr val="000000"/>
                </a:solidFill>
                <a:latin typeface="Arial" pitchFamily="34" charset="0"/>
                <a:cs typeface="Arial" pitchFamily="34" charset="0"/>
              </a:rPr>
              <a:t> </a:t>
            </a:r>
            <a:r>
              <a:rPr lang="en-US" dirty="0">
                <a:solidFill>
                  <a:srgbClr val="000000"/>
                </a:solidFill>
                <a:latin typeface="Arial" pitchFamily="34" charset="0"/>
                <a:cs typeface="Arial" pitchFamily="34" charset="0"/>
              </a:rPr>
              <a:t>          </a:t>
            </a:r>
          </a:p>
          <a:p>
            <a:pPr eaLnBrk="0" fontAlgn="base" hangingPunct="0">
              <a:spcBef>
                <a:spcPct val="0"/>
              </a:spcBef>
              <a:spcAft>
                <a:spcPct val="0"/>
              </a:spcAft>
            </a:pPr>
            <a:r>
              <a:rPr lang="en-US" dirty="0">
                <a:solidFill>
                  <a:srgbClr val="000000"/>
                </a:solidFill>
                <a:latin typeface="Arial" pitchFamily="34" charset="0"/>
                <a:cs typeface="Arial" pitchFamily="34" charset="0"/>
              </a:rPr>
              <a:t/>
            </a:r>
            <a:br>
              <a:rPr lang="en-US" dirty="0">
                <a:solidFill>
                  <a:srgbClr val="000000"/>
                </a:solidFill>
                <a:latin typeface="Arial" pitchFamily="34" charset="0"/>
                <a:cs typeface="Arial" pitchFamily="34" charset="0"/>
              </a:rPr>
            </a:br>
            <a:r>
              <a:rPr lang="en-US" dirty="0">
                <a:solidFill>
                  <a:srgbClr val="000000"/>
                </a:solidFill>
                <a:latin typeface="Arial" pitchFamily="34" charset="0"/>
                <a:cs typeface="Arial" pitchFamily="34" charset="0"/>
              </a:rPr>
              <a:t/>
            </a:r>
            <a:br>
              <a:rPr lang="en-US" dirty="0">
                <a:solidFill>
                  <a:srgbClr val="000000"/>
                </a:solidFill>
                <a:latin typeface="Arial" pitchFamily="34" charset="0"/>
                <a:cs typeface="Arial" pitchFamily="34" charset="0"/>
              </a:rPr>
            </a:br>
            <a:r>
              <a:rPr lang="en-US" dirty="0">
                <a:solidFill>
                  <a:srgbClr val="000000"/>
                </a:solidFill>
                <a:latin typeface="Arial" pitchFamily="34" charset="0"/>
                <a:cs typeface="Arial" pitchFamily="34" charset="0"/>
              </a:rPr>
              <a:t/>
            </a:r>
            <a:br>
              <a:rPr lang="en-US" dirty="0">
                <a:solidFill>
                  <a:srgbClr val="000000"/>
                </a:solidFill>
                <a:latin typeface="Arial" pitchFamily="34" charset="0"/>
                <a:cs typeface="Arial" pitchFamily="34" charset="0"/>
              </a:rPr>
            </a:br>
            <a:r>
              <a:rPr lang="en-US" dirty="0">
                <a:solidFill>
                  <a:srgbClr val="000000"/>
                </a:solidFill>
                <a:latin typeface="Arial" pitchFamily="34" charset="0"/>
                <a:cs typeface="Arial" pitchFamily="34" charset="0"/>
              </a:rPr>
              <a:t>Read more:</a:t>
            </a:r>
          </a:p>
        </p:txBody>
      </p:sp>
      <p:pic>
        <p:nvPicPr>
          <p:cNvPr id="1025" name="Picture 1" descr="Detail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91000" y="3432861"/>
            <a:ext cx="1676399" cy="253806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literacy.purduecal.edu/STUDENT/bzaharas/dragonfly.jpe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44510" y="3425934"/>
            <a:ext cx="1978025" cy="2523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44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Science pre and post shifts notes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894" y="2466460"/>
            <a:ext cx="8953544" cy="1495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904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218009446"/>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2831820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399" y="228600"/>
            <a:ext cx="1981200" cy="1455823"/>
          </a:xfrm>
        </p:spPr>
        <p:txBody>
          <a:bodyPr>
            <a:normAutofit/>
          </a:bodyPr>
          <a:lstStyle/>
          <a:p>
            <a:pPr algn="ctr"/>
            <a:r>
              <a:rPr lang="en-US" sz="3600" dirty="0" smtClean="0"/>
              <a:t>SHIFT 3</a:t>
            </a:r>
          </a:p>
        </p:txBody>
      </p:sp>
      <p:sp>
        <p:nvSpPr>
          <p:cNvPr id="2" name="Title 1"/>
          <p:cNvSpPr>
            <a:spLocks noGrp="1"/>
          </p:cNvSpPr>
          <p:nvPr>
            <p:ph type="title"/>
          </p:nvPr>
        </p:nvSpPr>
        <p:spPr>
          <a:xfrm>
            <a:off x="381000" y="304800"/>
            <a:ext cx="6324600" cy="1828800"/>
          </a:xfrm>
        </p:spPr>
        <p:txBody>
          <a:bodyPr/>
          <a:lstStyle/>
          <a:p>
            <a:r>
              <a:rPr lang="en-US" dirty="0" smtClean="0"/>
              <a:t>Staircase of complexity</a:t>
            </a:r>
            <a:endParaRPr lang="en-US" dirty="0"/>
          </a:p>
        </p:txBody>
      </p:sp>
      <p:graphicFrame>
        <p:nvGraphicFramePr>
          <p:cNvPr id="7" name="Diagram 6"/>
          <p:cNvGraphicFramePr/>
          <p:nvPr>
            <p:extLst>
              <p:ext uri="{D42A27DB-BD31-4B8C-83A1-F6EECF244321}">
                <p14:modId xmlns:p14="http://schemas.microsoft.com/office/powerpoint/2010/main" val="3424463854"/>
              </p:ext>
            </p:extLst>
          </p:nvPr>
        </p:nvGraphicFramePr>
        <p:xfrm>
          <a:off x="228600" y="2133600"/>
          <a:ext cx="6629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7086600" y="4796156"/>
            <a:ext cx="1828800" cy="1754326"/>
          </a:xfrm>
          <a:prstGeom prst="rect">
            <a:avLst/>
          </a:prstGeom>
          <a:ln w="38100">
            <a:solidFill>
              <a:schemeClr val="tx1"/>
            </a:solidFill>
            <a:prstDash val="dash"/>
          </a:ln>
        </p:spPr>
        <p:txBody>
          <a:bodyPr wrap="square">
            <a:spAutoFit/>
          </a:bodyPr>
          <a:lstStyle/>
          <a:p>
            <a:pPr algn="ctr"/>
            <a:r>
              <a:rPr lang="en-US" u="sng" dirty="0">
                <a:solidFill>
                  <a:prstClr val="white"/>
                </a:solidFill>
              </a:rPr>
              <a:t>Appendix B: </a:t>
            </a:r>
          </a:p>
          <a:p>
            <a:pPr algn="ctr"/>
            <a:endParaRPr lang="en-US" dirty="0">
              <a:solidFill>
                <a:prstClr val="white"/>
              </a:solidFill>
            </a:endParaRPr>
          </a:p>
          <a:p>
            <a:pPr algn="ctr"/>
            <a:r>
              <a:rPr lang="en-US" dirty="0">
                <a:solidFill>
                  <a:prstClr val="white"/>
                </a:solidFill>
              </a:rPr>
              <a:t>Text Exemplars and Sample Performance Tasks</a:t>
            </a:r>
          </a:p>
        </p:txBody>
      </p:sp>
      <p:sp>
        <p:nvSpPr>
          <p:cNvPr id="4" name="TextBox 3"/>
          <p:cNvSpPr txBox="1"/>
          <p:nvPr/>
        </p:nvSpPr>
        <p:spPr>
          <a:xfrm>
            <a:off x="7099299" y="3124200"/>
            <a:ext cx="1828800" cy="1477328"/>
          </a:xfrm>
          <a:prstGeom prst="rect">
            <a:avLst/>
          </a:prstGeom>
          <a:noFill/>
        </p:spPr>
        <p:txBody>
          <a:bodyPr wrap="square" rtlCol="0">
            <a:spAutoFit/>
          </a:bodyPr>
          <a:lstStyle/>
          <a:p>
            <a:pPr algn="ctr"/>
            <a:r>
              <a:rPr lang="en-US" dirty="0">
                <a:solidFill>
                  <a:prstClr val="white"/>
                </a:solidFill>
              </a:rPr>
              <a:t>Expectation of proficiency and independence in reading grade level text</a:t>
            </a:r>
          </a:p>
        </p:txBody>
      </p:sp>
      <p:pic>
        <p:nvPicPr>
          <p:cNvPr id="9"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27899" y="19050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4839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2878</Words>
  <Application>Microsoft Office PowerPoint</Application>
  <PresentationFormat>On-screen Show (4:3)</PresentationFormat>
  <Paragraphs>269</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Grid</vt:lpstr>
      <vt:lpstr>Content Literacy Instructional Shifts for science   </vt:lpstr>
      <vt:lpstr>Common Core Shifts  ELA &amp; Content Literacy</vt:lpstr>
      <vt:lpstr>Balancing Informational &amp; Literary Texts</vt:lpstr>
      <vt:lpstr>Knowledge in the disciplines</vt:lpstr>
      <vt:lpstr>PowerPoint Presentation</vt:lpstr>
      <vt:lpstr>PowerPoint Presentation</vt:lpstr>
      <vt:lpstr>Science pre and post shifts notes</vt:lpstr>
      <vt:lpstr>Turn and Talk</vt:lpstr>
      <vt:lpstr>Staircase of complexity</vt:lpstr>
      <vt:lpstr>Pre-ccls</vt:lpstr>
      <vt:lpstr>Post-ccls</vt:lpstr>
      <vt:lpstr>Text-based answers</vt:lpstr>
      <vt:lpstr>Pre-ccls</vt:lpstr>
      <vt:lpstr>Post-ccls</vt:lpstr>
      <vt:lpstr>Science pre and post shifts notes</vt:lpstr>
      <vt:lpstr>Writing from sources</vt:lpstr>
      <vt:lpstr>PowerPoint Presentation</vt:lpstr>
      <vt:lpstr>PowerPoint Presentation</vt:lpstr>
      <vt:lpstr>Academic vocabulary</vt:lpstr>
      <vt:lpstr>Turn and Talk</vt:lpstr>
      <vt:lpstr>PowerPoint Presentation</vt:lpstr>
      <vt:lpstr>PowerPoint Presentation</vt:lpstr>
      <vt:lpstr>Science pre and post shifts notes</vt:lpstr>
      <vt:lpstr>Turn and Talk</vt:lpstr>
      <vt:lpstr>Questions? Concerns? Notices?</vt:lpstr>
    </vt:vector>
  </TitlesOfParts>
  <Company>OCM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Literacy Instructional Shifts for science   </dc:title>
  <dc:creator>Audrey Mastroleo</dc:creator>
  <cp:lastModifiedBy>Audrey Mastroleo</cp:lastModifiedBy>
  <cp:revision>1</cp:revision>
  <dcterms:created xsi:type="dcterms:W3CDTF">2011-11-08T16:07:31Z</dcterms:created>
  <dcterms:modified xsi:type="dcterms:W3CDTF">2011-11-08T16:10:55Z</dcterms:modified>
</cp:coreProperties>
</file>