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70" r:id="rId5"/>
    <p:sldId id="259" r:id="rId6"/>
    <p:sldId id="269" r:id="rId7"/>
    <p:sldId id="260" r:id="rId8"/>
    <p:sldId id="271" r:id="rId9"/>
    <p:sldId id="272" r:id="rId10"/>
    <p:sldId id="262" r:id="rId11"/>
    <p:sldId id="273" r:id="rId12"/>
    <p:sldId id="274" r:id="rId13"/>
    <p:sldId id="264" r:id="rId14"/>
    <p:sldId id="266" r:id="rId15"/>
    <p:sldId id="267" r:id="rId16"/>
    <p:sldId id="275" r:id="rId17"/>
    <p:sldId id="268" r:id="rId1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E66E15A-1DA4-4CD9-B743-86BB3301E2CB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2438400"/>
            <a:ext cx="3322320" cy="288663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Student Services Curriculum &amp; Instructional Council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2438400"/>
            <a:ext cx="3309803" cy="3243309"/>
          </a:xfrm>
        </p:spPr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68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Identifying Priorities </a:t>
            </a:r>
            <a:br>
              <a:rPr lang="en-US" dirty="0" smtClean="0">
                <a:latin typeface="Bookman Old Style" pitchFamily="18" charset="0"/>
              </a:rPr>
            </a:br>
            <a:r>
              <a:rPr lang="en-US" dirty="0" smtClean="0">
                <a:latin typeface="Bookman Old Style" pitchFamily="18" charset="0"/>
              </a:rPr>
              <a:t>for the Year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46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Identifying SSCIC Priorities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Make the  Technology Vision a Reality!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Supporting Teachers with the Implementation of Lesson Planning Tool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4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Preferred Method of Learning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Presentations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Demonstrations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Book Read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???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31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Hot Topics from the State Education Department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Instructional Spotlight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Utilizing Technology to Enhance Learning~ Rick Pollard</a:t>
            </a:r>
          </a:p>
          <a:p>
            <a:pPr marL="68580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err="1" smtClean="0">
                <a:latin typeface="Bookman Old Style" panose="02050604050505020204" pitchFamily="18" charset="0"/>
              </a:rPr>
              <a:t>SmartBoard</a:t>
            </a:r>
            <a:r>
              <a:rPr lang="en-US" dirty="0" smtClean="0">
                <a:latin typeface="Bookman Old Style" panose="02050604050505020204" pitchFamily="18" charset="0"/>
              </a:rPr>
              <a:t> Training</a:t>
            </a:r>
          </a:p>
          <a:p>
            <a:pPr marL="68580" indent="0"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Project-based Learning~ </a:t>
            </a:r>
            <a:r>
              <a:rPr lang="en-US" dirty="0" err="1" smtClean="0">
                <a:latin typeface="Bookman Old Style" panose="02050604050505020204" pitchFamily="18" charset="0"/>
              </a:rPr>
              <a:t>Alanna</a:t>
            </a:r>
            <a:r>
              <a:rPr lang="en-US" dirty="0" smtClean="0">
                <a:latin typeface="Bookman Old Style" panose="02050604050505020204" pitchFamily="18" charset="0"/>
              </a:rPr>
              <a:t> Matson, Lauren Baldwin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Update on New Tech 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Implementing the Common Core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9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733365" y="2317898"/>
            <a:ext cx="3313355" cy="362570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ookman Old Style" panose="02050604050505020204" pitchFamily="18" charset="0"/>
              </a:rPr>
              <a:t>How Best to Support the Use of the Common Lesson Planning Template to Improve Student Learning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6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7200"/>
            <a:ext cx="7024744" cy="171346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Supporting the Use of the Lesson Planning Tool to Improve Learning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Revisiting the “Why”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Current State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Desired State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Building </a:t>
            </a:r>
            <a:r>
              <a:rPr lang="en-US" smtClean="0">
                <a:latin typeface="Bookman Old Style" panose="02050604050505020204" pitchFamily="18" charset="0"/>
              </a:rPr>
              <a:t>the Bridge</a:t>
            </a:r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9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Staff Development Day - March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733365" y="4495800"/>
            <a:ext cx="3309803" cy="1185909"/>
          </a:xfrm>
        </p:spPr>
        <p:txBody>
          <a:bodyPr/>
          <a:lstStyle/>
          <a:p>
            <a:r>
              <a:rPr lang="en-US" dirty="0" smtClean="0"/>
              <a:t>Volunteers for Subcommittee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5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Agenda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Welcome &amp; Introductions</a:t>
            </a:r>
          </a:p>
          <a:p>
            <a:endParaRPr lang="en-US" dirty="0">
              <a:latin typeface="Bookman Old Style" pitchFamily="18" charset="0"/>
            </a:endParaRPr>
          </a:p>
          <a:p>
            <a:r>
              <a:rPr lang="en-US" dirty="0" smtClean="0">
                <a:latin typeface="Bookman Old Style" pitchFamily="18" charset="0"/>
              </a:rPr>
              <a:t>Purpose of SSCIC</a:t>
            </a:r>
          </a:p>
          <a:p>
            <a:endParaRPr lang="en-US" dirty="0">
              <a:latin typeface="Bookman Old Style" pitchFamily="18" charset="0"/>
            </a:endParaRPr>
          </a:p>
          <a:p>
            <a:r>
              <a:rPr lang="en-US" dirty="0" smtClean="0">
                <a:latin typeface="Bookman Old Style" pitchFamily="18" charset="0"/>
              </a:rPr>
              <a:t>Identifying Priorities for the Year</a:t>
            </a:r>
          </a:p>
          <a:p>
            <a:endParaRPr lang="en-US" dirty="0">
              <a:latin typeface="Bookman Old Style" pitchFamily="18" charset="0"/>
            </a:endParaRPr>
          </a:p>
          <a:p>
            <a:r>
              <a:rPr lang="en-US" dirty="0" smtClean="0">
                <a:latin typeface="Bookman Old Style" pitchFamily="18" charset="0"/>
              </a:rPr>
              <a:t>Hot Topics from the State Education Department~ Jeff Craig</a:t>
            </a:r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62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Agenda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Instructional Spotlight  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Utilizing Technology to Enhance Learning ~ Rick Pollard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SmartBoard</a:t>
            </a:r>
            <a:r>
              <a:rPr lang="en-US" dirty="0" smtClean="0">
                <a:latin typeface="Bookman Old Style" panose="02050604050505020204" pitchFamily="18" charset="0"/>
              </a:rPr>
              <a:t> Training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Project-based Learning ~ </a:t>
            </a:r>
            <a:r>
              <a:rPr lang="en-US" dirty="0" err="1" smtClean="0">
                <a:latin typeface="Bookman Old Style" panose="02050604050505020204" pitchFamily="18" charset="0"/>
              </a:rPr>
              <a:t>Alanna</a:t>
            </a:r>
            <a:r>
              <a:rPr lang="en-US" dirty="0" smtClean="0">
                <a:latin typeface="Bookman Old Style" panose="02050604050505020204" pitchFamily="18" charset="0"/>
              </a:rPr>
              <a:t> Matson, Lauren Baldwin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Update on New Tech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Implementing the Common Core</a:t>
            </a:r>
          </a:p>
          <a:p>
            <a:pPr marL="365760" lvl="1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30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Agenda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How Best to Support the Use of the Common Lesson Planning Template to Improve Student </a:t>
            </a:r>
            <a:r>
              <a:rPr lang="en-US" dirty="0" smtClean="0">
                <a:latin typeface="Bookman Old Style" panose="02050604050505020204" pitchFamily="18" charset="0"/>
              </a:rPr>
              <a:t>Learning</a:t>
            </a:r>
          </a:p>
          <a:p>
            <a:pPr marL="68580" indent="0"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Staff Development Day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Subcommittee for March</a:t>
            </a:r>
            <a:endParaRPr lang="en-US" dirty="0">
              <a:latin typeface="Bookman Old Style" panose="02050604050505020204" pitchFamily="18" charset="0"/>
            </a:endParaRP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2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Welcome &amp; Introductions 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5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Welcome &amp; Introductions</a:t>
            </a:r>
            <a:br>
              <a:rPr lang="en-US" sz="3200" dirty="0" smtClean="0">
                <a:latin typeface="Bookman Old Style" panose="02050604050505020204" pitchFamily="18" charset="0"/>
              </a:rPr>
            </a:br>
            <a:r>
              <a:rPr lang="en-US" sz="3200" dirty="0" smtClean="0">
                <a:latin typeface="Bookman Old Style" panose="02050604050505020204" pitchFamily="18" charset="0"/>
              </a:rPr>
              <a:t>On your index card, please write:</a:t>
            </a:r>
            <a:endParaRPr lang="en-US" sz="3200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Name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Program 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Position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Share one success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One thing you hope to gain from SSCIC this year</a:t>
            </a: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812385"/>
            <a:ext cx="3419475" cy="2495292"/>
          </a:xfrm>
        </p:spPr>
      </p:pic>
    </p:spTree>
    <p:extLst>
      <p:ext uri="{BB962C8B-B14F-4D97-AF65-F5344CB8AC3E}">
        <p14:creationId xmlns:p14="http://schemas.microsoft.com/office/powerpoint/2010/main" val="14262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Purpose of SSCIC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4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Purpose of SSCIC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Share &amp; learn about innovative instructional strategies that engage students in learning 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Promote collaboration across departments at OCM BOCES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Learn more about SED initiatives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Foster leadership development across OCM BOCES</a:t>
            </a:r>
          </a:p>
        </p:txBody>
      </p:sp>
    </p:spTree>
    <p:extLst>
      <p:ext uri="{BB962C8B-B14F-4D97-AF65-F5344CB8AC3E}">
        <p14:creationId xmlns:p14="http://schemas.microsoft.com/office/powerpoint/2010/main" val="5251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Responsibility of Council Members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>
                <a:latin typeface="Bookman Old Style" panose="02050604050505020204" pitchFamily="18" charset="0"/>
              </a:rPr>
              <a:t>Council Members will be responsible for sharing information </a:t>
            </a:r>
            <a:r>
              <a:rPr lang="en-US" dirty="0" smtClean="0">
                <a:latin typeface="Bookman Old Style" panose="02050604050505020204" pitchFamily="18" charset="0"/>
              </a:rPr>
              <a:t>from SSCIC with </a:t>
            </a:r>
            <a:r>
              <a:rPr lang="en-US" dirty="0">
                <a:latin typeface="Bookman Old Style" panose="02050604050505020204" pitchFamily="18" charset="0"/>
              </a:rPr>
              <a:t>colleagues in </a:t>
            </a:r>
            <a:r>
              <a:rPr lang="en-US" dirty="0" smtClean="0">
                <a:latin typeface="Bookman Old Style" panose="02050604050505020204" pitchFamily="18" charset="0"/>
              </a:rPr>
              <a:t>their programs</a:t>
            </a:r>
            <a:endParaRPr lang="en-US" dirty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08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301</TotalTime>
  <Words>270</Words>
  <Application>Microsoft Office PowerPoint</Application>
  <PresentationFormat>On-screen Show (4:3)</PresentationFormat>
  <Paragraphs>65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Austin</vt:lpstr>
      <vt:lpstr>Student Services Curriculum &amp; Instructional Council</vt:lpstr>
      <vt:lpstr>Agenda</vt:lpstr>
      <vt:lpstr>Agenda</vt:lpstr>
      <vt:lpstr>Agenda</vt:lpstr>
      <vt:lpstr>Welcome &amp; Introductions </vt:lpstr>
      <vt:lpstr>Welcome &amp; Introductions On your index card, please write:</vt:lpstr>
      <vt:lpstr>Purpose of SSCIC</vt:lpstr>
      <vt:lpstr>Purpose of SSCIC</vt:lpstr>
      <vt:lpstr>Responsibility of Council Members</vt:lpstr>
      <vt:lpstr>Identifying Priorities  for the Year</vt:lpstr>
      <vt:lpstr>Identifying SSCIC Priorities</vt:lpstr>
      <vt:lpstr>Preferred Method of Learning</vt:lpstr>
      <vt:lpstr>Hot Topics from the State Education Department</vt:lpstr>
      <vt:lpstr>Instructional Spotlight</vt:lpstr>
      <vt:lpstr>How Best to Support the Use of the Common Lesson Planning Template to Improve Student Learning</vt:lpstr>
      <vt:lpstr>Supporting the Use of the Lesson Planning Tool to Improve Learning</vt:lpstr>
      <vt:lpstr>Staff Development Day - March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Services Curriculum &amp; Instructional Council</dc:title>
  <dc:creator>Sheena Brill</dc:creator>
  <cp:lastModifiedBy>jcraig</cp:lastModifiedBy>
  <cp:revision>21</cp:revision>
  <cp:lastPrinted>2013-10-21T13:32:39Z</cp:lastPrinted>
  <dcterms:created xsi:type="dcterms:W3CDTF">2013-04-26T18:59:35Z</dcterms:created>
  <dcterms:modified xsi:type="dcterms:W3CDTF">2013-10-22T14:41:08Z</dcterms:modified>
</cp:coreProperties>
</file>