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1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1D0B8-CFFA-490B-A226-F8C267C89B58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07B35-CDBA-42EA-8A7B-24A6AD571A35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Student Services Curriculum and Instructional Council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Wednesday, October 22, 2014</a:t>
            </a:r>
            <a:endParaRPr lang="en-US" dirty="0"/>
          </a:p>
        </p:txBody>
      </p:sp>
      <p:pic>
        <p:nvPicPr>
          <p:cNvPr id="1026" name="Picture 2" descr="bd0496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257800"/>
            <a:ext cx="1371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250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mtClean="0"/>
              <a:t>Other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41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and Introductions</a:t>
            </a:r>
          </a:p>
          <a:p>
            <a:r>
              <a:rPr lang="en-US" dirty="0" smtClean="0"/>
              <a:t>Sharing Successes and Celebrations</a:t>
            </a:r>
          </a:p>
          <a:p>
            <a:r>
              <a:rPr lang="en-US" dirty="0" smtClean="0"/>
              <a:t>Purpose of the Council</a:t>
            </a:r>
          </a:p>
          <a:p>
            <a:r>
              <a:rPr lang="en-US" dirty="0" smtClean="0"/>
              <a:t>Identifying Priorities for the Year</a:t>
            </a:r>
          </a:p>
          <a:p>
            <a:r>
              <a:rPr lang="en-US" dirty="0" smtClean="0"/>
              <a:t>Hot Topics from the State Education Department</a:t>
            </a:r>
          </a:p>
          <a:p>
            <a:r>
              <a:rPr lang="en-US" dirty="0" smtClean="0"/>
              <a:t>Instructional Spotlight:  Advice from Students</a:t>
            </a:r>
          </a:p>
          <a:p>
            <a:r>
              <a:rPr lang="en-US" dirty="0" smtClean="0"/>
              <a:t>Instructional Spotlight:  Project-Based Learning</a:t>
            </a:r>
          </a:p>
          <a:p>
            <a:r>
              <a:rPr lang="en-US" smtClean="0"/>
              <a:t>Other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82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Welcome and Introductions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60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Sharing Successes </a:t>
            </a:r>
            <a:br>
              <a:rPr lang="en-US" dirty="0" smtClean="0"/>
            </a:br>
            <a:r>
              <a:rPr lang="en-US" dirty="0" smtClean="0"/>
              <a:t>and Celebrations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29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Purpose of the Council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71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Identifying Priorities </a:t>
            </a:r>
            <a:br>
              <a:rPr lang="en-US" dirty="0" smtClean="0"/>
            </a:br>
            <a:r>
              <a:rPr lang="en-US" dirty="0" smtClean="0"/>
              <a:t>for the Year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7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Hot Topics from the State Education Department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13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Instructional Spotlight: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Advice from Students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41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Instructional Spotlight: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Project-Based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04482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TC101972873[[fn=Summer]]</Template>
  <TotalTime>8</TotalTime>
  <Words>78</Words>
  <Application>Microsoft Office PowerPoint</Application>
  <PresentationFormat>On-screen Show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Summer</vt:lpstr>
      <vt:lpstr>Student Services Curriculum and Instructional Council</vt:lpstr>
      <vt:lpstr>Agenda</vt:lpstr>
      <vt:lpstr>Welcome and Introductions</vt:lpstr>
      <vt:lpstr>Sharing Successes  and Celebrations</vt:lpstr>
      <vt:lpstr>Purpose of the Council</vt:lpstr>
      <vt:lpstr>Identifying Priorities  for the Year</vt:lpstr>
      <vt:lpstr>Hot Topics from the State Education Department</vt:lpstr>
      <vt:lpstr>Instructional Spotlight:</vt:lpstr>
      <vt:lpstr>Instructional Spotlight:</vt:lpstr>
      <vt:lpstr>Other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Services Curriculum and Instructional Council</dc:title>
  <dc:creator>Sheena Brill</dc:creator>
  <cp:lastModifiedBy>Sheena Brill</cp:lastModifiedBy>
  <cp:revision>2</cp:revision>
  <dcterms:created xsi:type="dcterms:W3CDTF">2014-10-17T16:24:58Z</dcterms:created>
  <dcterms:modified xsi:type="dcterms:W3CDTF">2014-10-17T16:37:40Z</dcterms:modified>
</cp:coreProperties>
</file>