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9" r:id="rId5"/>
    <p:sldId id="260" r:id="rId6"/>
    <p:sldId id="262" r:id="rId7"/>
    <p:sldId id="269" r:id="rId8"/>
    <p:sldId id="264" r:id="rId9"/>
    <p:sldId id="265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E66E15A-1DA4-4CD9-B743-86BB3301E2CB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0BC4A1-17FF-4F15-91ED-4A1B455884B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February 3, 2015</a:t>
            </a:r>
            <a:endParaRPr lang="en-US" dirty="0" smtClean="0">
              <a:latin typeface="Bookman Old Style" pitchFamily="18" charset="0"/>
            </a:endParaRPr>
          </a:p>
          <a:p>
            <a:r>
              <a:rPr lang="en-US" dirty="0" err="1" smtClean="0">
                <a:latin typeface="Bookman Old Style" pitchFamily="18" charset="0"/>
              </a:rPr>
              <a:t>Mcevoy</a:t>
            </a:r>
            <a:r>
              <a:rPr lang="en-US" dirty="0" smtClean="0">
                <a:latin typeface="Bookman Old Style" pitchFamily="18" charset="0"/>
              </a:rPr>
              <a:t>, room 701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Student Services Curriculum &amp; Instructional Council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68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Agenda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Welcome </a:t>
            </a:r>
          </a:p>
          <a:p>
            <a:r>
              <a:rPr lang="en-US" dirty="0" smtClean="0">
                <a:latin typeface="Bookman Old Style" pitchFamily="18" charset="0"/>
              </a:rPr>
              <a:t>Share Session:  How do you share SSCIC news with your colleagues after your last meeting?</a:t>
            </a:r>
          </a:p>
          <a:p>
            <a:r>
              <a:rPr lang="en-US" dirty="0" smtClean="0">
                <a:latin typeface="Bookman Old Style" pitchFamily="18" charset="0"/>
              </a:rPr>
              <a:t>Hot Topics from SED ~ Jeff Craig</a:t>
            </a:r>
          </a:p>
          <a:p>
            <a:r>
              <a:rPr lang="en-US" dirty="0" smtClean="0">
                <a:latin typeface="Bookman Old Style" pitchFamily="18" charset="0"/>
              </a:rPr>
              <a:t>Instructional Spotlight:  Standards-Based Planning that is Engaging</a:t>
            </a:r>
          </a:p>
          <a:p>
            <a:pPr lvl="1"/>
            <a:r>
              <a:rPr lang="en-US" dirty="0" smtClean="0">
                <a:latin typeface="Bookman Old Style" pitchFamily="18" charset="0"/>
              </a:rPr>
              <a:t>Review and Feedback on the Lesson Planning Rubric ~ Kristi, Lauren, and Nicole</a:t>
            </a:r>
          </a:p>
          <a:p>
            <a:pPr lvl="1"/>
            <a:r>
              <a:rPr lang="en-US" dirty="0" smtClean="0">
                <a:latin typeface="Bookman Old Style" pitchFamily="18" charset="0"/>
              </a:rPr>
              <a:t>Developing a Plan for Rollout of Rubric in Programs</a:t>
            </a:r>
            <a:endParaRPr lang="en-US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62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Agenda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Promoting a Positive School Culture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Review of Staff Survey 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Developing a Student Survey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Other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23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Welcome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5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How do you share SSCIC news with your colleagues after your last meeting?</a:t>
            </a:r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Share Session: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47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Jeff </a:t>
            </a:r>
            <a:r>
              <a:rPr lang="en-US" dirty="0" err="1" smtClean="0">
                <a:latin typeface="Bookman Old Style" pitchFamily="18" charset="0"/>
              </a:rPr>
              <a:t>CRaig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Hot Topics From SED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46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Instructional Spotlight: Standards-Based Planning that is Engaging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Review and Feedback on the Lesson Planning Rubric~ Kristi, Lauren, and Nicole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Developing a Plan for Rollout of Rubric in Programs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773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man Old Style" pitchFamily="18" charset="0"/>
              </a:rPr>
              <a:t>Promoting a Positive School Culture</a:t>
            </a:r>
            <a:endParaRPr lang="en-US" sz="3200" dirty="0">
              <a:latin typeface="Bookman Old Style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Review of Staff Survey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Developing a Student Survey</a:t>
            </a:r>
            <a:endParaRPr lang="en-US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31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Other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995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125</TotalTime>
  <Words>157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Student Services Curriculum &amp; Instructional Council</vt:lpstr>
      <vt:lpstr>Agenda</vt:lpstr>
      <vt:lpstr>Agenda</vt:lpstr>
      <vt:lpstr>Welcome</vt:lpstr>
      <vt:lpstr>Share Session:</vt:lpstr>
      <vt:lpstr>Hot Topics From SED</vt:lpstr>
      <vt:lpstr>Instructional Spotlight: Standards-Based Planning that is Engaging</vt:lpstr>
      <vt:lpstr>Promoting a Positive School Culture</vt:lpstr>
      <vt:lpstr>Other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Services Curriculum &amp; Instructional Council</dc:title>
  <dc:creator>Sheena Brill</dc:creator>
  <cp:lastModifiedBy>Sheena Brill</cp:lastModifiedBy>
  <cp:revision>13</cp:revision>
  <cp:lastPrinted>2015-02-02T15:11:17Z</cp:lastPrinted>
  <dcterms:created xsi:type="dcterms:W3CDTF">2013-04-26T18:59:35Z</dcterms:created>
  <dcterms:modified xsi:type="dcterms:W3CDTF">2015-02-02T15:25:39Z</dcterms:modified>
</cp:coreProperties>
</file>