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1" r:id="rId3"/>
    <p:sldId id="292" r:id="rId4"/>
    <p:sldId id="293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102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E99CF-0FC6-EA44-8805-42503CD7F3A5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338C-406C-4444-B475-86A28162A7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6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563BC-6BBC-5544-BFE8-23D925A2DB06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2B20C-499E-894B-85DE-3242B4CE95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79294-2452-8346-A9CE-8285CF152EA3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BA8B9-1D7A-E942-B55E-1C38FCDEE0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5486"/>
            <a:ext cx="7772400" cy="1312354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School District Organization in New York: What do we know and what do we need to know?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010" y="1388533"/>
            <a:ext cx="7057778" cy="4682067"/>
          </a:xfrm>
        </p:spPr>
        <p:txBody>
          <a:bodyPr>
            <a:normAutofit fontScale="25000" lnSpcReduction="20000"/>
          </a:bodyPr>
          <a:lstStyle/>
          <a:p>
            <a:endParaRPr lang="en-US" sz="2400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581" dirty="0" smtClean="0"/>
          </a:p>
          <a:p>
            <a:endParaRPr lang="en-US" sz="3429" dirty="0" smtClean="0"/>
          </a:p>
          <a:p>
            <a:endParaRPr lang="en-US" sz="3840" dirty="0" smtClean="0"/>
          </a:p>
          <a:p>
            <a:endParaRPr lang="en-US" sz="7385" dirty="0" smtClean="0"/>
          </a:p>
          <a:p>
            <a:endParaRPr lang="en-US" sz="7385" dirty="0" smtClean="0"/>
          </a:p>
          <a:p>
            <a:endParaRPr lang="en-US" sz="11200" dirty="0" smtClean="0"/>
          </a:p>
          <a:p>
            <a:endParaRPr lang="en-US" sz="11200" dirty="0" smtClean="0"/>
          </a:p>
          <a:p>
            <a:endParaRPr lang="en-US" sz="11200" dirty="0" smtClean="0"/>
          </a:p>
          <a:p>
            <a:endParaRPr lang="en-US" sz="11200" dirty="0" smtClean="0"/>
          </a:p>
          <a:p>
            <a:r>
              <a:rPr lang="en-US" sz="11200" dirty="0" smtClean="0"/>
              <a:t>Onondaga-Cortland-Madison BOCES</a:t>
            </a:r>
            <a:endParaRPr lang="en-US" sz="6000" dirty="0" smtClean="0"/>
          </a:p>
          <a:p>
            <a:r>
              <a:rPr lang="en-US" sz="8615" dirty="0" smtClean="0"/>
              <a:t>August 9, 2011</a:t>
            </a:r>
            <a:endParaRPr lang="en-US" dirty="0" smtClean="0"/>
          </a:p>
          <a:p>
            <a:endParaRPr lang="en-US" sz="6154" dirty="0" smtClean="0"/>
          </a:p>
          <a:p>
            <a:r>
              <a:rPr lang="en-US" sz="8000" dirty="0" smtClean="0"/>
              <a:t>Alan D. Pole</a:t>
            </a:r>
          </a:p>
          <a:p>
            <a:r>
              <a:rPr lang="en-US" sz="8000" dirty="0" smtClean="0"/>
              <a:t>Education Consultant</a:t>
            </a:r>
          </a:p>
          <a:p>
            <a:r>
              <a:rPr lang="en-US" sz="8000" dirty="0" smtClean="0"/>
              <a:t>315-692-4615/polead@yahoo.com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338" y="2235706"/>
            <a:ext cx="3289300" cy="246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Greater Expectations 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 smtClean="0"/>
              <a:t>Elimination of local diploma for regular 				education students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Passing 5 Regents exams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More math, more science, more credits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Focus on increasing graduation rates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Raising 3-8 cut scores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Significant local support for students</a:t>
            </a:r>
          </a:p>
        </p:txBody>
      </p:sp>
      <p:pic>
        <p:nvPicPr>
          <p:cNvPr id="4" name="Picture 3" descr="images-1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599" y="5571066"/>
            <a:ext cx="2258695" cy="1286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Declining Enrollments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 smtClean="0"/>
              <a:t>Most school districts across New York State 			 are experiencing student enrollment   		    		 declines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 Rural districts in New York State are 			     		 experiencing the greatest enrollment 				 declines with many anticipating losses of  		 6% to 15% of their populations in the next 		 5 years</a:t>
            </a:r>
            <a:endParaRPr lang="en-US" sz="3243" dirty="0"/>
          </a:p>
        </p:txBody>
      </p:sp>
      <p:pic>
        <p:nvPicPr>
          <p:cNvPr id="4" name="Picture 3" descr="images-1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800" y="5219699"/>
            <a:ext cx="3619500" cy="1499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v"/>
            </a:pPr>
            <a:r>
              <a:rPr lang="en-US" dirty="0" smtClean="0"/>
              <a:t>Elimination of federal stimulus finding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Fixed benefit costs continue to increase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Districts spending down fund balances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Possible increased numbers of charter schools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Utility costs are increasing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$12-19 billion state deficit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Cuts in state aid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Property tax caps</a:t>
            </a:r>
            <a:endParaRPr lang="en-US" dirty="0"/>
          </a:p>
        </p:txBody>
      </p:sp>
      <p:pic>
        <p:nvPicPr>
          <p:cNvPr id="4" name="Picture 3" descr="images-1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762" y="3900284"/>
            <a:ext cx="3482485" cy="2732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Perfect Storm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sz="3600" dirty="0" smtClean="0"/>
              <a:t>Greater expectations and opportunities 		for all students</a:t>
            </a:r>
          </a:p>
          <a:p>
            <a:pPr>
              <a:buFont typeface="Wingdings" charset="2"/>
              <a:buChar char="v"/>
            </a:pPr>
            <a:r>
              <a:rPr lang="en-US" sz="3600" dirty="0" smtClean="0"/>
              <a:t>Declining student enrollment in many 			districts</a:t>
            </a:r>
          </a:p>
          <a:p>
            <a:pPr>
              <a:buFont typeface="Wingdings" charset="2"/>
              <a:buChar char="v"/>
            </a:pPr>
            <a:r>
              <a:rPr lang="en-US" sz="3600" dirty="0" smtClean="0"/>
              <a:t>Precarious financial condition</a:t>
            </a:r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b="1" i="1" dirty="0" smtClean="0"/>
              <a:t>Business as usual will not be an option</a:t>
            </a:r>
            <a:endParaRPr lang="en-US" sz="3600" b="1" i="1" dirty="0"/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176" y="3410249"/>
            <a:ext cx="2507558" cy="199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8237</TotalTime>
  <Words>98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School District Organization in New York: What do we know and what do we need to know?</vt:lpstr>
      <vt:lpstr>Greater Expectations for Students</vt:lpstr>
      <vt:lpstr>Declining Enrollments</vt:lpstr>
      <vt:lpstr>Financial Crisis</vt:lpstr>
      <vt:lpstr>The Perfect Storm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Administrators, Merger, Annexation, or Tuitioning Out Students</dc:title>
  <dc:creator>Alan Pole</dc:creator>
  <cp:lastModifiedBy>Jeff Craig</cp:lastModifiedBy>
  <cp:revision>71</cp:revision>
  <cp:lastPrinted>2010-10-26T15:40:13Z</cp:lastPrinted>
  <dcterms:created xsi:type="dcterms:W3CDTF">2011-08-05T13:54:31Z</dcterms:created>
  <dcterms:modified xsi:type="dcterms:W3CDTF">2011-08-08T21:09:08Z</dcterms:modified>
</cp:coreProperties>
</file>