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8" r:id="rId2"/>
    <p:sldId id="471" r:id="rId3"/>
    <p:sldId id="272" r:id="rId4"/>
    <p:sldId id="273" r:id="rId5"/>
    <p:sldId id="274" r:id="rId6"/>
    <p:sldId id="270" r:id="rId7"/>
    <p:sldId id="338" r:id="rId8"/>
    <p:sldId id="470" r:id="rId9"/>
    <p:sldId id="501" r:id="rId10"/>
    <p:sldId id="502" r:id="rId11"/>
    <p:sldId id="479" r:id="rId12"/>
    <p:sldId id="467" r:id="rId13"/>
    <p:sldId id="476" r:id="rId14"/>
    <p:sldId id="477" r:id="rId15"/>
    <p:sldId id="478" r:id="rId16"/>
    <p:sldId id="480" r:id="rId17"/>
    <p:sldId id="481" r:id="rId18"/>
    <p:sldId id="483" r:id="rId19"/>
    <p:sldId id="484" r:id="rId20"/>
    <p:sldId id="485" r:id="rId21"/>
    <p:sldId id="468" r:id="rId22"/>
    <p:sldId id="486" r:id="rId23"/>
    <p:sldId id="490" r:id="rId24"/>
    <p:sldId id="487" r:id="rId25"/>
    <p:sldId id="488" r:id="rId26"/>
    <p:sldId id="489" r:id="rId27"/>
    <p:sldId id="452" r:id="rId28"/>
    <p:sldId id="507" r:id="rId29"/>
    <p:sldId id="508" r:id="rId30"/>
    <p:sldId id="504" r:id="rId31"/>
    <p:sldId id="506" r:id="rId32"/>
    <p:sldId id="509" r:id="rId33"/>
    <p:sldId id="510" r:id="rId34"/>
    <p:sldId id="499" r:id="rId35"/>
    <p:sldId id="500" r:id="rId36"/>
    <p:sldId id="429" r:id="rId3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C5"/>
    <a:srgbClr val="5C6884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6289" autoAdjust="0"/>
  </p:normalViewPr>
  <p:slideViewPr>
    <p:cSldViewPr snapToGrid="0" snapToObjects="1">
      <p:cViewPr>
        <p:scale>
          <a:sx n="80" d="100"/>
          <a:sy n="8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2E025-FA9A-4697-B9E5-B23E7094D118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79FE7647-8E17-4099-A27C-5D00E1D946B9}" type="presOf" srcId="{08740999-C3E8-4348-8971-DECFAAEFC62B}" destId="{C490F0D9-E6AF-4AEC-A440-1845A0CA87AA}" srcOrd="0" destOrd="0" presId="urn:microsoft.com/office/officeart/2005/8/layout/process1"/>
    <dgm:cxn modelId="{E52DE089-AE9E-4D53-909C-0D45A818394A}" type="presOf" srcId="{0A3C96A3-893A-4ACE-8B8A-65CBB16C948C}" destId="{2C8ECC09-08F0-4F3B-B5BD-8ACADEA8C00F}" srcOrd="0" destOrd="0" presId="urn:microsoft.com/office/officeart/2005/8/layout/process1"/>
    <dgm:cxn modelId="{B5530626-F83A-40F4-B208-81A3DACBE5EA}" type="presOf" srcId="{624C24EA-0C9A-4365-BA2C-1310764EE044}" destId="{A9A20D80-153A-438B-8ABC-CA8D4F9D5EC7}" srcOrd="0" destOrd="0" presId="urn:microsoft.com/office/officeart/2005/8/layout/process1"/>
    <dgm:cxn modelId="{0D28973D-0E0E-4BEA-B48B-3F5D1A9D02F1}" type="presOf" srcId="{4015D7DF-69E2-4DB1-B46E-0A2D59B4E47D}" destId="{9F668B14-3058-45E8-90A1-6454E7C5B3FB}" srcOrd="0" destOrd="0" presId="urn:microsoft.com/office/officeart/2005/8/layout/process1"/>
    <dgm:cxn modelId="{7D93F44E-0C9C-47C6-8657-AD11E9C29900}" type="presOf" srcId="{B3CABAF2-5EC0-4293-BD9B-55319515911E}" destId="{620FC2B2-9EFD-48A1-9A4D-EB4EA815F969}" srcOrd="0" destOrd="0" presId="urn:microsoft.com/office/officeart/2005/8/layout/process1"/>
    <dgm:cxn modelId="{203DFB24-B7CA-4738-858E-751FCAFB48BE}" type="presOf" srcId="{AE9F9765-8226-418B-B446-72E45DFE0B98}" destId="{0E6C9E1B-47C5-419B-A0CB-D6E8B806CE5B}" srcOrd="0" destOrd="0" presId="urn:microsoft.com/office/officeart/2005/8/layout/process1"/>
    <dgm:cxn modelId="{D84DE546-1261-41FE-86F4-F9BB10F3D52E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C83E34F6-F77D-48CB-BB7C-A66632314A0C}" type="presParOf" srcId="{9F668B14-3058-45E8-90A1-6454E7C5B3FB}" destId="{2C8ECC09-08F0-4F3B-B5BD-8ACADEA8C00F}" srcOrd="0" destOrd="0" presId="urn:microsoft.com/office/officeart/2005/8/layout/process1"/>
    <dgm:cxn modelId="{3B903291-6EBD-4B56-9C43-809785388DFE}" type="presParOf" srcId="{9F668B14-3058-45E8-90A1-6454E7C5B3FB}" destId="{A9A20D80-153A-438B-8ABC-CA8D4F9D5EC7}" srcOrd="1" destOrd="0" presId="urn:microsoft.com/office/officeart/2005/8/layout/process1"/>
    <dgm:cxn modelId="{DA9737A3-B799-4326-B174-40AAFE64C7D1}" type="presParOf" srcId="{A9A20D80-153A-438B-8ABC-CA8D4F9D5EC7}" destId="{511A1345-660B-4F25-9C4E-C1C4CEA848FA}" srcOrd="0" destOrd="0" presId="urn:microsoft.com/office/officeart/2005/8/layout/process1"/>
    <dgm:cxn modelId="{CA296B33-FC0E-42C5-B254-21BC4E9D5A09}" type="presParOf" srcId="{9F668B14-3058-45E8-90A1-6454E7C5B3FB}" destId="{C490F0D9-E6AF-4AEC-A440-1845A0CA87AA}" srcOrd="2" destOrd="0" presId="urn:microsoft.com/office/officeart/2005/8/layout/process1"/>
    <dgm:cxn modelId="{E0F82577-A518-4C80-AF58-3336E24BC99F}" type="presParOf" srcId="{9F668B14-3058-45E8-90A1-6454E7C5B3FB}" destId="{0E6C9E1B-47C5-419B-A0CB-D6E8B806CE5B}" srcOrd="3" destOrd="0" presId="urn:microsoft.com/office/officeart/2005/8/layout/process1"/>
    <dgm:cxn modelId="{CC4AD119-CE5F-4DCA-90ED-9964BBA7C5D4}" type="presParOf" srcId="{0E6C9E1B-47C5-419B-A0CB-D6E8B806CE5B}" destId="{74B7BD0B-9637-454D-B9CC-B6EB0D354CE1}" srcOrd="0" destOrd="0" presId="urn:microsoft.com/office/officeart/2005/8/layout/process1"/>
    <dgm:cxn modelId="{15B41EC9-7906-49A6-A872-4B5EA93F5C52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ACE12-683F-477D-BF4F-5996F90FF944}" type="presOf" srcId="{AE9F9765-8226-418B-B446-72E45DFE0B98}" destId="{74B7BD0B-9637-454D-B9CC-B6EB0D354CE1}" srcOrd="1" destOrd="0" presId="urn:microsoft.com/office/officeart/2005/8/layout/process1"/>
    <dgm:cxn modelId="{A58A147A-3E7A-4F14-BE36-E03165FDD514}" type="presOf" srcId="{0A3C96A3-893A-4ACE-8B8A-65CBB16C948C}" destId="{2C8ECC09-08F0-4F3B-B5BD-8ACADEA8C00F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A91D1156-E0A6-40A3-9283-E77B3F5C8AA8}" type="presOf" srcId="{624C24EA-0C9A-4365-BA2C-1310764EE044}" destId="{A9A20D80-153A-438B-8ABC-CA8D4F9D5EC7}" srcOrd="0" destOrd="0" presId="urn:microsoft.com/office/officeart/2005/8/layout/process1"/>
    <dgm:cxn modelId="{DD37CBA9-B151-4DAC-A7DB-F4927AF6AD5D}" type="presOf" srcId="{B3CABAF2-5EC0-4293-BD9B-55319515911E}" destId="{620FC2B2-9EFD-48A1-9A4D-EB4EA815F969}" srcOrd="0" destOrd="0" presId="urn:microsoft.com/office/officeart/2005/8/layout/process1"/>
    <dgm:cxn modelId="{47686E08-140D-4070-BFFD-B270406168DD}" type="presOf" srcId="{4015D7DF-69E2-4DB1-B46E-0A2D59B4E47D}" destId="{9F668B14-3058-45E8-90A1-6454E7C5B3FB}" srcOrd="0" destOrd="0" presId="urn:microsoft.com/office/officeart/2005/8/layout/process1"/>
    <dgm:cxn modelId="{5B2F5DED-8600-4A05-83D2-00DEB18DEEAF}" type="presOf" srcId="{08740999-C3E8-4348-8971-DECFAAEFC62B}" destId="{C490F0D9-E6AF-4AEC-A440-1845A0CA87AA}" srcOrd="0" destOrd="0" presId="urn:microsoft.com/office/officeart/2005/8/layout/process1"/>
    <dgm:cxn modelId="{C51BCA3D-0502-4F44-AD62-476B703FC246}" type="presOf" srcId="{AE9F9765-8226-418B-B446-72E45DFE0B98}" destId="{0E6C9E1B-47C5-419B-A0CB-D6E8B806CE5B}" srcOrd="0" destOrd="0" presId="urn:microsoft.com/office/officeart/2005/8/layout/process1"/>
    <dgm:cxn modelId="{C66A1CE2-7C81-4975-A1E5-90EBB6359412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4443DC6E-DBAE-410B-AE53-23F7DDB7C995}" type="presParOf" srcId="{9F668B14-3058-45E8-90A1-6454E7C5B3FB}" destId="{2C8ECC09-08F0-4F3B-B5BD-8ACADEA8C00F}" srcOrd="0" destOrd="0" presId="urn:microsoft.com/office/officeart/2005/8/layout/process1"/>
    <dgm:cxn modelId="{E5D25F86-11FF-4C62-8188-83F743211C1D}" type="presParOf" srcId="{9F668B14-3058-45E8-90A1-6454E7C5B3FB}" destId="{A9A20D80-153A-438B-8ABC-CA8D4F9D5EC7}" srcOrd="1" destOrd="0" presId="urn:microsoft.com/office/officeart/2005/8/layout/process1"/>
    <dgm:cxn modelId="{6A83E57C-AC32-42E6-8B9D-7E78832697E6}" type="presParOf" srcId="{A9A20D80-153A-438B-8ABC-CA8D4F9D5EC7}" destId="{511A1345-660B-4F25-9C4E-C1C4CEA848FA}" srcOrd="0" destOrd="0" presId="urn:microsoft.com/office/officeart/2005/8/layout/process1"/>
    <dgm:cxn modelId="{8C2DA7E6-F023-47E2-9E65-58D35C727799}" type="presParOf" srcId="{9F668B14-3058-45E8-90A1-6454E7C5B3FB}" destId="{C490F0D9-E6AF-4AEC-A440-1845A0CA87AA}" srcOrd="2" destOrd="0" presId="urn:microsoft.com/office/officeart/2005/8/layout/process1"/>
    <dgm:cxn modelId="{1635A128-D3F8-47BF-89EF-BA15F302E1A1}" type="presParOf" srcId="{9F668B14-3058-45E8-90A1-6454E7C5B3FB}" destId="{0E6C9E1B-47C5-419B-A0CB-D6E8B806CE5B}" srcOrd="3" destOrd="0" presId="urn:microsoft.com/office/officeart/2005/8/layout/process1"/>
    <dgm:cxn modelId="{838C1EEB-0BA4-435D-8A2D-78844636B0BB}" type="presParOf" srcId="{0E6C9E1B-47C5-419B-A0CB-D6E8B806CE5B}" destId="{74B7BD0B-9637-454D-B9CC-B6EB0D354CE1}" srcOrd="0" destOrd="0" presId="urn:microsoft.com/office/officeart/2005/8/layout/process1"/>
    <dgm:cxn modelId="{B055F61B-0F03-4D10-8AAC-744369D97E88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839C7-1098-4E19-AC9D-7611A999CDDF}" type="presOf" srcId="{4015D7DF-69E2-4DB1-B46E-0A2D59B4E47D}" destId="{9F668B14-3058-45E8-90A1-6454E7C5B3FB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DB1842A4-E54E-4C35-B7C1-F92CDF3856BA}" type="presOf" srcId="{AE9F9765-8226-418B-B446-72E45DFE0B98}" destId="{0E6C9E1B-47C5-419B-A0CB-D6E8B806CE5B}" srcOrd="0" destOrd="0" presId="urn:microsoft.com/office/officeart/2005/8/layout/process1"/>
    <dgm:cxn modelId="{B82A6969-E5B0-4EB7-A3EE-62B3A46737BE}" type="presOf" srcId="{624C24EA-0C9A-4365-BA2C-1310764EE044}" destId="{A9A20D80-153A-438B-8ABC-CA8D4F9D5EC7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BB3EA98B-B033-4585-A7A0-B508F520F377}" type="presOf" srcId="{AE9F9765-8226-418B-B446-72E45DFE0B98}" destId="{74B7BD0B-9637-454D-B9CC-B6EB0D354CE1}" srcOrd="1" destOrd="0" presId="urn:microsoft.com/office/officeart/2005/8/layout/process1"/>
    <dgm:cxn modelId="{E9FA041B-C4A6-437D-8456-54C44FA37FD8}" type="presOf" srcId="{624C24EA-0C9A-4365-BA2C-1310764EE044}" destId="{511A1345-660B-4F25-9C4E-C1C4CEA848FA}" srcOrd="1" destOrd="0" presId="urn:microsoft.com/office/officeart/2005/8/layout/process1"/>
    <dgm:cxn modelId="{4E735210-F256-4567-BDE4-A6F9C6A80BDD}" type="presOf" srcId="{B3CABAF2-5EC0-4293-BD9B-55319515911E}" destId="{620FC2B2-9EFD-48A1-9A4D-EB4EA815F969}" srcOrd="0" destOrd="0" presId="urn:microsoft.com/office/officeart/2005/8/layout/process1"/>
    <dgm:cxn modelId="{044A6D73-B4B0-4EF1-A72B-595E51272F72}" type="presOf" srcId="{08740999-C3E8-4348-8971-DECFAAEFC62B}" destId="{C490F0D9-E6AF-4AEC-A440-1845A0CA87AA}" srcOrd="0" destOrd="0" presId="urn:microsoft.com/office/officeart/2005/8/layout/process1"/>
    <dgm:cxn modelId="{3AF314FD-6F5E-4E38-AF58-BB270550677B}" type="presOf" srcId="{0A3C96A3-893A-4ACE-8B8A-65CBB16C948C}" destId="{2C8ECC09-08F0-4F3B-B5BD-8ACADEA8C00F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D05C29CF-65DE-47BC-8187-F18B63C47825}" type="presParOf" srcId="{9F668B14-3058-45E8-90A1-6454E7C5B3FB}" destId="{2C8ECC09-08F0-4F3B-B5BD-8ACADEA8C00F}" srcOrd="0" destOrd="0" presId="urn:microsoft.com/office/officeart/2005/8/layout/process1"/>
    <dgm:cxn modelId="{CCE7349E-C902-4CF6-B6C4-EBA41854D716}" type="presParOf" srcId="{9F668B14-3058-45E8-90A1-6454E7C5B3FB}" destId="{A9A20D80-153A-438B-8ABC-CA8D4F9D5EC7}" srcOrd="1" destOrd="0" presId="urn:microsoft.com/office/officeart/2005/8/layout/process1"/>
    <dgm:cxn modelId="{FF93FB73-947B-4E20-A436-B0DC31AF736E}" type="presParOf" srcId="{A9A20D80-153A-438B-8ABC-CA8D4F9D5EC7}" destId="{511A1345-660B-4F25-9C4E-C1C4CEA848FA}" srcOrd="0" destOrd="0" presId="urn:microsoft.com/office/officeart/2005/8/layout/process1"/>
    <dgm:cxn modelId="{A8798BB8-2160-4D73-8044-C3C16542B56A}" type="presParOf" srcId="{9F668B14-3058-45E8-90A1-6454E7C5B3FB}" destId="{C490F0D9-E6AF-4AEC-A440-1845A0CA87AA}" srcOrd="2" destOrd="0" presId="urn:microsoft.com/office/officeart/2005/8/layout/process1"/>
    <dgm:cxn modelId="{731AB570-4C2D-41C5-A5E4-C3AEE06BE502}" type="presParOf" srcId="{9F668B14-3058-45E8-90A1-6454E7C5B3FB}" destId="{0E6C9E1B-47C5-419B-A0CB-D6E8B806CE5B}" srcOrd="3" destOrd="0" presId="urn:microsoft.com/office/officeart/2005/8/layout/process1"/>
    <dgm:cxn modelId="{2F43F01E-EA72-445B-821A-1312C9387059}" type="presParOf" srcId="{0E6C9E1B-47C5-419B-A0CB-D6E8B806CE5B}" destId="{74B7BD0B-9637-454D-B9CC-B6EB0D354CE1}" srcOrd="0" destOrd="0" presId="urn:microsoft.com/office/officeart/2005/8/layout/process1"/>
    <dgm:cxn modelId="{2F1A029B-F5EB-4D49-84BB-CCA963CE58AD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28047F-F749-49CD-9D0B-ABA385C7D454}" type="presOf" srcId="{AE9F9765-8226-418B-B446-72E45DFE0B98}" destId="{74B7BD0B-9637-454D-B9CC-B6EB0D354CE1}" srcOrd="1" destOrd="0" presId="urn:microsoft.com/office/officeart/2005/8/layout/process1"/>
    <dgm:cxn modelId="{5140AEE7-92AF-4612-AC7A-E476DD786E17}" type="presOf" srcId="{4015D7DF-69E2-4DB1-B46E-0A2D59B4E47D}" destId="{9F668B14-3058-45E8-90A1-6454E7C5B3FB}" srcOrd="0" destOrd="0" presId="urn:microsoft.com/office/officeart/2005/8/layout/process1"/>
    <dgm:cxn modelId="{2F4753A6-4C7B-44A7-88B6-B974BAA162D3}" type="presOf" srcId="{B3CABAF2-5EC0-4293-BD9B-55319515911E}" destId="{620FC2B2-9EFD-48A1-9A4D-EB4EA815F969}" srcOrd="0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FE334C20-D241-4EE3-BB86-86585733A802}" type="presOf" srcId="{AE9F9765-8226-418B-B446-72E45DFE0B98}" destId="{0E6C9E1B-47C5-419B-A0CB-D6E8B806CE5B}" srcOrd="0" destOrd="0" presId="urn:microsoft.com/office/officeart/2005/8/layout/process1"/>
    <dgm:cxn modelId="{5E614F63-834B-4318-80B2-34FAA83DCCFE}" type="presOf" srcId="{0A3C96A3-893A-4ACE-8B8A-65CBB16C948C}" destId="{2C8ECC09-08F0-4F3B-B5BD-8ACADEA8C00F}" srcOrd="0" destOrd="0" presId="urn:microsoft.com/office/officeart/2005/8/layout/process1"/>
    <dgm:cxn modelId="{415E8DC4-A6D2-4550-B46F-E0FB2CBCD753}" type="presOf" srcId="{624C24EA-0C9A-4365-BA2C-1310764EE044}" destId="{511A1345-660B-4F25-9C4E-C1C4CEA848FA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78F772C3-0BAE-4A51-BB12-14F988A9867B}" type="presOf" srcId="{624C24EA-0C9A-4365-BA2C-1310764EE044}" destId="{A9A20D80-153A-438B-8ABC-CA8D4F9D5EC7}" srcOrd="0" destOrd="0" presId="urn:microsoft.com/office/officeart/2005/8/layout/process1"/>
    <dgm:cxn modelId="{6EC51828-0CBE-4A26-9DA5-665B974E4C36}" type="presOf" srcId="{08740999-C3E8-4348-8971-DECFAAEFC62B}" destId="{C490F0D9-E6AF-4AEC-A440-1845A0CA87AA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DF0DD722-5692-42B3-A7C8-D591DB03734A}" type="presParOf" srcId="{9F668B14-3058-45E8-90A1-6454E7C5B3FB}" destId="{2C8ECC09-08F0-4F3B-B5BD-8ACADEA8C00F}" srcOrd="0" destOrd="0" presId="urn:microsoft.com/office/officeart/2005/8/layout/process1"/>
    <dgm:cxn modelId="{F2006C36-5CD1-4F02-A2F2-0C9291E9ED5C}" type="presParOf" srcId="{9F668B14-3058-45E8-90A1-6454E7C5B3FB}" destId="{A9A20D80-153A-438B-8ABC-CA8D4F9D5EC7}" srcOrd="1" destOrd="0" presId="urn:microsoft.com/office/officeart/2005/8/layout/process1"/>
    <dgm:cxn modelId="{D8A4D9E6-B84E-45D9-AF16-CE757CFE18CE}" type="presParOf" srcId="{A9A20D80-153A-438B-8ABC-CA8D4F9D5EC7}" destId="{511A1345-660B-4F25-9C4E-C1C4CEA848FA}" srcOrd="0" destOrd="0" presId="urn:microsoft.com/office/officeart/2005/8/layout/process1"/>
    <dgm:cxn modelId="{00C0C308-1D0D-4ADF-930E-83BBF16A3C26}" type="presParOf" srcId="{9F668B14-3058-45E8-90A1-6454E7C5B3FB}" destId="{C490F0D9-E6AF-4AEC-A440-1845A0CA87AA}" srcOrd="2" destOrd="0" presId="urn:microsoft.com/office/officeart/2005/8/layout/process1"/>
    <dgm:cxn modelId="{516E7D49-AF98-48D0-AE9A-56A1712A60EF}" type="presParOf" srcId="{9F668B14-3058-45E8-90A1-6454E7C5B3FB}" destId="{0E6C9E1B-47C5-419B-A0CB-D6E8B806CE5B}" srcOrd="3" destOrd="0" presId="urn:microsoft.com/office/officeart/2005/8/layout/process1"/>
    <dgm:cxn modelId="{319CC99E-0E80-47A1-ABEA-7B65448D2061}" type="presParOf" srcId="{0E6C9E1B-47C5-419B-A0CB-D6E8B806CE5B}" destId="{74B7BD0B-9637-454D-B9CC-B6EB0D354CE1}" srcOrd="0" destOrd="0" presId="urn:microsoft.com/office/officeart/2005/8/layout/process1"/>
    <dgm:cxn modelId="{8440D795-024D-48B4-85A9-DA9029DCC520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1B9B5-F9F8-4CC3-826F-5EE988F5878B}" type="presOf" srcId="{AE9F9765-8226-418B-B446-72E45DFE0B98}" destId="{0E6C9E1B-47C5-419B-A0CB-D6E8B806CE5B}" srcOrd="0" destOrd="0" presId="urn:microsoft.com/office/officeart/2005/8/layout/process1"/>
    <dgm:cxn modelId="{692ABCA9-17F6-4E03-933A-C2AB6064D8BA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04382F5D-C23E-4079-A1B7-58C5D194D15E}" type="presOf" srcId="{4015D7DF-69E2-4DB1-B46E-0A2D59B4E47D}" destId="{9F668B14-3058-45E8-90A1-6454E7C5B3FB}" srcOrd="0" destOrd="0" presId="urn:microsoft.com/office/officeart/2005/8/layout/process1"/>
    <dgm:cxn modelId="{08A5B2ED-3BA9-4E60-88CE-8C2451A06A21}" type="presOf" srcId="{08740999-C3E8-4348-8971-DECFAAEFC62B}" destId="{C490F0D9-E6AF-4AEC-A440-1845A0CA87AA}" srcOrd="0" destOrd="0" presId="urn:microsoft.com/office/officeart/2005/8/layout/process1"/>
    <dgm:cxn modelId="{309A081C-C014-45D4-9849-CA7FD8AC3546}" type="presOf" srcId="{0A3C96A3-893A-4ACE-8B8A-65CBB16C948C}" destId="{2C8ECC09-08F0-4F3B-B5BD-8ACADEA8C00F}" srcOrd="0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A849C9F6-08DE-4ADC-B8B6-8A1A6A044B1C}" type="presOf" srcId="{624C24EA-0C9A-4365-BA2C-1310764EE044}" destId="{A9A20D80-153A-438B-8ABC-CA8D4F9D5EC7}" srcOrd="0" destOrd="0" presId="urn:microsoft.com/office/officeart/2005/8/layout/process1"/>
    <dgm:cxn modelId="{1541295E-6781-443E-A4A5-D234AFDA2028}" type="presOf" srcId="{B3CABAF2-5EC0-4293-BD9B-55319515911E}" destId="{620FC2B2-9EFD-48A1-9A4D-EB4EA815F969}" srcOrd="0" destOrd="0" presId="urn:microsoft.com/office/officeart/2005/8/layout/process1"/>
    <dgm:cxn modelId="{9D00F9BF-2211-4E68-A8B2-614364B14820}" type="presOf" srcId="{624C24EA-0C9A-4365-BA2C-1310764EE044}" destId="{511A1345-660B-4F25-9C4E-C1C4CEA848FA}" srcOrd="1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F96250F3-3106-4B44-AC4C-CF03E8255292}" type="presParOf" srcId="{9F668B14-3058-45E8-90A1-6454E7C5B3FB}" destId="{2C8ECC09-08F0-4F3B-B5BD-8ACADEA8C00F}" srcOrd="0" destOrd="0" presId="urn:microsoft.com/office/officeart/2005/8/layout/process1"/>
    <dgm:cxn modelId="{685EDAD4-E981-4A2F-92F9-D5C78EC4C40B}" type="presParOf" srcId="{9F668B14-3058-45E8-90A1-6454E7C5B3FB}" destId="{A9A20D80-153A-438B-8ABC-CA8D4F9D5EC7}" srcOrd="1" destOrd="0" presId="urn:microsoft.com/office/officeart/2005/8/layout/process1"/>
    <dgm:cxn modelId="{800837CD-541A-454B-BDFF-B53A48C43318}" type="presParOf" srcId="{A9A20D80-153A-438B-8ABC-CA8D4F9D5EC7}" destId="{511A1345-660B-4F25-9C4E-C1C4CEA848FA}" srcOrd="0" destOrd="0" presId="urn:microsoft.com/office/officeart/2005/8/layout/process1"/>
    <dgm:cxn modelId="{18ACABD4-3DD5-4078-BC58-D1825FACA907}" type="presParOf" srcId="{9F668B14-3058-45E8-90A1-6454E7C5B3FB}" destId="{C490F0D9-E6AF-4AEC-A440-1845A0CA87AA}" srcOrd="2" destOrd="0" presId="urn:microsoft.com/office/officeart/2005/8/layout/process1"/>
    <dgm:cxn modelId="{BCD6DEB8-6E08-4335-9CEA-4AF196A95EFB}" type="presParOf" srcId="{9F668B14-3058-45E8-90A1-6454E7C5B3FB}" destId="{0E6C9E1B-47C5-419B-A0CB-D6E8B806CE5B}" srcOrd="3" destOrd="0" presId="urn:microsoft.com/office/officeart/2005/8/layout/process1"/>
    <dgm:cxn modelId="{D751C0C5-8D88-4142-89BF-5DCBAC8866FA}" type="presParOf" srcId="{0E6C9E1B-47C5-419B-A0CB-D6E8B806CE5B}" destId="{74B7BD0B-9637-454D-B9CC-B6EB0D354CE1}" srcOrd="0" destOrd="0" presId="urn:microsoft.com/office/officeart/2005/8/layout/process1"/>
    <dgm:cxn modelId="{5430D7C0-B1EB-4B7F-9161-0E785CC3B8A4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15D7DF-69E2-4DB1-B46E-0A2D59B4E4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A3C96A3-893A-4ACE-8B8A-65CBB16C948C}">
      <dgm:prSet phldrT="[Text]"/>
      <dgm:spPr/>
      <dgm:t>
        <a:bodyPr/>
        <a:lstStyle/>
        <a:p>
          <a:r>
            <a:rPr lang="en-US" dirty="0" smtClean="0"/>
            <a:t>Collect evidence from the classroom</a:t>
          </a:r>
          <a:endParaRPr lang="en-US" dirty="0"/>
        </a:p>
      </dgm:t>
    </dgm:pt>
    <dgm:pt modelId="{214F46EC-CDA0-4357-AE5B-52ED1C13C660}" type="parTrans" cxnId="{FDEF383D-2E67-45CD-B5F8-A4151F24795F}">
      <dgm:prSet/>
      <dgm:spPr/>
      <dgm:t>
        <a:bodyPr/>
        <a:lstStyle/>
        <a:p>
          <a:endParaRPr lang="en-US"/>
        </a:p>
      </dgm:t>
    </dgm:pt>
    <dgm:pt modelId="{624C24EA-0C9A-4365-BA2C-1310764EE044}" type="sibTrans" cxnId="{FDEF383D-2E67-45CD-B5F8-A4151F24795F}">
      <dgm:prSet/>
      <dgm:spPr/>
      <dgm:t>
        <a:bodyPr/>
        <a:lstStyle/>
        <a:p>
          <a:endParaRPr lang="en-US" dirty="0"/>
        </a:p>
      </dgm:t>
    </dgm:pt>
    <dgm:pt modelId="{08740999-C3E8-4348-8971-DECFAAEFC62B}">
      <dgm:prSet phldrT="[Text]" custT="1"/>
      <dgm:spPr/>
      <dgm:t>
        <a:bodyPr/>
        <a:lstStyle/>
        <a:p>
          <a:r>
            <a:rPr lang="en-US" sz="3200" dirty="0" smtClean="0"/>
            <a:t>Principal talks with the teacher</a:t>
          </a:r>
          <a:endParaRPr lang="en-US" sz="3200" dirty="0"/>
        </a:p>
      </dgm:t>
    </dgm:pt>
    <dgm:pt modelId="{F28BB490-5CAD-4021-87BB-FE01E2E97513}" type="parTrans" cxnId="{0DB7FC34-FEB0-4D63-8E9C-82576B524F83}">
      <dgm:prSet/>
      <dgm:spPr/>
      <dgm:t>
        <a:bodyPr/>
        <a:lstStyle/>
        <a:p>
          <a:endParaRPr lang="en-US"/>
        </a:p>
      </dgm:t>
    </dgm:pt>
    <dgm:pt modelId="{AE9F9765-8226-418B-B446-72E45DFE0B98}" type="sibTrans" cxnId="{0DB7FC34-FEB0-4D63-8E9C-82576B524F83}">
      <dgm:prSet/>
      <dgm:spPr/>
      <dgm:t>
        <a:bodyPr/>
        <a:lstStyle/>
        <a:p>
          <a:endParaRPr lang="en-US" dirty="0"/>
        </a:p>
      </dgm:t>
    </dgm:pt>
    <dgm:pt modelId="{B3CABAF2-5EC0-4293-BD9B-55319515911E}">
      <dgm:prSet phldrT="[Text]"/>
      <dgm:spPr/>
      <dgm:t>
        <a:bodyPr/>
        <a:lstStyle/>
        <a:p>
          <a:r>
            <a:rPr lang="en-US" dirty="0" smtClean="0"/>
            <a:t>Supervisor talks with the principal</a:t>
          </a:r>
          <a:endParaRPr lang="en-US" dirty="0"/>
        </a:p>
      </dgm:t>
    </dgm:pt>
    <dgm:pt modelId="{31B5EBAF-7DFE-48A0-888C-ABC4DB0BACFE}" type="parTrans" cxnId="{66C2C58F-E69F-44DC-B640-6E179719EBAD}">
      <dgm:prSet/>
      <dgm:spPr/>
      <dgm:t>
        <a:bodyPr/>
        <a:lstStyle/>
        <a:p>
          <a:endParaRPr lang="en-US"/>
        </a:p>
      </dgm:t>
    </dgm:pt>
    <dgm:pt modelId="{A020A376-67A4-4FE5-96CD-2638CC32B8B2}" type="sibTrans" cxnId="{66C2C58F-E69F-44DC-B640-6E179719EBAD}">
      <dgm:prSet/>
      <dgm:spPr/>
      <dgm:t>
        <a:bodyPr/>
        <a:lstStyle/>
        <a:p>
          <a:endParaRPr lang="en-US"/>
        </a:p>
      </dgm:t>
    </dgm:pt>
    <dgm:pt modelId="{9F668B14-3058-45E8-90A1-6454E7C5B3FB}" type="pres">
      <dgm:prSet presAssocID="{4015D7DF-69E2-4DB1-B46E-0A2D59B4E47D}" presName="Name0" presStyleCnt="0">
        <dgm:presLayoutVars>
          <dgm:dir/>
          <dgm:resizeHandles val="exact"/>
        </dgm:presLayoutVars>
      </dgm:prSet>
      <dgm:spPr/>
    </dgm:pt>
    <dgm:pt modelId="{2C8ECC09-08F0-4F3B-B5BD-8ACADEA8C00F}" type="pres">
      <dgm:prSet presAssocID="{0A3C96A3-893A-4ACE-8B8A-65CBB16C948C}" presName="node" presStyleLbl="node1" presStyleIdx="0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20D80-153A-438B-8ABC-CA8D4F9D5EC7}" type="pres">
      <dgm:prSet presAssocID="{624C24EA-0C9A-4365-BA2C-1310764EE04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1A1345-660B-4F25-9C4E-C1C4CEA848FA}" type="pres">
      <dgm:prSet presAssocID="{624C24EA-0C9A-4365-BA2C-1310764EE04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490F0D9-E6AF-4AEC-A440-1845A0CA87AA}" type="pres">
      <dgm:prSet presAssocID="{08740999-C3E8-4348-8971-DECFAAEFC62B}" presName="node" presStyleLbl="node1" presStyleIdx="1" presStyleCnt="3" custScaleY="274083" custLinFactNeighborY="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C9E1B-47C5-419B-A0CB-D6E8B806CE5B}" type="pres">
      <dgm:prSet presAssocID="{AE9F9765-8226-418B-B446-72E45DFE0B9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B7BD0B-9637-454D-B9CC-B6EB0D354CE1}" type="pres">
      <dgm:prSet presAssocID="{AE9F9765-8226-418B-B446-72E45DFE0B9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20FC2B2-9EFD-48A1-9A4D-EB4EA815F969}" type="pres">
      <dgm:prSet presAssocID="{B3CABAF2-5EC0-4293-BD9B-55319515911E}" presName="node" presStyleLbl="node1" presStyleIdx="2" presStyleCnt="3" custScaleY="27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AF724-B9D2-4D53-B8DE-A51D2696A001}" type="presOf" srcId="{0A3C96A3-893A-4ACE-8B8A-65CBB16C948C}" destId="{2C8ECC09-08F0-4F3B-B5BD-8ACADEA8C00F}" srcOrd="0" destOrd="0" presId="urn:microsoft.com/office/officeart/2005/8/layout/process1"/>
    <dgm:cxn modelId="{57E51BDF-B99D-49B4-B383-E8D849649613}" type="presOf" srcId="{AE9F9765-8226-418B-B446-72E45DFE0B98}" destId="{74B7BD0B-9637-454D-B9CC-B6EB0D354CE1}" srcOrd="1" destOrd="0" presId="urn:microsoft.com/office/officeart/2005/8/layout/process1"/>
    <dgm:cxn modelId="{0DB7FC34-FEB0-4D63-8E9C-82576B524F83}" srcId="{4015D7DF-69E2-4DB1-B46E-0A2D59B4E47D}" destId="{08740999-C3E8-4348-8971-DECFAAEFC62B}" srcOrd="1" destOrd="0" parTransId="{F28BB490-5CAD-4021-87BB-FE01E2E97513}" sibTransId="{AE9F9765-8226-418B-B446-72E45DFE0B98}"/>
    <dgm:cxn modelId="{6D4CB6A2-93A6-47CC-ACDB-23510EA0CBDD}" type="presOf" srcId="{4015D7DF-69E2-4DB1-B46E-0A2D59B4E47D}" destId="{9F668B14-3058-45E8-90A1-6454E7C5B3FB}" srcOrd="0" destOrd="0" presId="urn:microsoft.com/office/officeart/2005/8/layout/process1"/>
    <dgm:cxn modelId="{DEBD3462-6581-4E86-84D9-4273C88AAC75}" type="presOf" srcId="{624C24EA-0C9A-4365-BA2C-1310764EE044}" destId="{511A1345-660B-4F25-9C4E-C1C4CEA848FA}" srcOrd="1" destOrd="0" presId="urn:microsoft.com/office/officeart/2005/8/layout/process1"/>
    <dgm:cxn modelId="{66C2C58F-E69F-44DC-B640-6E179719EBAD}" srcId="{4015D7DF-69E2-4DB1-B46E-0A2D59B4E47D}" destId="{B3CABAF2-5EC0-4293-BD9B-55319515911E}" srcOrd="2" destOrd="0" parTransId="{31B5EBAF-7DFE-48A0-888C-ABC4DB0BACFE}" sibTransId="{A020A376-67A4-4FE5-96CD-2638CC32B8B2}"/>
    <dgm:cxn modelId="{4D1280FF-685B-420D-9208-E4226C19F0B1}" type="presOf" srcId="{08740999-C3E8-4348-8971-DECFAAEFC62B}" destId="{C490F0D9-E6AF-4AEC-A440-1845A0CA87AA}" srcOrd="0" destOrd="0" presId="urn:microsoft.com/office/officeart/2005/8/layout/process1"/>
    <dgm:cxn modelId="{FCDF32FF-89DF-4A27-8F67-33F6E13747BE}" type="presOf" srcId="{624C24EA-0C9A-4365-BA2C-1310764EE044}" destId="{A9A20D80-153A-438B-8ABC-CA8D4F9D5EC7}" srcOrd="0" destOrd="0" presId="urn:microsoft.com/office/officeart/2005/8/layout/process1"/>
    <dgm:cxn modelId="{57E4B423-C5B0-4E67-914F-222E84879478}" type="presOf" srcId="{AE9F9765-8226-418B-B446-72E45DFE0B98}" destId="{0E6C9E1B-47C5-419B-A0CB-D6E8B806CE5B}" srcOrd="0" destOrd="0" presId="urn:microsoft.com/office/officeart/2005/8/layout/process1"/>
    <dgm:cxn modelId="{2EA26C92-4E10-4E34-8EA4-E1D3D298EE64}" type="presOf" srcId="{B3CABAF2-5EC0-4293-BD9B-55319515911E}" destId="{620FC2B2-9EFD-48A1-9A4D-EB4EA815F969}" srcOrd="0" destOrd="0" presId="urn:microsoft.com/office/officeart/2005/8/layout/process1"/>
    <dgm:cxn modelId="{FDEF383D-2E67-45CD-B5F8-A4151F24795F}" srcId="{4015D7DF-69E2-4DB1-B46E-0A2D59B4E47D}" destId="{0A3C96A3-893A-4ACE-8B8A-65CBB16C948C}" srcOrd="0" destOrd="0" parTransId="{214F46EC-CDA0-4357-AE5B-52ED1C13C660}" sibTransId="{624C24EA-0C9A-4365-BA2C-1310764EE044}"/>
    <dgm:cxn modelId="{FFD19C61-A787-4B96-8DAE-10E0A7475E66}" type="presParOf" srcId="{9F668B14-3058-45E8-90A1-6454E7C5B3FB}" destId="{2C8ECC09-08F0-4F3B-B5BD-8ACADEA8C00F}" srcOrd="0" destOrd="0" presId="urn:microsoft.com/office/officeart/2005/8/layout/process1"/>
    <dgm:cxn modelId="{7A52164D-823B-47E2-868F-A886EE7F6B88}" type="presParOf" srcId="{9F668B14-3058-45E8-90A1-6454E7C5B3FB}" destId="{A9A20D80-153A-438B-8ABC-CA8D4F9D5EC7}" srcOrd="1" destOrd="0" presId="urn:microsoft.com/office/officeart/2005/8/layout/process1"/>
    <dgm:cxn modelId="{C7C8A7F1-8DE1-476A-B771-2914F639ECFD}" type="presParOf" srcId="{A9A20D80-153A-438B-8ABC-CA8D4F9D5EC7}" destId="{511A1345-660B-4F25-9C4E-C1C4CEA848FA}" srcOrd="0" destOrd="0" presId="urn:microsoft.com/office/officeart/2005/8/layout/process1"/>
    <dgm:cxn modelId="{AFBB5275-E3DB-45F6-A0CD-AA6F2983F636}" type="presParOf" srcId="{9F668B14-3058-45E8-90A1-6454E7C5B3FB}" destId="{C490F0D9-E6AF-4AEC-A440-1845A0CA87AA}" srcOrd="2" destOrd="0" presId="urn:microsoft.com/office/officeart/2005/8/layout/process1"/>
    <dgm:cxn modelId="{A22B3A68-6425-4782-835F-F6F799C26CD4}" type="presParOf" srcId="{9F668B14-3058-45E8-90A1-6454E7C5B3FB}" destId="{0E6C9E1B-47C5-419B-A0CB-D6E8B806CE5B}" srcOrd="3" destOrd="0" presId="urn:microsoft.com/office/officeart/2005/8/layout/process1"/>
    <dgm:cxn modelId="{B86CC431-D82D-44E8-A310-AE887703A250}" type="presParOf" srcId="{0E6C9E1B-47C5-419B-A0CB-D6E8B806CE5B}" destId="{74B7BD0B-9637-454D-B9CC-B6EB0D354CE1}" srcOrd="0" destOrd="0" presId="urn:microsoft.com/office/officeart/2005/8/layout/process1"/>
    <dgm:cxn modelId="{DE29212B-4BEA-495C-981B-A64E8AC22EFD}" type="presParOf" srcId="{9F668B14-3058-45E8-90A1-6454E7C5B3FB}" destId="{620FC2B2-9EFD-48A1-9A4D-EB4EA815F96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ECC09-08F0-4F3B-B5BD-8ACADEA8C00F}">
      <dsp:nvSpPr>
        <dsp:cNvPr id="0" name=""/>
        <dsp:cNvSpPr/>
      </dsp:nvSpPr>
      <dsp:spPr>
        <a:xfrm>
          <a:off x="7233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Collect evidence from the classroom</a:t>
          </a:r>
          <a:endParaRPr lang="en-US" sz="3100" kern="1200" dirty="0"/>
        </a:p>
      </dsp:txBody>
      <dsp:txXfrm>
        <a:off x="70552" y="63319"/>
        <a:ext cx="2035239" cy="2770942"/>
      </dsp:txXfrm>
    </dsp:sp>
    <dsp:sp modelId="{A9A20D80-153A-438B-8ABC-CA8D4F9D5EC7}">
      <dsp:nvSpPr>
        <dsp:cNvPr id="0" name=""/>
        <dsp:cNvSpPr/>
      </dsp:nvSpPr>
      <dsp:spPr>
        <a:xfrm>
          <a:off x="2385298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2385298" y="1287946"/>
        <a:ext cx="320822" cy="321687"/>
      </dsp:txXfrm>
    </dsp:sp>
    <dsp:sp modelId="{C490F0D9-E6AF-4AEC-A440-1845A0CA87AA}">
      <dsp:nvSpPr>
        <dsp:cNvPr id="0" name=""/>
        <dsp:cNvSpPr/>
      </dsp:nvSpPr>
      <dsp:spPr>
        <a:xfrm>
          <a:off x="3033861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Principal talks with the teacher</a:t>
          </a:r>
          <a:endParaRPr lang="en-US" sz="3200" kern="1200" dirty="0"/>
        </a:p>
      </dsp:txBody>
      <dsp:txXfrm>
        <a:off x="3097180" y="63319"/>
        <a:ext cx="2035239" cy="2770942"/>
      </dsp:txXfrm>
    </dsp:sp>
    <dsp:sp modelId="{0E6C9E1B-47C5-419B-A0CB-D6E8B806CE5B}">
      <dsp:nvSpPr>
        <dsp:cNvPr id="0" name=""/>
        <dsp:cNvSpPr/>
      </dsp:nvSpPr>
      <dsp:spPr>
        <a:xfrm>
          <a:off x="5411926" y="118071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>
        <a:off x="5411926" y="1287946"/>
        <a:ext cx="320822" cy="321687"/>
      </dsp:txXfrm>
    </dsp:sp>
    <dsp:sp modelId="{620FC2B2-9EFD-48A1-9A4D-EB4EA815F969}">
      <dsp:nvSpPr>
        <dsp:cNvPr id="0" name=""/>
        <dsp:cNvSpPr/>
      </dsp:nvSpPr>
      <dsp:spPr>
        <a:xfrm>
          <a:off x="6060489" y="0"/>
          <a:ext cx="2161877" cy="2897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Supervisor talks with the principal</a:t>
          </a:r>
          <a:endParaRPr lang="en-US" sz="3100" kern="1200" dirty="0"/>
        </a:p>
      </dsp:txBody>
      <dsp:txXfrm>
        <a:off x="6123808" y="63319"/>
        <a:ext cx="2035239" cy="277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3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Report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2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Going Along w/ a Principal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Video Exercise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6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Along w/ a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Were you able to accompany a principal through the observation and conference process?</a:t>
            </a:r>
          </a:p>
          <a:p>
            <a:r>
              <a:rPr lang="en-US" dirty="0" smtClean="0"/>
              <a:t>How did it go?</a:t>
            </a:r>
          </a:p>
          <a:p>
            <a:r>
              <a:rPr lang="en-US" dirty="0" smtClean="0"/>
              <a:t>What did you learn?</a:t>
            </a:r>
          </a:p>
          <a:p>
            <a:r>
              <a:rPr lang="en-US" dirty="0" smtClean="0"/>
              <a:t>Implications on </a:t>
            </a:r>
            <a:r>
              <a:rPr lang="en-US" u="sng" dirty="0" smtClean="0"/>
              <a:t>your</a:t>
            </a:r>
            <a:r>
              <a:rPr lang="en-US" dirty="0" smtClean="0"/>
              <a:t> practice?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2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54768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6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746612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2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089343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7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4385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821645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3/4 Grade ELA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are “journalist trainees”</a:t>
            </a:r>
          </a:p>
          <a:p>
            <a:r>
              <a:rPr lang="en-US" dirty="0" smtClean="0"/>
              <a:t>Working in groups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goal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 smtClean="0"/>
              <a:t>to recognize</a:t>
            </a:r>
            <a:br>
              <a:rPr lang="en-US" dirty="0" smtClean="0"/>
            </a:br>
            <a:r>
              <a:rPr lang="en-US" dirty="0" smtClean="0"/>
              <a:t>different text</a:t>
            </a:r>
            <a:br>
              <a:rPr lang="en-US" dirty="0" smtClean="0"/>
            </a:br>
            <a:r>
              <a:rPr lang="en-US" dirty="0" smtClean="0"/>
              <a:t>structures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17532" r="61059" b="18283"/>
          <a:stretch/>
        </p:blipFill>
        <p:spPr bwMode="auto">
          <a:xfrm>
            <a:off x="4024940" y="2719168"/>
            <a:ext cx="4839985" cy="376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5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5876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29180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2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25064" r="70546" b="46246"/>
          <a:stretch/>
        </p:blipFill>
        <p:spPr bwMode="auto">
          <a:xfrm>
            <a:off x="5624836" y="1382012"/>
            <a:ext cx="167850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4575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Take notes about the conversation</a:t>
            </a:r>
          </a:p>
        </p:txBody>
      </p:sp>
      <p:pic>
        <p:nvPicPr>
          <p:cNvPr id="5" name="Picture 4" descr="6th Mathematics Post Conference - YouTube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9" t="17549" r="44156" b="59212"/>
          <a:stretch/>
        </p:blipFill>
        <p:spPr>
          <a:xfrm>
            <a:off x="1377538" y="1382012"/>
            <a:ext cx="1636712" cy="1828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267100">
            <a:off x="5745127" y="3028208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8211533">
            <a:off x="1033153" y="2897626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62005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0282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</a:t>
            </a:r>
            <a:r>
              <a:rPr lang="en-US" dirty="0" smtClean="0">
                <a:latin typeface="Arial"/>
                <a:cs typeface="Arial"/>
              </a:rPr>
              <a:t>Review</a:t>
            </a:r>
          </a:p>
          <a:p>
            <a:r>
              <a:rPr lang="en-US" dirty="0">
                <a:latin typeface="Arial"/>
                <a:cs typeface="Arial"/>
              </a:rPr>
              <a:t>Research &amp; Literature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From Session 1</a:t>
            </a:r>
          </a:p>
          <a:p>
            <a:r>
              <a:rPr lang="en-US" dirty="0" smtClean="0">
                <a:latin typeface="Arial"/>
                <a:cs typeface="Arial"/>
              </a:rPr>
              <a:t>Homework</a:t>
            </a:r>
          </a:p>
          <a:p>
            <a:r>
              <a:rPr lang="en-US" dirty="0" smtClean="0">
                <a:latin typeface="Arial"/>
                <a:cs typeface="Arial"/>
              </a:rPr>
              <a:t>Video Exercise</a:t>
            </a:r>
          </a:p>
          <a:p>
            <a:r>
              <a:rPr lang="en-US" dirty="0" smtClean="0">
                <a:latin typeface="Arial"/>
                <a:cs typeface="Arial"/>
              </a:rPr>
              <a:t>Summative Conferences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Principal talks with the teacher</a:t>
            </a:r>
          </a:p>
          <a:p>
            <a:r>
              <a:rPr lang="en-US" dirty="0" smtClean="0"/>
              <a:t>Debrief the conversation with a neighbor</a:t>
            </a:r>
          </a:p>
          <a:p>
            <a:pPr lvl="1"/>
            <a:r>
              <a:rPr lang="en-US" dirty="0" smtClean="0"/>
              <a:t>What did the principal focus on?</a:t>
            </a:r>
          </a:p>
          <a:p>
            <a:pPr lvl="1"/>
            <a:r>
              <a:rPr lang="en-US" dirty="0" smtClean="0"/>
              <a:t>What was her opening line?</a:t>
            </a:r>
          </a:p>
          <a:p>
            <a:pPr lvl="1"/>
            <a:r>
              <a:rPr lang="en-US" dirty="0" smtClean="0"/>
              <a:t>What did she want the teacher to do in the future?</a:t>
            </a:r>
          </a:p>
          <a:p>
            <a:pPr lvl="1"/>
            <a:r>
              <a:rPr lang="en-US" dirty="0" smtClean="0"/>
              <a:t>Where on the coaching continuum did the principal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3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680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Principal talks with the teacher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2493818"/>
            <a:ext cx="23751" cy="37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2545" y="2992582"/>
            <a:ext cx="5854536" cy="23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2545" y="2375062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375062"/>
            <a:ext cx="38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7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75010" y="1686304"/>
            <a:ext cx="2802577" cy="373209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Along w/ a Principal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01491"/>
              </p:ext>
            </p:extLst>
          </p:nvPr>
        </p:nvGraphicFramePr>
        <p:xfrm>
          <a:off x="457200" y="2078169"/>
          <a:ext cx="8229600" cy="28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Your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  <a:p>
            <a:r>
              <a:rPr lang="en-US" dirty="0" smtClean="0"/>
              <a:t>Plan your meeting with the principal</a:t>
            </a:r>
          </a:p>
          <a:p>
            <a:pPr lvl="1"/>
            <a:r>
              <a:rPr lang="en-US" dirty="0" smtClean="0"/>
              <a:t>What will you want to focus on?</a:t>
            </a:r>
          </a:p>
          <a:p>
            <a:pPr lvl="1"/>
            <a:r>
              <a:rPr lang="en-US" dirty="0" smtClean="0"/>
              <a:t>What will you start with?</a:t>
            </a:r>
          </a:p>
          <a:p>
            <a:pPr lvl="1"/>
            <a:r>
              <a:rPr lang="en-US" dirty="0" smtClean="0"/>
              <a:t>Where on the coaching continuum will you intend to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45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briefing the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2" t="18675" r="43896" b="54402"/>
          <a:stretch/>
        </p:blipFill>
        <p:spPr>
          <a:xfrm>
            <a:off x="1211282" y="1417638"/>
            <a:ext cx="1577937" cy="1828800"/>
          </a:xfrm>
          <a:prstGeom prst="rect">
            <a:avLst/>
          </a:prstGeom>
        </p:spPr>
      </p:pic>
      <p:pic>
        <p:nvPicPr>
          <p:cNvPr id="9" name="Picture 8" descr="Debriefing the Post Conference - YouTube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18675" r="73373" b="54402"/>
          <a:stretch/>
        </p:blipFill>
        <p:spPr>
          <a:xfrm>
            <a:off x="5913909" y="1588273"/>
            <a:ext cx="1448792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5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Supervisor talks with the principal</a:t>
            </a:r>
          </a:p>
          <a:p>
            <a:r>
              <a:rPr lang="en-US" dirty="0" smtClean="0"/>
              <a:t>Take notes about the conversation</a:t>
            </a:r>
          </a:p>
        </p:txBody>
      </p:sp>
      <p:sp>
        <p:nvSpPr>
          <p:cNvPr id="5" name="Right Arrow 4"/>
          <p:cNvSpPr/>
          <p:nvPr/>
        </p:nvSpPr>
        <p:spPr>
          <a:xfrm rot="19267100">
            <a:off x="5745127" y="3028208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8211533">
            <a:off x="1033153" y="2897626"/>
            <a:ext cx="688769" cy="6263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3013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02820" y="3341394"/>
            <a:ext cx="2149434" cy="88622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92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Conversation Debrief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  <a:p>
            <a:r>
              <a:rPr lang="en-US" dirty="0" smtClean="0"/>
              <a:t>Debrief the conversation with a neighbor</a:t>
            </a:r>
          </a:p>
          <a:p>
            <a:pPr lvl="1"/>
            <a:r>
              <a:rPr lang="en-US" dirty="0" smtClean="0"/>
              <a:t>What did the principal focus on?</a:t>
            </a:r>
          </a:p>
          <a:p>
            <a:pPr lvl="1"/>
            <a:r>
              <a:rPr lang="en-US" dirty="0" smtClean="0"/>
              <a:t> What was her opening line?</a:t>
            </a:r>
          </a:p>
          <a:p>
            <a:pPr lvl="1"/>
            <a:r>
              <a:rPr lang="en-US" dirty="0" smtClean="0"/>
              <a:t>What did she want the teacher to do in the future?</a:t>
            </a:r>
          </a:p>
          <a:p>
            <a:pPr lvl="1"/>
            <a:r>
              <a:rPr lang="en-US" dirty="0" smtClean="0"/>
              <a:t>Where on the coaching continuum did the principal 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19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680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Supervisor talks with the principal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2493818"/>
            <a:ext cx="23751" cy="37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2545" y="2992582"/>
            <a:ext cx="5854536" cy="23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2545" y="2375062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375062"/>
            <a:ext cx="38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∆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21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Summative Meetings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with Teachers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Principals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(and when) will you communicate to your principals what you want them to do with all of their teachers during end-of-the-year meetings?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Talk about your plans or your options at your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3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Summative Meetings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with Principals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5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 Again: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on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the summative evaluation from last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worked well? What didn’t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what ways did it set the stage for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74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you meet with the principals…</a:t>
            </a:r>
          </a:p>
          <a:p>
            <a:r>
              <a:rPr lang="en-US" dirty="0" smtClean="0"/>
              <a:t>What do you want all of your principals to hear?</a:t>
            </a:r>
          </a:p>
          <a:p>
            <a:r>
              <a:rPr lang="en-US" dirty="0" smtClean="0"/>
              <a:t>What will your agenda or plan be?</a:t>
            </a:r>
          </a:p>
          <a:p>
            <a:r>
              <a:rPr lang="en-US" dirty="0" smtClean="0"/>
              <a:t>How will you communicate this to your principals in advance?</a:t>
            </a:r>
          </a:p>
          <a:p>
            <a:r>
              <a:rPr lang="en-US" dirty="0" smtClean="0"/>
              <a:t>How will you use this year to look ahead?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4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 on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again at the summative evaluation from last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What’s your plan for the summative meeting with this principal,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52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2015-2016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1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Year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Next Year?</a:t>
            </a:r>
          </a:p>
          <a:p>
            <a:r>
              <a:rPr lang="en-US" dirty="0" smtClean="0">
                <a:latin typeface="Arial"/>
                <a:cs typeface="Arial"/>
              </a:rPr>
              <a:t>Three sessions?</a:t>
            </a:r>
          </a:p>
          <a:p>
            <a:r>
              <a:rPr lang="en-US" dirty="0" smtClean="0">
                <a:latin typeface="Arial"/>
                <a:cs typeface="Arial"/>
              </a:rPr>
              <a:t>After CSA or not?</a:t>
            </a:r>
          </a:p>
          <a:p>
            <a:r>
              <a:rPr lang="en-US" dirty="0" smtClean="0">
                <a:latin typeface="Arial"/>
                <a:cs typeface="Arial"/>
              </a:rPr>
              <a:t>Will we need a year one cohort?</a:t>
            </a:r>
          </a:p>
        </p:txBody>
      </p:sp>
    </p:spTree>
    <p:extLst>
      <p:ext uri="{BB962C8B-B14F-4D97-AF65-F5344CB8AC3E}">
        <p14:creationId xmlns:p14="http://schemas.microsoft.com/office/powerpoint/2010/main" val="21572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Closure: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3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On note paper, write a quick letter to Jeff about what you would like to see included in or changed for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Principal</a:t>
            </a:r>
            <a:r>
              <a:rPr lang="en-US" dirty="0" smtClean="0"/>
              <a:t> Evaluator</a:t>
            </a:r>
            <a:br>
              <a:rPr lang="en-US" dirty="0" smtClean="0"/>
            </a:br>
            <a:r>
              <a:rPr lang="en-US" dirty="0" smtClean="0"/>
              <a:t>Training,</a:t>
            </a:r>
            <a:br>
              <a:rPr lang="en-US" dirty="0" smtClean="0"/>
            </a:br>
            <a:r>
              <a:rPr lang="en-US" i="1" u="sng" dirty="0" smtClean="0"/>
              <a:t>NEXT YEAR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it at your table.</a:t>
            </a:r>
          </a:p>
        </p:txBody>
      </p:sp>
      <p:grpSp>
        <p:nvGrpSpPr>
          <p:cNvPr id="6" name="Group 5"/>
          <p:cNvGrpSpPr/>
          <p:nvPr/>
        </p:nvGrpSpPr>
        <p:grpSpPr>
          <a:xfrm rot="274025">
            <a:off x="5107216" y="2954863"/>
            <a:ext cx="3439512" cy="3655391"/>
            <a:chOff x="5247288" y="2671804"/>
            <a:chExt cx="3439512" cy="3655391"/>
          </a:xfrm>
        </p:grpSpPr>
        <p:sp>
          <p:nvSpPr>
            <p:cNvPr id="4" name="Rectangle 3"/>
            <p:cNvSpPr/>
            <p:nvPr/>
          </p:nvSpPr>
          <p:spPr>
            <a:xfrm rot="5400000">
              <a:off x="5139348" y="2779744"/>
              <a:ext cx="3655391" cy="3439512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 rot="21407139">
              <a:off x="5463318" y="2896046"/>
              <a:ext cx="1529281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2400" b="1" dirty="0" smtClean="0">
                  <a:latin typeface="Bradley Hand ITC" panose="03070402050302030203" pitchFamily="66" charset="0"/>
                </a:rPr>
                <a:t>Dear Jeff:</a:t>
              </a:r>
              <a:endParaRPr lang="en-US" sz="2400" b="1" dirty="0">
                <a:latin typeface="Bradley Hand ITC" panose="030704020503020302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985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3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72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State-determined district-wide student growth goal setting process (Student Learning Objectives)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Effective 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Soliciting structured feedback from constituent groups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Reviewing </a:t>
            </a:r>
            <a:r>
              <a:rPr lang="en-US" dirty="0">
                <a:latin typeface="Arial"/>
                <a:cs typeface="Arial"/>
              </a:rPr>
              <a:t>school documents, records, state accountability processes and other measures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Principal 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Research &amp; Literature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Open folder.</a:t>
            </a:r>
          </a:p>
          <a:p>
            <a:pPr marL="0" indent="0">
              <a:buNone/>
            </a:pPr>
            <a:r>
              <a:rPr lang="en-US" dirty="0" smtClean="0"/>
              <a:t>Browse the collection.</a:t>
            </a:r>
          </a:p>
          <a:p>
            <a:pPr marL="0" indent="0">
              <a:buNone/>
            </a:pPr>
            <a:r>
              <a:rPr lang="en-US" dirty="0" smtClean="0"/>
              <a:t>Sort them by the level of interest to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1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Relocate to a group of colleagues who are interested in the same article.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Read the article.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Prepare a summary – add to chart paper.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implications for principal supervision – add to chart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20696"/>
      </p:ext>
    </p:extLst>
  </p:cSld>
  <p:clrMapOvr>
    <a:masterClrMapping/>
  </p:clrMapOvr>
</p:sld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1066</TotalTime>
  <Words>827</Words>
  <Application>Microsoft Office PowerPoint</Application>
  <PresentationFormat>On-screen Show (4:3)</PresentationFormat>
  <Paragraphs>156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~3967918</vt:lpstr>
      <vt:lpstr>Principal Evaluator Training</vt:lpstr>
      <vt:lpstr>Agenda</vt:lpstr>
      <vt:lpstr>Back Again: 9 Components</vt:lpstr>
      <vt:lpstr>Back Again : 9 Components</vt:lpstr>
      <vt:lpstr>Back Again : 9+ Components</vt:lpstr>
      <vt:lpstr>Resources Are Archived</vt:lpstr>
      <vt:lpstr>Research &amp; Literature</vt:lpstr>
      <vt:lpstr>Article Read</vt:lpstr>
      <vt:lpstr>Article Read - Continued</vt:lpstr>
      <vt:lpstr>Article Read - Continued</vt:lpstr>
      <vt:lpstr>Going Along w/ a Principal Video Exercise</vt:lpstr>
      <vt:lpstr>Going Along w/ a Principal</vt:lpstr>
      <vt:lpstr>Going Along w/ a Principal</vt:lpstr>
      <vt:lpstr>Going Along w/ a Principal</vt:lpstr>
      <vt:lpstr>Going Along w/ a Principal</vt:lpstr>
      <vt:lpstr>Going Along w/ a Principal</vt:lpstr>
      <vt:lpstr>3/4 Grade ELA Lesson</vt:lpstr>
      <vt:lpstr>Going Along w/ a Principal</vt:lpstr>
      <vt:lpstr>Watch the Conversation</vt:lpstr>
      <vt:lpstr>Conversation Debrief</vt:lpstr>
      <vt:lpstr>Conversation Debrief</vt:lpstr>
      <vt:lpstr>Going Along w/ a Principal</vt:lpstr>
      <vt:lpstr>Plan Your Conversation</vt:lpstr>
      <vt:lpstr>Watch the Conversation</vt:lpstr>
      <vt:lpstr>Conversation Debrief</vt:lpstr>
      <vt:lpstr>Conversation Debrief</vt:lpstr>
      <vt:lpstr>Summative Meetings with Teachers</vt:lpstr>
      <vt:lpstr>Your Principals</vt:lpstr>
      <vt:lpstr>Summative Meetings with Principals</vt:lpstr>
      <vt:lpstr>Reflect on Last Year</vt:lpstr>
      <vt:lpstr>Make Your Plan</vt:lpstr>
      <vt:lpstr>Reflect on Last Year</vt:lpstr>
      <vt:lpstr>Principal Evaluator Training</vt:lpstr>
      <vt:lpstr>Next Year</vt:lpstr>
      <vt:lpstr>Closure: Next Year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114</cp:revision>
  <cp:lastPrinted>2012-08-15T18:30:42Z</cp:lastPrinted>
  <dcterms:created xsi:type="dcterms:W3CDTF">2012-08-15T11:27:34Z</dcterms:created>
  <dcterms:modified xsi:type="dcterms:W3CDTF">2015-02-26T19:08:56Z</dcterms:modified>
</cp:coreProperties>
</file>