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8E5D61-14B5-46DC-9649-B073DE3F8A6D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35055B-72ED-417C-B3D3-81646450BA3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teachingchannel.org/videos/owning-the-common-core?utm_campaign=new_videos&amp;utm_medium=email&amp;utm_source=notifica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Meeting</a:t>
            </a:r>
            <a:br>
              <a:rPr lang="en-US" dirty="0" smtClean="0"/>
            </a:br>
            <a:r>
              <a:rPr lang="en-US" dirty="0" smtClean="0"/>
              <a:t>December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50007"/>
            <a:ext cx="7772400" cy="503193"/>
          </a:xfrm>
        </p:spPr>
        <p:txBody>
          <a:bodyPr/>
          <a:lstStyle/>
          <a:p>
            <a:pPr algn="ctr"/>
            <a:r>
              <a:rPr lang="en-US" dirty="0" smtClean="0"/>
              <a:t>Quixotic Bay Elementary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89" y="3505200"/>
            <a:ext cx="1880411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1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 smtClean="0"/>
              <a:t>Construct Viable Arguments and Critique the Reasoning of Others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make conjectures and explore the truth of those conjectures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justify their conclusions and communicate them to others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compare the effectiveness of two plausible arguments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listen, read, and respond to the arguments of others for making sense and clarity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0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b="1" dirty="0" smtClean="0"/>
              <a:t>Model with Mathematics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represent mathematical concepts by using such tools as diagrams, tables, charts, graphs, calculators, etc.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use symbols and tools to represent real-work solutions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routinely interpret their mathematical results in the context of the problem situation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are comfortable making assumptions and approximations to simply real-world situations and can test the assumptions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5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Use Appropriate Tools Strategically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choose an appropriate tool for the problem or task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know the limits of each tool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detect tool-generated errors by estimating reasonable solutions without the tool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use tools to explore and deepen their discovery and understanding of concepts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9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Attend to Precision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communicate precisely to others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use clear definitions of terms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express numerical answers with a degree of precision appropriate for he problem context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calculate accurately and efficiently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are careful about specifying units and labels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0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Look For and Make Use of Structure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attention is drawn to the structure of mathematics as it occurs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are engaged in exploring numerical and visual patterns that reveal structure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use strategies that shift the perspective of a 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3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Look For and Express Regularity in Repeated Reasoning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notice and discuss if their results are reasonable while solving the problem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notice and can articulate patterns in calculations that can be generalized to properties for formulae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3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7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In </a:t>
            </a:r>
            <a:r>
              <a:rPr lang="en-US" dirty="0"/>
              <a:t>y</a:t>
            </a:r>
            <a:r>
              <a:rPr lang="en-US" dirty="0" smtClean="0"/>
              <a:t>our grade-level group, complete the organizer:</a:t>
            </a:r>
          </a:p>
          <a:p>
            <a:r>
              <a:rPr lang="en-US" dirty="0" smtClean="0"/>
              <a:t>How is the practice important?</a:t>
            </a:r>
          </a:p>
          <a:p>
            <a:r>
              <a:rPr lang="en-US" dirty="0" smtClean="0"/>
              <a:t>What does it look like at your level?</a:t>
            </a:r>
          </a:p>
          <a:p>
            <a:r>
              <a:rPr lang="en-US" dirty="0" smtClean="0"/>
              <a:t>Indicate the relative importance: High, Medium, or Low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Use the resources at your table: Standards</a:t>
            </a:r>
            <a:r>
              <a:rPr lang="en-US" smtClean="0"/>
              <a:t>, placemats, </a:t>
            </a:r>
            <a:r>
              <a:rPr lang="en-US" dirty="0" smtClean="0"/>
              <a:t>etc. 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Mathematical Practices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5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lking About Common Core Math Practices With Students - Google Chrome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21559" r="35555" b="29259"/>
          <a:stretch/>
        </p:blipFill>
        <p:spPr>
          <a:xfrm>
            <a:off x="1676400" y="1524000"/>
            <a:ext cx="5929745" cy="39368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Mathematical Practices in Action</a:t>
            </a:r>
          </a:p>
        </p:txBody>
      </p:sp>
    </p:spTree>
    <p:extLst>
      <p:ext uri="{BB962C8B-B14F-4D97-AF65-F5344CB8AC3E}">
        <p14:creationId xmlns:p14="http://schemas.microsoft.com/office/powerpoint/2010/main" val="7083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Look-</a:t>
            </a:r>
            <a:r>
              <a:rPr lang="en-US" dirty="0" err="1" smtClean="0"/>
              <a:t>Fors</a:t>
            </a:r>
            <a:endParaRPr lang="en-US" dirty="0"/>
          </a:p>
        </p:txBody>
      </p:sp>
      <p:pic>
        <p:nvPicPr>
          <p:cNvPr id="4" name="Picture 3" descr="files.solution-tree.com/pdfs/Reproducibles_CCMLG/repros/table 2.2mathematicalpractices--look-forsasclassroomindicators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13057" r="29394" b="2622"/>
          <a:stretch/>
        </p:blipFill>
        <p:spPr>
          <a:xfrm rot="501172">
            <a:off x="3118519" y="761190"/>
            <a:ext cx="4586974" cy="5502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705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05800" cy="4525963"/>
          </a:xfrm>
        </p:spPr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Committee Reports</a:t>
            </a:r>
          </a:p>
          <a:p>
            <a:r>
              <a:rPr lang="en-US" dirty="0" smtClean="0"/>
              <a:t>Mathematical Practices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4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85216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At as table, what is your “take-away” from this meeting?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8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Meeting</a:t>
            </a:r>
            <a:br>
              <a:rPr lang="en-US" dirty="0" smtClean="0"/>
            </a:br>
            <a:r>
              <a:rPr lang="en-US" dirty="0" smtClean="0"/>
              <a:t>December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50007"/>
            <a:ext cx="7772400" cy="503193"/>
          </a:xfrm>
        </p:spPr>
        <p:txBody>
          <a:bodyPr/>
          <a:lstStyle/>
          <a:p>
            <a:pPr algn="ctr"/>
            <a:r>
              <a:rPr lang="en-US" dirty="0" smtClean="0"/>
              <a:t>Quixotic Bay Elementary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89" y="3505200"/>
            <a:ext cx="1880411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7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parking</a:t>
            </a:r>
          </a:p>
          <a:p>
            <a:r>
              <a:rPr lang="en-US" dirty="0" smtClean="0"/>
              <a:t>Revised Traffic Flow</a:t>
            </a:r>
          </a:p>
          <a:p>
            <a:r>
              <a:rPr lang="en-US" dirty="0" smtClean="0"/>
              <a:t>PTA – teacher rep needed</a:t>
            </a:r>
          </a:p>
          <a:p>
            <a:r>
              <a:rPr lang="en-US" dirty="0" smtClean="0"/>
              <a:t>Learn to Ski Program (help wanted)</a:t>
            </a:r>
          </a:p>
          <a:p>
            <a:r>
              <a:rPr lang="en-US" dirty="0" smtClean="0"/>
              <a:t>Other?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2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RtI</a:t>
            </a:r>
            <a:r>
              <a:rPr lang="en-US" dirty="0" smtClean="0"/>
              <a:t> Committee</a:t>
            </a:r>
          </a:p>
          <a:p>
            <a:r>
              <a:rPr lang="en-US" dirty="0" smtClean="0"/>
              <a:t>Social Committee</a:t>
            </a:r>
          </a:p>
          <a:p>
            <a:r>
              <a:rPr lang="en-US" dirty="0" smtClean="0"/>
              <a:t>Character Ed Committee</a:t>
            </a:r>
          </a:p>
          <a:p>
            <a:r>
              <a:rPr lang="en-US" dirty="0" smtClean="0"/>
              <a:t>Health School Committee</a:t>
            </a:r>
          </a:p>
          <a:p>
            <a:r>
              <a:rPr lang="en-US" dirty="0" smtClean="0"/>
              <a:t>District committee reports?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7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6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Five critical areas: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Instruction</a:t>
            </a:r>
          </a:p>
          <a:p>
            <a:r>
              <a:rPr lang="en-US" dirty="0" smtClean="0"/>
              <a:t>Content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CCLS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6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Describe what students should be doing while they learn mathematics. </a:t>
            </a:r>
          </a:p>
          <a:p>
            <a:r>
              <a:rPr lang="en-US" dirty="0" smtClean="0"/>
              <a:t>Superior to content</a:t>
            </a:r>
          </a:p>
          <a:p>
            <a:r>
              <a:rPr lang="en-US" dirty="0" smtClean="0"/>
              <a:t>Processes and proficiencies</a:t>
            </a:r>
          </a:p>
          <a:p>
            <a:r>
              <a:rPr lang="en-US" dirty="0" smtClean="0"/>
              <a:t>Not a checklist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2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b="1" dirty="0" smtClean="0"/>
              <a:t>Make sense of Problems and </a:t>
            </a:r>
            <a:r>
              <a:rPr lang="en-US" b="1" dirty="0" smtClean="0"/>
              <a:t>Persevere </a:t>
            </a:r>
            <a:r>
              <a:rPr lang="en-US" b="1" dirty="0" smtClean="0"/>
              <a:t>in Solving Them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make conjectures about the meaning of a solution and plan a solution pathway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try special cases or simpler forms to gain insight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monitor and evaluate their progress and discuss with others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understand multiple approaches and ask the question: “Does this solution make sense?”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0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Reason Abstractly and Quantitatively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decontextualize a problem by representing the problem symbolically for a solution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contextualize a problem by attend to the meaning of the quantities in the problem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Students can create a coherent representation of the task or problem presented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97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574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Faculty Meeting December 2013</vt:lpstr>
      <vt:lpstr>Agenda</vt:lpstr>
      <vt:lpstr>Announcements</vt:lpstr>
      <vt:lpstr>Committee Reports</vt:lpstr>
      <vt:lpstr>Mathematical Practices</vt:lpstr>
      <vt:lpstr>Mathematical CCLS</vt:lpstr>
      <vt:lpstr>Mathematical Practices</vt:lpstr>
      <vt:lpstr>Mathematical Practice 1</vt:lpstr>
      <vt:lpstr>Mathematical Practice 2</vt:lpstr>
      <vt:lpstr>Mathematical Practice 3</vt:lpstr>
      <vt:lpstr>Mathematical Practice 4</vt:lpstr>
      <vt:lpstr>Mathematical Practice 5</vt:lpstr>
      <vt:lpstr>Mathematical Practice 6</vt:lpstr>
      <vt:lpstr>Mathematical Practice 7</vt:lpstr>
      <vt:lpstr>Mathematical Practice 8</vt:lpstr>
      <vt:lpstr>Mathematical Practices</vt:lpstr>
      <vt:lpstr>Mathematical Practices in Action</vt:lpstr>
      <vt:lpstr>Mathematical Practices in Action</vt:lpstr>
      <vt:lpstr>Look-Fors</vt:lpstr>
      <vt:lpstr>Closure</vt:lpstr>
      <vt:lpstr>Faculty Meeting December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Meeting December 2013</dc:title>
  <dc:creator>jcraig</dc:creator>
  <cp:lastModifiedBy>jcraig</cp:lastModifiedBy>
  <cp:revision>21</cp:revision>
  <dcterms:created xsi:type="dcterms:W3CDTF">2013-12-17T23:39:14Z</dcterms:created>
  <dcterms:modified xsi:type="dcterms:W3CDTF">2013-12-18T01:16:38Z</dcterms:modified>
</cp:coreProperties>
</file>