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5" r:id="rId3"/>
    <p:sldId id="271" r:id="rId4"/>
    <p:sldId id="279" r:id="rId5"/>
    <p:sldId id="281" r:id="rId6"/>
    <p:sldId id="285" r:id="rId7"/>
    <p:sldId id="283" r:id="rId8"/>
    <p:sldId id="262" r:id="rId9"/>
    <p:sldId id="284" r:id="rId10"/>
    <p:sldId id="286" r:id="rId11"/>
    <p:sldId id="287" r:id="rId12"/>
    <p:sldId id="260" r:id="rId13"/>
    <p:sldId id="259" r:id="rId14"/>
    <p:sldId id="258" r:id="rId15"/>
    <p:sldId id="261" r:id="rId16"/>
    <p:sldId id="268" r:id="rId17"/>
    <p:sldId id="28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4E4A0-FD62-4882-8E77-43443840B67D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178D024-6F07-4D0E-A1DC-3E7BED57F3EF}">
      <dgm:prSet phldrT="[Text]" custT="1"/>
      <dgm:spPr>
        <a:xfrm>
          <a:off x="1409700" y="0"/>
          <a:ext cx="4800600" cy="4800600"/>
        </a:xfrm>
        <a:prstGeom prst="ellipse">
          <a:avLst/>
        </a:prstGeom>
      </dgm:spPr>
      <dgm:t>
        <a:bodyPr/>
        <a:lstStyle/>
        <a:p>
          <a:r>
            <a:rPr lang="en-US" sz="1800" dirty="0" smtClean="0">
              <a:latin typeface="Calibri"/>
              <a:ea typeface="+mn-ea"/>
              <a:cs typeface="+mn-cs"/>
            </a:rPr>
            <a:t>General Education</a:t>
          </a:r>
          <a:endParaRPr lang="en-US" sz="1800" dirty="0">
            <a:latin typeface="Calibri"/>
            <a:ea typeface="+mn-ea"/>
            <a:cs typeface="+mn-cs"/>
          </a:endParaRPr>
        </a:p>
      </dgm:t>
    </dgm:pt>
    <dgm:pt modelId="{6636A6D5-4E18-4FBB-A8E1-92076BE637DD}" type="parTrans" cxnId="{A5603875-C914-4408-9098-83449D2EACF7}">
      <dgm:prSet/>
      <dgm:spPr/>
      <dgm:t>
        <a:bodyPr/>
        <a:lstStyle/>
        <a:p>
          <a:endParaRPr lang="en-US"/>
        </a:p>
      </dgm:t>
    </dgm:pt>
    <dgm:pt modelId="{EEB0C5C4-1933-423F-8B3B-74525B8264BD}" type="sibTrans" cxnId="{A5603875-C914-4408-9098-83449D2EACF7}">
      <dgm:prSet/>
      <dgm:spPr/>
      <dgm:t>
        <a:bodyPr/>
        <a:lstStyle/>
        <a:p>
          <a:endParaRPr lang="en-US"/>
        </a:p>
      </dgm:t>
    </dgm:pt>
    <dgm:pt modelId="{8E8ABCA6-47C5-42D3-BE78-C7CD48450563}">
      <dgm:prSet phldrT="[Text]" custT="1"/>
      <dgm:spPr>
        <a:xfrm>
          <a:off x="1769744" y="720089"/>
          <a:ext cx="4080510" cy="4080510"/>
        </a:xfrm>
        <a:prstGeom prst="ellipse">
          <a:avLst/>
        </a:prstGeom>
      </dgm:spPr>
      <dgm:t>
        <a:bodyPr/>
        <a:lstStyle/>
        <a:p>
          <a:r>
            <a:rPr lang="en-US" sz="2000" smtClean="0">
              <a:latin typeface="Calibri"/>
              <a:ea typeface="+mn-ea"/>
              <a:cs typeface="+mn-cs"/>
            </a:rPr>
            <a:t>Related Services</a:t>
          </a:r>
          <a:endParaRPr lang="en-US" sz="2000" dirty="0">
            <a:latin typeface="Calibri"/>
            <a:ea typeface="+mn-ea"/>
            <a:cs typeface="+mn-cs"/>
          </a:endParaRPr>
        </a:p>
      </dgm:t>
    </dgm:pt>
    <dgm:pt modelId="{D5876DAE-ADE9-4164-B43C-9F9031108465}" type="parTrans" cxnId="{832ED719-7A6B-4227-8F72-CBC13563AFBB}">
      <dgm:prSet/>
      <dgm:spPr/>
      <dgm:t>
        <a:bodyPr/>
        <a:lstStyle/>
        <a:p>
          <a:endParaRPr lang="en-US"/>
        </a:p>
      </dgm:t>
    </dgm:pt>
    <dgm:pt modelId="{0ABA5DA5-E376-4E53-8F4A-2AECA5566AE6}" type="sibTrans" cxnId="{832ED719-7A6B-4227-8F72-CBC13563AFBB}">
      <dgm:prSet/>
      <dgm:spPr/>
      <dgm:t>
        <a:bodyPr/>
        <a:lstStyle/>
        <a:p>
          <a:endParaRPr lang="en-US"/>
        </a:p>
      </dgm:t>
    </dgm:pt>
    <dgm:pt modelId="{6D2D3382-806A-4E23-A016-6EE36C754068}">
      <dgm:prSet phldrT="[Text]" custT="1"/>
      <dgm:spPr>
        <a:xfrm>
          <a:off x="2129790" y="1440179"/>
          <a:ext cx="3360420" cy="3360420"/>
        </a:xfrm>
        <a:prstGeom prst="ellipse">
          <a:avLst/>
        </a:prstGeom>
      </dgm:spPr>
      <dgm:t>
        <a:bodyPr/>
        <a:lstStyle/>
        <a:p>
          <a:r>
            <a:rPr lang="en-US" sz="2000" dirty="0" smtClean="0">
              <a:latin typeface="Calibri"/>
              <a:ea typeface="+mn-ea"/>
              <a:cs typeface="+mn-cs"/>
            </a:rPr>
            <a:t>Consult Services </a:t>
          </a:r>
          <a:endParaRPr lang="en-US" sz="2000" dirty="0">
            <a:latin typeface="Calibri"/>
            <a:ea typeface="+mn-ea"/>
            <a:cs typeface="+mn-cs"/>
          </a:endParaRPr>
        </a:p>
      </dgm:t>
    </dgm:pt>
    <dgm:pt modelId="{35F70F2F-B8A1-4302-8C49-FEA0CD496442}" type="parTrans" cxnId="{E50F9A8D-1BDC-4BCD-8A9A-BA4D92D925F6}">
      <dgm:prSet/>
      <dgm:spPr/>
      <dgm:t>
        <a:bodyPr/>
        <a:lstStyle/>
        <a:p>
          <a:endParaRPr lang="en-US"/>
        </a:p>
      </dgm:t>
    </dgm:pt>
    <dgm:pt modelId="{9D3806D7-DEAA-40DA-B2CC-874A7C92BF0F}" type="sibTrans" cxnId="{E50F9A8D-1BDC-4BCD-8A9A-BA4D92D925F6}">
      <dgm:prSet/>
      <dgm:spPr/>
      <dgm:t>
        <a:bodyPr/>
        <a:lstStyle/>
        <a:p>
          <a:endParaRPr lang="en-US"/>
        </a:p>
      </dgm:t>
    </dgm:pt>
    <dgm:pt modelId="{76F0F814-8FB1-4946-A1A8-EBC3188E219E}">
      <dgm:prSet phldrT="[Text]" custT="1"/>
      <dgm:spPr>
        <a:xfrm>
          <a:off x="2489834" y="2160269"/>
          <a:ext cx="2640330" cy="2640330"/>
        </a:xfrm>
        <a:prstGeom prst="ellipse">
          <a:avLst/>
        </a:prstGeom>
      </dgm:spPr>
      <dgm:t>
        <a:bodyPr/>
        <a:lstStyle/>
        <a:p>
          <a:r>
            <a:rPr lang="en-US" sz="1600" dirty="0" smtClean="0">
              <a:latin typeface="Calibri"/>
              <a:ea typeface="+mn-ea"/>
              <a:cs typeface="+mn-cs"/>
            </a:rPr>
            <a:t>Co-Teaching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1D02865C-493D-4814-951F-2C3E6464920D}" type="parTrans" cxnId="{B1B68E57-E0AE-4826-A3A6-485A9C7B6AF2}">
      <dgm:prSet/>
      <dgm:spPr/>
      <dgm:t>
        <a:bodyPr/>
        <a:lstStyle/>
        <a:p>
          <a:endParaRPr lang="en-US"/>
        </a:p>
      </dgm:t>
    </dgm:pt>
    <dgm:pt modelId="{AF9DA9EB-5DF8-449A-B423-9D00F2EF72C0}" type="sibTrans" cxnId="{B1B68E57-E0AE-4826-A3A6-485A9C7B6AF2}">
      <dgm:prSet/>
      <dgm:spPr/>
      <dgm:t>
        <a:bodyPr/>
        <a:lstStyle/>
        <a:p>
          <a:endParaRPr lang="en-US"/>
        </a:p>
      </dgm:t>
    </dgm:pt>
    <dgm:pt modelId="{4E1DFE8E-D717-41EB-B7BF-E37C78C5AC49}">
      <dgm:prSet phldrT="[Text]" custT="1"/>
      <dgm:spPr>
        <a:xfrm>
          <a:off x="2849879" y="2880359"/>
          <a:ext cx="1920240" cy="1920240"/>
        </a:xfrm>
        <a:prstGeom prst="ellipse">
          <a:avLst/>
        </a:prstGeom>
      </dgm:spPr>
      <dgm:t>
        <a:bodyPr/>
        <a:lstStyle/>
        <a:p>
          <a:r>
            <a:rPr lang="en-US" sz="1400" dirty="0" smtClean="0">
              <a:latin typeface="Calibri"/>
              <a:ea typeface="+mn-ea"/>
              <a:cs typeface="+mn-cs"/>
            </a:rPr>
            <a:t>Resource Room</a:t>
          </a:r>
          <a:endParaRPr lang="en-US" sz="1400" dirty="0">
            <a:latin typeface="Calibri"/>
            <a:ea typeface="+mn-ea"/>
            <a:cs typeface="+mn-cs"/>
          </a:endParaRPr>
        </a:p>
      </dgm:t>
    </dgm:pt>
    <dgm:pt modelId="{3AD72147-1EB3-4485-A19B-7C8E9D465F90}" type="parTrans" cxnId="{E3ED94ED-6C4D-4CEB-9C8D-AA0435AF6E7C}">
      <dgm:prSet/>
      <dgm:spPr/>
      <dgm:t>
        <a:bodyPr/>
        <a:lstStyle/>
        <a:p>
          <a:endParaRPr lang="en-US"/>
        </a:p>
      </dgm:t>
    </dgm:pt>
    <dgm:pt modelId="{35103D19-303A-40F4-9F6F-7CB184A410A7}" type="sibTrans" cxnId="{E3ED94ED-6C4D-4CEB-9C8D-AA0435AF6E7C}">
      <dgm:prSet/>
      <dgm:spPr/>
      <dgm:t>
        <a:bodyPr/>
        <a:lstStyle/>
        <a:p>
          <a:endParaRPr lang="en-US"/>
        </a:p>
      </dgm:t>
    </dgm:pt>
    <dgm:pt modelId="{72A782C3-178C-4EC1-A900-53CEC910A419}">
      <dgm:prSet phldrT="[Text]" custT="1"/>
      <dgm:spPr>
        <a:xfrm>
          <a:off x="3209924" y="3600449"/>
          <a:ext cx="1200150" cy="1200150"/>
        </a:xfrm>
        <a:prstGeom prst="ellipse">
          <a:avLst/>
        </a:prstGeom>
      </dgm:spPr>
      <dgm:t>
        <a:bodyPr/>
        <a:lstStyle/>
        <a:p>
          <a:r>
            <a:rPr lang="en-US" sz="1200" dirty="0" smtClean="0">
              <a:latin typeface="Calibri"/>
              <a:ea typeface="+mn-ea"/>
              <a:cs typeface="+mn-cs"/>
            </a:rPr>
            <a:t>Special Class</a:t>
          </a:r>
        </a:p>
        <a:p>
          <a:endParaRPr lang="en-US" sz="1300" dirty="0">
            <a:latin typeface="Calibri"/>
            <a:ea typeface="+mn-ea"/>
            <a:cs typeface="+mn-cs"/>
          </a:endParaRPr>
        </a:p>
      </dgm:t>
    </dgm:pt>
    <dgm:pt modelId="{C5D67D83-A705-4F3D-BCDC-EE32751DA593}" type="parTrans" cxnId="{F9DAF091-6321-4E34-89DD-756E38623E4A}">
      <dgm:prSet/>
      <dgm:spPr/>
      <dgm:t>
        <a:bodyPr/>
        <a:lstStyle/>
        <a:p>
          <a:endParaRPr lang="en-US"/>
        </a:p>
      </dgm:t>
    </dgm:pt>
    <dgm:pt modelId="{475E1481-D460-4A15-8292-87CC1624B8CE}" type="sibTrans" cxnId="{F9DAF091-6321-4E34-89DD-756E38623E4A}">
      <dgm:prSet/>
      <dgm:spPr/>
      <dgm:t>
        <a:bodyPr/>
        <a:lstStyle/>
        <a:p>
          <a:endParaRPr lang="en-US"/>
        </a:p>
      </dgm:t>
    </dgm:pt>
    <dgm:pt modelId="{501D5477-ED91-412F-BFAE-DA7C7AD78889}" type="pres">
      <dgm:prSet presAssocID="{AFA4E4A0-FD62-4882-8E77-43443840B67D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C3BD72-B065-44AF-9EA9-54420519F09A}" type="pres">
      <dgm:prSet presAssocID="{AFA4E4A0-FD62-4882-8E77-43443840B67D}" presName="comp1" presStyleCnt="0"/>
      <dgm:spPr/>
      <dgm:t>
        <a:bodyPr/>
        <a:lstStyle/>
        <a:p>
          <a:endParaRPr lang="en-US"/>
        </a:p>
      </dgm:t>
    </dgm:pt>
    <dgm:pt modelId="{C6AEAE6E-F907-4298-85A0-CF99466CB9A5}" type="pres">
      <dgm:prSet presAssocID="{AFA4E4A0-FD62-4882-8E77-43443840B67D}" presName="circle1" presStyleLbl="node1" presStyleIdx="0" presStyleCnt="6"/>
      <dgm:spPr/>
      <dgm:t>
        <a:bodyPr/>
        <a:lstStyle/>
        <a:p>
          <a:endParaRPr lang="en-US"/>
        </a:p>
      </dgm:t>
    </dgm:pt>
    <dgm:pt modelId="{465040A4-4D44-4294-9D51-8E71C3B8FAE1}" type="pres">
      <dgm:prSet presAssocID="{AFA4E4A0-FD62-4882-8E77-43443840B67D}" presName="c1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D3F80-203E-4AED-A17F-4C6D4938CF86}" type="pres">
      <dgm:prSet presAssocID="{AFA4E4A0-FD62-4882-8E77-43443840B67D}" presName="comp2" presStyleCnt="0"/>
      <dgm:spPr/>
      <dgm:t>
        <a:bodyPr/>
        <a:lstStyle/>
        <a:p>
          <a:endParaRPr lang="en-US"/>
        </a:p>
      </dgm:t>
    </dgm:pt>
    <dgm:pt modelId="{DDA6125D-A871-4C87-AEDB-7A6904CB53A3}" type="pres">
      <dgm:prSet presAssocID="{AFA4E4A0-FD62-4882-8E77-43443840B67D}" presName="circle2" presStyleLbl="node1" presStyleIdx="1" presStyleCnt="6"/>
      <dgm:spPr/>
      <dgm:t>
        <a:bodyPr/>
        <a:lstStyle/>
        <a:p>
          <a:endParaRPr lang="en-US"/>
        </a:p>
      </dgm:t>
    </dgm:pt>
    <dgm:pt modelId="{52065D22-DBA3-4696-98B3-758A843D42B7}" type="pres">
      <dgm:prSet presAssocID="{AFA4E4A0-FD62-4882-8E77-43443840B67D}" presName="c2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63081-F7C0-4190-B383-4F4184DB60D9}" type="pres">
      <dgm:prSet presAssocID="{AFA4E4A0-FD62-4882-8E77-43443840B67D}" presName="comp3" presStyleCnt="0"/>
      <dgm:spPr/>
      <dgm:t>
        <a:bodyPr/>
        <a:lstStyle/>
        <a:p>
          <a:endParaRPr lang="en-US"/>
        </a:p>
      </dgm:t>
    </dgm:pt>
    <dgm:pt modelId="{90DCA7C9-EB49-4454-811A-0070A7C8F68A}" type="pres">
      <dgm:prSet presAssocID="{AFA4E4A0-FD62-4882-8E77-43443840B67D}" presName="circle3" presStyleLbl="node1" presStyleIdx="2" presStyleCnt="6"/>
      <dgm:spPr/>
      <dgm:t>
        <a:bodyPr/>
        <a:lstStyle/>
        <a:p>
          <a:endParaRPr lang="en-US"/>
        </a:p>
      </dgm:t>
    </dgm:pt>
    <dgm:pt modelId="{C844EF0F-DCB0-486E-9E72-0F3A245EBF32}" type="pres">
      <dgm:prSet presAssocID="{AFA4E4A0-FD62-4882-8E77-43443840B67D}" presName="c3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5DE246-AE6A-4514-8571-96CFF258C7CC}" type="pres">
      <dgm:prSet presAssocID="{AFA4E4A0-FD62-4882-8E77-43443840B67D}" presName="comp4" presStyleCnt="0"/>
      <dgm:spPr/>
      <dgm:t>
        <a:bodyPr/>
        <a:lstStyle/>
        <a:p>
          <a:endParaRPr lang="en-US"/>
        </a:p>
      </dgm:t>
    </dgm:pt>
    <dgm:pt modelId="{50EF8299-21C6-470A-AA46-FB843D8A2E84}" type="pres">
      <dgm:prSet presAssocID="{AFA4E4A0-FD62-4882-8E77-43443840B67D}" presName="circle4" presStyleLbl="node1" presStyleIdx="3" presStyleCnt="6"/>
      <dgm:spPr/>
      <dgm:t>
        <a:bodyPr/>
        <a:lstStyle/>
        <a:p>
          <a:endParaRPr lang="en-US"/>
        </a:p>
      </dgm:t>
    </dgm:pt>
    <dgm:pt modelId="{64634BFA-D265-4DE1-BAEF-4EC27E072136}" type="pres">
      <dgm:prSet presAssocID="{AFA4E4A0-FD62-4882-8E77-43443840B67D}" presName="c4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074F7-8892-48C7-8EEF-428AA39D192A}" type="pres">
      <dgm:prSet presAssocID="{AFA4E4A0-FD62-4882-8E77-43443840B67D}" presName="comp5" presStyleCnt="0"/>
      <dgm:spPr/>
      <dgm:t>
        <a:bodyPr/>
        <a:lstStyle/>
        <a:p>
          <a:endParaRPr lang="en-US"/>
        </a:p>
      </dgm:t>
    </dgm:pt>
    <dgm:pt modelId="{7FA702BE-C4D1-4278-8793-4C29930763EA}" type="pres">
      <dgm:prSet presAssocID="{AFA4E4A0-FD62-4882-8E77-43443840B67D}" presName="circle5" presStyleLbl="node1" presStyleIdx="4" presStyleCnt="6"/>
      <dgm:spPr/>
      <dgm:t>
        <a:bodyPr/>
        <a:lstStyle/>
        <a:p>
          <a:endParaRPr lang="en-US"/>
        </a:p>
      </dgm:t>
    </dgm:pt>
    <dgm:pt modelId="{32A23283-C8FB-4B8D-8AD0-9BED7288EA06}" type="pres">
      <dgm:prSet presAssocID="{AFA4E4A0-FD62-4882-8E77-43443840B67D}" presName="c5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9D197-262F-44E6-8BA4-9D1C475413DA}" type="pres">
      <dgm:prSet presAssocID="{AFA4E4A0-FD62-4882-8E77-43443840B67D}" presName="comp6" presStyleCnt="0"/>
      <dgm:spPr/>
      <dgm:t>
        <a:bodyPr/>
        <a:lstStyle/>
        <a:p>
          <a:endParaRPr lang="en-US"/>
        </a:p>
      </dgm:t>
    </dgm:pt>
    <dgm:pt modelId="{A6DF1797-35D9-4F64-8269-EB6009FBC4EF}" type="pres">
      <dgm:prSet presAssocID="{AFA4E4A0-FD62-4882-8E77-43443840B67D}" presName="circle6" presStyleLbl="node1" presStyleIdx="5" presStyleCnt="6"/>
      <dgm:spPr/>
      <dgm:t>
        <a:bodyPr/>
        <a:lstStyle/>
        <a:p>
          <a:endParaRPr lang="en-US"/>
        </a:p>
      </dgm:t>
    </dgm:pt>
    <dgm:pt modelId="{75E15377-E548-441F-909A-E7117A674F62}" type="pres">
      <dgm:prSet presAssocID="{AFA4E4A0-FD62-4882-8E77-43443840B67D}" presName="c6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A02A87-5209-4B1B-928C-0E2D55AD8BA4}" type="presOf" srcId="{1178D024-6F07-4D0E-A1DC-3E7BED57F3EF}" destId="{C6AEAE6E-F907-4298-85A0-CF99466CB9A5}" srcOrd="0" destOrd="0" presId="urn:microsoft.com/office/officeart/2005/8/layout/venn2"/>
    <dgm:cxn modelId="{BCB03760-5682-4A30-8EC6-670CB0276436}" type="presOf" srcId="{76F0F814-8FB1-4946-A1A8-EBC3188E219E}" destId="{64634BFA-D265-4DE1-BAEF-4EC27E072136}" srcOrd="1" destOrd="0" presId="urn:microsoft.com/office/officeart/2005/8/layout/venn2"/>
    <dgm:cxn modelId="{40B0021F-CF55-459A-8EC0-8D8481141628}" type="presOf" srcId="{AFA4E4A0-FD62-4882-8E77-43443840B67D}" destId="{501D5477-ED91-412F-BFAE-DA7C7AD78889}" srcOrd="0" destOrd="0" presId="urn:microsoft.com/office/officeart/2005/8/layout/venn2"/>
    <dgm:cxn modelId="{F9DAF091-6321-4E34-89DD-756E38623E4A}" srcId="{AFA4E4A0-FD62-4882-8E77-43443840B67D}" destId="{72A782C3-178C-4EC1-A900-53CEC910A419}" srcOrd="5" destOrd="0" parTransId="{C5D67D83-A705-4F3D-BCDC-EE32751DA593}" sibTransId="{475E1481-D460-4A15-8292-87CC1624B8CE}"/>
    <dgm:cxn modelId="{6081CC6C-405F-45B5-AB59-3BE4961D10B0}" type="presOf" srcId="{6D2D3382-806A-4E23-A016-6EE36C754068}" destId="{C844EF0F-DCB0-486E-9E72-0F3A245EBF32}" srcOrd="1" destOrd="0" presId="urn:microsoft.com/office/officeart/2005/8/layout/venn2"/>
    <dgm:cxn modelId="{32C70890-236F-4061-A0AC-1E31B83932C5}" type="presOf" srcId="{8E8ABCA6-47C5-42D3-BE78-C7CD48450563}" destId="{52065D22-DBA3-4696-98B3-758A843D42B7}" srcOrd="1" destOrd="0" presId="urn:microsoft.com/office/officeart/2005/8/layout/venn2"/>
    <dgm:cxn modelId="{7137A29E-5164-4088-8D08-B959B179E772}" type="presOf" srcId="{6D2D3382-806A-4E23-A016-6EE36C754068}" destId="{90DCA7C9-EB49-4454-811A-0070A7C8F68A}" srcOrd="0" destOrd="0" presId="urn:microsoft.com/office/officeart/2005/8/layout/venn2"/>
    <dgm:cxn modelId="{61FDF07E-FD24-4E59-BB33-AD10AA033997}" type="presOf" srcId="{76F0F814-8FB1-4946-A1A8-EBC3188E219E}" destId="{50EF8299-21C6-470A-AA46-FB843D8A2E84}" srcOrd="0" destOrd="0" presId="urn:microsoft.com/office/officeart/2005/8/layout/venn2"/>
    <dgm:cxn modelId="{8D186581-CE79-445F-A39C-3FDDA6A2CB72}" type="presOf" srcId="{4E1DFE8E-D717-41EB-B7BF-E37C78C5AC49}" destId="{7FA702BE-C4D1-4278-8793-4C29930763EA}" srcOrd="0" destOrd="0" presId="urn:microsoft.com/office/officeart/2005/8/layout/venn2"/>
    <dgm:cxn modelId="{A5603875-C914-4408-9098-83449D2EACF7}" srcId="{AFA4E4A0-FD62-4882-8E77-43443840B67D}" destId="{1178D024-6F07-4D0E-A1DC-3E7BED57F3EF}" srcOrd="0" destOrd="0" parTransId="{6636A6D5-4E18-4FBB-A8E1-92076BE637DD}" sibTransId="{EEB0C5C4-1933-423F-8B3B-74525B8264BD}"/>
    <dgm:cxn modelId="{5F0AE146-8524-48BF-862B-BAED9CC29B8E}" type="presOf" srcId="{72A782C3-178C-4EC1-A900-53CEC910A419}" destId="{75E15377-E548-441F-909A-E7117A674F62}" srcOrd="1" destOrd="0" presId="urn:microsoft.com/office/officeart/2005/8/layout/venn2"/>
    <dgm:cxn modelId="{B1B68E57-E0AE-4826-A3A6-485A9C7B6AF2}" srcId="{AFA4E4A0-FD62-4882-8E77-43443840B67D}" destId="{76F0F814-8FB1-4946-A1A8-EBC3188E219E}" srcOrd="3" destOrd="0" parTransId="{1D02865C-493D-4814-951F-2C3E6464920D}" sibTransId="{AF9DA9EB-5DF8-449A-B423-9D00F2EF72C0}"/>
    <dgm:cxn modelId="{E3ED94ED-6C4D-4CEB-9C8D-AA0435AF6E7C}" srcId="{AFA4E4A0-FD62-4882-8E77-43443840B67D}" destId="{4E1DFE8E-D717-41EB-B7BF-E37C78C5AC49}" srcOrd="4" destOrd="0" parTransId="{3AD72147-1EB3-4485-A19B-7C8E9D465F90}" sibTransId="{35103D19-303A-40F4-9F6F-7CB184A410A7}"/>
    <dgm:cxn modelId="{832ED719-7A6B-4227-8F72-CBC13563AFBB}" srcId="{AFA4E4A0-FD62-4882-8E77-43443840B67D}" destId="{8E8ABCA6-47C5-42D3-BE78-C7CD48450563}" srcOrd="1" destOrd="0" parTransId="{D5876DAE-ADE9-4164-B43C-9F9031108465}" sibTransId="{0ABA5DA5-E376-4E53-8F4A-2AECA5566AE6}"/>
    <dgm:cxn modelId="{383B293B-B8D1-4CE1-9267-0B550D1ECDB2}" type="presOf" srcId="{72A782C3-178C-4EC1-A900-53CEC910A419}" destId="{A6DF1797-35D9-4F64-8269-EB6009FBC4EF}" srcOrd="0" destOrd="0" presId="urn:microsoft.com/office/officeart/2005/8/layout/venn2"/>
    <dgm:cxn modelId="{E0800BD1-35A7-44A2-9E82-71F428316BFF}" type="presOf" srcId="{1178D024-6F07-4D0E-A1DC-3E7BED57F3EF}" destId="{465040A4-4D44-4294-9D51-8E71C3B8FAE1}" srcOrd="1" destOrd="0" presId="urn:microsoft.com/office/officeart/2005/8/layout/venn2"/>
    <dgm:cxn modelId="{CBE26C3B-D947-4603-9C2C-14AA40B628FD}" type="presOf" srcId="{4E1DFE8E-D717-41EB-B7BF-E37C78C5AC49}" destId="{32A23283-C8FB-4B8D-8AD0-9BED7288EA06}" srcOrd="1" destOrd="0" presId="urn:microsoft.com/office/officeart/2005/8/layout/venn2"/>
    <dgm:cxn modelId="{75AB426E-4145-448C-A5BF-D51F666AAABB}" type="presOf" srcId="{8E8ABCA6-47C5-42D3-BE78-C7CD48450563}" destId="{DDA6125D-A871-4C87-AEDB-7A6904CB53A3}" srcOrd="0" destOrd="0" presId="urn:microsoft.com/office/officeart/2005/8/layout/venn2"/>
    <dgm:cxn modelId="{E50F9A8D-1BDC-4BCD-8A9A-BA4D92D925F6}" srcId="{AFA4E4A0-FD62-4882-8E77-43443840B67D}" destId="{6D2D3382-806A-4E23-A016-6EE36C754068}" srcOrd="2" destOrd="0" parTransId="{35F70F2F-B8A1-4302-8C49-FEA0CD496442}" sibTransId="{9D3806D7-DEAA-40DA-B2CC-874A7C92BF0F}"/>
    <dgm:cxn modelId="{322197F4-69D1-4DF4-A3C1-28077AB40BDD}" type="presParOf" srcId="{501D5477-ED91-412F-BFAE-DA7C7AD78889}" destId="{0BC3BD72-B065-44AF-9EA9-54420519F09A}" srcOrd="0" destOrd="0" presId="urn:microsoft.com/office/officeart/2005/8/layout/venn2"/>
    <dgm:cxn modelId="{4852F5BD-657A-4BCF-A57E-F4B6BB6A1706}" type="presParOf" srcId="{0BC3BD72-B065-44AF-9EA9-54420519F09A}" destId="{C6AEAE6E-F907-4298-85A0-CF99466CB9A5}" srcOrd="0" destOrd="0" presId="urn:microsoft.com/office/officeart/2005/8/layout/venn2"/>
    <dgm:cxn modelId="{C8BB2ED2-452A-4A45-A218-8309F1D83DF2}" type="presParOf" srcId="{0BC3BD72-B065-44AF-9EA9-54420519F09A}" destId="{465040A4-4D44-4294-9D51-8E71C3B8FAE1}" srcOrd="1" destOrd="0" presId="urn:microsoft.com/office/officeart/2005/8/layout/venn2"/>
    <dgm:cxn modelId="{9C849FA5-82A0-43E9-9F4E-7674E2D01C20}" type="presParOf" srcId="{501D5477-ED91-412F-BFAE-DA7C7AD78889}" destId="{317D3F80-203E-4AED-A17F-4C6D4938CF86}" srcOrd="1" destOrd="0" presId="urn:microsoft.com/office/officeart/2005/8/layout/venn2"/>
    <dgm:cxn modelId="{6CF1CE39-3AAB-4027-87FE-E7AEBF859183}" type="presParOf" srcId="{317D3F80-203E-4AED-A17F-4C6D4938CF86}" destId="{DDA6125D-A871-4C87-AEDB-7A6904CB53A3}" srcOrd="0" destOrd="0" presId="urn:microsoft.com/office/officeart/2005/8/layout/venn2"/>
    <dgm:cxn modelId="{9C49A784-0B1E-4BCD-8DF8-F8DB3C97C51E}" type="presParOf" srcId="{317D3F80-203E-4AED-A17F-4C6D4938CF86}" destId="{52065D22-DBA3-4696-98B3-758A843D42B7}" srcOrd="1" destOrd="0" presId="urn:microsoft.com/office/officeart/2005/8/layout/venn2"/>
    <dgm:cxn modelId="{1D6037A5-C3AC-4360-90CE-7FF7193B15F2}" type="presParOf" srcId="{501D5477-ED91-412F-BFAE-DA7C7AD78889}" destId="{59D63081-F7C0-4190-B383-4F4184DB60D9}" srcOrd="2" destOrd="0" presId="urn:microsoft.com/office/officeart/2005/8/layout/venn2"/>
    <dgm:cxn modelId="{77D65A46-E8A0-408E-BF27-0831E7CDAA7B}" type="presParOf" srcId="{59D63081-F7C0-4190-B383-4F4184DB60D9}" destId="{90DCA7C9-EB49-4454-811A-0070A7C8F68A}" srcOrd="0" destOrd="0" presId="urn:microsoft.com/office/officeart/2005/8/layout/venn2"/>
    <dgm:cxn modelId="{FA02344F-F1EB-40AF-AD5A-C16C5CF942AA}" type="presParOf" srcId="{59D63081-F7C0-4190-B383-4F4184DB60D9}" destId="{C844EF0F-DCB0-486E-9E72-0F3A245EBF32}" srcOrd="1" destOrd="0" presId="urn:microsoft.com/office/officeart/2005/8/layout/venn2"/>
    <dgm:cxn modelId="{2D0D5684-B6E7-45AD-B511-710EB1A49761}" type="presParOf" srcId="{501D5477-ED91-412F-BFAE-DA7C7AD78889}" destId="{175DE246-AE6A-4514-8571-96CFF258C7CC}" srcOrd="3" destOrd="0" presId="urn:microsoft.com/office/officeart/2005/8/layout/venn2"/>
    <dgm:cxn modelId="{7AC956BF-8278-4078-9E6B-633978FF9768}" type="presParOf" srcId="{175DE246-AE6A-4514-8571-96CFF258C7CC}" destId="{50EF8299-21C6-470A-AA46-FB843D8A2E84}" srcOrd="0" destOrd="0" presId="urn:microsoft.com/office/officeart/2005/8/layout/venn2"/>
    <dgm:cxn modelId="{B95BBA3E-2C1D-4B03-B950-FD24EE374710}" type="presParOf" srcId="{175DE246-AE6A-4514-8571-96CFF258C7CC}" destId="{64634BFA-D265-4DE1-BAEF-4EC27E072136}" srcOrd="1" destOrd="0" presId="urn:microsoft.com/office/officeart/2005/8/layout/venn2"/>
    <dgm:cxn modelId="{F0430AD1-CDC5-45B2-8424-67C75F5FABFA}" type="presParOf" srcId="{501D5477-ED91-412F-BFAE-DA7C7AD78889}" destId="{C89074F7-8892-48C7-8EEF-428AA39D192A}" srcOrd="4" destOrd="0" presId="urn:microsoft.com/office/officeart/2005/8/layout/venn2"/>
    <dgm:cxn modelId="{400C2529-3413-484B-BAD5-9404F836EB88}" type="presParOf" srcId="{C89074F7-8892-48C7-8EEF-428AA39D192A}" destId="{7FA702BE-C4D1-4278-8793-4C29930763EA}" srcOrd="0" destOrd="0" presId="urn:microsoft.com/office/officeart/2005/8/layout/venn2"/>
    <dgm:cxn modelId="{0C27EADE-E558-40F1-B8CC-9D0C6AAC847F}" type="presParOf" srcId="{C89074F7-8892-48C7-8EEF-428AA39D192A}" destId="{32A23283-C8FB-4B8D-8AD0-9BED7288EA06}" srcOrd="1" destOrd="0" presId="urn:microsoft.com/office/officeart/2005/8/layout/venn2"/>
    <dgm:cxn modelId="{EB162B5D-33F6-4BD4-8143-C93340459591}" type="presParOf" srcId="{501D5477-ED91-412F-BFAE-DA7C7AD78889}" destId="{FCD9D197-262F-44E6-8BA4-9D1C475413DA}" srcOrd="5" destOrd="0" presId="urn:microsoft.com/office/officeart/2005/8/layout/venn2"/>
    <dgm:cxn modelId="{3EB03DE6-4A99-4FCE-BE85-CB65D1B5931A}" type="presParOf" srcId="{FCD9D197-262F-44E6-8BA4-9D1C475413DA}" destId="{A6DF1797-35D9-4F64-8269-EB6009FBC4EF}" srcOrd="0" destOrd="0" presId="urn:microsoft.com/office/officeart/2005/8/layout/venn2"/>
    <dgm:cxn modelId="{EDC6AB6C-1DF9-430A-BEF3-8EF1EDAE02B0}" type="presParOf" srcId="{FCD9D197-262F-44E6-8BA4-9D1C475413DA}" destId="{75E15377-E548-441F-909A-E7117A674F6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7375EA-232C-490F-BCEC-28B4D8C130A9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5BA65C2-ED6D-43A6-B26D-D8E3F1CE72C9}" type="pres">
      <dgm:prSet presAssocID="{FE7375EA-232C-490F-BCEC-28B4D8C130A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664C2C3A-2354-4AD0-8A67-A8D6FEF112AC}" type="presOf" srcId="{FE7375EA-232C-490F-BCEC-28B4D8C130A9}" destId="{B5BA65C2-ED6D-43A6-B26D-D8E3F1CE72C9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575FE6-960F-4A4A-BB61-AA3FDA0F93B8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38A3072-F522-469B-A4A1-FF2EBF30508B}">
      <dgm:prSet phldrT="[Text]"/>
      <dgm:spPr/>
      <dgm:t>
        <a:bodyPr/>
        <a:lstStyle/>
        <a:p>
          <a:r>
            <a:rPr lang="en-US" b="1" dirty="0" smtClean="0"/>
            <a:t>Adapting</a:t>
          </a:r>
          <a:endParaRPr lang="en-US" b="1" dirty="0"/>
        </a:p>
      </dgm:t>
    </dgm:pt>
    <dgm:pt modelId="{B70F7CCB-E4E3-416B-B37E-ACE939B198DD}" type="parTrans" cxnId="{1FC25ADF-4881-4E42-9BDA-C17F2D244FFA}">
      <dgm:prSet/>
      <dgm:spPr/>
      <dgm:t>
        <a:bodyPr/>
        <a:lstStyle/>
        <a:p>
          <a:endParaRPr lang="en-US"/>
        </a:p>
      </dgm:t>
    </dgm:pt>
    <dgm:pt modelId="{892154DA-4CE1-4403-8B75-42D9B4898C5A}" type="sibTrans" cxnId="{1FC25ADF-4881-4E42-9BDA-C17F2D244FFA}">
      <dgm:prSet/>
      <dgm:spPr/>
      <dgm:t>
        <a:bodyPr/>
        <a:lstStyle/>
        <a:p>
          <a:endParaRPr lang="en-US"/>
        </a:p>
      </dgm:t>
    </dgm:pt>
    <dgm:pt modelId="{FDAD640B-CF0C-4F50-85DB-D747038D2AAD}">
      <dgm:prSet phldrT="[Text]" custT="1"/>
      <dgm:spPr/>
      <dgm:t>
        <a:bodyPr/>
        <a:lstStyle/>
        <a:p>
          <a:r>
            <a:rPr lang="en-US" sz="1400" b="0" dirty="0" smtClean="0"/>
            <a:t>Content</a:t>
          </a:r>
          <a:endParaRPr lang="en-US" sz="1400" b="0" dirty="0"/>
        </a:p>
      </dgm:t>
    </dgm:pt>
    <dgm:pt modelId="{3C214978-6B36-41AF-A6C0-91E5C45F6F3D}" type="parTrans" cxnId="{2896AB2F-F53F-4F34-81F3-6339A047FD01}">
      <dgm:prSet/>
      <dgm:spPr/>
      <dgm:t>
        <a:bodyPr/>
        <a:lstStyle/>
        <a:p>
          <a:endParaRPr lang="en-US"/>
        </a:p>
      </dgm:t>
    </dgm:pt>
    <dgm:pt modelId="{55DE12EE-D334-400F-AEA8-75BEC3AD5892}" type="sibTrans" cxnId="{2896AB2F-F53F-4F34-81F3-6339A047FD01}">
      <dgm:prSet/>
      <dgm:spPr/>
      <dgm:t>
        <a:bodyPr/>
        <a:lstStyle/>
        <a:p>
          <a:endParaRPr lang="en-US"/>
        </a:p>
      </dgm:t>
    </dgm:pt>
    <dgm:pt modelId="{3689875A-AB4E-4222-BB1A-0FC7292336C6}">
      <dgm:prSet phldrT="[Text]" custT="1"/>
      <dgm:spPr/>
      <dgm:t>
        <a:bodyPr/>
        <a:lstStyle/>
        <a:p>
          <a:r>
            <a:rPr lang="en-US" sz="1200" b="0" dirty="0" smtClean="0"/>
            <a:t>Instructional Delivery</a:t>
          </a:r>
          <a:endParaRPr lang="en-US" sz="1200" b="0" dirty="0"/>
        </a:p>
      </dgm:t>
    </dgm:pt>
    <dgm:pt modelId="{0195940E-2877-4CC2-AC7D-A8C75C3BAA02}" type="parTrans" cxnId="{9B1D629E-0CFA-437D-AAE6-2CE13569A5DC}">
      <dgm:prSet/>
      <dgm:spPr/>
      <dgm:t>
        <a:bodyPr/>
        <a:lstStyle/>
        <a:p>
          <a:endParaRPr lang="en-US"/>
        </a:p>
      </dgm:t>
    </dgm:pt>
    <dgm:pt modelId="{447D4191-7187-4809-8C2E-1479BA86D173}" type="sibTrans" cxnId="{9B1D629E-0CFA-437D-AAE6-2CE13569A5DC}">
      <dgm:prSet/>
      <dgm:spPr/>
      <dgm:t>
        <a:bodyPr/>
        <a:lstStyle/>
        <a:p>
          <a:endParaRPr lang="en-US"/>
        </a:p>
      </dgm:t>
    </dgm:pt>
    <dgm:pt modelId="{414F58AC-7078-4CE2-9399-40B078C33C91}">
      <dgm:prSet phldrT="[Text]" custT="1"/>
      <dgm:spPr/>
      <dgm:t>
        <a:bodyPr/>
        <a:lstStyle/>
        <a:p>
          <a:r>
            <a:rPr lang="en-US" sz="1200" b="0" dirty="0" smtClean="0"/>
            <a:t>Methodology</a:t>
          </a:r>
          <a:endParaRPr lang="en-US" sz="1200" b="0" dirty="0"/>
        </a:p>
      </dgm:t>
    </dgm:pt>
    <dgm:pt modelId="{823FF96B-CC18-4A8B-BACC-DF6A98875C71}" type="parTrans" cxnId="{FFA51DF3-0168-419C-BF99-17CF8468167E}">
      <dgm:prSet/>
      <dgm:spPr/>
      <dgm:t>
        <a:bodyPr/>
        <a:lstStyle/>
        <a:p>
          <a:endParaRPr lang="en-US"/>
        </a:p>
      </dgm:t>
    </dgm:pt>
    <dgm:pt modelId="{E3BF51B3-C40E-4419-8848-6807BD064537}" type="sibTrans" cxnId="{FFA51DF3-0168-419C-BF99-17CF8468167E}">
      <dgm:prSet/>
      <dgm:spPr/>
      <dgm:t>
        <a:bodyPr/>
        <a:lstStyle/>
        <a:p>
          <a:endParaRPr lang="en-US"/>
        </a:p>
      </dgm:t>
    </dgm:pt>
    <dgm:pt modelId="{ACB0816E-238E-438C-B0DF-CFEDE8D26FC4}">
      <dgm:prSet phldrT="[Text]"/>
      <dgm:spPr/>
      <dgm:t>
        <a:bodyPr/>
        <a:lstStyle/>
        <a:p>
          <a:r>
            <a:rPr lang="en-US" b="1" dirty="0" smtClean="0"/>
            <a:t>Least Restrictive Environment</a:t>
          </a:r>
          <a:endParaRPr lang="en-US" b="1" dirty="0"/>
        </a:p>
      </dgm:t>
    </dgm:pt>
    <dgm:pt modelId="{FBA9C124-446A-4400-B356-7537FE53455F}" type="parTrans" cxnId="{D2D6D8F7-1729-4C9F-A81E-70599C5C787C}">
      <dgm:prSet/>
      <dgm:spPr/>
      <dgm:t>
        <a:bodyPr/>
        <a:lstStyle/>
        <a:p>
          <a:endParaRPr lang="en-US"/>
        </a:p>
      </dgm:t>
    </dgm:pt>
    <dgm:pt modelId="{97BA1CE8-7423-4711-9896-52360197363F}" type="sibTrans" cxnId="{D2D6D8F7-1729-4C9F-A81E-70599C5C787C}">
      <dgm:prSet/>
      <dgm:spPr/>
      <dgm:t>
        <a:bodyPr/>
        <a:lstStyle/>
        <a:p>
          <a:endParaRPr lang="en-US"/>
        </a:p>
      </dgm:t>
    </dgm:pt>
    <dgm:pt modelId="{DCCDB13E-7D28-4D95-818D-5B55218DD7DE}">
      <dgm:prSet phldrT="[Text]" custT="1"/>
      <dgm:spPr/>
      <dgm:t>
        <a:bodyPr/>
        <a:lstStyle/>
        <a:p>
          <a:r>
            <a:rPr lang="en-US" sz="1200" b="0" dirty="0" smtClean="0"/>
            <a:t>Co-Teaching</a:t>
          </a:r>
          <a:endParaRPr lang="en-US" sz="1200" b="0" dirty="0"/>
        </a:p>
      </dgm:t>
    </dgm:pt>
    <dgm:pt modelId="{26D8DDBB-9741-4F02-A26D-6AEE4B904E9E}" type="parTrans" cxnId="{886BBF54-C9E2-415B-833C-6E7432F94A3D}">
      <dgm:prSet/>
      <dgm:spPr/>
      <dgm:t>
        <a:bodyPr/>
        <a:lstStyle/>
        <a:p>
          <a:endParaRPr lang="en-US"/>
        </a:p>
      </dgm:t>
    </dgm:pt>
    <dgm:pt modelId="{B0472936-ADE7-4E52-A64D-F163BBEB3E59}" type="sibTrans" cxnId="{886BBF54-C9E2-415B-833C-6E7432F94A3D}">
      <dgm:prSet/>
      <dgm:spPr/>
      <dgm:t>
        <a:bodyPr/>
        <a:lstStyle/>
        <a:p>
          <a:endParaRPr lang="en-US"/>
        </a:p>
      </dgm:t>
    </dgm:pt>
    <dgm:pt modelId="{5F55A9B1-E909-4292-AAB2-3CD0ADCAD4BA}">
      <dgm:prSet phldrT="[Text]"/>
      <dgm:spPr/>
      <dgm:t>
        <a:bodyPr/>
        <a:lstStyle/>
        <a:p>
          <a:r>
            <a:rPr lang="en-US" b="1" dirty="0" smtClean="0"/>
            <a:t>Access</a:t>
          </a:r>
          <a:endParaRPr lang="en-US" b="1" dirty="0"/>
        </a:p>
      </dgm:t>
    </dgm:pt>
    <dgm:pt modelId="{F60EEA39-7C6B-48E8-BAF5-541F89981AD7}" type="parTrans" cxnId="{CCD45609-4756-4C51-917F-F72045FB39EF}">
      <dgm:prSet/>
      <dgm:spPr/>
      <dgm:t>
        <a:bodyPr/>
        <a:lstStyle/>
        <a:p>
          <a:endParaRPr lang="en-US"/>
        </a:p>
      </dgm:t>
    </dgm:pt>
    <dgm:pt modelId="{8525A49E-8DF2-40A8-ABAA-E57507A85602}" type="sibTrans" cxnId="{CCD45609-4756-4C51-917F-F72045FB39EF}">
      <dgm:prSet/>
      <dgm:spPr/>
      <dgm:t>
        <a:bodyPr/>
        <a:lstStyle/>
        <a:p>
          <a:endParaRPr lang="en-US"/>
        </a:p>
      </dgm:t>
    </dgm:pt>
    <dgm:pt modelId="{F6F84CD1-C7D2-41FE-8FFE-BE33C1088EA7}">
      <dgm:prSet phldrT="[Text]"/>
      <dgm:spPr/>
      <dgm:t>
        <a:bodyPr/>
        <a:lstStyle/>
        <a:p>
          <a:r>
            <a:rPr lang="en-US" b="1" smtClean="0"/>
            <a:t>Curriculum</a:t>
          </a:r>
          <a:endParaRPr lang="en-US" b="1" dirty="0"/>
        </a:p>
      </dgm:t>
    </dgm:pt>
    <dgm:pt modelId="{24BA3DE9-B9E5-4A95-955F-FC99758F7E36}" type="parTrans" cxnId="{009C52BD-7E10-4AF3-924D-3615DDEB15BE}">
      <dgm:prSet/>
      <dgm:spPr/>
      <dgm:t>
        <a:bodyPr/>
        <a:lstStyle/>
        <a:p>
          <a:endParaRPr lang="en-US"/>
        </a:p>
      </dgm:t>
    </dgm:pt>
    <dgm:pt modelId="{4FF8B0DD-D579-4927-AF08-0D7ADA235EDE}" type="sibTrans" cxnId="{009C52BD-7E10-4AF3-924D-3615DDEB15BE}">
      <dgm:prSet/>
      <dgm:spPr/>
      <dgm:t>
        <a:bodyPr/>
        <a:lstStyle/>
        <a:p>
          <a:endParaRPr lang="en-US"/>
        </a:p>
      </dgm:t>
    </dgm:pt>
    <dgm:pt modelId="{C7A90DC5-7816-4E2A-9196-3DD2FED30747}">
      <dgm:prSet phldrT="[Text]" custT="1"/>
      <dgm:spPr/>
      <dgm:t>
        <a:bodyPr/>
        <a:lstStyle/>
        <a:p>
          <a:r>
            <a:rPr lang="en-US" sz="1200" b="0" dirty="0" smtClean="0"/>
            <a:t>Consult</a:t>
          </a:r>
          <a:endParaRPr lang="en-US" sz="1200" b="0" dirty="0"/>
        </a:p>
      </dgm:t>
    </dgm:pt>
    <dgm:pt modelId="{7932AFBF-CE3E-40D4-989F-B50A112AE6E2}" type="sibTrans" cxnId="{29A21183-9FE5-4DEE-8655-2459C2E6A951}">
      <dgm:prSet/>
      <dgm:spPr/>
      <dgm:t>
        <a:bodyPr/>
        <a:lstStyle/>
        <a:p>
          <a:endParaRPr lang="en-US"/>
        </a:p>
      </dgm:t>
    </dgm:pt>
    <dgm:pt modelId="{A19F75B7-9515-403A-A595-E2280913CBBC}" type="parTrans" cxnId="{29A21183-9FE5-4DEE-8655-2459C2E6A951}">
      <dgm:prSet/>
      <dgm:spPr/>
      <dgm:t>
        <a:bodyPr/>
        <a:lstStyle/>
        <a:p>
          <a:endParaRPr lang="en-US"/>
        </a:p>
      </dgm:t>
    </dgm:pt>
    <dgm:pt modelId="{CB475E6F-7876-48B4-B510-2295A2B1683D}" type="pres">
      <dgm:prSet presAssocID="{7D575FE6-960F-4A4A-BB61-AA3FDA0F93B8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2CDCB37-BCF6-42F7-8A50-37FB199DCBE3}" type="pres">
      <dgm:prSet presAssocID="{7D575FE6-960F-4A4A-BB61-AA3FDA0F93B8}" presName="arc1" presStyleLbl="node1" presStyleIdx="0" presStyleCnt="4"/>
      <dgm:spPr/>
      <dgm:t>
        <a:bodyPr/>
        <a:lstStyle/>
        <a:p>
          <a:endParaRPr lang="en-US"/>
        </a:p>
      </dgm:t>
    </dgm:pt>
    <dgm:pt modelId="{0B08F25C-2C4A-47D9-A546-6D97F9B4E3B7}" type="pres">
      <dgm:prSet presAssocID="{7D575FE6-960F-4A4A-BB61-AA3FDA0F93B8}" presName="arc3" presStyleLbl="node1" presStyleIdx="1" presStyleCnt="4" custScaleX="106315" custScaleY="113132"/>
      <dgm:spPr/>
      <dgm:t>
        <a:bodyPr/>
        <a:lstStyle/>
        <a:p>
          <a:endParaRPr lang="en-US"/>
        </a:p>
      </dgm:t>
    </dgm:pt>
    <dgm:pt modelId="{DFC91F80-743B-416F-9363-33B75F2EF248}" type="pres">
      <dgm:prSet presAssocID="{7D575FE6-960F-4A4A-BB61-AA3FDA0F93B8}" presName="parentText2" presStyleLbl="revTx" presStyleIdx="0" presStyleCnt="3" custLinFactY="-261655" custLinFactNeighborX="-2110" custLinFactNeighborY="-300000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CDD6C-BBEA-47CC-BC55-CB15EEFAD0C8}" type="pres">
      <dgm:prSet presAssocID="{7D575FE6-960F-4A4A-BB61-AA3FDA0F93B8}" presName="arc2" presStyleLbl="node1" presStyleIdx="2" presStyleCnt="4" custScaleX="121654" custScaleY="107406"/>
      <dgm:spPr/>
      <dgm:t>
        <a:bodyPr/>
        <a:lstStyle/>
        <a:p>
          <a:endParaRPr lang="en-US"/>
        </a:p>
      </dgm:t>
    </dgm:pt>
    <dgm:pt modelId="{5CF40EE6-5812-4F14-A53F-8AE7AA06AE4F}" type="pres">
      <dgm:prSet presAssocID="{7D575FE6-960F-4A4A-BB61-AA3FDA0F93B8}" presName="arc4" presStyleLbl="node1" presStyleIdx="3" presStyleCnt="4" custScaleX="83468"/>
      <dgm:spPr/>
      <dgm:t>
        <a:bodyPr/>
        <a:lstStyle/>
        <a:p>
          <a:endParaRPr lang="en-US"/>
        </a:p>
      </dgm:t>
    </dgm:pt>
    <dgm:pt modelId="{D03113DE-CA0E-4C44-B105-3BCD5CB1D48B}" type="pres">
      <dgm:prSet presAssocID="{7D575FE6-960F-4A4A-BB61-AA3FDA0F93B8}" presName="parentText3" presStyleLbl="revTx" presStyleIdx="1" presStyleCnt="3" custLinFactY="-267386" custLinFactNeighborX="12362" custLinFactNeighborY="-3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121402-4EE3-407F-B670-16B7F6DE78F8}" type="pres">
      <dgm:prSet presAssocID="{7D575FE6-960F-4A4A-BB61-AA3FDA0F93B8}" presName="middleComposite" presStyleCnt="0"/>
      <dgm:spPr/>
      <dgm:t>
        <a:bodyPr/>
        <a:lstStyle/>
        <a:p>
          <a:endParaRPr lang="en-US"/>
        </a:p>
      </dgm:t>
    </dgm:pt>
    <dgm:pt modelId="{2A6171D8-8192-4A7C-BEAE-A22DDB66BBD8}" type="pres">
      <dgm:prSet presAssocID="{DCCDB13E-7D28-4D95-818D-5B55218DD7DE}" presName="circ1" presStyleLbl="vennNode1" presStyleIdx="0" presStyleCnt="8" custScaleX="71831" custScaleY="79463" custLinFactNeighborX="-1958" custLinFactNeighborY="-55654"/>
      <dgm:spPr/>
      <dgm:t>
        <a:bodyPr/>
        <a:lstStyle/>
        <a:p>
          <a:endParaRPr lang="en-US"/>
        </a:p>
      </dgm:t>
    </dgm:pt>
    <dgm:pt modelId="{429F31BA-D087-431E-A1AA-8A1B2845D412}" type="pres">
      <dgm:prSet presAssocID="{DCCDB13E-7D28-4D95-818D-5B55218DD7DE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D179BEF-1A00-486C-B42F-F843D153ECB3}" type="pres">
      <dgm:prSet presAssocID="{C7A90DC5-7816-4E2A-9196-3DD2FED30747}" presName="circ2" presStyleLbl="vennNode1" presStyleIdx="1" presStyleCnt="8" custScaleX="76515" custScaleY="74692" custLinFactNeighborX="24254" custLinFactNeighborY="-10973"/>
      <dgm:spPr/>
      <dgm:t>
        <a:bodyPr/>
        <a:lstStyle/>
        <a:p>
          <a:endParaRPr lang="en-US"/>
        </a:p>
      </dgm:t>
    </dgm:pt>
    <dgm:pt modelId="{77B82FBB-6725-4F57-993E-52D85773333A}" type="pres">
      <dgm:prSet presAssocID="{C7A90DC5-7816-4E2A-9196-3DD2FED30747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D6070F8-3DF5-4D3E-94DD-74D7164DC81D}" type="pres">
      <dgm:prSet presAssocID="{7D575FE6-960F-4A4A-BB61-AA3FDA0F93B8}" presName="leftComposite" presStyleCnt="0"/>
      <dgm:spPr/>
      <dgm:t>
        <a:bodyPr/>
        <a:lstStyle/>
        <a:p>
          <a:endParaRPr lang="en-US"/>
        </a:p>
      </dgm:t>
    </dgm:pt>
    <dgm:pt modelId="{70E9BDAB-3836-4705-BDFA-5E1D87D681FA}" type="pres">
      <dgm:prSet presAssocID="{FDAD640B-CF0C-4F50-85DB-D747038D2AAD}" presName="childText1_1" presStyleLbl="vennNode1" presStyleIdx="2" presStyleCnt="8" custScaleX="155133" custScaleY="156300" custLinFactNeighborX="-32933" custLinFactNeighborY="-589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80B02EA-C2BA-494F-8215-20E873698855}" type="pres">
      <dgm:prSet presAssocID="{FDAD640B-CF0C-4F50-85DB-D747038D2AAD}" presName="ellipse1" presStyleLbl="vennNode1" presStyleIdx="3" presStyleCnt="8" custLinFactNeighborX="-81603" custLinFactNeighborY="-62645"/>
      <dgm:spPr/>
      <dgm:t>
        <a:bodyPr/>
        <a:lstStyle/>
        <a:p>
          <a:endParaRPr lang="en-US"/>
        </a:p>
      </dgm:t>
    </dgm:pt>
    <dgm:pt modelId="{747B737F-7199-4A65-A2AE-1E0CC2D78230}" type="pres">
      <dgm:prSet presAssocID="{FDAD640B-CF0C-4F50-85DB-D747038D2AAD}" presName="ellipse2" presStyleLbl="vennNode1" presStyleIdx="4" presStyleCnt="8" custLinFactY="-43274" custLinFactNeighborX="14669" custLinFactNeighborY="-100000"/>
      <dgm:spPr/>
      <dgm:t>
        <a:bodyPr/>
        <a:lstStyle/>
        <a:p>
          <a:endParaRPr lang="en-US"/>
        </a:p>
      </dgm:t>
    </dgm:pt>
    <dgm:pt modelId="{BB00211F-07C7-40AB-B914-0B9B58DAD011}" type="pres">
      <dgm:prSet presAssocID="{3689875A-AB4E-4222-BB1A-0FC7292336C6}" presName="childText1_2" presStyleLbl="vennNode1" presStyleIdx="5" presStyleCnt="8" custScaleX="156270" custScaleY="161470" custLinFactNeighborX="-6450" custLinFactNeighborY="-173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9C77B13-0131-4A61-B8C3-E9E474432C21}" type="pres">
      <dgm:prSet presAssocID="{3689875A-AB4E-4222-BB1A-0FC7292336C6}" presName="ellipse3" presStyleLbl="vennNode1" presStyleIdx="6" presStyleCnt="8" custLinFactY="23234" custLinFactNeighborX="72856" custLinFactNeighborY="100000"/>
      <dgm:spPr/>
      <dgm:t>
        <a:bodyPr/>
        <a:lstStyle/>
        <a:p>
          <a:endParaRPr lang="en-US"/>
        </a:p>
      </dgm:t>
    </dgm:pt>
    <dgm:pt modelId="{0122F242-733A-409C-B2B2-80214D454570}" type="pres">
      <dgm:prSet presAssocID="{414F58AC-7078-4CE2-9399-40B078C33C91}" presName="childText1_3" presStyleLbl="vennNode1" presStyleIdx="7" presStyleCnt="8" custScaleX="166744" custScaleY="171205" custLinFactNeighborX="-28909" custLinFactNeighborY="3744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F6ADC26-FD2B-4E86-A3B1-695BD1C3421C}" type="pres">
      <dgm:prSet presAssocID="{7D575FE6-960F-4A4A-BB61-AA3FDA0F93B8}" presName="rightChild" presStyleLbl="node2" presStyleIdx="0" presStyleCnt="1" custScaleX="134876" custScaleY="136970" custLinFactNeighborX="18742" custLinFactNeighborY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F5FAD8B-C643-466B-AB07-4BEB0EEB7BC6}" type="pres">
      <dgm:prSet presAssocID="{7D575FE6-960F-4A4A-BB61-AA3FDA0F93B8}" presName="parentText1" presStyleLbl="revTx" presStyleIdx="2" presStyleCnt="3" custLinFactY="-280426" custLinFactNeighborX="-7571" custLinFactNeighborY="-300000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997CAD-AEC9-4FD1-BDA0-F9D63075ABDD}" type="presOf" srcId="{538A3072-F522-469B-A4A1-FF2EBF30508B}" destId="{8F5FAD8B-C643-466B-AB07-4BEB0EEB7BC6}" srcOrd="0" destOrd="0" presId="urn:microsoft.com/office/officeart/2009/3/layout/PhasedProcess"/>
    <dgm:cxn modelId="{2896AB2F-F53F-4F34-81F3-6339A047FD01}" srcId="{538A3072-F522-469B-A4A1-FF2EBF30508B}" destId="{FDAD640B-CF0C-4F50-85DB-D747038D2AAD}" srcOrd="0" destOrd="0" parTransId="{3C214978-6B36-41AF-A6C0-91E5C45F6F3D}" sibTransId="{55DE12EE-D334-400F-AEA8-75BEC3AD5892}"/>
    <dgm:cxn modelId="{CCD45609-4756-4C51-917F-F72045FB39EF}" srcId="{7D575FE6-960F-4A4A-BB61-AA3FDA0F93B8}" destId="{5F55A9B1-E909-4292-AAB2-3CD0ADCAD4BA}" srcOrd="2" destOrd="0" parTransId="{F60EEA39-7C6B-48E8-BAF5-541F89981AD7}" sibTransId="{8525A49E-8DF2-40A8-ABAA-E57507A85602}"/>
    <dgm:cxn modelId="{87EEC434-F2AB-45C3-A600-13896273474C}" type="presOf" srcId="{5F55A9B1-E909-4292-AAB2-3CD0ADCAD4BA}" destId="{D03113DE-CA0E-4C44-B105-3BCD5CB1D48B}" srcOrd="0" destOrd="0" presId="urn:microsoft.com/office/officeart/2009/3/layout/PhasedProcess"/>
    <dgm:cxn modelId="{1FC25ADF-4881-4E42-9BDA-C17F2D244FFA}" srcId="{7D575FE6-960F-4A4A-BB61-AA3FDA0F93B8}" destId="{538A3072-F522-469B-A4A1-FF2EBF30508B}" srcOrd="0" destOrd="0" parTransId="{B70F7CCB-E4E3-416B-B37E-ACE939B198DD}" sibTransId="{892154DA-4CE1-4403-8B75-42D9B4898C5A}"/>
    <dgm:cxn modelId="{B75B24C9-3C40-4AFA-915E-CA95E78DB577}" type="presOf" srcId="{C7A90DC5-7816-4E2A-9196-3DD2FED30747}" destId="{77B82FBB-6725-4F57-993E-52D85773333A}" srcOrd="1" destOrd="0" presId="urn:microsoft.com/office/officeart/2009/3/layout/PhasedProcess"/>
    <dgm:cxn modelId="{9B1D629E-0CFA-437D-AAE6-2CE13569A5DC}" srcId="{538A3072-F522-469B-A4A1-FF2EBF30508B}" destId="{3689875A-AB4E-4222-BB1A-0FC7292336C6}" srcOrd="1" destOrd="0" parTransId="{0195940E-2877-4CC2-AC7D-A8C75C3BAA02}" sibTransId="{447D4191-7187-4809-8C2E-1479BA86D173}"/>
    <dgm:cxn modelId="{7ADF081A-58DA-4233-9699-9220DE937500}" type="presOf" srcId="{DCCDB13E-7D28-4D95-818D-5B55218DD7DE}" destId="{429F31BA-D087-431E-A1AA-8A1B2845D412}" srcOrd="1" destOrd="0" presId="urn:microsoft.com/office/officeart/2009/3/layout/PhasedProcess"/>
    <dgm:cxn modelId="{78145BD5-121C-4DB6-8CD5-B3FCBDFA018D}" type="presOf" srcId="{ACB0816E-238E-438C-B0DF-CFEDE8D26FC4}" destId="{DFC91F80-743B-416F-9363-33B75F2EF248}" srcOrd="0" destOrd="0" presId="urn:microsoft.com/office/officeart/2009/3/layout/PhasedProcess"/>
    <dgm:cxn modelId="{DA043AAA-54DA-4B0F-964C-4179DD619B00}" type="presOf" srcId="{3689875A-AB4E-4222-BB1A-0FC7292336C6}" destId="{BB00211F-07C7-40AB-B914-0B9B58DAD011}" srcOrd="0" destOrd="0" presId="urn:microsoft.com/office/officeart/2009/3/layout/PhasedProcess"/>
    <dgm:cxn modelId="{29A21183-9FE5-4DEE-8655-2459C2E6A951}" srcId="{ACB0816E-238E-438C-B0DF-CFEDE8D26FC4}" destId="{C7A90DC5-7816-4E2A-9196-3DD2FED30747}" srcOrd="1" destOrd="0" parTransId="{A19F75B7-9515-403A-A595-E2280913CBBC}" sibTransId="{7932AFBF-CE3E-40D4-989F-B50A112AE6E2}"/>
    <dgm:cxn modelId="{41DD0248-EEFA-4D64-9858-0CE08EDFEEF2}" type="presOf" srcId="{C7A90DC5-7816-4E2A-9196-3DD2FED30747}" destId="{ED179BEF-1A00-486C-B42F-F843D153ECB3}" srcOrd="0" destOrd="0" presId="urn:microsoft.com/office/officeart/2009/3/layout/PhasedProcess"/>
    <dgm:cxn modelId="{D2D6D8F7-1729-4C9F-A81E-70599C5C787C}" srcId="{7D575FE6-960F-4A4A-BB61-AA3FDA0F93B8}" destId="{ACB0816E-238E-438C-B0DF-CFEDE8D26FC4}" srcOrd="1" destOrd="0" parTransId="{FBA9C124-446A-4400-B356-7537FE53455F}" sibTransId="{97BA1CE8-7423-4711-9896-52360197363F}"/>
    <dgm:cxn modelId="{0016B097-C33A-413A-B63F-8169C9BCA8E6}" type="presOf" srcId="{414F58AC-7078-4CE2-9399-40B078C33C91}" destId="{0122F242-733A-409C-B2B2-80214D454570}" srcOrd="0" destOrd="0" presId="urn:microsoft.com/office/officeart/2009/3/layout/PhasedProcess"/>
    <dgm:cxn modelId="{886BBF54-C9E2-415B-833C-6E7432F94A3D}" srcId="{ACB0816E-238E-438C-B0DF-CFEDE8D26FC4}" destId="{DCCDB13E-7D28-4D95-818D-5B55218DD7DE}" srcOrd="0" destOrd="0" parTransId="{26D8DDBB-9741-4F02-A26D-6AEE4B904E9E}" sibTransId="{B0472936-ADE7-4E52-A64D-F163BBEB3E59}"/>
    <dgm:cxn modelId="{FFA51DF3-0168-419C-BF99-17CF8468167E}" srcId="{538A3072-F522-469B-A4A1-FF2EBF30508B}" destId="{414F58AC-7078-4CE2-9399-40B078C33C91}" srcOrd="2" destOrd="0" parTransId="{823FF96B-CC18-4A8B-BACC-DF6A98875C71}" sibTransId="{E3BF51B3-C40E-4419-8848-6807BD064537}"/>
    <dgm:cxn modelId="{D9718902-F413-49D4-B124-A7884211560D}" type="presOf" srcId="{7D575FE6-960F-4A4A-BB61-AA3FDA0F93B8}" destId="{CB475E6F-7876-48B4-B510-2295A2B1683D}" srcOrd="0" destOrd="0" presId="urn:microsoft.com/office/officeart/2009/3/layout/PhasedProcess"/>
    <dgm:cxn modelId="{99E1EBBA-22AE-4D62-B042-9E0C2AF0BDC9}" type="presOf" srcId="{FDAD640B-CF0C-4F50-85DB-D747038D2AAD}" destId="{70E9BDAB-3836-4705-BDFA-5E1D87D681FA}" srcOrd="0" destOrd="0" presId="urn:microsoft.com/office/officeart/2009/3/layout/PhasedProcess"/>
    <dgm:cxn modelId="{58B59B5C-734D-4541-A2A8-B435E6589C6B}" type="presOf" srcId="{F6F84CD1-C7D2-41FE-8FFE-BE33C1088EA7}" destId="{DF6ADC26-FD2B-4E86-A3B1-695BD1C3421C}" srcOrd="0" destOrd="0" presId="urn:microsoft.com/office/officeart/2009/3/layout/PhasedProcess"/>
    <dgm:cxn modelId="{009C52BD-7E10-4AF3-924D-3615DDEB15BE}" srcId="{5F55A9B1-E909-4292-AAB2-3CD0ADCAD4BA}" destId="{F6F84CD1-C7D2-41FE-8FFE-BE33C1088EA7}" srcOrd="0" destOrd="0" parTransId="{24BA3DE9-B9E5-4A95-955F-FC99758F7E36}" sibTransId="{4FF8B0DD-D579-4927-AF08-0D7ADA235EDE}"/>
    <dgm:cxn modelId="{9B52DD7E-FA61-42D9-916E-C5269C7F85D8}" type="presOf" srcId="{DCCDB13E-7D28-4D95-818D-5B55218DD7DE}" destId="{2A6171D8-8192-4A7C-BEAE-A22DDB66BBD8}" srcOrd="0" destOrd="0" presId="urn:microsoft.com/office/officeart/2009/3/layout/PhasedProcess"/>
    <dgm:cxn modelId="{70F91E09-1773-45B2-A286-75EEE14501BD}" type="presParOf" srcId="{CB475E6F-7876-48B4-B510-2295A2B1683D}" destId="{62CDCB37-BCF6-42F7-8A50-37FB199DCBE3}" srcOrd="0" destOrd="0" presId="urn:microsoft.com/office/officeart/2009/3/layout/PhasedProcess"/>
    <dgm:cxn modelId="{88891876-0A7B-4A57-82EF-017C4A7650C1}" type="presParOf" srcId="{CB475E6F-7876-48B4-B510-2295A2B1683D}" destId="{0B08F25C-2C4A-47D9-A546-6D97F9B4E3B7}" srcOrd="1" destOrd="0" presId="urn:microsoft.com/office/officeart/2009/3/layout/PhasedProcess"/>
    <dgm:cxn modelId="{6DA24934-F817-4081-86DD-776D88DBF6BA}" type="presParOf" srcId="{CB475E6F-7876-48B4-B510-2295A2B1683D}" destId="{DFC91F80-743B-416F-9363-33B75F2EF248}" srcOrd="2" destOrd="0" presId="urn:microsoft.com/office/officeart/2009/3/layout/PhasedProcess"/>
    <dgm:cxn modelId="{DD533365-8263-4DF9-A896-0ACC7D11A97F}" type="presParOf" srcId="{CB475E6F-7876-48B4-B510-2295A2B1683D}" destId="{9A8CDD6C-BBEA-47CC-BC55-CB15EEFAD0C8}" srcOrd="3" destOrd="0" presId="urn:microsoft.com/office/officeart/2009/3/layout/PhasedProcess"/>
    <dgm:cxn modelId="{8D3BC7E6-F874-4B59-8F96-A68676955E45}" type="presParOf" srcId="{CB475E6F-7876-48B4-B510-2295A2B1683D}" destId="{5CF40EE6-5812-4F14-A53F-8AE7AA06AE4F}" srcOrd="4" destOrd="0" presId="urn:microsoft.com/office/officeart/2009/3/layout/PhasedProcess"/>
    <dgm:cxn modelId="{50D35301-7EB2-4558-814E-2BB5C49FFC32}" type="presParOf" srcId="{CB475E6F-7876-48B4-B510-2295A2B1683D}" destId="{D03113DE-CA0E-4C44-B105-3BCD5CB1D48B}" srcOrd="5" destOrd="0" presId="urn:microsoft.com/office/officeart/2009/3/layout/PhasedProcess"/>
    <dgm:cxn modelId="{39FC1FBC-9E0D-4AEA-A7D2-E75EA22640F9}" type="presParOf" srcId="{CB475E6F-7876-48B4-B510-2295A2B1683D}" destId="{DE121402-4EE3-407F-B670-16B7F6DE78F8}" srcOrd="6" destOrd="0" presId="urn:microsoft.com/office/officeart/2009/3/layout/PhasedProcess"/>
    <dgm:cxn modelId="{D5DC29FE-83F2-400A-80F6-4B57FFD9819D}" type="presParOf" srcId="{DE121402-4EE3-407F-B670-16B7F6DE78F8}" destId="{2A6171D8-8192-4A7C-BEAE-A22DDB66BBD8}" srcOrd="0" destOrd="0" presId="urn:microsoft.com/office/officeart/2009/3/layout/PhasedProcess"/>
    <dgm:cxn modelId="{6ED1CB02-F211-4FD9-83D2-66619C1DA5B7}" type="presParOf" srcId="{DE121402-4EE3-407F-B670-16B7F6DE78F8}" destId="{429F31BA-D087-431E-A1AA-8A1B2845D412}" srcOrd="1" destOrd="0" presId="urn:microsoft.com/office/officeart/2009/3/layout/PhasedProcess"/>
    <dgm:cxn modelId="{43C90DB2-744C-490B-B864-D09C24506067}" type="presParOf" srcId="{DE121402-4EE3-407F-B670-16B7F6DE78F8}" destId="{ED179BEF-1A00-486C-B42F-F843D153ECB3}" srcOrd="2" destOrd="0" presId="urn:microsoft.com/office/officeart/2009/3/layout/PhasedProcess"/>
    <dgm:cxn modelId="{B7C03C51-AB5F-4834-9690-E864AA9F0C7F}" type="presParOf" srcId="{DE121402-4EE3-407F-B670-16B7F6DE78F8}" destId="{77B82FBB-6725-4F57-993E-52D85773333A}" srcOrd="3" destOrd="0" presId="urn:microsoft.com/office/officeart/2009/3/layout/PhasedProcess"/>
    <dgm:cxn modelId="{5A12C8A8-F703-4157-86F5-1414B7B1EBE5}" type="presParOf" srcId="{CB475E6F-7876-48B4-B510-2295A2B1683D}" destId="{FD6070F8-3DF5-4D3E-94DD-74D7164DC81D}" srcOrd="7" destOrd="0" presId="urn:microsoft.com/office/officeart/2009/3/layout/PhasedProcess"/>
    <dgm:cxn modelId="{D3E78EB0-9DAC-4909-AB2B-1A9229CED350}" type="presParOf" srcId="{FD6070F8-3DF5-4D3E-94DD-74D7164DC81D}" destId="{70E9BDAB-3836-4705-BDFA-5E1D87D681FA}" srcOrd="0" destOrd="0" presId="urn:microsoft.com/office/officeart/2009/3/layout/PhasedProcess"/>
    <dgm:cxn modelId="{D730DF94-6A0C-429D-B8AC-8876F6602D49}" type="presParOf" srcId="{FD6070F8-3DF5-4D3E-94DD-74D7164DC81D}" destId="{980B02EA-C2BA-494F-8215-20E873698855}" srcOrd="1" destOrd="0" presId="urn:microsoft.com/office/officeart/2009/3/layout/PhasedProcess"/>
    <dgm:cxn modelId="{F7637727-E55A-4AA9-9188-050E07F23FC6}" type="presParOf" srcId="{FD6070F8-3DF5-4D3E-94DD-74D7164DC81D}" destId="{747B737F-7199-4A65-A2AE-1E0CC2D78230}" srcOrd="2" destOrd="0" presId="urn:microsoft.com/office/officeart/2009/3/layout/PhasedProcess"/>
    <dgm:cxn modelId="{92BDE5CA-7655-4C3D-952A-0791B83D80CE}" type="presParOf" srcId="{FD6070F8-3DF5-4D3E-94DD-74D7164DC81D}" destId="{BB00211F-07C7-40AB-B914-0B9B58DAD011}" srcOrd="3" destOrd="0" presId="urn:microsoft.com/office/officeart/2009/3/layout/PhasedProcess"/>
    <dgm:cxn modelId="{F6CCD6E2-1EA6-429E-B11A-686DBB10E247}" type="presParOf" srcId="{FD6070F8-3DF5-4D3E-94DD-74D7164DC81D}" destId="{59C77B13-0131-4A61-B8C3-E9E474432C21}" srcOrd="4" destOrd="0" presId="urn:microsoft.com/office/officeart/2009/3/layout/PhasedProcess"/>
    <dgm:cxn modelId="{A2686751-C919-4507-B217-FB8DF9EEB5A9}" type="presParOf" srcId="{FD6070F8-3DF5-4D3E-94DD-74D7164DC81D}" destId="{0122F242-733A-409C-B2B2-80214D454570}" srcOrd="5" destOrd="0" presId="urn:microsoft.com/office/officeart/2009/3/layout/PhasedProcess"/>
    <dgm:cxn modelId="{29D4BB3B-5763-4F80-884D-8A5BE071BD71}" type="presParOf" srcId="{CB475E6F-7876-48B4-B510-2295A2B1683D}" destId="{DF6ADC26-FD2B-4E86-A3B1-695BD1C3421C}" srcOrd="8" destOrd="0" presId="urn:microsoft.com/office/officeart/2009/3/layout/PhasedProcess"/>
    <dgm:cxn modelId="{C523893C-339D-4353-A125-BBD35C9F0F71}" type="presParOf" srcId="{CB475E6F-7876-48B4-B510-2295A2B1683D}" destId="{8F5FAD8B-C643-466B-AB07-4BEB0EEB7BC6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E70235-BC55-4B06-AEEB-6F229E92180A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7FBA7B-83FE-45B9-9F70-41825D8E52CD}">
      <dgm:prSet phldrT="[Text]" custT="1"/>
      <dgm:spPr/>
      <dgm:t>
        <a:bodyPr/>
        <a:lstStyle/>
        <a:p>
          <a:r>
            <a:rPr lang="en-US" sz="3200" dirty="0" smtClean="0"/>
            <a:t>Student</a:t>
          </a:r>
          <a:endParaRPr lang="en-US" sz="3200" dirty="0"/>
        </a:p>
      </dgm:t>
    </dgm:pt>
    <dgm:pt modelId="{50016037-BE42-4264-82C8-8FCE455456EF}" type="parTrans" cxnId="{2446BB9A-5BAE-4E78-A515-79532C1747B4}">
      <dgm:prSet/>
      <dgm:spPr/>
      <dgm:t>
        <a:bodyPr/>
        <a:lstStyle/>
        <a:p>
          <a:endParaRPr lang="en-US"/>
        </a:p>
      </dgm:t>
    </dgm:pt>
    <dgm:pt modelId="{F69EDE5F-EDC0-4BCB-9229-9E078BD227B7}" type="sibTrans" cxnId="{2446BB9A-5BAE-4E78-A515-79532C1747B4}">
      <dgm:prSet/>
      <dgm:spPr/>
      <dgm:t>
        <a:bodyPr/>
        <a:lstStyle/>
        <a:p>
          <a:endParaRPr lang="en-US"/>
        </a:p>
      </dgm:t>
    </dgm:pt>
    <dgm:pt modelId="{E6F93229-BB8C-4666-BC5C-7F91B768DA61}">
      <dgm:prSet phldrT="[Text]" custT="1"/>
      <dgm:spPr/>
      <dgm:t>
        <a:bodyPr/>
        <a:lstStyle/>
        <a:p>
          <a:r>
            <a:rPr lang="en-US" sz="2800" dirty="0" smtClean="0"/>
            <a:t>Content</a:t>
          </a:r>
          <a:endParaRPr lang="en-US" sz="2800" dirty="0"/>
        </a:p>
      </dgm:t>
    </dgm:pt>
    <dgm:pt modelId="{4A6F7FC4-54E8-4D5D-9EEB-A4FA84930128}" type="parTrans" cxnId="{EFF05127-A682-453D-A717-400C1EE6DEEA}">
      <dgm:prSet/>
      <dgm:spPr/>
      <dgm:t>
        <a:bodyPr/>
        <a:lstStyle/>
        <a:p>
          <a:endParaRPr lang="en-US"/>
        </a:p>
      </dgm:t>
    </dgm:pt>
    <dgm:pt modelId="{FEE70772-2EA9-4BC5-A8E4-82ACE2C514E7}" type="sibTrans" cxnId="{EFF05127-A682-453D-A717-400C1EE6DEEA}">
      <dgm:prSet/>
      <dgm:spPr/>
      <dgm:t>
        <a:bodyPr/>
        <a:lstStyle/>
        <a:p>
          <a:endParaRPr lang="en-US"/>
        </a:p>
      </dgm:t>
    </dgm:pt>
    <dgm:pt modelId="{93FF44B6-D2D4-421A-8B9B-3F52D0A54E18}">
      <dgm:prSet phldrT="[Text]" custT="1"/>
      <dgm:spPr/>
      <dgm:t>
        <a:bodyPr/>
        <a:lstStyle/>
        <a:p>
          <a:r>
            <a:rPr lang="en-US" sz="2800" dirty="0" smtClean="0"/>
            <a:t>Instruction</a:t>
          </a:r>
          <a:endParaRPr lang="en-US" sz="2800" dirty="0"/>
        </a:p>
      </dgm:t>
    </dgm:pt>
    <dgm:pt modelId="{0FECDB71-9F1B-453E-BAE8-A83C80ABE202}" type="parTrans" cxnId="{34FADEB2-A0A5-40BE-81D7-860C017EF10A}">
      <dgm:prSet/>
      <dgm:spPr/>
      <dgm:t>
        <a:bodyPr/>
        <a:lstStyle/>
        <a:p>
          <a:endParaRPr lang="en-US"/>
        </a:p>
      </dgm:t>
    </dgm:pt>
    <dgm:pt modelId="{F35F62B4-388F-45C9-9B2B-8D70452E5AD2}" type="sibTrans" cxnId="{34FADEB2-A0A5-40BE-81D7-860C017EF10A}">
      <dgm:prSet/>
      <dgm:spPr/>
      <dgm:t>
        <a:bodyPr/>
        <a:lstStyle/>
        <a:p>
          <a:endParaRPr lang="en-US"/>
        </a:p>
      </dgm:t>
    </dgm:pt>
    <dgm:pt modelId="{9B32BE7A-8014-4136-A35D-59C140EFB3C9}" type="pres">
      <dgm:prSet presAssocID="{7AE70235-BC55-4B06-AEEB-6F229E92180A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7A5393C7-606D-48C3-9F29-44314179C934}" type="pres">
      <dgm:prSet presAssocID="{587FBA7B-83FE-45B9-9F70-41825D8E52CD}" presName="Accent1" presStyleCnt="0"/>
      <dgm:spPr/>
    </dgm:pt>
    <dgm:pt modelId="{132C2880-EA8E-4523-B716-EE850E8A8C34}" type="pres">
      <dgm:prSet presAssocID="{587FBA7B-83FE-45B9-9F70-41825D8E52CD}" presName="Accent" presStyleLbl="node1" presStyleIdx="0" presStyleCnt="3"/>
      <dgm:spPr/>
    </dgm:pt>
    <dgm:pt modelId="{C9A92950-18F4-49E0-A397-62D70F9897EE}" type="pres">
      <dgm:prSet presAssocID="{587FBA7B-83FE-45B9-9F70-41825D8E52CD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FD7832BC-053E-4B7B-9481-6B6333CCF663}" type="pres">
      <dgm:prSet presAssocID="{E6F93229-BB8C-4666-BC5C-7F91B768DA61}" presName="Accent2" presStyleCnt="0"/>
      <dgm:spPr/>
    </dgm:pt>
    <dgm:pt modelId="{4C83C660-5C22-48FB-B837-3464B01003C0}" type="pres">
      <dgm:prSet presAssocID="{E6F93229-BB8C-4666-BC5C-7F91B768DA61}" presName="Accent" presStyleLbl="node1" presStyleIdx="1" presStyleCnt="3"/>
      <dgm:spPr/>
    </dgm:pt>
    <dgm:pt modelId="{C5187BAC-E1FE-4040-AF2A-14F72AF55A13}" type="pres">
      <dgm:prSet presAssocID="{E6F93229-BB8C-4666-BC5C-7F91B768DA61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265BC0F7-A155-4F79-8839-0AC2E68B189A}" type="pres">
      <dgm:prSet presAssocID="{93FF44B6-D2D4-421A-8B9B-3F52D0A54E18}" presName="Accent3" presStyleCnt="0"/>
      <dgm:spPr/>
    </dgm:pt>
    <dgm:pt modelId="{C3E23DE6-458E-4738-9A11-02E079CB18A2}" type="pres">
      <dgm:prSet presAssocID="{93FF44B6-D2D4-421A-8B9B-3F52D0A54E18}" presName="Accent" presStyleLbl="node1" presStyleIdx="2" presStyleCnt="3"/>
      <dgm:spPr/>
    </dgm:pt>
    <dgm:pt modelId="{F5752658-A401-40A3-908C-04FA41C6D097}" type="pres">
      <dgm:prSet presAssocID="{93FF44B6-D2D4-421A-8B9B-3F52D0A54E18}" presName="Parent3" presStyleLbl="revTx" presStyleIdx="2" presStyleCnt="3" custScaleX="118196" custScaleY="123336">
        <dgm:presLayoutVars>
          <dgm:chMax val="1"/>
          <dgm:chPref val="1"/>
          <dgm:bulletEnabled val="1"/>
        </dgm:presLayoutVars>
      </dgm:prSet>
      <dgm:spPr/>
    </dgm:pt>
  </dgm:ptLst>
  <dgm:cxnLst>
    <dgm:cxn modelId="{EFF05127-A682-453D-A717-400C1EE6DEEA}" srcId="{7AE70235-BC55-4B06-AEEB-6F229E92180A}" destId="{E6F93229-BB8C-4666-BC5C-7F91B768DA61}" srcOrd="1" destOrd="0" parTransId="{4A6F7FC4-54E8-4D5D-9EEB-A4FA84930128}" sibTransId="{FEE70772-2EA9-4BC5-A8E4-82ACE2C514E7}"/>
    <dgm:cxn modelId="{FD56E9D3-BEBB-44DB-9FA5-6F668E53FB64}" type="presOf" srcId="{E6F93229-BB8C-4666-BC5C-7F91B768DA61}" destId="{C5187BAC-E1FE-4040-AF2A-14F72AF55A13}" srcOrd="0" destOrd="0" presId="urn:microsoft.com/office/officeart/2009/layout/CircleArrowProcess"/>
    <dgm:cxn modelId="{FC2FBD68-644A-4615-A151-51278E5A5515}" type="presOf" srcId="{93FF44B6-D2D4-421A-8B9B-3F52D0A54E18}" destId="{F5752658-A401-40A3-908C-04FA41C6D097}" srcOrd="0" destOrd="0" presId="urn:microsoft.com/office/officeart/2009/layout/CircleArrowProcess"/>
    <dgm:cxn modelId="{A5B0F37C-22F5-45CC-BA7D-571D9CF61E0E}" type="presOf" srcId="{587FBA7B-83FE-45B9-9F70-41825D8E52CD}" destId="{C9A92950-18F4-49E0-A397-62D70F9897EE}" srcOrd="0" destOrd="0" presId="urn:microsoft.com/office/officeart/2009/layout/CircleArrowProcess"/>
    <dgm:cxn modelId="{34FADEB2-A0A5-40BE-81D7-860C017EF10A}" srcId="{7AE70235-BC55-4B06-AEEB-6F229E92180A}" destId="{93FF44B6-D2D4-421A-8B9B-3F52D0A54E18}" srcOrd="2" destOrd="0" parTransId="{0FECDB71-9F1B-453E-BAE8-A83C80ABE202}" sibTransId="{F35F62B4-388F-45C9-9B2B-8D70452E5AD2}"/>
    <dgm:cxn modelId="{2446BB9A-5BAE-4E78-A515-79532C1747B4}" srcId="{7AE70235-BC55-4B06-AEEB-6F229E92180A}" destId="{587FBA7B-83FE-45B9-9F70-41825D8E52CD}" srcOrd="0" destOrd="0" parTransId="{50016037-BE42-4264-82C8-8FCE455456EF}" sibTransId="{F69EDE5F-EDC0-4BCB-9229-9E078BD227B7}"/>
    <dgm:cxn modelId="{F3A404AF-7AFE-4AB1-9F2B-B0BE4E5C09B9}" type="presOf" srcId="{7AE70235-BC55-4B06-AEEB-6F229E92180A}" destId="{9B32BE7A-8014-4136-A35D-59C140EFB3C9}" srcOrd="0" destOrd="0" presId="urn:microsoft.com/office/officeart/2009/layout/CircleArrowProcess"/>
    <dgm:cxn modelId="{00D13554-1D49-427A-81AA-3C74EE7A8ABB}" type="presParOf" srcId="{9B32BE7A-8014-4136-A35D-59C140EFB3C9}" destId="{7A5393C7-606D-48C3-9F29-44314179C934}" srcOrd="0" destOrd="0" presId="urn:microsoft.com/office/officeart/2009/layout/CircleArrowProcess"/>
    <dgm:cxn modelId="{D878AC05-8713-4F12-9367-0425061B7DBB}" type="presParOf" srcId="{7A5393C7-606D-48C3-9F29-44314179C934}" destId="{132C2880-EA8E-4523-B716-EE850E8A8C34}" srcOrd="0" destOrd="0" presId="urn:microsoft.com/office/officeart/2009/layout/CircleArrowProcess"/>
    <dgm:cxn modelId="{6080DEDB-49B5-4998-828C-4E45909377F1}" type="presParOf" srcId="{9B32BE7A-8014-4136-A35D-59C140EFB3C9}" destId="{C9A92950-18F4-49E0-A397-62D70F9897EE}" srcOrd="1" destOrd="0" presId="urn:microsoft.com/office/officeart/2009/layout/CircleArrowProcess"/>
    <dgm:cxn modelId="{FCB8A262-81F4-47B0-9D90-1A0DF1667DC2}" type="presParOf" srcId="{9B32BE7A-8014-4136-A35D-59C140EFB3C9}" destId="{FD7832BC-053E-4B7B-9481-6B6333CCF663}" srcOrd="2" destOrd="0" presId="urn:microsoft.com/office/officeart/2009/layout/CircleArrowProcess"/>
    <dgm:cxn modelId="{F848172D-3C54-46E9-A3F6-258FC3758856}" type="presParOf" srcId="{FD7832BC-053E-4B7B-9481-6B6333CCF663}" destId="{4C83C660-5C22-48FB-B837-3464B01003C0}" srcOrd="0" destOrd="0" presId="urn:microsoft.com/office/officeart/2009/layout/CircleArrowProcess"/>
    <dgm:cxn modelId="{53BC19E0-1CF3-4061-AE04-582AB7049341}" type="presParOf" srcId="{9B32BE7A-8014-4136-A35D-59C140EFB3C9}" destId="{C5187BAC-E1FE-4040-AF2A-14F72AF55A13}" srcOrd="3" destOrd="0" presId="urn:microsoft.com/office/officeart/2009/layout/CircleArrowProcess"/>
    <dgm:cxn modelId="{DA1E2A03-D63B-4D9E-94CD-1FA035524813}" type="presParOf" srcId="{9B32BE7A-8014-4136-A35D-59C140EFB3C9}" destId="{265BC0F7-A155-4F79-8839-0AC2E68B189A}" srcOrd="4" destOrd="0" presId="urn:microsoft.com/office/officeart/2009/layout/CircleArrowProcess"/>
    <dgm:cxn modelId="{E619B97B-F35C-4AA7-A278-E751BB370C63}" type="presParOf" srcId="{265BC0F7-A155-4F79-8839-0AC2E68B189A}" destId="{C3E23DE6-458E-4738-9A11-02E079CB18A2}" srcOrd="0" destOrd="0" presId="urn:microsoft.com/office/officeart/2009/layout/CircleArrowProcess"/>
    <dgm:cxn modelId="{08D30414-4C96-4BB0-8880-9A761560B829}" type="presParOf" srcId="{9B32BE7A-8014-4136-A35D-59C140EFB3C9}" destId="{F5752658-A401-40A3-908C-04FA41C6D09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7375EA-232C-490F-BCEC-28B4D8C130A9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5BA65C2-ED6D-43A6-B26D-D8E3F1CE72C9}" type="pres">
      <dgm:prSet presAssocID="{FE7375EA-232C-490F-BCEC-28B4D8C130A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4FBE563-DD38-49B2-B2E3-78CC4F5CD54E}" type="presOf" srcId="{FE7375EA-232C-490F-BCEC-28B4D8C130A9}" destId="{B5BA65C2-ED6D-43A6-B26D-D8E3F1CE72C9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575FE6-960F-4A4A-BB61-AA3FDA0F93B8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38A3072-F522-469B-A4A1-FF2EBF30508B}">
      <dgm:prSet phldrT="[Text]"/>
      <dgm:spPr/>
      <dgm:t>
        <a:bodyPr/>
        <a:lstStyle/>
        <a:p>
          <a:r>
            <a:rPr lang="en-US" b="1" dirty="0" smtClean="0"/>
            <a:t>Adapting</a:t>
          </a:r>
          <a:endParaRPr lang="en-US" b="1" dirty="0"/>
        </a:p>
      </dgm:t>
    </dgm:pt>
    <dgm:pt modelId="{B70F7CCB-E4E3-416B-B37E-ACE939B198DD}" type="parTrans" cxnId="{1FC25ADF-4881-4E42-9BDA-C17F2D244FFA}">
      <dgm:prSet/>
      <dgm:spPr/>
      <dgm:t>
        <a:bodyPr/>
        <a:lstStyle/>
        <a:p>
          <a:endParaRPr lang="en-US"/>
        </a:p>
      </dgm:t>
    </dgm:pt>
    <dgm:pt modelId="{892154DA-4CE1-4403-8B75-42D9B4898C5A}" type="sibTrans" cxnId="{1FC25ADF-4881-4E42-9BDA-C17F2D244FFA}">
      <dgm:prSet/>
      <dgm:spPr/>
      <dgm:t>
        <a:bodyPr/>
        <a:lstStyle/>
        <a:p>
          <a:endParaRPr lang="en-US"/>
        </a:p>
      </dgm:t>
    </dgm:pt>
    <dgm:pt modelId="{FDAD640B-CF0C-4F50-85DB-D747038D2AAD}">
      <dgm:prSet phldrT="[Text]" custT="1"/>
      <dgm:spPr/>
      <dgm:t>
        <a:bodyPr/>
        <a:lstStyle/>
        <a:p>
          <a:r>
            <a:rPr lang="en-US" sz="1400" b="0" dirty="0" smtClean="0"/>
            <a:t>Content</a:t>
          </a:r>
          <a:endParaRPr lang="en-US" sz="1400" b="0" dirty="0"/>
        </a:p>
      </dgm:t>
    </dgm:pt>
    <dgm:pt modelId="{3C214978-6B36-41AF-A6C0-91E5C45F6F3D}" type="parTrans" cxnId="{2896AB2F-F53F-4F34-81F3-6339A047FD01}">
      <dgm:prSet/>
      <dgm:spPr/>
      <dgm:t>
        <a:bodyPr/>
        <a:lstStyle/>
        <a:p>
          <a:endParaRPr lang="en-US"/>
        </a:p>
      </dgm:t>
    </dgm:pt>
    <dgm:pt modelId="{55DE12EE-D334-400F-AEA8-75BEC3AD5892}" type="sibTrans" cxnId="{2896AB2F-F53F-4F34-81F3-6339A047FD01}">
      <dgm:prSet/>
      <dgm:spPr/>
      <dgm:t>
        <a:bodyPr/>
        <a:lstStyle/>
        <a:p>
          <a:endParaRPr lang="en-US"/>
        </a:p>
      </dgm:t>
    </dgm:pt>
    <dgm:pt modelId="{3689875A-AB4E-4222-BB1A-0FC7292336C6}">
      <dgm:prSet phldrT="[Text]" custT="1"/>
      <dgm:spPr/>
      <dgm:t>
        <a:bodyPr/>
        <a:lstStyle/>
        <a:p>
          <a:r>
            <a:rPr lang="en-US" sz="1200" b="0" dirty="0" smtClean="0"/>
            <a:t>Instructional Delivery</a:t>
          </a:r>
          <a:endParaRPr lang="en-US" sz="1200" b="0" dirty="0"/>
        </a:p>
      </dgm:t>
    </dgm:pt>
    <dgm:pt modelId="{0195940E-2877-4CC2-AC7D-A8C75C3BAA02}" type="parTrans" cxnId="{9B1D629E-0CFA-437D-AAE6-2CE13569A5DC}">
      <dgm:prSet/>
      <dgm:spPr/>
      <dgm:t>
        <a:bodyPr/>
        <a:lstStyle/>
        <a:p>
          <a:endParaRPr lang="en-US"/>
        </a:p>
      </dgm:t>
    </dgm:pt>
    <dgm:pt modelId="{447D4191-7187-4809-8C2E-1479BA86D173}" type="sibTrans" cxnId="{9B1D629E-0CFA-437D-AAE6-2CE13569A5DC}">
      <dgm:prSet/>
      <dgm:spPr/>
      <dgm:t>
        <a:bodyPr/>
        <a:lstStyle/>
        <a:p>
          <a:endParaRPr lang="en-US"/>
        </a:p>
      </dgm:t>
    </dgm:pt>
    <dgm:pt modelId="{414F58AC-7078-4CE2-9399-40B078C33C91}">
      <dgm:prSet phldrT="[Text]" custT="1"/>
      <dgm:spPr/>
      <dgm:t>
        <a:bodyPr/>
        <a:lstStyle/>
        <a:p>
          <a:r>
            <a:rPr lang="en-US" sz="1200" b="0" dirty="0" smtClean="0"/>
            <a:t>Methodology</a:t>
          </a:r>
          <a:endParaRPr lang="en-US" sz="1200" b="0" dirty="0"/>
        </a:p>
      </dgm:t>
    </dgm:pt>
    <dgm:pt modelId="{823FF96B-CC18-4A8B-BACC-DF6A98875C71}" type="parTrans" cxnId="{FFA51DF3-0168-419C-BF99-17CF8468167E}">
      <dgm:prSet/>
      <dgm:spPr/>
      <dgm:t>
        <a:bodyPr/>
        <a:lstStyle/>
        <a:p>
          <a:endParaRPr lang="en-US"/>
        </a:p>
      </dgm:t>
    </dgm:pt>
    <dgm:pt modelId="{E3BF51B3-C40E-4419-8848-6807BD064537}" type="sibTrans" cxnId="{FFA51DF3-0168-419C-BF99-17CF8468167E}">
      <dgm:prSet/>
      <dgm:spPr/>
      <dgm:t>
        <a:bodyPr/>
        <a:lstStyle/>
        <a:p>
          <a:endParaRPr lang="en-US"/>
        </a:p>
      </dgm:t>
    </dgm:pt>
    <dgm:pt modelId="{ACB0816E-238E-438C-B0DF-CFEDE8D26FC4}">
      <dgm:prSet phldrT="[Text]"/>
      <dgm:spPr/>
      <dgm:t>
        <a:bodyPr/>
        <a:lstStyle/>
        <a:p>
          <a:r>
            <a:rPr lang="en-US" b="1" dirty="0" smtClean="0"/>
            <a:t>Least Restrictive Environment</a:t>
          </a:r>
          <a:endParaRPr lang="en-US" b="1" dirty="0"/>
        </a:p>
      </dgm:t>
    </dgm:pt>
    <dgm:pt modelId="{FBA9C124-446A-4400-B356-7537FE53455F}" type="parTrans" cxnId="{D2D6D8F7-1729-4C9F-A81E-70599C5C787C}">
      <dgm:prSet/>
      <dgm:spPr/>
      <dgm:t>
        <a:bodyPr/>
        <a:lstStyle/>
        <a:p>
          <a:endParaRPr lang="en-US"/>
        </a:p>
      </dgm:t>
    </dgm:pt>
    <dgm:pt modelId="{97BA1CE8-7423-4711-9896-52360197363F}" type="sibTrans" cxnId="{D2D6D8F7-1729-4C9F-A81E-70599C5C787C}">
      <dgm:prSet/>
      <dgm:spPr/>
      <dgm:t>
        <a:bodyPr/>
        <a:lstStyle/>
        <a:p>
          <a:endParaRPr lang="en-US"/>
        </a:p>
      </dgm:t>
    </dgm:pt>
    <dgm:pt modelId="{DCCDB13E-7D28-4D95-818D-5B55218DD7DE}">
      <dgm:prSet phldrT="[Text]" custT="1"/>
      <dgm:spPr/>
      <dgm:t>
        <a:bodyPr/>
        <a:lstStyle/>
        <a:p>
          <a:r>
            <a:rPr lang="en-US" sz="1200" b="0" dirty="0" smtClean="0"/>
            <a:t>Co-Teaching</a:t>
          </a:r>
          <a:endParaRPr lang="en-US" sz="1200" b="0" dirty="0"/>
        </a:p>
      </dgm:t>
    </dgm:pt>
    <dgm:pt modelId="{26D8DDBB-9741-4F02-A26D-6AEE4B904E9E}" type="parTrans" cxnId="{886BBF54-C9E2-415B-833C-6E7432F94A3D}">
      <dgm:prSet/>
      <dgm:spPr/>
      <dgm:t>
        <a:bodyPr/>
        <a:lstStyle/>
        <a:p>
          <a:endParaRPr lang="en-US"/>
        </a:p>
      </dgm:t>
    </dgm:pt>
    <dgm:pt modelId="{B0472936-ADE7-4E52-A64D-F163BBEB3E59}" type="sibTrans" cxnId="{886BBF54-C9E2-415B-833C-6E7432F94A3D}">
      <dgm:prSet/>
      <dgm:spPr/>
      <dgm:t>
        <a:bodyPr/>
        <a:lstStyle/>
        <a:p>
          <a:endParaRPr lang="en-US"/>
        </a:p>
      </dgm:t>
    </dgm:pt>
    <dgm:pt modelId="{5F55A9B1-E909-4292-AAB2-3CD0ADCAD4BA}">
      <dgm:prSet phldrT="[Text]"/>
      <dgm:spPr/>
      <dgm:t>
        <a:bodyPr/>
        <a:lstStyle/>
        <a:p>
          <a:r>
            <a:rPr lang="en-US" b="1" dirty="0" smtClean="0"/>
            <a:t>Access</a:t>
          </a:r>
          <a:endParaRPr lang="en-US" b="1" dirty="0"/>
        </a:p>
      </dgm:t>
    </dgm:pt>
    <dgm:pt modelId="{F60EEA39-7C6B-48E8-BAF5-541F89981AD7}" type="parTrans" cxnId="{CCD45609-4756-4C51-917F-F72045FB39EF}">
      <dgm:prSet/>
      <dgm:spPr/>
      <dgm:t>
        <a:bodyPr/>
        <a:lstStyle/>
        <a:p>
          <a:endParaRPr lang="en-US"/>
        </a:p>
      </dgm:t>
    </dgm:pt>
    <dgm:pt modelId="{8525A49E-8DF2-40A8-ABAA-E57507A85602}" type="sibTrans" cxnId="{CCD45609-4756-4C51-917F-F72045FB39EF}">
      <dgm:prSet/>
      <dgm:spPr/>
      <dgm:t>
        <a:bodyPr/>
        <a:lstStyle/>
        <a:p>
          <a:endParaRPr lang="en-US"/>
        </a:p>
      </dgm:t>
    </dgm:pt>
    <dgm:pt modelId="{F6F84CD1-C7D2-41FE-8FFE-BE33C1088EA7}">
      <dgm:prSet phldrT="[Text]"/>
      <dgm:spPr/>
      <dgm:t>
        <a:bodyPr/>
        <a:lstStyle/>
        <a:p>
          <a:r>
            <a:rPr lang="en-US" b="1" smtClean="0"/>
            <a:t>Curriculum</a:t>
          </a:r>
          <a:endParaRPr lang="en-US" b="1" dirty="0"/>
        </a:p>
      </dgm:t>
    </dgm:pt>
    <dgm:pt modelId="{24BA3DE9-B9E5-4A95-955F-FC99758F7E36}" type="parTrans" cxnId="{009C52BD-7E10-4AF3-924D-3615DDEB15BE}">
      <dgm:prSet/>
      <dgm:spPr/>
      <dgm:t>
        <a:bodyPr/>
        <a:lstStyle/>
        <a:p>
          <a:endParaRPr lang="en-US"/>
        </a:p>
      </dgm:t>
    </dgm:pt>
    <dgm:pt modelId="{4FF8B0DD-D579-4927-AF08-0D7ADA235EDE}" type="sibTrans" cxnId="{009C52BD-7E10-4AF3-924D-3615DDEB15BE}">
      <dgm:prSet/>
      <dgm:spPr/>
      <dgm:t>
        <a:bodyPr/>
        <a:lstStyle/>
        <a:p>
          <a:endParaRPr lang="en-US"/>
        </a:p>
      </dgm:t>
    </dgm:pt>
    <dgm:pt modelId="{C7A90DC5-7816-4E2A-9196-3DD2FED30747}">
      <dgm:prSet phldrT="[Text]" custT="1"/>
      <dgm:spPr/>
      <dgm:t>
        <a:bodyPr/>
        <a:lstStyle/>
        <a:p>
          <a:r>
            <a:rPr lang="en-US" sz="1200" b="0" dirty="0" smtClean="0"/>
            <a:t>Consult</a:t>
          </a:r>
          <a:endParaRPr lang="en-US" sz="1200" b="0" dirty="0"/>
        </a:p>
      </dgm:t>
    </dgm:pt>
    <dgm:pt modelId="{7932AFBF-CE3E-40D4-989F-B50A112AE6E2}" type="sibTrans" cxnId="{29A21183-9FE5-4DEE-8655-2459C2E6A951}">
      <dgm:prSet/>
      <dgm:spPr/>
      <dgm:t>
        <a:bodyPr/>
        <a:lstStyle/>
        <a:p>
          <a:endParaRPr lang="en-US"/>
        </a:p>
      </dgm:t>
    </dgm:pt>
    <dgm:pt modelId="{A19F75B7-9515-403A-A595-E2280913CBBC}" type="parTrans" cxnId="{29A21183-9FE5-4DEE-8655-2459C2E6A951}">
      <dgm:prSet/>
      <dgm:spPr/>
      <dgm:t>
        <a:bodyPr/>
        <a:lstStyle/>
        <a:p>
          <a:endParaRPr lang="en-US"/>
        </a:p>
      </dgm:t>
    </dgm:pt>
    <dgm:pt modelId="{CB475E6F-7876-48B4-B510-2295A2B1683D}" type="pres">
      <dgm:prSet presAssocID="{7D575FE6-960F-4A4A-BB61-AA3FDA0F93B8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2CDCB37-BCF6-42F7-8A50-37FB199DCBE3}" type="pres">
      <dgm:prSet presAssocID="{7D575FE6-960F-4A4A-BB61-AA3FDA0F93B8}" presName="arc1" presStyleLbl="node1" presStyleIdx="0" presStyleCnt="4"/>
      <dgm:spPr/>
      <dgm:t>
        <a:bodyPr/>
        <a:lstStyle/>
        <a:p>
          <a:endParaRPr lang="en-US"/>
        </a:p>
      </dgm:t>
    </dgm:pt>
    <dgm:pt modelId="{0B08F25C-2C4A-47D9-A546-6D97F9B4E3B7}" type="pres">
      <dgm:prSet presAssocID="{7D575FE6-960F-4A4A-BB61-AA3FDA0F93B8}" presName="arc3" presStyleLbl="node1" presStyleIdx="1" presStyleCnt="4" custScaleX="106315" custScaleY="113132"/>
      <dgm:spPr/>
      <dgm:t>
        <a:bodyPr/>
        <a:lstStyle/>
        <a:p>
          <a:endParaRPr lang="en-US"/>
        </a:p>
      </dgm:t>
    </dgm:pt>
    <dgm:pt modelId="{DFC91F80-743B-416F-9363-33B75F2EF248}" type="pres">
      <dgm:prSet presAssocID="{7D575FE6-960F-4A4A-BB61-AA3FDA0F93B8}" presName="parentText2" presStyleLbl="revTx" presStyleIdx="0" presStyleCnt="3" custLinFactY="-261655" custLinFactNeighborX="-2110" custLinFactNeighborY="-300000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CDD6C-BBEA-47CC-BC55-CB15EEFAD0C8}" type="pres">
      <dgm:prSet presAssocID="{7D575FE6-960F-4A4A-BB61-AA3FDA0F93B8}" presName="arc2" presStyleLbl="node1" presStyleIdx="2" presStyleCnt="4" custScaleX="121654" custScaleY="107406"/>
      <dgm:spPr/>
      <dgm:t>
        <a:bodyPr/>
        <a:lstStyle/>
        <a:p>
          <a:endParaRPr lang="en-US"/>
        </a:p>
      </dgm:t>
    </dgm:pt>
    <dgm:pt modelId="{5CF40EE6-5812-4F14-A53F-8AE7AA06AE4F}" type="pres">
      <dgm:prSet presAssocID="{7D575FE6-960F-4A4A-BB61-AA3FDA0F93B8}" presName="arc4" presStyleLbl="node1" presStyleIdx="3" presStyleCnt="4" custScaleX="83468"/>
      <dgm:spPr/>
      <dgm:t>
        <a:bodyPr/>
        <a:lstStyle/>
        <a:p>
          <a:endParaRPr lang="en-US"/>
        </a:p>
      </dgm:t>
    </dgm:pt>
    <dgm:pt modelId="{D03113DE-CA0E-4C44-B105-3BCD5CB1D48B}" type="pres">
      <dgm:prSet presAssocID="{7D575FE6-960F-4A4A-BB61-AA3FDA0F93B8}" presName="parentText3" presStyleLbl="revTx" presStyleIdx="1" presStyleCnt="3" custLinFactY="-267386" custLinFactNeighborX="12362" custLinFactNeighborY="-3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121402-4EE3-407F-B670-16B7F6DE78F8}" type="pres">
      <dgm:prSet presAssocID="{7D575FE6-960F-4A4A-BB61-AA3FDA0F93B8}" presName="middleComposite" presStyleCnt="0"/>
      <dgm:spPr/>
      <dgm:t>
        <a:bodyPr/>
        <a:lstStyle/>
        <a:p>
          <a:endParaRPr lang="en-US"/>
        </a:p>
      </dgm:t>
    </dgm:pt>
    <dgm:pt modelId="{2A6171D8-8192-4A7C-BEAE-A22DDB66BBD8}" type="pres">
      <dgm:prSet presAssocID="{DCCDB13E-7D28-4D95-818D-5B55218DD7DE}" presName="circ1" presStyleLbl="vennNode1" presStyleIdx="0" presStyleCnt="8" custScaleX="71831" custScaleY="79463" custLinFactNeighborX="-1958" custLinFactNeighborY="-55654"/>
      <dgm:spPr/>
      <dgm:t>
        <a:bodyPr/>
        <a:lstStyle/>
        <a:p>
          <a:endParaRPr lang="en-US"/>
        </a:p>
      </dgm:t>
    </dgm:pt>
    <dgm:pt modelId="{429F31BA-D087-431E-A1AA-8A1B2845D412}" type="pres">
      <dgm:prSet presAssocID="{DCCDB13E-7D28-4D95-818D-5B55218DD7DE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D179BEF-1A00-486C-B42F-F843D153ECB3}" type="pres">
      <dgm:prSet presAssocID="{C7A90DC5-7816-4E2A-9196-3DD2FED30747}" presName="circ2" presStyleLbl="vennNode1" presStyleIdx="1" presStyleCnt="8" custScaleX="76515" custScaleY="74692" custLinFactNeighborX="24254" custLinFactNeighborY="-10973"/>
      <dgm:spPr/>
      <dgm:t>
        <a:bodyPr/>
        <a:lstStyle/>
        <a:p>
          <a:endParaRPr lang="en-US"/>
        </a:p>
      </dgm:t>
    </dgm:pt>
    <dgm:pt modelId="{77B82FBB-6725-4F57-993E-52D85773333A}" type="pres">
      <dgm:prSet presAssocID="{C7A90DC5-7816-4E2A-9196-3DD2FED30747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D6070F8-3DF5-4D3E-94DD-74D7164DC81D}" type="pres">
      <dgm:prSet presAssocID="{7D575FE6-960F-4A4A-BB61-AA3FDA0F93B8}" presName="leftComposite" presStyleCnt="0"/>
      <dgm:spPr/>
      <dgm:t>
        <a:bodyPr/>
        <a:lstStyle/>
        <a:p>
          <a:endParaRPr lang="en-US"/>
        </a:p>
      </dgm:t>
    </dgm:pt>
    <dgm:pt modelId="{70E9BDAB-3836-4705-BDFA-5E1D87D681FA}" type="pres">
      <dgm:prSet presAssocID="{FDAD640B-CF0C-4F50-85DB-D747038D2AAD}" presName="childText1_1" presStyleLbl="vennNode1" presStyleIdx="2" presStyleCnt="8" custScaleX="155133" custScaleY="156300" custLinFactNeighborX="-32933" custLinFactNeighborY="-589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80B02EA-C2BA-494F-8215-20E873698855}" type="pres">
      <dgm:prSet presAssocID="{FDAD640B-CF0C-4F50-85DB-D747038D2AAD}" presName="ellipse1" presStyleLbl="vennNode1" presStyleIdx="3" presStyleCnt="8" custLinFactNeighborX="-81603" custLinFactNeighborY="-62645"/>
      <dgm:spPr/>
      <dgm:t>
        <a:bodyPr/>
        <a:lstStyle/>
        <a:p>
          <a:endParaRPr lang="en-US"/>
        </a:p>
      </dgm:t>
    </dgm:pt>
    <dgm:pt modelId="{747B737F-7199-4A65-A2AE-1E0CC2D78230}" type="pres">
      <dgm:prSet presAssocID="{FDAD640B-CF0C-4F50-85DB-D747038D2AAD}" presName="ellipse2" presStyleLbl="vennNode1" presStyleIdx="4" presStyleCnt="8" custLinFactY="-43274" custLinFactNeighborX="14669" custLinFactNeighborY="-100000"/>
      <dgm:spPr/>
      <dgm:t>
        <a:bodyPr/>
        <a:lstStyle/>
        <a:p>
          <a:endParaRPr lang="en-US"/>
        </a:p>
      </dgm:t>
    </dgm:pt>
    <dgm:pt modelId="{BB00211F-07C7-40AB-B914-0B9B58DAD011}" type="pres">
      <dgm:prSet presAssocID="{3689875A-AB4E-4222-BB1A-0FC7292336C6}" presName="childText1_2" presStyleLbl="vennNode1" presStyleIdx="5" presStyleCnt="8" custScaleX="156270" custScaleY="161470" custLinFactNeighborX="-6450" custLinFactNeighborY="-173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9C77B13-0131-4A61-B8C3-E9E474432C21}" type="pres">
      <dgm:prSet presAssocID="{3689875A-AB4E-4222-BB1A-0FC7292336C6}" presName="ellipse3" presStyleLbl="vennNode1" presStyleIdx="6" presStyleCnt="8" custLinFactY="23234" custLinFactNeighborX="72856" custLinFactNeighborY="100000"/>
      <dgm:spPr/>
      <dgm:t>
        <a:bodyPr/>
        <a:lstStyle/>
        <a:p>
          <a:endParaRPr lang="en-US"/>
        </a:p>
      </dgm:t>
    </dgm:pt>
    <dgm:pt modelId="{0122F242-733A-409C-B2B2-80214D454570}" type="pres">
      <dgm:prSet presAssocID="{414F58AC-7078-4CE2-9399-40B078C33C91}" presName="childText1_3" presStyleLbl="vennNode1" presStyleIdx="7" presStyleCnt="8" custScaleX="166744" custScaleY="171205" custLinFactNeighborX="-28909" custLinFactNeighborY="3744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F6ADC26-FD2B-4E86-A3B1-695BD1C3421C}" type="pres">
      <dgm:prSet presAssocID="{7D575FE6-960F-4A4A-BB61-AA3FDA0F93B8}" presName="rightChild" presStyleLbl="node2" presStyleIdx="0" presStyleCnt="1" custScaleX="134876" custScaleY="136970" custLinFactNeighborX="18742" custLinFactNeighborY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F5FAD8B-C643-466B-AB07-4BEB0EEB7BC6}" type="pres">
      <dgm:prSet presAssocID="{7D575FE6-960F-4A4A-BB61-AA3FDA0F93B8}" presName="parentText1" presStyleLbl="revTx" presStyleIdx="2" presStyleCnt="3" custLinFactY="-280426" custLinFactNeighborX="-7571" custLinFactNeighborY="-300000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F2D55C-2C5E-4805-B698-78B5F2010B61}" type="presOf" srcId="{C7A90DC5-7816-4E2A-9196-3DD2FED30747}" destId="{77B82FBB-6725-4F57-993E-52D85773333A}" srcOrd="1" destOrd="0" presId="urn:microsoft.com/office/officeart/2009/3/layout/PhasedProcess"/>
    <dgm:cxn modelId="{009C52BD-7E10-4AF3-924D-3615DDEB15BE}" srcId="{5F55A9B1-E909-4292-AAB2-3CD0ADCAD4BA}" destId="{F6F84CD1-C7D2-41FE-8FFE-BE33C1088EA7}" srcOrd="0" destOrd="0" parTransId="{24BA3DE9-B9E5-4A95-955F-FC99758F7E36}" sibTransId="{4FF8B0DD-D579-4927-AF08-0D7ADA235EDE}"/>
    <dgm:cxn modelId="{D8C8D9F9-65AE-4111-958C-7A7649239355}" type="presOf" srcId="{C7A90DC5-7816-4E2A-9196-3DD2FED30747}" destId="{ED179BEF-1A00-486C-B42F-F843D153ECB3}" srcOrd="0" destOrd="0" presId="urn:microsoft.com/office/officeart/2009/3/layout/PhasedProcess"/>
    <dgm:cxn modelId="{D5EAA0C0-383D-4F3D-A141-BABF2284B1D6}" type="presOf" srcId="{5F55A9B1-E909-4292-AAB2-3CD0ADCAD4BA}" destId="{D03113DE-CA0E-4C44-B105-3BCD5CB1D48B}" srcOrd="0" destOrd="0" presId="urn:microsoft.com/office/officeart/2009/3/layout/PhasedProcess"/>
    <dgm:cxn modelId="{FFA51DF3-0168-419C-BF99-17CF8468167E}" srcId="{538A3072-F522-469B-A4A1-FF2EBF30508B}" destId="{414F58AC-7078-4CE2-9399-40B078C33C91}" srcOrd="2" destOrd="0" parTransId="{823FF96B-CC18-4A8B-BACC-DF6A98875C71}" sibTransId="{E3BF51B3-C40E-4419-8848-6807BD064537}"/>
    <dgm:cxn modelId="{A7A1BBAD-D6CA-4C61-8330-4026D506F3B5}" type="presOf" srcId="{ACB0816E-238E-438C-B0DF-CFEDE8D26FC4}" destId="{DFC91F80-743B-416F-9363-33B75F2EF248}" srcOrd="0" destOrd="0" presId="urn:microsoft.com/office/officeart/2009/3/layout/PhasedProcess"/>
    <dgm:cxn modelId="{1FC25ADF-4881-4E42-9BDA-C17F2D244FFA}" srcId="{7D575FE6-960F-4A4A-BB61-AA3FDA0F93B8}" destId="{538A3072-F522-469B-A4A1-FF2EBF30508B}" srcOrd="0" destOrd="0" parTransId="{B70F7CCB-E4E3-416B-B37E-ACE939B198DD}" sibTransId="{892154DA-4CE1-4403-8B75-42D9B4898C5A}"/>
    <dgm:cxn modelId="{6749A8C8-7CB3-413D-B831-32279C1D80D0}" type="presOf" srcId="{DCCDB13E-7D28-4D95-818D-5B55218DD7DE}" destId="{2A6171D8-8192-4A7C-BEAE-A22DDB66BBD8}" srcOrd="0" destOrd="0" presId="urn:microsoft.com/office/officeart/2009/3/layout/PhasedProcess"/>
    <dgm:cxn modelId="{116A906B-C25A-419B-89B6-AF7ADBEC24F1}" type="presOf" srcId="{F6F84CD1-C7D2-41FE-8FFE-BE33C1088EA7}" destId="{DF6ADC26-FD2B-4E86-A3B1-695BD1C3421C}" srcOrd="0" destOrd="0" presId="urn:microsoft.com/office/officeart/2009/3/layout/PhasedProcess"/>
    <dgm:cxn modelId="{C84BC09D-71BC-47C4-8DAA-722FA828CF6D}" type="presOf" srcId="{538A3072-F522-469B-A4A1-FF2EBF30508B}" destId="{8F5FAD8B-C643-466B-AB07-4BEB0EEB7BC6}" srcOrd="0" destOrd="0" presId="urn:microsoft.com/office/officeart/2009/3/layout/PhasedProcess"/>
    <dgm:cxn modelId="{D2D6D8F7-1729-4C9F-A81E-70599C5C787C}" srcId="{7D575FE6-960F-4A4A-BB61-AA3FDA0F93B8}" destId="{ACB0816E-238E-438C-B0DF-CFEDE8D26FC4}" srcOrd="1" destOrd="0" parTransId="{FBA9C124-446A-4400-B356-7537FE53455F}" sibTransId="{97BA1CE8-7423-4711-9896-52360197363F}"/>
    <dgm:cxn modelId="{2896AB2F-F53F-4F34-81F3-6339A047FD01}" srcId="{538A3072-F522-469B-A4A1-FF2EBF30508B}" destId="{FDAD640B-CF0C-4F50-85DB-D747038D2AAD}" srcOrd="0" destOrd="0" parTransId="{3C214978-6B36-41AF-A6C0-91E5C45F6F3D}" sibTransId="{55DE12EE-D334-400F-AEA8-75BEC3AD5892}"/>
    <dgm:cxn modelId="{29A21183-9FE5-4DEE-8655-2459C2E6A951}" srcId="{ACB0816E-238E-438C-B0DF-CFEDE8D26FC4}" destId="{C7A90DC5-7816-4E2A-9196-3DD2FED30747}" srcOrd="1" destOrd="0" parTransId="{A19F75B7-9515-403A-A595-E2280913CBBC}" sibTransId="{7932AFBF-CE3E-40D4-989F-B50A112AE6E2}"/>
    <dgm:cxn modelId="{886BBF54-C9E2-415B-833C-6E7432F94A3D}" srcId="{ACB0816E-238E-438C-B0DF-CFEDE8D26FC4}" destId="{DCCDB13E-7D28-4D95-818D-5B55218DD7DE}" srcOrd="0" destOrd="0" parTransId="{26D8DDBB-9741-4F02-A26D-6AEE4B904E9E}" sibTransId="{B0472936-ADE7-4E52-A64D-F163BBEB3E59}"/>
    <dgm:cxn modelId="{FEC20508-A4FD-4802-B8DA-C680B4EB33D8}" type="presOf" srcId="{7D575FE6-960F-4A4A-BB61-AA3FDA0F93B8}" destId="{CB475E6F-7876-48B4-B510-2295A2B1683D}" srcOrd="0" destOrd="0" presId="urn:microsoft.com/office/officeart/2009/3/layout/PhasedProcess"/>
    <dgm:cxn modelId="{62CADF18-CFF4-40B1-80D3-1559D86E3430}" type="presOf" srcId="{FDAD640B-CF0C-4F50-85DB-D747038D2AAD}" destId="{70E9BDAB-3836-4705-BDFA-5E1D87D681FA}" srcOrd="0" destOrd="0" presId="urn:microsoft.com/office/officeart/2009/3/layout/PhasedProcess"/>
    <dgm:cxn modelId="{16CA3AA2-92D2-4537-A516-68C1A9503B51}" type="presOf" srcId="{3689875A-AB4E-4222-BB1A-0FC7292336C6}" destId="{BB00211F-07C7-40AB-B914-0B9B58DAD011}" srcOrd="0" destOrd="0" presId="urn:microsoft.com/office/officeart/2009/3/layout/PhasedProcess"/>
    <dgm:cxn modelId="{8C43BE96-43A5-46BE-ADCF-767F5868EA93}" type="presOf" srcId="{414F58AC-7078-4CE2-9399-40B078C33C91}" destId="{0122F242-733A-409C-B2B2-80214D454570}" srcOrd="0" destOrd="0" presId="urn:microsoft.com/office/officeart/2009/3/layout/PhasedProcess"/>
    <dgm:cxn modelId="{426D5808-7A8D-4C5F-B272-4DAE2E56720A}" type="presOf" srcId="{DCCDB13E-7D28-4D95-818D-5B55218DD7DE}" destId="{429F31BA-D087-431E-A1AA-8A1B2845D412}" srcOrd="1" destOrd="0" presId="urn:microsoft.com/office/officeart/2009/3/layout/PhasedProcess"/>
    <dgm:cxn modelId="{9B1D629E-0CFA-437D-AAE6-2CE13569A5DC}" srcId="{538A3072-F522-469B-A4A1-FF2EBF30508B}" destId="{3689875A-AB4E-4222-BB1A-0FC7292336C6}" srcOrd="1" destOrd="0" parTransId="{0195940E-2877-4CC2-AC7D-A8C75C3BAA02}" sibTransId="{447D4191-7187-4809-8C2E-1479BA86D173}"/>
    <dgm:cxn modelId="{CCD45609-4756-4C51-917F-F72045FB39EF}" srcId="{7D575FE6-960F-4A4A-BB61-AA3FDA0F93B8}" destId="{5F55A9B1-E909-4292-AAB2-3CD0ADCAD4BA}" srcOrd="2" destOrd="0" parTransId="{F60EEA39-7C6B-48E8-BAF5-541F89981AD7}" sibTransId="{8525A49E-8DF2-40A8-ABAA-E57507A85602}"/>
    <dgm:cxn modelId="{6035C3AA-61E5-4EE6-80B8-8C955F3E952D}" type="presParOf" srcId="{CB475E6F-7876-48B4-B510-2295A2B1683D}" destId="{62CDCB37-BCF6-42F7-8A50-37FB199DCBE3}" srcOrd="0" destOrd="0" presId="urn:microsoft.com/office/officeart/2009/3/layout/PhasedProcess"/>
    <dgm:cxn modelId="{260531E0-62EC-4017-BBD4-EE576F4521E3}" type="presParOf" srcId="{CB475E6F-7876-48B4-B510-2295A2B1683D}" destId="{0B08F25C-2C4A-47D9-A546-6D97F9B4E3B7}" srcOrd="1" destOrd="0" presId="urn:microsoft.com/office/officeart/2009/3/layout/PhasedProcess"/>
    <dgm:cxn modelId="{F8B5ECB8-0ADB-49DB-9D63-168A828680E5}" type="presParOf" srcId="{CB475E6F-7876-48B4-B510-2295A2B1683D}" destId="{DFC91F80-743B-416F-9363-33B75F2EF248}" srcOrd="2" destOrd="0" presId="urn:microsoft.com/office/officeart/2009/3/layout/PhasedProcess"/>
    <dgm:cxn modelId="{9BF5936C-BDAD-47DE-BED4-E0B9F6A2F42C}" type="presParOf" srcId="{CB475E6F-7876-48B4-B510-2295A2B1683D}" destId="{9A8CDD6C-BBEA-47CC-BC55-CB15EEFAD0C8}" srcOrd="3" destOrd="0" presId="urn:microsoft.com/office/officeart/2009/3/layout/PhasedProcess"/>
    <dgm:cxn modelId="{6FBF6527-F886-40E6-A0BF-F0325F259C59}" type="presParOf" srcId="{CB475E6F-7876-48B4-B510-2295A2B1683D}" destId="{5CF40EE6-5812-4F14-A53F-8AE7AA06AE4F}" srcOrd="4" destOrd="0" presId="urn:microsoft.com/office/officeart/2009/3/layout/PhasedProcess"/>
    <dgm:cxn modelId="{7700A747-399F-4909-9658-416CDAEAFC46}" type="presParOf" srcId="{CB475E6F-7876-48B4-B510-2295A2B1683D}" destId="{D03113DE-CA0E-4C44-B105-3BCD5CB1D48B}" srcOrd="5" destOrd="0" presId="urn:microsoft.com/office/officeart/2009/3/layout/PhasedProcess"/>
    <dgm:cxn modelId="{5BF56387-E017-41C6-B59B-25AAC9F85FCC}" type="presParOf" srcId="{CB475E6F-7876-48B4-B510-2295A2B1683D}" destId="{DE121402-4EE3-407F-B670-16B7F6DE78F8}" srcOrd="6" destOrd="0" presId="urn:microsoft.com/office/officeart/2009/3/layout/PhasedProcess"/>
    <dgm:cxn modelId="{DF44C7F9-3CCA-4DD9-940A-35D1834141C2}" type="presParOf" srcId="{DE121402-4EE3-407F-B670-16B7F6DE78F8}" destId="{2A6171D8-8192-4A7C-BEAE-A22DDB66BBD8}" srcOrd="0" destOrd="0" presId="urn:microsoft.com/office/officeart/2009/3/layout/PhasedProcess"/>
    <dgm:cxn modelId="{0D2521D0-844C-4AD3-9EC4-A11734D4A180}" type="presParOf" srcId="{DE121402-4EE3-407F-B670-16B7F6DE78F8}" destId="{429F31BA-D087-431E-A1AA-8A1B2845D412}" srcOrd="1" destOrd="0" presId="urn:microsoft.com/office/officeart/2009/3/layout/PhasedProcess"/>
    <dgm:cxn modelId="{BF416F55-C5E8-4A83-95E6-8A032C0FF68D}" type="presParOf" srcId="{DE121402-4EE3-407F-B670-16B7F6DE78F8}" destId="{ED179BEF-1A00-486C-B42F-F843D153ECB3}" srcOrd="2" destOrd="0" presId="urn:microsoft.com/office/officeart/2009/3/layout/PhasedProcess"/>
    <dgm:cxn modelId="{3CE363D3-B1AA-42E9-87EA-D57D2BA447F6}" type="presParOf" srcId="{DE121402-4EE3-407F-B670-16B7F6DE78F8}" destId="{77B82FBB-6725-4F57-993E-52D85773333A}" srcOrd="3" destOrd="0" presId="urn:microsoft.com/office/officeart/2009/3/layout/PhasedProcess"/>
    <dgm:cxn modelId="{C4DAD713-FBA6-4350-9EA3-C4E6804D5E5B}" type="presParOf" srcId="{CB475E6F-7876-48B4-B510-2295A2B1683D}" destId="{FD6070F8-3DF5-4D3E-94DD-74D7164DC81D}" srcOrd="7" destOrd="0" presId="urn:microsoft.com/office/officeart/2009/3/layout/PhasedProcess"/>
    <dgm:cxn modelId="{28B8EE72-D56E-4FA9-8375-08029727080F}" type="presParOf" srcId="{FD6070F8-3DF5-4D3E-94DD-74D7164DC81D}" destId="{70E9BDAB-3836-4705-BDFA-5E1D87D681FA}" srcOrd="0" destOrd="0" presId="urn:microsoft.com/office/officeart/2009/3/layout/PhasedProcess"/>
    <dgm:cxn modelId="{0BC6A6CE-AB39-4D27-98BE-F645B2D2BCB5}" type="presParOf" srcId="{FD6070F8-3DF5-4D3E-94DD-74D7164DC81D}" destId="{980B02EA-C2BA-494F-8215-20E873698855}" srcOrd="1" destOrd="0" presId="urn:microsoft.com/office/officeart/2009/3/layout/PhasedProcess"/>
    <dgm:cxn modelId="{0E119150-60DC-4DC7-8A6C-75D40ED9B96A}" type="presParOf" srcId="{FD6070F8-3DF5-4D3E-94DD-74D7164DC81D}" destId="{747B737F-7199-4A65-A2AE-1E0CC2D78230}" srcOrd="2" destOrd="0" presId="urn:microsoft.com/office/officeart/2009/3/layout/PhasedProcess"/>
    <dgm:cxn modelId="{58138E89-0383-4737-9A92-BE9B8DFAAE79}" type="presParOf" srcId="{FD6070F8-3DF5-4D3E-94DD-74D7164DC81D}" destId="{BB00211F-07C7-40AB-B914-0B9B58DAD011}" srcOrd="3" destOrd="0" presId="urn:microsoft.com/office/officeart/2009/3/layout/PhasedProcess"/>
    <dgm:cxn modelId="{FE6CCAB4-9F2D-4981-90E9-9A8DB44ECB2E}" type="presParOf" srcId="{FD6070F8-3DF5-4D3E-94DD-74D7164DC81D}" destId="{59C77B13-0131-4A61-B8C3-E9E474432C21}" srcOrd="4" destOrd="0" presId="urn:microsoft.com/office/officeart/2009/3/layout/PhasedProcess"/>
    <dgm:cxn modelId="{F342FC9D-D305-45E6-86A2-8C0577D5C1BF}" type="presParOf" srcId="{FD6070F8-3DF5-4D3E-94DD-74D7164DC81D}" destId="{0122F242-733A-409C-B2B2-80214D454570}" srcOrd="5" destOrd="0" presId="urn:microsoft.com/office/officeart/2009/3/layout/PhasedProcess"/>
    <dgm:cxn modelId="{C7556925-5166-459F-AFB0-C4E9C95B6489}" type="presParOf" srcId="{CB475E6F-7876-48B4-B510-2295A2B1683D}" destId="{DF6ADC26-FD2B-4E86-A3B1-695BD1C3421C}" srcOrd="8" destOrd="0" presId="urn:microsoft.com/office/officeart/2009/3/layout/PhasedProcess"/>
    <dgm:cxn modelId="{0BD0108D-574B-499C-A92B-14D48FE88704}" type="presParOf" srcId="{CB475E6F-7876-48B4-B510-2295A2B1683D}" destId="{8F5FAD8B-C643-466B-AB07-4BEB0EEB7BC6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EAE6E-F907-4298-85A0-CF99466CB9A5}">
      <dsp:nvSpPr>
        <dsp:cNvPr id="0" name=""/>
        <dsp:cNvSpPr/>
      </dsp:nvSpPr>
      <dsp:spPr>
        <a:xfrm>
          <a:off x="0" y="15683"/>
          <a:ext cx="4997832" cy="49978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/>
              <a:ea typeface="+mn-ea"/>
              <a:cs typeface="+mn-cs"/>
            </a:rPr>
            <a:t>General Education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1836290" y="338767"/>
        <a:ext cx="1325251" cy="353399"/>
      </dsp:txXfrm>
    </dsp:sp>
    <dsp:sp modelId="{DDA6125D-A871-4C87-AEDB-7A6904CB53A3}">
      <dsp:nvSpPr>
        <dsp:cNvPr id="0" name=""/>
        <dsp:cNvSpPr/>
      </dsp:nvSpPr>
      <dsp:spPr>
        <a:xfrm>
          <a:off x="374837" y="765358"/>
          <a:ext cx="4248157" cy="4248157"/>
        </a:xfrm>
        <a:prstGeom prst="ellipse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/>
              <a:ea typeface="+mn-ea"/>
              <a:cs typeface="+mn-cs"/>
            </a:rPr>
            <a:t>Related Services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1851200" y="1081172"/>
        <a:ext cx="1295431" cy="345448"/>
      </dsp:txXfrm>
    </dsp:sp>
    <dsp:sp modelId="{90DCA7C9-EB49-4454-811A-0070A7C8F68A}">
      <dsp:nvSpPr>
        <dsp:cNvPr id="0" name=""/>
        <dsp:cNvSpPr/>
      </dsp:nvSpPr>
      <dsp:spPr>
        <a:xfrm>
          <a:off x="749674" y="1515033"/>
          <a:ext cx="3498482" cy="3498482"/>
        </a:xfrm>
        <a:prstGeom prst="ellipse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/>
              <a:ea typeface="+mn-ea"/>
              <a:cs typeface="+mn-cs"/>
            </a:rPr>
            <a:t>Consult Services 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1858819" y="1827131"/>
        <a:ext cx="1280192" cy="341384"/>
      </dsp:txXfrm>
    </dsp:sp>
    <dsp:sp modelId="{50EF8299-21C6-470A-AA46-FB843D8A2E84}">
      <dsp:nvSpPr>
        <dsp:cNvPr id="0" name=""/>
        <dsp:cNvSpPr/>
      </dsp:nvSpPr>
      <dsp:spPr>
        <a:xfrm>
          <a:off x="1124512" y="2264708"/>
          <a:ext cx="2748807" cy="2748807"/>
        </a:xfrm>
        <a:prstGeom prst="ellipse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ea typeface="+mn-ea"/>
              <a:cs typeface="+mn-cs"/>
            </a:rPr>
            <a:t>Co-Teaching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1974116" y="2584561"/>
        <a:ext cx="1049598" cy="349865"/>
      </dsp:txXfrm>
    </dsp:sp>
    <dsp:sp modelId="{7FA702BE-C4D1-4278-8793-4C29930763EA}">
      <dsp:nvSpPr>
        <dsp:cNvPr id="0" name=""/>
        <dsp:cNvSpPr/>
      </dsp:nvSpPr>
      <dsp:spPr>
        <a:xfrm>
          <a:off x="1499349" y="3014383"/>
          <a:ext cx="1999132" cy="1999132"/>
        </a:xfrm>
        <a:prstGeom prst="ellipse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libri"/>
              <a:ea typeface="+mn-ea"/>
              <a:cs typeface="+mn-cs"/>
            </a:rPr>
            <a:t>Resource Room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2039495" y="3337466"/>
        <a:ext cx="918840" cy="353399"/>
      </dsp:txXfrm>
    </dsp:sp>
    <dsp:sp modelId="{A6DF1797-35D9-4F64-8269-EB6009FBC4EF}">
      <dsp:nvSpPr>
        <dsp:cNvPr id="0" name=""/>
        <dsp:cNvSpPr/>
      </dsp:nvSpPr>
      <dsp:spPr>
        <a:xfrm>
          <a:off x="1874187" y="3764058"/>
          <a:ext cx="1249458" cy="1249458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/>
              <a:ea typeface="+mn-ea"/>
              <a:cs typeface="+mn-cs"/>
            </a:rPr>
            <a:t>Special Class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2186551" y="4167911"/>
        <a:ext cx="624728" cy="441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DCB37-BCF6-42F7-8A50-37FB199DCBE3}">
      <dsp:nvSpPr>
        <dsp:cNvPr id="0" name=""/>
        <dsp:cNvSpPr/>
      </dsp:nvSpPr>
      <dsp:spPr>
        <a:xfrm rot="5400000">
          <a:off x="123049" y="1252794"/>
          <a:ext cx="2971267" cy="297172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8F25C-2C4A-47D9-A546-6D97F9B4E3B7}">
      <dsp:nvSpPr>
        <dsp:cNvPr id="0" name=""/>
        <dsp:cNvSpPr/>
      </dsp:nvSpPr>
      <dsp:spPr>
        <a:xfrm rot="16200000">
          <a:off x="2985999" y="1158961"/>
          <a:ext cx="3361453" cy="315938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91F80-743B-416F-9363-33B75F2EF248}">
      <dsp:nvSpPr>
        <dsp:cNvPr id="0" name=""/>
        <dsp:cNvSpPr/>
      </dsp:nvSpPr>
      <dsp:spPr>
        <a:xfrm>
          <a:off x="3484834" y="495302"/>
          <a:ext cx="2255992" cy="594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Least Restrictive Environment</a:t>
          </a:r>
          <a:endParaRPr lang="en-US" sz="1600" b="1" kern="1200" dirty="0"/>
        </a:p>
      </dsp:txBody>
      <dsp:txXfrm>
        <a:off x="3484834" y="495302"/>
        <a:ext cx="2255992" cy="594443"/>
      </dsp:txXfrm>
    </dsp:sp>
    <dsp:sp modelId="{9A8CDD6C-BBEA-47CC-BC55-CB15EEFAD0C8}">
      <dsp:nvSpPr>
        <dsp:cNvPr id="0" name=""/>
        <dsp:cNvSpPr/>
      </dsp:nvSpPr>
      <dsp:spPr>
        <a:xfrm rot="5400000">
          <a:off x="2975755" y="931045"/>
          <a:ext cx="3191319" cy="361522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40EE6-5812-4F14-A53F-8AE7AA06AE4F}">
      <dsp:nvSpPr>
        <dsp:cNvPr id="0" name=""/>
        <dsp:cNvSpPr/>
      </dsp:nvSpPr>
      <dsp:spPr>
        <a:xfrm rot="16200000">
          <a:off x="6142925" y="1498436"/>
          <a:ext cx="2971267" cy="248043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113DE-CA0E-4C44-B105-3BCD5CB1D48B}">
      <dsp:nvSpPr>
        <dsp:cNvPr id="0" name=""/>
        <dsp:cNvSpPr/>
      </dsp:nvSpPr>
      <dsp:spPr>
        <a:xfrm>
          <a:off x="6556457" y="461235"/>
          <a:ext cx="2255992" cy="594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Access</a:t>
          </a:r>
          <a:endParaRPr lang="en-US" sz="1600" b="1" kern="1200" dirty="0"/>
        </a:p>
      </dsp:txBody>
      <dsp:txXfrm>
        <a:off x="6556457" y="461235"/>
        <a:ext cx="2255992" cy="594443"/>
      </dsp:txXfrm>
    </dsp:sp>
    <dsp:sp modelId="{2A6171D8-8192-4A7C-BEAE-A22DDB66BBD8}">
      <dsp:nvSpPr>
        <dsp:cNvPr id="0" name=""/>
        <dsp:cNvSpPr/>
      </dsp:nvSpPr>
      <dsp:spPr>
        <a:xfrm>
          <a:off x="3609090" y="1487743"/>
          <a:ext cx="977881" cy="108178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Co-Teaching</a:t>
          </a:r>
          <a:endParaRPr lang="en-US" sz="1200" b="0" kern="1200" dirty="0"/>
        </a:p>
      </dsp:txBody>
      <dsp:txXfrm>
        <a:off x="3745641" y="1615308"/>
        <a:ext cx="563823" cy="826650"/>
      </dsp:txXfrm>
    </dsp:sp>
    <dsp:sp modelId="{ED179BEF-1A00-486C-B42F-F843D153ECB3}">
      <dsp:nvSpPr>
        <dsp:cNvPr id="0" name=""/>
        <dsp:cNvSpPr/>
      </dsp:nvSpPr>
      <dsp:spPr>
        <a:xfrm>
          <a:off x="4915211" y="2128490"/>
          <a:ext cx="1041647" cy="1016830"/>
        </a:xfrm>
        <a:prstGeom prst="ellipse">
          <a:avLst/>
        </a:prstGeom>
        <a:solidFill>
          <a:schemeClr val="accent3">
            <a:alpha val="50000"/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Consult</a:t>
          </a:r>
          <a:endParaRPr lang="en-US" sz="1200" b="0" kern="1200" dirty="0"/>
        </a:p>
      </dsp:txBody>
      <dsp:txXfrm>
        <a:off x="5210813" y="2248396"/>
        <a:ext cx="600589" cy="777017"/>
      </dsp:txXfrm>
    </dsp:sp>
    <dsp:sp modelId="{70E9BDAB-3836-4705-BDFA-5E1D87D681FA}">
      <dsp:nvSpPr>
        <dsp:cNvPr id="0" name=""/>
        <dsp:cNvSpPr/>
      </dsp:nvSpPr>
      <dsp:spPr>
        <a:xfrm>
          <a:off x="277847" y="848804"/>
          <a:ext cx="1460534" cy="1471555"/>
        </a:xfrm>
        <a:prstGeom prst="ellipse">
          <a:avLst/>
        </a:prstGeom>
        <a:solidFill>
          <a:schemeClr val="accent3">
            <a:alpha val="50000"/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Content</a:t>
          </a:r>
          <a:endParaRPr lang="en-US" sz="1400" b="0" kern="1200" dirty="0"/>
        </a:p>
      </dsp:txBody>
      <dsp:txXfrm>
        <a:off x="491737" y="1064308"/>
        <a:ext cx="1032754" cy="1040547"/>
      </dsp:txXfrm>
    </dsp:sp>
    <dsp:sp modelId="{980B02EA-C2BA-494F-8215-20E873698855}">
      <dsp:nvSpPr>
        <dsp:cNvPr id="0" name=""/>
        <dsp:cNvSpPr/>
      </dsp:nvSpPr>
      <dsp:spPr>
        <a:xfrm>
          <a:off x="122823" y="2166536"/>
          <a:ext cx="462458" cy="462273"/>
        </a:xfrm>
        <a:prstGeom prst="ellipse">
          <a:avLst/>
        </a:prstGeom>
        <a:solidFill>
          <a:schemeClr val="accent3">
            <a:alpha val="50000"/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7B737F-7199-4A65-A2AE-1E0CC2D78230}">
      <dsp:nvSpPr>
        <dsp:cNvPr id="0" name=""/>
        <dsp:cNvSpPr/>
      </dsp:nvSpPr>
      <dsp:spPr>
        <a:xfrm>
          <a:off x="1905638" y="1468912"/>
          <a:ext cx="269086" cy="268910"/>
        </a:xfrm>
        <a:prstGeom prst="ellipse">
          <a:avLst/>
        </a:prstGeom>
        <a:solidFill>
          <a:schemeClr val="accent3">
            <a:alpha val="50000"/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B00211F-07C7-40AB-B914-0B9B58DAD011}">
      <dsp:nvSpPr>
        <dsp:cNvPr id="0" name=""/>
        <dsp:cNvSpPr/>
      </dsp:nvSpPr>
      <dsp:spPr>
        <a:xfrm>
          <a:off x="1440560" y="1778970"/>
          <a:ext cx="1471238" cy="1520230"/>
        </a:xfrm>
        <a:prstGeom prst="ellipse">
          <a:avLst/>
        </a:prstGeom>
        <a:solidFill>
          <a:schemeClr val="accent3">
            <a:alpha val="50000"/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Instructional Delivery</a:t>
          </a:r>
          <a:endParaRPr lang="en-US" sz="1200" b="0" kern="1200" dirty="0"/>
        </a:p>
      </dsp:txBody>
      <dsp:txXfrm>
        <a:off x="1656018" y="2001603"/>
        <a:ext cx="1040322" cy="1074964"/>
      </dsp:txXfrm>
    </dsp:sp>
    <dsp:sp modelId="{59C77B13-0131-4A61-B8C3-E9E474432C21}">
      <dsp:nvSpPr>
        <dsp:cNvPr id="0" name=""/>
        <dsp:cNvSpPr/>
      </dsp:nvSpPr>
      <dsp:spPr>
        <a:xfrm>
          <a:off x="2060666" y="3561784"/>
          <a:ext cx="269086" cy="268910"/>
        </a:xfrm>
        <a:prstGeom prst="ellipse">
          <a:avLst/>
        </a:prstGeom>
        <a:solidFill>
          <a:schemeClr val="accent3">
            <a:alpha val="50000"/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122F242-733A-409C-B2B2-80214D454570}">
      <dsp:nvSpPr>
        <dsp:cNvPr id="0" name=""/>
        <dsp:cNvSpPr/>
      </dsp:nvSpPr>
      <dsp:spPr>
        <a:xfrm>
          <a:off x="277851" y="2786646"/>
          <a:ext cx="1569848" cy="1611885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Methodology</a:t>
          </a:r>
          <a:endParaRPr lang="en-US" sz="1200" b="0" kern="1200" dirty="0"/>
        </a:p>
      </dsp:txBody>
      <dsp:txXfrm>
        <a:off x="507750" y="3022701"/>
        <a:ext cx="1110050" cy="1139775"/>
      </dsp:txXfrm>
    </dsp:sp>
    <dsp:sp modelId="{DF6ADC26-FD2B-4E86-A3B1-695BD1C3421C}">
      <dsp:nvSpPr>
        <dsp:cNvPr id="0" name=""/>
        <dsp:cNvSpPr/>
      </dsp:nvSpPr>
      <dsp:spPr>
        <a:xfrm>
          <a:off x="6556461" y="1546427"/>
          <a:ext cx="2340609" cy="23765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Curriculum</a:t>
          </a:r>
          <a:endParaRPr lang="en-US" sz="1600" b="1" kern="1200" dirty="0"/>
        </a:p>
      </dsp:txBody>
      <dsp:txXfrm>
        <a:off x="6899235" y="1894460"/>
        <a:ext cx="1655061" cy="1680452"/>
      </dsp:txXfrm>
    </dsp:sp>
    <dsp:sp modelId="{8F5FAD8B-C643-466B-AB07-4BEB0EEB7BC6}">
      <dsp:nvSpPr>
        <dsp:cNvPr id="0" name=""/>
        <dsp:cNvSpPr/>
      </dsp:nvSpPr>
      <dsp:spPr>
        <a:xfrm>
          <a:off x="510398" y="383719"/>
          <a:ext cx="2255992" cy="594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Adapting</a:t>
          </a:r>
          <a:endParaRPr lang="en-US" sz="1600" b="1" kern="1200" dirty="0"/>
        </a:p>
      </dsp:txBody>
      <dsp:txXfrm>
        <a:off x="510398" y="383719"/>
        <a:ext cx="2255992" cy="5944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C2880-EA8E-4523-B716-EE850E8A8C34}">
      <dsp:nvSpPr>
        <dsp:cNvPr id="0" name=""/>
        <dsp:cNvSpPr/>
      </dsp:nvSpPr>
      <dsp:spPr>
        <a:xfrm>
          <a:off x="1549344" y="0"/>
          <a:ext cx="2567396" cy="256778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92950-18F4-49E0-A397-62D70F9897EE}">
      <dsp:nvSpPr>
        <dsp:cNvPr id="0" name=""/>
        <dsp:cNvSpPr/>
      </dsp:nvSpPr>
      <dsp:spPr>
        <a:xfrm>
          <a:off x="2116823" y="927049"/>
          <a:ext cx="1426653" cy="713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Student</a:t>
          </a:r>
          <a:endParaRPr lang="en-US" sz="3200" kern="1200" dirty="0"/>
        </a:p>
      </dsp:txBody>
      <dsp:txXfrm>
        <a:off x="2116823" y="927049"/>
        <a:ext cx="1426653" cy="713155"/>
      </dsp:txXfrm>
    </dsp:sp>
    <dsp:sp modelId="{4C83C660-5C22-48FB-B837-3464B01003C0}">
      <dsp:nvSpPr>
        <dsp:cNvPr id="0" name=""/>
        <dsp:cNvSpPr/>
      </dsp:nvSpPr>
      <dsp:spPr>
        <a:xfrm>
          <a:off x="836258" y="1475384"/>
          <a:ext cx="2567396" cy="256778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87BAC-E1FE-4040-AF2A-14F72AF55A13}">
      <dsp:nvSpPr>
        <dsp:cNvPr id="0" name=""/>
        <dsp:cNvSpPr/>
      </dsp:nvSpPr>
      <dsp:spPr>
        <a:xfrm>
          <a:off x="1406630" y="2410968"/>
          <a:ext cx="1426653" cy="713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Content</a:t>
          </a:r>
          <a:endParaRPr lang="en-US" sz="2800" kern="1200" dirty="0"/>
        </a:p>
      </dsp:txBody>
      <dsp:txXfrm>
        <a:off x="1406630" y="2410968"/>
        <a:ext cx="1426653" cy="713155"/>
      </dsp:txXfrm>
    </dsp:sp>
    <dsp:sp modelId="{C3E23DE6-458E-4738-9A11-02E079CB18A2}">
      <dsp:nvSpPr>
        <dsp:cNvPr id="0" name=""/>
        <dsp:cNvSpPr/>
      </dsp:nvSpPr>
      <dsp:spPr>
        <a:xfrm>
          <a:off x="1732075" y="3127324"/>
          <a:ext cx="2205791" cy="220667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52658-A401-40A3-908C-04FA41C6D097}">
      <dsp:nvSpPr>
        <dsp:cNvPr id="0" name=""/>
        <dsp:cNvSpPr/>
      </dsp:nvSpPr>
      <dsp:spPr>
        <a:xfrm>
          <a:off x="1990401" y="3813809"/>
          <a:ext cx="1686246" cy="87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Instruction</a:t>
          </a:r>
          <a:endParaRPr lang="en-US" sz="2800" kern="1200" dirty="0"/>
        </a:p>
      </dsp:txBody>
      <dsp:txXfrm>
        <a:off x="1990401" y="3813809"/>
        <a:ext cx="1686246" cy="8795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DCB37-BCF6-42F7-8A50-37FB199DCBE3}">
      <dsp:nvSpPr>
        <dsp:cNvPr id="0" name=""/>
        <dsp:cNvSpPr/>
      </dsp:nvSpPr>
      <dsp:spPr>
        <a:xfrm rot="5400000">
          <a:off x="123049" y="1252794"/>
          <a:ext cx="2971267" cy="297172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8F25C-2C4A-47D9-A546-6D97F9B4E3B7}">
      <dsp:nvSpPr>
        <dsp:cNvPr id="0" name=""/>
        <dsp:cNvSpPr/>
      </dsp:nvSpPr>
      <dsp:spPr>
        <a:xfrm rot="16200000">
          <a:off x="2985999" y="1158961"/>
          <a:ext cx="3361453" cy="315938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91F80-743B-416F-9363-33B75F2EF248}">
      <dsp:nvSpPr>
        <dsp:cNvPr id="0" name=""/>
        <dsp:cNvSpPr/>
      </dsp:nvSpPr>
      <dsp:spPr>
        <a:xfrm>
          <a:off x="3484834" y="495302"/>
          <a:ext cx="2255992" cy="594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Least Restrictive Environment</a:t>
          </a:r>
          <a:endParaRPr lang="en-US" sz="1600" b="1" kern="1200" dirty="0"/>
        </a:p>
      </dsp:txBody>
      <dsp:txXfrm>
        <a:off x="3484834" y="495302"/>
        <a:ext cx="2255992" cy="594443"/>
      </dsp:txXfrm>
    </dsp:sp>
    <dsp:sp modelId="{9A8CDD6C-BBEA-47CC-BC55-CB15EEFAD0C8}">
      <dsp:nvSpPr>
        <dsp:cNvPr id="0" name=""/>
        <dsp:cNvSpPr/>
      </dsp:nvSpPr>
      <dsp:spPr>
        <a:xfrm rot="5400000">
          <a:off x="2975755" y="931045"/>
          <a:ext cx="3191319" cy="361522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40EE6-5812-4F14-A53F-8AE7AA06AE4F}">
      <dsp:nvSpPr>
        <dsp:cNvPr id="0" name=""/>
        <dsp:cNvSpPr/>
      </dsp:nvSpPr>
      <dsp:spPr>
        <a:xfrm rot="16200000">
          <a:off x="6142925" y="1498436"/>
          <a:ext cx="2971267" cy="248043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113DE-CA0E-4C44-B105-3BCD5CB1D48B}">
      <dsp:nvSpPr>
        <dsp:cNvPr id="0" name=""/>
        <dsp:cNvSpPr/>
      </dsp:nvSpPr>
      <dsp:spPr>
        <a:xfrm>
          <a:off x="6556457" y="461235"/>
          <a:ext cx="2255992" cy="594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Access</a:t>
          </a:r>
          <a:endParaRPr lang="en-US" sz="1600" b="1" kern="1200" dirty="0"/>
        </a:p>
      </dsp:txBody>
      <dsp:txXfrm>
        <a:off x="6556457" y="461235"/>
        <a:ext cx="2255992" cy="594443"/>
      </dsp:txXfrm>
    </dsp:sp>
    <dsp:sp modelId="{2A6171D8-8192-4A7C-BEAE-A22DDB66BBD8}">
      <dsp:nvSpPr>
        <dsp:cNvPr id="0" name=""/>
        <dsp:cNvSpPr/>
      </dsp:nvSpPr>
      <dsp:spPr>
        <a:xfrm>
          <a:off x="3609090" y="1487743"/>
          <a:ext cx="977881" cy="108178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Co-Teaching</a:t>
          </a:r>
          <a:endParaRPr lang="en-US" sz="1200" b="0" kern="1200" dirty="0"/>
        </a:p>
      </dsp:txBody>
      <dsp:txXfrm>
        <a:off x="3745641" y="1615308"/>
        <a:ext cx="563823" cy="826650"/>
      </dsp:txXfrm>
    </dsp:sp>
    <dsp:sp modelId="{ED179BEF-1A00-486C-B42F-F843D153ECB3}">
      <dsp:nvSpPr>
        <dsp:cNvPr id="0" name=""/>
        <dsp:cNvSpPr/>
      </dsp:nvSpPr>
      <dsp:spPr>
        <a:xfrm>
          <a:off x="4915211" y="2128490"/>
          <a:ext cx="1041647" cy="1016830"/>
        </a:xfrm>
        <a:prstGeom prst="ellipse">
          <a:avLst/>
        </a:prstGeom>
        <a:solidFill>
          <a:schemeClr val="accent3">
            <a:alpha val="50000"/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Consult</a:t>
          </a:r>
          <a:endParaRPr lang="en-US" sz="1200" b="0" kern="1200" dirty="0"/>
        </a:p>
      </dsp:txBody>
      <dsp:txXfrm>
        <a:off x="5210813" y="2248396"/>
        <a:ext cx="600589" cy="777017"/>
      </dsp:txXfrm>
    </dsp:sp>
    <dsp:sp modelId="{70E9BDAB-3836-4705-BDFA-5E1D87D681FA}">
      <dsp:nvSpPr>
        <dsp:cNvPr id="0" name=""/>
        <dsp:cNvSpPr/>
      </dsp:nvSpPr>
      <dsp:spPr>
        <a:xfrm>
          <a:off x="277847" y="848804"/>
          <a:ext cx="1460534" cy="1471555"/>
        </a:xfrm>
        <a:prstGeom prst="ellipse">
          <a:avLst/>
        </a:prstGeom>
        <a:solidFill>
          <a:schemeClr val="accent3">
            <a:alpha val="50000"/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Content</a:t>
          </a:r>
          <a:endParaRPr lang="en-US" sz="1400" b="0" kern="1200" dirty="0"/>
        </a:p>
      </dsp:txBody>
      <dsp:txXfrm>
        <a:off x="491737" y="1064308"/>
        <a:ext cx="1032754" cy="1040547"/>
      </dsp:txXfrm>
    </dsp:sp>
    <dsp:sp modelId="{980B02EA-C2BA-494F-8215-20E873698855}">
      <dsp:nvSpPr>
        <dsp:cNvPr id="0" name=""/>
        <dsp:cNvSpPr/>
      </dsp:nvSpPr>
      <dsp:spPr>
        <a:xfrm>
          <a:off x="122823" y="2166536"/>
          <a:ext cx="462458" cy="462273"/>
        </a:xfrm>
        <a:prstGeom prst="ellipse">
          <a:avLst/>
        </a:prstGeom>
        <a:solidFill>
          <a:schemeClr val="accent3">
            <a:alpha val="50000"/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7B737F-7199-4A65-A2AE-1E0CC2D78230}">
      <dsp:nvSpPr>
        <dsp:cNvPr id="0" name=""/>
        <dsp:cNvSpPr/>
      </dsp:nvSpPr>
      <dsp:spPr>
        <a:xfrm>
          <a:off x="1905638" y="1468912"/>
          <a:ext cx="269086" cy="268910"/>
        </a:xfrm>
        <a:prstGeom prst="ellipse">
          <a:avLst/>
        </a:prstGeom>
        <a:solidFill>
          <a:schemeClr val="accent3">
            <a:alpha val="50000"/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B00211F-07C7-40AB-B914-0B9B58DAD011}">
      <dsp:nvSpPr>
        <dsp:cNvPr id="0" name=""/>
        <dsp:cNvSpPr/>
      </dsp:nvSpPr>
      <dsp:spPr>
        <a:xfrm>
          <a:off x="1440560" y="1778970"/>
          <a:ext cx="1471238" cy="1520230"/>
        </a:xfrm>
        <a:prstGeom prst="ellipse">
          <a:avLst/>
        </a:prstGeom>
        <a:solidFill>
          <a:schemeClr val="accent3">
            <a:alpha val="50000"/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Instructional Delivery</a:t>
          </a:r>
          <a:endParaRPr lang="en-US" sz="1200" b="0" kern="1200" dirty="0"/>
        </a:p>
      </dsp:txBody>
      <dsp:txXfrm>
        <a:off x="1656018" y="2001603"/>
        <a:ext cx="1040322" cy="1074964"/>
      </dsp:txXfrm>
    </dsp:sp>
    <dsp:sp modelId="{59C77B13-0131-4A61-B8C3-E9E474432C21}">
      <dsp:nvSpPr>
        <dsp:cNvPr id="0" name=""/>
        <dsp:cNvSpPr/>
      </dsp:nvSpPr>
      <dsp:spPr>
        <a:xfrm>
          <a:off x="2060666" y="3561784"/>
          <a:ext cx="269086" cy="268910"/>
        </a:xfrm>
        <a:prstGeom prst="ellipse">
          <a:avLst/>
        </a:prstGeom>
        <a:solidFill>
          <a:schemeClr val="accent3">
            <a:alpha val="50000"/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122F242-733A-409C-B2B2-80214D454570}">
      <dsp:nvSpPr>
        <dsp:cNvPr id="0" name=""/>
        <dsp:cNvSpPr/>
      </dsp:nvSpPr>
      <dsp:spPr>
        <a:xfrm>
          <a:off x="277851" y="2786646"/>
          <a:ext cx="1569848" cy="1611885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Methodology</a:t>
          </a:r>
          <a:endParaRPr lang="en-US" sz="1200" b="0" kern="1200" dirty="0"/>
        </a:p>
      </dsp:txBody>
      <dsp:txXfrm>
        <a:off x="507750" y="3022701"/>
        <a:ext cx="1110050" cy="1139775"/>
      </dsp:txXfrm>
    </dsp:sp>
    <dsp:sp modelId="{DF6ADC26-FD2B-4E86-A3B1-695BD1C3421C}">
      <dsp:nvSpPr>
        <dsp:cNvPr id="0" name=""/>
        <dsp:cNvSpPr/>
      </dsp:nvSpPr>
      <dsp:spPr>
        <a:xfrm>
          <a:off x="6556461" y="1546427"/>
          <a:ext cx="2340609" cy="23765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Curriculum</a:t>
          </a:r>
          <a:endParaRPr lang="en-US" sz="1600" b="1" kern="1200" dirty="0"/>
        </a:p>
      </dsp:txBody>
      <dsp:txXfrm>
        <a:off x="6899235" y="1894460"/>
        <a:ext cx="1655061" cy="1680452"/>
      </dsp:txXfrm>
    </dsp:sp>
    <dsp:sp modelId="{8F5FAD8B-C643-466B-AB07-4BEB0EEB7BC6}">
      <dsp:nvSpPr>
        <dsp:cNvPr id="0" name=""/>
        <dsp:cNvSpPr/>
      </dsp:nvSpPr>
      <dsp:spPr>
        <a:xfrm>
          <a:off x="510398" y="383719"/>
          <a:ext cx="2255992" cy="594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Adapting</a:t>
          </a:r>
          <a:endParaRPr lang="en-US" sz="1600" b="1" kern="1200" dirty="0"/>
        </a:p>
      </dsp:txBody>
      <dsp:txXfrm>
        <a:off x="510398" y="383719"/>
        <a:ext cx="2255992" cy="594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05C102-7A73-4C10-BE05-6C244B886B01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55F3D8-5554-4323-9D91-790B7B59A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4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9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3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6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6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3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6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6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6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7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3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34DAE-C2C7-4FAA-BC8F-E1B365509D2A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6D8F5-8DEB-4349-9F49-F73D5CA5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2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Evaluation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Special Education Teachers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err="1" smtClean="0"/>
              <a:t>Janel</a:t>
            </a:r>
            <a:r>
              <a:rPr lang="en-US" sz="2400" dirty="0" smtClean="0"/>
              <a:t> </a:t>
            </a:r>
            <a:r>
              <a:rPr lang="en-US" sz="2400" dirty="0" smtClean="0"/>
              <a:t>Payette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dirty="0" smtClean="0"/>
              <a:t>RSE TASC Coordinator, OCM BOCES</a:t>
            </a:r>
          </a:p>
          <a:p>
            <a:pPr algn="ctr"/>
            <a:r>
              <a:rPr lang="en-US" sz="2400" dirty="0" smtClean="0"/>
              <a:t>jpayette@ocmboces.org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606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Context of Instruction-Delivery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adaptations will you make in </a:t>
            </a:r>
            <a:r>
              <a:rPr lang="en-US" sz="2400" dirty="0" smtClean="0"/>
              <a:t>the delivery </a:t>
            </a:r>
            <a:r>
              <a:rPr lang="en-US" sz="2400" dirty="0" smtClean="0"/>
              <a:t>of instruction based on </a:t>
            </a:r>
            <a:r>
              <a:rPr lang="en-US" sz="2400" dirty="0" smtClean="0"/>
              <a:t>student(s) IEP?</a:t>
            </a:r>
            <a:endParaRPr lang="en-US" sz="2400" dirty="0" smtClean="0"/>
          </a:p>
          <a:p>
            <a:r>
              <a:rPr lang="en-US" sz="2400" dirty="0" smtClean="0"/>
              <a:t>What learning strategies will you teach?</a:t>
            </a:r>
          </a:p>
          <a:p>
            <a:r>
              <a:rPr lang="en-US" sz="2400" dirty="0" smtClean="0"/>
              <a:t>How will you teach those learning strategies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r>
              <a:rPr lang="en-US" sz="2400" dirty="0" smtClean="0"/>
              <a:t>How will you support </a:t>
            </a:r>
            <a:r>
              <a:rPr lang="en-US" sz="2400" dirty="0" smtClean="0"/>
              <a:t>students in generalizing </a:t>
            </a:r>
            <a:r>
              <a:rPr lang="en-US" sz="2400" dirty="0" smtClean="0"/>
              <a:t>strategies to other settings?</a:t>
            </a:r>
            <a:endParaRPr lang="en-US" sz="2400" dirty="0"/>
          </a:p>
        </p:txBody>
      </p:sp>
      <p:pic>
        <p:nvPicPr>
          <p:cNvPr id="3" name="Picture 2" descr="C:\Documents and Settings\jpayette\Local Settings\Temporary Internet Files\Content.IE5\DW8QZAAB\MP9004394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2286000"/>
            <a:ext cx="3251443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Continuum of Services for Students with Disabilities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05000"/>
            <a:ext cx="5876309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5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400" b="1" dirty="0" smtClean="0"/>
              <a:t>Direct </a:t>
            </a:r>
            <a:r>
              <a:rPr lang="en-US" sz="4400" b="1" dirty="0"/>
              <a:t>or </a:t>
            </a:r>
            <a:r>
              <a:rPr lang="en-US" sz="4400" b="1" dirty="0" smtClean="0"/>
              <a:t>Indirect </a:t>
            </a:r>
            <a:r>
              <a:rPr lang="en-US" sz="4400" b="1" dirty="0" smtClean="0"/>
              <a:t>Consult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2400" dirty="0" smtClean="0"/>
              <a:t>Special education teacher provides </a:t>
            </a:r>
            <a:r>
              <a:rPr lang="en-US" sz="2400" dirty="0"/>
              <a:t>services to adapt the content, methodology, or delivery of instruction to support </a:t>
            </a:r>
            <a:r>
              <a:rPr lang="en-US" sz="2400" dirty="0" smtClean="0"/>
              <a:t> SWD’s.  </a:t>
            </a:r>
            <a:r>
              <a:rPr lang="en-US" sz="2400" dirty="0" smtClean="0"/>
              <a:t>General </a:t>
            </a:r>
            <a:r>
              <a:rPr lang="en-US" sz="2400" dirty="0" smtClean="0"/>
              <a:t>e</a:t>
            </a:r>
            <a:r>
              <a:rPr lang="en-US" sz="2400" dirty="0" smtClean="0"/>
              <a:t>ducation teacher </a:t>
            </a:r>
            <a:r>
              <a:rPr lang="en-US" sz="2400" dirty="0" smtClean="0"/>
              <a:t>provides primary  academic instruction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r>
              <a:rPr lang="en-US" sz="8000" dirty="0" smtClean="0"/>
              <a:t>* </a:t>
            </a:r>
            <a:r>
              <a:rPr lang="en-US" sz="8000" dirty="0" smtClean="0"/>
              <a:t>Special Consideration-There </a:t>
            </a:r>
            <a:r>
              <a:rPr lang="en-US" sz="8000" dirty="0" smtClean="0"/>
              <a:t>are two models of consultant teaching</a:t>
            </a:r>
          </a:p>
          <a:p>
            <a:r>
              <a:rPr lang="en-US" sz="8000" u="sng" dirty="0" smtClean="0"/>
              <a:t>Direct Consult</a:t>
            </a:r>
          </a:p>
          <a:p>
            <a:pPr lvl="1"/>
            <a:r>
              <a:rPr lang="en-US" sz="8000" dirty="0"/>
              <a:t>Special education teacher works directly with the SWD in general education class </a:t>
            </a:r>
            <a:r>
              <a:rPr lang="en-US" sz="8000" dirty="0" smtClean="0"/>
              <a:t>instruction</a:t>
            </a:r>
          </a:p>
          <a:p>
            <a:r>
              <a:rPr lang="en-US" sz="8000" u="sng" dirty="0" smtClean="0"/>
              <a:t>Indirect Consult</a:t>
            </a:r>
          </a:p>
          <a:p>
            <a:pPr lvl="1"/>
            <a:r>
              <a:rPr lang="en-US" sz="8000" dirty="0"/>
              <a:t>Special education teacher assists the general education teacher </a:t>
            </a:r>
          </a:p>
          <a:p>
            <a:endParaRPr lang="en-US" sz="1600" dirty="0" smtClean="0"/>
          </a:p>
          <a:p>
            <a:pPr lvl="1"/>
            <a:endParaRPr lang="en-US" sz="1600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286000"/>
            <a:ext cx="4041775" cy="395128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Questions to Consider…</a:t>
            </a:r>
          </a:p>
          <a:p>
            <a:r>
              <a:rPr lang="en-US" dirty="0" smtClean="0"/>
              <a:t>Are teachers implementing their roles with fidelity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Is there evidence of collaboration?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1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Integrated </a:t>
            </a:r>
            <a:r>
              <a:rPr lang="en-US" b="1" dirty="0" smtClean="0"/>
              <a:t>Co-Teaching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Instruction </a:t>
            </a:r>
            <a:r>
              <a:rPr lang="en-US" sz="2800" dirty="0"/>
              <a:t>delivered jointly by </a:t>
            </a:r>
            <a:r>
              <a:rPr lang="en-US" sz="2800" dirty="0" smtClean="0"/>
              <a:t> two </a:t>
            </a:r>
            <a:r>
              <a:rPr lang="en-US" sz="2800" dirty="0"/>
              <a:t>or more professionals for a diverse group of students with and with out </a:t>
            </a:r>
            <a:r>
              <a:rPr lang="en-US" sz="2800" dirty="0" smtClean="0"/>
              <a:t>disabilities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3500" dirty="0" smtClean="0"/>
          </a:p>
          <a:p>
            <a:pPr marL="114300" indent="0">
              <a:buNone/>
            </a:pPr>
            <a:r>
              <a:rPr lang="en-US" sz="2000" dirty="0" smtClean="0"/>
              <a:t>*Specials Consideration-Administrators </a:t>
            </a:r>
            <a:r>
              <a:rPr lang="en-US" sz="2000" dirty="0" smtClean="0"/>
              <a:t>should note a variety of co-teaching models during mini-observations</a:t>
            </a:r>
          </a:p>
          <a:p>
            <a:pPr marL="114300" indent="0">
              <a:buNone/>
            </a:pPr>
            <a:endParaRPr lang="en-US" sz="2000" dirty="0" smtClean="0"/>
          </a:p>
          <a:p>
            <a:pPr marL="114300" indent="0">
              <a:buNone/>
            </a:pPr>
            <a:r>
              <a:rPr lang="en-US" sz="2000" dirty="0" smtClean="0"/>
              <a:t>*Special Consideration-</a:t>
            </a:r>
          </a:p>
          <a:p>
            <a:pPr marL="114300" indent="0">
              <a:buNone/>
            </a:pPr>
            <a:r>
              <a:rPr lang="en-US" sz="2000" dirty="0" smtClean="0"/>
              <a:t>Special </a:t>
            </a:r>
            <a:r>
              <a:rPr lang="en-US" sz="2000" dirty="0"/>
              <a:t>e</a:t>
            </a:r>
            <a:r>
              <a:rPr lang="en-US" sz="2000" dirty="0" smtClean="0"/>
              <a:t>ducation </a:t>
            </a:r>
            <a:r>
              <a:rPr lang="en-US" sz="2000" dirty="0" smtClean="0"/>
              <a:t>teacher needs to have a more in-depth knowledge of the content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u="sng" dirty="0" smtClean="0"/>
              <a:t>Questions to consider..</a:t>
            </a:r>
          </a:p>
          <a:p>
            <a:r>
              <a:rPr lang="en-US" sz="2400" dirty="0" smtClean="0"/>
              <a:t>What evidence is there of co-planning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r>
              <a:rPr lang="en-US" sz="2400" dirty="0" smtClean="0"/>
              <a:t>What types of co-teaching models are being used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r>
              <a:rPr lang="en-US" sz="2400" dirty="0" smtClean="0"/>
              <a:t>Are those models being implemented with </a:t>
            </a:r>
            <a:r>
              <a:rPr lang="en-US" sz="2400" dirty="0" smtClean="0"/>
              <a:t>fidelity?</a:t>
            </a:r>
            <a:endParaRPr lang="en-US" sz="2400" dirty="0" smtClean="0"/>
          </a:p>
          <a:p>
            <a:r>
              <a:rPr lang="en-US" sz="2400" dirty="0" smtClean="0"/>
              <a:t>How are the interactions between gen </a:t>
            </a:r>
            <a:r>
              <a:rPr lang="en-US" sz="2400" dirty="0" err="1" smtClean="0"/>
              <a:t>ed</a:t>
            </a:r>
            <a:r>
              <a:rPr lang="en-US" sz="2400" dirty="0" smtClean="0"/>
              <a:t> and sped teacher impacting the classroom climate?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431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Resource </a:t>
            </a:r>
            <a:r>
              <a:rPr lang="en-US" b="1" dirty="0" smtClean="0"/>
              <a:t>Room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Supplementing </a:t>
            </a:r>
            <a:r>
              <a:rPr lang="en-US" sz="2400" dirty="0"/>
              <a:t>the regular or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special </a:t>
            </a:r>
            <a:r>
              <a:rPr lang="en-US" sz="2400" dirty="0"/>
              <a:t>classroom instruction of students with </a:t>
            </a:r>
            <a:r>
              <a:rPr lang="en-US" sz="2400" dirty="0" smtClean="0"/>
              <a:t>disabilities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5259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*Special Consideration-Homework </a:t>
            </a:r>
            <a:r>
              <a:rPr lang="en-US" sz="2000" dirty="0"/>
              <a:t>and content area text may be incorporated for independent practice, but homework should never be “the lesson”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/>
              <a:t>Questions to consider….</a:t>
            </a:r>
          </a:p>
          <a:p>
            <a:pPr marL="0" indent="0">
              <a:buNone/>
            </a:pPr>
            <a:r>
              <a:rPr lang="en-US" sz="2400" dirty="0" smtClean="0"/>
              <a:t>What is the skill focus of the lesson?</a:t>
            </a:r>
          </a:p>
          <a:p>
            <a:pPr marL="0" indent="0">
              <a:buNone/>
            </a:pPr>
            <a:r>
              <a:rPr lang="en-US" sz="2400" dirty="0" smtClean="0"/>
              <a:t>How is the general education content being supported?</a:t>
            </a:r>
          </a:p>
          <a:p>
            <a:pPr marL="0" indent="0">
              <a:buNone/>
            </a:pPr>
            <a:r>
              <a:rPr lang="en-US" sz="2400" dirty="0" smtClean="0"/>
              <a:t>What evidence is there of collaboration and communication with stakeholders?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220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Special </a:t>
            </a:r>
            <a:r>
              <a:rPr lang="en-US" b="1" dirty="0" smtClean="0"/>
              <a:t>Class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Provides </a:t>
            </a:r>
            <a:r>
              <a:rPr lang="en-US" sz="2400" dirty="0"/>
              <a:t>primary instruction to a </a:t>
            </a:r>
            <a:r>
              <a:rPr lang="en-US" sz="2400" dirty="0" smtClean="0"/>
              <a:t>group </a:t>
            </a:r>
            <a:r>
              <a:rPr lang="en-US" sz="2400" dirty="0"/>
              <a:t>of students in a self-contained </a:t>
            </a:r>
            <a:r>
              <a:rPr lang="en-US" sz="2400" dirty="0" smtClean="0"/>
              <a:t>setting, </a:t>
            </a:r>
            <a:r>
              <a:rPr lang="en-US" sz="2400" dirty="0"/>
              <a:t>separate from </a:t>
            </a:r>
            <a:r>
              <a:rPr lang="en-US" sz="2400" dirty="0" smtClean="0"/>
              <a:t>their</a:t>
            </a:r>
            <a:r>
              <a:rPr lang="en-US" sz="2400" dirty="0"/>
              <a:t> </a:t>
            </a:r>
            <a:r>
              <a:rPr lang="en-US" sz="2400" dirty="0" smtClean="0"/>
              <a:t>non-disabled </a:t>
            </a:r>
            <a:r>
              <a:rPr lang="en-US" sz="2400" dirty="0"/>
              <a:t>peers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100" dirty="0" smtClean="0"/>
              <a:t>*Special Considerations-</a:t>
            </a:r>
          </a:p>
          <a:p>
            <a:pPr marL="0" indent="0">
              <a:buNone/>
            </a:pPr>
            <a:r>
              <a:rPr lang="en-US" sz="3100" dirty="0" smtClean="0"/>
              <a:t>There </a:t>
            </a:r>
            <a:r>
              <a:rPr lang="en-US" sz="3100" dirty="0" smtClean="0"/>
              <a:t>are a variety of configurations </a:t>
            </a:r>
            <a:r>
              <a:rPr lang="en-US" sz="3100" dirty="0" smtClean="0"/>
              <a:t>based on intensity of student need:</a:t>
            </a:r>
          </a:p>
          <a:p>
            <a:pPr lvl="1"/>
            <a:r>
              <a:rPr lang="en-US" sz="3100" dirty="0" smtClean="0"/>
              <a:t>15:1 </a:t>
            </a:r>
            <a:r>
              <a:rPr lang="en-US" sz="3100" dirty="0"/>
              <a:t>Specialized instruction</a:t>
            </a:r>
          </a:p>
          <a:p>
            <a:pPr lvl="1"/>
            <a:r>
              <a:rPr lang="en-US" sz="3100" dirty="0"/>
              <a:t>12:1:1  Management needs interfere with Instructional </a:t>
            </a:r>
            <a:r>
              <a:rPr lang="en-US" sz="3100" dirty="0" smtClean="0"/>
              <a:t>process</a:t>
            </a:r>
            <a:endParaRPr lang="en-US" sz="3100" dirty="0" smtClean="0"/>
          </a:p>
          <a:p>
            <a:pPr lvl="1"/>
            <a:r>
              <a:rPr lang="en-US" sz="3100" dirty="0" smtClean="0"/>
              <a:t>8:1:1  Intensive management needs</a:t>
            </a:r>
          </a:p>
          <a:p>
            <a:pPr lvl="1"/>
            <a:r>
              <a:rPr lang="en-US" sz="3100" dirty="0" smtClean="0"/>
              <a:t>6:1:1  Highly intensive management needs</a:t>
            </a:r>
          </a:p>
          <a:p>
            <a:pPr lvl="1"/>
            <a:r>
              <a:rPr lang="en-US" sz="3100" dirty="0" smtClean="0"/>
              <a:t>12:1 (3:1)  Severe, multiple disabilities in Special </a:t>
            </a:r>
            <a:r>
              <a:rPr lang="en-US" sz="3100" dirty="0" smtClean="0"/>
              <a:t>Class</a:t>
            </a:r>
            <a:endParaRPr lang="en-US" sz="3100" dirty="0" smtClean="0"/>
          </a:p>
          <a:p>
            <a:pPr marL="0" indent="0">
              <a:buNone/>
            </a:pPr>
            <a:r>
              <a:rPr lang="en-US" sz="3100" dirty="0"/>
              <a:t>*</a:t>
            </a:r>
            <a:r>
              <a:rPr lang="en-US" sz="3100" smtClean="0"/>
              <a:t>Special </a:t>
            </a:r>
            <a:r>
              <a:rPr lang="en-US" sz="3100" smtClean="0"/>
              <a:t>Considerations-</a:t>
            </a:r>
          </a:p>
          <a:p>
            <a:pPr marL="0" indent="0">
              <a:buNone/>
            </a:pPr>
            <a:r>
              <a:rPr lang="en-US" sz="3100" smtClean="0"/>
              <a:t>The </a:t>
            </a:r>
            <a:r>
              <a:rPr lang="en-US" sz="3100" dirty="0" smtClean="0"/>
              <a:t>special education teacher is also responsible for teaching content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343400" cy="4953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u="sng" dirty="0" smtClean="0"/>
              <a:t>Questions to Consider..</a:t>
            </a:r>
          </a:p>
          <a:p>
            <a:r>
              <a:rPr lang="en-US" sz="3800" dirty="0" smtClean="0"/>
              <a:t>Do students have access to the content</a:t>
            </a:r>
            <a:r>
              <a:rPr lang="en-US" sz="3800" dirty="0" smtClean="0"/>
              <a:t>?</a:t>
            </a:r>
            <a:endParaRPr lang="en-US" sz="3800" dirty="0" smtClean="0"/>
          </a:p>
          <a:p>
            <a:r>
              <a:rPr lang="en-US" sz="3800" dirty="0" smtClean="0"/>
              <a:t>How is the content being adapted to meet the ability levels of the student</a:t>
            </a:r>
            <a:r>
              <a:rPr lang="en-US" sz="3800" dirty="0" smtClean="0"/>
              <a:t>?</a:t>
            </a:r>
            <a:endParaRPr lang="en-US" sz="3800" dirty="0" smtClean="0"/>
          </a:p>
          <a:p>
            <a:r>
              <a:rPr lang="en-US" sz="3800" dirty="0" smtClean="0"/>
              <a:t>What types of materials are students using</a:t>
            </a:r>
            <a:r>
              <a:rPr lang="en-US" sz="3800" dirty="0" smtClean="0"/>
              <a:t>?</a:t>
            </a:r>
            <a:endParaRPr lang="en-US" sz="3800" dirty="0" smtClean="0"/>
          </a:p>
          <a:p>
            <a:r>
              <a:rPr lang="en-US" sz="3800" dirty="0" smtClean="0"/>
              <a:t>How </a:t>
            </a:r>
            <a:r>
              <a:rPr lang="en-US" sz="3800" dirty="0" smtClean="0"/>
              <a:t>are functional behavior plans and behavior intervention plans being developed and implemented?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Paraprofessionals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sz="3600" dirty="0" smtClean="0"/>
              <a:t>What </a:t>
            </a:r>
            <a:r>
              <a:rPr lang="en-US" sz="3600" dirty="0" smtClean="0"/>
              <a:t>is the Role of the Paraprofessional?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114800" cy="4378325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dirty="0"/>
              <a:t>•working with individual students or groups of students on special instructional projects; </a:t>
            </a:r>
          </a:p>
          <a:p>
            <a:pPr marL="457200" lvl="1" indent="0">
              <a:buNone/>
            </a:pPr>
            <a:r>
              <a:rPr lang="en-US" dirty="0"/>
              <a:t>•providing the teacher with information about students which will assist the teacher in the development of appropriate learning and behavioral experiences;</a:t>
            </a:r>
          </a:p>
          <a:p>
            <a:pPr marL="457200" lvl="1" indent="0">
              <a:buNone/>
            </a:pPr>
            <a:r>
              <a:rPr lang="en-US" dirty="0"/>
              <a:t>•assisting students in the use of available instructional resources and development of instructional materials;</a:t>
            </a:r>
          </a:p>
          <a:p>
            <a:pPr marL="457200" lvl="1" indent="0">
              <a:buNone/>
            </a:pPr>
            <a:r>
              <a:rPr lang="en-US" dirty="0"/>
              <a:t>•assisting in the development of instructional materials;</a:t>
            </a:r>
          </a:p>
          <a:p>
            <a:pPr marL="457200" lvl="1" indent="0">
              <a:buNone/>
            </a:pPr>
            <a:r>
              <a:rPr lang="en-US" dirty="0"/>
              <a:t>•assisting in providing testing accommodations;</a:t>
            </a:r>
          </a:p>
          <a:p>
            <a:pPr marL="457200" lvl="1" indent="0">
              <a:buNone/>
            </a:pPr>
            <a:r>
              <a:rPr lang="en-US" dirty="0" smtClean="0"/>
              <a:t>•</a:t>
            </a:r>
            <a:r>
              <a:rPr lang="en-US" dirty="0"/>
              <a:t>assisting in related instructional work as required; and</a:t>
            </a:r>
          </a:p>
          <a:p>
            <a:pPr marL="457200" lvl="1" indent="0">
              <a:buNone/>
            </a:pPr>
            <a:r>
              <a:rPr lang="en-US" dirty="0"/>
              <a:t>•assisting students with specific health related activities as appropriate.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Teacher Aides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194175" cy="40735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•</a:t>
            </a:r>
            <a:r>
              <a:rPr lang="en-US" sz="2000" dirty="0"/>
              <a:t>assisting in physical care tasks and health-related </a:t>
            </a:r>
            <a:r>
              <a:rPr lang="en-US" sz="2000" dirty="0" smtClean="0"/>
              <a:t>activities;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•assisting students with behavioral/management needs;</a:t>
            </a:r>
          </a:p>
          <a:p>
            <a:pPr marL="0" indent="0">
              <a:buNone/>
            </a:pPr>
            <a:r>
              <a:rPr lang="en-US" sz="2000" dirty="0"/>
              <a:t>•assisting in the set up of </a:t>
            </a:r>
            <a:r>
              <a:rPr lang="en-US" sz="2000" dirty="0" smtClean="0"/>
              <a:t>equipment </a:t>
            </a:r>
          </a:p>
          <a:p>
            <a:pPr marL="0" indent="0">
              <a:buNone/>
            </a:pPr>
            <a:r>
              <a:rPr lang="en-US" sz="2000" dirty="0" smtClean="0"/>
              <a:t>•</a:t>
            </a:r>
            <a:r>
              <a:rPr lang="en-US" sz="2000" dirty="0"/>
              <a:t>reading to and playing audio-visual materials for children in lower grades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•</a:t>
            </a:r>
            <a:r>
              <a:rPr lang="en-US" sz="2000" dirty="0"/>
              <a:t>assisting in proctoring and other tasks related to the administration of examinations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•</a:t>
            </a:r>
            <a:r>
              <a:rPr lang="en-US" sz="2000" dirty="0"/>
              <a:t>assisting in the correction of test papers, recording of grades, maintaining of files and preparing statistical reports;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•</a:t>
            </a:r>
            <a:r>
              <a:rPr lang="en-US" sz="2000" dirty="0"/>
              <a:t>managing records, materials and equipment; and </a:t>
            </a:r>
          </a:p>
          <a:p>
            <a:pPr marL="0" indent="0">
              <a:buNone/>
            </a:pPr>
            <a:r>
              <a:rPr lang="en-US" sz="2000" dirty="0"/>
              <a:t>•supervising students (e.g., watching students during recess, hall transitions, etc</a:t>
            </a:r>
            <a:r>
              <a:rPr lang="en-US" sz="2000" dirty="0" smtClean="0"/>
              <a:t>.).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72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Specially </a:t>
            </a:r>
            <a:r>
              <a:rPr lang="en-US" dirty="0"/>
              <a:t>D</a:t>
            </a:r>
            <a:r>
              <a:rPr lang="en-US" dirty="0" smtClean="0"/>
              <a:t>esigned Instruction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435676"/>
              </p:ext>
            </p:extLst>
          </p:nvPr>
        </p:nvGraphicFramePr>
        <p:xfrm>
          <a:off x="21771" y="1181100"/>
          <a:ext cx="8991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4235902" y="3309587"/>
            <a:ext cx="976990" cy="94705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600844"/>
              <a:satOff val="-3244"/>
              <a:lumOff val="763"/>
              <a:alphaOff val="0"/>
            </a:schemeClr>
          </a:fillRef>
          <a:effectRef idx="0">
            <a:schemeClr val="accent2">
              <a:alpha val="50000"/>
              <a:hueOff val="2600844"/>
              <a:satOff val="-3244"/>
              <a:lumOff val="763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Gen Ed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464502" y="2476499"/>
            <a:ext cx="1021898" cy="103447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600844"/>
              <a:satOff val="-3244"/>
              <a:lumOff val="763"/>
              <a:alphaOff val="0"/>
            </a:schemeClr>
          </a:fillRef>
          <a:effectRef idx="0">
            <a:schemeClr val="accent2">
              <a:alpha val="50000"/>
              <a:hueOff val="2600844"/>
              <a:satOff val="-3244"/>
              <a:lumOff val="763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Related Service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520163" y="3667268"/>
            <a:ext cx="1088572" cy="108467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925949"/>
              <a:satOff val="-3649"/>
              <a:lumOff val="858"/>
              <a:alphaOff val="0"/>
            </a:schemeClr>
          </a:fillRef>
          <a:effectRef idx="0">
            <a:schemeClr val="accent2">
              <a:alpha val="50000"/>
              <a:hueOff val="2925949"/>
              <a:satOff val="-3649"/>
              <a:lumOff val="858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100" dirty="0" smtClean="0">
                <a:solidFill>
                  <a:prstClr val="black"/>
                </a:solidFill>
              </a:rPr>
              <a:t>Special Class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19600" y="4038600"/>
            <a:ext cx="1066800" cy="9906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925949"/>
              <a:satOff val="-3649"/>
              <a:lumOff val="858"/>
              <a:alphaOff val="0"/>
            </a:schemeClr>
          </a:fillRef>
          <a:effectRef idx="0">
            <a:schemeClr val="accent2">
              <a:alpha val="50000"/>
              <a:hueOff val="2925949"/>
              <a:satOff val="-3649"/>
              <a:lumOff val="858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Resource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73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718873"/>
              </p:ext>
            </p:extLst>
          </p:nvPr>
        </p:nvGraphicFramePr>
        <p:xfrm>
          <a:off x="3886200" y="1219200"/>
          <a:ext cx="4997832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2679" y="1556982"/>
            <a:ext cx="4511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Individual Education Program</a:t>
            </a:r>
          </a:p>
          <a:p>
            <a:pPr algn="ctr"/>
            <a:r>
              <a:rPr lang="en-US" sz="2400" dirty="0" smtClean="0"/>
              <a:t>Specially Designed Instruction</a:t>
            </a:r>
          </a:p>
          <a:p>
            <a:pPr algn="ctr"/>
            <a:r>
              <a:rPr lang="en-US" sz="2400" dirty="0" smtClean="0"/>
              <a:t>Access to Curriculum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5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IEP-highly individualized, drives the work of </a:t>
            </a:r>
            <a:br>
              <a:rPr lang="en-US" sz="3200" dirty="0" smtClean="0"/>
            </a:br>
            <a:r>
              <a:rPr lang="en-US" sz="3200" dirty="0" smtClean="0"/>
              <a:t>the Special </a:t>
            </a:r>
            <a:r>
              <a:rPr lang="en-US" sz="3200" dirty="0"/>
              <a:t>Education </a:t>
            </a:r>
            <a:r>
              <a:rPr lang="en-US" sz="3200" dirty="0" smtClean="0"/>
              <a:t>Teacher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02458569"/>
              </p:ext>
            </p:extLst>
          </p:nvPr>
        </p:nvGraphicFramePr>
        <p:xfrm>
          <a:off x="8229600" y="152400"/>
          <a:ext cx="759460" cy="77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Enables students with disabilities to access the general education curriculum</a:t>
            </a:r>
          </a:p>
          <a:p>
            <a:r>
              <a:rPr lang="en-US" dirty="0"/>
              <a:t>P</a:t>
            </a:r>
            <a:r>
              <a:rPr lang="en-US" dirty="0" smtClean="0"/>
              <a:t>rovide specially designed individualized instruction to students with disabilities by supporting them in one or more domains of learning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001000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The </a:t>
            </a:r>
            <a:r>
              <a:rPr lang="en-US" dirty="0" smtClean="0"/>
              <a:t>Golden Ticket to Accessing the General Education Curriculum for Students with </a:t>
            </a:r>
            <a:r>
              <a:rPr lang="en-US" dirty="0" smtClean="0"/>
              <a:t>Disabilities</a:t>
            </a:r>
            <a:endParaRPr lang="en-US" dirty="0"/>
          </a:p>
        </p:txBody>
      </p:sp>
      <p:pic>
        <p:nvPicPr>
          <p:cNvPr id="11" name="Picture 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3200400" cy="243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38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Accomplished through the Delivery of Specially </a:t>
            </a:r>
            <a:r>
              <a:rPr lang="en-US" dirty="0"/>
              <a:t>D</a:t>
            </a:r>
            <a:r>
              <a:rPr lang="en-US" dirty="0" smtClean="0"/>
              <a:t>esigned Instruction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100" dirty="0" smtClean="0"/>
              <a:t>Adapting-Making </a:t>
            </a:r>
            <a:r>
              <a:rPr lang="en-US" sz="3100" dirty="0" smtClean="0"/>
              <a:t>changes matched to student need or condition</a:t>
            </a:r>
          </a:p>
          <a:p>
            <a:endParaRPr lang="en-US" sz="3100" dirty="0" smtClean="0"/>
          </a:p>
          <a:p>
            <a:r>
              <a:rPr lang="en-US" sz="3100" dirty="0" smtClean="0"/>
              <a:t>Content-Knowledge and skills that comprise the curriculum</a:t>
            </a:r>
          </a:p>
          <a:p>
            <a:endParaRPr lang="en-US" sz="3100" dirty="0" smtClean="0"/>
          </a:p>
          <a:p>
            <a:r>
              <a:rPr lang="en-US" sz="3100" dirty="0" smtClean="0"/>
              <a:t>Methodology-Actions by the teacher intended to produce or facilitate learning</a:t>
            </a:r>
          </a:p>
          <a:p>
            <a:endParaRPr lang="en-US" sz="3100" dirty="0" smtClean="0"/>
          </a:p>
          <a:p>
            <a:r>
              <a:rPr lang="en-US" sz="3100" dirty="0" smtClean="0"/>
              <a:t>Instructional Delivery-Teaching that results in access to, participation in and progress in the curriculum for students with disabilities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42764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Specially </a:t>
            </a:r>
            <a:r>
              <a:rPr lang="en-US" dirty="0"/>
              <a:t>D</a:t>
            </a:r>
            <a:r>
              <a:rPr lang="en-US" dirty="0" smtClean="0"/>
              <a:t>esigned Instruction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768317"/>
              </p:ext>
            </p:extLst>
          </p:nvPr>
        </p:nvGraphicFramePr>
        <p:xfrm>
          <a:off x="21771" y="1181100"/>
          <a:ext cx="8991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4235902" y="3309587"/>
            <a:ext cx="976990" cy="94705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600844"/>
              <a:satOff val="-3244"/>
              <a:lumOff val="763"/>
              <a:alphaOff val="0"/>
            </a:schemeClr>
          </a:fillRef>
          <a:effectRef idx="0">
            <a:schemeClr val="accent2">
              <a:alpha val="50000"/>
              <a:hueOff val="2600844"/>
              <a:satOff val="-3244"/>
              <a:lumOff val="763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200" dirty="0" smtClean="0"/>
              <a:t>Gen Ed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4464502" y="2476499"/>
            <a:ext cx="1021898" cy="103447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600844"/>
              <a:satOff val="-3244"/>
              <a:lumOff val="763"/>
              <a:alphaOff val="0"/>
            </a:schemeClr>
          </a:fillRef>
          <a:effectRef idx="0">
            <a:schemeClr val="accent2">
              <a:alpha val="50000"/>
              <a:hueOff val="2600844"/>
              <a:satOff val="-3244"/>
              <a:lumOff val="763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200" dirty="0" smtClean="0"/>
              <a:t>Related Service</a:t>
            </a:r>
            <a:endParaRPr lang="en-US" sz="1200" dirty="0"/>
          </a:p>
        </p:txBody>
      </p:sp>
      <p:sp>
        <p:nvSpPr>
          <p:cNvPr id="10" name="Oval 9"/>
          <p:cNvSpPr/>
          <p:nvPr/>
        </p:nvSpPr>
        <p:spPr>
          <a:xfrm>
            <a:off x="3520163" y="3667268"/>
            <a:ext cx="1088572" cy="108467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925949"/>
              <a:satOff val="-3649"/>
              <a:lumOff val="858"/>
              <a:alphaOff val="0"/>
            </a:schemeClr>
          </a:fillRef>
          <a:effectRef idx="0">
            <a:schemeClr val="accent2">
              <a:alpha val="50000"/>
              <a:hueOff val="2925949"/>
              <a:satOff val="-3649"/>
              <a:lumOff val="858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100" dirty="0" smtClean="0"/>
              <a:t>Special Class</a:t>
            </a:r>
            <a:endParaRPr lang="en-US" sz="1100" dirty="0"/>
          </a:p>
        </p:txBody>
      </p:sp>
      <p:sp>
        <p:nvSpPr>
          <p:cNvPr id="11" name="Oval 10"/>
          <p:cNvSpPr/>
          <p:nvPr/>
        </p:nvSpPr>
        <p:spPr>
          <a:xfrm>
            <a:off x="4419600" y="4038600"/>
            <a:ext cx="1066800" cy="9906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925949"/>
              <a:satOff val="-3649"/>
              <a:lumOff val="858"/>
              <a:alphaOff val="0"/>
            </a:schemeClr>
          </a:fillRef>
          <a:effectRef idx="0">
            <a:schemeClr val="accent2">
              <a:alpha val="50000"/>
              <a:hueOff val="2925949"/>
              <a:satOff val="-3649"/>
              <a:lumOff val="858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en-US" sz="1200" dirty="0" smtClean="0"/>
              <a:t>Resource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299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 Questions</a:t>
            </a:r>
          </a:p>
          <a:p>
            <a:pPr marL="0" indent="0">
              <a:buNone/>
            </a:pPr>
            <a:r>
              <a:rPr lang="en-US" dirty="0" smtClean="0"/>
              <a:t>to Consider in the 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ontext of……..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4014926"/>
              </p:ext>
            </p:extLst>
          </p:nvPr>
        </p:nvGraphicFramePr>
        <p:xfrm>
          <a:off x="3733800" y="609600"/>
          <a:ext cx="4953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of the Student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are the student(s) IEP goals? </a:t>
            </a:r>
            <a:r>
              <a:rPr lang="en-US" dirty="0" smtClean="0"/>
              <a:t>What IEP</a:t>
            </a:r>
            <a:r>
              <a:rPr lang="en-US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you </a:t>
            </a:r>
            <a:r>
              <a:rPr lang="en-US" dirty="0" smtClean="0"/>
              <a:t>be addressing</a:t>
            </a:r>
            <a:r>
              <a:rPr lang="en-US" dirty="0"/>
              <a:t>?</a:t>
            </a:r>
          </a:p>
          <a:p>
            <a:r>
              <a:rPr lang="en-US" dirty="0"/>
              <a:t>How will you know that students were successful in moving toward mastery of their IEP goals?</a:t>
            </a:r>
          </a:p>
          <a:p>
            <a:r>
              <a:rPr lang="en-US" dirty="0"/>
              <a:t>What accommodations will </a:t>
            </a:r>
            <a:r>
              <a:rPr lang="en-US" dirty="0" smtClean="0"/>
              <a:t>student(s) </a:t>
            </a:r>
            <a:r>
              <a:rPr lang="en-US" dirty="0"/>
              <a:t>be using based on </a:t>
            </a:r>
            <a:r>
              <a:rPr lang="en-US" dirty="0" smtClean="0"/>
              <a:t>the IEP?</a:t>
            </a:r>
            <a:endParaRPr lang="en-US" dirty="0" smtClean="0"/>
          </a:p>
          <a:p>
            <a:r>
              <a:rPr lang="en-US" dirty="0" smtClean="0"/>
              <a:t>How will you monitor student progress on IEP goals?</a:t>
            </a:r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3581400" cy="275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7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Context of the Content</a:t>
            </a:r>
            <a:endParaRPr lang="en-US" sz="3600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How will you ensure that students with disabilities are working on content aligned with the content of their grade level peers?</a:t>
            </a:r>
          </a:p>
          <a:p>
            <a:r>
              <a:rPr lang="en-US" sz="2400" dirty="0" smtClean="0"/>
              <a:t>What adaptations will you make to the content based on </a:t>
            </a:r>
            <a:r>
              <a:rPr lang="en-US" sz="2400" dirty="0" smtClean="0"/>
              <a:t>student(s) IEP?</a:t>
            </a:r>
            <a:endParaRPr lang="en-US" sz="2400" dirty="0" smtClean="0"/>
          </a:p>
          <a:p>
            <a:r>
              <a:rPr lang="en-US" sz="2400" dirty="0" smtClean="0"/>
              <a:t>How will you evaluate the effectiveness of those adaptations?</a:t>
            </a:r>
            <a:endParaRPr lang="en-US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79588976"/>
              </p:ext>
            </p:extLst>
          </p:nvPr>
        </p:nvGraphicFramePr>
        <p:xfrm>
          <a:off x="8229600" y="152400"/>
          <a:ext cx="759460" cy="77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3429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 of Instruction-Methodology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/>
              <a:t>What adaptations will you make </a:t>
            </a:r>
            <a:r>
              <a:rPr lang="en-US" sz="2600" dirty="0" smtClean="0"/>
              <a:t>in </a:t>
            </a:r>
            <a:r>
              <a:rPr lang="en-US" sz="2600" dirty="0"/>
              <a:t>your </a:t>
            </a:r>
            <a:r>
              <a:rPr lang="en-US" sz="2600" dirty="0" smtClean="0"/>
              <a:t>methodology of instruction based on student(s)IEP?</a:t>
            </a:r>
          </a:p>
          <a:p>
            <a:r>
              <a:rPr lang="en-US" sz="2600" dirty="0"/>
              <a:t>What </a:t>
            </a:r>
            <a:r>
              <a:rPr lang="en-US" sz="2600" dirty="0" smtClean="0"/>
              <a:t>teaching strategies </a:t>
            </a:r>
            <a:r>
              <a:rPr lang="en-US" sz="2600" dirty="0"/>
              <a:t>will you use that are specific to </a:t>
            </a:r>
            <a:r>
              <a:rPr lang="en-US" sz="2600" dirty="0" smtClean="0"/>
              <a:t>the students </a:t>
            </a:r>
            <a:r>
              <a:rPr lang="en-US" sz="2600" dirty="0"/>
              <a:t>with disabilities in the classroom?</a:t>
            </a:r>
          </a:p>
          <a:p>
            <a:r>
              <a:rPr lang="en-US" sz="2600" dirty="0"/>
              <a:t>How </a:t>
            </a:r>
            <a:r>
              <a:rPr lang="en-US" sz="2600" dirty="0" smtClean="0"/>
              <a:t>will you </a:t>
            </a:r>
            <a:r>
              <a:rPr lang="en-US" sz="2600" dirty="0"/>
              <a:t>evaluate the effectiveness of the </a:t>
            </a:r>
            <a:r>
              <a:rPr lang="en-US" sz="2600" dirty="0" smtClean="0"/>
              <a:t>teaching strategies?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1" y="2057400"/>
            <a:ext cx="3162299" cy="316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94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</TotalTime>
  <Words>875</Words>
  <Application>Microsoft Office PowerPoint</Application>
  <PresentationFormat>On-screen Show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Evaluation of  Special Education Teachers</vt:lpstr>
      <vt:lpstr>PowerPoint Presentation</vt:lpstr>
      <vt:lpstr> The IEP-highly individualized, drives the work of  the Special Education Teacher </vt:lpstr>
      <vt:lpstr>Accomplished through the Delivery of Specially Designed Instruction</vt:lpstr>
      <vt:lpstr>Specially Designed Instruction</vt:lpstr>
      <vt:lpstr>PowerPoint Presentation</vt:lpstr>
      <vt:lpstr>Context of the Student</vt:lpstr>
      <vt:lpstr>Context of the Content</vt:lpstr>
      <vt:lpstr>Context of Instruction-Methodology</vt:lpstr>
      <vt:lpstr>Context of Instruction-Delivery</vt:lpstr>
      <vt:lpstr>Continuum of Services for Students with Disabilities</vt:lpstr>
      <vt:lpstr>  Direct or Indirect Consult Special education teacher provides services to adapt the content, methodology, or delivery of instruction to support  SWD’s.  General education teacher provides primary  academic instruction    </vt:lpstr>
      <vt:lpstr>Integrated Co-Teaching Instruction delivered jointly by  two or more professionals for a diverse group of students with and with out disabilities </vt:lpstr>
      <vt:lpstr>Resource Room Supplementing the regular or  special classroom instruction of students with disabilities    </vt:lpstr>
      <vt:lpstr>Special Class Provides primary instruction to a group of students in a self-contained setting, separate from their non-disabled peers </vt:lpstr>
      <vt:lpstr>Paraprofessionals- What is the Role of the Paraprofessional?</vt:lpstr>
      <vt:lpstr>Specially Designed Instruction</vt:lpstr>
    </vt:vector>
  </TitlesOfParts>
  <Company>OCM BOCES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when Supervising  Teachers of Students with Disabilities</dc:title>
  <dc:creator> </dc:creator>
  <cp:lastModifiedBy> </cp:lastModifiedBy>
  <cp:revision>242</cp:revision>
  <cp:lastPrinted>2012-03-07T14:31:33Z</cp:lastPrinted>
  <dcterms:created xsi:type="dcterms:W3CDTF">2012-02-28T18:34:04Z</dcterms:created>
  <dcterms:modified xsi:type="dcterms:W3CDTF">2012-03-13T00:59:36Z</dcterms:modified>
</cp:coreProperties>
</file>