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701" r:id="rId2"/>
  </p:sldMasterIdLst>
  <p:notesMasterIdLst>
    <p:notesMasterId r:id="rId36"/>
  </p:notesMasterIdLst>
  <p:handoutMasterIdLst>
    <p:handoutMasterId r:id="rId37"/>
  </p:handoutMasterIdLst>
  <p:sldIdLst>
    <p:sldId id="257" r:id="rId3"/>
    <p:sldId id="364" r:id="rId4"/>
    <p:sldId id="459" r:id="rId5"/>
    <p:sldId id="435" r:id="rId6"/>
    <p:sldId id="434" r:id="rId7"/>
    <p:sldId id="478" r:id="rId8"/>
    <p:sldId id="455" r:id="rId9"/>
    <p:sldId id="479" r:id="rId10"/>
    <p:sldId id="480" r:id="rId11"/>
    <p:sldId id="481" r:id="rId12"/>
    <p:sldId id="482" r:id="rId13"/>
    <p:sldId id="483" r:id="rId14"/>
    <p:sldId id="484" r:id="rId15"/>
    <p:sldId id="485" r:id="rId16"/>
    <p:sldId id="486" r:id="rId17"/>
    <p:sldId id="487" r:id="rId18"/>
    <p:sldId id="488" r:id="rId19"/>
    <p:sldId id="489" r:id="rId20"/>
    <p:sldId id="490" r:id="rId21"/>
    <p:sldId id="491" r:id="rId22"/>
    <p:sldId id="470" r:id="rId23"/>
    <p:sldId id="458" r:id="rId24"/>
    <p:sldId id="439" r:id="rId25"/>
    <p:sldId id="473" r:id="rId26"/>
    <p:sldId id="472" r:id="rId27"/>
    <p:sldId id="474" r:id="rId28"/>
    <p:sldId id="475" r:id="rId29"/>
    <p:sldId id="476" r:id="rId30"/>
    <p:sldId id="477" r:id="rId31"/>
    <p:sldId id="452" r:id="rId32"/>
    <p:sldId id="451" r:id="rId33"/>
    <p:sldId id="431" r:id="rId34"/>
    <p:sldId id="389" r:id="rId3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9" autoAdjust="0"/>
    <p:restoredTop sz="94677" autoAdjust="0"/>
  </p:normalViewPr>
  <p:slideViewPr>
    <p:cSldViewPr snapToGrid="0" snapToObjects="1">
      <p:cViewPr>
        <p:scale>
          <a:sx n="80" d="100"/>
          <a:sy n="80" d="100"/>
        </p:scale>
        <p:origin x="-972" y="-5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
    </p:cViewPr>
  </p:sorterViewPr>
  <p:notesViewPr>
    <p:cSldViewPr snapToGrid="0" snapToObjects="1">
      <p:cViewPr>
        <p:scale>
          <a:sx n="150" d="100"/>
          <a:sy n="150" d="100"/>
        </p:scale>
        <p:origin x="-1728" y="14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FE4C2-9DBA-4C48-853E-6B11B9759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62BDAE-F056-4109-B750-3BE1E9CE45A4}">
      <dgm:prSet/>
      <dgm:spPr/>
      <dgm:t>
        <a:bodyPr/>
        <a:lstStyle/>
        <a:p>
          <a:pPr rtl="0"/>
          <a:r>
            <a:rPr lang="en-US" dirty="0" smtClean="0"/>
            <a:t>Balancing Informational &amp; Literary Texts (Grades PK-5)</a:t>
          </a:r>
          <a:endParaRPr lang="en-US" dirty="0"/>
        </a:p>
      </dgm:t>
    </dgm:pt>
    <dgm:pt modelId="{7754B077-5826-451C-A74B-1626A37067F3}" type="parTrans" cxnId="{A23EB735-F7E9-4162-9A89-985B7C01A407}">
      <dgm:prSet/>
      <dgm:spPr/>
      <dgm:t>
        <a:bodyPr/>
        <a:lstStyle/>
        <a:p>
          <a:endParaRPr lang="en-US"/>
        </a:p>
      </dgm:t>
    </dgm:pt>
    <dgm:pt modelId="{8C888F76-EE84-435F-8F31-4860F8B88437}" type="sibTrans" cxnId="{A23EB735-F7E9-4162-9A89-985B7C01A407}">
      <dgm:prSet/>
      <dgm:spPr/>
      <dgm:t>
        <a:bodyPr/>
        <a:lstStyle/>
        <a:p>
          <a:endParaRPr lang="en-US"/>
        </a:p>
      </dgm:t>
    </dgm:pt>
    <dgm:pt modelId="{CDAD7960-CB94-4104-A6E5-633D81C6ABEB}">
      <dgm:prSet/>
      <dgm:spPr/>
      <dgm:t>
        <a:bodyPr/>
        <a:lstStyle/>
        <a:p>
          <a:pPr rtl="0"/>
          <a:r>
            <a:rPr lang="en-US" dirty="0" smtClean="0"/>
            <a:t>Knowledge in the Disciplines (Grades 6-12)</a:t>
          </a:r>
          <a:endParaRPr lang="en-US" dirty="0"/>
        </a:p>
      </dgm:t>
    </dgm:pt>
    <dgm:pt modelId="{5BFEFEF7-0C4C-4B5D-8C8D-38109B58C3C5}" type="parTrans" cxnId="{C66E857A-2F4D-4A03-8CCF-33B3480D8AAE}">
      <dgm:prSet/>
      <dgm:spPr/>
      <dgm:t>
        <a:bodyPr/>
        <a:lstStyle/>
        <a:p>
          <a:endParaRPr lang="en-US"/>
        </a:p>
      </dgm:t>
    </dgm:pt>
    <dgm:pt modelId="{59CE3415-34E2-4C10-A84D-F4107A6B1E5A}" type="sibTrans" cxnId="{C66E857A-2F4D-4A03-8CCF-33B3480D8AAE}">
      <dgm:prSet/>
      <dgm:spPr/>
      <dgm:t>
        <a:bodyPr/>
        <a:lstStyle/>
        <a:p>
          <a:endParaRPr lang="en-US"/>
        </a:p>
      </dgm:t>
    </dgm:pt>
    <dgm:pt modelId="{3BAE51F6-EC1A-4038-A716-C5A53A7A8B72}">
      <dgm:prSet/>
      <dgm:spPr/>
      <dgm:t>
        <a:bodyPr/>
        <a:lstStyle/>
        <a:p>
          <a:pPr rtl="0"/>
          <a:r>
            <a:rPr lang="en-US" smtClean="0"/>
            <a:t>Staircase of Complexity</a:t>
          </a:r>
          <a:endParaRPr lang="en-US"/>
        </a:p>
      </dgm:t>
    </dgm:pt>
    <dgm:pt modelId="{11415F2A-1D5C-445A-A0AA-BA03E1022142}" type="parTrans" cxnId="{FAB6FDC0-927E-419B-B067-B5DD760B4846}">
      <dgm:prSet/>
      <dgm:spPr/>
      <dgm:t>
        <a:bodyPr/>
        <a:lstStyle/>
        <a:p>
          <a:endParaRPr lang="en-US"/>
        </a:p>
      </dgm:t>
    </dgm:pt>
    <dgm:pt modelId="{7F776920-DE81-4023-8C64-83CEF2EE9BA8}" type="sibTrans" cxnId="{FAB6FDC0-927E-419B-B067-B5DD760B4846}">
      <dgm:prSet/>
      <dgm:spPr/>
      <dgm:t>
        <a:bodyPr/>
        <a:lstStyle/>
        <a:p>
          <a:endParaRPr lang="en-US"/>
        </a:p>
      </dgm:t>
    </dgm:pt>
    <dgm:pt modelId="{E492ADC0-A6CB-4130-B7B6-6BACD48A5450}">
      <dgm:prSet/>
      <dgm:spPr/>
      <dgm:t>
        <a:bodyPr/>
        <a:lstStyle/>
        <a:p>
          <a:pPr rtl="0"/>
          <a:r>
            <a:rPr lang="en-US" smtClean="0"/>
            <a:t>Text-based Answers</a:t>
          </a:r>
          <a:endParaRPr lang="en-US"/>
        </a:p>
      </dgm:t>
    </dgm:pt>
    <dgm:pt modelId="{33DEA663-0683-4286-8A6D-7DF5848CD485}" type="parTrans" cxnId="{C4252988-3777-430A-BEF9-D1855AB5D67C}">
      <dgm:prSet/>
      <dgm:spPr/>
      <dgm:t>
        <a:bodyPr/>
        <a:lstStyle/>
        <a:p>
          <a:endParaRPr lang="en-US"/>
        </a:p>
      </dgm:t>
    </dgm:pt>
    <dgm:pt modelId="{41182BEB-6B49-4A0F-8ED7-5CAE6011A162}" type="sibTrans" cxnId="{C4252988-3777-430A-BEF9-D1855AB5D67C}">
      <dgm:prSet/>
      <dgm:spPr/>
      <dgm:t>
        <a:bodyPr/>
        <a:lstStyle/>
        <a:p>
          <a:endParaRPr lang="en-US"/>
        </a:p>
      </dgm:t>
    </dgm:pt>
    <dgm:pt modelId="{D11D919B-B764-47CF-B520-360939207148}">
      <dgm:prSet/>
      <dgm:spPr/>
      <dgm:t>
        <a:bodyPr/>
        <a:lstStyle/>
        <a:p>
          <a:pPr rtl="0"/>
          <a:r>
            <a:rPr lang="en-US" smtClean="0"/>
            <a:t>Writing from Sources</a:t>
          </a:r>
          <a:endParaRPr lang="en-US"/>
        </a:p>
      </dgm:t>
    </dgm:pt>
    <dgm:pt modelId="{00CC26D2-46EB-4AB0-810E-80491DD19076}" type="parTrans" cxnId="{867D7565-5143-496E-BDA2-8883D5A289DF}">
      <dgm:prSet/>
      <dgm:spPr/>
      <dgm:t>
        <a:bodyPr/>
        <a:lstStyle/>
        <a:p>
          <a:endParaRPr lang="en-US"/>
        </a:p>
      </dgm:t>
    </dgm:pt>
    <dgm:pt modelId="{CBBD98FD-F9DF-4A0E-A7F9-E6FEFEAC0740}" type="sibTrans" cxnId="{867D7565-5143-496E-BDA2-8883D5A289DF}">
      <dgm:prSet/>
      <dgm:spPr/>
      <dgm:t>
        <a:bodyPr/>
        <a:lstStyle/>
        <a:p>
          <a:endParaRPr lang="en-US"/>
        </a:p>
      </dgm:t>
    </dgm:pt>
    <dgm:pt modelId="{A96FE5E6-31D2-41B0-8EFF-EA633C4F0905}">
      <dgm:prSet/>
      <dgm:spPr/>
      <dgm:t>
        <a:bodyPr/>
        <a:lstStyle/>
        <a:p>
          <a:pPr rtl="0"/>
          <a:r>
            <a:rPr lang="en-US" smtClean="0"/>
            <a:t>Academic Vocabulary</a:t>
          </a:r>
          <a:endParaRPr lang="en-US"/>
        </a:p>
      </dgm:t>
    </dgm:pt>
    <dgm:pt modelId="{501C15A4-9468-4805-B794-D64F88ED39E1}" type="parTrans" cxnId="{A0AF7DA2-609A-4E6D-9E64-B987FA30D812}">
      <dgm:prSet/>
      <dgm:spPr/>
      <dgm:t>
        <a:bodyPr/>
        <a:lstStyle/>
        <a:p>
          <a:endParaRPr lang="en-US"/>
        </a:p>
      </dgm:t>
    </dgm:pt>
    <dgm:pt modelId="{7E42A3D2-DE0F-452F-9AD3-40297C8A4F21}" type="sibTrans" cxnId="{A0AF7DA2-609A-4E6D-9E64-B987FA30D812}">
      <dgm:prSet/>
      <dgm:spPr/>
      <dgm:t>
        <a:bodyPr/>
        <a:lstStyle/>
        <a:p>
          <a:endParaRPr lang="en-US"/>
        </a:p>
      </dgm:t>
    </dgm:pt>
    <dgm:pt modelId="{5A3EFF9A-F367-4ACC-86A8-F398C88D02EA}" type="pres">
      <dgm:prSet presAssocID="{FF7FE4C2-9DBA-4C48-853E-6B11B9759D79}" presName="linear" presStyleCnt="0">
        <dgm:presLayoutVars>
          <dgm:animLvl val="lvl"/>
          <dgm:resizeHandles val="exact"/>
        </dgm:presLayoutVars>
      </dgm:prSet>
      <dgm:spPr/>
      <dgm:t>
        <a:bodyPr/>
        <a:lstStyle/>
        <a:p>
          <a:endParaRPr lang="en-US"/>
        </a:p>
      </dgm:t>
    </dgm:pt>
    <dgm:pt modelId="{3B6DEDBF-E94E-44F2-809A-1A9E6BA0BEF4}" type="pres">
      <dgm:prSet presAssocID="{DE62BDAE-F056-4109-B750-3BE1E9CE45A4}" presName="parentText" presStyleLbl="node1" presStyleIdx="0" presStyleCnt="6" custScaleX="92447">
        <dgm:presLayoutVars>
          <dgm:chMax val="0"/>
          <dgm:bulletEnabled val="1"/>
        </dgm:presLayoutVars>
      </dgm:prSet>
      <dgm:spPr/>
      <dgm:t>
        <a:bodyPr/>
        <a:lstStyle/>
        <a:p>
          <a:endParaRPr lang="en-US"/>
        </a:p>
      </dgm:t>
    </dgm:pt>
    <dgm:pt modelId="{1952C137-EF57-45AB-B033-5DF4EB72CB5E}" type="pres">
      <dgm:prSet presAssocID="{8C888F76-EE84-435F-8F31-4860F8B88437}" presName="spacer" presStyleCnt="0"/>
      <dgm:spPr/>
    </dgm:pt>
    <dgm:pt modelId="{446BCCC1-A0C5-4982-949C-B1C10762DD66}" type="pres">
      <dgm:prSet presAssocID="{CDAD7960-CB94-4104-A6E5-633D81C6ABEB}" presName="parentText" presStyleLbl="node1" presStyleIdx="1" presStyleCnt="6" custScaleX="92447">
        <dgm:presLayoutVars>
          <dgm:chMax val="0"/>
          <dgm:bulletEnabled val="1"/>
        </dgm:presLayoutVars>
      </dgm:prSet>
      <dgm:spPr/>
      <dgm:t>
        <a:bodyPr/>
        <a:lstStyle/>
        <a:p>
          <a:endParaRPr lang="en-US"/>
        </a:p>
      </dgm:t>
    </dgm:pt>
    <dgm:pt modelId="{B7AD9586-8808-4CD7-88D8-C0803E02FE13}" type="pres">
      <dgm:prSet presAssocID="{59CE3415-34E2-4C10-A84D-F4107A6B1E5A}" presName="spacer" presStyleCnt="0"/>
      <dgm:spPr/>
    </dgm:pt>
    <dgm:pt modelId="{D2C2071E-A4D5-419C-8483-A7AFA53E459A}" type="pres">
      <dgm:prSet presAssocID="{3BAE51F6-EC1A-4038-A716-C5A53A7A8B72}" presName="parentText" presStyleLbl="node1" presStyleIdx="2" presStyleCnt="6" custScaleX="92447">
        <dgm:presLayoutVars>
          <dgm:chMax val="0"/>
          <dgm:bulletEnabled val="1"/>
        </dgm:presLayoutVars>
      </dgm:prSet>
      <dgm:spPr/>
      <dgm:t>
        <a:bodyPr/>
        <a:lstStyle/>
        <a:p>
          <a:endParaRPr lang="en-US"/>
        </a:p>
      </dgm:t>
    </dgm:pt>
    <dgm:pt modelId="{C293183F-7D42-417B-BD2D-332522782D89}" type="pres">
      <dgm:prSet presAssocID="{7F776920-DE81-4023-8C64-83CEF2EE9BA8}" presName="spacer" presStyleCnt="0"/>
      <dgm:spPr/>
    </dgm:pt>
    <dgm:pt modelId="{35E796B4-42ED-45B0-A9FB-F3203E892625}" type="pres">
      <dgm:prSet presAssocID="{E492ADC0-A6CB-4130-B7B6-6BACD48A5450}" presName="parentText" presStyleLbl="node1" presStyleIdx="3" presStyleCnt="6" custScaleX="92447">
        <dgm:presLayoutVars>
          <dgm:chMax val="0"/>
          <dgm:bulletEnabled val="1"/>
        </dgm:presLayoutVars>
      </dgm:prSet>
      <dgm:spPr/>
      <dgm:t>
        <a:bodyPr/>
        <a:lstStyle/>
        <a:p>
          <a:endParaRPr lang="en-US"/>
        </a:p>
      </dgm:t>
    </dgm:pt>
    <dgm:pt modelId="{8D00EFA5-26D5-4F23-8185-29D6CF71ED24}" type="pres">
      <dgm:prSet presAssocID="{41182BEB-6B49-4A0F-8ED7-5CAE6011A162}" presName="spacer" presStyleCnt="0"/>
      <dgm:spPr/>
    </dgm:pt>
    <dgm:pt modelId="{C1A97791-6DDE-4DA1-801F-8B22B1A0E999}" type="pres">
      <dgm:prSet presAssocID="{D11D919B-B764-47CF-B520-360939207148}" presName="parentText" presStyleLbl="node1" presStyleIdx="4" presStyleCnt="6" custScaleX="92447">
        <dgm:presLayoutVars>
          <dgm:chMax val="0"/>
          <dgm:bulletEnabled val="1"/>
        </dgm:presLayoutVars>
      </dgm:prSet>
      <dgm:spPr/>
      <dgm:t>
        <a:bodyPr/>
        <a:lstStyle/>
        <a:p>
          <a:endParaRPr lang="en-US"/>
        </a:p>
      </dgm:t>
    </dgm:pt>
    <dgm:pt modelId="{F0D7647E-5BC6-4579-AA48-6FA62ABFEE34}" type="pres">
      <dgm:prSet presAssocID="{CBBD98FD-F9DF-4A0E-A7F9-E6FEFEAC0740}" presName="spacer" presStyleCnt="0"/>
      <dgm:spPr/>
    </dgm:pt>
    <dgm:pt modelId="{1CB5635C-B379-4B8D-9308-66093A46B1CF}" type="pres">
      <dgm:prSet presAssocID="{A96FE5E6-31D2-41B0-8EFF-EA633C4F0905}" presName="parentText" presStyleLbl="node1" presStyleIdx="5" presStyleCnt="6" custScaleX="92447">
        <dgm:presLayoutVars>
          <dgm:chMax val="0"/>
          <dgm:bulletEnabled val="1"/>
        </dgm:presLayoutVars>
      </dgm:prSet>
      <dgm:spPr/>
      <dgm:t>
        <a:bodyPr/>
        <a:lstStyle/>
        <a:p>
          <a:endParaRPr lang="en-US"/>
        </a:p>
      </dgm:t>
    </dgm:pt>
  </dgm:ptLst>
  <dgm:cxnLst>
    <dgm:cxn modelId="{C66E857A-2F4D-4A03-8CCF-33B3480D8AAE}" srcId="{FF7FE4C2-9DBA-4C48-853E-6B11B9759D79}" destId="{CDAD7960-CB94-4104-A6E5-633D81C6ABEB}" srcOrd="1" destOrd="0" parTransId="{5BFEFEF7-0C4C-4B5D-8C8D-38109B58C3C5}" sibTransId="{59CE3415-34E2-4C10-A84D-F4107A6B1E5A}"/>
    <dgm:cxn modelId="{FAB6FDC0-927E-419B-B067-B5DD760B4846}" srcId="{FF7FE4C2-9DBA-4C48-853E-6B11B9759D79}" destId="{3BAE51F6-EC1A-4038-A716-C5A53A7A8B72}" srcOrd="2" destOrd="0" parTransId="{11415F2A-1D5C-445A-A0AA-BA03E1022142}" sibTransId="{7F776920-DE81-4023-8C64-83CEF2EE9BA8}"/>
    <dgm:cxn modelId="{16CD5E16-D9A0-4C66-9E48-53EF1A13D5C7}" type="presOf" srcId="{E492ADC0-A6CB-4130-B7B6-6BACD48A5450}" destId="{35E796B4-42ED-45B0-A9FB-F3203E892625}" srcOrd="0" destOrd="0" presId="urn:microsoft.com/office/officeart/2005/8/layout/vList2"/>
    <dgm:cxn modelId="{F97881BA-CF54-451E-9231-6CB0D4FB1F48}" type="presOf" srcId="{3BAE51F6-EC1A-4038-A716-C5A53A7A8B72}" destId="{D2C2071E-A4D5-419C-8483-A7AFA53E459A}" srcOrd="0" destOrd="0" presId="urn:microsoft.com/office/officeart/2005/8/layout/vList2"/>
    <dgm:cxn modelId="{FF43A834-3C16-4914-90CE-D9D3DC2D0229}" type="presOf" srcId="{D11D919B-B764-47CF-B520-360939207148}" destId="{C1A97791-6DDE-4DA1-801F-8B22B1A0E999}" srcOrd="0" destOrd="0" presId="urn:microsoft.com/office/officeart/2005/8/layout/vList2"/>
    <dgm:cxn modelId="{C4252988-3777-430A-BEF9-D1855AB5D67C}" srcId="{FF7FE4C2-9DBA-4C48-853E-6B11B9759D79}" destId="{E492ADC0-A6CB-4130-B7B6-6BACD48A5450}" srcOrd="3" destOrd="0" parTransId="{33DEA663-0683-4286-8A6D-7DF5848CD485}" sibTransId="{41182BEB-6B49-4A0F-8ED7-5CAE6011A162}"/>
    <dgm:cxn modelId="{A23EB735-F7E9-4162-9A89-985B7C01A407}" srcId="{FF7FE4C2-9DBA-4C48-853E-6B11B9759D79}" destId="{DE62BDAE-F056-4109-B750-3BE1E9CE45A4}" srcOrd="0" destOrd="0" parTransId="{7754B077-5826-451C-A74B-1626A37067F3}" sibTransId="{8C888F76-EE84-435F-8F31-4860F8B88437}"/>
    <dgm:cxn modelId="{39AEF865-D1C7-4BE3-B588-EC691ADD9927}" type="presOf" srcId="{A96FE5E6-31D2-41B0-8EFF-EA633C4F0905}" destId="{1CB5635C-B379-4B8D-9308-66093A46B1CF}" srcOrd="0" destOrd="0" presId="urn:microsoft.com/office/officeart/2005/8/layout/vList2"/>
    <dgm:cxn modelId="{A0AF7DA2-609A-4E6D-9E64-B987FA30D812}" srcId="{FF7FE4C2-9DBA-4C48-853E-6B11B9759D79}" destId="{A96FE5E6-31D2-41B0-8EFF-EA633C4F0905}" srcOrd="5" destOrd="0" parTransId="{501C15A4-9468-4805-B794-D64F88ED39E1}" sibTransId="{7E42A3D2-DE0F-452F-9AD3-40297C8A4F21}"/>
    <dgm:cxn modelId="{867D7565-5143-496E-BDA2-8883D5A289DF}" srcId="{FF7FE4C2-9DBA-4C48-853E-6B11B9759D79}" destId="{D11D919B-B764-47CF-B520-360939207148}" srcOrd="4" destOrd="0" parTransId="{00CC26D2-46EB-4AB0-810E-80491DD19076}" sibTransId="{CBBD98FD-F9DF-4A0E-A7F9-E6FEFEAC0740}"/>
    <dgm:cxn modelId="{B2B045EF-606C-4B39-8505-D615A7ECBDD8}" type="presOf" srcId="{DE62BDAE-F056-4109-B750-3BE1E9CE45A4}" destId="{3B6DEDBF-E94E-44F2-809A-1A9E6BA0BEF4}" srcOrd="0" destOrd="0" presId="urn:microsoft.com/office/officeart/2005/8/layout/vList2"/>
    <dgm:cxn modelId="{AD662AB8-1564-449A-88BD-9E58B7078399}" type="presOf" srcId="{CDAD7960-CB94-4104-A6E5-633D81C6ABEB}" destId="{446BCCC1-A0C5-4982-949C-B1C10762DD66}" srcOrd="0" destOrd="0" presId="urn:microsoft.com/office/officeart/2005/8/layout/vList2"/>
    <dgm:cxn modelId="{F4692739-58D9-4E00-8997-6EEFC6488F93}" type="presOf" srcId="{FF7FE4C2-9DBA-4C48-853E-6B11B9759D79}" destId="{5A3EFF9A-F367-4ACC-86A8-F398C88D02EA}" srcOrd="0" destOrd="0" presId="urn:microsoft.com/office/officeart/2005/8/layout/vList2"/>
    <dgm:cxn modelId="{C76ABCC4-5798-4966-8C01-97FBE5BF0156}" type="presParOf" srcId="{5A3EFF9A-F367-4ACC-86A8-F398C88D02EA}" destId="{3B6DEDBF-E94E-44F2-809A-1A9E6BA0BEF4}" srcOrd="0" destOrd="0" presId="urn:microsoft.com/office/officeart/2005/8/layout/vList2"/>
    <dgm:cxn modelId="{3DCDAB7E-9B2E-4312-9488-859336F6C641}" type="presParOf" srcId="{5A3EFF9A-F367-4ACC-86A8-F398C88D02EA}" destId="{1952C137-EF57-45AB-B033-5DF4EB72CB5E}" srcOrd="1" destOrd="0" presId="urn:microsoft.com/office/officeart/2005/8/layout/vList2"/>
    <dgm:cxn modelId="{7811D508-399B-4520-ABCA-C11E11B899E6}" type="presParOf" srcId="{5A3EFF9A-F367-4ACC-86A8-F398C88D02EA}" destId="{446BCCC1-A0C5-4982-949C-B1C10762DD66}" srcOrd="2" destOrd="0" presId="urn:microsoft.com/office/officeart/2005/8/layout/vList2"/>
    <dgm:cxn modelId="{F33E6AD7-8BBC-4FA2-8AB0-FC3AEE823D74}" type="presParOf" srcId="{5A3EFF9A-F367-4ACC-86A8-F398C88D02EA}" destId="{B7AD9586-8808-4CD7-88D8-C0803E02FE13}" srcOrd="3" destOrd="0" presId="urn:microsoft.com/office/officeart/2005/8/layout/vList2"/>
    <dgm:cxn modelId="{D0902AC0-A4D6-4ED7-993F-5C9436E10B87}" type="presParOf" srcId="{5A3EFF9A-F367-4ACC-86A8-F398C88D02EA}" destId="{D2C2071E-A4D5-419C-8483-A7AFA53E459A}" srcOrd="4" destOrd="0" presId="urn:microsoft.com/office/officeart/2005/8/layout/vList2"/>
    <dgm:cxn modelId="{EF94AEC3-241F-40A9-A997-5FDB9E30A076}" type="presParOf" srcId="{5A3EFF9A-F367-4ACC-86A8-F398C88D02EA}" destId="{C293183F-7D42-417B-BD2D-332522782D89}" srcOrd="5" destOrd="0" presId="urn:microsoft.com/office/officeart/2005/8/layout/vList2"/>
    <dgm:cxn modelId="{9A946FD6-C4D4-4BE4-873D-8F07AC4F23B1}" type="presParOf" srcId="{5A3EFF9A-F367-4ACC-86A8-F398C88D02EA}" destId="{35E796B4-42ED-45B0-A9FB-F3203E892625}" srcOrd="6" destOrd="0" presId="urn:microsoft.com/office/officeart/2005/8/layout/vList2"/>
    <dgm:cxn modelId="{A713C532-4163-42C9-B32D-A6417A86857F}" type="presParOf" srcId="{5A3EFF9A-F367-4ACC-86A8-F398C88D02EA}" destId="{8D00EFA5-26D5-4F23-8185-29D6CF71ED24}" srcOrd="7" destOrd="0" presId="urn:microsoft.com/office/officeart/2005/8/layout/vList2"/>
    <dgm:cxn modelId="{9869DCFD-BC40-4C88-87F4-8358B1A6A6E5}" type="presParOf" srcId="{5A3EFF9A-F367-4ACC-86A8-F398C88D02EA}" destId="{C1A97791-6DDE-4DA1-801F-8B22B1A0E999}" srcOrd="8" destOrd="0" presId="urn:microsoft.com/office/officeart/2005/8/layout/vList2"/>
    <dgm:cxn modelId="{594F0BDA-4AB1-4C14-BAC7-603DFEAB6CC5}" type="presParOf" srcId="{5A3EFF9A-F367-4ACC-86A8-F398C88D02EA}" destId="{F0D7647E-5BC6-4579-AA48-6FA62ABFEE34}" srcOrd="9" destOrd="0" presId="urn:microsoft.com/office/officeart/2005/8/layout/vList2"/>
    <dgm:cxn modelId="{05C0566A-55E6-440A-B2F9-C47709022D0A}" type="presParOf" srcId="{5A3EFF9A-F367-4ACC-86A8-F398C88D02EA}" destId="{1CB5635C-B379-4B8D-9308-66093A46B1C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31A59-B171-42CB-8958-A51A5C5BB7B6}" type="doc">
      <dgm:prSet loTypeId="urn:microsoft.com/office/officeart/2005/8/layout/hList9" loCatId="list" qsTypeId="urn:microsoft.com/office/officeart/2005/8/quickstyle/simple1" qsCatId="simple" csTypeId="urn:microsoft.com/office/officeart/2005/8/colors/accent1_2" csCatId="accent1"/>
      <dgm:spPr/>
      <dgm:t>
        <a:bodyPr/>
        <a:lstStyle/>
        <a:p>
          <a:endParaRPr lang="en-US"/>
        </a:p>
      </dgm:t>
    </dgm:pt>
    <dgm:pt modelId="{6381FD76-83F2-401E-BF13-5891C66D04E8}">
      <dgm:prSet/>
      <dgm:spPr/>
      <dgm:t>
        <a:bodyPr/>
        <a:lstStyle/>
        <a:p>
          <a:pPr rtl="0"/>
          <a:r>
            <a:rPr lang="en-US" dirty="0" smtClean="0">
              <a:solidFill>
                <a:schemeClr val="bg1"/>
              </a:solidFill>
            </a:rPr>
            <a:t>Pre-CCLS</a:t>
          </a:r>
          <a:endParaRPr lang="en-US" dirty="0">
            <a:solidFill>
              <a:schemeClr val="bg1"/>
            </a:solidFill>
          </a:endParaRPr>
        </a:p>
      </dgm:t>
    </dgm:pt>
    <dgm:pt modelId="{D21324B0-2877-4257-803A-8235DF0E2CBD}" type="parTrans" cxnId="{5A3718DE-AD65-41FF-8889-A37F5A10E46E}">
      <dgm:prSet/>
      <dgm:spPr/>
      <dgm:t>
        <a:bodyPr/>
        <a:lstStyle/>
        <a:p>
          <a:endParaRPr lang="en-US"/>
        </a:p>
      </dgm:t>
    </dgm:pt>
    <dgm:pt modelId="{A04D07EF-3BD1-48A1-8042-884C75F900F3}" type="sibTrans" cxnId="{5A3718DE-AD65-41FF-8889-A37F5A10E46E}">
      <dgm:prSet/>
      <dgm:spPr/>
      <dgm:t>
        <a:bodyPr/>
        <a:lstStyle/>
        <a:p>
          <a:endParaRPr lang="en-US"/>
        </a:p>
      </dgm:t>
    </dgm:pt>
    <dgm:pt modelId="{308EBE8A-24DC-46D4-BFFA-D6453FFF9176}">
      <dgm:prSet/>
      <dgm:spPr/>
      <dgm:t>
        <a:bodyPr/>
        <a:lstStyle/>
        <a:p>
          <a:pPr rtl="0"/>
          <a:r>
            <a:rPr lang="en-US" dirty="0" smtClean="0"/>
            <a:t>Core Text</a:t>
          </a:r>
          <a:endParaRPr lang="en-US" dirty="0"/>
        </a:p>
      </dgm:t>
    </dgm:pt>
    <dgm:pt modelId="{274B0E26-8F48-470C-8F6E-54A1E42AE5BB}" type="parTrans" cxnId="{08F33AE7-6552-4F31-ADE5-69F8CB61AA33}">
      <dgm:prSet/>
      <dgm:spPr/>
      <dgm:t>
        <a:bodyPr/>
        <a:lstStyle/>
        <a:p>
          <a:endParaRPr lang="en-US"/>
        </a:p>
      </dgm:t>
    </dgm:pt>
    <dgm:pt modelId="{14B0883E-BEDC-4220-9B9F-89C26CE02F36}" type="sibTrans" cxnId="{08F33AE7-6552-4F31-ADE5-69F8CB61AA33}">
      <dgm:prSet/>
      <dgm:spPr/>
      <dgm:t>
        <a:bodyPr/>
        <a:lstStyle/>
        <a:p>
          <a:endParaRPr lang="en-US"/>
        </a:p>
      </dgm:t>
    </dgm:pt>
    <dgm:pt modelId="{5D561B51-5EAB-43B2-A1DE-3F28CFEAC024}" type="pres">
      <dgm:prSet presAssocID="{CAD31A59-B171-42CB-8958-A51A5C5BB7B6}" presName="list" presStyleCnt="0">
        <dgm:presLayoutVars>
          <dgm:dir/>
          <dgm:animLvl val="lvl"/>
        </dgm:presLayoutVars>
      </dgm:prSet>
      <dgm:spPr/>
      <dgm:t>
        <a:bodyPr/>
        <a:lstStyle/>
        <a:p>
          <a:endParaRPr lang="en-US"/>
        </a:p>
      </dgm:t>
    </dgm:pt>
    <dgm:pt modelId="{F0AE803C-3C61-457B-97C9-957FEECBF386}" type="pres">
      <dgm:prSet presAssocID="{6381FD76-83F2-401E-BF13-5891C66D04E8}" presName="posSpace" presStyleCnt="0"/>
      <dgm:spPr/>
    </dgm:pt>
    <dgm:pt modelId="{9C81FF19-4CB0-41A9-B277-18213BB17F82}" type="pres">
      <dgm:prSet presAssocID="{6381FD76-83F2-401E-BF13-5891C66D04E8}" presName="vertFlow" presStyleCnt="0"/>
      <dgm:spPr/>
    </dgm:pt>
    <dgm:pt modelId="{23B49297-49E2-4B5C-B8CC-5F0442834ED0}" type="pres">
      <dgm:prSet presAssocID="{6381FD76-83F2-401E-BF13-5891C66D04E8}" presName="topSpace" presStyleCnt="0"/>
      <dgm:spPr/>
    </dgm:pt>
    <dgm:pt modelId="{DD423D88-DD70-4F2B-ACD8-2C19C406A669}" type="pres">
      <dgm:prSet presAssocID="{6381FD76-83F2-401E-BF13-5891C66D04E8}" presName="firstComp" presStyleCnt="0"/>
      <dgm:spPr/>
    </dgm:pt>
    <dgm:pt modelId="{42C87E6A-AA37-4E27-8322-5F67603B963C}" type="pres">
      <dgm:prSet presAssocID="{6381FD76-83F2-401E-BF13-5891C66D04E8}" presName="firstChild" presStyleLbl="bgAccFollowNode1" presStyleIdx="0" presStyleCnt="1"/>
      <dgm:spPr/>
      <dgm:t>
        <a:bodyPr/>
        <a:lstStyle/>
        <a:p>
          <a:endParaRPr lang="en-US"/>
        </a:p>
      </dgm:t>
    </dgm:pt>
    <dgm:pt modelId="{A4E76841-4582-4493-9D78-FE7E1BEFE4E3}" type="pres">
      <dgm:prSet presAssocID="{6381FD76-83F2-401E-BF13-5891C66D04E8}" presName="firstChildTx" presStyleLbl="bgAccFollowNode1" presStyleIdx="0" presStyleCnt="1">
        <dgm:presLayoutVars>
          <dgm:bulletEnabled val="1"/>
        </dgm:presLayoutVars>
      </dgm:prSet>
      <dgm:spPr/>
      <dgm:t>
        <a:bodyPr/>
        <a:lstStyle/>
        <a:p>
          <a:endParaRPr lang="en-US"/>
        </a:p>
      </dgm:t>
    </dgm:pt>
    <dgm:pt modelId="{2FDF3FA0-A74D-4974-95A3-63CA173B5BC8}" type="pres">
      <dgm:prSet presAssocID="{6381FD76-83F2-401E-BF13-5891C66D04E8}" presName="negSpace" presStyleCnt="0"/>
      <dgm:spPr/>
    </dgm:pt>
    <dgm:pt modelId="{A28F8E32-643B-4F5D-9F82-307120508D04}" type="pres">
      <dgm:prSet presAssocID="{6381FD76-83F2-401E-BF13-5891C66D04E8}" presName="circle" presStyleLbl="node1" presStyleIdx="0" presStyleCnt="1"/>
      <dgm:spPr/>
      <dgm:t>
        <a:bodyPr/>
        <a:lstStyle/>
        <a:p>
          <a:endParaRPr lang="en-US"/>
        </a:p>
      </dgm:t>
    </dgm:pt>
  </dgm:ptLst>
  <dgm:cxnLst>
    <dgm:cxn modelId="{5A3718DE-AD65-41FF-8889-A37F5A10E46E}" srcId="{CAD31A59-B171-42CB-8958-A51A5C5BB7B6}" destId="{6381FD76-83F2-401E-BF13-5891C66D04E8}" srcOrd="0" destOrd="0" parTransId="{D21324B0-2877-4257-803A-8235DF0E2CBD}" sibTransId="{A04D07EF-3BD1-48A1-8042-884C75F900F3}"/>
    <dgm:cxn modelId="{D76CDFB2-C276-409F-AB26-1AFFE4135BF2}" type="presOf" srcId="{6381FD76-83F2-401E-BF13-5891C66D04E8}" destId="{A28F8E32-643B-4F5D-9F82-307120508D04}" srcOrd="0" destOrd="0" presId="urn:microsoft.com/office/officeart/2005/8/layout/hList9"/>
    <dgm:cxn modelId="{F29A0EC8-338E-4C66-8D1C-2BC7B8141E3D}" type="presOf" srcId="{308EBE8A-24DC-46D4-BFFA-D6453FFF9176}" destId="{42C87E6A-AA37-4E27-8322-5F67603B963C}" srcOrd="0" destOrd="0" presId="urn:microsoft.com/office/officeart/2005/8/layout/hList9"/>
    <dgm:cxn modelId="{9DC9DBF8-F5E9-4B48-BC73-7E94EE871228}" type="presOf" srcId="{308EBE8A-24DC-46D4-BFFA-D6453FFF9176}" destId="{A4E76841-4582-4493-9D78-FE7E1BEFE4E3}" srcOrd="1" destOrd="0" presId="urn:microsoft.com/office/officeart/2005/8/layout/hList9"/>
    <dgm:cxn modelId="{2B7EFC72-45CB-4F6A-AC3E-231D3FCEA314}" type="presOf" srcId="{CAD31A59-B171-42CB-8958-A51A5C5BB7B6}" destId="{5D561B51-5EAB-43B2-A1DE-3F28CFEAC024}" srcOrd="0" destOrd="0" presId="urn:microsoft.com/office/officeart/2005/8/layout/hList9"/>
    <dgm:cxn modelId="{08F33AE7-6552-4F31-ADE5-69F8CB61AA33}" srcId="{6381FD76-83F2-401E-BF13-5891C66D04E8}" destId="{308EBE8A-24DC-46D4-BFFA-D6453FFF9176}" srcOrd="0" destOrd="0" parTransId="{274B0E26-8F48-470C-8F6E-54A1E42AE5BB}" sibTransId="{14B0883E-BEDC-4220-9B9F-89C26CE02F36}"/>
    <dgm:cxn modelId="{8C4BF845-66CE-46EF-A431-CA6680859EF1}" type="presParOf" srcId="{5D561B51-5EAB-43B2-A1DE-3F28CFEAC024}" destId="{F0AE803C-3C61-457B-97C9-957FEECBF386}" srcOrd="0" destOrd="0" presId="urn:microsoft.com/office/officeart/2005/8/layout/hList9"/>
    <dgm:cxn modelId="{78292A82-C690-4527-8B9B-779BA6666382}" type="presParOf" srcId="{5D561B51-5EAB-43B2-A1DE-3F28CFEAC024}" destId="{9C81FF19-4CB0-41A9-B277-18213BB17F82}" srcOrd="1" destOrd="0" presId="urn:microsoft.com/office/officeart/2005/8/layout/hList9"/>
    <dgm:cxn modelId="{A5A587A6-6BDB-4B3D-BAF9-B05D554BF757}" type="presParOf" srcId="{9C81FF19-4CB0-41A9-B277-18213BB17F82}" destId="{23B49297-49E2-4B5C-B8CC-5F0442834ED0}" srcOrd="0" destOrd="0" presId="urn:microsoft.com/office/officeart/2005/8/layout/hList9"/>
    <dgm:cxn modelId="{C874E831-8DBF-43FB-823A-166B2B5B0908}" type="presParOf" srcId="{9C81FF19-4CB0-41A9-B277-18213BB17F82}" destId="{DD423D88-DD70-4F2B-ACD8-2C19C406A669}" srcOrd="1" destOrd="0" presId="urn:microsoft.com/office/officeart/2005/8/layout/hList9"/>
    <dgm:cxn modelId="{486A293A-68E2-4383-AF42-1B43615E32C3}" type="presParOf" srcId="{DD423D88-DD70-4F2B-ACD8-2C19C406A669}" destId="{42C87E6A-AA37-4E27-8322-5F67603B963C}" srcOrd="0" destOrd="0" presId="urn:microsoft.com/office/officeart/2005/8/layout/hList9"/>
    <dgm:cxn modelId="{953C33C1-BA73-43CB-B9C2-A1C47474810F}" type="presParOf" srcId="{DD423D88-DD70-4F2B-ACD8-2C19C406A669}" destId="{A4E76841-4582-4493-9D78-FE7E1BEFE4E3}" srcOrd="1" destOrd="0" presId="urn:microsoft.com/office/officeart/2005/8/layout/hList9"/>
    <dgm:cxn modelId="{63AFD320-764F-4EE1-96FA-DD2466613C9A}" type="presParOf" srcId="{5D561B51-5EAB-43B2-A1DE-3F28CFEAC024}" destId="{2FDF3FA0-A74D-4974-95A3-63CA173B5BC8}" srcOrd="2" destOrd="0" presId="urn:microsoft.com/office/officeart/2005/8/layout/hList9"/>
    <dgm:cxn modelId="{9C5FCC3C-2C6C-4F26-ABCC-AD39BE465472}" type="presParOf" srcId="{5D561B51-5EAB-43B2-A1DE-3F28CFEAC024}" destId="{A28F8E32-643B-4F5D-9F82-307120508D04}"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D31A59-B171-42CB-8958-A51A5C5BB7B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6381FD76-83F2-401E-BF13-5891C66D04E8}">
      <dgm:prSet/>
      <dgm:spPr/>
      <dgm:t>
        <a:bodyPr/>
        <a:lstStyle/>
        <a:p>
          <a:pPr rtl="0"/>
          <a:r>
            <a:rPr lang="en-US" dirty="0" smtClean="0">
              <a:solidFill>
                <a:schemeClr val="bg1"/>
              </a:solidFill>
            </a:rPr>
            <a:t>Post-CCLS</a:t>
          </a:r>
          <a:endParaRPr lang="en-US" dirty="0">
            <a:solidFill>
              <a:schemeClr val="bg1"/>
            </a:solidFill>
          </a:endParaRPr>
        </a:p>
      </dgm:t>
    </dgm:pt>
    <dgm:pt modelId="{D21324B0-2877-4257-803A-8235DF0E2CBD}" type="parTrans" cxnId="{5A3718DE-AD65-41FF-8889-A37F5A10E46E}">
      <dgm:prSet/>
      <dgm:spPr/>
      <dgm:t>
        <a:bodyPr/>
        <a:lstStyle/>
        <a:p>
          <a:endParaRPr lang="en-US"/>
        </a:p>
      </dgm:t>
    </dgm:pt>
    <dgm:pt modelId="{A04D07EF-3BD1-48A1-8042-884C75F900F3}" type="sibTrans" cxnId="{5A3718DE-AD65-41FF-8889-A37F5A10E46E}">
      <dgm:prSet/>
      <dgm:spPr/>
      <dgm:t>
        <a:bodyPr/>
        <a:lstStyle/>
        <a:p>
          <a:endParaRPr lang="en-US"/>
        </a:p>
      </dgm:t>
    </dgm:pt>
    <dgm:pt modelId="{308EBE8A-24DC-46D4-BFFA-D6453FFF9176}">
      <dgm:prSet/>
      <dgm:spPr/>
      <dgm:t>
        <a:bodyPr/>
        <a:lstStyle/>
        <a:p>
          <a:pPr rtl="0"/>
          <a:r>
            <a:rPr lang="en-US" dirty="0" smtClean="0"/>
            <a:t>Core Texts</a:t>
          </a:r>
          <a:endParaRPr lang="en-US" dirty="0"/>
        </a:p>
      </dgm:t>
    </dgm:pt>
    <dgm:pt modelId="{274B0E26-8F48-470C-8F6E-54A1E42AE5BB}" type="parTrans" cxnId="{08F33AE7-6552-4F31-ADE5-69F8CB61AA33}">
      <dgm:prSet/>
      <dgm:spPr/>
      <dgm:t>
        <a:bodyPr/>
        <a:lstStyle/>
        <a:p>
          <a:endParaRPr lang="en-US"/>
        </a:p>
      </dgm:t>
    </dgm:pt>
    <dgm:pt modelId="{14B0883E-BEDC-4220-9B9F-89C26CE02F36}" type="sibTrans" cxnId="{08F33AE7-6552-4F31-ADE5-69F8CB61AA33}">
      <dgm:prSet/>
      <dgm:spPr/>
      <dgm:t>
        <a:bodyPr/>
        <a:lstStyle/>
        <a:p>
          <a:endParaRPr lang="en-US"/>
        </a:p>
      </dgm:t>
    </dgm:pt>
    <dgm:pt modelId="{5D561B51-5EAB-43B2-A1DE-3F28CFEAC024}" type="pres">
      <dgm:prSet presAssocID="{CAD31A59-B171-42CB-8958-A51A5C5BB7B6}" presName="list" presStyleCnt="0">
        <dgm:presLayoutVars>
          <dgm:dir/>
          <dgm:animLvl val="lvl"/>
        </dgm:presLayoutVars>
      </dgm:prSet>
      <dgm:spPr/>
      <dgm:t>
        <a:bodyPr/>
        <a:lstStyle/>
        <a:p>
          <a:endParaRPr lang="en-US"/>
        </a:p>
      </dgm:t>
    </dgm:pt>
    <dgm:pt modelId="{F0AE803C-3C61-457B-97C9-957FEECBF386}" type="pres">
      <dgm:prSet presAssocID="{6381FD76-83F2-401E-BF13-5891C66D04E8}" presName="posSpace" presStyleCnt="0"/>
      <dgm:spPr/>
    </dgm:pt>
    <dgm:pt modelId="{9C81FF19-4CB0-41A9-B277-18213BB17F82}" type="pres">
      <dgm:prSet presAssocID="{6381FD76-83F2-401E-BF13-5891C66D04E8}" presName="vertFlow" presStyleCnt="0"/>
      <dgm:spPr/>
    </dgm:pt>
    <dgm:pt modelId="{23B49297-49E2-4B5C-B8CC-5F0442834ED0}" type="pres">
      <dgm:prSet presAssocID="{6381FD76-83F2-401E-BF13-5891C66D04E8}" presName="topSpace" presStyleCnt="0"/>
      <dgm:spPr/>
    </dgm:pt>
    <dgm:pt modelId="{DD423D88-DD70-4F2B-ACD8-2C19C406A669}" type="pres">
      <dgm:prSet presAssocID="{6381FD76-83F2-401E-BF13-5891C66D04E8}" presName="firstComp" presStyleCnt="0"/>
      <dgm:spPr/>
    </dgm:pt>
    <dgm:pt modelId="{42C87E6A-AA37-4E27-8322-5F67603B963C}" type="pres">
      <dgm:prSet presAssocID="{6381FD76-83F2-401E-BF13-5891C66D04E8}" presName="firstChild" presStyleLbl="bgAccFollowNode1" presStyleIdx="0" presStyleCnt="1"/>
      <dgm:spPr/>
      <dgm:t>
        <a:bodyPr/>
        <a:lstStyle/>
        <a:p>
          <a:endParaRPr lang="en-US"/>
        </a:p>
      </dgm:t>
    </dgm:pt>
    <dgm:pt modelId="{A4E76841-4582-4493-9D78-FE7E1BEFE4E3}" type="pres">
      <dgm:prSet presAssocID="{6381FD76-83F2-401E-BF13-5891C66D04E8}" presName="firstChildTx" presStyleLbl="bgAccFollowNode1" presStyleIdx="0" presStyleCnt="1">
        <dgm:presLayoutVars>
          <dgm:bulletEnabled val="1"/>
        </dgm:presLayoutVars>
      </dgm:prSet>
      <dgm:spPr/>
      <dgm:t>
        <a:bodyPr/>
        <a:lstStyle/>
        <a:p>
          <a:endParaRPr lang="en-US"/>
        </a:p>
      </dgm:t>
    </dgm:pt>
    <dgm:pt modelId="{2FDF3FA0-A74D-4974-95A3-63CA173B5BC8}" type="pres">
      <dgm:prSet presAssocID="{6381FD76-83F2-401E-BF13-5891C66D04E8}" presName="negSpace" presStyleCnt="0"/>
      <dgm:spPr/>
    </dgm:pt>
    <dgm:pt modelId="{A28F8E32-643B-4F5D-9F82-307120508D04}" type="pres">
      <dgm:prSet presAssocID="{6381FD76-83F2-401E-BF13-5891C66D04E8}" presName="circle" presStyleLbl="node1" presStyleIdx="0" presStyleCnt="1"/>
      <dgm:spPr/>
      <dgm:t>
        <a:bodyPr/>
        <a:lstStyle/>
        <a:p>
          <a:endParaRPr lang="en-US"/>
        </a:p>
      </dgm:t>
    </dgm:pt>
  </dgm:ptLst>
  <dgm:cxnLst>
    <dgm:cxn modelId="{5A3718DE-AD65-41FF-8889-A37F5A10E46E}" srcId="{CAD31A59-B171-42CB-8958-A51A5C5BB7B6}" destId="{6381FD76-83F2-401E-BF13-5891C66D04E8}" srcOrd="0" destOrd="0" parTransId="{D21324B0-2877-4257-803A-8235DF0E2CBD}" sibTransId="{A04D07EF-3BD1-48A1-8042-884C75F900F3}"/>
    <dgm:cxn modelId="{DBC59DD6-C879-4775-A72F-350F4AE280F6}" type="presOf" srcId="{308EBE8A-24DC-46D4-BFFA-D6453FFF9176}" destId="{A4E76841-4582-4493-9D78-FE7E1BEFE4E3}" srcOrd="1" destOrd="0" presId="urn:microsoft.com/office/officeart/2005/8/layout/hList9"/>
    <dgm:cxn modelId="{AAF85AE8-21B9-4381-96FC-47119E1DCB79}" type="presOf" srcId="{6381FD76-83F2-401E-BF13-5891C66D04E8}" destId="{A28F8E32-643B-4F5D-9F82-307120508D04}" srcOrd="0" destOrd="0" presId="urn:microsoft.com/office/officeart/2005/8/layout/hList9"/>
    <dgm:cxn modelId="{EFCD7B7E-F5F5-4746-B9A6-7B2259D86614}" type="presOf" srcId="{308EBE8A-24DC-46D4-BFFA-D6453FFF9176}" destId="{42C87E6A-AA37-4E27-8322-5F67603B963C}" srcOrd="0" destOrd="0" presId="urn:microsoft.com/office/officeart/2005/8/layout/hList9"/>
    <dgm:cxn modelId="{3F69AD68-BCC1-44FF-9F23-9F98A3AB33E7}" type="presOf" srcId="{CAD31A59-B171-42CB-8958-A51A5C5BB7B6}" destId="{5D561B51-5EAB-43B2-A1DE-3F28CFEAC024}" srcOrd="0" destOrd="0" presId="urn:microsoft.com/office/officeart/2005/8/layout/hList9"/>
    <dgm:cxn modelId="{08F33AE7-6552-4F31-ADE5-69F8CB61AA33}" srcId="{6381FD76-83F2-401E-BF13-5891C66D04E8}" destId="{308EBE8A-24DC-46D4-BFFA-D6453FFF9176}" srcOrd="0" destOrd="0" parTransId="{274B0E26-8F48-470C-8F6E-54A1E42AE5BB}" sibTransId="{14B0883E-BEDC-4220-9B9F-89C26CE02F36}"/>
    <dgm:cxn modelId="{50BABF36-E00A-4AC0-808E-79583048503C}" type="presParOf" srcId="{5D561B51-5EAB-43B2-A1DE-3F28CFEAC024}" destId="{F0AE803C-3C61-457B-97C9-957FEECBF386}" srcOrd="0" destOrd="0" presId="urn:microsoft.com/office/officeart/2005/8/layout/hList9"/>
    <dgm:cxn modelId="{31D49CCF-A162-4EF8-B890-9F1C4CF89594}" type="presParOf" srcId="{5D561B51-5EAB-43B2-A1DE-3F28CFEAC024}" destId="{9C81FF19-4CB0-41A9-B277-18213BB17F82}" srcOrd="1" destOrd="0" presId="urn:microsoft.com/office/officeart/2005/8/layout/hList9"/>
    <dgm:cxn modelId="{2D29DB01-7614-47C7-BFDC-3F952F9BF632}" type="presParOf" srcId="{9C81FF19-4CB0-41A9-B277-18213BB17F82}" destId="{23B49297-49E2-4B5C-B8CC-5F0442834ED0}" srcOrd="0" destOrd="0" presId="urn:microsoft.com/office/officeart/2005/8/layout/hList9"/>
    <dgm:cxn modelId="{9DE8CE38-CA0F-45CD-B378-FF057D815CBC}" type="presParOf" srcId="{9C81FF19-4CB0-41A9-B277-18213BB17F82}" destId="{DD423D88-DD70-4F2B-ACD8-2C19C406A669}" srcOrd="1" destOrd="0" presId="urn:microsoft.com/office/officeart/2005/8/layout/hList9"/>
    <dgm:cxn modelId="{D898D1C3-52E7-441F-9BB5-49B3BA24A67C}" type="presParOf" srcId="{DD423D88-DD70-4F2B-ACD8-2C19C406A669}" destId="{42C87E6A-AA37-4E27-8322-5F67603B963C}" srcOrd="0" destOrd="0" presId="urn:microsoft.com/office/officeart/2005/8/layout/hList9"/>
    <dgm:cxn modelId="{83CD4317-0B68-4523-AB5F-DB5B5B02211A}" type="presParOf" srcId="{DD423D88-DD70-4F2B-ACD8-2C19C406A669}" destId="{A4E76841-4582-4493-9D78-FE7E1BEFE4E3}" srcOrd="1" destOrd="0" presId="urn:microsoft.com/office/officeart/2005/8/layout/hList9"/>
    <dgm:cxn modelId="{AC106A3A-ADB0-4C8B-B30A-BAC44AB5F76F}" type="presParOf" srcId="{5D561B51-5EAB-43B2-A1DE-3F28CFEAC024}" destId="{2FDF3FA0-A74D-4974-95A3-63CA173B5BC8}" srcOrd="2" destOrd="0" presId="urn:microsoft.com/office/officeart/2005/8/layout/hList9"/>
    <dgm:cxn modelId="{30E8822D-38F0-4207-B136-9348C8F6B3AE}" type="presParOf" srcId="{5D561B51-5EAB-43B2-A1DE-3F28CFEAC024}" destId="{A28F8E32-643B-4F5D-9F82-307120508D04}" srcOrd="3" destOrd="0" presId="urn:microsoft.com/office/officeart/2005/8/layout/hList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68F456-7582-46C1-84DE-96E9FAD203B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F0530BE-60B9-4AB1-9E6B-ADFDFE37416A}">
      <dgm:prSet/>
      <dgm:spPr/>
      <dgm:t>
        <a:bodyPr/>
        <a:lstStyle/>
        <a:p>
          <a:pPr rtl="0"/>
          <a:r>
            <a:rPr lang="en-US" dirty="0" smtClean="0">
              <a:solidFill>
                <a:schemeClr val="accent1"/>
              </a:solidFill>
            </a:rPr>
            <a:t>Pre-CCLS</a:t>
          </a:r>
          <a:endParaRPr lang="en-US" dirty="0">
            <a:solidFill>
              <a:schemeClr val="accent1"/>
            </a:solidFill>
          </a:endParaRPr>
        </a:p>
      </dgm:t>
    </dgm:pt>
    <dgm:pt modelId="{8C4F407C-2FB1-4F27-BAA7-DED871D57362}" type="parTrans" cxnId="{BF517008-4D6D-4F87-936B-03712E9CBF88}">
      <dgm:prSet/>
      <dgm:spPr/>
      <dgm:t>
        <a:bodyPr/>
        <a:lstStyle/>
        <a:p>
          <a:endParaRPr lang="en-US"/>
        </a:p>
      </dgm:t>
    </dgm:pt>
    <dgm:pt modelId="{52390BBA-51D4-4067-B557-AFE1E6401BC4}" type="sibTrans" cxnId="{BF517008-4D6D-4F87-936B-03712E9CBF88}">
      <dgm:prSet/>
      <dgm:spPr/>
      <dgm:t>
        <a:bodyPr/>
        <a:lstStyle/>
        <a:p>
          <a:endParaRPr lang="en-US"/>
        </a:p>
      </dgm:t>
    </dgm:pt>
    <dgm:pt modelId="{2D09D1D1-E107-40BC-9DC2-3F4EBD0B8A0D}">
      <dgm:prSet/>
      <dgm:spPr/>
      <dgm:t>
        <a:bodyPr/>
        <a:lstStyle/>
        <a:p>
          <a:pPr rtl="0"/>
          <a:r>
            <a:rPr lang="en-US" dirty="0" smtClean="0">
              <a:solidFill>
                <a:schemeClr val="bg1"/>
              </a:solidFill>
            </a:rPr>
            <a:t>What is a mythological hero?</a:t>
          </a:r>
          <a:endParaRPr lang="en-US" dirty="0">
            <a:solidFill>
              <a:schemeClr val="bg1"/>
            </a:solidFill>
          </a:endParaRPr>
        </a:p>
      </dgm:t>
    </dgm:pt>
    <dgm:pt modelId="{60D1306D-1F13-4D2D-B2E4-F73E996836F3}" type="parTrans" cxnId="{F45D55FA-5BFF-4476-8155-35EB188A41C6}">
      <dgm:prSet/>
      <dgm:spPr/>
      <dgm:t>
        <a:bodyPr/>
        <a:lstStyle/>
        <a:p>
          <a:endParaRPr lang="en-US"/>
        </a:p>
      </dgm:t>
    </dgm:pt>
    <dgm:pt modelId="{867E824B-5DD6-4F4E-95CD-9F0487E82076}" type="sibTrans" cxnId="{F45D55FA-5BFF-4476-8155-35EB188A41C6}">
      <dgm:prSet/>
      <dgm:spPr/>
      <dgm:t>
        <a:bodyPr/>
        <a:lstStyle/>
        <a:p>
          <a:endParaRPr lang="en-US"/>
        </a:p>
      </dgm:t>
    </dgm:pt>
    <dgm:pt modelId="{1021B0E0-C26E-439F-B258-D1E77E556BE0}">
      <dgm:prSet/>
      <dgm:spPr/>
      <dgm:t>
        <a:bodyPr/>
        <a:lstStyle/>
        <a:p>
          <a:pPr rtl="0"/>
          <a:r>
            <a:rPr lang="en-US" dirty="0" smtClean="0">
              <a:solidFill>
                <a:schemeClr val="bg1"/>
              </a:solidFill>
            </a:rPr>
            <a:t>Are you a hero?</a:t>
          </a:r>
          <a:endParaRPr lang="en-US" dirty="0">
            <a:solidFill>
              <a:schemeClr val="bg1"/>
            </a:solidFill>
          </a:endParaRPr>
        </a:p>
      </dgm:t>
    </dgm:pt>
    <dgm:pt modelId="{795EE276-46C0-43E7-AA4D-F152ADA90076}" type="parTrans" cxnId="{654A4BE7-76F7-4191-9CD6-0D1458495943}">
      <dgm:prSet/>
      <dgm:spPr/>
      <dgm:t>
        <a:bodyPr/>
        <a:lstStyle/>
        <a:p>
          <a:endParaRPr lang="en-US"/>
        </a:p>
      </dgm:t>
    </dgm:pt>
    <dgm:pt modelId="{A183862F-05E3-490A-9584-1B475572319F}" type="sibTrans" cxnId="{654A4BE7-76F7-4191-9CD6-0D1458495943}">
      <dgm:prSet/>
      <dgm:spPr/>
      <dgm:t>
        <a:bodyPr/>
        <a:lstStyle/>
        <a:p>
          <a:endParaRPr lang="en-US"/>
        </a:p>
      </dgm:t>
    </dgm:pt>
    <dgm:pt modelId="{40978405-E837-4C85-91F6-6EB95853D542}" type="pres">
      <dgm:prSet presAssocID="{6868F456-7582-46C1-84DE-96E9FAD203B4}" presName="vert0" presStyleCnt="0">
        <dgm:presLayoutVars>
          <dgm:dir/>
          <dgm:animOne val="branch"/>
          <dgm:animLvl val="lvl"/>
        </dgm:presLayoutVars>
      </dgm:prSet>
      <dgm:spPr/>
      <dgm:t>
        <a:bodyPr/>
        <a:lstStyle/>
        <a:p>
          <a:endParaRPr lang="en-US"/>
        </a:p>
      </dgm:t>
    </dgm:pt>
    <dgm:pt modelId="{58117A95-4061-4766-AE99-5B8A40400E68}" type="pres">
      <dgm:prSet presAssocID="{4F0530BE-60B9-4AB1-9E6B-ADFDFE37416A}" presName="thickLine" presStyleLbl="alignNode1" presStyleIdx="0" presStyleCnt="1"/>
      <dgm:spPr/>
    </dgm:pt>
    <dgm:pt modelId="{41A4855B-92A0-4830-81D9-BBB62F28ED3A}" type="pres">
      <dgm:prSet presAssocID="{4F0530BE-60B9-4AB1-9E6B-ADFDFE37416A}" presName="horz1" presStyleCnt="0"/>
      <dgm:spPr/>
    </dgm:pt>
    <dgm:pt modelId="{013F7614-83F5-41C6-9116-23F2714D3298}" type="pres">
      <dgm:prSet presAssocID="{4F0530BE-60B9-4AB1-9E6B-ADFDFE37416A}" presName="tx1" presStyleLbl="revTx" presStyleIdx="0" presStyleCnt="3"/>
      <dgm:spPr/>
      <dgm:t>
        <a:bodyPr/>
        <a:lstStyle/>
        <a:p>
          <a:endParaRPr lang="en-US"/>
        </a:p>
      </dgm:t>
    </dgm:pt>
    <dgm:pt modelId="{7493C55E-EFF2-43DF-884E-8CEDEE54BDCD}" type="pres">
      <dgm:prSet presAssocID="{4F0530BE-60B9-4AB1-9E6B-ADFDFE37416A}" presName="vert1" presStyleCnt="0"/>
      <dgm:spPr/>
    </dgm:pt>
    <dgm:pt modelId="{65F40332-AAB6-456C-B1D5-562471FE8E01}" type="pres">
      <dgm:prSet presAssocID="{2D09D1D1-E107-40BC-9DC2-3F4EBD0B8A0D}" presName="vertSpace2a" presStyleCnt="0"/>
      <dgm:spPr/>
    </dgm:pt>
    <dgm:pt modelId="{B4163312-6BCA-47D0-B544-658F6362208C}" type="pres">
      <dgm:prSet presAssocID="{2D09D1D1-E107-40BC-9DC2-3F4EBD0B8A0D}" presName="horz2" presStyleCnt="0"/>
      <dgm:spPr/>
    </dgm:pt>
    <dgm:pt modelId="{7EA3D1B9-7C5B-4819-BD50-94821571DA6B}" type="pres">
      <dgm:prSet presAssocID="{2D09D1D1-E107-40BC-9DC2-3F4EBD0B8A0D}" presName="horzSpace2" presStyleCnt="0"/>
      <dgm:spPr/>
    </dgm:pt>
    <dgm:pt modelId="{73DAC496-6DA0-4934-BA3D-554091741353}" type="pres">
      <dgm:prSet presAssocID="{2D09D1D1-E107-40BC-9DC2-3F4EBD0B8A0D}" presName="tx2" presStyleLbl="revTx" presStyleIdx="1" presStyleCnt="3"/>
      <dgm:spPr/>
      <dgm:t>
        <a:bodyPr/>
        <a:lstStyle/>
        <a:p>
          <a:endParaRPr lang="en-US"/>
        </a:p>
      </dgm:t>
    </dgm:pt>
    <dgm:pt modelId="{17487989-671E-46BE-817F-9E479B80A4A6}" type="pres">
      <dgm:prSet presAssocID="{2D09D1D1-E107-40BC-9DC2-3F4EBD0B8A0D}" presName="vert2" presStyleCnt="0"/>
      <dgm:spPr/>
    </dgm:pt>
    <dgm:pt modelId="{E695C379-E5C4-409B-9F2F-A8445444EAEC}" type="pres">
      <dgm:prSet presAssocID="{2D09D1D1-E107-40BC-9DC2-3F4EBD0B8A0D}" presName="thinLine2b" presStyleLbl="callout" presStyleIdx="0" presStyleCnt="2"/>
      <dgm:spPr/>
    </dgm:pt>
    <dgm:pt modelId="{283153F4-375E-4C70-9751-483DDDBD6597}" type="pres">
      <dgm:prSet presAssocID="{2D09D1D1-E107-40BC-9DC2-3F4EBD0B8A0D}" presName="vertSpace2b" presStyleCnt="0"/>
      <dgm:spPr/>
    </dgm:pt>
    <dgm:pt modelId="{E0175C7D-99AC-4EB7-B3A9-768599EE8649}" type="pres">
      <dgm:prSet presAssocID="{1021B0E0-C26E-439F-B258-D1E77E556BE0}" presName="horz2" presStyleCnt="0"/>
      <dgm:spPr/>
    </dgm:pt>
    <dgm:pt modelId="{C1514E43-2B8F-481E-8453-32167B52F4B5}" type="pres">
      <dgm:prSet presAssocID="{1021B0E0-C26E-439F-B258-D1E77E556BE0}" presName="horzSpace2" presStyleCnt="0"/>
      <dgm:spPr/>
    </dgm:pt>
    <dgm:pt modelId="{E49BF228-C58B-4B17-9F78-2FBA0231E48B}" type="pres">
      <dgm:prSet presAssocID="{1021B0E0-C26E-439F-B258-D1E77E556BE0}" presName="tx2" presStyleLbl="revTx" presStyleIdx="2" presStyleCnt="3"/>
      <dgm:spPr/>
      <dgm:t>
        <a:bodyPr/>
        <a:lstStyle/>
        <a:p>
          <a:endParaRPr lang="en-US"/>
        </a:p>
      </dgm:t>
    </dgm:pt>
    <dgm:pt modelId="{45C850AC-1EEB-4257-9542-DAFB8C611DAC}" type="pres">
      <dgm:prSet presAssocID="{1021B0E0-C26E-439F-B258-D1E77E556BE0}" presName="vert2" presStyleCnt="0"/>
      <dgm:spPr/>
    </dgm:pt>
    <dgm:pt modelId="{7831DFD8-399A-438E-91EF-D6EB171F57A2}" type="pres">
      <dgm:prSet presAssocID="{1021B0E0-C26E-439F-B258-D1E77E556BE0}" presName="thinLine2b" presStyleLbl="callout" presStyleIdx="1" presStyleCnt="2"/>
      <dgm:spPr/>
    </dgm:pt>
    <dgm:pt modelId="{D9F55933-981D-4E4E-97F4-42D651F3221D}" type="pres">
      <dgm:prSet presAssocID="{1021B0E0-C26E-439F-B258-D1E77E556BE0}" presName="vertSpace2b" presStyleCnt="0"/>
      <dgm:spPr/>
    </dgm:pt>
  </dgm:ptLst>
  <dgm:cxnLst>
    <dgm:cxn modelId="{F45D55FA-5BFF-4476-8155-35EB188A41C6}" srcId="{4F0530BE-60B9-4AB1-9E6B-ADFDFE37416A}" destId="{2D09D1D1-E107-40BC-9DC2-3F4EBD0B8A0D}" srcOrd="0" destOrd="0" parTransId="{60D1306D-1F13-4D2D-B2E4-F73E996836F3}" sibTransId="{867E824B-5DD6-4F4E-95CD-9F0487E82076}"/>
    <dgm:cxn modelId="{4129C03E-60F8-4196-8C07-E2705505F85F}" type="presOf" srcId="{4F0530BE-60B9-4AB1-9E6B-ADFDFE37416A}" destId="{013F7614-83F5-41C6-9116-23F2714D3298}" srcOrd="0" destOrd="0" presId="urn:microsoft.com/office/officeart/2008/layout/LinedList"/>
    <dgm:cxn modelId="{7B055141-47DB-49AC-AE95-6D238BB3F3B5}" type="presOf" srcId="{6868F456-7582-46C1-84DE-96E9FAD203B4}" destId="{40978405-E837-4C85-91F6-6EB95853D542}" srcOrd="0" destOrd="0" presId="urn:microsoft.com/office/officeart/2008/layout/LinedList"/>
    <dgm:cxn modelId="{6450F630-095C-4374-9F5E-27155E655D30}" type="presOf" srcId="{2D09D1D1-E107-40BC-9DC2-3F4EBD0B8A0D}" destId="{73DAC496-6DA0-4934-BA3D-554091741353}" srcOrd="0" destOrd="0" presId="urn:microsoft.com/office/officeart/2008/layout/LinedList"/>
    <dgm:cxn modelId="{2B532DE1-5B71-4A38-9084-D47FB137FE8A}" type="presOf" srcId="{1021B0E0-C26E-439F-B258-D1E77E556BE0}" destId="{E49BF228-C58B-4B17-9F78-2FBA0231E48B}" srcOrd="0" destOrd="0" presId="urn:microsoft.com/office/officeart/2008/layout/LinedList"/>
    <dgm:cxn modelId="{654A4BE7-76F7-4191-9CD6-0D1458495943}" srcId="{4F0530BE-60B9-4AB1-9E6B-ADFDFE37416A}" destId="{1021B0E0-C26E-439F-B258-D1E77E556BE0}" srcOrd="1" destOrd="0" parTransId="{795EE276-46C0-43E7-AA4D-F152ADA90076}" sibTransId="{A183862F-05E3-490A-9584-1B475572319F}"/>
    <dgm:cxn modelId="{BF517008-4D6D-4F87-936B-03712E9CBF88}" srcId="{6868F456-7582-46C1-84DE-96E9FAD203B4}" destId="{4F0530BE-60B9-4AB1-9E6B-ADFDFE37416A}" srcOrd="0" destOrd="0" parTransId="{8C4F407C-2FB1-4F27-BAA7-DED871D57362}" sibTransId="{52390BBA-51D4-4067-B557-AFE1E6401BC4}"/>
    <dgm:cxn modelId="{3F07EB43-3C98-466D-9B70-C178615F422B}" type="presParOf" srcId="{40978405-E837-4C85-91F6-6EB95853D542}" destId="{58117A95-4061-4766-AE99-5B8A40400E68}" srcOrd="0" destOrd="0" presId="urn:microsoft.com/office/officeart/2008/layout/LinedList"/>
    <dgm:cxn modelId="{E7702A36-53A0-498B-95EF-5D698DE3B653}" type="presParOf" srcId="{40978405-E837-4C85-91F6-6EB95853D542}" destId="{41A4855B-92A0-4830-81D9-BBB62F28ED3A}" srcOrd="1" destOrd="0" presId="urn:microsoft.com/office/officeart/2008/layout/LinedList"/>
    <dgm:cxn modelId="{E8B93A60-D7A0-4FC6-8B54-3117F6A1AA25}" type="presParOf" srcId="{41A4855B-92A0-4830-81D9-BBB62F28ED3A}" destId="{013F7614-83F5-41C6-9116-23F2714D3298}" srcOrd="0" destOrd="0" presId="urn:microsoft.com/office/officeart/2008/layout/LinedList"/>
    <dgm:cxn modelId="{A1DCE757-A11E-45BA-9852-D129255AEC53}" type="presParOf" srcId="{41A4855B-92A0-4830-81D9-BBB62F28ED3A}" destId="{7493C55E-EFF2-43DF-884E-8CEDEE54BDCD}" srcOrd="1" destOrd="0" presId="urn:microsoft.com/office/officeart/2008/layout/LinedList"/>
    <dgm:cxn modelId="{2A55A977-006E-4D21-8FC0-C86593B9F026}" type="presParOf" srcId="{7493C55E-EFF2-43DF-884E-8CEDEE54BDCD}" destId="{65F40332-AAB6-456C-B1D5-562471FE8E01}" srcOrd="0" destOrd="0" presId="urn:microsoft.com/office/officeart/2008/layout/LinedList"/>
    <dgm:cxn modelId="{7E002098-D359-4BFB-8197-CFE5F7A7DF45}" type="presParOf" srcId="{7493C55E-EFF2-43DF-884E-8CEDEE54BDCD}" destId="{B4163312-6BCA-47D0-B544-658F6362208C}" srcOrd="1" destOrd="0" presId="urn:microsoft.com/office/officeart/2008/layout/LinedList"/>
    <dgm:cxn modelId="{B0CB89CF-DCCF-4B22-96CF-EEC51D70D4DA}" type="presParOf" srcId="{B4163312-6BCA-47D0-B544-658F6362208C}" destId="{7EA3D1B9-7C5B-4819-BD50-94821571DA6B}" srcOrd="0" destOrd="0" presId="urn:microsoft.com/office/officeart/2008/layout/LinedList"/>
    <dgm:cxn modelId="{4FA4DBC3-2370-4E94-9ECB-F83428E14B82}" type="presParOf" srcId="{B4163312-6BCA-47D0-B544-658F6362208C}" destId="{73DAC496-6DA0-4934-BA3D-554091741353}" srcOrd="1" destOrd="0" presId="urn:microsoft.com/office/officeart/2008/layout/LinedList"/>
    <dgm:cxn modelId="{D498C04D-E795-45BA-8E37-C757B78F4F72}" type="presParOf" srcId="{B4163312-6BCA-47D0-B544-658F6362208C}" destId="{17487989-671E-46BE-817F-9E479B80A4A6}" srcOrd="2" destOrd="0" presId="urn:microsoft.com/office/officeart/2008/layout/LinedList"/>
    <dgm:cxn modelId="{D89CDD24-0519-4633-9CE3-90AE524842E7}" type="presParOf" srcId="{7493C55E-EFF2-43DF-884E-8CEDEE54BDCD}" destId="{E695C379-E5C4-409B-9F2F-A8445444EAEC}" srcOrd="2" destOrd="0" presId="urn:microsoft.com/office/officeart/2008/layout/LinedList"/>
    <dgm:cxn modelId="{84D2C340-B997-4C37-9F5F-FD5B47414559}" type="presParOf" srcId="{7493C55E-EFF2-43DF-884E-8CEDEE54BDCD}" destId="{283153F4-375E-4C70-9751-483DDDBD6597}" srcOrd="3" destOrd="0" presId="urn:microsoft.com/office/officeart/2008/layout/LinedList"/>
    <dgm:cxn modelId="{C4C59C13-3CF6-4F39-B234-66FB6D5A411C}" type="presParOf" srcId="{7493C55E-EFF2-43DF-884E-8CEDEE54BDCD}" destId="{E0175C7D-99AC-4EB7-B3A9-768599EE8649}" srcOrd="4" destOrd="0" presId="urn:microsoft.com/office/officeart/2008/layout/LinedList"/>
    <dgm:cxn modelId="{C94A367E-865C-484C-B7DD-8D0F7F756B06}" type="presParOf" srcId="{E0175C7D-99AC-4EB7-B3A9-768599EE8649}" destId="{C1514E43-2B8F-481E-8453-32167B52F4B5}" srcOrd="0" destOrd="0" presId="urn:microsoft.com/office/officeart/2008/layout/LinedList"/>
    <dgm:cxn modelId="{782AC2A6-B425-4D6D-800A-DF50D4C82626}" type="presParOf" srcId="{E0175C7D-99AC-4EB7-B3A9-768599EE8649}" destId="{E49BF228-C58B-4B17-9F78-2FBA0231E48B}" srcOrd="1" destOrd="0" presId="urn:microsoft.com/office/officeart/2008/layout/LinedList"/>
    <dgm:cxn modelId="{2E139284-0620-42AD-AF66-C114AABC30D4}" type="presParOf" srcId="{E0175C7D-99AC-4EB7-B3A9-768599EE8649}" destId="{45C850AC-1EEB-4257-9542-DAFB8C611DAC}" srcOrd="2" destOrd="0" presId="urn:microsoft.com/office/officeart/2008/layout/LinedList"/>
    <dgm:cxn modelId="{E514EBCC-F703-42AA-B1F3-39F8125074A5}" type="presParOf" srcId="{7493C55E-EFF2-43DF-884E-8CEDEE54BDCD}" destId="{7831DFD8-399A-438E-91EF-D6EB171F57A2}" srcOrd="5" destOrd="0" presId="urn:microsoft.com/office/officeart/2008/layout/LinedList"/>
    <dgm:cxn modelId="{0BE10027-71B4-49C4-968C-1F24F07AE9AD}" type="presParOf" srcId="{7493C55E-EFF2-43DF-884E-8CEDEE54BDCD}" destId="{D9F55933-981D-4E4E-97F4-42D651F3221D}"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03C39F-B392-469D-8B26-59FB1ABD13EA}"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39EA18ED-9EFB-4D01-ADA5-4B3D67855BC9}">
      <dgm:prSet/>
      <dgm:spPr/>
      <dgm:t>
        <a:bodyPr/>
        <a:lstStyle/>
        <a:p>
          <a:pPr rtl="0"/>
          <a:r>
            <a:rPr lang="en-US" dirty="0" smtClean="0">
              <a:solidFill>
                <a:schemeClr val="accent1"/>
              </a:solidFill>
            </a:rPr>
            <a:t>Post-CCLS</a:t>
          </a:r>
          <a:endParaRPr lang="en-US" dirty="0">
            <a:solidFill>
              <a:schemeClr val="accent1"/>
            </a:solidFill>
          </a:endParaRPr>
        </a:p>
      </dgm:t>
    </dgm:pt>
    <dgm:pt modelId="{A4B92EA9-DCC1-46B5-849C-43886F43915A}" type="parTrans" cxnId="{368003FC-7628-4DA6-B8B4-F1949E960A3B}">
      <dgm:prSet/>
      <dgm:spPr/>
      <dgm:t>
        <a:bodyPr/>
        <a:lstStyle/>
        <a:p>
          <a:endParaRPr lang="en-US"/>
        </a:p>
      </dgm:t>
    </dgm:pt>
    <dgm:pt modelId="{70870D32-3A7F-489A-9535-185EBC172A5D}" type="sibTrans" cxnId="{368003FC-7628-4DA6-B8B4-F1949E960A3B}">
      <dgm:prSet/>
      <dgm:spPr/>
      <dgm:t>
        <a:bodyPr/>
        <a:lstStyle/>
        <a:p>
          <a:endParaRPr lang="en-US"/>
        </a:p>
      </dgm:t>
    </dgm:pt>
    <dgm:pt modelId="{0E821CDA-6B4F-4701-B4D7-91A9313C9AB6}">
      <dgm:prSet custT="1"/>
      <dgm:spPr/>
      <dgm:t>
        <a:bodyPr/>
        <a:lstStyle/>
        <a:p>
          <a:pPr rtl="0"/>
          <a:r>
            <a:rPr lang="en-US" sz="2800" dirty="0" smtClean="0">
              <a:solidFill>
                <a:schemeClr val="bg1"/>
              </a:solidFill>
            </a:rPr>
            <a:t>In </a:t>
          </a:r>
          <a:r>
            <a:rPr lang="en-US" sz="2800" i="1" dirty="0" smtClean="0">
              <a:solidFill>
                <a:schemeClr val="bg1"/>
              </a:solidFill>
            </a:rPr>
            <a:t>The Odyssey</a:t>
          </a:r>
          <a:r>
            <a:rPr lang="en-US" sz="2800" dirty="0" smtClean="0">
              <a:solidFill>
                <a:schemeClr val="bg1"/>
              </a:solidFill>
            </a:rPr>
            <a:t>, how does the author’s use of symbolism complement the hero’s journey? How did this specific technique impact you as a reader of this text?</a:t>
          </a:r>
          <a:endParaRPr lang="en-US" sz="2800" dirty="0">
            <a:solidFill>
              <a:schemeClr val="bg1"/>
            </a:solidFill>
          </a:endParaRPr>
        </a:p>
      </dgm:t>
    </dgm:pt>
    <dgm:pt modelId="{AB285DA5-453A-4350-B6FF-879851AF6362}" type="parTrans" cxnId="{12D6B720-F70C-42FF-8B19-9DA9B6E660E7}">
      <dgm:prSet/>
      <dgm:spPr/>
      <dgm:t>
        <a:bodyPr/>
        <a:lstStyle/>
        <a:p>
          <a:endParaRPr lang="en-US"/>
        </a:p>
      </dgm:t>
    </dgm:pt>
    <dgm:pt modelId="{E3C25C40-B998-4CE5-94BC-A776B6FF025D}" type="sibTrans" cxnId="{12D6B720-F70C-42FF-8B19-9DA9B6E660E7}">
      <dgm:prSet/>
      <dgm:spPr/>
      <dgm:t>
        <a:bodyPr/>
        <a:lstStyle/>
        <a:p>
          <a:endParaRPr lang="en-US"/>
        </a:p>
      </dgm:t>
    </dgm:pt>
    <dgm:pt modelId="{DF6BEE79-217E-4A0B-A05E-0EE99F8F9C1B}">
      <dgm:prSet custT="1"/>
      <dgm:spPr/>
      <dgm:t>
        <a:bodyPr/>
        <a:lstStyle/>
        <a:p>
          <a:pPr rtl="0"/>
          <a:r>
            <a:rPr lang="en-US" sz="2400" dirty="0" smtClean="0">
              <a:solidFill>
                <a:schemeClr val="bg1"/>
              </a:solidFill>
            </a:rPr>
            <a:t>As you read </a:t>
          </a:r>
          <a:r>
            <a:rPr lang="en-US" sz="2400" i="1" dirty="0" smtClean="0">
              <a:solidFill>
                <a:schemeClr val="bg1"/>
              </a:solidFill>
            </a:rPr>
            <a:t>The Lost City of Z</a:t>
          </a:r>
          <a:r>
            <a:rPr lang="en-US" sz="2400" dirty="0" smtClean="0">
              <a:solidFill>
                <a:schemeClr val="bg1"/>
              </a:solidFill>
            </a:rPr>
            <a:t>, mark any passages or sentences which exemplify elements of the hero’s journey. How do your choices illustrate the hero’s journey? What questions do they raise for you</a:t>
          </a:r>
          <a:r>
            <a:rPr lang="en-US" sz="1800" dirty="0" smtClean="0">
              <a:solidFill>
                <a:schemeClr val="bg1"/>
              </a:solidFill>
            </a:rPr>
            <a:t>?</a:t>
          </a:r>
          <a:endParaRPr lang="en-US" sz="1800" dirty="0">
            <a:solidFill>
              <a:schemeClr val="bg1"/>
            </a:solidFill>
          </a:endParaRPr>
        </a:p>
      </dgm:t>
    </dgm:pt>
    <dgm:pt modelId="{D5AA167B-3461-4207-852E-FA6A95D5CD79}" type="parTrans" cxnId="{DAC2F3FA-8486-4C6E-A742-2A198F58DD7D}">
      <dgm:prSet/>
      <dgm:spPr/>
      <dgm:t>
        <a:bodyPr/>
        <a:lstStyle/>
        <a:p>
          <a:endParaRPr lang="en-US"/>
        </a:p>
      </dgm:t>
    </dgm:pt>
    <dgm:pt modelId="{EA8D1095-18E3-467A-9D08-E7459AC13E5C}" type="sibTrans" cxnId="{DAC2F3FA-8486-4C6E-A742-2A198F58DD7D}">
      <dgm:prSet/>
      <dgm:spPr/>
      <dgm:t>
        <a:bodyPr/>
        <a:lstStyle/>
        <a:p>
          <a:endParaRPr lang="en-US"/>
        </a:p>
      </dgm:t>
    </dgm:pt>
    <dgm:pt modelId="{0156894D-F897-41CD-A010-A06419ACFA4D}" type="pres">
      <dgm:prSet presAssocID="{9D03C39F-B392-469D-8B26-59FB1ABD13EA}" presName="vert0" presStyleCnt="0">
        <dgm:presLayoutVars>
          <dgm:dir/>
          <dgm:animOne val="branch"/>
          <dgm:animLvl val="lvl"/>
        </dgm:presLayoutVars>
      </dgm:prSet>
      <dgm:spPr/>
      <dgm:t>
        <a:bodyPr/>
        <a:lstStyle/>
        <a:p>
          <a:endParaRPr lang="en-US"/>
        </a:p>
      </dgm:t>
    </dgm:pt>
    <dgm:pt modelId="{466CBA9C-E5F8-45A1-B5E9-BA6153014C5C}" type="pres">
      <dgm:prSet presAssocID="{39EA18ED-9EFB-4D01-ADA5-4B3D67855BC9}" presName="thickLine" presStyleLbl="alignNode1" presStyleIdx="0" presStyleCnt="1"/>
      <dgm:spPr/>
    </dgm:pt>
    <dgm:pt modelId="{FBE6340B-2B39-4563-88C7-B5C8CEC32BFF}" type="pres">
      <dgm:prSet presAssocID="{39EA18ED-9EFB-4D01-ADA5-4B3D67855BC9}" presName="horz1" presStyleCnt="0"/>
      <dgm:spPr/>
    </dgm:pt>
    <dgm:pt modelId="{86A0E656-664B-4595-9728-B383D955B35C}" type="pres">
      <dgm:prSet presAssocID="{39EA18ED-9EFB-4D01-ADA5-4B3D67855BC9}" presName="tx1" presStyleLbl="revTx" presStyleIdx="0" presStyleCnt="3"/>
      <dgm:spPr/>
      <dgm:t>
        <a:bodyPr/>
        <a:lstStyle/>
        <a:p>
          <a:endParaRPr lang="en-US"/>
        </a:p>
      </dgm:t>
    </dgm:pt>
    <dgm:pt modelId="{14DFCA5B-1283-4D88-9E5B-7270668A4D49}" type="pres">
      <dgm:prSet presAssocID="{39EA18ED-9EFB-4D01-ADA5-4B3D67855BC9}" presName="vert1" presStyleCnt="0"/>
      <dgm:spPr/>
    </dgm:pt>
    <dgm:pt modelId="{345C3265-8DC7-4936-8D53-5281DC0A3B17}" type="pres">
      <dgm:prSet presAssocID="{0E821CDA-6B4F-4701-B4D7-91A9313C9AB6}" presName="vertSpace2a" presStyleCnt="0"/>
      <dgm:spPr/>
    </dgm:pt>
    <dgm:pt modelId="{8915B00A-1AF0-4918-B020-122283FC1601}" type="pres">
      <dgm:prSet presAssocID="{0E821CDA-6B4F-4701-B4D7-91A9313C9AB6}" presName="horz2" presStyleCnt="0"/>
      <dgm:spPr/>
    </dgm:pt>
    <dgm:pt modelId="{F56323A0-33F7-410E-BA44-32FB95D58923}" type="pres">
      <dgm:prSet presAssocID="{0E821CDA-6B4F-4701-B4D7-91A9313C9AB6}" presName="horzSpace2" presStyleCnt="0"/>
      <dgm:spPr/>
    </dgm:pt>
    <dgm:pt modelId="{31E509EE-7422-453B-BB4E-BE86D5EBA949}" type="pres">
      <dgm:prSet presAssocID="{0E821CDA-6B4F-4701-B4D7-91A9313C9AB6}" presName="tx2" presStyleLbl="revTx" presStyleIdx="1" presStyleCnt="3"/>
      <dgm:spPr/>
      <dgm:t>
        <a:bodyPr/>
        <a:lstStyle/>
        <a:p>
          <a:endParaRPr lang="en-US"/>
        </a:p>
      </dgm:t>
    </dgm:pt>
    <dgm:pt modelId="{E4FE78AF-FA19-4714-8187-5EA7325530AF}" type="pres">
      <dgm:prSet presAssocID="{0E821CDA-6B4F-4701-B4D7-91A9313C9AB6}" presName="vert2" presStyleCnt="0"/>
      <dgm:spPr/>
    </dgm:pt>
    <dgm:pt modelId="{3AB5C514-0B80-4C2F-A427-7471B85FE84B}" type="pres">
      <dgm:prSet presAssocID="{0E821CDA-6B4F-4701-B4D7-91A9313C9AB6}" presName="thinLine2b" presStyleLbl="callout" presStyleIdx="0" presStyleCnt="2"/>
      <dgm:spPr/>
    </dgm:pt>
    <dgm:pt modelId="{5916057C-ECE7-4DB3-8665-16EB3FC1DA26}" type="pres">
      <dgm:prSet presAssocID="{0E821CDA-6B4F-4701-B4D7-91A9313C9AB6}" presName="vertSpace2b" presStyleCnt="0"/>
      <dgm:spPr/>
    </dgm:pt>
    <dgm:pt modelId="{73194658-ED89-4BBB-B6F2-168A6B897C16}" type="pres">
      <dgm:prSet presAssocID="{DF6BEE79-217E-4A0B-A05E-0EE99F8F9C1B}" presName="horz2" presStyleCnt="0"/>
      <dgm:spPr/>
    </dgm:pt>
    <dgm:pt modelId="{F5CC3B71-8E57-4476-8D45-9E730534A4B1}" type="pres">
      <dgm:prSet presAssocID="{DF6BEE79-217E-4A0B-A05E-0EE99F8F9C1B}" presName="horzSpace2" presStyleCnt="0"/>
      <dgm:spPr/>
    </dgm:pt>
    <dgm:pt modelId="{97BEB029-B359-4E17-83DC-C06283FDC175}" type="pres">
      <dgm:prSet presAssocID="{DF6BEE79-217E-4A0B-A05E-0EE99F8F9C1B}" presName="tx2" presStyleLbl="revTx" presStyleIdx="2" presStyleCnt="3"/>
      <dgm:spPr/>
      <dgm:t>
        <a:bodyPr/>
        <a:lstStyle/>
        <a:p>
          <a:endParaRPr lang="en-US"/>
        </a:p>
      </dgm:t>
    </dgm:pt>
    <dgm:pt modelId="{248039DF-514B-43FD-8CCB-3B847604F753}" type="pres">
      <dgm:prSet presAssocID="{DF6BEE79-217E-4A0B-A05E-0EE99F8F9C1B}" presName="vert2" presStyleCnt="0"/>
      <dgm:spPr/>
    </dgm:pt>
    <dgm:pt modelId="{EA47ABD8-72E8-4296-BBB6-A0A2A89BC889}" type="pres">
      <dgm:prSet presAssocID="{DF6BEE79-217E-4A0B-A05E-0EE99F8F9C1B}" presName="thinLine2b" presStyleLbl="callout" presStyleIdx="1" presStyleCnt="2"/>
      <dgm:spPr/>
    </dgm:pt>
    <dgm:pt modelId="{21C97C65-994A-4117-99C3-E1BC558DD9B4}" type="pres">
      <dgm:prSet presAssocID="{DF6BEE79-217E-4A0B-A05E-0EE99F8F9C1B}" presName="vertSpace2b" presStyleCnt="0"/>
      <dgm:spPr/>
    </dgm:pt>
  </dgm:ptLst>
  <dgm:cxnLst>
    <dgm:cxn modelId="{DAC2F3FA-8486-4C6E-A742-2A198F58DD7D}" srcId="{39EA18ED-9EFB-4D01-ADA5-4B3D67855BC9}" destId="{DF6BEE79-217E-4A0B-A05E-0EE99F8F9C1B}" srcOrd="1" destOrd="0" parTransId="{D5AA167B-3461-4207-852E-FA6A95D5CD79}" sibTransId="{EA8D1095-18E3-467A-9D08-E7459AC13E5C}"/>
    <dgm:cxn modelId="{FFE506F2-7C7D-4EEC-81E8-4D51EC59A109}" type="presOf" srcId="{39EA18ED-9EFB-4D01-ADA5-4B3D67855BC9}" destId="{86A0E656-664B-4595-9728-B383D955B35C}" srcOrd="0" destOrd="0" presId="urn:microsoft.com/office/officeart/2008/layout/LinedList"/>
    <dgm:cxn modelId="{660557A6-FDC7-48FC-9381-7D55FD71F0AA}" type="presOf" srcId="{0E821CDA-6B4F-4701-B4D7-91A9313C9AB6}" destId="{31E509EE-7422-453B-BB4E-BE86D5EBA949}" srcOrd="0" destOrd="0" presId="urn:microsoft.com/office/officeart/2008/layout/LinedList"/>
    <dgm:cxn modelId="{368003FC-7628-4DA6-B8B4-F1949E960A3B}" srcId="{9D03C39F-B392-469D-8B26-59FB1ABD13EA}" destId="{39EA18ED-9EFB-4D01-ADA5-4B3D67855BC9}" srcOrd="0" destOrd="0" parTransId="{A4B92EA9-DCC1-46B5-849C-43886F43915A}" sibTransId="{70870D32-3A7F-489A-9535-185EBC172A5D}"/>
    <dgm:cxn modelId="{12D6B720-F70C-42FF-8B19-9DA9B6E660E7}" srcId="{39EA18ED-9EFB-4D01-ADA5-4B3D67855BC9}" destId="{0E821CDA-6B4F-4701-B4D7-91A9313C9AB6}" srcOrd="0" destOrd="0" parTransId="{AB285DA5-453A-4350-B6FF-879851AF6362}" sibTransId="{E3C25C40-B998-4CE5-94BC-A776B6FF025D}"/>
    <dgm:cxn modelId="{3EB2702A-2972-489D-AA57-56347475DC0F}" type="presOf" srcId="{DF6BEE79-217E-4A0B-A05E-0EE99F8F9C1B}" destId="{97BEB029-B359-4E17-83DC-C06283FDC175}" srcOrd="0" destOrd="0" presId="urn:microsoft.com/office/officeart/2008/layout/LinedList"/>
    <dgm:cxn modelId="{0228FF95-F441-4842-B0BB-510E14932D60}" type="presOf" srcId="{9D03C39F-B392-469D-8B26-59FB1ABD13EA}" destId="{0156894D-F897-41CD-A010-A06419ACFA4D}" srcOrd="0" destOrd="0" presId="urn:microsoft.com/office/officeart/2008/layout/LinedList"/>
    <dgm:cxn modelId="{4E3422C3-1578-4D3E-B620-40AC037A32CC}" type="presParOf" srcId="{0156894D-F897-41CD-A010-A06419ACFA4D}" destId="{466CBA9C-E5F8-45A1-B5E9-BA6153014C5C}" srcOrd="0" destOrd="0" presId="urn:microsoft.com/office/officeart/2008/layout/LinedList"/>
    <dgm:cxn modelId="{CAC2E626-7674-46B7-8C7F-3FA2DF4123AF}" type="presParOf" srcId="{0156894D-F897-41CD-A010-A06419ACFA4D}" destId="{FBE6340B-2B39-4563-88C7-B5C8CEC32BFF}" srcOrd="1" destOrd="0" presId="urn:microsoft.com/office/officeart/2008/layout/LinedList"/>
    <dgm:cxn modelId="{45868799-E4F2-4836-867A-6522731E3F4E}" type="presParOf" srcId="{FBE6340B-2B39-4563-88C7-B5C8CEC32BFF}" destId="{86A0E656-664B-4595-9728-B383D955B35C}" srcOrd="0" destOrd="0" presId="urn:microsoft.com/office/officeart/2008/layout/LinedList"/>
    <dgm:cxn modelId="{1B650D1F-121C-40FD-94F2-0C02757E4C18}" type="presParOf" srcId="{FBE6340B-2B39-4563-88C7-B5C8CEC32BFF}" destId="{14DFCA5B-1283-4D88-9E5B-7270668A4D49}" srcOrd="1" destOrd="0" presId="urn:microsoft.com/office/officeart/2008/layout/LinedList"/>
    <dgm:cxn modelId="{0E9EB877-413E-44E9-A129-445C2E7781F9}" type="presParOf" srcId="{14DFCA5B-1283-4D88-9E5B-7270668A4D49}" destId="{345C3265-8DC7-4936-8D53-5281DC0A3B17}" srcOrd="0" destOrd="0" presId="urn:microsoft.com/office/officeart/2008/layout/LinedList"/>
    <dgm:cxn modelId="{902B8520-E91F-4780-841E-22ABE090D10C}" type="presParOf" srcId="{14DFCA5B-1283-4D88-9E5B-7270668A4D49}" destId="{8915B00A-1AF0-4918-B020-122283FC1601}" srcOrd="1" destOrd="0" presId="urn:microsoft.com/office/officeart/2008/layout/LinedList"/>
    <dgm:cxn modelId="{3A3C34BB-7EE3-4C12-A98B-D6641B880CC4}" type="presParOf" srcId="{8915B00A-1AF0-4918-B020-122283FC1601}" destId="{F56323A0-33F7-410E-BA44-32FB95D58923}" srcOrd="0" destOrd="0" presId="urn:microsoft.com/office/officeart/2008/layout/LinedList"/>
    <dgm:cxn modelId="{1796E5E5-04B4-49F5-AC00-14AD01F8A00D}" type="presParOf" srcId="{8915B00A-1AF0-4918-B020-122283FC1601}" destId="{31E509EE-7422-453B-BB4E-BE86D5EBA949}" srcOrd="1" destOrd="0" presId="urn:microsoft.com/office/officeart/2008/layout/LinedList"/>
    <dgm:cxn modelId="{1D8CC92F-E189-4B35-A097-D9F4EF8989C2}" type="presParOf" srcId="{8915B00A-1AF0-4918-B020-122283FC1601}" destId="{E4FE78AF-FA19-4714-8187-5EA7325530AF}" srcOrd="2" destOrd="0" presId="urn:microsoft.com/office/officeart/2008/layout/LinedList"/>
    <dgm:cxn modelId="{EE80D9FE-86DD-46FD-BD1A-AC220D0D60F9}" type="presParOf" srcId="{14DFCA5B-1283-4D88-9E5B-7270668A4D49}" destId="{3AB5C514-0B80-4C2F-A427-7471B85FE84B}" srcOrd="2" destOrd="0" presId="urn:microsoft.com/office/officeart/2008/layout/LinedList"/>
    <dgm:cxn modelId="{FCC5D3CB-6B46-4823-97DA-EFDE6D3C030D}" type="presParOf" srcId="{14DFCA5B-1283-4D88-9E5B-7270668A4D49}" destId="{5916057C-ECE7-4DB3-8665-16EB3FC1DA26}" srcOrd="3" destOrd="0" presId="urn:microsoft.com/office/officeart/2008/layout/LinedList"/>
    <dgm:cxn modelId="{43DA2D5D-B5B5-4671-A478-18C2DAC590D9}" type="presParOf" srcId="{14DFCA5B-1283-4D88-9E5B-7270668A4D49}" destId="{73194658-ED89-4BBB-B6F2-168A6B897C16}" srcOrd="4" destOrd="0" presId="urn:microsoft.com/office/officeart/2008/layout/LinedList"/>
    <dgm:cxn modelId="{C5011264-27F7-45B1-BA0D-6AAAC6CBF971}" type="presParOf" srcId="{73194658-ED89-4BBB-B6F2-168A6B897C16}" destId="{F5CC3B71-8E57-4476-8D45-9E730534A4B1}" srcOrd="0" destOrd="0" presId="urn:microsoft.com/office/officeart/2008/layout/LinedList"/>
    <dgm:cxn modelId="{C1E463C0-D7D8-4418-B7E0-2B31B6BE2788}" type="presParOf" srcId="{73194658-ED89-4BBB-B6F2-168A6B897C16}" destId="{97BEB029-B359-4E17-83DC-C06283FDC175}" srcOrd="1" destOrd="0" presId="urn:microsoft.com/office/officeart/2008/layout/LinedList"/>
    <dgm:cxn modelId="{2AAC3B75-4C28-46A2-A6FC-FC6A4CA1B331}" type="presParOf" srcId="{73194658-ED89-4BBB-B6F2-168A6B897C16}" destId="{248039DF-514B-43FD-8CCB-3B847604F753}" srcOrd="2" destOrd="0" presId="urn:microsoft.com/office/officeart/2008/layout/LinedList"/>
    <dgm:cxn modelId="{6A9348B5-C98D-4760-B5DA-6CD4869505B6}" type="presParOf" srcId="{14DFCA5B-1283-4D88-9E5B-7270668A4D49}" destId="{EA47ABD8-72E8-4296-BBB6-A0A2A89BC889}" srcOrd="5" destOrd="0" presId="urn:microsoft.com/office/officeart/2008/layout/LinedList"/>
    <dgm:cxn modelId="{841CA949-5E16-4BA3-9D3F-1D257D385D4C}" type="presParOf" srcId="{14DFCA5B-1283-4D88-9E5B-7270668A4D49}" destId="{21C97C65-994A-4117-99C3-E1BC558DD9B4}"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64E3B2-50DB-46EB-9687-B1E0975F7730}"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en-US"/>
        </a:p>
      </dgm:t>
    </dgm:pt>
    <dgm:pt modelId="{DC5EEC23-B197-4DF5-A0FA-035CA1BA3546}">
      <dgm:prSet/>
      <dgm:spPr/>
      <dgm:t>
        <a:bodyPr/>
        <a:lstStyle/>
        <a:p>
          <a:pPr rtl="0"/>
          <a:r>
            <a:rPr lang="en-US" smtClean="0"/>
            <a:t>Write about a time you had to make a difficult decision. Describe the situation and the heroic qualities you exhibited.</a:t>
          </a:r>
          <a:endParaRPr lang="en-US"/>
        </a:p>
      </dgm:t>
    </dgm:pt>
    <dgm:pt modelId="{3B0DC257-9DE9-463C-A63F-9FEF375EAB7A}" type="parTrans" cxnId="{3F1F582B-F62C-4F54-9F23-7047398677D7}">
      <dgm:prSet/>
      <dgm:spPr/>
      <dgm:t>
        <a:bodyPr/>
        <a:lstStyle/>
        <a:p>
          <a:endParaRPr lang="en-US"/>
        </a:p>
      </dgm:t>
    </dgm:pt>
    <dgm:pt modelId="{0BB1278B-ECCC-4C03-95D3-30359B3A8352}" type="sibTrans" cxnId="{3F1F582B-F62C-4F54-9F23-7047398677D7}">
      <dgm:prSet/>
      <dgm:spPr/>
      <dgm:t>
        <a:bodyPr/>
        <a:lstStyle/>
        <a:p>
          <a:endParaRPr lang="en-US"/>
        </a:p>
      </dgm:t>
    </dgm:pt>
    <dgm:pt modelId="{7F84205C-BD82-4B1F-95D3-AFE84AB0C59E}" type="pres">
      <dgm:prSet presAssocID="{2F64E3B2-50DB-46EB-9687-B1E0975F7730}" presName="Name0" presStyleCnt="0">
        <dgm:presLayoutVars>
          <dgm:dir/>
          <dgm:animLvl val="lvl"/>
          <dgm:resizeHandles val="exact"/>
        </dgm:presLayoutVars>
      </dgm:prSet>
      <dgm:spPr/>
      <dgm:t>
        <a:bodyPr/>
        <a:lstStyle/>
        <a:p>
          <a:endParaRPr lang="en-US"/>
        </a:p>
      </dgm:t>
    </dgm:pt>
    <dgm:pt modelId="{F6CD0D9A-3D85-4B72-9B6E-847458E15873}" type="pres">
      <dgm:prSet presAssocID="{DC5EEC23-B197-4DF5-A0FA-035CA1BA3546}" presName="boxAndChildren" presStyleCnt="0"/>
      <dgm:spPr/>
    </dgm:pt>
    <dgm:pt modelId="{A7E39DAA-2FC5-4700-9FB9-6B7305D0AE9B}" type="pres">
      <dgm:prSet presAssocID="{DC5EEC23-B197-4DF5-A0FA-035CA1BA3546}" presName="parentTextBox" presStyleLbl="node1" presStyleIdx="0" presStyleCnt="1"/>
      <dgm:spPr/>
      <dgm:t>
        <a:bodyPr/>
        <a:lstStyle/>
        <a:p>
          <a:endParaRPr lang="en-US"/>
        </a:p>
      </dgm:t>
    </dgm:pt>
  </dgm:ptLst>
  <dgm:cxnLst>
    <dgm:cxn modelId="{CB11957C-FD83-4B55-9695-E318FE5B5993}" type="presOf" srcId="{2F64E3B2-50DB-46EB-9687-B1E0975F7730}" destId="{7F84205C-BD82-4B1F-95D3-AFE84AB0C59E}" srcOrd="0" destOrd="0" presId="urn:microsoft.com/office/officeart/2005/8/layout/process4"/>
    <dgm:cxn modelId="{E21ACD73-221E-4AF7-96B9-1E2AB3FCCBB0}" type="presOf" srcId="{DC5EEC23-B197-4DF5-A0FA-035CA1BA3546}" destId="{A7E39DAA-2FC5-4700-9FB9-6B7305D0AE9B}" srcOrd="0" destOrd="0" presId="urn:microsoft.com/office/officeart/2005/8/layout/process4"/>
    <dgm:cxn modelId="{3F1F582B-F62C-4F54-9F23-7047398677D7}" srcId="{2F64E3B2-50DB-46EB-9687-B1E0975F7730}" destId="{DC5EEC23-B197-4DF5-A0FA-035CA1BA3546}" srcOrd="0" destOrd="0" parTransId="{3B0DC257-9DE9-463C-A63F-9FEF375EAB7A}" sibTransId="{0BB1278B-ECCC-4C03-95D3-30359B3A8352}"/>
    <dgm:cxn modelId="{4F9CC2FB-60EC-4D25-9BA0-F4FAA96E3468}" type="presParOf" srcId="{7F84205C-BD82-4B1F-95D3-AFE84AB0C59E}" destId="{F6CD0D9A-3D85-4B72-9B6E-847458E15873}" srcOrd="0" destOrd="0" presId="urn:microsoft.com/office/officeart/2005/8/layout/process4"/>
    <dgm:cxn modelId="{FC0BE961-8E43-481B-8602-44636C58D709}" type="presParOf" srcId="{F6CD0D9A-3D85-4B72-9B6E-847458E15873}" destId="{A7E39DAA-2FC5-4700-9FB9-6B7305D0AE9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F6C9DD-69D5-464A-B286-1DDAAD96DA1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4FF9124-6B6B-4D9D-B668-A6B7504DFF6A}">
      <dgm:prSet/>
      <dgm:spPr/>
      <dgm:t>
        <a:bodyPr/>
        <a:lstStyle/>
        <a:p>
          <a:pPr rtl="0"/>
          <a:r>
            <a:rPr lang="en-US" dirty="0" smtClean="0"/>
            <a:t>Write a critical essay in which you </a:t>
          </a:r>
          <a:r>
            <a:rPr lang="en-US" smtClean="0"/>
            <a:t>discuss </a:t>
          </a:r>
          <a:r>
            <a:rPr lang="en-US" i="1" smtClean="0"/>
            <a:t>The </a:t>
          </a:r>
          <a:r>
            <a:rPr lang="en-US" i="1" dirty="0" smtClean="0"/>
            <a:t>Odyssey </a:t>
          </a:r>
          <a:r>
            <a:rPr lang="en-US" i="0" dirty="0" smtClean="0"/>
            <a:t>and</a:t>
          </a:r>
          <a:r>
            <a:rPr lang="en-US" i="1" dirty="0" smtClean="0"/>
            <a:t> The Lost City of Z </a:t>
          </a:r>
          <a:r>
            <a:rPr lang="en-US" dirty="0" smtClean="0"/>
            <a:t>from the perspective provided in the Critical Lens. In your essay:</a:t>
          </a:r>
          <a:endParaRPr lang="en-US" dirty="0"/>
        </a:p>
      </dgm:t>
    </dgm:pt>
    <dgm:pt modelId="{9FBA3BE2-FA17-4951-8339-9DB9CCE7E8AF}" type="parTrans" cxnId="{242F4F29-E888-433E-BDCA-3F34CE123EEA}">
      <dgm:prSet/>
      <dgm:spPr/>
      <dgm:t>
        <a:bodyPr/>
        <a:lstStyle/>
        <a:p>
          <a:endParaRPr lang="en-US"/>
        </a:p>
      </dgm:t>
    </dgm:pt>
    <dgm:pt modelId="{AC06C316-396F-408F-9282-F4973883D41D}" type="sibTrans" cxnId="{242F4F29-E888-433E-BDCA-3F34CE123EEA}">
      <dgm:prSet/>
      <dgm:spPr/>
      <dgm:t>
        <a:bodyPr/>
        <a:lstStyle/>
        <a:p>
          <a:endParaRPr lang="en-US"/>
        </a:p>
      </dgm:t>
    </dgm:pt>
    <dgm:pt modelId="{395A4932-FFF5-4780-823F-E1D5AB6B9732}">
      <dgm:prSet/>
      <dgm:spPr/>
      <dgm:t>
        <a:bodyPr/>
        <a:lstStyle/>
        <a:p>
          <a:pPr rtl="0"/>
          <a:r>
            <a:rPr lang="en-US" smtClean="0"/>
            <a:t>Provide a valid interpretation of the statement.</a:t>
          </a:r>
          <a:endParaRPr lang="en-US"/>
        </a:p>
      </dgm:t>
    </dgm:pt>
    <dgm:pt modelId="{89227105-7F38-4F05-97FE-ABFE6D1E16B8}" type="parTrans" cxnId="{B856ECBB-75FC-48F0-9E51-52A9EAECBBE6}">
      <dgm:prSet/>
      <dgm:spPr/>
      <dgm:t>
        <a:bodyPr/>
        <a:lstStyle/>
        <a:p>
          <a:endParaRPr lang="en-US"/>
        </a:p>
      </dgm:t>
    </dgm:pt>
    <dgm:pt modelId="{8D3DDF0A-0A3C-4F52-A1E3-B2D7E07659CA}" type="sibTrans" cxnId="{B856ECBB-75FC-48F0-9E51-52A9EAECBBE6}">
      <dgm:prSet/>
      <dgm:spPr/>
      <dgm:t>
        <a:bodyPr/>
        <a:lstStyle/>
        <a:p>
          <a:endParaRPr lang="en-US"/>
        </a:p>
      </dgm:t>
    </dgm:pt>
    <dgm:pt modelId="{DEC86AB7-9E5D-4336-9D57-6B134B9CCB92}">
      <dgm:prSet/>
      <dgm:spPr/>
      <dgm:t>
        <a:bodyPr/>
        <a:lstStyle/>
        <a:p>
          <a:pPr rtl="0"/>
          <a:r>
            <a:rPr lang="en-US" smtClean="0"/>
            <a:t>Agree or disagree with the statement as you’ve interpreted it.</a:t>
          </a:r>
          <a:endParaRPr lang="en-US"/>
        </a:p>
      </dgm:t>
    </dgm:pt>
    <dgm:pt modelId="{33A3CE09-E7C7-4F88-873C-3FD022A8EA7C}" type="parTrans" cxnId="{0A416E7F-6591-4444-A649-A1B23F3F0F9E}">
      <dgm:prSet/>
      <dgm:spPr/>
      <dgm:t>
        <a:bodyPr/>
        <a:lstStyle/>
        <a:p>
          <a:endParaRPr lang="en-US"/>
        </a:p>
      </dgm:t>
    </dgm:pt>
    <dgm:pt modelId="{2C4E1664-F390-4F40-A95C-43EFC561B739}" type="sibTrans" cxnId="{0A416E7F-6591-4444-A649-A1B23F3F0F9E}">
      <dgm:prSet/>
      <dgm:spPr/>
      <dgm:t>
        <a:bodyPr/>
        <a:lstStyle/>
        <a:p>
          <a:endParaRPr lang="en-US"/>
        </a:p>
      </dgm:t>
    </dgm:pt>
    <dgm:pt modelId="{634A17C9-FB2C-4D87-B43B-CCF6A8662F40}">
      <dgm:prSet/>
      <dgm:spPr/>
      <dgm:t>
        <a:bodyPr/>
        <a:lstStyle/>
        <a:p>
          <a:pPr rtl="0"/>
          <a:r>
            <a:rPr lang="en-US" smtClean="0"/>
            <a:t>Support your opinion using specific references from the two works listed above. </a:t>
          </a:r>
          <a:endParaRPr lang="en-US"/>
        </a:p>
      </dgm:t>
    </dgm:pt>
    <dgm:pt modelId="{67DCB742-3AED-4298-A06D-477515EB1781}" type="parTrans" cxnId="{9BC163C7-35B7-41CD-8715-2840FBC5EAD0}">
      <dgm:prSet/>
      <dgm:spPr/>
      <dgm:t>
        <a:bodyPr/>
        <a:lstStyle/>
        <a:p>
          <a:endParaRPr lang="en-US"/>
        </a:p>
      </dgm:t>
    </dgm:pt>
    <dgm:pt modelId="{D2E1F41C-8233-476C-AB39-1A03E465126E}" type="sibTrans" cxnId="{9BC163C7-35B7-41CD-8715-2840FBC5EAD0}">
      <dgm:prSet/>
      <dgm:spPr/>
      <dgm:t>
        <a:bodyPr/>
        <a:lstStyle/>
        <a:p>
          <a:endParaRPr lang="en-US"/>
        </a:p>
      </dgm:t>
    </dgm:pt>
    <dgm:pt modelId="{8E614C03-F3FC-498D-961E-DE861FD01C09}" type="pres">
      <dgm:prSet presAssocID="{99F6C9DD-69D5-464A-B286-1DDAAD96DA1C}" presName="Name0" presStyleCnt="0">
        <dgm:presLayoutVars>
          <dgm:dir/>
          <dgm:animLvl val="lvl"/>
          <dgm:resizeHandles val="exact"/>
        </dgm:presLayoutVars>
      </dgm:prSet>
      <dgm:spPr/>
      <dgm:t>
        <a:bodyPr/>
        <a:lstStyle/>
        <a:p>
          <a:endParaRPr lang="en-US"/>
        </a:p>
      </dgm:t>
    </dgm:pt>
    <dgm:pt modelId="{048CC9F4-2DC0-44F9-AEA8-3BEE952BD7DA}" type="pres">
      <dgm:prSet presAssocID="{94FF9124-6B6B-4D9D-B668-A6B7504DFF6A}" presName="boxAndChildren" presStyleCnt="0"/>
      <dgm:spPr/>
    </dgm:pt>
    <dgm:pt modelId="{61B3F794-9EE5-4573-8C37-95E521CAF0CE}" type="pres">
      <dgm:prSet presAssocID="{94FF9124-6B6B-4D9D-B668-A6B7504DFF6A}" presName="parentTextBox" presStyleLbl="node1" presStyleIdx="0" presStyleCnt="1"/>
      <dgm:spPr/>
      <dgm:t>
        <a:bodyPr/>
        <a:lstStyle/>
        <a:p>
          <a:endParaRPr lang="en-US"/>
        </a:p>
      </dgm:t>
    </dgm:pt>
    <dgm:pt modelId="{C8822F7A-23A9-49B8-B714-D91303E10DB7}" type="pres">
      <dgm:prSet presAssocID="{94FF9124-6B6B-4D9D-B668-A6B7504DFF6A}" presName="entireBox" presStyleLbl="node1" presStyleIdx="0" presStyleCnt="1"/>
      <dgm:spPr/>
      <dgm:t>
        <a:bodyPr/>
        <a:lstStyle/>
        <a:p>
          <a:endParaRPr lang="en-US"/>
        </a:p>
      </dgm:t>
    </dgm:pt>
    <dgm:pt modelId="{C11E4CC2-B518-4B84-B956-E52BA89BDBFA}" type="pres">
      <dgm:prSet presAssocID="{94FF9124-6B6B-4D9D-B668-A6B7504DFF6A}" presName="descendantBox" presStyleCnt="0"/>
      <dgm:spPr/>
    </dgm:pt>
    <dgm:pt modelId="{94849EDB-798B-4279-AEFC-296C1E8A467D}" type="pres">
      <dgm:prSet presAssocID="{395A4932-FFF5-4780-823F-E1D5AB6B9732}" presName="childTextBox" presStyleLbl="fgAccFollowNode1" presStyleIdx="0" presStyleCnt="3">
        <dgm:presLayoutVars>
          <dgm:bulletEnabled val="1"/>
        </dgm:presLayoutVars>
      </dgm:prSet>
      <dgm:spPr/>
      <dgm:t>
        <a:bodyPr/>
        <a:lstStyle/>
        <a:p>
          <a:endParaRPr lang="en-US"/>
        </a:p>
      </dgm:t>
    </dgm:pt>
    <dgm:pt modelId="{B2755C2B-C8E0-4960-8077-4033ECB95DCA}" type="pres">
      <dgm:prSet presAssocID="{DEC86AB7-9E5D-4336-9D57-6B134B9CCB92}" presName="childTextBox" presStyleLbl="fgAccFollowNode1" presStyleIdx="1" presStyleCnt="3">
        <dgm:presLayoutVars>
          <dgm:bulletEnabled val="1"/>
        </dgm:presLayoutVars>
      </dgm:prSet>
      <dgm:spPr/>
      <dgm:t>
        <a:bodyPr/>
        <a:lstStyle/>
        <a:p>
          <a:endParaRPr lang="en-US"/>
        </a:p>
      </dgm:t>
    </dgm:pt>
    <dgm:pt modelId="{6D15F4D6-46C2-43AB-B80A-5C1068DC04EF}" type="pres">
      <dgm:prSet presAssocID="{634A17C9-FB2C-4D87-B43B-CCF6A8662F40}" presName="childTextBox" presStyleLbl="fgAccFollowNode1" presStyleIdx="2" presStyleCnt="3">
        <dgm:presLayoutVars>
          <dgm:bulletEnabled val="1"/>
        </dgm:presLayoutVars>
      </dgm:prSet>
      <dgm:spPr/>
      <dgm:t>
        <a:bodyPr/>
        <a:lstStyle/>
        <a:p>
          <a:endParaRPr lang="en-US"/>
        </a:p>
      </dgm:t>
    </dgm:pt>
  </dgm:ptLst>
  <dgm:cxnLst>
    <dgm:cxn modelId="{0A416E7F-6591-4444-A649-A1B23F3F0F9E}" srcId="{94FF9124-6B6B-4D9D-B668-A6B7504DFF6A}" destId="{DEC86AB7-9E5D-4336-9D57-6B134B9CCB92}" srcOrd="1" destOrd="0" parTransId="{33A3CE09-E7C7-4F88-873C-3FD022A8EA7C}" sibTransId="{2C4E1664-F390-4F40-A95C-43EFC561B739}"/>
    <dgm:cxn modelId="{9BC163C7-35B7-41CD-8715-2840FBC5EAD0}" srcId="{94FF9124-6B6B-4D9D-B668-A6B7504DFF6A}" destId="{634A17C9-FB2C-4D87-B43B-CCF6A8662F40}" srcOrd="2" destOrd="0" parTransId="{67DCB742-3AED-4298-A06D-477515EB1781}" sibTransId="{D2E1F41C-8233-476C-AB39-1A03E465126E}"/>
    <dgm:cxn modelId="{783A1BA1-82D1-4008-BAC9-267E8F579F36}" type="presOf" srcId="{634A17C9-FB2C-4D87-B43B-CCF6A8662F40}" destId="{6D15F4D6-46C2-43AB-B80A-5C1068DC04EF}" srcOrd="0" destOrd="0" presId="urn:microsoft.com/office/officeart/2005/8/layout/process4"/>
    <dgm:cxn modelId="{34082FE3-D471-49D8-93D6-A6BCCE0C06F4}" type="presOf" srcId="{94FF9124-6B6B-4D9D-B668-A6B7504DFF6A}" destId="{61B3F794-9EE5-4573-8C37-95E521CAF0CE}" srcOrd="0" destOrd="0" presId="urn:microsoft.com/office/officeart/2005/8/layout/process4"/>
    <dgm:cxn modelId="{249006B4-3272-4662-820A-5527E2D2345D}" type="presOf" srcId="{94FF9124-6B6B-4D9D-B668-A6B7504DFF6A}" destId="{C8822F7A-23A9-49B8-B714-D91303E10DB7}" srcOrd="1" destOrd="0" presId="urn:microsoft.com/office/officeart/2005/8/layout/process4"/>
    <dgm:cxn modelId="{CE501CF3-3FC6-4010-AC3F-DA4511757BEB}" type="presOf" srcId="{99F6C9DD-69D5-464A-B286-1DDAAD96DA1C}" destId="{8E614C03-F3FC-498D-961E-DE861FD01C09}" srcOrd="0" destOrd="0" presId="urn:microsoft.com/office/officeart/2005/8/layout/process4"/>
    <dgm:cxn modelId="{B856ECBB-75FC-48F0-9E51-52A9EAECBBE6}" srcId="{94FF9124-6B6B-4D9D-B668-A6B7504DFF6A}" destId="{395A4932-FFF5-4780-823F-E1D5AB6B9732}" srcOrd="0" destOrd="0" parTransId="{89227105-7F38-4F05-97FE-ABFE6D1E16B8}" sibTransId="{8D3DDF0A-0A3C-4F52-A1E3-B2D7E07659CA}"/>
    <dgm:cxn modelId="{F43823B4-BAA0-42C7-918D-F001D466AC67}" type="presOf" srcId="{DEC86AB7-9E5D-4336-9D57-6B134B9CCB92}" destId="{B2755C2B-C8E0-4960-8077-4033ECB95DCA}" srcOrd="0" destOrd="0" presId="urn:microsoft.com/office/officeart/2005/8/layout/process4"/>
    <dgm:cxn modelId="{242F4F29-E888-433E-BDCA-3F34CE123EEA}" srcId="{99F6C9DD-69D5-464A-B286-1DDAAD96DA1C}" destId="{94FF9124-6B6B-4D9D-B668-A6B7504DFF6A}" srcOrd="0" destOrd="0" parTransId="{9FBA3BE2-FA17-4951-8339-9DB9CCE7E8AF}" sibTransId="{AC06C316-396F-408F-9282-F4973883D41D}"/>
    <dgm:cxn modelId="{F1D86C93-1A2B-471E-8450-2E4CADEBFF6F}" type="presOf" srcId="{395A4932-FFF5-4780-823F-E1D5AB6B9732}" destId="{94849EDB-798B-4279-AEFC-296C1E8A467D}" srcOrd="0" destOrd="0" presId="urn:microsoft.com/office/officeart/2005/8/layout/process4"/>
    <dgm:cxn modelId="{A090B5C3-028A-445E-AAA1-2430FDD838E2}" type="presParOf" srcId="{8E614C03-F3FC-498D-961E-DE861FD01C09}" destId="{048CC9F4-2DC0-44F9-AEA8-3BEE952BD7DA}" srcOrd="0" destOrd="0" presId="urn:microsoft.com/office/officeart/2005/8/layout/process4"/>
    <dgm:cxn modelId="{28686463-8447-4516-8A37-50389E38CF6C}" type="presParOf" srcId="{048CC9F4-2DC0-44F9-AEA8-3BEE952BD7DA}" destId="{61B3F794-9EE5-4573-8C37-95E521CAF0CE}" srcOrd="0" destOrd="0" presId="urn:microsoft.com/office/officeart/2005/8/layout/process4"/>
    <dgm:cxn modelId="{4016A10B-96AF-407F-B053-F6971264495A}" type="presParOf" srcId="{048CC9F4-2DC0-44F9-AEA8-3BEE952BD7DA}" destId="{C8822F7A-23A9-49B8-B714-D91303E10DB7}" srcOrd="1" destOrd="0" presId="urn:microsoft.com/office/officeart/2005/8/layout/process4"/>
    <dgm:cxn modelId="{C0501170-DAA8-4F9A-8F28-1E0BAE893AC2}" type="presParOf" srcId="{048CC9F4-2DC0-44F9-AEA8-3BEE952BD7DA}" destId="{C11E4CC2-B518-4B84-B956-E52BA89BDBFA}" srcOrd="2" destOrd="0" presId="urn:microsoft.com/office/officeart/2005/8/layout/process4"/>
    <dgm:cxn modelId="{6ED0CFBA-C928-4AE6-AC58-5FC6EE0EAA3E}" type="presParOf" srcId="{C11E4CC2-B518-4B84-B956-E52BA89BDBFA}" destId="{94849EDB-798B-4279-AEFC-296C1E8A467D}" srcOrd="0" destOrd="0" presId="urn:microsoft.com/office/officeart/2005/8/layout/process4"/>
    <dgm:cxn modelId="{E38A39A1-CA28-44FA-9899-2477CA3F099D}" type="presParOf" srcId="{C11E4CC2-B518-4B84-B956-E52BA89BDBFA}" destId="{B2755C2B-C8E0-4960-8077-4033ECB95DCA}" srcOrd="1" destOrd="0" presId="urn:microsoft.com/office/officeart/2005/8/layout/process4"/>
    <dgm:cxn modelId="{C8BEBF02-9B47-46D0-821F-F7C267C35059}" type="presParOf" srcId="{C11E4CC2-B518-4B84-B956-E52BA89BDBFA}" destId="{6D15F4D6-46C2-43AB-B80A-5C1068DC04EF}"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F9660A-3304-457E-BD17-3FF94A7C5BAB}" type="doc">
      <dgm:prSet loTypeId="urn:microsoft.com/office/officeart/2005/8/layout/hierarchy3" loCatId="hierarchy" qsTypeId="urn:microsoft.com/office/officeart/2005/8/quickstyle/simple2" qsCatId="simple" csTypeId="urn:microsoft.com/office/officeart/2005/8/colors/accent1_2" csCatId="accent1"/>
      <dgm:spPr/>
      <dgm:t>
        <a:bodyPr/>
        <a:lstStyle/>
        <a:p>
          <a:endParaRPr lang="en-US"/>
        </a:p>
      </dgm:t>
    </dgm:pt>
    <dgm:pt modelId="{8CFA0711-1606-44F0-AF50-143F5BD42A00}">
      <dgm:prSet custT="1"/>
      <dgm:spPr/>
      <dgm:t>
        <a:bodyPr/>
        <a:lstStyle/>
        <a:p>
          <a:pPr rtl="0"/>
          <a:r>
            <a:rPr lang="en-US" sz="2400" smtClean="0"/>
            <a:t>Pre-CCLS</a:t>
          </a:r>
          <a:endParaRPr lang="en-US" sz="2400" dirty="0"/>
        </a:p>
      </dgm:t>
    </dgm:pt>
    <dgm:pt modelId="{2EFDE267-950A-4F8A-B113-31F3385F200B}" type="parTrans" cxnId="{9EA92A94-D6BE-4548-9AFA-B6AE45B33897}">
      <dgm:prSet/>
      <dgm:spPr/>
      <dgm:t>
        <a:bodyPr/>
        <a:lstStyle/>
        <a:p>
          <a:endParaRPr lang="en-US"/>
        </a:p>
      </dgm:t>
    </dgm:pt>
    <dgm:pt modelId="{D5105ACD-2639-42B4-B47E-A3E3FF82614B}" type="sibTrans" cxnId="{9EA92A94-D6BE-4548-9AFA-B6AE45B33897}">
      <dgm:prSet/>
      <dgm:spPr/>
      <dgm:t>
        <a:bodyPr/>
        <a:lstStyle/>
        <a:p>
          <a:endParaRPr lang="en-US"/>
        </a:p>
      </dgm:t>
    </dgm:pt>
    <dgm:pt modelId="{2F0E47B7-A639-42C7-A09C-6DE1840B702D}">
      <dgm:prSet/>
      <dgm:spPr/>
      <dgm:t>
        <a:bodyPr/>
        <a:lstStyle/>
        <a:p>
          <a:pPr rtl="0"/>
          <a:r>
            <a:rPr lang="en-US" smtClean="0"/>
            <a:t>Archetype</a:t>
          </a:r>
          <a:endParaRPr lang="en-US" dirty="0"/>
        </a:p>
      </dgm:t>
    </dgm:pt>
    <dgm:pt modelId="{01AF8F70-4AC1-4E78-BC20-3C03A78C7040}" type="parTrans" cxnId="{02A34427-069D-4083-86E8-374848E960C1}">
      <dgm:prSet/>
      <dgm:spPr/>
      <dgm:t>
        <a:bodyPr/>
        <a:lstStyle/>
        <a:p>
          <a:endParaRPr lang="en-US"/>
        </a:p>
      </dgm:t>
    </dgm:pt>
    <dgm:pt modelId="{B18DC8E0-C009-4CBF-B901-2BAD59DFA035}" type="sibTrans" cxnId="{02A34427-069D-4083-86E8-374848E960C1}">
      <dgm:prSet/>
      <dgm:spPr/>
      <dgm:t>
        <a:bodyPr/>
        <a:lstStyle/>
        <a:p>
          <a:endParaRPr lang="en-US"/>
        </a:p>
      </dgm:t>
    </dgm:pt>
    <dgm:pt modelId="{7A33DCC4-4E47-4858-9082-7A187DE7FE03}">
      <dgm:prSet/>
      <dgm:spPr/>
      <dgm:t>
        <a:bodyPr/>
        <a:lstStyle/>
        <a:p>
          <a:pPr rtl="0"/>
          <a:r>
            <a:rPr lang="en-US" smtClean="0"/>
            <a:t>Epic Poetry</a:t>
          </a:r>
          <a:endParaRPr lang="en-US" dirty="0"/>
        </a:p>
      </dgm:t>
    </dgm:pt>
    <dgm:pt modelId="{5794D19A-2EF4-47CF-9349-B12FD1C702E6}" type="parTrans" cxnId="{75579888-4207-4A59-95EB-505D03233C8C}">
      <dgm:prSet/>
      <dgm:spPr/>
      <dgm:t>
        <a:bodyPr/>
        <a:lstStyle/>
        <a:p>
          <a:endParaRPr lang="en-US"/>
        </a:p>
      </dgm:t>
    </dgm:pt>
    <dgm:pt modelId="{E12A99BB-D29D-4A07-ACB0-39434EB546DD}" type="sibTrans" cxnId="{75579888-4207-4A59-95EB-505D03233C8C}">
      <dgm:prSet/>
      <dgm:spPr/>
      <dgm:t>
        <a:bodyPr/>
        <a:lstStyle/>
        <a:p>
          <a:endParaRPr lang="en-US"/>
        </a:p>
      </dgm:t>
    </dgm:pt>
    <dgm:pt modelId="{78FF9643-080E-4D08-87F6-C9840A0C8271}">
      <dgm:prSet/>
      <dgm:spPr/>
      <dgm:t>
        <a:bodyPr/>
        <a:lstStyle/>
        <a:p>
          <a:pPr rtl="0"/>
          <a:r>
            <a:rPr lang="en-US" smtClean="0"/>
            <a:t>Mythology</a:t>
          </a:r>
          <a:endParaRPr lang="en-US" dirty="0"/>
        </a:p>
      </dgm:t>
    </dgm:pt>
    <dgm:pt modelId="{9AF32F4A-03A1-482E-9D68-E093D3D7F852}" type="parTrans" cxnId="{1E7F4F55-6C0F-4127-82A6-6060FC3E1596}">
      <dgm:prSet/>
      <dgm:spPr/>
      <dgm:t>
        <a:bodyPr/>
        <a:lstStyle/>
        <a:p>
          <a:endParaRPr lang="en-US"/>
        </a:p>
      </dgm:t>
    </dgm:pt>
    <dgm:pt modelId="{54023782-0B68-40F9-ABED-CDBD75197C53}" type="sibTrans" cxnId="{1E7F4F55-6C0F-4127-82A6-6060FC3E1596}">
      <dgm:prSet/>
      <dgm:spPr/>
      <dgm:t>
        <a:bodyPr/>
        <a:lstStyle/>
        <a:p>
          <a:endParaRPr lang="en-US"/>
        </a:p>
      </dgm:t>
    </dgm:pt>
    <dgm:pt modelId="{62FB2B9B-BB09-40B9-955C-FBB77611DB4E}">
      <dgm:prSet/>
      <dgm:spPr/>
      <dgm:t>
        <a:bodyPr/>
        <a:lstStyle/>
        <a:p>
          <a:pPr rtl="0"/>
          <a:r>
            <a:rPr lang="en-US" smtClean="0"/>
            <a:t>Odyssey</a:t>
          </a:r>
          <a:endParaRPr lang="en-US" dirty="0"/>
        </a:p>
      </dgm:t>
    </dgm:pt>
    <dgm:pt modelId="{B8739376-299B-4C59-9CD2-FA3D3337205F}" type="parTrans" cxnId="{EC2895A9-03A5-4962-A084-B2172C6D1ED1}">
      <dgm:prSet/>
      <dgm:spPr/>
      <dgm:t>
        <a:bodyPr/>
        <a:lstStyle/>
        <a:p>
          <a:endParaRPr lang="en-US"/>
        </a:p>
      </dgm:t>
    </dgm:pt>
    <dgm:pt modelId="{3D98D412-FA48-47F1-BA2D-EF48E25D810D}" type="sibTrans" cxnId="{EC2895A9-03A5-4962-A084-B2172C6D1ED1}">
      <dgm:prSet/>
      <dgm:spPr/>
      <dgm:t>
        <a:bodyPr/>
        <a:lstStyle/>
        <a:p>
          <a:endParaRPr lang="en-US"/>
        </a:p>
      </dgm:t>
    </dgm:pt>
    <dgm:pt modelId="{7756D7E5-C652-448B-936A-A0C519001E4F}" type="pres">
      <dgm:prSet presAssocID="{BFF9660A-3304-457E-BD17-3FF94A7C5BAB}" presName="diagram" presStyleCnt="0">
        <dgm:presLayoutVars>
          <dgm:chPref val="1"/>
          <dgm:dir/>
          <dgm:animOne val="branch"/>
          <dgm:animLvl val="lvl"/>
          <dgm:resizeHandles/>
        </dgm:presLayoutVars>
      </dgm:prSet>
      <dgm:spPr/>
      <dgm:t>
        <a:bodyPr/>
        <a:lstStyle/>
        <a:p>
          <a:endParaRPr lang="en-US"/>
        </a:p>
      </dgm:t>
    </dgm:pt>
    <dgm:pt modelId="{19967060-533B-48B3-AADA-4AD90C095229}" type="pres">
      <dgm:prSet presAssocID="{8CFA0711-1606-44F0-AF50-143F5BD42A00}" presName="root" presStyleCnt="0"/>
      <dgm:spPr/>
    </dgm:pt>
    <dgm:pt modelId="{24943FCD-69E4-493C-9A2E-837244C19133}" type="pres">
      <dgm:prSet presAssocID="{8CFA0711-1606-44F0-AF50-143F5BD42A00}" presName="rootComposite" presStyleCnt="0"/>
      <dgm:spPr/>
    </dgm:pt>
    <dgm:pt modelId="{6655C4E6-19F2-4494-890C-F1B170F04224}" type="pres">
      <dgm:prSet presAssocID="{8CFA0711-1606-44F0-AF50-143F5BD42A00}" presName="rootText" presStyleLbl="node1" presStyleIdx="0" presStyleCnt="1"/>
      <dgm:spPr/>
      <dgm:t>
        <a:bodyPr/>
        <a:lstStyle/>
        <a:p>
          <a:endParaRPr lang="en-US"/>
        </a:p>
      </dgm:t>
    </dgm:pt>
    <dgm:pt modelId="{CA63C861-263A-4947-99A5-DF1683230A31}" type="pres">
      <dgm:prSet presAssocID="{8CFA0711-1606-44F0-AF50-143F5BD42A00}" presName="rootConnector" presStyleLbl="node1" presStyleIdx="0" presStyleCnt="1"/>
      <dgm:spPr/>
      <dgm:t>
        <a:bodyPr/>
        <a:lstStyle/>
        <a:p>
          <a:endParaRPr lang="en-US"/>
        </a:p>
      </dgm:t>
    </dgm:pt>
    <dgm:pt modelId="{74B8CF14-A160-4165-BFD1-BB3C203110FB}" type="pres">
      <dgm:prSet presAssocID="{8CFA0711-1606-44F0-AF50-143F5BD42A00}" presName="childShape" presStyleCnt="0"/>
      <dgm:spPr/>
    </dgm:pt>
    <dgm:pt modelId="{F07D186D-6229-4550-9F61-BA19F08F3AFD}" type="pres">
      <dgm:prSet presAssocID="{01AF8F70-4AC1-4E78-BC20-3C03A78C7040}" presName="Name13" presStyleLbl="parChTrans1D2" presStyleIdx="0" presStyleCnt="4"/>
      <dgm:spPr/>
      <dgm:t>
        <a:bodyPr/>
        <a:lstStyle/>
        <a:p>
          <a:endParaRPr lang="en-US"/>
        </a:p>
      </dgm:t>
    </dgm:pt>
    <dgm:pt modelId="{1D4C5EDF-D703-4CDD-9360-5EC96F0BC381}" type="pres">
      <dgm:prSet presAssocID="{2F0E47B7-A639-42C7-A09C-6DE1840B702D}" presName="childText" presStyleLbl="bgAcc1" presStyleIdx="0" presStyleCnt="4">
        <dgm:presLayoutVars>
          <dgm:bulletEnabled val="1"/>
        </dgm:presLayoutVars>
      </dgm:prSet>
      <dgm:spPr/>
      <dgm:t>
        <a:bodyPr/>
        <a:lstStyle/>
        <a:p>
          <a:endParaRPr lang="en-US"/>
        </a:p>
      </dgm:t>
    </dgm:pt>
    <dgm:pt modelId="{DB0BEFA5-6D46-49E5-AAE3-33D1AEE1D47E}" type="pres">
      <dgm:prSet presAssocID="{5794D19A-2EF4-47CF-9349-B12FD1C702E6}" presName="Name13" presStyleLbl="parChTrans1D2" presStyleIdx="1" presStyleCnt="4"/>
      <dgm:spPr/>
      <dgm:t>
        <a:bodyPr/>
        <a:lstStyle/>
        <a:p>
          <a:endParaRPr lang="en-US"/>
        </a:p>
      </dgm:t>
    </dgm:pt>
    <dgm:pt modelId="{C9230F63-0128-483F-9F1D-017B49D41C9B}" type="pres">
      <dgm:prSet presAssocID="{7A33DCC4-4E47-4858-9082-7A187DE7FE03}" presName="childText" presStyleLbl="bgAcc1" presStyleIdx="1" presStyleCnt="4">
        <dgm:presLayoutVars>
          <dgm:bulletEnabled val="1"/>
        </dgm:presLayoutVars>
      </dgm:prSet>
      <dgm:spPr/>
      <dgm:t>
        <a:bodyPr/>
        <a:lstStyle/>
        <a:p>
          <a:endParaRPr lang="en-US"/>
        </a:p>
      </dgm:t>
    </dgm:pt>
    <dgm:pt modelId="{E08B02C5-C713-4C7E-A72F-0C61264D5AE2}" type="pres">
      <dgm:prSet presAssocID="{9AF32F4A-03A1-482E-9D68-E093D3D7F852}" presName="Name13" presStyleLbl="parChTrans1D2" presStyleIdx="2" presStyleCnt="4"/>
      <dgm:spPr/>
      <dgm:t>
        <a:bodyPr/>
        <a:lstStyle/>
        <a:p>
          <a:endParaRPr lang="en-US"/>
        </a:p>
      </dgm:t>
    </dgm:pt>
    <dgm:pt modelId="{574139B1-4FD3-4C20-ABE8-288FBE70ABE7}" type="pres">
      <dgm:prSet presAssocID="{78FF9643-080E-4D08-87F6-C9840A0C8271}" presName="childText" presStyleLbl="bgAcc1" presStyleIdx="2" presStyleCnt="4">
        <dgm:presLayoutVars>
          <dgm:bulletEnabled val="1"/>
        </dgm:presLayoutVars>
      </dgm:prSet>
      <dgm:spPr/>
      <dgm:t>
        <a:bodyPr/>
        <a:lstStyle/>
        <a:p>
          <a:endParaRPr lang="en-US"/>
        </a:p>
      </dgm:t>
    </dgm:pt>
    <dgm:pt modelId="{CAB95971-306C-426D-B2BB-58ACC61C0E21}" type="pres">
      <dgm:prSet presAssocID="{B8739376-299B-4C59-9CD2-FA3D3337205F}" presName="Name13" presStyleLbl="parChTrans1D2" presStyleIdx="3" presStyleCnt="4"/>
      <dgm:spPr/>
      <dgm:t>
        <a:bodyPr/>
        <a:lstStyle/>
        <a:p>
          <a:endParaRPr lang="en-US"/>
        </a:p>
      </dgm:t>
    </dgm:pt>
    <dgm:pt modelId="{2C42A0A7-9840-4486-B775-0DC7D32D445D}" type="pres">
      <dgm:prSet presAssocID="{62FB2B9B-BB09-40B9-955C-FBB77611DB4E}" presName="childText" presStyleLbl="bgAcc1" presStyleIdx="3" presStyleCnt="4">
        <dgm:presLayoutVars>
          <dgm:bulletEnabled val="1"/>
        </dgm:presLayoutVars>
      </dgm:prSet>
      <dgm:spPr/>
      <dgm:t>
        <a:bodyPr/>
        <a:lstStyle/>
        <a:p>
          <a:endParaRPr lang="en-US"/>
        </a:p>
      </dgm:t>
    </dgm:pt>
  </dgm:ptLst>
  <dgm:cxnLst>
    <dgm:cxn modelId="{445374AE-A9E2-4D5B-9AB5-B201D624EFDD}" type="presOf" srcId="{78FF9643-080E-4D08-87F6-C9840A0C8271}" destId="{574139B1-4FD3-4C20-ABE8-288FBE70ABE7}" srcOrd="0" destOrd="0" presId="urn:microsoft.com/office/officeart/2005/8/layout/hierarchy3"/>
    <dgm:cxn modelId="{FC8EE964-79C3-4E25-918A-9F58E10B8721}" type="presOf" srcId="{8CFA0711-1606-44F0-AF50-143F5BD42A00}" destId="{6655C4E6-19F2-4494-890C-F1B170F04224}" srcOrd="0" destOrd="0" presId="urn:microsoft.com/office/officeart/2005/8/layout/hierarchy3"/>
    <dgm:cxn modelId="{D465FAAD-72F2-4AED-8FBB-8DB5C92C4E96}" type="presOf" srcId="{2F0E47B7-A639-42C7-A09C-6DE1840B702D}" destId="{1D4C5EDF-D703-4CDD-9360-5EC96F0BC381}" srcOrd="0" destOrd="0" presId="urn:microsoft.com/office/officeart/2005/8/layout/hierarchy3"/>
    <dgm:cxn modelId="{B56878AD-7FE5-4342-BAF2-8395A234C246}" type="presOf" srcId="{9AF32F4A-03A1-482E-9D68-E093D3D7F852}" destId="{E08B02C5-C713-4C7E-A72F-0C61264D5AE2}" srcOrd="0" destOrd="0" presId="urn:microsoft.com/office/officeart/2005/8/layout/hierarchy3"/>
    <dgm:cxn modelId="{13953000-C11C-455F-A7C3-0E47FAFDEA57}" type="presOf" srcId="{B8739376-299B-4C59-9CD2-FA3D3337205F}" destId="{CAB95971-306C-426D-B2BB-58ACC61C0E21}" srcOrd="0" destOrd="0" presId="urn:microsoft.com/office/officeart/2005/8/layout/hierarchy3"/>
    <dgm:cxn modelId="{0A584CE1-0E3C-4F79-8288-B1342DC679CF}" type="presOf" srcId="{7A33DCC4-4E47-4858-9082-7A187DE7FE03}" destId="{C9230F63-0128-483F-9F1D-017B49D41C9B}" srcOrd="0" destOrd="0" presId="urn:microsoft.com/office/officeart/2005/8/layout/hierarchy3"/>
    <dgm:cxn modelId="{EF057E4D-1C3E-443F-B2C4-F7CAF1D4A002}" type="presOf" srcId="{8CFA0711-1606-44F0-AF50-143F5BD42A00}" destId="{CA63C861-263A-4947-99A5-DF1683230A31}" srcOrd="1" destOrd="0" presId="urn:microsoft.com/office/officeart/2005/8/layout/hierarchy3"/>
    <dgm:cxn modelId="{73F2F178-E0D5-43E9-AC7C-C36291C39753}" type="presOf" srcId="{62FB2B9B-BB09-40B9-955C-FBB77611DB4E}" destId="{2C42A0A7-9840-4486-B775-0DC7D32D445D}" srcOrd="0" destOrd="0" presId="urn:microsoft.com/office/officeart/2005/8/layout/hierarchy3"/>
    <dgm:cxn modelId="{75579888-4207-4A59-95EB-505D03233C8C}" srcId="{8CFA0711-1606-44F0-AF50-143F5BD42A00}" destId="{7A33DCC4-4E47-4858-9082-7A187DE7FE03}" srcOrd="1" destOrd="0" parTransId="{5794D19A-2EF4-47CF-9349-B12FD1C702E6}" sibTransId="{E12A99BB-D29D-4A07-ACB0-39434EB546DD}"/>
    <dgm:cxn modelId="{4E8451B0-6328-441F-850B-C799DF7279CA}" type="presOf" srcId="{BFF9660A-3304-457E-BD17-3FF94A7C5BAB}" destId="{7756D7E5-C652-448B-936A-A0C519001E4F}" srcOrd="0" destOrd="0" presId="urn:microsoft.com/office/officeart/2005/8/layout/hierarchy3"/>
    <dgm:cxn modelId="{26C6D527-5B4D-41C6-9E27-56A92A110A86}" type="presOf" srcId="{01AF8F70-4AC1-4E78-BC20-3C03A78C7040}" destId="{F07D186D-6229-4550-9F61-BA19F08F3AFD}" srcOrd="0" destOrd="0" presId="urn:microsoft.com/office/officeart/2005/8/layout/hierarchy3"/>
    <dgm:cxn modelId="{1E7F4F55-6C0F-4127-82A6-6060FC3E1596}" srcId="{8CFA0711-1606-44F0-AF50-143F5BD42A00}" destId="{78FF9643-080E-4D08-87F6-C9840A0C8271}" srcOrd="2" destOrd="0" parTransId="{9AF32F4A-03A1-482E-9D68-E093D3D7F852}" sibTransId="{54023782-0B68-40F9-ABED-CDBD75197C53}"/>
    <dgm:cxn modelId="{A17AB307-9C36-4495-B106-053B8805162C}" type="presOf" srcId="{5794D19A-2EF4-47CF-9349-B12FD1C702E6}" destId="{DB0BEFA5-6D46-49E5-AAE3-33D1AEE1D47E}" srcOrd="0" destOrd="0" presId="urn:microsoft.com/office/officeart/2005/8/layout/hierarchy3"/>
    <dgm:cxn modelId="{9EA92A94-D6BE-4548-9AFA-B6AE45B33897}" srcId="{BFF9660A-3304-457E-BD17-3FF94A7C5BAB}" destId="{8CFA0711-1606-44F0-AF50-143F5BD42A00}" srcOrd="0" destOrd="0" parTransId="{2EFDE267-950A-4F8A-B113-31F3385F200B}" sibTransId="{D5105ACD-2639-42B4-B47E-A3E3FF82614B}"/>
    <dgm:cxn modelId="{02A34427-069D-4083-86E8-374848E960C1}" srcId="{8CFA0711-1606-44F0-AF50-143F5BD42A00}" destId="{2F0E47B7-A639-42C7-A09C-6DE1840B702D}" srcOrd="0" destOrd="0" parTransId="{01AF8F70-4AC1-4E78-BC20-3C03A78C7040}" sibTransId="{B18DC8E0-C009-4CBF-B901-2BAD59DFA035}"/>
    <dgm:cxn modelId="{EC2895A9-03A5-4962-A084-B2172C6D1ED1}" srcId="{8CFA0711-1606-44F0-AF50-143F5BD42A00}" destId="{62FB2B9B-BB09-40B9-955C-FBB77611DB4E}" srcOrd="3" destOrd="0" parTransId="{B8739376-299B-4C59-9CD2-FA3D3337205F}" sibTransId="{3D98D412-FA48-47F1-BA2D-EF48E25D810D}"/>
    <dgm:cxn modelId="{32E4D18C-7BB8-4D07-A39D-93AD75B22B4B}" type="presParOf" srcId="{7756D7E5-C652-448B-936A-A0C519001E4F}" destId="{19967060-533B-48B3-AADA-4AD90C095229}" srcOrd="0" destOrd="0" presId="urn:microsoft.com/office/officeart/2005/8/layout/hierarchy3"/>
    <dgm:cxn modelId="{11663B85-9AAC-492D-BEF3-AAD81D0B94D9}" type="presParOf" srcId="{19967060-533B-48B3-AADA-4AD90C095229}" destId="{24943FCD-69E4-493C-9A2E-837244C19133}" srcOrd="0" destOrd="0" presId="urn:microsoft.com/office/officeart/2005/8/layout/hierarchy3"/>
    <dgm:cxn modelId="{499887A6-B53E-43C5-A608-EE5798A55934}" type="presParOf" srcId="{24943FCD-69E4-493C-9A2E-837244C19133}" destId="{6655C4E6-19F2-4494-890C-F1B170F04224}" srcOrd="0" destOrd="0" presId="urn:microsoft.com/office/officeart/2005/8/layout/hierarchy3"/>
    <dgm:cxn modelId="{B8B1ACAA-5E91-498D-BEF8-CB61C36BFB8A}" type="presParOf" srcId="{24943FCD-69E4-493C-9A2E-837244C19133}" destId="{CA63C861-263A-4947-99A5-DF1683230A31}" srcOrd="1" destOrd="0" presId="urn:microsoft.com/office/officeart/2005/8/layout/hierarchy3"/>
    <dgm:cxn modelId="{29C2E366-F68D-49CC-B22F-2E3AD4BA4C9B}" type="presParOf" srcId="{19967060-533B-48B3-AADA-4AD90C095229}" destId="{74B8CF14-A160-4165-BFD1-BB3C203110FB}" srcOrd="1" destOrd="0" presId="urn:microsoft.com/office/officeart/2005/8/layout/hierarchy3"/>
    <dgm:cxn modelId="{FEBE0DF6-E7DF-4AD4-B842-32CF83411057}" type="presParOf" srcId="{74B8CF14-A160-4165-BFD1-BB3C203110FB}" destId="{F07D186D-6229-4550-9F61-BA19F08F3AFD}" srcOrd="0" destOrd="0" presId="urn:microsoft.com/office/officeart/2005/8/layout/hierarchy3"/>
    <dgm:cxn modelId="{8FDD0C99-7D6B-4CAD-A483-18EB21C017EE}" type="presParOf" srcId="{74B8CF14-A160-4165-BFD1-BB3C203110FB}" destId="{1D4C5EDF-D703-4CDD-9360-5EC96F0BC381}" srcOrd="1" destOrd="0" presId="urn:microsoft.com/office/officeart/2005/8/layout/hierarchy3"/>
    <dgm:cxn modelId="{C969147F-5E16-4BC4-8343-64BD846224A4}" type="presParOf" srcId="{74B8CF14-A160-4165-BFD1-BB3C203110FB}" destId="{DB0BEFA5-6D46-49E5-AAE3-33D1AEE1D47E}" srcOrd="2" destOrd="0" presId="urn:microsoft.com/office/officeart/2005/8/layout/hierarchy3"/>
    <dgm:cxn modelId="{B2271C3C-512E-4A6D-B9A0-388A8EC381A1}" type="presParOf" srcId="{74B8CF14-A160-4165-BFD1-BB3C203110FB}" destId="{C9230F63-0128-483F-9F1D-017B49D41C9B}" srcOrd="3" destOrd="0" presId="urn:microsoft.com/office/officeart/2005/8/layout/hierarchy3"/>
    <dgm:cxn modelId="{74E2AB61-FCDF-4FBD-9BE6-C599704F47D8}" type="presParOf" srcId="{74B8CF14-A160-4165-BFD1-BB3C203110FB}" destId="{E08B02C5-C713-4C7E-A72F-0C61264D5AE2}" srcOrd="4" destOrd="0" presId="urn:microsoft.com/office/officeart/2005/8/layout/hierarchy3"/>
    <dgm:cxn modelId="{B4E6EBE5-DD88-4797-A925-BC2651030888}" type="presParOf" srcId="{74B8CF14-A160-4165-BFD1-BB3C203110FB}" destId="{574139B1-4FD3-4C20-ABE8-288FBE70ABE7}" srcOrd="5" destOrd="0" presId="urn:microsoft.com/office/officeart/2005/8/layout/hierarchy3"/>
    <dgm:cxn modelId="{3939B820-0D6C-4F62-BFC3-AB83E62BA958}" type="presParOf" srcId="{74B8CF14-A160-4165-BFD1-BB3C203110FB}" destId="{CAB95971-306C-426D-B2BB-58ACC61C0E21}" srcOrd="6" destOrd="0" presId="urn:microsoft.com/office/officeart/2005/8/layout/hierarchy3"/>
    <dgm:cxn modelId="{E5CDC595-6ACE-43CB-9CBA-A6C8F8396582}" type="presParOf" srcId="{74B8CF14-A160-4165-BFD1-BB3C203110FB}" destId="{2C42A0A7-9840-4486-B775-0DC7D32D445D}"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C95E42-5F42-4BEC-BB78-A81E353EA62C}" type="doc">
      <dgm:prSet loTypeId="urn:microsoft.com/office/officeart/2005/8/layout/hierarchy3" loCatId="hierarchy" qsTypeId="urn:microsoft.com/office/officeart/2005/8/quickstyle/simple2" qsCatId="simple" csTypeId="urn:microsoft.com/office/officeart/2005/8/colors/accent1_2" csCatId="accent1" phldr="1"/>
      <dgm:spPr/>
      <dgm:t>
        <a:bodyPr/>
        <a:lstStyle/>
        <a:p>
          <a:endParaRPr lang="en-US"/>
        </a:p>
      </dgm:t>
    </dgm:pt>
    <dgm:pt modelId="{D46F64EC-7F21-43A0-BD04-CBEBEB71EE6C}">
      <dgm:prSet/>
      <dgm:spPr/>
      <dgm:t>
        <a:bodyPr/>
        <a:lstStyle/>
        <a:p>
          <a:pPr rtl="0"/>
          <a:r>
            <a:rPr lang="en-US" smtClean="0"/>
            <a:t>Tier 3 Words</a:t>
          </a:r>
          <a:endParaRPr lang="en-US"/>
        </a:p>
      </dgm:t>
    </dgm:pt>
    <dgm:pt modelId="{C0C4F26A-010A-470B-8A1C-E0DCE2FD6070}" type="parTrans" cxnId="{136C5832-9DA9-4B25-A8D9-CD350B3B49F5}">
      <dgm:prSet/>
      <dgm:spPr/>
      <dgm:t>
        <a:bodyPr/>
        <a:lstStyle/>
        <a:p>
          <a:endParaRPr lang="en-US"/>
        </a:p>
      </dgm:t>
    </dgm:pt>
    <dgm:pt modelId="{DA808E93-473B-47FB-AC09-9154FCCF82C5}" type="sibTrans" cxnId="{136C5832-9DA9-4B25-A8D9-CD350B3B49F5}">
      <dgm:prSet/>
      <dgm:spPr/>
      <dgm:t>
        <a:bodyPr/>
        <a:lstStyle/>
        <a:p>
          <a:endParaRPr lang="en-US"/>
        </a:p>
      </dgm:t>
    </dgm:pt>
    <dgm:pt modelId="{743161BD-4FFA-4545-9963-2EF1CEC75947}">
      <dgm:prSet/>
      <dgm:spPr/>
      <dgm:t>
        <a:bodyPr/>
        <a:lstStyle/>
        <a:p>
          <a:pPr rtl="0"/>
          <a:r>
            <a:rPr lang="en-US" smtClean="0"/>
            <a:t>Archetype</a:t>
          </a:r>
          <a:endParaRPr lang="en-US"/>
        </a:p>
      </dgm:t>
    </dgm:pt>
    <dgm:pt modelId="{201DF1DC-8EDB-4DB1-A595-018998D95F9E}" type="parTrans" cxnId="{FEFB8512-9939-4ED7-9C0E-19018AB3EC9A}">
      <dgm:prSet/>
      <dgm:spPr/>
      <dgm:t>
        <a:bodyPr/>
        <a:lstStyle/>
        <a:p>
          <a:endParaRPr lang="en-US"/>
        </a:p>
      </dgm:t>
    </dgm:pt>
    <dgm:pt modelId="{A1DF91F8-C69D-44A5-8FE8-A49AA1385BBA}" type="sibTrans" cxnId="{FEFB8512-9939-4ED7-9C0E-19018AB3EC9A}">
      <dgm:prSet/>
      <dgm:spPr/>
      <dgm:t>
        <a:bodyPr/>
        <a:lstStyle/>
        <a:p>
          <a:endParaRPr lang="en-US"/>
        </a:p>
      </dgm:t>
    </dgm:pt>
    <dgm:pt modelId="{58EF603A-C506-4022-B581-465137471B6A}">
      <dgm:prSet/>
      <dgm:spPr/>
      <dgm:t>
        <a:bodyPr/>
        <a:lstStyle/>
        <a:p>
          <a:pPr rtl="0"/>
          <a:r>
            <a:rPr lang="en-US" smtClean="0"/>
            <a:t>Epic Poetry</a:t>
          </a:r>
          <a:endParaRPr lang="en-US"/>
        </a:p>
      </dgm:t>
    </dgm:pt>
    <dgm:pt modelId="{701AD2A5-EBB2-4938-8D5B-AD3D3F088E1E}" type="parTrans" cxnId="{DCB77C5A-C636-4986-924E-CB9350F180FF}">
      <dgm:prSet/>
      <dgm:spPr/>
      <dgm:t>
        <a:bodyPr/>
        <a:lstStyle/>
        <a:p>
          <a:endParaRPr lang="en-US"/>
        </a:p>
      </dgm:t>
    </dgm:pt>
    <dgm:pt modelId="{52B329BF-D216-444E-9193-9825EB527418}" type="sibTrans" cxnId="{DCB77C5A-C636-4986-924E-CB9350F180FF}">
      <dgm:prSet/>
      <dgm:spPr/>
      <dgm:t>
        <a:bodyPr/>
        <a:lstStyle/>
        <a:p>
          <a:endParaRPr lang="en-US"/>
        </a:p>
      </dgm:t>
    </dgm:pt>
    <dgm:pt modelId="{A0D113D2-3DB7-4BF0-9C35-B9A3AD7CD2D9}">
      <dgm:prSet/>
      <dgm:spPr/>
      <dgm:t>
        <a:bodyPr/>
        <a:lstStyle/>
        <a:p>
          <a:pPr rtl="0"/>
          <a:r>
            <a:rPr lang="en-US" smtClean="0"/>
            <a:t>Mythology</a:t>
          </a:r>
          <a:endParaRPr lang="en-US"/>
        </a:p>
      </dgm:t>
    </dgm:pt>
    <dgm:pt modelId="{FF959237-F74B-4E72-A9E6-518CEB8842A8}" type="parTrans" cxnId="{26AB6D39-7FC4-4668-B2A3-245FCD0BE63E}">
      <dgm:prSet/>
      <dgm:spPr/>
      <dgm:t>
        <a:bodyPr/>
        <a:lstStyle/>
        <a:p>
          <a:endParaRPr lang="en-US"/>
        </a:p>
      </dgm:t>
    </dgm:pt>
    <dgm:pt modelId="{D80810B1-5CDC-4079-8273-20193209241C}" type="sibTrans" cxnId="{26AB6D39-7FC4-4668-B2A3-245FCD0BE63E}">
      <dgm:prSet/>
      <dgm:spPr/>
      <dgm:t>
        <a:bodyPr/>
        <a:lstStyle/>
        <a:p>
          <a:endParaRPr lang="en-US"/>
        </a:p>
      </dgm:t>
    </dgm:pt>
    <dgm:pt modelId="{154E4B6F-0802-46F9-A467-36BD783C6334}">
      <dgm:prSet/>
      <dgm:spPr/>
      <dgm:t>
        <a:bodyPr/>
        <a:lstStyle/>
        <a:p>
          <a:pPr rtl="0"/>
          <a:r>
            <a:rPr lang="en-US" smtClean="0"/>
            <a:t>Odyssey</a:t>
          </a:r>
          <a:endParaRPr lang="en-US"/>
        </a:p>
      </dgm:t>
    </dgm:pt>
    <dgm:pt modelId="{71B9E441-A4F6-406C-9E59-27E2B5883670}" type="parTrans" cxnId="{90D180CD-D98B-451D-B5AD-CBFDA83D5411}">
      <dgm:prSet/>
      <dgm:spPr/>
      <dgm:t>
        <a:bodyPr/>
        <a:lstStyle/>
        <a:p>
          <a:endParaRPr lang="en-US"/>
        </a:p>
      </dgm:t>
    </dgm:pt>
    <dgm:pt modelId="{DA093EBF-9C8B-479D-8216-CA4C0D1D37FE}" type="sibTrans" cxnId="{90D180CD-D98B-451D-B5AD-CBFDA83D5411}">
      <dgm:prSet/>
      <dgm:spPr/>
      <dgm:t>
        <a:bodyPr/>
        <a:lstStyle/>
        <a:p>
          <a:endParaRPr lang="en-US"/>
        </a:p>
      </dgm:t>
    </dgm:pt>
    <dgm:pt modelId="{44040278-8D94-4A3D-9A6F-E3EC50238740}">
      <dgm:prSet/>
      <dgm:spPr/>
      <dgm:t>
        <a:bodyPr/>
        <a:lstStyle/>
        <a:p>
          <a:pPr rtl="0"/>
          <a:r>
            <a:rPr lang="en-US" smtClean="0"/>
            <a:t>Tier 2 Words</a:t>
          </a:r>
          <a:endParaRPr lang="en-US"/>
        </a:p>
      </dgm:t>
    </dgm:pt>
    <dgm:pt modelId="{BF59BCA0-A4D7-480D-BD3E-13A2FD7A97A4}" type="parTrans" cxnId="{ADD31FE2-7414-4512-9642-DDB6AFE51E95}">
      <dgm:prSet/>
      <dgm:spPr/>
      <dgm:t>
        <a:bodyPr/>
        <a:lstStyle/>
        <a:p>
          <a:endParaRPr lang="en-US"/>
        </a:p>
      </dgm:t>
    </dgm:pt>
    <dgm:pt modelId="{234DA533-C90B-4E50-BD8B-39F4604012C9}" type="sibTrans" cxnId="{ADD31FE2-7414-4512-9642-DDB6AFE51E95}">
      <dgm:prSet/>
      <dgm:spPr/>
      <dgm:t>
        <a:bodyPr/>
        <a:lstStyle/>
        <a:p>
          <a:endParaRPr lang="en-US"/>
        </a:p>
      </dgm:t>
    </dgm:pt>
    <dgm:pt modelId="{3BD66315-122D-429C-8EE6-ED894E7AC439}">
      <dgm:prSet/>
      <dgm:spPr/>
      <dgm:t>
        <a:bodyPr/>
        <a:lstStyle/>
        <a:p>
          <a:pPr rtl="0"/>
          <a:r>
            <a:rPr lang="en-US" dirty="0" smtClean="0"/>
            <a:t>Summons</a:t>
          </a:r>
          <a:endParaRPr lang="en-US" dirty="0"/>
        </a:p>
      </dgm:t>
    </dgm:pt>
    <dgm:pt modelId="{3F7A7D38-FD21-4F14-83FA-C6D775413116}" type="parTrans" cxnId="{6616AAD6-A5C5-4600-9221-5530E1A7A914}">
      <dgm:prSet/>
      <dgm:spPr/>
      <dgm:t>
        <a:bodyPr/>
        <a:lstStyle/>
        <a:p>
          <a:endParaRPr lang="en-US"/>
        </a:p>
      </dgm:t>
    </dgm:pt>
    <dgm:pt modelId="{59491DF1-B8FA-4460-B79A-388EF8311C9D}" type="sibTrans" cxnId="{6616AAD6-A5C5-4600-9221-5530E1A7A914}">
      <dgm:prSet/>
      <dgm:spPr/>
      <dgm:t>
        <a:bodyPr/>
        <a:lstStyle/>
        <a:p>
          <a:endParaRPr lang="en-US"/>
        </a:p>
      </dgm:t>
    </dgm:pt>
    <dgm:pt modelId="{73C75609-0EC9-4574-A8D5-B26335CCF894}">
      <dgm:prSet/>
      <dgm:spPr/>
      <dgm:t>
        <a:bodyPr/>
        <a:lstStyle/>
        <a:p>
          <a:pPr rtl="0"/>
          <a:r>
            <a:rPr lang="en-US" dirty="0" smtClean="0"/>
            <a:t>Affirmative</a:t>
          </a:r>
          <a:endParaRPr lang="en-US" dirty="0"/>
        </a:p>
      </dgm:t>
    </dgm:pt>
    <dgm:pt modelId="{3644B55F-3B29-46DE-8DAD-93D4DFBD06D6}" type="parTrans" cxnId="{36A1953E-7676-419A-8027-A4DF768FDC13}">
      <dgm:prSet/>
      <dgm:spPr/>
      <dgm:t>
        <a:bodyPr/>
        <a:lstStyle/>
        <a:p>
          <a:endParaRPr lang="en-US"/>
        </a:p>
      </dgm:t>
    </dgm:pt>
    <dgm:pt modelId="{D61A61ED-C4F7-4E7D-8F68-47D1E339E9D7}" type="sibTrans" cxnId="{36A1953E-7676-419A-8027-A4DF768FDC13}">
      <dgm:prSet/>
      <dgm:spPr/>
      <dgm:t>
        <a:bodyPr/>
        <a:lstStyle/>
        <a:p>
          <a:endParaRPr lang="en-US"/>
        </a:p>
      </dgm:t>
    </dgm:pt>
    <dgm:pt modelId="{CFA0DE71-4C60-4B7C-8CF1-A03C32FA7EAE}">
      <dgm:prSet/>
      <dgm:spPr/>
      <dgm:t>
        <a:bodyPr/>
        <a:lstStyle/>
        <a:p>
          <a:pPr rtl="0"/>
          <a:r>
            <a:rPr lang="en-US" dirty="0" smtClean="0"/>
            <a:t>Titanic</a:t>
          </a:r>
          <a:endParaRPr lang="en-US" dirty="0"/>
        </a:p>
      </dgm:t>
    </dgm:pt>
    <dgm:pt modelId="{0E182F68-E1DE-4856-A742-B172D2307632}" type="parTrans" cxnId="{02C54E2B-4C97-4C34-B7DF-E5B50B9521ED}">
      <dgm:prSet/>
      <dgm:spPr/>
      <dgm:t>
        <a:bodyPr/>
        <a:lstStyle/>
        <a:p>
          <a:endParaRPr lang="en-US"/>
        </a:p>
      </dgm:t>
    </dgm:pt>
    <dgm:pt modelId="{D559F32F-0E65-46CC-9710-E2F915CA0A6D}" type="sibTrans" cxnId="{02C54E2B-4C97-4C34-B7DF-E5B50B9521ED}">
      <dgm:prSet/>
      <dgm:spPr/>
      <dgm:t>
        <a:bodyPr/>
        <a:lstStyle/>
        <a:p>
          <a:endParaRPr lang="en-US"/>
        </a:p>
      </dgm:t>
    </dgm:pt>
    <dgm:pt modelId="{CA3C8360-E4F8-42E7-B320-FAA504C008E5}">
      <dgm:prSet/>
      <dgm:spPr/>
      <dgm:t>
        <a:bodyPr/>
        <a:lstStyle/>
        <a:p>
          <a:pPr rtl="0"/>
          <a:r>
            <a:rPr lang="en-US" dirty="0" smtClean="0"/>
            <a:t>Disintegration</a:t>
          </a:r>
          <a:endParaRPr lang="en-US" dirty="0"/>
        </a:p>
      </dgm:t>
    </dgm:pt>
    <dgm:pt modelId="{F285F9F5-1F36-4565-B6BC-EED0F05A01E9}" type="parTrans" cxnId="{1B838E75-83D4-4D62-924B-49083D9662B0}">
      <dgm:prSet/>
      <dgm:spPr/>
      <dgm:t>
        <a:bodyPr/>
        <a:lstStyle/>
        <a:p>
          <a:endParaRPr lang="en-US"/>
        </a:p>
      </dgm:t>
    </dgm:pt>
    <dgm:pt modelId="{1871EBAD-7B7A-410C-B03A-D75B8A6087B5}" type="sibTrans" cxnId="{1B838E75-83D4-4D62-924B-49083D9662B0}">
      <dgm:prSet/>
      <dgm:spPr/>
      <dgm:t>
        <a:bodyPr/>
        <a:lstStyle/>
        <a:p>
          <a:endParaRPr lang="en-US"/>
        </a:p>
      </dgm:t>
    </dgm:pt>
    <dgm:pt modelId="{E0A3A5B1-4F0E-4DAD-AA9E-EDFE854FA7E0}" type="pres">
      <dgm:prSet presAssocID="{B5C95E42-5F42-4BEC-BB78-A81E353EA62C}" presName="diagram" presStyleCnt="0">
        <dgm:presLayoutVars>
          <dgm:chPref val="1"/>
          <dgm:dir/>
          <dgm:animOne val="branch"/>
          <dgm:animLvl val="lvl"/>
          <dgm:resizeHandles/>
        </dgm:presLayoutVars>
      </dgm:prSet>
      <dgm:spPr/>
      <dgm:t>
        <a:bodyPr/>
        <a:lstStyle/>
        <a:p>
          <a:endParaRPr lang="en-US"/>
        </a:p>
      </dgm:t>
    </dgm:pt>
    <dgm:pt modelId="{55C3DEF7-E256-4AAC-A8B6-4CBEA26B1C95}" type="pres">
      <dgm:prSet presAssocID="{D46F64EC-7F21-43A0-BD04-CBEBEB71EE6C}" presName="root" presStyleCnt="0"/>
      <dgm:spPr/>
    </dgm:pt>
    <dgm:pt modelId="{A68D0D28-19D0-4EC8-96BF-80C729EBC456}" type="pres">
      <dgm:prSet presAssocID="{D46F64EC-7F21-43A0-BD04-CBEBEB71EE6C}" presName="rootComposite" presStyleCnt="0"/>
      <dgm:spPr/>
    </dgm:pt>
    <dgm:pt modelId="{D8BE92D1-B81F-4FCF-93A7-C635F7ACC120}" type="pres">
      <dgm:prSet presAssocID="{D46F64EC-7F21-43A0-BD04-CBEBEB71EE6C}" presName="rootText" presStyleLbl="node1" presStyleIdx="0" presStyleCnt="2"/>
      <dgm:spPr/>
      <dgm:t>
        <a:bodyPr/>
        <a:lstStyle/>
        <a:p>
          <a:endParaRPr lang="en-US"/>
        </a:p>
      </dgm:t>
    </dgm:pt>
    <dgm:pt modelId="{818A6475-001E-448D-B552-3FF6662A0E38}" type="pres">
      <dgm:prSet presAssocID="{D46F64EC-7F21-43A0-BD04-CBEBEB71EE6C}" presName="rootConnector" presStyleLbl="node1" presStyleIdx="0" presStyleCnt="2"/>
      <dgm:spPr/>
      <dgm:t>
        <a:bodyPr/>
        <a:lstStyle/>
        <a:p>
          <a:endParaRPr lang="en-US"/>
        </a:p>
      </dgm:t>
    </dgm:pt>
    <dgm:pt modelId="{C65265C7-10D5-4A40-9BCB-68617FA085FA}" type="pres">
      <dgm:prSet presAssocID="{D46F64EC-7F21-43A0-BD04-CBEBEB71EE6C}" presName="childShape" presStyleCnt="0"/>
      <dgm:spPr/>
    </dgm:pt>
    <dgm:pt modelId="{040A0E39-3DA0-471A-8CB2-003D243988DE}" type="pres">
      <dgm:prSet presAssocID="{201DF1DC-8EDB-4DB1-A595-018998D95F9E}" presName="Name13" presStyleLbl="parChTrans1D2" presStyleIdx="0" presStyleCnt="8"/>
      <dgm:spPr/>
      <dgm:t>
        <a:bodyPr/>
        <a:lstStyle/>
        <a:p>
          <a:endParaRPr lang="en-US"/>
        </a:p>
      </dgm:t>
    </dgm:pt>
    <dgm:pt modelId="{330032B5-ED34-4A49-B8C1-1670E5E99628}" type="pres">
      <dgm:prSet presAssocID="{743161BD-4FFA-4545-9963-2EF1CEC75947}" presName="childText" presStyleLbl="bgAcc1" presStyleIdx="0" presStyleCnt="8">
        <dgm:presLayoutVars>
          <dgm:bulletEnabled val="1"/>
        </dgm:presLayoutVars>
      </dgm:prSet>
      <dgm:spPr/>
      <dgm:t>
        <a:bodyPr/>
        <a:lstStyle/>
        <a:p>
          <a:endParaRPr lang="en-US"/>
        </a:p>
      </dgm:t>
    </dgm:pt>
    <dgm:pt modelId="{B36CB337-5834-4262-9CF8-675B1C4EA326}" type="pres">
      <dgm:prSet presAssocID="{701AD2A5-EBB2-4938-8D5B-AD3D3F088E1E}" presName="Name13" presStyleLbl="parChTrans1D2" presStyleIdx="1" presStyleCnt="8"/>
      <dgm:spPr/>
      <dgm:t>
        <a:bodyPr/>
        <a:lstStyle/>
        <a:p>
          <a:endParaRPr lang="en-US"/>
        </a:p>
      </dgm:t>
    </dgm:pt>
    <dgm:pt modelId="{CE148C57-D5C4-4DA8-A927-6527ECD7A7EE}" type="pres">
      <dgm:prSet presAssocID="{58EF603A-C506-4022-B581-465137471B6A}" presName="childText" presStyleLbl="bgAcc1" presStyleIdx="1" presStyleCnt="8">
        <dgm:presLayoutVars>
          <dgm:bulletEnabled val="1"/>
        </dgm:presLayoutVars>
      </dgm:prSet>
      <dgm:spPr/>
      <dgm:t>
        <a:bodyPr/>
        <a:lstStyle/>
        <a:p>
          <a:endParaRPr lang="en-US"/>
        </a:p>
      </dgm:t>
    </dgm:pt>
    <dgm:pt modelId="{125203F7-BCB4-42B3-A329-8B96BB38209B}" type="pres">
      <dgm:prSet presAssocID="{FF959237-F74B-4E72-A9E6-518CEB8842A8}" presName="Name13" presStyleLbl="parChTrans1D2" presStyleIdx="2" presStyleCnt="8"/>
      <dgm:spPr/>
      <dgm:t>
        <a:bodyPr/>
        <a:lstStyle/>
        <a:p>
          <a:endParaRPr lang="en-US"/>
        </a:p>
      </dgm:t>
    </dgm:pt>
    <dgm:pt modelId="{951F472C-1A44-4A51-B450-D9FED8A1B257}" type="pres">
      <dgm:prSet presAssocID="{A0D113D2-3DB7-4BF0-9C35-B9A3AD7CD2D9}" presName="childText" presStyleLbl="bgAcc1" presStyleIdx="2" presStyleCnt="8">
        <dgm:presLayoutVars>
          <dgm:bulletEnabled val="1"/>
        </dgm:presLayoutVars>
      </dgm:prSet>
      <dgm:spPr/>
      <dgm:t>
        <a:bodyPr/>
        <a:lstStyle/>
        <a:p>
          <a:endParaRPr lang="en-US"/>
        </a:p>
      </dgm:t>
    </dgm:pt>
    <dgm:pt modelId="{BD3AA8DE-D3C9-4969-9AA8-A5094C692FCF}" type="pres">
      <dgm:prSet presAssocID="{71B9E441-A4F6-406C-9E59-27E2B5883670}" presName="Name13" presStyleLbl="parChTrans1D2" presStyleIdx="3" presStyleCnt="8"/>
      <dgm:spPr/>
      <dgm:t>
        <a:bodyPr/>
        <a:lstStyle/>
        <a:p>
          <a:endParaRPr lang="en-US"/>
        </a:p>
      </dgm:t>
    </dgm:pt>
    <dgm:pt modelId="{1B59623B-FC27-4E8A-AD50-4B31BCE856F4}" type="pres">
      <dgm:prSet presAssocID="{154E4B6F-0802-46F9-A467-36BD783C6334}" presName="childText" presStyleLbl="bgAcc1" presStyleIdx="3" presStyleCnt="8">
        <dgm:presLayoutVars>
          <dgm:bulletEnabled val="1"/>
        </dgm:presLayoutVars>
      </dgm:prSet>
      <dgm:spPr/>
      <dgm:t>
        <a:bodyPr/>
        <a:lstStyle/>
        <a:p>
          <a:endParaRPr lang="en-US"/>
        </a:p>
      </dgm:t>
    </dgm:pt>
    <dgm:pt modelId="{8D452DE3-863F-4B8B-B817-11D6DAD4A0D4}" type="pres">
      <dgm:prSet presAssocID="{44040278-8D94-4A3D-9A6F-E3EC50238740}" presName="root" presStyleCnt="0"/>
      <dgm:spPr/>
    </dgm:pt>
    <dgm:pt modelId="{48E6C9E9-71D0-4D88-915C-106A7B7BF3F3}" type="pres">
      <dgm:prSet presAssocID="{44040278-8D94-4A3D-9A6F-E3EC50238740}" presName="rootComposite" presStyleCnt="0"/>
      <dgm:spPr/>
    </dgm:pt>
    <dgm:pt modelId="{F4A59639-BA31-48BF-ADAE-26726AEF5227}" type="pres">
      <dgm:prSet presAssocID="{44040278-8D94-4A3D-9A6F-E3EC50238740}" presName="rootText" presStyleLbl="node1" presStyleIdx="1" presStyleCnt="2"/>
      <dgm:spPr/>
      <dgm:t>
        <a:bodyPr/>
        <a:lstStyle/>
        <a:p>
          <a:endParaRPr lang="en-US"/>
        </a:p>
      </dgm:t>
    </dgm:pt>
    <dgm:pt modelId="{430481FA-82FD-4140-AE84-04152C4A6AEE}" type="pres">
      <dgm:prSet presAssocID="{44040278-8D94-4A3D-9A6F-E3EC50238740}" presName="rootConnector" presStyleLbl="node1" presStyleIdx="1" presStyleCnt="2"/>
      <dgm:spPr/>
      <dgm:t>
        <a:bodyPr/>
        <a:lstStyle/>
        <a:p>
          <a:endParaRPr lang="en-US"/>
        </a:p>
      </dgm:t>
    </dgm:pt>
    <dgm:pt modelId="{509EF15B-2E81-4798-9824-7616F4CBD447}" type="pres">
      <dgm:prSet presAssocID="{44040278-8D94-4A3D-9A6F-E3EC50238740}" presName="childShape" presStyleCnt="0"/>
      <dgm:spPr/>
    </dgm:pt>
    <dgm:pt modelId="{04092E1D-3106-4921-9CB4-61393E67FCB6}" type="pres">
      <dgm:prSet presAssocID="{3F7A7D38-FD21-4F14-83FA-C6D775413116}" presName="Name13" presStyleLbl="parChTrans1D2" presStyleIdx="4" presStyleCnt="8"/>
      <dgm:spPr/>
      <dgm:t>
        <a:bodyPr/>
        <a:lstStyle/>
        <a:p>
          <a:endParaRPr lang="en-US"/>
        </a:p>
      </dgm:t>
    </dgm:pt>
    <dgm:pt modelId="{A859B6A7-852D-4C7D-9C01-8DF2D327A4E3}" type="pres">
      <dgm:prSet presAssocID="{3BD66315-122D-429C-8EE6-ED894E7AC439}" presName="childText" presStyleLbl="bgAcc1" presStyleIdx="4" presStyleCnt="8">
        <dgm:presLayoutVars>
          <dgm:bulletEnabled val="1"/>
        </dgm:presLayoutVars>
      </dgm:prSet>
      <dgm:spPr/>
      <dgm:t>
        <a:bodyPr/>
        <a:lstStyle/>
        <a:p>
          <a:endParaRPr lang="en-US"/>
        </a:p>
      </dgm:t>
    </dgm:pt>
    <dgm:pt modelId="{12EC1CB5-FDFD-42B4-8284-E17AA39CC0DF}" type="pres">
      <dgm:prSet presAssocID="{3644B55F-3B29-46DE-8DAD-93D4DFBD06D6}" presName="Name13" presStyleLbl="parChTrans1D2" presStyleIdx="5" presStyleCnt="8"/>
      <dgm:spPr/>
      <dgm:t>
        <a:bodyPr/>
        <a:lstStyle/>
        <a:p>
          <a:endParaRPr lang="en-US"/>
        </a:p>
      </dgm:t>
    </dgm:pt>
    <dgm:pt modelId="{E8FD0A9C-1187-46D3-AD5E-B80B0EFE85B4}" type="pres">
      <dgm:prSet presAssocID="{73C75609-0EC9-4574-A8D5-B26335CCF894}" presName="childText" presStyleLbl="bgAcc1" presStyleIdx="5" presStyleCnt="8">
        <dgm:presLayoutVars>
          <dgm:bulletEnabled val="1"/>
        </dgm:presLayoutVars>
      </dgm:prSet>
      <dgm:spPr/>
      <dgm:t>
        <a:bodyPr/>
        <a:lstStyle/>
        <a:p>
          <a:endParaRPr lang="en-US"/>
        </a:p>
      </dgm:t>
    </dgm:pt>
    <dgm:pt modelId="{0E847D5B-B3AD-41BC-8321-537E8AE7AAF0}" type="pres">
      <dgm:prSet presAssocID="{0E182F68-E1DE-4856-A742-B172D2307632}" presName="Name13" presStyleLbl="parChTrans1D2" presStyleIdx="6" presStyleCnt="8"/>
      <dgm:spPr/>
      <dgm:t>
        <a:bodyPr/>
        <a:lstStyle/>
        <a:p>
          <a:endParaRPr lang="en-US"/>
        </a:p>
      </dgm:t>
    </dgm:pt>
    <dgm:pt modelId="{D4D1073B-AE76-4BCB-BDDA-E7D52D6090CE}" type="pres">
      <dgm:prSet presAssocID="{CFA0DE71-4C60-4B7C-8CF1-A03C32FA7EAE}" presName="childText" presStyleLbl="bgAcc1" presStyleIdx="6" presStyleCnt="8">
        <dgm:presLayoutVars>
          <dgm:bulletEnabled val="1"/>
        </dgm:presLayoutVars>
      </dgm:prSet>
      <dgm:spPr/>
      <dgm:t>
        <a:bodyPr/>
        <a:lstStyle/>
        <a:p>
          <a:endParaRPr lang="en-US"/>
        </a:p>
      </dgm:t>
    </dgm:pt>
    <dgm:pt modelId="{20629B37-DE6F-4DB0-B4D4-21304157D210}" type="pres">
      <dgm:prSet presAssocID="{F285F9F5-1F36-4565-B6BC-EED0F05A01E9}" presName="Name13" presStyleLbl="parChTrans1D2" presStyleIdx="7" presStyleCnt="8"/>
      <dgm:spPr/>
      <dgm:t>
        <a:bodyPr/>
        <a:lstStyle/>
        <a:p>
          <a:endParaRPr lang="en-US"/>
        </a:p>
      </dgm:t>
    </dgm:pt>
    <dgm:pt modelId="{06E0302D-E0A2-4783-B128-781017450FD9}" type="pres">
      <dgm:prSet presAssocID="{CA3C8360-E4F8-42E7-B320-FAA504C008E5}" presName="childText" presStyleLbl="bgAcc1" presStyleIdx="7" presStyleCnt="8">
        <dgm:presLayoutVars>
          <dgm:bulletEnabled val="1"/>
        </dgm:presLayoutVars>
      </dgm:prSet>
      <dgm:spPr/>
      <dgm:t>
        <a:bodyPr/>
        <a:lstStyle/>
        <a:p>
          <a:endParaRPr lang="en-US"/>
        </a:p>
      </dgm:t>
    </dgm:pt>
  </dgm:ptLst>
  <dgm:cxnLst>
    <dgm:cxn modelId="{36A1953E-7676-419A-8027-A4DF768FDC13}" srcId="{44040278-8D94-4A3D-9A6F-E3EC50238740}" destId="{73C75609-0EC9-4574-A8D5-B26335CCF894}" srcOrd="1" destOrd="0" parTransId="{3644B55F-3B29-46DE-8DAD-93D4DFBD06D6}" sibTransId="{D61A61ED-C4F7-4E7D-8F68-47D1E339E9D7}"/>
    <dgm:cxn modelId="{65D977EA-8FF7-4218-B09A-DC312959A4ED}" type="presOf" srcId="{44040278-8D94-4A3D-9A6F-E3EC50238740}" destId="{F4A59639-BA31-48BF-ADAE-26726AEF5227}" srcOrd="0" destOrd="0" presId="urn:microsoft.com/office/officeart/2005/8/layout/hierarchy3"/>
    <dgm:cxn modelId="{3F237A9F-95FB-4551-B137-B80F0543A10A}" type="presOf" srcId="{701AD2A5-EBB2-4938-8D5B-AD3D3F088E1E}" destId="{B36CB337-5834-4262-9CF8-675B1C4EA326}" srcOrd="0" destOrd="0" presId="urn:microsoft.com/office/officeart/2005/8/layout/hierarchy3"/>
    <dgm:cxn modelId="{B75C7CFF-D5E9-4A44-BBC4-DA470C88B3D7}" type="presOf" srcId="{D46F64EC-7F21-43A0-BD04-CBEBEB71EE6C}" destId="{818A6475-001E-448D-B552-3FF6662A0E38}" srcOrd="1" destOrd="0" presId="urn:microsoft.com/office/officeart/2005/8/layout/hierarchy3"/>
    <dgm:cxn modelId="{26AB6D39-7FC4-4668-B2A3-245FCD0BE63E}" srcId="{D46F64EC-7F21-43A0-BD04-CBEBEB71EE6C}" destId="{A0D113D2-3DB7-4BF0-9C35-B9A3AD7CD2D9}" srcOrd="2" destOrd="0" parTransId="{FF959237-F74B-4E72-A9E6-518CEB8842A8}" sibTransId="{D80810B1-5CDC-4079-8273-20193209241C}"/>
    <dgm:cxn modelId="{136C5832-9DA9-4B25-A8D9-CD350B3B49F5}" srcId="{B5C95E42-5F42-4BEC-BB78-A81E353EA62C}" destId="{D46F64EC-7F21-43A0-BD04-CBEBEB71EE6C}" srcOrd="0" destOrd="0" parTransId="{C0C4F26A-010A-470B-8A1C-E0DCE2FD6070}" sibTransId="{DA808E93-473B-47FB-AC09-9154FCCF82C5}"/>
    <dgm:cxn modelId="{9714BFE7-1FCA-4598-9D95-96E4BC0B9E78}" type="presOf" srcId="{3F7A7D38-FD21-4F14-83FA-C6D775413116}" destId="{04092E1D-3106-4921-9CB4-61393E67FCB6}" srcOrd="0" destOrd="0" presId="urn:microsoft.com/office/officeart/2005/8/layout/hierarchy3"/>
    <dgm:cxn modelId="{4655FD51-FD3B-49FB-A10D-840AAF912161}" type="presOf" srcId="{A0D113D2-3DB7-4BF0-9C35-B9A3AD7CD2D9}" destId="{951F472C-1A44-4A51-B450-D9FED8A1B257}" srcOrd="0" destOrd="0" presId="urn:microsoft.com/office/officeart/2005/8/layout/hierarchy3"/>
    <dgm:cxn modelId="{ECE7A6DD-A751-497D-83F4-1AA3227ED386}" type="presOf" srcId="{58EF603A-C506-4022-B581-465137471B6A}" destId="{CE148C57-D5C4-4DA8-A927-6527ECD7A7EE}" srcOrd="0" destOrd="0" presId="urn:microsoft.com/office/officeart/2005/8/layout/hierarchy3"/>
    <dgm:cxn modelId="{ADD31FE2-7414-4512-9642-DDB6AFE51E95}" srcId="{B5C95E42-5F42-4BEC-BB78-A81E353EA62C}" destId="{44040278-8D94-4A3D-9A6F-E3EC50238740}" srcOrd="1" destOrd="0" parTransId="{BF59BCA0-A4D7-480D-BD3E-13A2FD7A97A4}" sibTransId="{234DA533-C90B-4E50-BD8B-39F4604012C9}"/>
    <dgm:cxn modelId="{9C4C5CCA-99BC-4CD1-986E-9620731D811E}" type="presOf" srcId="{CA3C8360-E4F8-42E7-B320-FAA504C008E5}" destId="{06E0302D-E0A2-4783-B128-781017450FD9}" srcOrd="0" destOrd="0" presId="urn:microsoft.com/office/officeart/2005/8/layout/hierarchy3"/>
    <dgm:cxn modelId="{6616AAD6-A5C5-4600-9221-5530E1A7A914}" srcId="{44040278-8D94-4A3D-9A6F-E3EC50238740}" destId="{3BD66315-122D-429C-8EE6-ED894E7AC439}" srcOrd="0" destOrd="0" parTransId="{3F7A7D38-FD21-4F14-83FA-C6D775413116}" sibTransId="{59491DF1-B8FA-4460-B79A-388EF8311C9D}"/>
    <dgm:cxn modelId="{1B838E75-83D4-4D62-924B-49083D9662B0}" srcId="{44040278-8D94-4A3D-9A6F-E3EC50238740}" destId="{CA3C8360-E4F8-42E7-B320-FAA504C008E5}" srcOrd="3" destOrd="0" parTransId="{F285F9F5-1F36-4565-B6BC-EED0F05A01E9}" sibTransId="{1871EBAD-7B7A-410C-B03A-D75B8A6087B5}"/>
    <dgm:cxn modelId="{2957198C-B4A6-4F84-A0B5-BBA9C0A09B9A}" type="presOf" srcId="{44040278-8D94-4A3D-9A6F-E3EC50238740}" destId="{430481FA-82FD-4140-AE84-04152C4A6AEE}" srcOrd="1" destOrd="0" presId="urn:microsoft.com/office/officeart/2005/8/layout/hierarchy3"/>
    <dgm:cxn modelId="{4BD0DAEB-5632-4EDE-813B-999B6B6C5ADD}" type="presOf" srcId="{71B9E441-A4F6-406C-9E59-27E2B5883670}" destId="{BD3AA8DE-D3C9-4969-9AA8-A5094C692FCF}" srcOrd="0" destOrd="0" presId="urn:microsoft.com/office/officeart/2005/8/layout/hierarchy3"/>
    <dgm:cxn modelId="{1798F7BA-30BD-4B4F-867F-E0F32F7CADD6}" type="presOf" srcId="{CFA0DE71-4C60-4B7C-8CF1-A03C32FA7EAE}" destId="{D4D1073B-AE76-4BCB-BDDA-E7D52D6090CE}" srcOrd="0" destOrd="0" presId="urn:microsoft.com/office/officeart/2005/8/layout/hierarchy3"/>
    <dgm:cxn modelId="{F910B22B-C3A1-4A14-A770-F0EAF3CD1305}" type="presOf" srcId="{743161BD-4FFA-4545-9963-2EF1CEC75947}" destId="{330032B5-ED34-4A49-B8C1-1670E5E99628}" srcOrd="0" destOrd="0" presId="urn:microsoft.com/office/officeart/2005/8/layout/hierarchy3"/>
    <dgm:cxn modelId="{95A2F7A8-2879-4E68-A1B0-8CCB8BE7E1A3}" type="presOf" srcId="{D46F64EC-7F21-43A0-BD04-CBEBEB71EE6C}" destId="{D8BE92D1-B81F-4FCF-93A7-C635F7ACC120}" srcOrd="0" destOrd="0" presId="urn:microsoft.com/office/officeart/2005/8/layout/hierarchy3"/>
    <dgm:cxn modelId="{CEA4312E-AADF-4093-AEB5-71309A7B8CF0}" type="presOf" srcId="{FF959237-F74B-4E72-A9E6-518CEB8842A8}" destId="{125203F7-BCB4-42B3-A329-8B96BB38209B}" srcOrd="0" destOrd="0" presId="urn:microsoft.com/office/officeart/2005/8/layout/hierarchy3"/>
    <dgm:cxn modelId="{DB878E06-A358-4001-83F0-1A5C1BFD677D}" type="presOf" srcId="{73C75609-0EC9-4574-A8D5-B26335CCF894}" destId="{E8FD0A9C-1187-46D3-AD5E-B80B0EFE85B4}" srcOrd="0" destOrd="0" presId="urn:microsoft.com/office/officeart/2005/8/layout/hierarchy3"/>
    <dgm:cxn modelId="{993D4F62-5600-485D-81C2-E8661F8B116F}" type="presOf" srcId="{201DF1DC-8EDB-4DB1-A595-018998D95F9E}" destId="{040A0E39-3DA0-471A-8CB2-003D243988DE}" srcOrd="0" destOrd="0" presId="urn:microsoft.com/office/officeart/2005/8/layout/hierarchy3"/>
    <dgm:cxn modelId="{02C54E2B-4C97-4C34-B7DF-E5B50B9521ED}" srcId="{44040278-8D94-4A3D-9A6F-E3EC50238740}" destId="{CFA0DE71-4C60-4B7C-8CF1-A03C32FA7EAE}" srcOrd="2" destOrd="0" parTransId="{0E182F68-E1DE-4856-A742-B172D2307632}" sibTransId="{D559F32F-0E65-46CC-9710-E2F915CA0A6D}"/>
    <dgm:cxn modelId="{DCB77C5A-C636-4986-924E-CB9350F180FF}" srcId="{D46F64EC-7F21-43A0-BD04-CBEBEB71EE6C}" destId="{58EF603A-C506-4022-B581-465137471B6A}" srcOrd="1" destOrd="0" parTransId="{701AD2A5-EBB2-4938-8D5B-AD3D3F088E1E}" sibTransId="{52B329BF-D216-444E-9193-9825EB527418}"/>
    <dgm:cxn modelId="{2262D46C-7CCA-4B48-8DA1-6B5DC33EC65B}" type="presOf" srcId="{154E4B6F-0802-46F9-A467-36BD783C6334}" destId="{1B59623B-FC27-4E8A-AD50-4B31BCE856F4}" srcOrd="0" destOrd="0" presId="urn:microsoft.com/office/officeart/2005/8/layout/hierarchy3"/>
    <dgm:cxn modelId="{9DF915ED-8083-40BF-8FEC-526ADC8635EB}" type="presOf" srcId="{F285F9F5-1F36-4565-B6BC-EED0F05A01E9}" destId="{20629B37-DE6F-4DB0-B4D4-21304157D210}" srcOrd="0" destOrd="0" presId="urn:microsoft.com/office/officeart/2005/8/layout/hierarchy3"/>
    <dgm:cxn modelId="{1AA0B0E7-34F2-4D38-8957-ACB878A0AC58}" type="presOf" srcId="{3BD66315-122D-429C-8EE6-ED894E7AC439}" destId="{A859B6A7-852D-4C7D-9C01-8DF2D327A4E3}" srcOrd="0" destOrd="0" presId="urn:microsoft.com/office/officeart/2005/8/layout/hierarchy3"/>
    <dgm:cxn modelId="{90D180CD-D98B-451D-B5AD-CBFDA83D5411}" srcId="{D46F64EC-7F21-43A0-BD04-CBEBEB71EE6C}" destId="{154E4B6F-0802-46F9-A467-36BD783C6334}" srcOrd="3" destOrd="0" parTransId="{71B9E441-A4F6-406C-9E59-27E2B5883670}" sibTransId="{DA093EBF-9C8B-479D-8216-CA4C0D1D37FE}"/>
    <dgm:cxn modelId="{FEFB8512-9939-4ED7-9C0E-19018AB3EC9A}" srcId="{D46F64EC-7F21-43A0-BD04-CBEBEB71EE6C}" destId="{743161BD-4FFA-4545-9963-2EF1CEC75947}" srcOrd="0" destOrd="0" parTransId="{201DF1DC-8EDB-4DB1-A595-018998D95F9E}" sibTransId="{A1DF91F8-C69D-44A5-8FE8-A49AA1385BBA}"/>
    <dgm:cxn modelId="{3F5992A3-CE6B-471B-B13A-536BEB8B64DF}" type="presOf" srcId="{3644B55F-3B29-46DE-8DAD-93D4DFBD06D6}" destId="{12EC1CB5-FDFD-42B4-8284-E17AA39CC0DF}" srcOrd="0" destOrd="0" presId="urn:microsoft.com/office/officeart/2005/8/layout/hierarchy3"/>
    <dgm:cxn modelId="{8C7B2C37-E3AD-4513-918C-1C1989BB4889}" type="presOf" srcId="{B5C95E42-5F42-4BEC-BB78-A81E353EA62C}" destId="{E0A3A5B1-4F0E-4DAD-AA9E-EDFE854FA7E0}" srcOrd="0" destOrd="0" presId="urn:microsoft.com/office/officeart/2005/8/layout/hierarchy3"/>
    <dgm:cxn modelId="{B3933D2B-C5C1-4147-A590-F1AF2D8ABA2F}" type="presOf" srcId="{0E182F68-E1DE-4856-A742-B172D2307632}" destId="{0E847D5B-B3AD-41BC-8321-537E8AE7AAF0}" srcOrd="0" destOrd="0" presId="urn:microsoft.com/office/officeart/2005/8/layout/hierarchy3"/>
    <dgm:cxn modelId="{865D1CA6-321E-45E0-9993-7966D888B3A6}" type="presParOf" srcId="{E0A3A5B1-4F0E-4DAD-AA9E-EDFE854FA7E0}" destId="{55C3DEF7-E256-4AAC-A8B6-4CBEA26B1C95}" srcOrd="0" destOrd="0" presId="urn:microsoft.com/office/officeart/2005/8/layout/hierarchy3"/>
    <dgm:cxn modelId="{BBCFBAD9-3BD0-4FC0-B9BF-F2E6DC248D04}" type="presParOf" srcId="{55C3DEF7-E256-4AAC-A8B6-4CBEA26B1C95}" destId="{A68D0D28-19D0-4EC8-96BF-80C729EBC456}" srcOrd="0" destOrd="0" presId="urn:microsoft.com/office/officeart/2005/8/layout/hierarchy3"/>
    <dgm:cxn modelId="{8E386853-423C-406A-A29C-C40841A0E176}" type="presParOf" srcId="{A68D0D28-19D0-4EC8-96BF-80C729EBC456}" destId="{D8BE92D1-B81F-4FCF-93A7-C635F7ACC120}" srcOrd="0" destOrd="0" presId="urn:microsoft.com/office/officeart/2005/8/layout/hierarchy3"/>
    <dgm:cxn modelId="{81F91A3B-F8F3-485A-9335-C0BE27ADA90C}" type="presParOf" srcId="{A68D0D28-19D0-4EC8-96BF-80C729EBC456}" destId="{818A6475-001E-448D-B552-3FF6662A0E38}" srcOrd="1" destOrd="0" presId="urn:microsoft.com/office/officeart/2005/8/layout/hierarchy3"/>
    <dgm:cxn modelId="{3FE54FD8-3E78-420B-AF97-E1304DA008C2}" type="presParOf" srcId="{55C3DEF7-E256-4AAC-A8B6-4CBEA26B1C95}" destId="{C65265C7-10D5-4A40-9BCB-68617FA085FA}" srcOrd="1" destOrd="0" presId="urn:microsoft.com/office/officeart/2005/8/layout/hierarchy3"/>
    <dgm:cxn modelId="{49B97563-8531-4310-9567-1E86A1705F08}" type="presParOf" srcId="{C65265C7-10D5-4A40-9BCB-68617FA085FA}" destId="{040A0E39-3DA0-471A-8CB2-003D243988DE}" srcOrd="0" destOrd="0" presId="urn:microsoft.com/office/officeart/2005/8/layout/hierarchy3"/>
    <dgm:cxn modelId="{1B89D044-B533-440A-A889-28496C22BF7A}" type="presParOf" srcId="{C65265C7-10D5-4A40-9BCB-68617FA085FA}" destId="{330032B5-ED34-4A49-B8C1-1670E5E99628}" srcOrd="1" destOrd="0" presId="urn:microsoft.com/office/officeart/2005/8/layout/hierarchy3"/>
    <dgm:cxn modelId="{72E23045-23B9-431A-B616-7225E949BBB7}" type="presParOf" srcId="{C65265C7-10D5-4A40-9BCB-68617FA085FA}" destId="{B36CB337-5834-4262-9CF8-675B1C4EA326}" srcOrd="2" destOrd="0" presId="urn:microsoft.com/office/officeart/2005/8/layout/hierarchy3"/>
    <dgm:cxn modelId="{A1DAFFB8-725B-4EDE-97DD-1ED3511FA85F}" type="presParOf" srcId="{C65265C7-10D5-4A40-9BCB-68617FA085FA}" destId="{CE148C57-D5C4-4DA8-A927-6527ECD7A7EE}" srcOrd="3" destOrd="0" presId="urn:microsoft.com/office/officeart/2005/8/layout/hierarchy3"/>
    <dgm:cxn modelId="{04360D2D-0B36-43E6-87F3-24491803336C}" type="presParOf" srcId="{C65265C7-10D5-4A40-9BCB-68617FA085FA}" destId="{125203F7-BCB4-42B3-A329-8B96BB38209B}" srcOrd="4" destOrd="0" presId="urn:microsoft.com/office/officeart/2005/8/layout/hierarchy3"/>
    <dgm:cxn modelId="{B8643771-B733-4C11-899D-A8661896FBDD}" type="presParOf" srcId="{C65265C7-10D5-4A40-9BCB-68617FA085FA}" destId="{951F472C-1A44-4A51-B450-D9FED8A1B257}" srcOrd="5" destOrd="0" presId="urn:microsoft.com/office/officeart/2005/8/layout/hierarchy3"/>
    <dgm:cxn modelId="{90B1A95C-EFD3-42C8-93BB-77BD11455B75}" type="presParOf" srcId="{C65265C7-10D5-4A40-9BCB-68617FA085FA}" destId="{BD3AA8DE-D3C9-4969-9AA8-A5094C692FCF}" srcOrd="6" destOrd="0" presId="urn:microsoft.com/office/officeart/2005/8/layout/hierarchy3"/>
    <dgm:cxn modelId="{020220F7-2994-46B4-9366-BC2E0D088D70}" type="presParOf" srcId="{C65265C7-10D5-4A40-9BCB-68617FA085FA}" destId="{1B59623B-FC27-4E8A-AD50-4B31BCE856F4}" srcOrd="7" destOrd="0" presId="urn:microsoft.com/office/officeart/2005/8/layout/hierarchy3"/>
    <dgm:cxn modelId="{A8D4454B-9AC0-4156-A6B5-7DCDABEB22D1}" type="presParOf" srcId="{E0A3A5B1-4F0E-4DAD-AA9E-EDFE854FA7E0}" destId="{8D452DE3-863F-4B8B-B817-11D6DAD4A0D4}" srcOrd="1" destOrd="0" presId="urn:microsoft.com/office/officeart/2005/8/layout/hierarchy3"/>
    <dgm:cxn modelId="{EE607F88-1956-43BC-ADD1-CBC8EF717FC2}" type="presParOf" srcId="{8D452DE3-863F-4B8B-B817-11D6DAD4A0D4}" destId="{48E6C9E9-71D0-4D88-915C-106A7B7BF3F3}" srcOrd="0" destOrd="0" presId="urn:microsoft.com/office/officeart/2005/8/layout/hierarchy3"/>
    <dgm:cxn modelId="{46477534-92F5-41BE-A050-29DB947235F1}" type="presParOf" srcId="{48E6C9E9-71D0-4D88-915C-106A7B7BF3F3}" destId="{F4A59639-BA31-48BF-ADAE-26726AEF5227}" srcOrd="0" destOrd="0" presId="urn:microsoft.com/office/officeart/2005/8/layout/hierarchy3"/>
    <dgm:cxn modelId="{6BEC818D-5F5F-4C02-A714-CBFD575A496B}" type="presParOf" srcId="{48E6C9E9-71D0-4D88-915C-106A7B7BF3F3}" destId="{430481FA-82FD-4140-AE84-04152C4A6AEE}" srcOrd="1" destOrd="0" presId="urn:microsoft.com/office/officeart/2005/8/layout/hierarchy3"/>
    <dgm:cxn modelId="{582640AE-97BF-4AF4-B218-B60D50345B6B}" type="presParOf" srcId="{8D452DE3-863F-4B8B-B817-11D6DAD4A0D4}" destId="{509EF15B-2E81-4798-9824-7616F4CBD447}" srcOrd="1" destOrd="0" presId="urn:microsoft.com/office/officeart/2005/8/layout/hierarchy3"/>
    <dgm:cxn modelId="{AFD13BA1-E3AE-4A06-86EE-8F87925D0F17}" type="presParOf" srcId="{509EF15B-2E81-4798-9824-7616F4CBD447}" destId="{04092E1D-3106-4921-9CB4-61393E67FCB6}" srcOrd="0" destOrd="0" presId="urn:microsoft.com/office/officeart/2005/8/layout/hierarchy3"/>
    <dgm:cxn modelId="{8CE18216-CD2F-4A13-879B-CB8201918A2C}" type="presParOf" srcId="{509EF15B-2E81-4798-9824-7616F4CBD447}" destId="{A859B6A7-852D-4C7D-9C01-8DF2D327A4E3}" srcOrd="1" destOrd="0" presId="urn:microsoft.com/office/officeart/2005/8/layout/hierarchy3"/>
    <dgm:cxn modelId="{3E44E690-13B6-44E5-99DE-B8EED7C7F846}" type="presParOf" srcId="{509EF15B-2E81-4798-9824-7616F4CBD447}" destId="{12EC1CB5-FDFD-42B4-8284-E17AA39CC0DF}" srcOrd="2" destOrd="0" presId="urn:microsoft.com/office/officeart/2005/8/layout/hierarchy3"/>
    <dgm:cxn modelId="{91485242-30D9-4A58-AC72-CF40EE2F8E1B}" type="presParOf" srcId="{509EF15B-2E81-4798-9824-7616F4CBD447}" destId="{E8FD0A9C-1187-46D3-AD5E-B80B0EFE85B4}" srcOrd="3" destOrd="0" presId="urn:microsoft.com/office/officeart/2005/8/layout/hierarchy3"/>
    <dgm:cxn modelId="{23B7E4C3-3F57-478C-9A36-A12DCA64DD38}" type="presParOf" srcId="{509EF15B-2E81-4798-9824-7616F4CBD447}" destId="{0E847D5B-B3AD-41BC-8321-537E8AE7AAF0}" srcOrd="4" destOrd="0" presId="urn:microsoft.com/office/officeart/2005/8/layout/hierarchy3"/>
    <dgm:cxn modelId="{1F42141C-288F-4CA2-9469-2E17ED1BCE3D}" type="presParOf" srcId="{509EF15B-2E81-4798-9824-7616F4CBD447}" destId="{D4D1073B-AE76-4BCB-BDDA-E7D52D6090CE}" srcOrd="5" destOrd="0" presId="urn:microsoft.com/office/officeart/2005/8/layout/hierarchy3"/>
    <dgm:cxn modelId="{4A2FA934-F78E-4B4B-AB61-16A0A893F8A1}" type="presParOf" srcId="{509EF15B-2E81-4798-9824-7616F4CBD447}" destId="{20629B37-DE6F-4DB0-B4D4-21304157D210}" srcOrd="6" destOrd="0" presId="urn:microsoft.com/office/officeart/2005/8/layout/hierarchy3"/>
    <dgm:cxn modelId="{8C5E801A-65CE-4A4F-9AF2-B28544D10E14}" type="presParOf" srcId="{509EF15B-2E81-4798-9824-7616F4CBD447}" destId="{06E0302D-E0A2-4783-B128-781017450FD9}"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DEDBF-E94E-44F2-809A-1A9E6BA0BEF4}">
      <dsp:nvSpPr>
        <dsp:cNvPr id="0" name=""/>
        <dsp:cNvSpPr/>
      </dsp:nvSpPr>
      <dsp:spPr>
        <a:xfrm>
          <a:off x="317505" y="328368"/>
          <a:ext cx="777238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Balancing Informational &amp; Literary Texts (Grades PK-5)</a:t>
          </a:r>
          <a:endParaRPr lang="en-US" sz="2400" kern="1200" dirty="0"/>
        </a:p>
      </dsp:txBody>
      <dsp:txXfrm>
        <a:off x="347205" y="358068"/>
        <a:ext cx="7712989" cy="549000"/>
      </dsp:txXfrm>
    </dsp:sp>
    <dsp:sp modelId="{446BCCC1-A0C5-4982-949C-B1C10762DD66}">
      <dsp:nvSpPr>
        <dsp:cNvPr id="0" name=""/>
        <dsp:cNvSpPr/>
      </dsp:nvSpPr>
      <dsp:spPr>
        <a:xfrm>
          <a:off x="317505" y="1011648"/>
          <a:ext cx="777238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Knowledge in the Disciplines (Grades 6-12)</a:t>
          </a:r>
          <a:endParaRPr lang="en-US" sz="2400" kern="1200" dirty="0"/>
        </a:p>
      </dsp:txBody>
      <dsp:txXfrm>
        <a:off x="347205" y="1041348"/>
        <a:ext cx="7712989" cy="549000"/>
      </dsp:txXfrm>
    </dsp:sp>
    <dsp:sp modelId="{D2C2071E-A4D5-419C-8483-A7AFA53E459A}">
      <dsp:nvSpPr>
        <dsp:cNvPr id="0" name=""/>
        <dsp:cNvSpPr/>
      </dsp:nvSpPr>
      <dsp:spPr>
        <a:xfrm>
          <a:off x="317505" y="1694928"/>
          <a:ext cx="777238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Staircase of Complexity</a:t>
          </a:r>
          <a:endParaRPr lang="en-US" sz="2400" kern="1200"/>
        </a:p>
      </dsp:txBody>
      <dsp:txXfrm>
        <a:off x="347205" y="1724628"/>
        <a:ext cx="7712989" cy="549000"/>
      </dsp:txXfrm>
    </dsp:sp>
    <dsp:sp modelId="{35E796B4-42ED-45B0-A9FB-F3203E892625}">
      <dsp:nvSpPr>
        <dsp:cNvPr id="0" name=""/>
        <dsp:cNvSpPr/>
      </dsp:nvSpPr>
      <dsp:spPr>
        <a:xfrm>
          <a:off x="317505" y="2378208"/>
          <a:ext cx="777238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Text-based Answers</a:t>
          </a:r>
          <a:endParaRPr lang="en-US" sz="2400" kern="1200"/>
        </a:p>
      </dsp:txBody>
      <dsp:txXfrm>
        <a:off x="347205" y="2407908"/>
        <a:ext cx="7712989" cy="549000"/>
      </dsp:txXfrm>
    </dsp:sp>
    <dsp:sp modelId="{C1A97791-6DDE-4DA1-801F-8B22B1A0E999}">
      <dsp:nvSpPr>
        <dsp:cNvPr id="0" name=""/>
        <dsp:cNvSpPr/>
      </dsp:nvSpPr>
      <dsp:spPr>
        <a:xfrm>
          <a:off x="317505" y="3061488"/>
          <a:ext cx="777238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Writing from Sources</a:t>
          </a:r>
          <a:endParaRPr lang="en-US" sz="2400" kern="1200"/>
        </a:p>
      </dsp:txBody>
      <dsp:txXfrm>
        <a:off x="347205" y="3091188"/>
        <a:ext cx="7712989" cy="549000"/>
      </dsp:txXfrm>
    </dsp:sp>
    <dsp:sp modelId="{1CB5635C-B379-4B8D-9308-66093A46B1CF}">
      <dsp:nvSpPr>
        <dsp:cNvPr id="0" name=""/>
        <dsp:cNvSpPr/>
      </dsp:nvSpPr>
      <dsp:spPr>
        <a:xfrm>
          <a:off x="317505" y="3744768"/>
          <a:ext cx="777238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Academic Vocabulary</a:t>
          </a:r>
          <a:endParaRPr lang="en-US" sz="2400" kern="1200"/>
        </a:p>
      </dsp:txBody>
      <dsp:txXfrm>
        <a:off x="347205" y="3774468"/>
        <a:ext cx="7712989" cy="5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87E6A-AA37-4E27-8322-5F67603B963C}">
      <dsp:nvSpPr>
        <dsp:cNvPr id="0" name=""/>
        <dsp:cNvSpPr/>
      </dsp:nvSpPr>
      <dsp:spPr>
        <a:xfrm>
          <a:off x="2210732" y="827596"/>
          <a:ext cx="3098434" cy="206665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62712" rIns="362712" bIns="362712" numCol="1" spcCol="1270" anchor="ctr" anchorCtr="0">
          <a:noAutofit/>
        </a:bodyPr>
        <a:lstStyle/>
        <a:p>
          <a:pPr lvl="0" algn="l" defTabSz="2266950" rtl="0">
            <a:lnSpc>
              <a:spcPct val="90000"/>
            </a:lnSpc>
            <a:spcBef>
              <a:spcPct val="0"/>
            </a:spcBef>
            <a:spcAft>
              <a:spcPct val="35000"/>
            </a:spcAft>
          </a:pPr>
          <a:r>
            <a:rPr lang="en-US" sz="5100" kern="1200" dirty="0" smtClean="0"/>
            <a:t>Core Text</a:t>
          </a:r>
          <a:endParaRPr lang="en-US" sz="5100" kern="1200" dirty="0"/>
        </a:p>
      </dsp:txBody>
      <dsp:txXfrm>
        <a:off x="2706481" y="827596"/>
        <a:ext cx="2602684" cy="2066655"/>
      </dsp:txXfrm>
    </dsp:sp>
    <dsp:sp modelId="{A28F8E32-643B-4F5D-9F82-307120508D04}">
      <dsp:nvSpPr>
        <dsp:cNvPr id="0" name=""/>
        <dsp:cNvSpPr/>
      </dsp:nvSpPr>
      <dsp:spPr>
        <a:xfrm>
          <a:off x="558233" y="1347"/>
          <a:ext cx="2065622" cy="20656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5100" kern="1200" dirty="0" smtClean="0">
              <a:solidFill>
                <a:schemeClr val="bg1"/>
              </a:solidFill>
            </a:rPr>
            <a:t>Pre-CCLS</a:t>
          </a:r>
          <a:endParaRPr lang="en-US" sz="5100" kern="1200" dirty="0">
            <a:solidFill>
              <a:schemeClr val="bg1"/>
            </a:solidFill>
          </a:endParaRPr>
        </a:p>
      </dsp:txBody>
      <dsp:txXfrm>
        <a:off x="860736" y="303850"/>
        <a:ext cx="1460616" cy="1460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87E6A-AA37-4E27-8322-5F67603B963C}">
      <dsp:nvSpPr>
        <dsp:cNvPr id="0" name=""/>
        <dsp:cNvSpPr/>
      </dsp:nvSpPr>
      <dsp:spPr>
        <a:xfrm>
          <a:off x="2210732" y="827596"/>
          <a:ext cx="3098434" cy="206665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62712" rIns="362712" bIns="362712" numCol="1" spcCol="1270" anchor="ctr" anchorCtr="0">
          <a:noAutofit/>
        </a:bodyPr>
        <a:lstStyle/>
        <a:p>
          <a:pPr lvl="0" algn="l" defTabSz="2266950" rtl="0">
            <a:lnSpc>
              <a:spcPct val="90000"/>
            </a:lnSpc>
            <a:spcBef>
              <a:spcPct val="0"/>
            </a:spcBef>
            <a:spcAft>
              <a:spcPct val="35000"/>
            </a:spcAft>
          </a:pPr>
          <a:r>
            <a:rPr lang="en-US" sz="5100" kern="1200" dirty="0" smtClean="0"/>
            <a:t>Core Texts</a:t>
          </a:r>
          <a:endParaRPr lang="en-US" sz="5100" kern="1200" dirty="0"/>
        </a:p>
      </dsp:txBody>
      <dsp:txXfrm>
        <a:off x="2706481" y="827596"/>
        <a:ext cx="2602684" cy="2066655"/>
      </dsp:txXfrm>
    </dsp:sp>
    <dsp:sp modelId="{A28F8E32-643B-4F5D-9F82-307120508D04}">
      <dsp:nvSpPr>
        <dsp:cNvPr id="0" name=""/>
        <dsp:cNvSpPr/>
      </dsp:nvSpPr>
      <dsp:spPr>
        <a:xfrm>
          <a:off x="558233" y="1347"/>
          <a:ext cx="2065622" cy="20656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5100" kern="1200" dirty="0" smtClean="0">
              <a:solidFill>
                <a:schemeClr val="bg1"/>
              </a:solidFill>
            </a:rPr>
            <a:t>Post-CCLS</a:t>
          </a:r>
          <a:endParaRPr lang="en-US" sz="5100" kern="1200" dirty="0">
            <a:solidFill>
              <a:schemeClr val="bg1"/>
            </a:solidFill>
          </a:endParaRPr>
        </a:p>
      </dsp:txBody>
      <dsp:txXfrm>
        <a:off x="860736" y="303850"/>
        <a:ext cx="1460616" cy="1460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17A95-4061-4766-AE99-5B8A40400E68}">
      <dsp:nvSpPr>
        <dsp:cNvPr id="0" name=""/>
        <dsp:cNvSpPr/>
      </dsp:nvSpPr>
      <dsp:spPr>
        <a:xfrm>
          <a:off x="0" y="0"/>
          <a:ext cx="54102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F7614-83F5-41C6-9116-23F2714D3298}">
      <dsp:nvSpPr>
        <dsp:cNvPr id="0" name=""/>
        <dsp:cNvSpPr/>
      </dsp:nvSpPr>
      <dsp:spPr>
        <a:xfrm>
          <a:off x="0" y="0"/>
          <a:ext cx="1082040" cy="594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solidFill>
                <a:schemeClr val="accent1"/>
              </a:solidFill>
            </a:rPr>
            <a:t>Pre-CCLS</a:t>
          </a:r>
          <a:endParaRPr lang="en-US" sz="3000" kern="1200" dirty="0">
            <a:solidFill>
              <a:schemeClr val="accent1"/>
            </a:solidFill>
          </a:endParaRPr>
        </a:p>
      </dsp:txBody>
      <dsp:txXfrm>
        <a:off x="0" y="0"/>
        <a:ext cx="1082040" cy="5943600"/>
      </dsp:txXfrm>
    </dsp:sp>
    <dsp:sp modelId="{73DAC496-6DA0-4934-BA3D-554091741353}">
      <dsp:nvSpPr>
        <dsp:cNvPr id="0" name=""/>
        <dsp:cNvSpPr/>
      </dsp:nvSpPr>
      <dsp:spPr>
        <a:xfrm>
          <a:off x="1163192" y="138142"/>
          <a:ext cx="4247007" cy="27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rtl="0">
            <a:lnSpc>
              <a:spcPct val="90000"/>
            </a:lnSpc>
            <a:spcBef>
              <a:spcPct val="0"/>
            </a:spcBef>
            <a:spcAft>
              <a:spcPct val="35000"/>
            </a:spcAft>
          </a:pPr>
          <a:r>
            <a:rPr lang="en-US" sz="5500" kern="1200" dirty="0" smtClean="0">
              <a:solidFill>
                <a:schemeClr val="bg1"/>
              </a:solidFill>
            </a:rPr>
            <a:t>What is a mythological hero?</a:t>
          </a:r>
          <a:endParaRPr lang="en-US" sz="5500" kern="1200" dirty="0">
            <a:solidFill>
              <a:schemeClr val="bg1"/>
            </a:solidFill>
          </a:endParaRPr>
        </a:p>
      </dsp:txBody>
      <dsp:txXfrm>
        <a:off x="1163192" y="138142"/>
        <a:ext cx="4247007" cy="2762845"/>
      </dsp:txXfrm>
    </dsp:sp>
    <dsp:sp modelId="{E695C379-E5C4-409B-9F2F-A8445444EAEC}">
      <dsp:nvSpPr>
        <dsp:cNvPr id="0" name=""/>
        <dsp:cNvSpPr/>
      </dsp:nvSpPr>
      <dsp:spPr>
        <a:xfrm>
          <a:off x="1082040" y="2900987"/>
          <a:ext cx="43281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BF228-C58B-4B17-9F78-2FBA0231E48B}">
      <dsp:nvSpPr>
        <dsp:cNvPr id="0" name=""/>
        <dsp:cNvSpPr/>
      </dsp:nvSpPr>
      <dsp:spPr>
        <a:xfrm>
          <a:off x="1163192" y="3039129"/>
          <a:ext cx="4247007" cy="27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rtl="0">
            <a:lnSpc>
              <a:spcPct val="90000"/>
            </a:lnSpc>
            <a:spcBef>
              <a:spcPct val="0"/>
            </a:spcBef>
            <a:spcAft>
              <a:spcPct val="35000"/>
            </a:spcAft>
          </a:pPr>
          <a:r>
            <a:rPr lang="en-US" sz="5500" kern="1200" dirty="0" smtClean="0">
              <a:solidFill>
                <a:schemeClr val="bg1"/>
              </a:solidFill>
            </a:rPr>
            <a:t>Are you a hero?</a:t>
          </a:r>
          <a:endParaRPr lang="en-US" sz="5500" kern="1200" dirty="0">
            <a:solidFill>
              <a:schemeClr val="bg1"/>
            </a:solidFill>
          </a:endParaRPr>
        </a:p>
      </dsp:txBody>
      <dsp:txXfrm>
        <a:off x="1163192" y="3039129"/>
        <a:ext cx="4247007" cy="2762845"/>
      </dsp:txXfrm>
    </dsp:sp>
    <dsp:sp modelId="{7831DFD8-399A-438E-91EF-D6EB171F57A2}">
      <dsp:nvSpPr>
        <dsp:cNvPr id="0" name=""/>
        <dsp:cNvSpPr/>
      </dsp:nvSpPr>
      <dsp:spPr>
        <a:xfrm>
          <a:off x="1082040" y="5801975"/>
          <a:ext cx="43281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CBA9C-E5F8-45A1-B5E9-BA6153014C5C}">
      <dsp:nvSpPr>
        <dsp:cNvPr id="0" name=""/>
        <dsp:cNvSpPr/>
      </dsp:nvSpPr>
      <dsp:spPr>
        <a:xfrm>
          <a:off x="0" y="0"/>
          <a:ext cx="5943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0E656-664B-4595-9728-B383D955B35C}">
      <dsp:nvSpPr>
        <dsp:cNvPr id="0" name=""/>
        <dsp:cNvSpPr/>
      </dsp:nvSpPr>
      <dsp:spPr>
        <a:xfrm>
          <a:off x="0" y="0"/>
          <a:ext cx="1188720" cy="594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rtl="0">
            <a:lnSpc>
              <a:spcPct val="90000"/>
            </a:lnSpc>
            <a:spcBef>
              <a:spcPct val="0"/>
            </a:spcBef>
            <a:spcAft>
              <a:spcPct val="35000"/>
            </a:spcAft>
          </a:pPr>
          <a:r>
            <a:rPr lang="en-US" sz="3300" kern="1200" dirty="0" smtClean="0">
              <a:solidFill>
                <a:schemeClr val="accent1"/>
              </a:solidFill>
            </a:rPr>
            <a:t>Post-CCLS</a:t>
          </a:r>
          <a:endParaRPr lang="en-US" sz="3300" kern="1200" dirty="0">
            <a:solidFill>
              <a:schemeClr val="accent1"/>
            </a:solidFill>
          </a:endParaRPr>
        </a:p>
      </dsp:txBody>
      <dsp:txXfrm>
        <a:off x="0" y="0"/>
        <a:ext cx="1188720" cy="5943600"/>
      </dsp:txXfrm>
    </dsp:sp>
    <dsp:sp modelId="{31E509EE-7422-453B-BB4E-BE86D5EBA949}">
      <dsp:nvSpPr>
        <dsp:cNvPr id="0" name=""/>
        <dsp:cNvSpPr/>
      </dsp:nvSpPr>
      <dsp:spPr>
        <a:xfrm>
          <a:off x="1277874" y="138142"/>
          <a:ext cx="4665726" cy="27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solidFill>
                <a:schemeClr val="bg1"/>
              </a:solidFill>
            </a:rPr>
            <a:t>In </a:t>
          </a:r>
          <a:r>
            <a:rPr lang="en-US" sz="2800" i="1" kern="1200" dirty="0" smtClean="0">
              <a:solidFill>
                <a:schemeClr val="bg1"/>
              </a:solidFill>
            </a:rPr>
            <a:t>The Odyssey</a:t>
          </a:r>
          <a:r>
            <a:rPr lang="en-US" sz="2800" kern="1200" dirty="0" smtClean="0">
              <a:solidFill>
                <a:schemeClr val="bg1"/>
              </a:solidFill>
            </a:rPr>
            <a:t>, how does the author’s use of symbolism complement the hero’s journey? How did this specific technique impact you as a reader of this text?</a:t>
          </a:r>
          <a:endParaRPr lang="en-US" sz="2800" kern="1200" dirty="0">
            <a:solidFill>
              <a:schemeClr val="bg1"/>
            </a:solidFill>
          </a:endParaRPr>
        </a:p>
      </dsp:txBody>
      <dsp:txXfrm>
        <a:off x="1277874" y="138142"/>
        <a:ext cx="4665726" cy="2762845"/>
      </dsp:txXfrm>
    </dsp:sp>
    <dsp:sp modelId="{3AB5C514-0B80-4C2F-A427-7471B85FE84B}">
      <dsp:nvSpPr>
        <dsp:cNvPr id="0" name=""/>
        <dsp:cNvSpPr/>
      </dsp:nvSpPr>
      <dsp:spPr>
        <a:xfrm>
          <a:off x="1188719" y="2900987"/>
          <a:ext cx="47548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BEB029-B359-4E17-83DC-C06283FDC175}">
      <dsp:nvSpPr>
        <dsp:cNvPr id="0" name=""/>
        <dsp:cNvSpPr/>
      </dsp:nvSpPr>
      <dsp:spPr>
        <a:xfrm>
          <a:off x="1277874" y="3039129"/>
          <a:ext cx="4665726" cy="27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solidFill>
                <a:schemeClr val="bg1"/>
              </a:solidFill>
            </a:rPr>
            <a:t>As you read </a:t>
          </a:r>
          <a:r>
            <a:rPr lang="en-US" sz="2400" i="1" kern="1200" dirty="0" smtClean="0">
              <a:solidFill>
                <a:schemeClr val="bg1"/>
              </a:solidFill>
            </a:rPr>
            <a:t>The Lost City of Z</a:t>
          </a:r>
          <a:r>
            <a:rPr lang="en-US" sz="2400" kern="1200" dirty="0" smtClean="0">
              <a:solidFill>
                <a:schemeClr val="bg1"/>
              </a:solidFill>
            </a:rPr>
            <a:t>, mark any passages or sentences which exemplify elements of the hero’s journey. How do your choices illustrate the hero’s journey? What questions do they raise for you</a:t>
          </a:r>
          <a:r>
            <a:rPr lang="en-US" sz="1800" kern="1200" dirty="0" smtClean="0">
              <a:solidFill>
                <a:schemeClr val="bg1"/>
              </a:solidFill>
            </a:rPr>
            <a:t>?</a:t>
          </a:r>
          <a:endParaRPr lang="en-US" sz="1800" kern="1200" dirty="0">
            <a:solidFill>
              <a:schemeClr val="bg1"/>
            </a:solidFill>
          </a:endParaRPr>
        </a:p>
      </dsp:txBody>
      <dsp:txXfrm>
        <a:off x="1277874" y="3039129"/>
        <a:ext cx="4665726" cy="2762845"/>
      </dsp:txXfrm>
    </dsp:sp>
    <dsp:sp modelId="{EA47ABD8-72E8-4296-BBB6-A0A2A89BC889}">
      <dsp:nvSpPr>
        <dsp:cNvPr id="0" name=""/>
        <dsp:cNvSpPr/>
      </dsp:nvSpPr>
      <dsp:spPr>
        <a:xfrm>
          <a:off x="1188719" y="5801975"/>
          <a:ext cx="47548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39DAA-2FC5-4700-9FB9-6B7305D0AE9B}">
      <dsp:nvSpPr>
        <dsp:cNvPr id="0" name=""/>
        <dsp:cNvSpPr/>
      </dsp:nvSpPr>
      <dsp:spPr>
        <a:xfrm>
          <a:off x="0" y="0"/>
          <a:ext cx="6096000" cy="33320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rtl="0">
            <a:lnSpc>
              <a:spcPct val="90000"/>
            </a:lnSpc>
            <a:spcBef>
              <a:spcPct val="0"/>
            </a:spcBef>
            <a:spcAft>
              <a:spcPct val="35000"/>
            </a:spcAft>
          </a:pPr>
          <a:r>
            <a:rPr lang="en-US" sz="4200" kern="1200" smtClean="0"/>
            <a:t>Write about a time you had to make a difficult decision. Describe the situation and the heroic qualities you exhibited.</a:t>
          </a:r>
          <a:endParaRPr lang="en-US" sz="4200" kern="1200"/>
        </a:p>
      </dsp:txBody>
      <dsp:txXfrm>
        <a:off x="0" y="0"/>
        <a:ext cx="6096000" cy="3332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22F7A-23A9-49B8-B714-D91303E10DB7}">
      <dsp:nvSpPr>
        <dsp:cNvPr id="0" name=""/>
        <dsp:cNvSpPr/>
      </dsp:nvSpPr>
      <dsp:spPr>
        <a:xfrm>
          <a:off x="0" y="0"/>
          <a:ext cx="6019800" cy="43770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n-US" sz="2900" kern="1200" dirty="0" smtClean="0"/>
            <a:t>Write a critical essay in which you </a:t>
          </a:r>
          <a:r>
            <a:rPr lang="en-US" sz="2900" kern="1200" smtClean="0"/>
            <a:t>discuss </a:t>
          </a:r>
          <a:r>
            <a:rPr lang="en-US" sz="2900" i="1" kern="1200" smtClean="0"/>
            <a:t>The </a:t>
          </a:r>
          <a:r>
            <a:rPr lang="en-US" sz="2900" i="1" kern="1200" dirty="0" smtClean="0"/>
            <a:t>Odyssey </a:t>
          </a:r>
          <a:r>
            <a:rPr lang="en-US" sz="2900" i="0" kern="1200" dirty="0" smtClean="0"/>
            <a:t>and</a:t>
          </a:r>
          <a:r>
            <a:rPr lang="en-US" sz="2900" i="1" kern="1200" dirty="0" smtClean="0"/>
            <a:t> The Lost City of Z </a:t>
          </a:r>
          <a:r>
            <a:rPr lang="en-US" sz="2900" kern="1200" dirty="0" smtClean="0"/>
            <a:t>from the perspective provided in the Critical Lens. In your essay:</a:t>
          </a:r>
          <a:endParaRPr lang="en-US" sz="2900" kern="1200" dirty="0"/>
        </a:p>
      </dsp:txBody>
      <dsp:txXfrm>
        <a:off x="0" y="0"/>
        <a:ext cx="6019800" cy="2363605"/>
      </dsp:txXfrm>
    </dsp:sp>
    <dsp:sp modelId="{94849EDB-798B-4279-AEFC-296C1E8A467D}">
      <dsp:nvSpPr>
        <dsp:cNvPr id="0" name=""/>
        <dsp:cNvSpPr/>
      </dsp:nvSpPr>
      <dsp:spPr>
        <a:xfrm>
          <a:off x="2939" y="2276064"/>
          <a:ext cx="2004640" cy="201344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kern="1200" smtClean="0"/>
            <a:t>Provide a valid interpretation of the statement.</a:t>
          </a:r>
          <a:endParaRPr lang="en-US" sz="2100" kern="1200"/>
        </a:p>
      </dsp:txBody>
      <dsp:txXfrm>
        <a:off x="2939" y="2276064"/>
        <a:ext cx="2004640" cy="2013441"/>
      </dsp:txXfrm>
    </dsp:sp>
    <dsp:sp modelId="{B2755C2B-C8E0-4960-8077-4033ECB95DCA}">
      <dsp:nvSpPr>
        <dsp:cNvPr id="0" name=""/>
        <dsp:cNvSpPr/>
      </dsp:nvSpPr>
      <dsp:spPr>
        <a:xfrm>
          <a:off x="2007579" y="2276064"/>
          <a:ext cx="2004640" cy="201344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kern="1200" smtClean="0"/>
            <a:t>Agree or disagree with the statement as you’ve interpreted it.</a:t>
          </a:r>
          <a:endParaRPr lang="en-US" sz="2100" kern="1200"/>
        </a:p>
      </dsp:txBody>
      <dsp:txXfrm>
        <a:off x="2007579" y="2276064"/>
        <a:ext cx="2004640" cy="2013441"/>
      </dsp:txXfrm>
    </dsp:sp>
    <dsp:sp modelId="{6D15F4D6-46C2-43AB-B80A-5C1068DC04EF}">
      <dsp:nvSpPr>
        <dsp:cNvPr id="0" name=""/>
        <dsp:cNvSpPr/>
      </dsp:nvSpPr>
      <dsp:spPr>
        <a:xfrm>
          <a:off x="4012220" y="2276064"/>
          <a:ext cx="2004640" cy="201344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kern="1200" smtClean="0"/>
            <a:t>Support your opinion using specific references from the two works listed above. </a:t>
          </a:r>
          <a:endParaRPr lang="en-US" sz="2100" kern="1200"/>
        </a:p>
      </dsp:txBody>
      <dsp:txXfrm>
        <a:off x="4012220" y="2276064"/>
        <a:ext cx="2004640" cy="20134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5C4E6-19F2-4494-890C-F1B170F04224}">
      <dsp:nvSpPr>
        <dsp:cNvPr id="0" name=""/>
        <dsp:cNvSpPr/>
      </dsp:nvSpPr>
      <dsp:spPr>
        <a:xfrm>
          <a:off x="2044898" y="595"/>
          <a:ext cx="2006203" cy="1003101"/>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smtClean="0"/>
            <a:t>Pre-CCLS</a:t>
          </a:r>
          <a:endParaRPr lang="en-US" sz="2400" kern="1200" dirty="0"/>
        </a:p>
      </dsp:txBody>
      <dsp:txXfrm>
        <a:off x="2074278" y="29975"/>
        <a:ext cx="1947443" cy="944341"/>
      </dsp:txXfrm>
    </dsp:sp>
    <dsp:sp modelId="{F07D186D-6229-4550-9F61-BA19F08F3AFD}">
      <dsp:nvSpPr>
        <dsp:cNvPr id="0" name=""/>
        <dsp:cNvSpPr/>
      </dsp:nvSpPr>
      <dsp:spPr>
        <a:xfrm>
          <a:off x="2245518" y="1003696"/>
          <a:ext cx="200620" cy="752326"/>
        </a:xfrm>
        <a:custGeom>
          <a:avLst/>
          <a:gdLst/>
          <a:ahLst/>
          <a:cxnLst/>
          <a:rect l="0" t="0" r="0" b="0"/>
          <a:pathLst>
            <a:path>
              <a:moveTo>
                <a:pt x="0" y="0"/>
              </a:moveTo>
              <a:lnTo>
                <a:pt x="0" y="752326"/>
              </a:lnTo>
              <a:lnTo>
                <a:pt x="200620" y="75232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C5EDF-D703-4CDD-9360-5EC96F0BC381}">
      <dsp:nvSpPr>
        <dsp:cNvPr id="0" name=""/>
        <dsp:cNvSpPr/>
      </dsp:nvSpPr>
      <dsp:spPr>
        <a:xfrm>
          <a:off x="2446139" y="1254472"/>
          <a:ext cx="1604962" cy="10031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smtClean="0"/>
            <a:t>Archetype</a:t>
          </a:r>
          <a:endParaRPr lang="en-US" sz="2600" kern="1200" dirty="0"/>
        </a:p>
      </dsp:txBody>
      <dsp:txXfrm>
        <a:off x="2475519" y="1283852"/>
        <a:ext cx="1546202" cy="944341"/>
      </dsp:txXfrm>
    </dsp:sp>
    <dsp:sp modelId="{DB0BEFA5-6D46-49E5-AAE3-33D1AEE1D47E}">
      <dsp:nvSpPr>
        <dsp:cNvPr id="0" name=""/>
        <dsp:cNvSpPr/>
      </dsp:nvSpPr>
      <dsp:spPr>
        <a:xfrm>
          <a:off x="2245518" y="1003696"/>
          <a:ext cx="200620" cy="2006203"/>
        </a:xfrm>
        <a:custGeom>
          <a:avLst/>
          <a:gdLst/>
          <a:ahLst/>
          <a:cxnLst/>
          <a:rect l="0" t="0" r="0" b="0"/>
          <a:pathLst>
            <a:path>
              <a:moveTo>
                <a:pt x="0" y="0"/>
              </a:moveTo>
              <a:lnTo>
                <a:pt x="0" y="2006203"/>
              </a:lnTo>
              <a:lnTo>
                <a:pt x="200620" y="20062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30F63-0128-483F-9F1D-017B49D41C9B}">
      <dsp:nvSpPr>
        <dsp:cNvPr id="0" name=""/>
        <dsp:cNvSpPr/>
      </dsp:nvSpPr>
      <dsp:spPr>
        <a:xfrm>
          <a:off x="2446139" y="2508349"/>
          <a:ext cx="1604962" cy="10031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smtClean="0"/>
            <a:t>Epic Poetry</a:t>
          </a:r>
          <a:endParaRPr lang="en-US" sz="2600" kern="1200" dirty="0"/>
        </a:p>
      </dsp:txBody>
      <dsp:txXfrm>
        <a:off x="2475519" y="2537729"/>
        <a:ext cx="1546202" cy="944341"/>
      </dsp:txXfrm>
    </dsp:sp>
    <dsp:sp modelId="{E08B02C5-C713-4C7E-A72F-0C61264D5AE2}">
      <dsp:nvSpPr>
        <dsp:cNvPr id="0" name=""/>
        <dsp:cNvSpPr/>
      </dsp:nvSpPr>
      <dsp:spPr>
        <a:xfrm>
          <a:off x="2245518" y="1003696"/>
          <a:ext cx="200620" cy="3260080"/>
        </a:xfrm>
        <a:custGeom>
          <a:avLst/>
          <a:gdLst/>
          <a:ahLst/>
          <a:cxnLst/>
          <a:rect l="0" t="0" r="0" b="0"/>
          <a:pathLst>
            <a:path>
              <a:moveTo>
                <a:pt x="0" y="0"/>
              </a:moveTo>
              <a:lnTo>
                <a:pt x="0" y="3260080"/>
              </a:lnTo>
              <a:lnTo>
                <a:pt x="200620" y="32600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139B1-4FD3-4C20-ABE8-288FBE70ABE7}">
      <dsp:nvSpPr>
        <dsp:cNvPr id="0" name=""/>
        <dsp:cNvSpPr/>
      </dsp:nvSpPr>
      <dsp:spPr>
        <a:xfrm>
          <a:off x="2446139" y="3762226"/>
          <a:ext cx="1604962" cy="10031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smtClean="0"/>
            <a:t>Mythology</a:t>
          </a:r>
          <a:endParaRPr lang="en-US" sz="2600" kern="1200" dirty="0"/>
        </a:p>
      </dsp:txBody>
      <dsp:txXfrm>
        <a:off x="2475519" y="3791606"/>
        <a:ext cx="1546202" cy="944341"/>
      </dsp:txXfrm>
    </dsp:sp>
    <dsp:sp modelId="{CAB95971-306C-426D-B2BB-58ACC61C0E21}">
      <dsp:nvSpPr>
        <dsp:cNvPr id="0" name=""/>
        <dsp:cNvSpPr/>
      </dsp:nvSpPr>
      <dsp:spPr>
        <a:xfrm>
          <a:off x="2245518" y="1003696"/>
          <a:ext cx="200620" cy="4513957"/>
        </a:xfrm>
        <a:custGeom>
          <a:avLst/>
          <a:gdLst/>
          <a:ahLst/>
          <a:cxnLst/>
          <a:rect l="0" t="0" r="0" b="0"/>
          <a:pathLst>
            <a:path>
              <a:moveTo>
                <a:pt x="0" y="0"/>
              </a:moveTo>
              <a:lnTo>
                <a:pt x="0" y="4513957"/>
              </a:lnTo>
              <a:lnTo>
                <a:pt x="200620" y="451395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2A0A7-9840-4486-B775-0DC7D32D445D}">
      <dsp:nvSpPr>
        <dsp:cNvPr id="0" name=""/>
        <dsp:cNvSpPr/>
      </dsp:nvSpPr>
      <dsp:spPr>
        <a:xfrm>
          <a:off x="2446139" y="5016103"/>
          <a:ext cx="1604962" cy="10031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smtClean="0"/>
            <a:t>Odyssey</a:t>
          </a:r>
          <a:endParaRPr lang="en-US" sz="2600" kern="1200" dirty="0"/>
        </a:p>
      </dsp:txBody>
      <dsp:txXfrm>
        <a:off x="2475519" y="5045483"/>
        <a:ext cx="1546202" cy="9443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E92D1-B81F-4FCF-93A7-C635F7ACC120}">
      <dsp:nvSpPr>
        <dsp:cNvPr id="0" name=""/>
        <dsp:cNvSpPr/>
      </dsp:nvSpPr>
      <dsp:spPr>
        <a:xfrm>
          <a:off x="73178" y="2667"/>
          <a:ext cx="2032860" cy="101643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lang="en-US" sz="3300" kern="1200" smtClean="0"/>
            <a:t>Tier 3 Words</a:t>
          </a:r>
          <a:endParaRPr lang="en-US" sz="3300" kern="1200"/>
        </a:p>
      </dsp:txBody>
      <dsp:txXfrm>
        <a:off x="102948" y="32437"/>
        <a:ext cx="1973320" cy="956890"/>
      </dsp:txXfrm>
    </dsp:sp>
    <dsp:sp modelId="{040A0E39-3DA0-471A-8CB2-003D243988DE}">
      <dsp:nvSpPr>
        <dsp:cNvPr id="0" name=""/>
        <dsp:cNvSpPr/>
      </dsp:nvSpPr>
      <dsp:spPr>
        <a:xfrm>
          <a:off x="276464" y="1019098"/>
          <a:ext cx="203286" cy="762322"/>
        </a:xfrm>
        <a:custGeom>
          <a:avLst/>
          <a:gdLst/>
          <a:ahLst/>
          <a:cxnLst/>
          <a:rect l="0" t="0" r="0" b="0"/>
          <a:pathLst>
            <a:path>
              <a:moveTo>
                <a:pt x="0" y="0"/>
              </a:moveTo>
              <a:lnTo>
                <a:pt x="0" y="762322"/>
              </a:lnTo>
              <a:lnTo>
                <a:pt x="203286" y="76232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0032B5-ED34-4A49-B8C1-1670E5E99628}">
      <dsp:nvSpPr>
        <dsp:cNvPr id="0" name=""/>
        <dsp:cNvSpPr/>
      </dsp:nvSpPr>
      <dsp:spPr>
        <a:xfrm>
          <a:off x="479750" y="1273205"/>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smtClean="0"/>
            <a:t>Archetype</a:t>
          </a:r>
          <a:endParaRPr lang="en-US" sz="1900" kern="1200"/>
        </a:p>
      </dsp:txBody>
      <dsp:txXfrm>
        <a:off x="509520" y="1302975"/>
        <a:ext cx="1566748" cy="956890"/>
      </dsp:txXfrm>
    </dsp:sp>
    <dsp:sp modelId="{B36CB337-5834-4262-9CF8-675B1C4EA326}">
      <dsp:nvSpPr>
        <dsp:cNvPr id="0" name=""/>
        <dsp:cNvSpPr/>
      </dsp:nvSpPr>
      <dsp:spPr>
        <a:xfrm>
          <a:off x="276464" y="1019098"/>
          <a:ext cx="203286" cy="2032860"/>
        </a:xfrm>
        <a:custGeom>
          <a:avLst/>
          <a:gdLst/>
          <a:ahLst/>
          <a:cxnLst/>
          <a:rect l="0" t="0" r="0" b="0"/>
          <a:pathLst>
            <a:path>
              <a:moveTo>
                <a:pt x="0" y="0"/>
              </a:moveTo>
              <a:lnTo>
                <a:pt x="0" y="2032860"/>
              </a:lnTo>
              <a:lnTo>
                <a:pt x="203286" y="20328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148C57-D5C4-4DA8-A927-6527ECD7A7EE}">
      <dsp:nvSpPr>
        <dsp:cNvPr id="0" name=""/>
        <dsp:cNvSpPr/>
      </dsp:nvSpPr>
      <dsp:spPr>
        <a:xfrm>
          <a:off x="479750" y="2543743"/>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smtClean="0"/>
            <a:t>Epic Poetry</a:t>
          </a:r>
          <a:endParaRPr lang="en-US" sz="1900" kern="1200"/>
        </a:p>
      </dsp:txBody>
      <dsp:txXfrm>
        <a:off x="509520" y="2573513"/>
        <a:ext cx="1566748" cy="956890"/>
      </dsp:txXfrm>
    </dsp:sp>
    <dsp:sp modelId="{125203F7-BCB4-42B3-A329-8B96BB38209B}">
      <dsp:nvSpPr>
        <dsp:cNvPr id="0" name=""/>
        <dsp:cNvSpPr/>
      </dsp:nvSpPr>
      <dsp:spPr>
        <a:xfrm>
          <a:off x="276464" y="1019098"/>
          <a:ext cx="203286" cy="3303399"/>
        </a:xfrm>
        <a:custGeom>
          <a:avLst/>
          <a:gdLst/>
          <a:ahLst/>
          <a:cxnLst/>
          <a:rect l="0" t="0" r="0" b="0"/>
          <a:pathLst>
            <a:path>
              <a:moveTo>
                <a:pt x="0" y="0"/>
              </a:moveTo>
              <a:lnTo>
                <a:pt x="0" y="3303399"/>
              </a:lnTo>
              <a:lnTo>
                <a:pt x="203286" y="330339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F472C-1A44-4A51-B450-D9FED8A1B257}">
      <dsp:nvSpPr>
        <dsp:cNvPr id="0" name=""/>
        <dsp:cNvSpPr/>
      </dsp:nvSpPr>
      <dsp:spPr>
        <a:xfrm>
          <a:off x="479750" y="3814281"/>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smtClean="0"/>
            <a:t>Mythology</a:t>
          </a:r>
          <a:endParaRPr lang="en-US" sz="1900" kern="1200"/>
        </a:p>
      </dsp:txBody>
      <dsp:txXfrm>
        <a:off x="509520" y="3844051"/>
        <a:ext cx="1566748" cy="956890"/>
      </dsp:txXfrm>
    </dsp:sp>
    <dsp:sp modelId="{BD3AA8DE-D3C9-4969-9AA8-A5094C692FCF}">
      <dsp:nvSpPr>
        <dsp:cNvPr id="0" name=""/>
        <dsp:cNvSpPr/>
      </dsp:nvSpPr>
      <dsp:spPr>
        <a:xfrm>
          <a:off x="276464" y="1019098"/>
          <a:ext cx="203286" cy="4573937"/>
        </a:xfrm>
        <a:custGeom>
          <a:avLst/>
          <a:gdLst/>
          <a:ahLst/>
          <a:cxnLst/>
          <a:rect l="0" t="0" r="0" b="0"/>
          <a:pathLst>
            <a:path>
              <a:moveTo>
                <a:pt x="0" y="0"/>
              </a:moveTo>
              <a:lnTo>
                <a:pt x="0" y="4573937"/>
              </a:lnTo>
              <a:lnTo>
                <a:pt x="203286" y="457393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9623B-FC27-4E8A-AD50-4B31BCE856F4}">
      <dsp:nvSpPr>
        <dsp:cNvPr id="0" name=""/>
        <dsp:cNvSpPr/>
      </dsp:nvSpPr>
      <dsp:spPr>
        <a:xfrm>
          <a:off x="479750" y="5084819"/>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smtClean="0"/>
            <a:t>Odyssey</a:t>
          </a:r>
          <a:endParaRPr lang="en-US" sz="1900" kern="1200"/>
        </a:p>
      </dsp:txBody>
      <dsp:txXfrm>
        <a:off x="509520" y="5114589"/>
        <a:ext cx="1566748" cy="956890"/>
      </dsp:txXfrm>
    </dsp:sp>
    <dsp:sp modelId="{F4A59639-BA31-48BF-ADAE-26726AEF5227}">
      <dsp:nvSpPr>
        <dsp:cNvPr id="0" name=""/>
        <dsp:cNvSpPr/>
      </dsp:nvSpPr>
      <dsp:spPr>
        <a:xfrm>
          <a:off x="2614254" y="2667"/>
          <a:ext cx="2032860" cy="1016430"/>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lang="en-US" sz="3300" kern="1200" smtClean="0"/>
            <a:t>Tier 2 Words</a:t>
          </a:r>
          <a:endParaRPr lang="en-US" sz="3300" kern="1200"/>
        </a:p>
      </dsp:txBody>
      <dsp:txXfrm>
        <a:off x="2644024" y="32437"/>
        <a:ext cx="1973320" cy="956890"/>
      </dsp:txXfrm>
    </dsp:sp>
    <dsp:sp modelId="{04092E1D-3106-4921-9CB4-61393E67FCB6}">
      <dsp:nvSpPr>
        <dsp:cNvPr id="0" name=""/>
        <dsp:cNvSpPr/>
      </dsp:nvSpPr>
      <dsp:spPr>
        <a:xfrm>
          <a:off x="2817540" y="1019098"/>
          <a:ext cx="203286" cy="762322"/>
        </a:xfrm>
        <a:custGeom>
          <a:avLst/>
          <a:gdLst/>
          <a:ahLst/>
          <a:cxnLst/>
          <a:rect l="0" t="0" r="0" b="0"/>
          <a:pathLst>
            <a:path>
              <a:moveTo>
                <a:pt x="0" y="0"/>
              </a:moveTo>
              <a:lnTo>
                <a:pt x="0" y="762322"/>
              </a:lnTo>
              <a:lnTo>
                <a:pt x="203286" y="76232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59B6A7-852D-4C7D-9C01-8DF2D327A4E3}">
      <dsp:nvSpPr>
        <dsp:cNvPr id="0" name=""/>
        <dsp:cNvSpPr/>
      </dsp:nvSpPr>
      <dsp:spPr>
        <a:xfrm>
          <a:off x="3020826" y="1273205"/>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smtClean="0"/>
            <a:t>Summons</a:t>
          </a:r>
          <a:endParaRPr lang="en-US" sz="1900" kern="1200" dirty="0"/>
        </a:p>
      </dsp:txBody>
      <dsp:txXfrm>
        <a:off x="3050596" y="1302975"/>
        <a:ext cx="1566748" cy="956890"/>
      </dsp:txXfrm>
    </dsp:sp>
    <dsp:sp modelId="{12EC1CB5-FDFD-42B4-8284-E17AA39CC0DF}">
      <dsp:nvSpPr>
        <dsp:cNvPr id="0" name=""/>
        <dsp:cNvSpPr/>
      </dsp:nvSpPr>
      <dsp:spPr>
        <a:xfrm>
          <a:off x="2817540" y="1019098"/>
          <a:ext cx="203286" cy="2032860"/>
        </a:xfrm>
        <a:custGeom>
          <a:avLst/>
          <a:gdLst/>
          <a:ahLst/>
          <a:cxnLst/>
          <a:rect l="0" t="0" r="0" b="0"/>
          <a:pathLst>
            <a:path>
              <a:moveTo>
                <a:pt x="0" y="0"/>
              </a:moveTo>
              <a:lnTo>
                <a:pt x="0" y="2032860"/>
              </a:lnTo>
              <a:lnTo>
                <a:pt x="203286" y="20328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FD0A9C-1187-46D3-AD5E-B80B0EFE85B4}">
      <dsp:nvSpPr>
        <dsp:cNvPr id="0" name=""/>
        <dsp:cNvSpPr/>
      </dsp:nvSpPr>
      <dsp:spPr>
        <a:xfrm>
          <a:off x="3020826" y="2543743"/>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smtClean="0"/>
            <a:t>Affirmative</a:t>
          </a:r>
          <a:endParaRPr lang="en-US" sz="1900" kern="1200" dirty="0"/>
        </a:p>
      </dsp:txBody>
      <dsp:txXfrm>
        <a:off x="3050596" y="2573513"/>
        <a:ext cx="1566748" cy="956890"/>
      </dsp:txXfrm>
    </dsp:sp>
    <dsp:sp modelId="{0E847D5B-B3AD-41BC-8321-537E8AE7AAF0}">
      <dsp:nvSpPr>
        <dsp:cNvPr id="0" name=""/>
        <dsp:cNvSpPr/>
      </dsp:nvSpPr>
      <dsp:spPr>
        <a:xfrm>
          <a:off x="2817540" y="1019098"/>
          <a:ext cx="203286" cy="3303399"/>
        </a:xfrm>
        <a:custGeom>
          <a:avLst/>
          <a:gdLst/>
          <a:ahLst/>
          <a:cxnLst/>
          <a:rect l="0" t="0" r="0" b="0"/>
          <a:pathLst>
            <a:path>
              <a:moveTo>
                <a:pt x="0" y="0"/>
              </a:moveTo>
              <a:lnTo>
                <a:pt x="0" y="3303399"/>
              </a:lnTo>
              <a:lnTo>
                <a:pt x="203286" y="330339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D1073B-AE76-4BCB-BDDA-E7D52D6090CE}">
      <dsp:nvSpPr>
        <dsp:cNvPr id="0" name=""/>
        <dsp:cNvSpPr/>
      </dsp:nvSpPr>
      <dsp:spPr>
        <a:xfrm>
          <a:off x="3020826" y="3814281"/>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smtClean="0"/>
            <a:t>Titanic</a:t>
          </a:r>
          <a:endParaRPr lang="en-US" sz="1900" kern="1200" dirty="0"/>
        </a:p>
      </dsp:txBody>
      <dsp:txXfrm>
        <a:off x="3050596" y="3844051"/>
        <a:ext cx="1566748" cy="956890"/>
      </dsp:txXfrm>
    </dsp:sp>
    <dsp:sp modelId="{20629B37-DE6F-4DB0-B4D4-21304157D210}">
      <dsp:nvSpPr>
        <dsp:cNvPr id="0" name=""/>
        <dsp:cNvSpPr/>
      </dsp:nvSpPr>
      <dsp:spPr>
        <a:xfrm>
          <a:off x="2817540" y="1019098"/>
          <a:ext cx="203286" cy="4573937"/>
        </a:xfrm>
        <a:custGeom>
          <a:avLst/>
          <a:gdLst/>
          <a:ahLst/>
          <a:cxnLst/>
          <a:rect l="0" t="0" r="0" b="0"/>
          <a:pathLst>
            <a:path>
              <a:moveTo>
                <a:pt x="0" y="0"/>
              </a:moveTo>
              <a:lnTo>
                <a:pt x="0" y="4573937"/>
              </a:lnTo>
              <a:lnTo>
                <a:pt x="203286" y="457393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0302D-E0A2-4783-B128-781017450FD9}">
      <dsp:nvSpPr>
        <dsp:cNvPr id="0" name=""/>
        <dsp:cNvSpPr/>
      </dsp:nvSpPr>
      <dsp:spPr>
        <a:xfrm>
          <a:off x="3020826" y="5084819"/>
          <a:ext cx="1626288" cy="10164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smtClean="0"/>
            <a:t>Disintegration</a:t>
          </a:r>
          <a:endParaRPr lang="en-US" sz="1900" kern="1200" dirty="0"/>
        </a:p>
      </dsp:txBody>
      <dsp:txXfrm>
        <a:off x="3050596" y="5114589"/>
        <a:ext cx="1566748" cy="9568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854EDFB-DB4E-456D-B344-8F3F449FA43C}" type="datetime1">
              <a:rPr lang="en-US"/>
              <a:pPr>
                <a:defRPr/>
              </a:pPr>
              <a:t>10/25/2011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A916EBBE-4CD9-4BA7-933F-B1743D11AE74}" type="slidenum">
              <a:rPr lang="en-US"/>
              <a:pPr>
                <a:defRPr/>
              </a:pPr>
              <a:t>‹#›</a:t>
            </a:fld>
            <a:endParaRPr lang="en-US" dirty="0"/>
          </a:p>
        </p:txBody>
      </p:sp>
    </p:spTree>
    <p:extLst>
      <p:ext uri="{BB962C8B-B14F-4D97-AF65-F5344CB8AC3E}">
        <p14:creationId xmlns:p14="http://schemas.microsoft.com/office/powerpoint/2010/main" val="26375142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802DEF9-9E33-4123-AEB6-4EC92F5453F7}" type="datetime1">
              <a:rPr lang="en-US"/>
              <a:pPr>
                <a:defRPr/>
              </a:pPr>
              <a:t>10/25/2011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19BE405-DFDE-47BA-8FA6-7E7336362F58}" type="slidenum">
              <a:rPr lang="en-US"/>
              <a:pPr>
                <a:defRPr/>
              </a:pPr>
              <a:t>‹#›</a:t>
            </a:fld>
            <a:endParaRPr lang="en-US" dirty="0"/>
          </a:p>
        </p:txBody>
      </p:sp>
    </p:spTree>
    <p:extLst>
      <p:ext uri="{BB962C8B-B14F-4D97-AF65-F5344CB8AC3E}">
        <p14:creationId xmlns:p14="http://schemas.microsoft.com/office/powerpoint/2010/main" val="8488131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A unit</a:t>
            </a:r>
            <a:r>
              <a:rPr lang="en-US" baseline="0" dirty="0" smtClean="0"/>
              <a:t> utilizing paired texts of both fiction and nonfiction are given (fairly) equal billing in the study of a larger, key theme (the hero’s journey as opposed to </a:t>
            </a:r>
            <a:r>
              <a:rPr lang="en-US" i="1" baseline="0" dirty="0" smtClean="0"/>
              <a:t>The Odyssey</a:t>
            </a:r>
            <a:r>
              <a:rPr lang="en-US" baseline="0" dirty="0" smtClean="0"/>
              <a:t>). This balance of texts provides students with practice reading different text structures as well as opportunities to learn about the subject matter in the discipline (</a:t>
            </a:r>
            <a:r>
              <a:rPr lang="en-US" i="1" baseline="0" dirty="0" smtClean="0"/>
              <a:t>The Hero with the Thousand Faces </a:t>
            </a:r>
            <a:r>
              <a:rPr lang="en-US" baseline="0" dirty="0" smtClean="0"/>
              <a:t>provides a detailed history of the hero’s journey via a comprehensive analysis of myths throughout the ages).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This might</a:t>
            </a:r>
            <a:r>
              <a:rPr lang="en-US" baseline="0" dirty="0" smtClean="0"/>
              <a:t> be a typical text-book explanation for one piece of the hero’s journey. The text is not particularly demanding in terms of understanding the concept.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When confronted</a:t>
            </a:r>
            <a:r>
              <a:rPr lang="en-US" baseline="0" dirty="0" smtClean="0"/>
              <a:t> with the increased demands of text complexity required by the CCLS, one can quickly see the difference in what students would need to understand reading this as to what they needed to understand the text in the previous slide. Excerpted from the core text </a:t>
            </a:r>
            <a:r>
              <a:rPr lang="en-US" i="1" baseline="0" dirty="0" smtClean="0"/>
              <a:t>The Hero of a Thousand Faces</a:t>
            </a:r>
            <a:r>
              <a:rPr lang="en-US" baseline="0" dirty="0" smtClean="0"/>
              <a:t>, this text requires a skill set that includes figurative language, visual imagery, </a:t>
            </a:r>
            <a:r>
              <a:rPr lang="en-US" baseline="0" dirty="0" err="1" smtClean="0"/>
              <a:t>inferencing</a:t>
            </a:r>
            <a:r>
              <a:rPr lang="en-US" baseline="0" dirty="0" smtClean="0"/>
              <a:t>, prior knowledge of well-known myths, vocabulary usage, etc. that were not as evident or prevalent in the previous slide.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Students would not necessarily</a:t>
            </a:r>
            <a:r>
              <a:rPr lang="en-US" baseline="0" dirty="0" smtClean="0"/>
              <a:t> need to read a specific text in order to answer these questions. Currently posed, students’ answers would be based on prior knowledge and experiences with the concepts of “mythology” and “hero”. The CCLS requires students to base answers upon what a text says or doesn’t say. Personal connections and prior knowledge are acceptable as long as the text under study remains the focus of their analysis. </a:t>
            </a:r>
          </a:p>
          <a:p>
            <a:endParaRPr lang="en-US" baseline="0" dirty="0" smtClean="0"/>
          </a:p>
          <a:p>
            <a:r>
              <a:rPr lang="en-US" baseline="0" dirty="0" smtClean="0"/>
              <a:t>A text-based question/answer for Slide 21: What reasons might a hero use to refuse the call to adventure? Students could list the reasons (referencing the text, but not learning from the text)</a:t>
            </a:r>
            <a:endParaRPr lang="en-US" dirty="0" smtClean="0"/>
          </a:p>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Questions are planned</a:t>
            </a:r>
            <a:r>
              <a:rPr lang="en-US" baseline="0" dirty="0" smtClean="0"/>
              <a:t> with the text in mind, requiring students to go beyond the literal to more in-depth analysis of the text under discussion while building knowledge in the content (author’s craft in using symbolism &amp; explanation of the complex story structure of the hero’s journey). Students must cite specific references and examples from the text, but can still build meaning for themselves by considering the text through the lens of introspection.  </a:t>
            </a:r>
          </a:p>
          <a:p>
            <a:endParaRPr lang="en-US" baseline="0" dirty="0" smtClean="0"/>
          </a:p>
          <a:p>
            <a:r>
              <a:rPr lang="en-US" baseline="0" dirty="0" smtClean="0"/>
              <a:t>Text-based question/answer for Slide 22: What fate awaits the (future) hero who refuses the call to adventure? Use specific examples from the text to support your answer. Posed in this manner, a student would have to first determine the negative impact &amp; then isolate examples to support their answer. </a:t>
            </a:r>
            <a:endParaRPr lang="en-US" dirty="0" smtClean="0"/>
          </a:p>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Students would not necessarily</a:t>
            </a:r>
            <a:r>
              <a:rPr lang="en-US" baseline="0" dirty="0" smtClean="0"/>
              <a:t> need to read a specific text in order to answer these questions. Currently posed, students’ answers would be based on prior knowledge and experiences with the concepts of “mythology” and “hero”. The CCLS requires students to base answers upon what a text says or doesn’t say. Personal connections and prior knowledge are acceptable as long as the text under study remains the focus of their analysis. </a:t>
            </a:r>
          </a:p>
          <a:p>
            <a:endParaRPr lang="en-US" baseline="0" dirty="0" smtClean="0"/>
          </a:p>
          <a:p>
            <a:r>
              <a:rPr lang="en-US" baseline="0" dirty="0" smtClean="0"/>
              <a:t>A text-based question/answer for Slide 21: What reasons might a hero use to refuse the call to adventure? Students could list the reasons (referencing the text, but not learning from the text)</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Questions are planned</a:t>
            </a:r>
            <a:r>
              <a:rPr lang="en-US" baseline="0" dirty="0" smtClean="0"/>
              <a:t> with the text in mind, requiring students to go beyond the literal to more in-depth analysis of the text under discussion while building knowledge in the content (author’s craft in using symbolism &amp; explanation of the complex story structure of the hero’s journey). Students must cite specific references and examples from the text, but can still build meaning for themselves by considering the text through the lens of introspection.  </a:t>
            </a:r>
          </a:p>
          <a:p>
            <a:endParaRPr lang="en-US" baseline="0" dirty="0" smtClean="0"/>
          </a:p>
          <a:p>
            <a:r>
              <a:rPr lang="en-US" baseline="0" dirty="0" smtClean="0"/>
              <a:t>Text-based question/answer for Slide 22: What fate awaits the (future) hero who refuses the call to adventure? Use specific examples from the text to support your answer. Posed in this manner, a student would have to first determine the negative impact &amp; then isolate examples to support their answer.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This writing</a:t>
            </a:r>
            <a:r>
              <a:rPr lang="en-US" baseline="0" dirty="0" smtClean="0"/>
              <a:t> prompt requires no text association for the students in order to answer. The new CCLS requires proficient and rigorous analysis of texts in writing. </a:t>
            </a:r>
            <a:endParaRPr lang="en-US" dirty="0" smtClean="0"/>
          </a:p>
          <a:p>
            <a:endParaRPr lang="en-US" dirty="0" smtClean="0"/>
          </a:p>
          <a:p>
            <a:r>
              <a:rPr lang="en-US" dirty="0" smtClean="0"/>
              <a:t>With the emphasis</a:t>
            </a:r>
            <a:r>
              <a:rPr lang="en-US" baseline="0" dirty="0" smtClean="0"/>
              <a:t> on close reading of text and students’ ability to respond to those texts, writing tasks or prompts will need to reflect this change. Students will be required to use the text flexibly to not only support arguments, but to inform as well. Narrative writings are still required, but take on a less prominent role in the CCLS as students progress through the grades.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 The writing prompt</a:t>
            </a:r>
            <a:r>
              <a:rPr lang="en-US" baseline="0" dirty="0" smtClean="0"/>
              <a:t> for this unit requires students to demonstrate their understanding of the hero’s journey by specifically referring to the texts studied. </a:t>
            </a:r>
            <a:endParaRPr lang="en-US" dirty="0" smtClean="0"/>
          </a:p>
          <a:p>
            <a:endParaRPr lang="en-US" dirty="0" smtClean="0"/>
          </a:p>
          <a:p>
            <a:r>
              <a:rPr lang="en-US" dirty="0" smtClean="0"/>
              <a:t>With the emphasis</a:t>
            </a:r>
            <a:r>
              <a:rPr lang="en-US" baseline="0" dirty="0" smtClean="0"/>
              <a:t> on close reading of text and students’ ability to respond to those texts, writing tasks or prompts will need to reflect this change. Students will be required to use the text flexibly to not only support arguments, but to inform as well. Narrative writings are still required, but take on a less prominent role in the CCLS as students progress through the grades.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Vocabulary selections for the </a:t>
            </a:r>
            <a:r>
              <a:rPr lang="en-US" dirty="0" err="1" smtClean="0"/>
              <a:t>The</a:t>
            </a:r>
            <a:r>
              <a:rPr lang="en-US" dirty="0" smtClean="0"/>
              <a:t> Odyssey</a:t>
            </a:r>
            <a:r>
              <a:rPr lang="en-US" baseline="0" dirty="0" smtClean="0"/>
              <a:t> would focus specifically on Tier 3 words with little to no direct instruction of Tier 2 words.</a:t>
            </a:r>
            <a:endParaRPr lang="en-US" dirty="0" smtClean="0"/>
          </a:p>
          <a:p>
            <a:endParaRPr lang="en-US" dirty="0" smtClean="0"/>
          </a:p>
          <a:p>
            <a:r>
              <a:rPr lang="en-US" dirty="0" smtClean="0"/>
              <a:t>Tier 3 (domain specific)</a:t>
            </a:r>
            <a:r>
              <a:rPr lang="en-US" baseline="0" dirty="0" smtClean="0"/>
              <a:t> vocabulary are often well-supported instructionally as they are the key concepts and/or terms students need to access the content. Hence, class time is dedicated to the direct instruction of such words. Due to other factors (mostly a lack of time and uncertainty of which words to select), many Tier 2 words (those non-domain specific words, not well-defined through context) are not adequately identified for direct instruction. Students, therefore, are left to figure these words out on their own often minimizing their understanding of the text.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Post-CCLS:</a:t>
            </a:r>
            <a:r>
              <a:rPr lang="en-US" baseline="0" dirty="0" smtClean="0"/>
              <a:t> Continuing with the Hero’s Journey unit, an increase in attention to the direct instruction of Tier 2 words (in addition to Tier 3 words) is expected.</a:t>
            </a:r>
            <a:endParaRPr lang="en-US" dirty="0" smtClean="0"/>
          </a:p>
          <a:p>
            <a:endParaRPr lang="en-US" dirty="0" smtClean="0"/>
          </a:p>
          <a:p>
            <a:r>
              <a:rPr lang="en-US" dirty="0" smtClean="0"/>
              <a:t>With a shift in the text</a:t>
            </a:r>
            <a:r>
              <a:rPr lang="en-US" baseline="0" dirty="0" smtClean="0"/>
              <a:t> expectations, so too comes a shift in the vocabulary instruction students must receive. Text selections from primary sources or authentic texts often do not demonstrate a level of text cohesion one might find in a heavily </a:t>
            </a:r>
            <a:r>
              <a:rPr lang="en-US" baseline="0" dirty="0" err="1" smtClean="0"/>
              <a:t>scaffolded</a:t>
            </a:r>
            <a:r>
              <a:rPr lang="en-US" baseline="0" dirty="0" smtClean="0"/>
              <a:t> textbook. As a result, equal attention to those words exhibiting the characteristics of Tier 2 Words is required so that students can better access i.e., understand and attend to the increased demands of the text.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r>
              <a:rPr lang="en-US" sz="1000" b="1" dirty="0"/>
              <a:t>We have to make sure we chart these pieces of “evidence” for use later!!!</a:t>
            </a:r>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C685D-C5F7-4256-85F1-CA2F298CEA67}" type="slidenum">
              <a:rPr lang="en-US"/>
              <a:pPr fontAlgn="base">
                <a:spcBef>
                  <a:spcPct val="0"/>
                </a:spcBef>
                <a:spcAft>
                  <a:spcPct val="0"/>
                </a:spcAft>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Common Core</a:t>
            </a:r>
            <a:r>
              <a:rPr lang="en-US" baseline="0" dirty="0" smtClean="0"/>
              <a:t> Shifts ELA/Literacy: Planner in conjunction. Participants read through the expanded explanations of the shifts. Encourage discussion around the language used &amp; what these shifts might mean in individual schools/districts.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t>8</a:t>
            </a:fld>
            <a:endParaRPr lang="en-US"/>
          </a:p>
        </p:txBody>
      </p:sp>
    </p:spTree>
    <p:extLst>
      <p:ext uri="{BB962C8B-B14F-4D97-AF65-F5344CB8AC3E}">
        <p14:creationId xmlns:p14="http://schemas.microsoft.com/office/powerpoint/2010/main" val="424195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Pre-CCLS: A unit of study might</a:t>
            </a:r>
            <a:r>
              <a:rPr lang="en-US" baseline="0" dirty="0" smtClean="0"/>
              <a:t> be based on one core fictional text and exhibit an inclusive focus on just the one text (i.e., Class, for the next few weeks, we will be reading and studying </a:t>
            </a:r>
            <a:r>
              <a:rPr lang="en-US" i="1" baseline="0" dirty="0" smtClean="0"/>
              <a:t>The Odyssey</a:t>
            </a:r>
            <a:r>
              <a:rPr lang="en-US" baseline="0" dirty="0" smtClean="0"/>
              <a:t>). Outside (other) text references are brief in nature and not included in the original unit plans, often offered as on-the-spot examples to help further explain, support, or identify the sole work being studied. </a:t>
            </a:r>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674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fld id="{6A60BF92-8438-4648-974A-03C1F5CAB01F}" type="datetime1">
              <a:rPr lang="en-US" smtClean="0"/>
              <a:pPr>
                <a:defRPr/>
              </a:pPr>
              <a:t>10/25/2011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a:prstGeom prst="rect">
            <a:avLst/>
          </a:prstGeom>
        </p:spPr>
        <p:txBody>
          <a:bodyPr>
            <a:normAutofit/>
          </a:bodyPr>
          <a:lstStyle>
            <a:lvl1pPr>
              <a:defRPr>
                <a:solidFill>
                  <a:schemeClr val="accent1"/>
                </a:solidFill>
              </a:defRPr>
            </a:lvl1p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1C362B2F-ED76-4006-ADBD-C52FFE2FF636}"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58701612-AD8D-422A-B536-493483EFB7F3}" type="datetime1">
              <a:rPr lang="en-US" smtClean="0"/>
              <a:pPr>
                <a:defRPr/>
              </a:pPr>
              <a:t>10/25/2011</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17948A34-C455-4D4C-86C0-31A11E7559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4833596A-3688-4485-8ABD-5C43BE346262}" type="datetime1">
              <a:rPr lang="en-US" smtClean="0"/>
              <a:pPr>
                <a:defRPr/>
              </a:pPr>
              <a:t>10/25/2011</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91C0A80E-A877-4CBD-8B56-827D3A55A1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87417B2-832E-4683-A7B8-744D260EBD48}" type="datetimeFigureOut">
              <a:rPr lang="en-US" smtClean="0">
                <a:solidFill>
                  <a:srgbClr val="CCD1B9"/>
                </a:solidFill>
              </a:rPr>
              <a:pPr/>
              <a:t>10/25/2011</a:t>
            </a:fld>
            <a:endParaRPr lang="en-US">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737941E-CC7A-4DCC-9555-09E85704DC16}"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784705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417B2-832E-4683-A7B8-744D260EBD48}" type="datetimeFigureOut">
              <a:rPr lang="en-US" smtClean="0">
                <a:solidFill>
                  <a:srgbClr val="534949"/>
                </a:solidFill>
              </a:rPr>
              <a:pPr/>
              <a:t>10/25/2011</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8554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87417B2-832E-4683-A7B8-744D260EBD48}" type="datetimeFigureOut">
              <a:rPr lang="en-US" smtClean="0"/>
              <a:pPr/>
              <a:t>10/25/2011</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737941E-CC7A-4DCC-9555-09E85704DC16}" type="slidenum">
              <a:rPr lang="en-US" smtClean="0">
                <a:solidFill>
                  <a:srgbClr val="CCD1B9"/>
                </a:solidFill>
              </a:rPr>
              <a:pPr/>
              <a:t>‹#›</a:t>
            </a:fld>
            <a:endParaRPr lang="en-US">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668701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7417B2-832E-4683-A7B8-744D260EBD48}" type="datetimeFigureOut">
              <a:rPr lang="en-US" smtClean="0">
                <a:solidFill>
                  <a:srgbClr val="534949"/>
                </a:solidFill>
              </a:rPr>
              <a:pPr/>
              <a:t>10/25/2011</a:t>
            </a:fld>
            <a:endParaRPr lang="en-US">
              <a:solidFill>
                <a:srgbClr val="534949"/>
              </a:solidFill>
            </a:endParaRPr>
          </a:p>
        </p:txBody>
      </p:sp>
      <p:sp>
        <p:nvSpPr>
          <p:cNvPr id="6" name="Footer Placeholder 5"/>
          <p:cNvSpPr>
            <a:spLocks noGrp="1"/>
          </p:cNvSpPr>
          <p:nvPr>
            <p:ph type="ftr" sz="quarter" idx="11"/>
          </p:nvPr>
        </p:nvSpPr>
        <p:spPr/>
        <p:txBody>
          <a:bodyPr/>
          <a:lstStyle/>
          <a:p>
            <a:endParaRPr lang="en-US">
              <a:solidFill>
                <a:srgbClr val="534949"/>
              </a:solidFill>
            </a:endParaRPr>
          </a:p>
        </p:txBody>
      </p:sp>
      <p:sp>
        <p:nvSpPr>
          <p:cNvPr id="7" name="Slide Number Placeholder 6"/>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792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7417B2-832E-4683-A7B8-744D260EBD48}" type="datetimeFigureOut">
              <a:rPr lang="en-US" smtClean="0">
                <a:solidFill>
                  <a:srgbClr val="534949"/>
                </a:solidFill>
              </a:rPr>
              <a:pPr/>
              <a:t>10/25/2011</a:t>
            </a:fld>
            <a:endParaRPr lang="en-US">
              <a:solidFill>
                <a:srgbClr val="534949"/>
              </a:solidFill>
            </a:endParaRPr>
          </a:p>
        </p:txBody>
      </p:sp>
      <p:sp>
        <p:nvSpPr>
          <p:cNvPr id="8" name="Footer Placeholder 7"/>
          <p:cNvSpPr>
            <a:spLocks noGrp="1"/>
          </p:cNvSpPr>
          <p:nvPr>
            <p:ph type="ftr" sz="quarter" idx="11"/>
          </p:nvPr>
        </p:nvSpPr>
        <p:spPr/>
        <p:txBody>
          <a:bodyPr/>
          <a:lstStyle/>
          <a:p>
            <a:endParaRPr lang="en-US">
              <a:solidFill>
                <a:srgbClr val="534949"/>
              </a:solidFill>
            </a:endParaRPr>
          </a:p>
        </p:txBody>
      </p:sp>
      <p:sp>
        <p:nvSpPr>
          <p:cNvPr id="9" name="Slide Number Placeholder 8"/>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6667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7417B2-832E-4683-A7B8-744D260EBD48}" type="datetimeFigureOut">
              <a:rPr lang="en-US" smtClean="0">
                <a:solidFill>
                  <a:srgbClr val="534949"/>
                </a:solidFill>
              </a:rPr>
              <a:pPr/>
              <a:t>10/25/2011</a:t>
            </a:fld>
            <a:endParaRPr lang="en-US">
              <a:solidFill>
                <a:srgbClr val="534949"/>
              </a:solidFill>
            </a:endParaRPr>
          </a:p>
        </p:txBody>
      </p:sp>
      <p:sp>
        <p:nvSpPr>
          <p:cNvPr id="4" name="Footer Placeholder 3"/>
          <p:cNvSpPr>
            <a:spLocks noGrp="1"/>
          </p:cNvSpPr>
          <p:nvPr>
            <p:ph type="ftr" sz="quarter" idx="11"/>
          </p:nvPr>
        </p:nvSpPr>
        <p:spPr/>
        <p:txBody>
          <a:bodyPr/>
          <a:lstStyle/>
          <a:p>
            <a:endParaRPr lang="en-US">
              <a:solidFill>
                <a:srgbClr val="534949"/>
              </a:solidFill>
            </a:endParaRPr>
          </a:p>
        </p:txBody>
      </p:sp>
      <p:sp>
        <p:nvSpPr>
          <p:cNvPr id="5" name="Slide Number Placeholder 4"/>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93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2" name="Date Placeholder 1"/>
          <p:cNvSpPr>
            <a:spLocks noGrp="1"/>
          </p:cNvSpPr>
          <p:nvPr>
            <p:ph type="dt" sz="half" idx="10"/>
          </p:nvPr>
        </p:nvSpPr>
        <p:spPr/>
        <p:txBody>
          <a:bodyPr/>
          <a:lstStyle/>
          <a:p>
            <a:fld id="{487417B2-832E-4683-A7B8-744D260EBD48}" type="datetimeFigureOut">
              <a:rPr lang="en-US" smtClean="0">
                <a:solidFill>
                  <a:srgbClr val="534949"/>
                </a:solidFill>
              </a:rPr>
              <a:pPr/>
              <a:t>10/25/2011</a:t>
            </a:fld>
            <a:endParaRPr lang="en-US">
              <a:solidFill>
                <a:srgbClr val="534949"/>
              </a:solidFill>
            </a:endParaRPr>
          </a:p>
        </p:txBody>
      </p:sp>
      <p:sp>
        <p:nvSpPr>
          <p:cNvPr id="3" name="Footer Placeholder 2"/>
          <p:cNvSpPr>
            <a:spLocks noGrp="1"/>
          </p:cNvSpPr>
          <p:nvPr>
            <p:ph type="ftr" sz="quarter" idx="11"/>
          </p:nvPr>
        </p:nvSpPr>
        <p:spPr/>
        <p:txBody>
          <a:bodyPr/>
          <a:lstStyle/>
          <a:p>
            <a:endParaRPr lang="en-US">
              <a:solidFill>
                <a:srgbClr val="534949"/>
              </a:solidFill>
            </a:endParaRPr>
          </a:p>
        </p:txBody>
      </p:sp>
      <p:sp>
        <p:nvSpPr>
          <p:cNvPr id="4" name="Slide Number Placeholder 3"/>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a:solidFill>
                <a:srgbClr val="534949"/>
              </a:solidFill>
            </a:endParaRPr>
          </a:p>
        </p:txBody>
      </p:sp>
    </p:spTree>
    <p:extLst>
      <p:ext uri="{BB962C8B-B14F-4D97-AF65-F5344CB8AC3E}">
        <p14:creationId xmlns:p14="http://schemas.microsoft.com/office/powerpoint/2010/main" val="3133559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417B2-832E-4683-A7B8-744D260EBD48}" type="datetimeFigureOut">
              <a:rPr lang="en-US" smtClean="0">
                <a:solidFill>
                  <a:srgbClr val="534949"/>
                </a:solidFill>
              </a:rPr>
              <a:pPr/>
              <a:t>10/25/2011</a:t>
            </a:fld>
            <a:endParaRPr lang="en-US">
              <a:solidFill>
                <a:srgbClr val="534949"/>
              </a:solidFill>
            </a:endParaRPr>
          </a:p>
        </p:txBody>
      </p:sp>
      <p:sp>
        <p:nvSpPr>
          <p:cNvPr id="6" name="Footer Placeholder 5"/>
          <p:cNvSpPr>
            <a:spLocks noGrp="1"/>
          </p:cNvSpPr>
          <p:nvPr>
            <p:ph type="ftr" sz="quarter" idx="11"/>
          </p:nvPr>
        </p:nvSpPr>
        <p:spPr/>
        <p:txBody>
          <a:bodyPr/>
          <a:lstStyle/>
          <a:p>
            <a:endParaRPr lang="en-US">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737941E-CC7A-4DCC-9555-09E85704DC16}"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7997243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0459393A-ED11-4CA9-9736-73148990616C}" type="datetime1">
              <a:rPr lang="en-US" smtClean="0"/>
              <a:pPr>
                <a:defRPr/>
              </a:pPr>
              <a:t>10/25/2011</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80F4B75F-2EFA-4AF6-B4A9-B25AED3D8D9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417B2-832E-4683-A7B8-744D260EBD48}" type="datetimeFigureOut">
              <a:rPr lang="en-US" smtClean="0">
                <a:solidFill>
                  <a:srgbClr val="CCD1B9"/>
                </a:solidFill>
              </a:rPr>
              <a:pPr/>
              <a:t>10/25/2011</a:t>
            </a:fld>
            <a:endParaRPr lang="en-US">
              <a:solidFill>
                <a:srgbClr val="CCD1B9"/>
              </a:solidFill>
            </a:endParaRPr>
          </a:p>
        </p:txBody>
      </p:sp>
      <p:sp>
        <p:nvSpPr>
          <p:cNvPr id="6" name="Footer Placeholder 5"/>
          <p:cNvSpPr>
            <a:spLocks noGrp="1"/>
          </p:cNvSpPr>
          <p:nvPr>
            <p:ph type="ftr" sz="quarter" idx="11"/>
          </p:nvPr>
        </p:nvSpPr>
        <p:spPr/>
        <p:txBody>
          <a:bodyPr/>
          <a:lstStyle/>
          <a:p>
            <a:endParaRPr lang="en-US">
              <a:solidFill>
                <a:srgbClr val="CCD1B9"/>
              </a:solidFill>
            </a:endParaRPr>
          </a:p>
        </p:txBody>
      </p:sp>
      <p:sp>
        <p:nvSpPr>
          <p:cNvPr id="7" name="Slide Number Placeholder 6"/>
          <p:cNvSpPr>
            <a:spLocks noGrp="1"/>
          </p:cNvSpPr>
          <p:nvPr>
            <p:ph type="sldNum" sz="quarter" idx="12"/>
          </p:nvPr>
        </p:nvSpPr>
        <p:spPr/>
        <p:txBody>
          <a:bodyPr/>
          <a:lstStyle/>
          <a:p>
            <a:fld id="{7737941E-CC7A-4DCC-9555-09E85704DC16}" type="slidenum">
              <a:rPr lang="en-US" smtClean="0">
                <a:solidFill>
                  <a:srgbClr val="CCD1B9"/>
                </a:solidFill>
              </a:rPr>
              <a:pPr/>
              <a:t>‹#›</a:t>
            </a:fld>
            <a:endParaRPr lang="en-US">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364730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417B2-832E-4683-A7B8-744D260EBD48}" type="datetimeFigureOut">
              <a:rPr lang="en-US" smtClean="0">
                <a:solidFill>
                  <a:srgbClr val="534949"/>
                </a:solidFill>
              </a:rPr>
              <a:pPr/>
              <a:t>10/25/2011</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p>
            <a:fld id="{7737941E-CC7A-4DCC-9555-09E85704DC16}" type="slidenum">
              <a:rPr lang="en-US" smtClean="0">
                <a:solidFill>
                  <a:srgbClr val="534949"/>
                </a:solidFill>
              </a:rPr>
              <a:pPr/>
              <a:t>‹#›</a:t>
            </a:fld>
            <a:endParaRPr lang="en-US">
              <a:solidFill>
                <a:srgbClr val="534949"/>
              </a:solidFill>
            </a:endParaRPr>
          </a:p>
        </p:txBody>
      </p:sp>
    </p:spTree>
    <p:extLst>
      <p:ext uri="{BB962C8B-B14F-4D97-AF65-F5344CB8AC3E}">
        <p14:creationId xmlns:p14="http://schemas.microsoft.com/office/powerpoint/2010/main" val="273404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417B2-832E-4683-A7B8-744D260EBD48}" type="datetimeFigureOut">
              <a:rPr lang="en-US" smtClean="0">
                <a:solidFill>
                  <a:srgbClr val="534949"/>
                </a:solidFill>
              </a:rPr>
              <a:pPr/>
              <a:t>10/25/2011</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737941E-CC7A-4DCC-9555-09E85704DC16}" type="slidenum">
              <a:rPr lang="en-US" smtClean="0">
                <a:solidFill>
                  <a:srgbClr val="CCD1B9"/>
                </a:solidFill>
              </a:rPr>
              <a:pPr/>
              <a:t>‹#›</a:t>
            </a:fld>
            <a:endParaRPr lang="en-US">
              <a:solidFill>
                <a:srgbClr val="CCD1B9"/>
              </a:solidFill>
            </a:endParaRPr>
          </a:p>
        </p:txBody>
      </p:sp>
    </p:spTree>
    <p:extLst>
      <p:ext uri="{BB962C8B-B14F-4D97-AF65-F5344CB8AC3E}">
        <p14:creationId xmlns:p14="http://schemas.microsoft.com/office/powerpoint/2010/main" val="232034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648F9EEB-8CFD-432A-B212-43AB64C9E14D}" type="datetime1">
              <a:rPr lang="en-US" smtClean="0"/>
              <a:pPr>
                <a:defRPr/>
              </a:pPr>
              <a:t>10/25/2011</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8F8E5B00-93D5-4A09-8983-BCC52DFFE3D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8987480" y="677733"/>
            <a:ext cx="2133600" cy="365125"/>
          </a:xfrm>
          <a:prstGeom prst="rect">
            <a:avLst/>
          </a:prstGeom>
        </p:spPr>
        <p:txBody>
          <a:bodyPr/>
          <a:lstStyle/>
          <a:p>
            <a:pPr>
              <a:defRPr/>
            </a:pPr>
            <a:fld id="{FD1DAF66-78AA-4827-A267-391BAED26807}" type="datetime1">
              <a:rPr lang="en-US" smtClean="0"/>
              <a:pPr>
                <a:defRPr/>
              </a:pPr>
              <a:t>10/25/2011</a:t>
            </a:fld>
            <a:endParaRPr lang="en-US" dirty="0"/>
          </a:p>
        </p:txBody>
      </p:sp>
      <p:sp>
        <p:nvSpPr>
          <p:cNvPr id="6" name="Footer Placeholder 5"/>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7" name="Slide Number Placeholder 6"/>
          <p:cNvSpPr>
            <a:spLocks noGrp="1"/>
          </p:cNvSpPr>
          <p:nvPr>
            <p:ph type="sldNum" sz="quarter" idx="12"/>
          </p:nvPr>
        </p:nvSpPr>
        <p:spPr>
          <a:xfrm>
            <a:off x="9788924" y="1656070"/>
            <a:ext cx="1332156" cy="365125"/>
          </a:xfrm>
          <a:prstGeom prst="rect">
            <a:avLst/>
          </a:prstGeom>
        </p:spPr>
        <p:txBody>
          <a:bodyPr/>
          <a:lstStyle/>
          <a:p>
            <a:fld id="{029792BB-AC07-4892-B842-ADEF9B3C378F}"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987480" y="677733"/>
            <a:ext cx="2133600" cy="365125"/>
          </a:xfrm>
          <a:prstGeom prst="rect">
            <a:avLst/>
          </a:prstGeom>
        </p:spPr>
        <p:txBody>
          <a:bodyPr/>
          <a:lstStyle/>
          <a:p>
            <a:pPr>
              <a:defRPr/>
            </a:pPr>
            <a:fld id="{5D3A80E3-73FE-4AD7-BE49-6E0238C09A7A}" type="datetime1">
              <a:rPr lang="en-US" smtClean="0"/>
              <a:pPr>
                <a:defRPr/>
              </a:pPr>
              <a:t>10/25/2011</a:t>
            </a:fld>
            <a:endParaRPr lang="en-US" dirty="0"/>
          </a:p>
        </p:txBody>
      </p:sp>
      <p:sp>
        <p:nvSpPr>
          <p:cNvPr id="8" name="Footer Placeholder 7"/>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9" name="Slide Number Placeholder 8"/>
          <p:cNvSpPr>
            <a:spLocks noGrp="1"/>
          </p:cNvSpPr>
          <p:nvPr>
            <p:ph type="sldNum" sz="quarter" idx="12"/>
          </p:nvPr>
        </p:nvSpPr>
        <p:spPr>
          <a:xfrm>
            <a:off x="9788924" y="1656070"/>
            <a:ext cx="1332156" cy="365125"/>
          </a:xfrm>
          <a:prstGeom prst="rect">
            <a:avLst/>
          </a:prstGeom>
        </p:spPr>
        <p:txBody>
          <a:bodyPr/>
          <a:lstStyle/>
          <a:p>
            <a:fld id="{AF534443-92A7-4034-B99C-79A474AFEC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987480" y="677733"/>
            <a:ext cx="2133600" cy="365125"/>
          </a:xfrm>
          <a:prstGeom prst="rect">
            <a:avLst/>
          </a:prstGeom>
        </p:spPr>
        <p:txBody>
          <a:bodyPr/>
          <a:lstStyle/>
          <a:p>
            <a:pPr>
              <a:defRPr/>
            </a:pPr>
            <a:fld id="{2AE7338D-E8B6-40A5-8300-6AE21B544B0F}" type="datetime1">
              <a:rPr lang="en-US" smtClean="0"/>
              <a:pPr>
                <a:defRPr/>
              </a:pPr>
              <a:t>10/25/2011</a:t>
            </a:fld>
            <a:endParaRPr lang="en-US" dirty="0"/>
          </a:p>
        </p:txBody>
      </p:sp>
      <p:sp>
        <p:nvSpPr>
          <p:cNvPr id="4" name="Footer Placeholder 3"/>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5" name="Slide Number Placeholder 4"/>
          <p:cNvSpPr>
            <a:spLocks noGrp="1"/>
          </p:cNvSpPr>
          <p:nvPr>
            <p:ph type="sldNum" sz="quarter" idx="12"/>
          </p:nvPr>
        </p:nvSpPr>
        <p:spPr>
          <a:xfrm>
            <a:off x="9788924" y="1656070"/>
            <a:ext cx="1332156" cy="365125"/>
          </a:xfrm>
          <a:prstGeom prst="rect">
            <a:avLst/>
          </a:prstGeom>
        </p:spPr>
        <p:txBody>
          <a:bodyPr/>
          <a:lstStyle/>
          <a:p>
            <a:fld id="{E8E05886-9F8E-40C4-B8AF-7A7A74DA24A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87480" y="677733"/>
            <a:ext cx="2133600" cy="365125"/>
          </a:xfrm>
          <a:prstGeom prst="rect">
            <a:avLst/>
          </a:prstGeom>
        </p:spPr>
        <p:txBody>
          <a:bodyPr/>
          <a:lstStyle/>
          <a:p>
            <a:pPr>
              <a:defRPr/>
            </a:pPr>
            <a:fld id="{CE1C67B6-C76E-4BD8-BC89-B45D22B52B19}" type="datetime1">
              <a:rPr lang="en-US" smtClean="0"/>
              <a:pPr>
                <a:defRPr/>
              </a:pPr>
              <a:t>10/25/2011</a:t>
            </a:fld>
            <a:endParaRPr lang="en-US" dirty="0"/>
          </a:p>
        </p:txBody>
      </p:sp>
      <p:sp>
        <p:nvSpPr>
          <p:cNvPr id="4" name="Slide Number Placeholder 3"/>
          <p:cNvSpPr>
            <a:spLocks noGrp="1"/>
          </p:cNvSpPr>
          <p:nvPr>
            <p:ph type="sldNum" sz="quarter" idx="12"/>
          </p:nvPr>
        </p:nvSpPr>
        <p:spPr>
          <a:xfrm>
            <a:off x="9788924" y="1656070"/>
            <a:ext cx="1332156" cy="365125"/>
          </a:xfrm>
          <a:prstGeom prst="rect">
            <a:avLst/>
          </a:prstGeom>
        </p:spPr>
        <p:txBody>
          <a:bodyPr/>
          <a:lstStyle/>
          <a:p>
            <a:fld id="{4F339F1E-886A-4737-85BE-1893A3C1855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a:xfrm>
            <a:off x="8987480" y="677733"/>
            <a:ext cx="2133600" cy="365125"/>
          </a:xfrm>
          <a:prstGeom prst="rect">
            <a:avLst/>
          </a:prstGeom>
        </p:spPr>
        <p:txBody>
          <a:bodyPr/>
          <a:lstStyle/>
          <a:p>
            <a:pPr>
              <a:defRPr/>
            </a:pPr>
            <a:fld id="{E6C95436-B1A3-4276-BC9D-7DE8437723E0}" type="datetime1">
              <a:rPr lang="en-US" smtClean="0"/>
              <a:pPr>
                <a:defRPr/>
              </a:pPr>
              <a:t>10/25/2011</a:t>
            </a:fld>
            <a:endParaRPr lang="en-US" dirty="0"/>
          </a:p>
        </p:txBody>
      </p:sp>
      <p:sp>
        <p:nvSpPr>
          <p:cNvPr id="7" name="Slide Number Placeholder 6"/>
          <p:cNvSpPr>
            <a:spLocks noGrp="1"/>
          </p:cNvSpPr>
          <p:nvPr>
            <p:ph type="sldNum" sz="quarter" idx="12"/>
          </p:nvPr>
        </p:nvSpPr>
        <p:spPr>
          <a:xfrm>
            <a:off x="9788924" y="1656070"/>
            <a:ext cx="1332156" cy="365125"/>
          </a:xfrm>
          <a:prstGeom prst="rect">
            <a:avLst/>
          </a:prstGeom>
        </p:spPr>
        <p:txBody>
          <a:bodyPr/>
          <a:lstStyle/>
          <a:p>
            <a:fld id="{D4025B83-376D-4B22-82FA-6EC35E7656F7}"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a:prstGeom prst="rect">
            <a:avLst/>
          </a:prstGeom>
        </p:spPr>
        <p:txBody>
          <a:bodyPr>
            <a:normAutofit/>
          </a:bodyPr>
          <a:lstStyle/>
          <a:p>
            <a:r>
              <a:rPr lang="en-US" dirty="0" smtClean="0"/>
              <a:t>Developed by TLS, Inc.  NYSUT Rubrics</a:t>
            </a:r>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987480" y="677733"/>
            <a:ext cx="2133600" cy="365125"/>
          </a:xfrm>
          <a:prstGeom prst="rect">
            <a:avLst/>
          </a:prstGeom>
        </p:spPr>
        <p:txBody>
          <a:bodyPr/>
          <a:lstStyle/>
          <a:p>
            <a:pPr>
              <a:defRPr/>
            </a:pPr>
            <a:fld id="{BD2355EA-8908-480F-8AF8-4D42EDBCC948}" type="datetime1">
              <a:rPr lang="en-US" smtClean="0"/>
              <a:pPr>
                <a:defRPr/>
              </a:pPr>
              <a:t>10/25/2011</a:t>
            </a:fld>
            <a:endParaRPr lang="en-US" dirty="0"/>
          </a:p>
        </p:txBody>
      </p:sp>
      <p:sp>
        <p:nvSpPr>
          <p:cNvPr id="6" name="Footer Placeholder 5"/>
          <p:cNvSpPr>
            <a:spLocks noGrp="1"/>
          </p:cNvSpPr>
          <p:nvPr>
            <p:ph type="ftr" sz="quarter" idx="11"/>
          </p:nvPr>
        </p:nvSpPr>
        <p:spPr>
          <a:xfrm>
            <a:off x="4641448" y="5724835"/>
            <a:ext cx="3493664" cy="365125"/>
          </a:xfrm>
          <a:prstGeom prst="rect">
            <a:avLst/>
          </a:prstGeom>
        </p:spPr>
        <p:txBody>
          <a:bodyPr>
            <a:normAutofit/>
          </a:bodyPr>
          <a:lstStyle/>
          <a:p>
            <a:r>
              <a:rPr lang="en-US" dirty="0" smtClean="0"/>
              <a:t>Developed by TLS, Inc.  NYSUT Rubrics</a:t>
            </a:r>
            <a:endParaRPr lang="en-US" dirty="0"/>
          </a:p>
        </p:txBody>
      </p:sp>
      <p:sp>
        <p:nvSpPr>
          <p:cNvPr id="7" name="Slide Number Placeholder 6"/>
          <p:cNvSpPr>
            <a:spLocks noGrp="1"/>
          </p:cNvSpPr>
          <p:nvPr>
            <p:ph type="sldNum" sz="quarter" idx="12"/>
          </p:nvPr>
        </p:nvSpPr>
        <p:spPr>
          <a:xfrm>
            <a:off x="9788924" y="1656070"/>
            <a:ext cx="1332156" cy="365125"/>
          </a:xfrm>
          <a:prstGeom prst="rect">
            <a:avLst/>
          </a:prstGeom>
        </p:spPr>
        <p:txBody>
          <a:bodyPr/>
          <a:lstStyle/>
          <a:p>
            <a:fld id="{7DA8EF34-3D6F-4F16-AA18-B76D95CE047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userDrawn="1"/>
        </p:nvSpPr>
        <p:spPr>
          <a:xfrm>
            <a:off x="4649096" y="-34321"/>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914400" fontAlgn="auto">
              <a:spcBef>
                <a:spcPts val="0"/>
              </a:spcBef>
              <a:spcAft>
                <a:spcPts val="0"/>
              </a:spcAft>
            </a:pPr>
            <a:fld id="{487417B2-832E-4683-A7B8-744D260EBD48}" type="datetimeFigureOut">
              <a:rPr lang="en-US" smtClean="0">
                <a:solidFill>
                  <a:srgbClr val="534949"/>
                </a:solidFill>
                <a:latin typeface="Franklin Gothic Medium"/>
              </a:rPr>
              <a:pPr defTabSz="914400" fontAlgn="auto">
                <a:spcBef>
                  <a:spcPts val="0"/>
                </a:spcBef>
                <a:spcAft>
                  <a:spcPts val="0"/>
                </a:spcAft>
              </a:pPr>
              <a:t>10/25/2011</a:t>
            </a:fld>
            <a:endParaRPr lang="en-US">
              <a:solidFill>
                <a:srgbClr val="534949"/>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914400" fontAlgn="auto">
              <a:spcBef>
                <a:spcPts val="0"/>
              </a:spcBef>
              <a:spcAft>
                <a:spcPts val="0"/>
              </a:spcAft>
            </a:pPr>
            <a:endParaRPr lang="en-US">
              <a:solidFill>
                <a:srgbClr val="534949"/>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defTabSz="914400" fontAlgn="auto">
              <a:spcBef>
                <a:spcPts val="0"/>
              </a:spcBef>
              <a:spcAft>
                <a:spcPts val="0"/>
              </a:spcAft>
            </a:pPr>
            <a:fld id="{7737941E-CC7A-4DCC-9555-09E85704DC16}" type="slidenum">
              <a:rPr lang="en-US" smtClean="0">
                <a:solidFill>
                  <a:srgbClr val="534949"/>
                </a:solidFill>
                <a:latin typeface="Franklin Gothic Medium"/>
              </a:rPr>
              <a:pPr defTabSz="914400" fontAlgn="auto">
                <a:spcBef>
                  <a:spcPts val="0"/>
                </a:spcBef>
                <a:spcAft>
                  <a:spcPts val="0"/>
                </a:spcAft>
              </a:pPr>
              <a:t>‹#›</a:t>
            </a:fld>
            <a:endParaRPr lang="en-US">
              <a:solidFill>
                <a:srgbClr val="534949"/>
              </a:solidFill>
              <a:latin typeface="Franklin Gothic Medium"/>
            </a:endParaRPr>
          </a:p>
        </p:txBody>
      </p:sp>
    </p:spTree>
    <p:extLst>
      <p:ext uri="{BB962C8B-B14F-4D97-AF65-F5344CB8AC3E}">
        <p14:creationId xmlns:p14="http://schemas.microsoft.com/office/powerpoint/2010/main" val="22772585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jpeg"/><Relationship Id="rId7" Type="http://schemas.openxmlformats.org/officeDocument/2006/relationships/diagramLayout" Target="../diagrams/layout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Data" Target="../diagrams/data3.xml"/><Relationship Id="rId5" Type="http://schemas.openxmlformats.org/officeDocument/2006/relationships/image" Target="../media/image9.jpeg"/><Relationship Id="rId10" Type="http://schemas.microsoft.com/office/2007/relationships/diagramDrawing" Target="../diagrams/drawing3.xml"/><Relationship Id="rId4" Type="http://schemas.openxmlformats.org/officeDocument/2006/relationships/image" Target="../media/image8.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nVXhA_hs2J8&amp;feature=youtube_gdata_play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timssvideo.com/77"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ocmboces.org/teacherpage.cfm?teacher=1602"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gageny.org/resource/publishers-criteria-for-elaliteracy-and-mat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770304" y="3600450"/>
            <a:ext cx="3187834" cy="2381709"/>
          </a:xfrm>
        </p:spPr>
        <p:txBody>
          <a:bodyPr>
            <a:normAutofit/>
          </a:bodyPr>
          <a:lstStyle/>
          <a:p>
            <a:r>
              <a:rPr lang="en-US" sz="2400" dirty="0" smtClean="0">
                <a:solidFill>
                  <a:srgbClr val="404040"/>
                </a:solidFill>
              </a:rPr>
              <a:t/>
            </a:r>
            <a:br>
              <a:rPr lang="en-US" sz="2400" dirty="0" smtClean="0">
                <a:solidFill>
                  <a:srgbClr val="404040"/>
                </a:solidFill>
              </a:rPr>
            </a:br>
            <a:r>
              <a:rPr lang="en-US" sz="2400" dirty="0" smtClean="0">
                <a:solidFill>
                  <a:srgbClr val="404040"/>
                </a:solidFill>
              </a:rPr>
              <a:t>OCM BOCES</a:t>
            </a:r>
            <a:br>
              <a:rPr lang="en-US" sz="2400" dirty="0" smtClean="0">
                <a:solidFill>
                  <a:srgbClr val="404040"/>
                </a:solidFill>
              </a:rPr>
            </a:br>
            <a:r>
              <a:rPr lang="en-US" sz="2400" dirty="0" smtClean="0">
                <a:solidFill>
                  <a:srgbClr val="404040"/>
                </a:solidFill>
              </a:rPr>
              <a:t>Day </a:t>
            </a:r>
            <a:r>
              <a:rPr lang="en-US" sz="2400" dirty="0">
                <a:solidFill>
                  <a:srgbClr val="404040"/>
                </a:solidFill>
              </a:rPr>
              <a:t>4</a:t>
            </a:r>
            <a:endParaRPr lang="en-US" sz="2000" dirty="0" smtClean="0">
              <a:solidFill>
                <a:srgbClr val="404040"/>
              </a:solidFill>
            </a:endParaRPr>
          </a:p>
        </p:txBody>
      </p:sp>
      <p:sp>
        <p:nvSpPr>
          <p:cNvPr id="18434" name="Rectangle 3"/>
          <p:cNvSpPr>
            <a:spLocks noGrp="1" noChangeArrowheads="1"/>
          </p:cNvSpPr>
          <p:nvPr>
            <p:ph type="subTitle" idx="1"/>
          </p:nvPr>
        </p:nvSpPr>
        <p:spPr>
          <a:xfrm>
            <a:off x="4770304" y="176270"/>
            <a:ext cx="3187834" cy="2027103"/>
          </a:xfrm>
        </p:spPr>
        <p:txBody>
          <a:bodyPr>
            <a:normAutofit/>
          </a:bodyPr>
          <a:lstStyle/>
          <a:p>
            <a:pPr>
              <a:buClr>
                <a:srgbClr val="404040"/>
              </a:buClr>
              <a:buFont typeface="Arial" charset="0"/>
              <a:buNone/>
            </a:pPr>
            <a:r>
              <a:rPr lang="en-US" sz="3600" b="1" dirty="0" smtClean="0">
                <a:solidFill>
                  <a:schemeClr val="bg1"/>
                </a:solidFill>
              </a:rPr>
              <a:t>Lead</a:t>
            </a:r>
          </a:p>
          <a:p>
            <a:pPr>
              <a:buClr>
                <a:srgbClr val="404040"/>
              </a:buClr>
              <a:buFont typeface="Arial" charset="0"/>
              <a:buNone/>
            </a:pPr>
            <a:r>
              <a:rPr lang="en-US" sz="3600" b="1" dirty="0" smtClean="0">
                <a:solidFill>
                  <a:schemeClr val="bg1"/>
                </a:solidFill>
              </a:rPr>
              <a:t>Evaluator</a:t>
            </a:r>
          </a:p>
          <a:p>
            <a:pPr>
              <a:buClr>
                <a:srgbClr val="404040"/>
              </a:buClr>
              <a:buFont typeface="Arial" charset="0"/>
              <a:buNone/>
            </a:pPr>
            <a:r>
              <a:rPr lang="en-US" sz="3600" b="1" dirty="0" smtClean="0">
                <a:solidFill>
                  <a:schemeClr val="bg1"/>
                </a:solidFill>
              </a:rPr>
              <a:t>Training</a:t>
            </a:r>
          </a:p>
        </p:txBody>
      </p:sp>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D30C2ACD-2781-4D1B-AB10-05EE46472372}" type="slidenum">
              <a:rPr lang="en-US">
                <a:solidFill>
                  <a:schemeClr val="bg2">
                    <a:lumMod val="60000"/>
                    <a:lumOff val="40000"/>
                  </a:schemeClr>
                </a:solidFill>
                <a:latin typeface="+mn-lt"/>
              </a:rPr>
              <a:pPr defTabSz="914400" fontAlgn="auto">
                <a:spcBef>
                  <a:spcPts val="0"/>
                </a:spcBef>
                <a:spcAft>
                  <a:spcPts val="0"/>
                </a:spcAft>
                <a:defRPr/>
              </a:pPr>
              <a:t>1</a:t>
            </a:fld>
            <a:endParaRPr lang="en-US" dirty="0">
              <a:solidFill>
                <a:schemeClr val="bg2">
                  <a:lumMod val="60000"/>
                  <a:lumOff val="40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1</a:t>
            </a:r>
          </a:p>
          <a:p>
            <a:pPr algn="ctr"/>
            <a:endParaRPr lang="en-US" dirty="0" smtClean="0"/>
          </a:p>
          <a:p>
            <a:pPr algn="ctr"/>
            <a:r>
              <a:rPr lang="en-US" dirty="0" smtClean="0"/>
              <a:t>Balancing Informational and Literary Texts</a:t>
            </a:r>
          </a:p>
          <a:p>
            <a:pPr algn="ctr"/>
            <a:endParaRPr lang="en-US" dirty="0" smtClean="0"/>
          </a:p>
          <a:p>
            <a:pPr algn="ctr"/>
            <a:r>
              <a:rPr lang="en-US" sz="3200" u="sng" dirty="0" smtClean="0"/>
              <a:t>SHIFT 2</a:t>
            </a:r>
            <a:endParaRPr lang="en-US" sz="3200" u="sng" dirty="0"/>
          </a:p>
          <a:p>
            <a:pPr algn="ctr"/>
            <a:endParaRPr lang="en-US" dirty="0" smtClean="0"/>
          </a:p>
          <a:p>
            <a:pPr algn="ctr"/>
            <a:r>
              <a:rPr lang="en-US" dirty="0" smtClean="0"/>
              <a:t>Building Knowledge in the Disciplines</a:t>
            </a:r>
          </a:p>
          <a:p>
            <a:endParaRPr lang="en-US" dirty="0"/>
          </a:p>
          <a:p>
            <a:endParaRPr lang="en-US" dirty="0"/>
          </a:p>
        </p:txBody>
      </p:sp>
      <p:pic>
        <p:nvPicPr>
          <p:cNvPr id="11" name="Picture 4" descr="http://images.wikia.com/lostpedia/images/4/45/Odyss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670108"/>
            <a:ext cx="1309046" cy="1879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tatic.guim.co.uk/sys-images/Books/Pix/covers/2010/7/6/1278431835881/The-Lost-City-of-Z-A-Legen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670108"/>
            <a:ext cx="1333500" cy="18794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jcf.org/new/images/works/book/hero_1000_faces_book_2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57600"/>
            <a:ext cx="1177671" cy="19624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0" y="5898942"/>
            <a:ext cx="6283071" cy="584775"/>
          </a:xfrm>
          <a:prstGeom prst="rect">
            <a:avLst/>
          </a:prstGeom>
          <a:noFill/>
        </p:spPr>
        <p:txBody>
          <a:bodyPr wrap="square" rtlCol="0">
            <a:spAutoFit/>
          </a:bodyPr>
          <a:lstStyle/>
          <a:p>
            <a:pPr algn="ctr" defTabSz="914400" fontAlgn="auto">
              <a:spcBef>
                <a:spcPts val="0"/>
              </a:spcBef>
              <a:spcAft>
                <a:spcPts val="0"/>
              </a:spcAft>
            </a:pPr>
            <a:r>
              <a:rPr lang="en-US" sz="3200" dirty="0" smtClean="0">
                <a:solidFill>
                  <a:prstClr val="white"/>
                </a:solidFill>
                <a:effectLst>
                  <a:outerShdw blurRad="38100" dist="38100" dir="2700000" algn="tl">
                    <a:srgbClr val="000000">
                      <a:alpha val="43137"/>
                    </a:srgbClr>
                  </a:outerShdw>
                </a:effectLst>
                <a:latin typeface="Franklin Gothic Medium"/>
              </a:rPr>
              <a:t>Paired Texts:  The Hero’s Journey</a:t>
            </a:r>
            <a:endParaRPr lang="en-US" sz="3200" dirty="0">
              <a:solidFill>
                <a:prstClr val="white"/>
              </a:solidFill>
              <a:effectLst>
                <a:outerShdw blurRad="38100" dist="38100" dir="2700000" algn="tl">
                  <a:srgbClr val="000000">
                    <a:alpha val="43137"/>
                  </a:srgbClr>
                </a:outerShdw>
              </a:effectLst>
              <a:latin typeface="Franklin Gothic Medium"/>
            </a:endParaRPr>
          </a:p>
        </p:txBody>
      </p:sp>
      <p:graphicFrame>
        <p:nvGraphicFramePr>
          <p:cNvPr id="16" name="Diagram 15"/>
          <p:cNvGraphicFramePr/>
          <p:nvPr>
            <p:extLst>
              <p:ext uri="{D42A27DB-BD31-4B8C-83A1-F6EECF244321}">
                <p14:modId xmlns:p14="http://schemas.microsoft.com/office/powerpoint/2010/main" val="4208152662"/>
              </p:ext>
            </p:extLst>
          </p:nvPr>
        </p:nvGraphicFramePr>
        <p:xfrm>
          <a:off x="106174" y="304800"/>
          <a:ext cx="5867400" cy="2895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58820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3</a:t>
            </a:r>
          </a:p>
          <a:p>
            <a:pPr algn="ctr"/>
            <a:endParaRPr lang="en-US" dirty="0" smtClean="0"/>
          </a:p>
          <a:p>
            <a:pPr algn="ctr"/>
            <a:r>
              <a:rPr lang="en-US" dirty="0" smtClean="0"/>
              <a:t>Staircase of Complexity</a:t>
            </a:r>
            <a:endParaRPr lang="en-US" dirty="0"/>
          </a:p>
          <a:p>
            <a:endParaRPr lang="en-US" dirty="0"/>
          </a:p>
        </p:txBody>
      </p:sp>
      <p:sp>
        <p:nvSpPr>
          <p:cNvPr id="21" name="TextBox 20"/>
          <p:cNvSpPr txBox="1"/>
          <p:nvPr/>
        </p:nvSpPr>
        <p:spPr>
          <a:xfrm>
            <a:off x="381000" y="1371600"/>
            <a:ext cx="6324600" cy="5293757"/>
          </a:xfrm>
          <a:prstGeom prst="rect">
            <a:avLst/>
          </a:prstGeom>
          <a:solidFill>
            <a:schemeClr val="tx1"/>
          </a:solidFill>
          <a:scene3d>
            <a:camera prst="orthographicFront"/>
            <a:lightRig rig="threePt" dir="t"/>
          </a:scene3d>
          <a:sp3d>
            <a:bevelT w="165100" prst="coolSlant"/>
          </a:sp3d>
        </p:spPr>
        <p:txBody>
          <a:bodyPr wrap="square" rtlCol="0">
            <a:spAutoFit/>
          </a:bodyPr>
          <a:lstStyle/>
          <a:p>
            <a:pPr algn="ctr" defTabSz="914400" fontAlgn="auto">
              <a:spcBef>
                <a:spcPts val="0"/>
              </a:spcBef>
              <a:spcAft>
                <a:spcPts val="0"/>
              </a:spcAft>
            </a:pPr>
            <a:r>
              <a:rPr lang="en-US" sz="3200" dirty="0">
                <a:solidFill>
                  <a:prstClr val="white"/>
                </a:solidFill>
                <a:latin typeface="Franklin Gothic Medium"/>
              </a:rPr>
              <a:t>Refusal of the Call</a:t>
            </a:r>
          </a:p>
          <a:p>
            <a:pPr defTabSz="914400" fontAlgn="auto">
              <a:spcBef>
                <a:spcPts val="0"/>
              </a:spcBef>
              <a:spcAft>
                <a:spcPts val="0"/>
              </a:spcAft>
            </a:pPr>
            <a:endParaRPr lang="en-US" sz="3200" dirty="0" smtClean="0">
              <a:solidFill>
                <a:prstClr val="white"/>
              </a:solidFill>
              <a:latin typeface="Franklin Gothic Medium"/>
            </a:endParaRPr>
          </a:p>
          <a:p>
            <a:pPr defTabSz="914400" fontAlgn="auto">
              <a:spcBef>
                <a:spcPts val="0"/>
              </a:spcBef>
              <a:spcAft>
                <a:spcPts val="0"/>
              </a:spcAft>
            </a:pPr>
            <a:r>
              <a:rPr lang="en-US" sz="3200" dirty="0" smtClean="0">
                <a:solidFill>
                  <a:prstClr val="white"/>
                </a:solidFill>
                <a:latin typeface="Franklin Gothic Medium"/>
              </a:rPr>
              <a:t>Often </a:t>
            </a:r>
            <a:r>
              <a:rPr lang="en-US" sz="3200" dirty="0">
                <a:solidFill>
                  <a:prstClr val="white"/>
                </a:solidFill>
                <a:latin typeface="Franklin Gothic Medium"/>
              </a:rPr>
              <a:t>when the call </a:t>
            </a:r>
            <a:r>
              <a:rPr lang="en-US" sz="3200" dirty="0" smtClean="0">
                <a:solidFill>
                  <a:prstClr val="white"/>
                </a:solidFill>
                <a:latin typeface="Franklin Gothic Medium"/>
              </a:rPr>
              <a:t>[to adventure] is </a:t>
            </a:r>
            <a:r>
              <a:rPr lang="en-US" sz="3200" dirty="0">
                <a:solidFill>
                  <a:prstClr val="white"/>
                </a:solidFill>
                <a:latin typeface="Franklin Gothic Medium"/>
              </a:rPr>
              <a:t>given, the future hero refuses to heed it. This may be from a sense of duty or obligation, fear, insecurity, a sense of inadequacy, or any of a range of reasons that work to hold the person in his or her current circumstances. </a:t>
            </a:r>
          </a:p>
          <a:p>
            <a:pPr defTabSz="914400" fontAlgn="auto">
              <a:spcBef>
                <a:spcPts val="0"/>
              </a:spcBef>
              <a:spcAft>
                <a:spcPts val="0"/>
              </a:spcAft>
            </a:pPr>
            <a:endParaRPr lang="en-US" dirty="0">
              <a:solidFill>
                <a:prstClr val="black"/>
              </a:solidFill>
              <a:latin typeface="Franklin Gothic Medium"/>
            </a:endParaRPr>
          </a:p>
        </p:txBody>
      </p:sp>
      <p:grpSp>
        <p:nvGrpSpPr>
          <p:cNvPr id="5" name="Group 4"/>
          <p:cNvGrpSpPr/>
          <p:nvPr/>
        </p:nvGrpSpPr>
        <p:grpSpPr>
          <a:xfrm>
            <a:off x="404189"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4400" kern="1200" dirty="0" smtClean="0">
                  <a:solidFill>
                    <a:schemeClr val="bg1"/>
                  </a:solidFill>
                </a:rPr>
                <a:t>Pre-CCLS</a:t>
              </a:r>
              <a:endParaRPr lang="en-US" sz="4400" kern="1200" dirty="0">
                <a:solidFill>
                  <a:schemeClr val="bg1"/>
                </a:solidFill>
              </a:endParaRPr>
            </a:p>
          </p:txBody>
        </p:sp>
      </p:gr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049438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3</a:t>
            </a:r>
          </a:p>
          <a:p>
            <a:pPr algn="ctr"/>
            <a:endParaRPr lang="en-US" dirty="0" smtClean="0"/>
          </a:p>
          <a:p>
            <a:pPr algn="ctr"/>
            <a:r>
              <a:rPr lang="en-US" sz="2400" dirty="0" smtClean="0"/>
              <a:t>Staircase of Complexity</a:t>
            </a:r>
            <a:endParaRPr lang="en-US" sz="2400" dirty="0"/>
          </a:p>
          <a:p>
            <a:endParaRPr lang="en-US" dirty="0"/>
          </a:p>
        </p:txBody>
      </p:sp>
      <p:sp>
        <p:nvSpPr>
          <p:cNvPr id="21" name="TextBox 20"/>
          <p:cNvSpPr txBox="1"/>
          <p:nvPr/>
        </p:nvSpPr>
        <p:spPr>
          <a:xfrm>
            <a:off x="381000" y="1371600"/>
            <a:ext cx="6324600" cy="5232202"/>
          </a:xfrm>
          <a:prstGeom prst="rect">
            <a:avLst/>
          </a:prstGeom>
          <a:solidFill>
            <a:schemeClr val="tx1"/>
          </a:solidFill>
          <a:scene3d>
            <a:camera prst="orthographicFront"/>
            <a:lightRig rig="threePt" dir="t"/>
          </a:scene3d>
          <a:sp3d>
            <a:bevelT w="165100" prst="coolSlant"/>
          </a:sp3d>
        </p:spPr>
        <p:txBody>
          <a:bodyPr wrap="square" rtlCol="0">
            <a:spAutoFit/>
          </a:bodyPr>
          <a:lstStyle/>
          <a:p>
            <a:pPr algn="ctr" defTabSz="914400" fontAlgn="auto">
              <a:spcBef>
                <a:spcPts val="0"/>
              </a:spcBef>
              <a:spcAft>
                <a:spcPts val="0"/>
              </a:spcAft>
            </a:pPr>
            <a:r>
              <a:rPr lang="en-US" sz="3200" dirty="0">
                <a:solidFill>
                  <a:prstClr val="white"/>
                </a:solidFill>
                <a:latin typeface="Franklin Gothic Medium"/>
              </a:rPr>
              <a:t>Refusal of the Call</a:t>
            </a:r>
          </a:p>
          <a:p>
            <a:pPr defTabSz="914400" fontAlgn="auto">
              <a:spcBef>
                <a:spcPts val="0"/>
              </a:spcBef>
              <a:spcAft>
                <a:spcPts val="0"/>
              </a:spcAft>
            </a:pPr>
            <a:endParaRPr lang="en-US" sz="3200" dirty="0" smtClean="0">
              <a:solidFill>
                <a:prstClr val="white"/>
              </a:solidFill>
              <a:latin typeface="Franklin Gothic Medium"/>
            </a:endParaRPr>
          </a:p>
          <a:p>
            <a:pPr defTabSz="914400" fontAlgn="auto">
              <a:spcBef>
                <a:spcPts val="0"/>
              </a:spcBef>
              <a:spcAft>
                <a:spcPts val="0"/>
              </a:spcAft>
            </a:pPr>
            <a:r>
              <a:rPr lang="en-US" dirty="0">
                <a:solidFill>
                  <a:prstClr val="white"/>
                </a:solidFill>
                <a:latin typeface="Franklin Gothic Medium"/>
              </a:rPr>
              <a:t>Often in actual life, and not infrequently in the myths and </a:t>
            </a:r>
            <a:r>
              <a:rPr lang="en-US" dirty="0" smtClean="0">
                <a:solidFill>
                  <a:prstClr val="white"/>
                </a:solidFill>
                <a:latin typeface="Franklin Gothic Medium"/>
              </a:rPr>
              <a:t>popular tales</a:t>
            </a:r>
            <a:r>
              <a:rPr lang="en-US" dirty="0">
                <a:solidFill>
                  <a:prstClr val="white"/>
                </a:solidFill>
                <a:latin typeface="Franklin Gothic Medium"/>
              </a:rPr>
              <a:t>, we encounter the dull case of the call unanswered; for </a:t>
            </a:r>
            <a:r>
              <a:rPr lang="en-US" dirty="0" smtClean="0">
                <a:solidFill>
                  <a:prstClr val="white"/>
                </a:solidFill>
                <a:latin typeface="Franklin Gothic Medium"/>
              </a:rPr>
              <a:t>it is </a:t>
            </a:r>
            <a:r>
              <a:rPr lang="en-US" dirty="0">
                <a:solidFill>
                  <a:prstClr val="white"/>
                </a:solidFill>
                <a:latin typeface="Franklin Gothic Medium"/>
              </a:rPr>
              <a:t>always possible to turn the ear to other interests. Refusal </a:t>
            </a:r>
            <a:r>
              <a:rPr lang="en-US" dirty="0" smtClean="0">
                <a:solidFill>
                  <a:prstClr val="white"/>
                </a:solidFill>
                <a:latin typeface="Franklin Gothic Medium"/>
              </a:rPr>
              <a:t>of the </a:t>
            </a:r>
            <a:r>
              <a:rPr lang="en-US" dirty="0">
                <a:solidFill>
                  <a:prstClr val="white"/>
                </a:solidFill>
                <a:latin typeface="Franklin Gothic Medium"/>
              </a:rPr>
              <a:t>summons converts the adventure into its negative. Walled </a:t>
            </a:r>
            <a:r>
              <a:rPr lang="en-US" dirty="0" smtClean="0">
                <a:solidFill>
                  <a:prstClr val="white"/>
                </a:solidFill>
                <a:latin typeface="Franklin Gothic Medium"/>
              </a:rPr>
              <a:t>in boredom</a:t>
            </a:r>
            <a:r>
              <a:rPr lang="en-US" dirty="0">
                <a:solidFill>
                  <a:prstClr val="white"/>
                </a:solidFill>
                <a:latin typeface="Franklin Gothic Medium"/>
              </a:rPr>
              <a:t>, hard work, or "culture," the subject loses the power </a:t>
            </a:r>
            <a:r>
              <a:rPr lang="en-US" dirty="0" smtClean="0">
                <a:solidFill>
                  <a:prstClr val="white"/>
                </a:solidFill>
                <a:latin typeface="Franklin Gothic Medium"/>
              </a:rPr>
              <a:t>of significant </a:t>
            </a:r>
            <a:r>
              <a:rPr lang="en-US" dirty="0">
                <a:solidFill>
                  <a:prstClr val="white"/>
                </a:solidFill>
                <a:latin typeface="Franklin Gothic Medium"/>
              </a:rPr>
              <a:t>affirmative action and becomes a victim to be </a:t>
            </a:r>
            <a:r>
              <a:rPr lang="en-US" dirty="0" smtClean="0">
                <a:solidFill>
                  <a:prstClr val="white"/>
                </a:solidFill>
                <a:latin typeface="Franklin Gothic Medium"/>
              </a:rPr>
              <a:t>saved. His </a:t>
            </a:r>
            <a:r>
              <a:rPr lang="en-US" dirty="0">
                <a:solidFill>
                  <a:prstClr val="white"/>
                </a:solidFill>
                <a:latin typeface="Franklin Gothic Medium"/>
              </a:rPr>
              <a:t>flowering world becomes a wasteland of dry stones and </a:t>
            </a:r>
            <a:r>
              <a:rPr lang="en-US" dirty="0" smtClean="0">
                <a:solidFill>
                  <a:prstClr val="white"/>
                </a:solidFill>
                <a:latin typeface="Franklin Gothic Medium"/>
              </a:rPr>
              <a:t>his life </a:t>
            </a:r>
            <a:r>
              <a:rPr lang="en-US" dirty="0">
                <a:solidFill>
                  <a:prstClr val="white"/>
                </a:solidFill>
                <a:latin typeface="Franklin Gothic Medium"/>
              </a:rPr>
              <a:t>feels meaningless—even though, like King Minos, he </a:t>
            </a:r>
            <a:r>
              <a:rPr lang="en-US" dirty="0" smtClean="0">
                <a:solidFill>
                  <a:prstClr val="white"/>
                </a:solidFill>
                <a:latin typeface="Franklin Gothic Medium"/>
              </a:rPr>
              <a:t>may through </a:t>
            </a:r>
            <a:r>
              <a:rPr lang="en-US" dirty="0">
                <a:solidFill>
                  <a:prstClr val="white"/>
                </a:solidFill>
                <a:latin typeface="Franklin Gothic Medium"/>
              </a:rPr>
              <a:t>titanic effort succeed in building an empire of </a:t>
            </a:r>
            <a:r>
              <a:rPr lang="en-US" dirty="0" smtClean="0">
                <a:solidFill>
                  <a:prstClr val="white"/>
                </a:solidFill>
                <a:latin typeface="Franklin Gothic Medium"/>
              </a:rPr>
              <a:t>renown. Whatever </a:t>
            </a:r>
            <a:r>
              <a:rPr lang="en-US" dirty="0">
                <a:solidFill>
                  <a:prstClr val="white"/>
                </a:solidFill>
                <a:latin typeface="Franklin Gothic Medium"/>
              </a:rPr>
              <a:t>house he builds, it will be a house of death: a </a:t>
            </a:r>
            <a:r>
              <a:rPr lang="en-US" dirty="0" smtClean="0">
                <a:solidFill>
                  <a:prstClr val="white"/>
                </a:solidFill>
                <a:latin typeface="Franklin Gothic Medium"/>
              </a:rPr>
              <a:t>labyrinth of </a:t>
            </a:r>
            <a:r>
              <a:rPr lang="en-US" dirty="0">
                <a:solidFill>
                  <a:prstClr val="white"/>
                </a:solidFill>
                <a:latin typeface="Franklin Gothic Medium"/>
              </a:rPr>
              <a:t>cyclopean walls to </a:t>
            </a:r>
            <a:r>
              <a:rPr lang="en-US" dirty="0" smtClean="0">
                <a:solidFill>
                  <a:prstClr val="white"/>
                </a:solidFill>
                <a:latin typeface="Franklin Gothic Medium"/>
              </a:rPr>
              <a:t>hide from </a:t>
            </a:r>
            <a:r>
              <a:rPr lang="en-US" dirty="0">
                <a:solidFill>
                  <a:prstClr val="white"/>
                </a:solidFill>
                <a:latin typeface="Franklin Gothic Medium"/>
              </a:rPr>
              <a:t>him his Minotaur. All he can </a:t>
            </a:r>
            <a:r>
              <a:rPr lang="en-US" dirty="0" smtClean="0">
                <a:solidFill>
                  <a:prstClr val="white"/>
                </a:solidFill>
                <a:latin typeface="Franklin Gothic Medium"/>
              </a:rPr>
              <a:t>do is </a:t>
            </a:r>
            <a:r>
              <a:rPr lang="en-US" dirty="0">
                <a:solidFill>
                  <a:prstClr val="white"/>
                </a:solidFill>
                <a:latin typeface="Franklin Gothic Medium"/>
              </a:rPr>
              <a:t>create new problems for himself and await the gradual approach</a:t>
            </a:r>
          </a:p>
          <a:p>
            <a:pPr defTabSz="914400" fontAlgn="auto">
              <a:spcBef>
                <a:spcPts val="0"/>
              </a:spcBef>
              <a:spcAft>
                <a:spcPts val="0"/>
              </a:spcAft>
            </a:pPr>
            <a:r>
              <a:rPr lang="en-US" dirty="0">
                <a:solidFill>
                  <a:prstClr val="white"/>
                </a:solidFill>
                <a:latin typeface="Franklin Gothic Medium"/>
              </a:rPr>
              <a:t>of his disintegration.</a:t>
            </a:r>
          </a:p>
          <a:p>
            <a:pPr defTabSz="914400" fontAlgn="auto">
              <a:spcBef>
                <a:spcPts val="0"/>
              </a:spcBef>
              <a:spcAft>
                <a:spcPts val="0"/>
              </a:spcAft>
            </a:pPr>
            <a:endParaRPr lang="en-US" dirty="0">
              <a:solidFill>
                <a:prstClr val="black"/>
              </a:solidFill>
              <a:latin typeface="Franklin Gothic Medium"/>
            </a:endParaRPr>
          </a:p>
        </p:txBody>
      </p:sp>
      <p:sp>
        <p:nvSpPr>
          <p:cNvPr id="2" name="TextBox 1"/>
          <p:cNvSpPr txBox="1"/>
          <p:nvPr/>
        </p:nvSpPr>
        <p:spPr>
          <a:xfrm>
            <a:off x="3733800" y="6201578"/>
            <a:ext cx="2803071" cy="253916"/>
          </a:xfrm>
          <a:prstGeom prst="rect">
            <a:avLst/>
          </a:prstGeom>
          <a:noFill/>
        </p:spPr>
        <p:txBody>
          <a:bodyPr wrap="square" rtlCol="0">
            <a:spAutoFit/>
          </a:bodyPr>
          <a:lstStyle/>
          <a:p>
            <a:pPr defTabSz="914400" fontAlgn="auto">
              <a:spcBef>
                <a:spcPts val="0"/>
              </a:spcBef>
              <a:spcAft>
                <a:spcPts val="0"/>
              </a:spcAft>
            </a:pPr>
            <a:r>
              <a:rPr lang="en-US" sz="1050" dirty="0" smtClean="0">
                <a:solidFill>
                  <a:prstClr val="black"/>
                </a:solidFill>
                <a:latin typeface="Franklin Gothic Medium"/>
              </a:rPr>
              <a:t>Excerpt from The Hero with a Thousand Faces </a:t>
            </a:r>
            <a:endParaRPr lang="en-US" sz="1050" dirty="0">
              <a:solidFill>
                <a:prstClr val="black"/>
              </a:solidFill>
              <a:latin typeface="Franklin Gothic Medium"/>
            </a:endParaRPr>
          </a:p>
        </p:txBody>
      </p:sp>
      <p:grpSp>
        <p:nvGrpSpPr>
          <p:cNvPr id="6" name="Group 5"/>
          <p:cNvGrpSpPr/>
          <p:nvPr/>
        </p:nvGrpSpPr>
        <p:grpSpPr>
          <a:xfrm>
            <a:off x="404189" y="92439"/>
            <a:ext cx="1763119" cy="1763119"/>
            <a:chOff x="558233" y="1347"/>
            <a:chExt cx="2065622" cy="2065622"/>
          </a:xfrm>
        </p:grpSpPr>
        <p:sp>
          <p:nvSpPr>
            <p:cNvPr id="7" name="Oval 6"/>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4400" kern="1200" dirty="0" smtClean="0">
                  <a:solidFill>
                    <a:schemeClr val="bg1"/>
                  </a:solidFill>
                </a:rPr>
                <a:t>Post-CCLS</a:t>
              </a:r>
              <a:endParaRPr lang="en-US" sz="4400" kern="1200" dirty="0">
                <a:solidFill>
                  <a:schemeClr val="bg1"/>
                </a:solidFill>
              </a:endParaRPr>
            </a:p>
          </p:txBody>
        </p:sp>
      </p:grpSp>
    </p:spTree>
    <p:extLst>
      <p:ext uri="{BB962C8B-B14F-4D97-AF65-F5344CB8AC3E}">
        <p14:creationId xmlns:p14="http://schemas.microsoft.com/office/powerpoint/2010/main" val="3087621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4</a:t>
            </a:r>
          </a:p>
          <a:p>
            <a:pPr algn="ctr"/>
            <a:endParaRPr lang="en-US" dirty="0" smtClean="0"/>
          </a:p>
          <a:p>
            <a:pPr algn="ctr"/>
            <a:r>
              <a:rPr lang="en-US" dirty="0" smtClean="0"/>
              <a:t>Text-based Answers</a:t>
            </a:r>
            <a:endParaRPr lang="en-US" dirty="0"/>
          </a:p>
          <a:p>
            <a:endParaRPr lang="en-US" dirty="0" smtClean="0"/>
          </a:p>
          <a:p>
            <a:endParaRPr lang="en-US" dirty="0"/>
          </a:p>
          <a:p>
            <a:pPr algn="ctr"/>
            <a:r>
              <a:rPr lang="en-US" sz="2000" u="sng" dirty="0" smtClean="0"/>
              <a:t>Question:</a:t>
            </a:r>
          </a:p>
          <a:p>
            <a:endParaRPr lang="en-US" sz="2000" dirty="0" smtClean="0"/>
          </a:p>
          <a:p>
            <a:r>
              <a:rPr lang="en-US" sz="2000" dirty="0" smtClean="0"/>
              <a:t>What </a:t>
            </a:r>
            <a:r>
              <a:rPr lang="en-US" sz="2000" dirty="0"/>
              <a:t>reasons might a hero use to refuse the call to adventure? </a:t>
            </a:r>
          </a:p>
        </p:txBody>
      </p:sp>
      <p:sp>
        <p:nvSpPr>
          <p:cNvPr id="21" name="TextBox 20"/>
          <p:cNvSpPr txBox="1"/>
          <p:nvPr/>
        </p:nvSpPr>
        <p:spPr>
          <a:xfrm>
            <a:off x="381000" y="1371600"/>
            <a:ext cx="6324600" cy="5293757"/>
          </a:xfrm>
          <a:prstGeom prst="rect">
            <a:avLst/>
          </a:prstGeom>
          <a:solidFill>
            <a:schemeClr val="tx1"/>
          </a:solidFill>
          <a:scene3d>
            <a:camera prst="orthographicFront"/>
            <a:lightRig rig="threePt" dir="t"/>
          </a:scene3d>
          <a:sp3d>
            <a:bevelT w="165100" prst="coolSlant"/>
          </a:sp3d>
        </p:spPr>
        <p:txBody>
          <a:bodyPr wrap="square" rtlCol="0">
            <a:spAutoFit/>
          </a:bodyPr>
          <a:lstStyle/>
          <a:p>
            <a:pPr algn="ctr" defTabSz="914400" fontAlgn="auto">
              <a:spcBef>
                <a:spcPts val="0"/>
              </a:spcBef>
              <a:spcAft>
                <a:spcPts val="0"/>
              </a:spcAft>
            </a:pPr>
            <a:r>
              <a:rPr lang="en-US" sz="3200" dirty="0">
                <a:solidFill>
                  <a:prstClr val="white"/>
                </a:solidFill>
                <a:latin typeface="Franklin Gothic Medium"/>
              </a:rPr>
              <a:t>Refusal of the Call</a:t>
            </a:r>
          </a:p>
          <a:p>
            <a:pPr defTabSz="914400" fontAlgn="auto">
              <a:spcBef>
                <a:spcPts val="0"/>
              </a:spcBef>
              <a:spcAft>
                <a:spcPts val="0"/>
              </a:spcAft>
            </a:pPr>
            <a:endParaRPr lang="en-US" sz="3200" dirty="0" smtClean="0">
              <a:solidFill>
                <a:prstClr val="white"/>
              </a:solidFill>
              <a:latin typeface="Franklin Gothic Medium"/>
            </a:endParaRPr>
          </a:p>
          <a:p>
            <a:pPr defTabSz="914400" fontAlgn="auto">
              <a:spcBef>
                <a:spcPts val="0"/>
              </a:spcBef>
              <a:spcAft>
                <a:spcPts val="0"/>
              </a:spcAft>
            </a:pPr>
            <a:r>
              <a:rPr lang="en-US" sz="3200" dirty="0" smtClean="0">
                <a:solidFill>
                  <a:prstClr val="white"/>
                </a:solidFill>
                <a:latin typeface="Franklin Gothic Medium"/>
              </a:rPr>
              <a:t>Often </a:t>
            </a:r>
            <a:r>
              <a:rPr lang="en-US" sz="3200" dirty="0">
                <a:solidFill>
                  <a:prstClr val="white"/>
                </a:solidFill>
                <a:latin typeface="Franklin Gothic Medium"/>
              </a:rPr>
              <a:t>when the call </a:t>
            </a:r>
            <a:r>
              <a:rPr lang="en-US" sz="3200" dirty="0" smtClean="0">
                <a:solidFill>
                  <a:prstClr val="white"/>
                </a:solidFill>
                <a:latin typeface="Franklin Gothic Medium"/>
              </a:rPr>
              <a:t>[to adventure] is </a:t>
            </a:r>
            <a:r>
              <a:rPr lang="en-US" sz="3200" dirty="0">
                <a:solidFill>
                  <a:prstClr val="white"/>
                </a:solidFill>
                <a:latin typeface="Franklin Gothic Medium"/>
              </a:rPr>
              <a:t>given, the future hero refuses to heed it. This may be from a sense of duty or obligation, fear, insecurity, a sense of inadequacy, or any of a range of reasons that work to hold the person in his or her current circumstances. </a:t>
            </a:r>
          </a:p>
          <a:p>
            <a:pPr defTabSz="914400" fontAlgn="auto">
              <a:spcBef>
                <a:spcPts val="0"/>
              </a:spcBef>
              <a:spcAft>
                <a:spcPts val="0"/>
              </a:spcAft>
            </a:pPr>
            <a:endParaRPr lang="en-US" dirty="0">
              <a:solidFill>
                <a:prstClr val="black"/>
              </a:solidFill>
              <a:latin typeface="Franklin Gothic Medium"/>
            </a:endParaRPr>
          </a:p>
        </p:txBody>
      </p:sp>
      <p:grpSp>
        <p:nvGrpSpPr>
          <p:cNvPr id="5" name="Group 4"/>
          <p:cNvGrpSpPr/>
          <p:nvPr/>
        </p:nvGrpSpPr>
        <p:grpSpPr>
          <a:xfrm>
            <a:off x="83564"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4400" kern="1200" dirty="0" smtClean="0">
                  <a:solidFill>
                    <a:schemeClr val="bg1"/>
                  </a:solidFill>
                </a:rPr>
                <a:t>Pre-CCLS</a:t>
              </a:r>
              <a:endParaRPr lang="en-US" sz="4400" kern="1200" dirty="0">
                <a:solidFill>
                  <a:schemeClr val="bg1"/>
                </a:solidFill>
              </a:endParaRPr>
            </a:p>
          </p:txBody>
        </p:sp>
      </p:grpSp>
    </p:spTree>
    <p:extLst>
      <p:ext uri="{BB962C8B-B14F-4D97-AF65-F5344CB8AC3E}">
        <p14:creationId xmlns:p14="http://schemas.microsoft.com/office/powerpoint/2010/main" val="2451732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fontScale="77500" lnSpcReduction="20000"/>
          </a:bodyPr>
          <a:lstStyle/>
          <a:p>
            <a:pPr algn="ctr"/>
            <a:r>
              <a:rPr lang="en-US" sz="3600" u="sng" dirty="0" smtClean="0"/>
              <a:t>SHIFT 4</a:t>
            </a:r>
          </a:p>
          <a:p>
            <a:pPr algn="ctr"/>
            <a:endParaRPr lang="en-US" dirty="0" smtClean="0"/>
          </a:p>
          <a:p>
            <a:pPr algn="ctr"/>
            <a:r>
              <a:rPr lang="en-US" sz="2400" dirty="0" smtClean="0"/>
              <a:t>Text-based Answers</a:t>
            </a:r>
          </a:p>
          <a:p>
            <a:pPr algn="ctr"/>
            <a:endParaRPr lang="en-US" sz="2400" dirty="0"/>
          </a:p>
          <a:p>
            <a:pPr algn="ctr"/>
            <a:endParaRPr lang="en-US" sz="2400" dirty="0" smtClean="0"/>
          </a:p>
          <a:p>
            <a:pPr algn="ctr"/>
            <a:r>
              <a:rPr lang="en-US" sz="2400" u="sng" dirty="0" smtClean="0"/>
              <a:t>Question:</a:t>
            </a:r>
          </a:p>
          <a:p>
            <a:endParaRPr lang="en-US" sz="2400" dirty="0" smtClean="0"/>
          </a:p>
          <a:p>
            <a:r>
              <a:rPr lang="en-US" sz="2400" dirty="0" smtClean="0"/>
              <a:t>What </a:t>
            </a:r>
            <a:r>
              <a:rPr lang="en-US" sz="2400" dirty="0"/>
              <a:t>fate awaits the (future) hero who refuses the call to adventure? </a:t>
            </a:r>
            <a:endParaRPr lang="en-US" sz="2400" dirty="0" smtClean="0"/>
          </a:p>
          <a:p>
            <a:endParaRPr lang="en-US" sz="2400" dirty="0"/>
          </a:p>
          <a:p>
            <a:r>
              <a:rPr lang="en-US" sz="2400" dirty="0" smtClean="0"/>
              <a:t>Use </a:t>
            </a:r>
            <a:r>
              <a:rPr lang="en-US" sz="2400" dirty="0"/>
              <a:t>specific examples from the text to support your answer.</a:t>
            </a:r>
          </a:p>
          <a:p>
            <a:endParaRPr lang="en-US" dirty="0"/>
          </a:p>
        </p:txBody>
      </p:sp>
      <p:sp>
        <p:nvSpPr>
          <p:cNvPr id="21" name="TextBox 20"/>
          <p:cNvSpPr txBox="1"/>
          <p:nvPr/>
        </p:nvSpPr>
        <p:spPr>
          <a:xfrm>
            <a:off x="381000" y="1371600"/>
            <a:ext cx="6324600" cy="5232202"/>
          </a:xfrm>
          <a:prstGeom prst="rect">
            <a:avLst/>
          </a:prstGeom>
          <a:solidFill>
            <a:schemeClr val="tx1"/>
          </a:solidFill>
          <a:scene3d>
            <a:camera prst="orthographicFront"/>
            <a:lightRig rig="threePt" dir="t"/>
          </a:scene3d>
          <a:sp3d>
            <a:bevelT w="165100" prst="coolSlant"/>
          </a:sp3d>
        </p:spPr>
        <p:txBody>
          <a:bodyPr wrap="square" rtlCol="0">
            <a:spAutoFit/>
          </a:bodyPr>
          <a:lstStyle/>
          <a:p>
            <a:pPr algn="ctr" defTabSz="914400" fontAlgn="auto">
              <a:spcBef>
                <a:spcPts val="0"/>
              </a:spcBef>
              <a:spcAft>
                <a:spcPts val="0"/>
              </a:spcAft>
            </a:pPr>
            <a:r>
              <a:rPr lang="en-US" sz="3200" dirty="0">
                <a:solidFill>
                  <a:prstClr val="white"/>
                </a:solidFill>
                <a:latin typeface="Franklin Gothic Medium"/>
              </a:rPr>
              <a:t>Refusal of the Call</a:t>
            </a:r>
          </a:p>
          <a:p>
            <a:pPr defTabSz="914400" fontAlgn="auto">
              <a:spcBef>
                <a:spcPts val="0"/>
              </a:spcBef>
              <a:spcAft>
                <a:spcPts val="0"/>
              </a:spcAft>
            </a:pPr>
            <a:endParaRPr lang="en-US" sz="3200" dirty="0" smtClean="0">
              <a:solidFill>
                <a:prstClr val="white"/>
              </a:solidFill>
              <a:latin typeface="Franklin Gothic Medium"/>
            </a:endParaRPr>
          </a:p>
          <a:p>
            <a:pPr defTabSz="914400" fontAlgn="auto">
              <a:spcBef>
                <a:spcPts val="0"/>
              </a:spcBef>
              <a:spcAft>
                <a:spcPts val="0"/>
              </a:spcAft>
            </a:pPr>
            <a:r>
              <a:rPr lang="en-US" dirty="0">
                <a:solidFill>
                  <a:prstClr val="white"/>
                </a:solidFill>
                <a:latin typeface="Franklin Gothic Medium"/>
              </a:rPr>
              <a:t>Often in actual life, and not infrequently in the myths and </a:t>
            </a:r>
            <a:r>
              <a:rPr lang="en-US" dirty="0" smtClean="0">
                <a:solidFill>
                  <a:prstClr val="white"/>
                </a:solidFill>
                <a:latin typeface="Franklin Gothic Medium"/>
              </a:rPr>
              <a:t>popular tales</a:t>
            </a:r>
            <a:r>
              <a:rPr lang="en-US" dirty="0">
                <a:solidFill>
                  <a:prstClr val="white"/>
                </a:solidFill>
                <a:latin typeface="Franklin Gothic Medium"/>
              </a:rPr>
              <a:t>, we encounter the dull case of the call unanswered; for </a:t>
            </a:r>
            <a:r>
              <a:rPr lang="en-US" dirty="0" smtClean="0">
                <a:solidFill>
                  <a:prstClr val="white"/>
                </a:solidFill>
                <a:latin typeface="Franklin Gothic Medium"/>
              </a:rPr>
              <a:t>it is </a:t>
            </a:r>
            <a:r>
              <a:rPr lang="en-US" dirty="0">
                <a:solidFill>
                  <a:prstClr val="white"/>
                </a:solidFill>
                <a:latin typeface="Franklin Gothic Medium"/>
              </a:rPr>
              <a:t>always possible to turn the ear to other interests. Refusal </a:t>
            </a:r>
            <a:r>
              <a:rPr lang="en-US" dirty="0" smtClean="0">
                <a:solidFill>
                  <a:prstClr val="white"/>
                </a:solidFill>
                <a:latin typeface="Franklin Gothic Medium"/>
              </a:rPr>
              <a:t>of the </a:t>
            </a:r>
            <a:r>
              <a:rPr lang="en-US" dirty="0">
                <a:solidFill>
                  <a:prstClr val="white"/>
                </a:solidFill>
                <a:latin typeface="Franklin Gothic Medium"/>
              </a:rPr>
              <a:t>summons converts the adventure into its negative. Walled </a:t>
            </a:r>
            <a:r>
              <a:rPr lang="en-US" dirty="0" smtClean="0">
                <a:solidFill>
                  <a:prstClr val="white"/>
                </a:solidFill>
                <a:latin typeface="Franklin Gothic Medium"/>
              </a:rPr>
              <a:t>in boredom</a:t>
            </a:r>
            <a:r>
              <a:rPr lang="en-US" dirty="0">
                <a:solidFill>
                  <a:prstClr val="white"/>
                </a:solidFill>
                <a:latin typeface="Franklin Gothic Medium"/>
              </a:rPr>
              <a:t>, hard work, or "culture," the subject loses the power </a:t>
            </a:r>
            <a:r>
              <a:rPr lang="en-US" dirty="0" smtClean="0">
                <a:solidFill>
                  <a:prstClr val="white"/>
                </a:solidFill>
                <a:latin typeface="Franklin Gothic Medium"/>
              </a:rPr>
              <a:t>of significant </a:t>
            </a:r>
            <a:r>
              <a:rPr lang="en-US" dirty="0">
                <a:solidFill>
                  <a:prstClr val="white"/>
                </a:solidFill>
                <a:latin typeface="Franklin Gothic Medium"/>
              </a:rPr>
              <a:t>affirmative action and becomes a victim to be </a:t>
            </a:r>
            <a:r>
              <a:rPr lang="en-US" dirty="0" smtClean="0">
                <a:solidFill>
                  <a:prstClr val="white"/>
                </a:solidFill>
                <a:latin typeface="Franklin Gothic Medium"/>
              </a:rPr>
              <a:t>saved. His </a:t>
            </a:r>
            <a:r>
              <a:rPr lang="en-US" dirty="0">
                <a:solidFill>
                  <a:prstClr val="white"/>
                </a:solidFill>
                <a:latin typeface="Franklin Gothic Medium"/>
              </a:rPr>
              <a:t>flowering world becomes a wasteland of dry stones and </a:t>
            </a:r>
            <a:r>
              <a:rPr lang="en-US" dirty="0" smtClean="0">
                <a:solidFill>
                  <a:prstClr val="white"/>
                </a:solidFill>
                <a:latin typeface="Franklin Gothic Medium"/>
              </a:rPr>
              <a:t>his life </a:t>
            </a:r>
            <a:r>
              <a:rPr lang="en-US" dirty="0">
                <a:solidFill>
                  <a:prstClr val="white"/>
                </a:solidFill>
                <a:latin typeface="Franklin Gothic Medium"/>
              </a:rPr>
              <a:t>feels meaningless—even though, like King Minos, he </a:t>
            </a:r>
            <a:r>
              <a:rPr lang="en-US" dirty="0" smtClean="0">
                <a:solidFill>
                  <a:prstClr val="white"/>
                </a:solidFill>
                <a:latin typeface="Franklin Gothic Medium"/>
              </a:rPr>
              <a:t>may through </a:t>
            </a:r>
            <a:r>
              <a:rPr lang="en-US" dirty="0">
                <a:solidFill>
                  <a:prstClr val="white"/>
                </a:solidFill>
                <a:latin typeface="Franklin Gothic Medium"/>
              </a:rPr>
              <a:t>titanic effort succeed in building an empire of </a:t>
            </a:r>
            <a:r>
              <a:rPr lang="en-US" dirty="0" smtClean="0">
                <a:solidFill>
                  <a:prstClr val="white"/>
                </a:solidFill>
                <a:latin typeface="Franklin Gothic Medium"/>
              </a:rPr>
              <a:t>renown. Whatever </a:t>
            </a:r>
            <a:r>
              <a:rPr lang="en-US" dirty="0">
                <a:solidFill>
                  <a:prstClr val="white"/>
                </a:solidFill>
                <a:latin typeface="Franklin Gothic Medium"/>
              </a:rPr>
              <a:t>house he builds, it will be a house of death: a </a:t>
            </a:r>
            <a:r>
              <a:rPr lang="en-US" dirty="0" smtClean="0">
                <a:solidFill>
                  <a:prstClr val="white"/>
                </a:solidFill>
                <a:latin typeface="Franklin Gothic Medium"/>
              </a:rPr>
              <a:t>labyrinth of </a:t>
            </a:r>
            <a:r>
              <a:rPr lang="en-US" dirty="0">
                <a:solidFill>
                  <a:prstClr val="white"/>
                </a:solidFill>
                <a:latin typeface="Franklin Gothic Medium"/>
              </a:rPr>
              <a:t>cyclopean walls to </a:t>
            </a:r>
            <a:r>
              <a:rPr lang="en-US" dirty="0" smtClean="0">
                <a:solidFill>
                  <a:prstClr val="white"/>
                </a:solidFill>
                <a:latin typeface="Franklin Gothic Medium"/>
              </a:rPr>
              <a:t>hide from </a:t>
            </a:r>
            <a:r>
              <a:rPr lang="en-US" dirty="0">
                <a:solidFill>
                  <a:prstClr val="white"/>
                </a:solidFill>
                <a:latin typeface="Franklin Gothic Medium"/>
              </a:rPr>
              <a:t>him his Minotaur. All he can </a:t>
            </a:r>
            <a:r>
              <a:rPr lang="en-US" dirty="0" smtClean="0">
                <a:solidFill>
                  <a:prstClr val="white"/>
                </a:solidFill>
                <a:latin typeface="Franklin Gothic Medium"/>
              </a:rPr>
              <a:t>do is </a:t>
            </a:r>
            <a:r>
              <a:rPr lang="en-US" dirty="0">
                <a:solidFill>
                  <a:prstClr val="white"/>
                </a:solidFill>
                <a:latin typeface="Franklin Gothic Medium"/>
              </a:rPr>
              <a:t>create new problems for himself and await the gradual approach</a:t>
            </a:r>
          </a:p>
          <a:p>
            <a:pPr defTabSz="914400" fontAlgn="auto">
              <a:spcBef>
                <a:spcPts val="0"/>
              </a:spcBef>
              <a:spcAft>
                <a:spcPts val="0"/>
              </a:spcAft>
            </a:pPr>
            <a:r>
              <a:rPr lang="en-US" dirty="0">
                <a:solidFill>
                  <a:prstClr val="white"/>
                </a:solidFill>
                <a:latin typeface="Franklin Gothic Medium"/>
              </a:rPr>
              <a:t>of his disintegration.</a:t>
            </a:r>
          </a:p>
          <a:p>
            <a:pPr defTabSz="914400" fontAlgn="auto">
              <a:spcBef>
                <a:spcPts val="0"/>
              </a:spcBef>
              <a:spcAft>
                <a:spcPts val="0"/>
              </a:spcAft>
            </a:pPr>
            <a:endParaRPr lang="en-US" dirty="0">
              <a:solidFill>
                <a:prstClr val="black"/>
              </a:solidFill>
              <a:latin typeface="Franklin Gothic Medium"/>
            </a:endParaRPr>
          </a:p>
        </p:txBody>
      </p:sp>
      <p:sp>
        <p:nvSpPr>
          <p:cNvPr id="2" name="TextBox 1"/>
          <p:cNvSpPr txBox="1"/>
          <p:nvPr/>
        </p:nvSpPr>
        <p:spPr>
          <a:xfrm>
            <a:off x="3733800" y="6201578"/>
            <a:ext cx="2803071" cy="253916"/>
          </a:xfrm>
          <a:prstGeom prst="rect">
            <a:avLst/>
          </a:prstGeom>
          <a:noFill/>
        </p:spPr>
        <p:txBody>
          <a:bodyPr wrap="square" rtlCol="0">
            <a:spAutoFit/>
          </a:bodyPr>
          <a:lstStyle/>
          <a:p>
            <a:pPr defTabSz="914400" fontAlgn="auto">
              <a:spcBef>
                <a:spcPts val="0"/>
              </a:spcBef>
              <a:spcAft>
                <a:spcPts val="0"/>
              </a:spcAft>
            </a:pPr>
            <a:r>
              <a:rPr lang="en-US" sz="1050" dirty="0" smtClean="0">
                <a:solidFill>
                  <a:prstClr val="black"/>
                </a:solidFill>
                <a:latin typeface="Franklin Gothic Medium"/>
              </a:rPr>
              <a:t>Excerpt from The Hero with a Thousand Faces </a:t>
            </a:r>
            <a:endParaRPr lang="en-US" sz="1050" dirty="0">
              <a:solidFill>
                <a:prstClr val="black"/>
              </a:solidFill>
              <a:latin typeface="Franklin Gothic Medium"/>
            </a:endParaRPr>
          </a:p>
        </p:txBody>
      </p:sp>
      <p:grpSp>
        <p:nvGrpSpPr>
          <p:cNvPr id="6" name="Group 5"/>
          <p:cNvGrpSpPr/>
          <p:nvPr/>
        </p:nvGrpSpPr>
        <p:grpSpPr>
          <a:xfrm>
            <a:off x="142939" y="92439"/>
            <a:ext cx="1763119" cy="1763119"/>
            <a:chOff x="558233" y="1347"/>
            <a:chExt cx="2065622" cy="2065622"/>
          </a:xfrm>
        </p:grpSpPr>
        <p:sp>
          <p:nvSpPr>
            <p:cNvPr id="7" name="Oval 6"/>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4400" kern="1200" dirty="0" smtClean="0">
                  <a:solidFill>
                    <a:schemeClr val="bg1"/>
                  </a:solidFill>
                </a:rPr>
                <a:t>Post-CCLS</a:t>
              </a:r>
              <a:endParaRPr lang="en-US" sz="4400" kern="1200" dirty="0">
                <a:solidFill>
                  <a:schemeClr val="bg1"/>
                </a:solidFill>
              </a:endParaRPr>
            </a:p>
          </p:txBody>
        </p:sp>
      </p:gr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33959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4</a:t>
            </a:r>
          </a:p>
          <a:p>
            <a:pPr algn="ctr"/>
            <a:endParaRPr lang="en-US" dirty="0" smtClean="0"/>
          </a:p>
          <a:p>
            <a:pPr algn="ctr"/>
            <a:r>
              <a:rPr lang="en-US" sz="3200" dirty="0" smtClean="0"/>
              <a:t>Text-based Answers</a:t>
            </a:r>
          </a:p>
          <a:p>
            <a:pPr algn="ctr"/>
            <a:r>
              <a:rPr lang="en-US" dirty="0" smtClean="0"/>
              <a:t>(Text-dependent questions)</a:t>
            </a:r>
            <a:endParaRPr lang="en-US" dirty="0"/>
          </a:p>
          <a:p>
            <a:endParaRPr lang="en-US" dirty="0"/>
          </a:p>
        </p:txBody>
      </p:sp>
      <p:graphicFrame>
        <p:nvGraphicFramePr>
          <p:cNvPr id="29" name="Diagram 28"/>
          <p:cNvGraphicFramePr/>
          <p:nvPr>
            <p:extLst>
              <p:ext uri="{D42A27DB-BD31-4B8C-83A1-F6EECF244321}">
                <p14:modId xmlns:p14="http://schemas.microsoft.com/office/powerpoint/2010/main" val="1748016111"/>
              </p:ext>
            </p:extLst>
          </p:nvPr>
        </p:nvGraphicFramePr>
        <p:xfrm>
          <a:off x="762000" y="457200"/>
          <a:ext cx="5410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95439" y="92439"/>
            <a:ext cx="1763119" cy="1763119"/>
            <a:chOff x="558233" y="1347"/>
            <a:chExt cx="2065622" cy="2065622"/>
          </a:xfrm>
        </p:grpSpPr>
        <p:sp>
          <p:nvSpPr>
            <p:cNvPr id="5" name="Oval 4"/>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4400" kern="1200" dirty="0" smtClean="0">
                  <a:solidFill>
                    <a:schemeClr val="bg1"/>
                  </a:solidFill>
                </a:rPr>
                <a:t>Pre-CCLS</a:t>
              </a:r>
              <a:endParaRPr lang="en-US" sz="4400" kern="1200" dirty="0">
                <a:solidFill>
                  <a:schemeClr val="bg1"/>
                </a:solidFill>
              </a:endParaRPr>
            </a:p>
          </p:txBody>
        </p:sp>
      </p:grpSp>
    </p:spTree>
    <p:extLst>
      <p:ext uri="{BB962C8B-B14F-4D97-AF65-F5344CB8AC3E}">
        <p14:creationId xmlns:p14="http://schemas.microsoft.com/office/powerpoint/2010/main" val="84474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4</a:t>
            </a:r>
          </a:p>
          <a:p>
            <a:pPr algn="ctr"/>
            <a:endParaRPr lang="en-US" dirty="0" smtClean="0"/>
          </a:p>
          <a:p>
            <a:pPr algn="ctr"/>
            <a:r>
              <a:rPr lang="en-US" sz="3200" dirty="0" smtClean="0"/>
              <a:t>Text-based Answers</a:t>
            </a:r>
          </a:p>
          <a:p>
            <a:pPr algn="ctr"/>
            <a:r>
              <a:rPr lang="en-US" dirty="0" smtClean="0"/>
              <a:t>(Text-dependent questions)</a:t>
            </a:r>
            <a:endParaRPr lang="en-US" dirty="0"/>
          </a:p>
          <a:p>
            <a:endParaRPr lang="en-US" dirty="0"/>
          </a:p>
        </p:txBody>
      </p:sp>
      <p:graphicFrame>
        <p:nvGraphicFramePr>
          <p:cNvPr id="4" name="Diagram 3"/>
          <p:cNvGraphicFramePr/>
          <p:nvPr>
            <p:extLst>
              <p:ext uri="{D42A27DB-BD31-4B8C-83A1-F6EECF244321}">
                <p14:modId xmlns:p14="http://schemas.microsoft.com/office/powerpoint/2010/main" val="4151275708"/>
              </p:ext>
            </p:extLst>
          </p:nvPr>
        </p:nvGraphicFramePr>
        <p:xfrm>
          <a:off x="533400" y="381000"/>
          <a:ext cx="5943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83564"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4400" kern="1200" dirty="0" smtClean="0">
                  <a:solidFill>
                    <a:schemeClr val="bg1"/>
                  </a:solidFill>
                </a:rPr>
                <a:t>Post-CCLS</a:t>
              </a:r>
              <a:endParaRPr lang="en-US" sz="4400" kern="1200" dirty="0">
                <a:solidFill>
                  <a:schemeClr val="bg1"/>
                </a:solidFill>
              </a:endParaRPr>
            </a:p>
          </p:txBody>
        </p:sp>
      </p:grpSp>
    </p:spTree>
    <p:extLst>
      <p:ext uri="{BB962C8B-B14F-4D97-AF65-F5344CB8AC3E}">
        <p14:creationId xmlns:p14="http://schemas.microsoft.com/office/powerpoint/2010/main" val="355719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5</a:t>
            </a:r>
          </a:p>
          <a:p>
            <a:pPr algn="ctr"/>
            <a:endParaRPr lang="en-US" dirty="0" smtClean="0"/>
          </a:p>
          <a:p>
            <a:pPr algn="ctr"/>
            <a:r>
              <a:rPr lang="en-US" sz="3200" dirty="0" smtClean="0"/>
              <a:t>Writing from Sources</a:t>
            </a:r>
          </a:p>
          <a:p>
            <a:pPr algn="ctr"/>
            <a:endParaRPr lang="en-US" dirty="0"/>
          </a:p>
        </p:txBody>
      </p:sp>
      <p:graphicFrame>
        <p:nvGraphicFramePr>
          <p:cNvPr id="4" name="Diagram 3"/>
          <p:cNvGraphicFramePr/>
          <p:nvPr>
            <p:extLst>
              <p:ext uri="{D42A27DB-BD31-4B8C-83A1-F6EECF244321}">
                <p14:modId xmlns:p14="http://schemas.microsoft.com/office/powerpoint/2010/main" val="71757431"/>
              </p:ext>
            </p:extLst>
          </p:nvPr>
        </p:nvGraphicFramePr>
        <p:xfrm>
          <a:off x="381000" y="2992582"/>
          <a:ext cx="6096000" cy="3332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404189"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4400" kern="1200" dirty="0" smtClean="0">
                  <a:solidFill>
                    <a:schemeClr val="bg1"/>
                  </a:solidFill>
                </a:rPr>
                <a:t>Pre-CCLS</a:t>
              </a:r>
              <a:endParaRPr lang="en-US" sz="4400" kern="1200" dirty="0">
                <a:solidFill>
                  <a:schemeClr val="bg1"/>
                </a:solidFill>
              </a:endParaRPr>
            </a:p>
          </p:txBody>
        </p:sp>
      </p:grpSp>
    </p:spTree>
    <p:extLst>
      <p:ext uri="{BB962C8B-B14F-4D97-AF65-F5344CB8AC3E}">
        <p14:creationId xmlns:p14="http://schemas.microsoft.com/office/powerpoint/2010/main" val="2940705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02928" y="10886"/>
            <a:ext cx="1872343" cy="3581400"/>
          </a:xfrm>
        </p:spPr>
        <p:txBody>
          <a:bodyPr>
            <a:normAutofit/>
          </a:bodyPr>
          <a:lstStyle/>
          <a:p>
            <a:pPr algn="ctr"/>
            <a:r>
              <a:rPr lang="en-US" sz="3600" u="sng" dirty="0" smtClean="0"/>
              <a:t>SHIFT 5</a:t>
            </a:r>
          </a:p>
          <a:p>
            <a:pPr algn="ctr"/>
            <a:endParaRPr lang="en-US" dirty="0" smtClean="0"/>
          </a:p>
          <a:p>
            <a:pPr algn="ctr"/>
            <a:r>
              <a:rPr lang="en-US" sz="3200" dirty="0" smtClean="0"/>
              <a:t>Writing from Sources</a:t>
            </a:r>
          </a:p>
          <a:p>
            <a:pPr algn="ctr"/>
            <a:endParaRPr lang="en-US" dirty="0"/>
          </a:p>
        </p:txBody>
      </p:sp>
      <p:graphicFrame>
        <p:nvGraphicFramePr>
          <p:cNvPr id="5" name="Diagram 4"/>
          <p:cNvGraphicFramePr/>
          <p:nvPr>
            <p:extLst>
              <p:ext uri="{D42A27DB-BD31-4B8C-83A1-F6EECF244321}">
                <p14:modId xmlns:p14="http://schemas.microsoft.com/office/powerpoint/2010/main" val="726246221"/>
              </p:ext>
            </p:extLst>
          </p:nvPr>
        </p:nvGraphicFramePr>
        <p:xfrm>
          <a:off x="457200" y="1947552"/>
          <a:ext cx="6019800" cy="4377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239000" y="3352800"/>
            <a:ext cx="1600200" cy="3170099"/>
          </a:xfrm>
          <a:prstGeom prst="rect">
            <a:avLst/>
          </a:prstGeom>
          <a:noFill/>
        </p:spPr>
        <p:txBody>
          <a:bodyPr wrap="square" rtlCol="0">
            <a:spAutoFit/>
          </a:bodyPr>
          <a:lstStyle/>
          <a:p>
            <a:pPr algn="ctr" defTabSz="914400" fontAlgn="auto">
              <a:spcBef>
                <a:spcPts val="0"/>
              </a:spcBef>
              <a:spcAft>
                <a:spcPts val="0"/>
              </a:spcAft>
            </a:pPr>
            <a:r>
              <a:rPr lang="en-US" u="sng" dirty="0" smtClean="0">
                <a:solidFill>
                  <a:prstClr val="black"/>
                </a:solidFill>
                <a:latin typeface="Franklin Gothic Medium"/>
              </a:rPr>
              <a:t>Critical Lens</a:t>
            </a:r>
          </a:p>
          <a:p>
            <a:pPr defTabSz="914400" fontAlgn="auto">
              <a:spcBef>
                <a:spcPts val="0"/>
              </a:spcBef>
              <a:spcAft>
                <a:spcPts val="0"/>
              </a:spcAft>
            </a:pPr>
            <a:endParaRPr lang="en-US" sz="1400" dirty="0" smtClean="0">
              <a:solidFill>
                <a:prstClr val="black"/>
              </a:solidFill>
              <a:latin typeface="Franklin Gothic Medium"/>
            </a:endParaRPr>
          </a:p>
          <a:p>
            <a:pPr defTabSz="914400" fontAlgn="auto">
              <a:spcBef>
                <a:spcPts val="0"/>
              </a:spcBef>
              <a:spcAft>
                <a:spcPts val="0"/>
              </a:spcAft>
            </a:pPr>
            <a:r>
              <a:rPr lang="en-US" sz="1400" dirty="0" smtClean="0">
                <a:solidFill>
                  <a:prstClr val="black"/>
                </a:solidFill>
                <a:latin typeface="Franklin Gothic Medium"/>
              </a:rPr>
              <a:t>Nothing is given to man on earth – struggle is built into the nature of life, and conflict is possible -  the hero is the man who lets no obstacle prevent him from pursuing the values he has chosen.</a:t>
            </a:r>
          </a:p>
        </p:txBody>
      </p:sp>
      <p:grpSp>
        <p:nvGrpSpPr>
          <p:cNvPr id="7" name="Group 6"/>
          <p:cNvGrpSpPr/>
          <p:nvPr/>
        </p:nvGrpSpPr>
        <p:grpSpPr>
          <a:xfrm>
            <a:off x="404189" y="92439"/>
            <a:ext cx="1763119" cy="1763119"/>
            <a:chOff x="558233" y="1347"/>
            <a:chExt cx="2065622" cy="2065622"/>
          </a:xfrm>
        </p:grpSpPr>
        <p:sp>
          <p:nvSpPr>
            <p:cNvPr id="8" name="Oval 7"/>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4400" kern="1200" dirty="0" smtClean="0">
                  <a:solidFill>
                    <a:schemeClr val="bg1"/>
                  </a:solidFill>
                </a:rPr>
                <a:t>Post-CCLS</a:t>
              </a:r>
              <a:endParaRPr lang="en-US" sz="4400" kern="1200" dirty="0">
                <a:solidFill>
                  <a:schemeClr val="bg1"/>
                </a:solidFill>
              </a:endParaRPr>
            </a:p>
          </p:txBody>
        </p:sp>
      </p:grpSp>
    </p:spTree>
    <p:extLst>
      <p:ext uri="{BB962C8B-B14F-4D97-AF65-F5344CB8AC3E}">
        <p14:creationId xmlns:p14="http://schemas.microsoft.com/office/powerpoint/2010/main" val="820714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6</a:t>
            </a:r>
          </a:p>
          <a:p>
            <a:pPr algn="ctr"/>
            <a:endParaRPr lang="en-US" dirty="0" smtClean="0"/>
          </a:p>
          <a:p>
            <a:pPr algn="ctr"/>
            <a:r>
              <a:rPr lang="en-US" sz="2400" dirty="0" smtClean="0"/>
              <a:t>Academic Vocabulary</a:t>
            </a:r>
            <a:endParaRPr lang="en-US" sz="2400" dirty="0"/>
          </a:p>
          <a:p>
            <a:endParaRPr lang="en-US" dirty="0"/>
          </a:p>
        </p:txBody>
      </p:sp>
      <p:graphicFrame>
        <p:nvGraphicFramePr>
          <p:cNvPr id="4" name="Diagram 3"/>
          <p:cNvGraphicFramePr/>
          <p:nvPr>
            <p:extLst>
              <p:ext uri="{D42A27DB-BD31-4B8C-83A1-F6EECF244321}">
                <p14:modId xmlns:p14="http://schemas.microsoft.com/office/powerpoint/2010/main" val="1574646122"/>
              </p:ext>
            </p:extLst>
          </p:nvPr>
        </p:nvGraphicFramePr>
        <p:xfrm>
          <a:off x="457200" y="381000"/>
          <a:ext cx="6096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404189"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4400" kern="1200" dirty="0" smtClean="0">
                  <a:solidFill>
                    <a:schemeClr val="bg1"/>
                  </a:solidFill>
                </a:rPr>
                <a:t>Pre-CCLS</a:t>
              </a:r>
              <a:endParaRPr lang="en-US" sz="4400" kern="1200" dirty="0">
                <a:solidFill>
                  <a:schemeClr val="bg1"/>
                </a:solidFill>
              </a:endParaRPr>
            </a:p>
          </p:txBody>
        </p:sp>
      </p:grpSp>
    </p:spTree>
    <p:extLst>
      <p:ext uri="{BB962C8B-B14F-4D97-AF65-F5344CB8AC3E}">
        <p14:creationId xmlns:p14="http://schemas.microsoft.com/office/powerpoint/2010/main" val="2142761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Lead Evaluator Training continues…</a:t>
            </a:r>
            <a:endParaRPr lang="en-US"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What have you been up to? Sharing what we’ve done related to this work in the last month.</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More on the Six shifts in ELA/Literacy</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Your Evidence collection</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Evidence collection and a rubric</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Managing mini-observations</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Growth-Producing Feedback</a:t>
            </a: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Day Four Agenda</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304077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600" u="sng" dirty="0" smtClean="0"/>
              <a:t>SHIFT 6</a:t>
            </a:r>
          </a:p>
          <a:p>
            <a:pPr algn="ctr"/>
            <a:endParaRPr lang="en-US" dirty="0" smtClean="0"/>
          </a:p>
          <a:p>
            <a:pPr algn="ctr"/>
            <a:r>
              <a:rPr lang="en-US" sz="2400" dirty="0" smtClean="0"/>
              <a:t>Academic Vocabulary</a:t>
            </a:r>
            <a:endParaRPr lang="en-US" sz="2400" dirty="0"/>
          </a:p>
          <a:p>
            <a:endParaRPr lang="en-US" dirty="0"/>
          </a:p>
        </p:txBody>
      </p:sp>
      <p:graphicFrame>
        <p:nvGraphicFramePr>
          <p:cNvPr id="5" name="Diagram 4"/>
          <p:cNvGraphicFramePr/>
          <p:nvPr>
            <p:extLst>
              <p:ext uri="{D42A27DB-BD31-4B8C-83A1-F6EECF244321}">
                <p14:modId xmlns:p14="http://schemas.microsoft.com/office/powerpoint/2010/main" val="1334042296"/>
              </p:ext>
            </p:extLst>
          </p:nvPr>
        </p:nvGraphicFramePr>
        <p:xfrm>
          <a:off x="1909106" y="457200"/>
          <a:ext cx="4720294" cy="6103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202314" y="92439"/>
            <a:ext cx="1763119" cy="1763119"/>
            <a:chOff x="558233" y="1347"/>
            <a:chExt cx="2065622" cy="2065622"/>
          </a:xfrm>
        </p:grpSpPr>
        <p:sp>
          <p:nvSpPr>
            <p:cNvPr id="6" name="Oval 5"/>
            <p:cNvSpPr/>
            <p:nvPr/>
          </p:nvSpPr>
          <p:spPr>
            <a:xfrm>
              <a:off x="558233" y="1347"/>
              <a:ext cx="2065622" cy="20656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860736" y="303850"/>
              <a:ext cx="1460616" cy="1460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66950" rtl="0">
                <a:lnSpc>
                  <a:spcPct val="90000"/>
                </a:lnSpc>
                <a:spcBef>
                  <a:spcPct val="0"/>
                </a:spcBef>
                <a:spcAft>
                  <a:spcPct val="35000"/>
                </a:spcAft>
              </a:pPr>
              <a:r>
                <a:rPr lang="en-US" sz="4400" kern="1200" dirty="0" smtClean="0">
                  <a:solidFill>
                    <a:schemeClr val="bg1"/>
                  </a:solidFill>
                </a:rPr>
                <a:t>Post-CCLS</a:t>
              </a:r>
              <a:endParaRPr lang="en-US" sz="4400" kern="1200" dirty="0">
                <a:solidFill>
                  <a:schemeClr val="bg1"/>
                </a:solidFill>
              </a:endParaRPr>
            </a:p>
          </p:txBody>
        </p:sp>
      </p:grpSp>
    </p:spTree>
    <p:extLst>
      <p:ext uri="{BB962C8B-B14F-4D97-AF65-F5344CB8AC3E}">
        <p14:creationId xmlns:p14="http://schemas.microsoft.com/office/powerpoint/2010/main" val="1694545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Think about this activity; </a:t>
            </a:r>
            <a:r>
              <a:rPr lang="en-US" b="1" dirty="0" smtClean="0"/>
              <a:t>discuss</a:t>
            </a:r>
            <a:r>
              <a:rPr lang="en-US" dirty="0" smtClean="0"/>
              <a:t> in your table group:</a:t>
            </a:r>
          </a:p>
          <a:p>
            <a:r>
              <a:rPr lang="en-US" dirty="0" smtClean="0"/>
              <a:t>Would you do this activity with teachers?</a:t>
            </a:r>
          </a:p>
          <a:p>
            <a:r>
              <a:rPr lang="en-US" dirty="0" smtClean="0"/>
              <a:t>What would it accomplish?</a:t>
            </a:r>
          </a:p>
          <a:p>
            <a:pPr marL="68580" indent="0">
              <a:buNone/>
            </a:pPr>
            <a:endParaRPr lang="en-US" dirty="0" smtClean="0"/>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Mini Lesson</a:t>
            </a:r>
            <a:endParaRPr lang="en-US" sz="20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966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6880" y="3232190"/>
            <a:ext cx="3698417" cy="30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295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How did your homework go?</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Make eye contact with someone across the room who you don’t know very well</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Introduce yourselves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Share your evidence and process with each other</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Discuss with your partner how the process worked for you </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What did you learn about yourself and the process that will inform how you proceed in the future?</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22</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 Collection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4186054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Evidence Collection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052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Evidence and a Rubric</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Individually, use the evidence at the bottom of the page to identify levels on the rubric (3.2)</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Debrief with your elbow partner? How did it go?</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24</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 Collection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909" y="2901033"/>
            <a:ext cx="3657600" cy="285195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977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How did your homework go?</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Mini-observation evidence gathering</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Take a look at one example “under development”</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Volunteers from group to share something that worked for them</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25</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Evidence Collection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881"/>
          <a:stretch/>
        </p:blipFill>
        <p:spPr bwMode="auto">
          <a:xfrm>
            <a:off x="448340" y="3594383"/>
            <a:ext cx="8136367" cy="296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163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Qualities of Growth-Producing Feedback?</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From </a:t>
            </a:r>
            <a:r>
              <a:rPr lang="en-US" i="1" dirty="0" smtClean="0">
                <a:solidFill>
                  <a:schemeClr val="tx1"/>
                </a:solidFill>
                <a:effectLst>
                  <a:innerShdw blurRad="63500" dist="50800">
                    <a:prstClr val="black">
                      <a:alpha val="50000"/>
                    </a:prstClr>
                  </a:innerShdw>
                </a:effectLst>
              </a:rPr>
              <a:t>Man on Fire</a:t>
            </a:r>
            <a:r>
              <a:rPr lang="en-US" dirty="0" smtClean="0">
                <a:solidFill>
                  <a:schemeClr val="tx1"/>
                </a:solidFill>
                <a:effectLst>
                  <a:innerShdw blurRad="63500" dist="50800">
                    <a:prstClr val="black">
                      <a:alpha val="50000"/>
                    </a:prstClr>
                  </a:innerShdw>
                </a:effectLst>
              </a:rPr>
              <a:t>, what are</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the qualities of</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Growth-Producing Feedback?</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Take a look at</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Paula Rutherford’s list</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Check out a teacher-principal</a:t>
            </a:r>
            <a:r>
              <a:rPr lang="en-US" dirty="0">
                <a:solidFill>
                  <a:schemeClr val="tx1"/>
                </a:solidFill>
                <a:effectLst>
                  <a:innerShdw blurRad="63500" dist="50800">
                    <a:prstClr val="black">
                      <a:alpha val="50000"/>
                    </a:prstClr>
                  </a:innerShdw>
                </a:effectLst>
              </a:rPr>
              <a:t/>
            </a:r>
            <a:br>
              <a:rPr lang="en-US" dirty="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hlinkClick r:id="rId3"/>
              </a:rPr>
              <a:t>conversation</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26</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Feedback</a:t>
            </a:r>
            <a:endParaRPr lang="en-US" sz="2000" b="1"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9386" y="1488799"/>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433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Checking in with Kim</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Read what Kim has to say about feedback to teachers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Discuss as a table group: how does his advice compare to your experiences at a cycle?</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27</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Feedback</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11321926">
            <a:off x="7059183" y="2902338"/>
            <a:ext cx="1144921" cy="104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rot="493932">
            <a:off x="7235489" y="2931605"/>
            <a:ext cx="948030" cy="276999"/>
          </a:xfrm>
          <a:prstGeom prst="rect">
            <a:avLst/>
          </a:prstGeom>
          <a:noFill/>
        </p:spPr>
        <p:txBody>
          <a:bodyPr wrap="square" rtlCol="0">
            <a:spAutoFit/>
          </a:bodyPr>
          <a:lstStyle/>
          <a:p>
            <a:pPr algn="ctr"/>
            <a:r>
              <a:rPr lang="en-US" sz="1200" b="1" dirty="0" smtClean="0"/>
              <a:t>Page 80</a:t>
            </a:r>
            <a:endParaRPr lang="en-US" sz="1200" b="1"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9633">
            <a:off x="6166824" y="3268406"/>
            <a:ext cx="2462378" cy="328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975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Conversations</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Form a triad</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Each person gets a different colored half-sheet</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Prepare your opening line (30 seconds)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First triad member says opening line to the two others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Two others give first person feedback</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Repeat the process until everyone in the group has gone</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28</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Feedback</a:t>
            </a:r>
            <a:endParaRPr lang="en-US" sz="2000" b="1" dirty="0">
              <a:solidFill>
                <a:schemeClr val="bg1"/>
              </a:solidFill>
            </a:endParaRPr>
          </a:p>
        </p:txBody>
      </p:sp>
    </p:spTree>
    <p:extLst>
      <p:ext uri="{BB962C8B-B14F-4D97-AF65-F5344CB8AC3E}">
        <p14:creationId xmlns:p14="http://schemas.microsoft.com/office/powerpoint/2010/main" val="1346768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Conversations</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Do a </a:t>
            </a:r>
            <a:r>
              <a:rPr lang="en-US" dirty="0" smtClean="0">
                <a:solidFill>
                  <a:schemeClr val="tx1"/>
                </a:solidFill>
                <a:effectLst>
                  <a:innerShdw blurRad="63500" dist="50800">
                    <a:prstClr val="black">
                      <a:alpha val="50000"/>
                    </a:prstClr>
                  </a:innerShdw>
                </a:effectLst>
                <a:hlinkClick r:id="rId3"/>
              </a:rPr>
              <a:t>mini-observation</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Collect Evidence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Prepare your thoughts for your follow-up conversation with the teacher. Make sure you have your opening line ready!</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Role-play the conversation.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Repeat.</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29</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Feedback</a:t>
            </a:r>
            <a:endParaRPr lang="en-US" sz="2000" b="1" dirty="0">
              <a:solidFill>
                <a:schemeClr val="bg1"/>
              </a:solidFill>
            </a:endParaRPr>
          </a:p>
        </p:txBody>
      </p:sp>
    </p:spTree>
    <p:extLst>
      <p:ext uri="{BB962C8B-B14F-4D97-AF65-F5344CB8AC3E}">
        <p14:creationId xmlns:p14="http://schemas.microsoft.com/office/powerpoint/2010/main" val="414740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Clarifying sign-up for half days:</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As each one approaches we will email you with a link so you can tell us which one is better for you</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The link will also be at the website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MyLearningPlan is not flexible in this way</a:t>
            </a:r>
          </a:p>
          <a:p>
            <a:pPr lvl="1">
              <a:buClr>
                <a:schemeClr val="tx1">
                  <a:lumMod val="75000"/>
                  <a:lumOff val="25000"/>
                </a:schemeClr>
              </a:buClr>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Reminder about how listservs work!</a:t>
            </a: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Taking Care of Business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109984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4191274" cy="509857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5823631" y="978803"/>
            <a:ext cx="2646348" cy="8001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smtClean="0">
                <a:latin typeface="+mj-lt"/>
              </a:rPr>
              <a:t>Conversation,</a:t>
            </a:r>
            <a:br>
              <a:rPr lang="en-US" b="1" dirty="0" smtClean="0">
                <a:latin typeface="+mj-lt"/>
              </a:rPr>
            </a:br>
            <a:r>
              <a:rPr lang="en-US" b="1" dirty="0" smtClean="0">
                <a:latin typeface="+mj-lt"/>
              </a:rPr>
              <a:t>Questions &amp;</a:t>
            </a:r>
            <a:br>
              <a:rPr lang="en-US" b="1" dirty="0" smtClean="0">
                <a:latin typeface="+mj-lt"/>
              </a:rPr>
            </a:br>
            <a:r>
              <a:rPr lang="en-US" b="1" dirty="0" smtClean="0">
                <a:latin typeface="+mj-lt"/>
              </a:rPr>
              <a:t>Discussion</a:t>
            </a:r>
            <a:endParaRPr lang="en-US" b="1" dirty="0">
              <a:latin typeface="+mj-lt"/>
            </a:endParaRPr>
          </a:p>
        </p:txBody>
      </p:sp>
      <p:sp>
        <p:nvSpPr>
          <p:cNvPr id="45064" name="Rectangle 6"/>
          <p:cNvSpPr>
            <a:spLocks noChangeArrowheads="1"/>
          </p:cNvSpPr>
          <p:nvPr/>
        </p:nvSpPr>
        <p:spPr bwMode="auto">
          <a:xfrm>
            <a:off x="6016505" y="23118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smtClean="0">
                <a:latin typeface="+mj-lt"/>
              </a:rPr>
              <a:t>Respect &amp;</a:t>
            </a:r>
            <a:br>
              <a:rPr lang="en-US" sz="2400" b="1" dirty="0" smtClean="0">
                <a:latin typeface="+mj-lt"/>
              </a:rPr>
            </a:br>
            <a:r>
              <a:rPr lang="en-US" sz="2400" b="1" dirty="0" smtClean="0">
                <a:latin typeface="+mj-lt"/>
              </a:rPr>
              <a:t>Rapport</a:t>
            </a:r>
            <a:endParaRPr lang="en-US" sz="2400" b="1" dirty="0">
              <a:latin typeface="+mj-lt"/>
            </a:endParaRPr>
          </a:p>
        </p:txBody>
      </p:sp>
      <p:sp>
        <p:nvSpPr>
          <p:cNvPr id="45065" name="Rectangle 7"/>
          <p:cNvSpPr>
            <a:spLocks noChangeArrowheads="1"/>
          </p:cNvSpPr>
          <p:nvPr/>
        </p:nvSpPr>
        <p:spPr bwMode="auto">
          <a:xfrm>
            <a:off x="6054605" y="40517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546605" y="54487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3263415" y="2013119"/>
            <a:ext cx="2587990" cy="3355298"/>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121405" y="33659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146805" y="48391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6" name="TextBox 1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Evidence Cycle</a:t>
            </a:r>
            <a:endParaRPr lang="en-US" sz="2000" b="1" dirty="0">
              <a:solidFill>
                <a:schemeClr val="bg1"/>
              </a:solidFill>
            </a:endParaRPr>
          </a:p>
        </p:txBody>
      </p:sp>
      <p:sp>
        <p:nvSpPr>
          <p:cNvPr id="3" name="Sun 2"/>
          <p:cNvSpPr/>
          <p:nvPr/>
        </p:nvSpPr>
        <p:spPr>
          <a:xfrm>
            <a:off x="895350" y="37943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n 16"/>
          <p:cNvSpPr/>
          <p:nvPr/>
        </p:nvSpPr>
        <p:spPr>
          <a:xfrm>
            <a:off x="15335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n 17"/>
          <p:cNvSpPr/>
          <p:nvPr/>
        </p:nvSpPr>
        <p:spPr>
          <a:xfrm>
            <a:off x="3230322" y="43866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n 18"/>
          <p:cNvSpPr/>
          <p:nvPr/>
        </p:nvSpPr>
        <p:spPr>
          <a:xfrm>
            <a:off x="24860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n 19"/>
          <p:cNvSpPr/>
          <p:nvPr/>
        </p:nvSpPr>
        <p:spPr>
          <a:xfrm>
            <a:off x="1190624" y="254048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n 20"/>
          <p:cNvSpPr/>
          <p:nvPr/>
        </p:nvSpPr>
        <p:spPr>
          <a:xfrm>
            <a:off x="1852612" y="1643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n 21"/>
          <p:cNvSpPr/>
          <p:nvPr/>
        </p:nvSpPr>
        <p:spPr>
          <a:xfrm>
            <a:off x="2166937" y="236292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n 22"/>
          <p:cNvSpPr/>
          <p:nvPr/>
        </p:nvSpPr>
        <p:spPr>
          <a:xfrm>
            <a:off x="1128711" y="461252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n 23"/>
          <p:cNvSpPr/>
          <p:nvPr/>
        </p:nvSpPr>
        <p:spPr>
          <a:xfrm>
            <a:off x="2012965" y="4674079"/>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n 24"/>
          <p:cNvSpPr/>
          <p:nvPr/>
        </p:nvSpPr>
        <p:spPr>
          <a:xfrm>
            <a:off x="3268420" y="502674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n 25"/>
          <p:cNvSpPr/>
          <p:nvPr/>
        </p:nvSpPr>
        <p:spPr>
          <a:xfrm>
            <a:off x="728662" y="3167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un 26"/>
          <p:cNvSpPr/>
          <p:nvPr/>
        </p:nvSpPr>
        <p:spPr>
          <a:xfrm>
            <a:off x="3906595" y="3929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un 27"/>
          <p:cNvSpPr/>
          <p:nvPr/>
        </p:nvSpPr>
        <p:spPr>
          <a:xfrm>
            <a:off x="2805112" y="1629494"/>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un 28"/>
          <p:cNvSpPr/>
          <p:nvPr/>
        </p:nvSpPr>
        <p:spPr>
          <a:xfrm>
            <a:off x="3124199" y="22530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un 29"/>
          <p:cNvSpPr/>
          <p:nvPr/>
        </p:nvSpPr>
        <p:spPr>
          <a:xfrm>
            <a:off x="3649422" y="28037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322269" y="5128838"/>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Line 9"/>
          <p:cNvSpPr>
            <a:spLocks noChangeShapeType="1"/>
          </p:cNvSpPr>
          <p:nvPr/>
        </p:nvSpPr>
        <p:spPr bwMode="auto">
          <a:xfrm flipV="1">
            <a:off x="1699607" y="1778903"/>
            <a:ext cx="3932604" cy="2107029"/>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2" name="Oval 31"/>
          <p:cNvSpPr/>
          <p:nvPr/>
        </p:nvSpPr>
        <p:spPr>
          <a:xfrm>
            <a:off x="758461" y="364635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ine 9"/>
          <p:cNvSpPr>
            <a:spLocks noChangeShapeType="1"/>
          </p:cNvSpPr>
          <p:nvPr/>
        </p:nvSpPr>
        <p:spPr bwMode="auto">
          <a:xfrm flipV="1">
            <a:off x="3601691" y="1378854"/>
            <a:ext cx="2030519" cy="485042"/>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4" name="Oval 33"/>
          <p:cNvSpPr/>
          <p:nvPr/>
        </p:nvSpPr>
        <p:spPr>
          <a:xfrm>
            <a:off x="2651140" y="157570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ine 11"/>
          <p:cNvSpPr>
            <a:spLocks noChangeShapeType="1"/>
          </p:cNvSpPr>
          <p:nvPr/>
        </p:nvSpPr>
        <p:spPr bwMode="auto">
          <a:xfrm>
            <a:off x="7108705" y="1594808"/>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378594336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462915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Evidence Collection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46985" y="936435"/>
            <a:ext cx="7788925" cy="52833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Same Homework:</a:t>
            </a: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Gather evidence, electronically, from a classroom in your school</a:t>
            </a: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Bring it to our October 27</a:t>
            </a:r>
            <a:r>
              <a:rPr lang="en-US" sz="2400" baseline="30000" dirty="0" smtClean="0">
                <a:latin typeface="Arial"/>
                <a:ea typeface="Calibri"/>
                <a:cs typeface="Times New Roman"/>
              </a:rPr>
              <a:t>th</a:t>
            </a:r>
            <a:r>
              <a:rPr lang="en-US" sz="2400" dirty="0" smtClean="0">
                <a:latin typeface="Arial"/>
                <a:ea typeface="Calibri"/>
                <a:cs typeface="Times New Roman"/>
              </a:rPr>
              <a:t> Lead Evaluator Training</a:t>
            </a:r>
          </a:p>
          <a:p>
            <a:pPr marL="342900" marR="0" lvl="0" indent="-342900">
              <a:lnSpc>
                <a:spcPct val="115000"/>
              </a:lnSpc>
              <a:spcBef>
                <a:spcPts val="0"/>
              </a:spcBef>
              <a:spcAft>
                <a:spcPts val="0"/>
              </a:spcAft>
              <a:buFont typeface="Symbol"/>
              <a:buChar char=""/>
            </a:pPr>
            <a:endParaRPr lang="en-US" sz="2400" dirty="0">
              <a:latin typeface="Arial"/>
              <a:ea typeface="Calibri"/>
              <a:cs typeface="Times New Roman"/>
            </a:endParaRPr>
          </a:p>
          <a:p>
            <a:pPr marR="0" lvl="0" algn="ctr">
              <a:lnSpc>
                <a:spcPct val="115000"/>
              </a:lnSpc>
              <a:spcBef>
                <a:spcPts val="0"/>
              </a:spcBef>
              <a:spcAft>
                <a:spcPts val="0"/>
              </a:spcAft>
            </a:pPr>
            <a:r>
              <a:rPr lang="en-US" sz="4000" b="1" i="1" dirty="0">
                <a:solidFill>
                  <a:schemeClr val="bg2">
                    <a:lumMod val="50000"/>
                  </a:schemeClr>
                </a:solidFill>
                <a:latin typeface="Arial"/>
                <a:ea typeface="Calibri"/>
                <a:cs typeface="Times New Roman"/>
              </a:rPr>
              <a:t>a</a:t>
            </a:r>
            <a:r>
              <a:rPr lang="en-US" sz="4000" b="1" i="1" dirty="0" smtClean="0">
                <a:solidFill>
                  <a:schemeClr val="bg2">
                    <a:lumMod val="50000"/>
                  </a:schemeClr>
                </a:solidFill>
                <a:latin typeface="Arial"/>
                <a:ea typeface="Calibri"/>
                <a:cs typeface="Times New Roman"/>
              </a:rPr>
              <a:t>nd</a:t>
            </a:r>
          </a:p>
          <a:p>
            <a:pPr marR="0" lvl="0">
              <a:lnSpc>
                <a:spcPct val="115000"/>
              </a:lnSpc>
              <a:spcBef>
                <a:spcPts val="0"/>
              </a:spcBef>
              <a:spcAft>
                <a:spcPts val="0"/>
              </a:spcAft>
            </a:pPr>
            <a:endParaRPr lang="en-US" sz="4000" b="1" dirty="0" smtClean="0">
              <a:solidFill>
                <a:schemeClr val="bg2">
                  <a:lumMod val="50000"/>
                </a:schemeClr>
              </a:solidFill>
              <a:latin typeface="Arial"/>
              <a:ea typeface="Calibri"/>
              <a:cs typeface="Times New Roman"/>
            </a:endParaRPr>
          </a:p>
          <a:p>
            <a:pPr marL="342900" marR="0" lvl="0" indent="-342900">
              <a:lnSpc>
                <a:spcPct val="115000"/>
              </a:lnSpc>
              <a:spcBef>
                <a:spcPts val="0"/>
              </a:spcBef>
              <a:spcAft>
                <a:spcPts val="0"/>
              </a:spcAft>
              <a:buFont typeface="Symbol"/>
              <a:buChar char=""/>
            </a:pPr>
            <a:r>
              <a:rPr lang="en-US" sz="2400" dirty="0" smtClean="0">
                <a:latin typeface="Arial"/>
                <a:ea typeface="Calibri"/>
                <a:cs typeface="Times New Roman"/>
              </a:rPr>
              <a:t>Try a cycle of 4 mini-observations.</a:t>
            </a:r>
          </a:p>
          <a:p>
            <a:pPr marL="342900" marR="0" lvl="0" indent="-342900">
              <a:lnSpc>
                <a:spcPct val="115000"/>
              </a:lnSpc>
              <a:spcBef>
                <a:spcPts val="0"/>
              </a:spcBef>
              <a:spcAft>
                <a:spcPts val="0"/>
              </a:spcAft>
              <a:buFont typeface="Symbol"/>
              <a:buChar char=""/>
            </a:pPr>
            <a:endParaRPr lang="en-US" sz="2400" b="1" dirty="0">
              <a:solidFill>
                <a:schemeClr val="bg2">
                  <a:lumMod val="50000"/>
                </a:schemeClr>
              </a:solidFill>
              <a:latin typeface="Arial"/>
              <a:ea typeface="Calibri"/>
              <a:cs typeface="Times New Roman"/>
            </a:endParaRPr>
          </a:p>
          <a:p>
            <a:pPr marR="0" lvl="0">
              <a:lnSpc>
                <a:spcPct val="115000"/>
              </a:lnSpc>
              <a:spcBef>
                <a:spcPts val="0"/>
              </a:spcBef>
              <a:spcAft>
                <a:spcPts val="0"/>
              </a:spcAft>
            </a:pPr>
            <a:r>
              <a:rPr lang="en-US" sz="2400" b="1" dirty="0" smtClean="0">
                <a:latin typeface="Arial"/>
                <a:ea typeface="Calibri"/>
                <a:cs typeface="Times New Roman"/>
              </a:rPr>
              <a:t>Yes, this seems like a lot of</a:t>
            </a:r>
            <a:br>
              <a:rPr lang="en-US" sz="2400" b="1" dirty="0" smtClean="0">
                <a:latin typeface="Arial"/>
                <a:ea typeface="Calibri"/>
                <a:cs typeface="Times New Roman"/>
              </a:rPr>
            </a:br>
            <a:r>
              <a:rPr lang="en-US" sz="2400" b="1" dirty="0" smtClean="0">
                <a:latin typeface="Arial"/>
                <a:ea typeface="Calibri"/>
                <a:cs typeface="Times New Roman"/>
              </a:rPr>
              <a:t>homework. But it is our job.</a:t>
            </a:r>
            <a:endParaRPr lang="en-US" sz="2400" b="1" dirty="0">
              <a:latin typeface="Arial"/>
              <a:ea typeface="Calibri"/>
              <a:cs typeface="Times New Roman"/>
            </a:endParaRPr>
          </a:p>
          <a:p>
            <a:pPr marR="0" lvl="0">
              <a:lnSpc>
                <a:spcPct val="115000"/>
              </a:lnSpc>
              <a:spcBef>
                <a:spcPts val="0"/>
              </a:spcBef>
              <a:spcAft>
                <a:spcPts val="0"/>
              </a:spcAft>
            </a:pPr>
            <a:endParaRPr lang="en-US" sz="4000" b="1" dirty="0" smtClean="0">
              <a:solidFill>
                <a:schemeClr val="bg2">
                  <a:lumMod val="50000"/>
                </a:schemeClr>
              </a:solidFill>
              <a:latin typeface="Arial"/>
              <a:ea typeface="Calibri"/>
              <a:cs typeface="Times New Roman"/>
            </a:endParaRPr>
          </a:p>
          <a:p>
            <a:pPr marL="342900" marR="0" lvl="0" indent="-342900">
              <a:lnSpc>
                <a:spcPct val="115000"/>
              </a:lnSpc>
              <a:spcBef>
                <a:spcPts val="0"/>
              </a:spcBef>
              <a:spcAft>
                <a:spcPts val="0"/>
              </a:spcAft>
              <a:buFont typeface="Symbol"/>
              <a:buChar char=""/>
            </a:pPr>
            <a:endParaRPr lang="en-US" sz="2000" dirty="0">
              <a:latin typeface="Calibri"/>
              <a:ea typeface="Calibri"/>
              <a:cs typeface="Times New Roman"/>
            </a:endParaRPr>
          </a:p>
          <a:p>
            <a:pPr>
              <a:spcBef>
                <a:spcPct val="20000"/>
              </a:spcBef>
            </a:pPr>
            <a:endParaRPr lang="en-US" sz="2400" dirty="0" smtClean="0">
              <a:ea typeface="ＭＳ Ｐゴシック" pitchFamily="34" charset="-128"/>
            </a:endParaRPr>
          </a:p>
          <a:p>
            <a:pPr marL="342900" indent="-342900">
              <a:spcBef>
                <a:spcPct val="20000"/>
              </a:spcBef>
              <a:buFont typeface="Arial" pitchFamily="34" charset="0"/>
              <a:buChar char="•"/>
            </a:pPr>
            <a:endParaRPr lang="en-US" sz="2400" dirty="0">
              <a:latin typeface="+mn-lt"/>
              <a:ea typeface="ＭＳ Ｐゴシック" pitchFamily="34" charset="-128"/>
            </a:endParaRPr>
          </a:p>
        </p:txBody>
      </p:sp>
    </p:spTree>
    <p:extLst>
      <p:ext uri="{BB962C8B-B14F-4D97-AF65-F5344CB8AC3E}">
        <p14:creationId xmlns:p14="http://schemas.microsoft.com/office/powerpoint/2010/main" val="1808636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984301"/>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Resources are archived at the Lead Evaluator Training page off of leadership.ocmboces.org.</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32</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Resources</a:t>
            </a:r>
            <a:endParaRPr lang="en-US" sz="2000" b="1" dirty="0">
              <a:solidFill>
                <a:schemeClr val="bg1"/>
              </a:solidFill>
            </a:endParaRPr>
          </a:p>
        </p:txBody>
      </p:sp>
      <p:pic>
        <p:nvPicPr>
          <p:cNvPr id="199682"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750" r="50991" b="7542"/>
          <a:stretch/>
        </p:blipFill>
        <p:spPr bwMode="auto">
          <a:xfrm>
            <a:off x="1090448" y="2222938"/>
            <a:ext cx="6810703" cy="4097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44328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914400" y="914400"/>
            <a:ext cx="6777317" cy="3508977"/>
          </a:xfrm>
        </p:spPr>
        <p:txBody>
          <a:bodyPr/>
          <a:lstStyle/>
          <a:p>
            <a:pPr marL="68580" indent="0">
              <a:buNone/>
            </a:pPr>
            <a:r>
              <a:rPr lang="en-US" dirty="0" smtClean="0"/>
              <a:t>Questions</a:t>
            </a:r>
          </a:p>
          <a:p>
            <a:pPr marL="68580" indent="0">
              <a:buNone/>
            </a:pPr>
            <a:r>
              <a:rPr lang="en-US" dirty="0" smtClean="0"/>
              <a:t>Visiting the </a:t>
            </a:r>
            <a:r>
              <a:rPr lang="en-US" dirty="0"/>
              <a:t>Parking </a:t>
            </a:r>
            <a:r>
              <a:rPr lang="en-US" dirty="0" smtClean="0"/>
              <a:t>Lot</a:t>
            </a:r>
          </a:p>
          <a:p>
            <a:pPr marL="68580" indent="0">
              <a:buNone/>
            </a:pPr>
            <a:r>
              <a:rPr lang="en-US" dirty="0" smtClean="0"/>
              <a:t>Hits, Misses, and Suggestions </a:t>
            </a:r>
          </a:p>
        </p:txBody>
      </p:sp>
      <p:sp>
        <p:nvSpPr>
          <p:cNvPr id="6" name="TextBox 5"/>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Closure</a:t>
            </a:r>
            <a:endParaRPr lang="en-US" sz="2000" b="1"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2974975"/>
            <a:ext cx="3451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690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Lead Evaluator Bingo</a:t>
            </a:r>
            <a:endParaRPr lang="en-US" b="1"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Listen for the words or terms on your BINGO card</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Cross of those things you hear in the training</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Shout “LEAD EVALUATOR BINGO” when you have a BINGO</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Turn in your card at the end of the session for grand prize drawing</a:t>
            </a:r>
            <a:endParaRPr lang="en-US" dirty="0">
              <a:solidFill>
                <a:schemeClr val="tx1">
                  <a:lumMod val="75000"/>
                  <a:lumOff val="25000"/>
                </a:schemeClr>
              </a:solidFill>
              <a:effectLst>
                <a:innerShdw blurRad="63500" dist="50800">
                  <a:prstClr val="black">
                    <a:alpha val="50000"/>
                  </a:prstClr>
                </a:innerShdw>
              </a:effectLst>
            </a:endParaRPr>
          </a:p>
          <a:p>
            <a:pPr lvl="1">
              <a:buClr>
                <a:schemeClr val="tx1">
                  <a:lumMod val="75000"/>
                  <a:lumOff val="25000"/>
                </a:schemeClr>
              </a:buClr>
              <a:defRPr/>
            </a:pPr>
            <a:endParaRPr lang="en-US" dirty="0">
              <a:solidFill>
                <a:schemeClr val="tx1">
                  <a:lumMod val="75000"/>
                  <a:lumOff val="25000"/>
                </a:schemeClr>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Taking Care of Business</a:t>
            </a: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782" y="396189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256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Checking in:</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What have you tried since we last met?</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Ten minutes for the table, so pace your self</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Use the organizer to take notes of the table conversation</a:t>
            </a: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5</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Discussion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8552" y="3351882"/>
            <a:ext cx="2036329" cy="2743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Rectangle 8"/>
          <p:cNvSpPr/>
          <p:nvPr/>
        </p:nvSpPr>
        <p:spPr>
          <a:xfrm>
            <a:off x="3244132" y="3351882"/>
            <a:ext cx="2186609" cy="28183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8611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NYSUT’S TED:</a:t>
            </a:r>
            <a:endParaRPr lang="en-US" dirty="0" smtClean="0">
              <a:solidFill>
                <a:schemeClr val="tx1">
                  <a:lumMod val="75000"/>
                  <a:lumOff val="25000"/>
                </a:schemeClr>
              </a:solidFill>
            </a:endParaRPr>
          </a:p>
          <a:p>
            <a:pPr lvl="1">
              <a:buClr>
                <a:schemeClr val="tx1">
                  <a:lumMod val="75000"/>
                  <a:lumOff val="25000"/>
                </a:schemeClr>
              </a:buClr>
              <a:defRPr/>
            </a:pPr>
            <a:r>
              <a:rPr lang="en-US" b="1" dirty="0" smtClean="0">
                <a:solidFill>
                  <a:schemeClr val="tx1">
                    <a:lumMod val="75000"/>
                    <a:lumOff val="25000"/>
                  </a:schemeClr>
                </a:solidFill>
                <a:effectLst>
                  <a:innerShdw blurRad="63500" dist="50800">
                    <a:prstClr val="black">
                      <a:alpha val="50000"/>
                    </a:prstClr>
                  </a:innerShdw>
                </a:effectLst>
              </a:rPr>
              <a:t>T</a:t>
            </a:r>
            <a:r>
              <a:rPr lang="en-US" dirty="0" smtClean="0">
                <a:solidFill>
                  <a:schemeClr val="tx1">
                    <a:lumMod val="75000"/>
                    <a:lumOff val="25000"/>
                  </a:schemeClr>
                </a:solidFill>
                <a:effectLst>
                  <a:innerShdw blurRad="63500" dist="50800">
                    <a:prstClr val="black">
                      <a:alpha val="50000"/>
                    </a:prstClr>
                  </a:innerShdw>
                </a:effectLst>
              </a:rPr>
              <a:t>eacher </a:t>
            </a:r>
            <a:r>
              <a:rPr lang="en-US" b="1" dirty="0" smtClean="0">
                <a:solidFill>
                  <a:schemeClr val="tx1">
                    <a:lumMod val="75000"/>
                    <a:lumOff val="25000"/>
                  </a:schemeClr>
                </a:solidFill>
                <a:effectLst>
                  <a:innerShdw blurRad="63500" dist="50800">
                    <a:prstClr val="black">
                      <a:alpha val="50000"/>
                    </a:prstClr>
                  </a:innerShdw>
                </a:effectLst>
              </a:rPr>
              <a:t>E</a:t>
            </a:r>
            <a:r>
              <a:rPr lang="en-US" dirty="0" smtClean="0">
                <a:solidFill>
                  <a:schemeClr val="tx1">
                    <a:lumMod val="75000"/>
                    <a:lumOff val="25000"/>
                  </a:schemeClr>
                </a:solidFill>
                <a:effectLst>
                  <a:innerShdw blurRad="63500" dist="50800">
                    <a:prstClr val="black">
                      <a:alpha val="50000"/>
                    </a:prstClr>
                  </a:innerShdw>
                </a:effectLst>
              </a:rPr>
              <a:t>valuation and </a:t>
            </a:r>
            <a:r>
              <a:rPr lang="en-US" b="1" dirty="0" smtClean="0">
                <a:solidFill>
                  <a:schemeClr val="tx1">
                    <a:lumMod val="75000"/>
                    <a:lumOff val="25000"/>
                  </a:schemeClr>
                </a:solidFill>
                <a:effectLst>
                  <a:innerShdw blurRad="63500" dist="50800">
                    <a:prstClr val="black">
                      <a:alpha val="50000"/>
                    </a:prstClr>
                  </a:innerShdw>
                </a:effectLst>
              </a:rPr>
              <a:t>D</a:t>
            </a:r>
            <a:r>
              <a:rPr lang="en-US" dirty="0" smtClean="0">
                <a:solidFill>
                  <a:schemeClr val="tx1">
                    <a:lumMod val="75000"/>
                    <a:lumOff val="25000"/>
                  </a:schemeClr>
                </a:solidFill>
                <a:effectLst>
                  <a:innerShdw blurRad="63500" dist="50800">
                    <a:prstClr val="black">
                      <a:alpha val="50000"/>
                    </a:prstClr>
                  </a:innerShdw>
                </a:effectLst>
              </a:rPr>
              <a:t>evelopment</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Handbook and Workbook</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Similar to SED’s recommended training</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Some differences, however:</a:t>
            </a:r>
          </a:p>
          <a:p>
            <a:pPr lvl="2">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Begins with self-reflection process</a:t>
            </a:r>
          </a:p>
          <a:p>
            <a:pPr lvl="2">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Defines multiple measures as more than one traditional observation cycle (no mention of mini-observations)</a:t>
            </a:r>
          </a:p>
          <a:p>
            <a:pPr lvl="2">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Implies that goal-setting is a requirement for a significant amount of points</a:t>
            </a:r>
          </a:p>
          <a:p>
            <a:pPr lvl="2">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Implies that anything is appealable</a:t>
            </a:r>
          </a:p>
          <a:p>
            <a:pPr lvl="2">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Cautions against school-wide measures</a:t>
            </a:r>
          </a:p>
          <a:p>
            <a:pPr lvl="2">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lvl="2">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6</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Background Information</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4263881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Six Shifts in math POSTPONED until next month. </a:t>
            </a:r>
          </a:p>
          <a:p>
            <a:pPr marL="68580" indent="0" fontAlgn="auto">
              <a:spcAft>
                <a:spcPts val="0"/>
              </a:spcAft>
              <a:buClr>
                <a:schemeClr val="tx1">
                  <a:lumMod val="75000"/>
                  <a:lumOff val="25000"/>
                </a:schemeClr>
              </a:buClr>
              <a:buNone/>
              <a:defRPr/>
            </a:pPr>
            <a:endParaRPr lang="en-US" dirty="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Instead, more on ELA/Literacy Shifts:</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A quick look at an engageNY video</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hlinkClick r:id="rId3"/>
              </a:rPr>
              <a:t>Publishers criteria </a:t>
            </a:r>
            <a:r>
              <a:rPr lang="en-US" dirty="0" smtClean="0">
                <a:solidFill>
                  <a:schemeClr val="tx1">
                    <a:lumMod val="75000"/>
                    <a:lumOff val="25000"/>
                  </a:schemeClr>
                </a:solidFill>
                <a:effectLst>
                  <a:innerShdw blurRad="63500" dist="50800">
                    <a:prstClr val="black">
                      <a:alpha val="50000"/>
                    </a:prstClr>
                  </a:innerShdw>
                </a:effectLst>
              </a:rPr>
              <a:t>has more info</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November issue of NTnews distributed</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Before/after examples of the shifts</a:t>
            </a: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7</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Mini Lesson</a:t>
            </a:r>
            <a:endParaRPr lang="en-US" sz="2000" b="1"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875037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08922420"/>
              </p:ext>
            </p:extLst>
          </p:nvPr>
        </p:nvGraphicFramePr>
        <p:xfrm>
          <a:off x="381000" y="1719262"/>
          <a:ext cx="8407400"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43490" y="1027664"/>
            <a:ext cx="7024744" cy="691598"/>
          </a:xfrm>
        </p:spPr>
        <p:txBody>
          <a:bodyPr>
            <a:normAutofit fontScale="90000"/>
          </a:bodyPr>
          <a:lstStyle/>
          <a:p>
            <a:pPr algn="ctr"/>
            <a:r>
              <a:rPr lang="en-US" sz="4400" dirty="0" smtClean="0">
                <a:latin typeface="+mn-lt"/>
              </a:rPr>
              <a:t>Six </a:t>
            </a:r>
            <a:r>
              <a:rPr lang="en-US" sz="4400" dirty="0" smtClean="0">
                <a:latin typeface="+mn-lt"/>
              </a:rPr>
              <a:t>Shifts: ELA</a:t>
            </a:r>
            <a:r>
              <a:rPr lang="en-US" sz="4400" dirty="0" smtClean="0">
                <a:latin typeface="+mn-lt"/>
              </a:rPr>
              <a:t>/</a:t>
            </a:r>
            <a:r>
              <a:rPr lang="en-US" sz="4400" dirty="0" smtClean="0">
                <a:latin typeface="+mn-lt"/>
              </a:rPr>
              <a:t>Literacy</a:t>
            </a:r>
            <a:endParaRPr lang="en-US" sz="4400" dirty="0">
              <a:latin typeface="+mn-lt"/>
            </a:endParaRP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The Six Shifts in ELA</a:t>
            </a:r>
            <a:endParaRPr lang="en-US" sz="2000" b="1" dirty="0">
              <a:solidFill>
                <a:schemeClr val="bg1"/>
              </a:solidFill>
            </a:endParaRPr>
          </a:p>
        </p:txBody>
      </p:sp>
    </p:spTree>
    <p:extLst>
      <p:ext uri="{BB962C8B-B14F-4D97-AF65-F5344CB8AC3E}">
        <p14:creationId xmlns:p14="http://schemas.microsoft.com/office/powerpoint/2010/main" val="2175011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6599" y="609600"/>
            <a:ext cx="1872343" cy="5562600"/>
          </a:xfrm>
        </p:spPr>
        <p:txBody>
          <a:bodyPr>
            <a:normAutofit/>
          </a:bodyPr>
          <a:lstStyle/>
          <a:p>
            <a:pPr algn="ctr"/>
            <a:r>
              <a:rPr lang="en-US" sz="3200" u="sng" dirty="0" smtClean="0"/>
              <a:t>SHIFT 1</a:t>
            </a:r>
          </a:p>
          <a:p>
            <a:pPr algn="ctr"/>
            <a:endParaRPr lang="en-US" dirty="0" smtClean="0"/>
          </a:p>
          <a:p>
            <a:pPr algn="ctr"/>
            <a:r>
              <a:rPr lang="en-US" dirty="0" smtClean="0"/>
              <a:t>Balancing Informational and Literary Texts</a:t>
            </a:r>
          </a:p>
          <a:p>
            <a:pPr algn="ctr"/>
            <a:endParaRPr lang="en-US" dirty="0" smtClean="0"/>
          </a:p>
          <a:p>
            <a:pPr algn="ctr"/>
            <a:r>
              <a:rPr lang="en-US" sz="3200" u="sng" dirty="0" smtClean="0"/>
              <a:t>SHIFT 2</a:t>
            </a:r>
            <a:endParaRPr lang="en-US" sz="3200" u="sng" dirty="0"/>
          </a:p>
          <a:p>
            <a:pPr algn="ctr"/>
            <a:endParaRPr lang="en-US" dirty="0" smtClean="0"/>
          </a:p>
          <a:p>
            <a:pPr algn="ctr"/>
            <a:r>
              <a:rPr lang="en-US" dirty="0" smtClean="0"/>
              <a:t>Building Knowledge in the Disciplines</a:t>
            </a:r>
          </a:p>
          <a:p>
            <a:endParaRPr lang="en-US" dirty="0"/>
          </a:p>
          <a:p>
            <a:endParaRPr lang="en-US" dirty="0"/>
          </a:p>
        </p:txBody>
      </p:sp>
      <p:pic>
        <p:nvPicPr>
          <p:cNvPr id="7" name="Picture 4" descr="http://images.wikia.com/lostpedia/images/4/45/Odyss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559481"/>
            <a:ext cx="1846835" cy="2479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Diagram 16"/>
          <p:cNvGraphicFramePr/>
          <p:nvPr>
            <p:extLst>
              <p:ext uri="{D42A27DB-BD31-4B8C-83A1-F6EECF244321}">
                <p14:modId xmlns:p14="http://schemas.microsoft.com/office/powerpoint/2010/main" val="2174100225"/>
              </p:ext>
            </p:extLst>
          </p:nvPr>
        </p:nvGraphicFramePr>
        <p:xfrm>
          <a:off x="106174" y="304800"/>
          <a:ext cx="58674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blogs.jefftwp.org/wordpress/pvandigriff/files/2010/06/textbook-cover-third-cours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581400"/>
            <a:ext cx="22860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62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3405</TotalTime>
  <Words>2890</Words>
  <Application>Microsoft Office PowerPoint</Application>
  <PresentationFormat>On-screen Show (4:3)</PresentationFormat>
  <Paragraphs>343</Paragraphs>
  <Slides>33</Slides>
  <Notes>33</Notes>
  <HiddenSlides>2</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Austin</vt:lpstr>
      <vt:lpstr>Grid</vt:lpstr>
      <vt:lpstr> OCM BOCES Day 4</vt:lpstr>
      <vt:lpstr>PowerPoint Presentation</vt:lpstr>
      <vt:lpstr>PowerPoint Presentation</vt:lpstr>
      <vt:lpstr>PowerPoint Presentation</vt:lpstr>
      <vt:lpstr>PowerPoint Presentation</vt:lpstr>
      <vt:lpstr>PowerPoint Presentation</vt:lpstr>
      <vt:lpstr>PowerPoint Presentation</vt:lpstr>
      <vt:lpstr>Six Shifts: ELA/Literacy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Teaching &amp; Learning Consultants,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NYSED August 4-5, 2011 Teaching &amp; Learning Solutions teachinglearningsolutions.com Albert (Duffy) Miller Ed.D   Bernadette (Bernie) Cleland, Ed.D</dc:title>
  <dc:creator>Bernadette Cleland</dc:creator>
  <cp:lastModifiedBy>Jeff Craig</cp:lastModifiedBy>
  <cp:revision>198</cp:revision>
  <cp:lastPrinted>2011-08-16T20:25:30Z</cp:lastPrinted>
  <dcterms:created xsi:type="dcterms:W3CDTF">2011-07-19T17:00:47Z</dcterms:created>
  <dcterms:modified xsi:type="dcterms:W3CDTF">2011-10-25T21:15:36Z</dcterms:modified>
</cp:coreProperties>
</file>