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334" r:id="rId3"/>
    <p:sldId id="545" r:id="rId4"/>
    <p:sldId id="546" r:id="rId5"/>
    <p:sldId id="547" r:id="rId6"/>
    <p:sldId id="451" r:id="rId7"/>
    <p:sldId id="548" r:id="rId8"/>
    <p:sldId id="514" r:id="rId9"/>
    <p:sldId id="515" r:id="rId10"/>
    <p:sldId id="516" r:id="rId11"/>
    <p:sldId id="517" r:id="rId12"/>
    <p:sldId id="518" r:id="rId13"/>
    <p:sldId id="519" r:id="rId14"/>
    <p:sldId id="520" r:id="rId15"/>
    <p:sldId id="521" r:id="rId16"/>
    <p:sldId id="522" r:id="rId17"/>
    <p:sldId id="523" r:id="rId18"/>
    <p:sldId id="524" r:id="rId19"/>
    <p:sldId id="525" r:id="rId20"/>
    <p:sldId id="526" r:id="rId21"/>
    <p:sldId id="527" r:id="rId22"/>
    <p:sldId id="528" r:id="rId23"/>
    <p:sldId id="529" r:id="rId24"/>
    <p:sldId id="530" r:id="rId25"/>
    <p:sldId id="531" r:id="rId26"/>
    <p:sldId id="532" r:id="rId27"/>
    <p:sldId id="533" r:id="rId28"/>
    <p:sldId id="534" r:id="rId29"/>
    <p:sldId id="535" r:id="rId30"/>
    <p:sldId id="536" r:id="rId31"/>
    <p:sldId id="537" r:id="rId32"/>
    <p:sldId id="538" r:id="rId33"/>
    <p:sldId id="539" r:id="rId34"/>
    <p:sldId id="540" r:id="rId35"/>
    <p:sldId id="541" r:id="rId36"/>
    <p:sldId id="542" r:id="rId37"/>
    <p:sldId id="432" r:id="rId38"/>
    <p:sldId id="502" r:id="rId39"/>
    <p:sldId id="503" r:id="rId40"/>
    <p:sldId id="504" r:id="rId41"/>
    <p:sldId id="505" r:id="rId42"/>
    <p:sldId id="476" r:id="rId43"/>
    <p:sldId id="290" r:id="rId44"/>
    <p:sldId id="544"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6264" autoAdjust="0"/>
  </p:normalViewPr>
  <p:slideViewPr>
    <p:cSldViewPr snapToGrid="0" snapToObjects="1">
      <p:cViewPr>
        <p:scale>
          <a:sx n="70" d="100"/>
          <a:sy n="70" d="100"/>
        </p:scale>
        <p:origin x="-81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D13F9-23DD-4452-87D9-DF00A53B95A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FAF90FD-0639-418D-9BA6-44FE18CA45E2}">
      <dgm:prSet phldrT="[Text]" custT="1"/>
      <dgm:spPr>
        <a:solidFill>
          <a:schemeClr val="accent6"/>
        </a:solidFill>
      </dgm:spPr>
      <dgm:t>
        <a:bodyPr/>
        <a:lstStyle/>
        <a:p>
          <a:pPr algn="ctr"/>
          <a:endParaRPr lang="en-US" sz="2000" dirty="0" smtClean="0">
            <a:solidFill>
              <a:schemeClr val="bg1"/>
            </a:solidFill>
          </a:endParaRPr>
        </a:p>
        <a:p>
          <a:pPr algn="ctr"/>
          <a:r>
            <a:rPr lang="en-US" sz="2400" dirty="0" smtClean="0">
              <a:solidFill>
                <a:schemeClr val="bg1"/>
              </a:solidFill>
            </a:rPr>
            <a:t>Interim Assessments and DDI</a:t>
          </a:r>
        </a:p>
        <a:p>
          <a:pPr algn="ctr"/>
          <a:endParaRPr lang="en-US" sz="2500" dirty="0" smtClean="0">
            <a:solidFill>
              <a:schemeClr val="bg1"/>
            </a:solidFill>
          </a:endParaRPr>
        </a:p>
        <a:p>
          <a:pPr algn="ctr"/>
          <a:endParaRPr lang="en-US" sz="2500" dirty="0" smtClean="0">
            <a:solidFill>
              <a:schemeClr val="bg1"/>
            </a:solidFill>
          </a:endParaRPr>
        </a:p>
        <a:p>
          <a:pPr algn="ctr"/>
          <a:endParaRPr lang="en-US" sz="2500" dirty="0" smtClean="0">
            <a:solidFill>
              <a:schemeClr val="bg1"/>
            </a:solidFill>
          </a:endParaRPr>
        </a:p>
        <a:p>
          <a:pPr algn="ctr"/>
          <a:r>
            <a:rPr lang="en-US" sz="2400" dirty="0" smtClean="0">
              <a:solidFill>
                <a:schemeClr val="bg1"/>
              </a:solidFill>
            </a:rPr>
            <a:t>Interim Assessment Design and Implementation</a:t>
          </a:r>
          <a:endParaRPr lang="en-US" sz="2500" dirty="0" smtClean="0">
            <a:solidFill>
              <a:schemeClr val="bg1"/>
            </a:solidFill>
          </a:endParaRPr>
        </a:p>
        <a:p>
          <a:pPr algn="ctr"/>
          <a:endParaRPr lang="en-US" sz="2500" dirty="0" smtClean="0">
            <a:solidFill>
              <a:schemeClr val="bg1"/>
            </a:solidFill>
          </a:endParaRPr>
        </a:p>
      </dgm:t>
    </dgm:pt>
    <dgm:pt modelId="{7512CA48-CFDB-4385-AC2D-A4CF8408D6BA}" type="parTrans" cxnId="{7F9C3EBD-D969-496F-BB86-5409946D1750}">
      <dgm:prSet/>
      <dgm:spPr/>
      <dgm:t>
        <a:bodyPr/>
        <a:lstStyle/>
        <a:p>
          <a:endParaRPr lang="en-US"/>
        </a:p>
      </dgm:t>
    </dgm:pt>
    <dgm:pt modelId="{762F96CA-CC21-45DB-8781-C35243D148CE}" type="sibTrans" cxnId="{7F9C3EBD-D969-496F-BB86-5409946D1750}">
      <dgm:prSet/>
      <dgm:spPr/>
      <dgm:t>
        <a:bodyPr/>
        <a:lstStyle/>
        <a:p>
          <a:endParaRPr lang="en-US"/>
        </a:p>
      </dgm:t>
    </dgm:pt>
    <dgm:pt modelId="{3C381AFB-42E0-4675-B13E-9AAA977EED22}">
      <dgm:prSet phldrT="[Text]" custT="1"/>
      <dgm:spPr/>
      <dgm:t>
        <a:bodyPr/>
        <a:lstStyle/>
        <a:p>
          <a:pPr algn="l"/>
          <a:endParaRPr lang="en-US" sz="1100" dirty="0" smtClean="0">
            <a:solidFill>
              <a:schemeClr val="accent5"/>
            </a:solidFill>
          </a:endParaRPr>
        </a:p>
        <a:p>
          <a:pPr algn="l"/>
          <a:endParaRPr lang="en-US" sz="2000" dirty="0" smtClean="0">
            <a:solidFill>
              <a:schemeClr val="accent5"/>
            </a:solidFill>
          </a:endParaRPr>
        </a:p>
        <a:p>
          <a:pPr algn="l"/>
          <a:r>
            <a:rPr lang="en-US" sz="2000" dirty="0" smtClean="0">
              <a:solidFill>
                <a:schemeClr val="bg1"/>
              </a:solidFill>
            </a:rPr>
            <a:t>Understand the relationship of common interim assessments and Data Driven Instruction (DDI) as  part of Race to the Top</a:t>
          </a:r>
        </a:p>
        <a:p>
          <a:pPr algn="l"/>
          <a:endParaRPr lang="en-US" sz="2000" dirty="0" smtClean="0">
            <a:solidFill>
              <a:schemeClr val="bg1"/>
            </a:solidFill>
          </a:endParaRPr>
        </a:p>
        <a:p>
          <a:pPr algn="l"/>
          <a:endParaRPr lang="en-US" sz="1800" dirty="0" smtClean="0">
            <a:solidFill>
              <a:schemeClr val="bg1"/>
            </a:solidFill>
          </a:endParaRPr>
        </a:p>
      </dgm:t>
    </dgm:pt>
    <dgm:pt modelId="{64AB1D18-F076-4597-AF57-A0A23F58E3F5}" type="parTrans" cxnId="{721BC888-8550-44AC-B733-6539BF31DBFE}">
      <dgm:prSet/>
      <dgm:spPr/>
      <dgm:t>
        <a:bodyPr/>
        <a:lstStyle/>
        <a:p>
          <a:endParaRPr lang="en-US"/>
        </a:p>
      </dgm:t>
    </dgm:pt>
    <dgm:pt modelId="{DD4B997D-EE3D-49F4-A34C-4CF36CBCAACC}" type="sibTrans" cxnId="{721BC888-8550-44AC-B733-6539BF31DBFE}">
      <dgm:prSet/>
      <dgm:spPr/>
      <dgm:t>
        <a:bodyPr/>
        <a:lstStyle/>
        <a:p>
          <a:endParaRPr lang="en-US"/>
        </a:p>
      </dgm:t>
    </dgm:pt>
    <dgm:pt modelId="{5E8090B3-0D77-4BE8-AEF1-CFEB33EBF6A3}">
      <dgm:prSet phldrT="[Text]" custT="1"/>
      <dgm:spPr/>
      <dgm:t>
        <a:bodyPr/>
        <a:lstStyle/>
        <a:p>
          <a:pPr algn="l"/>
          <a:r>
            <a:rPr lang="en-US" sz="2000" dirty="0" smtClean="0">
              <a:solidFill>
                <a:schemeClr val="bg1"/>
              </a:solidFill>
            </a:rPr>
            <a:t>A calendar of an interim assessment schedule</a:t>
          </a:r>
        </a:p>
        <a:p>
          <a:pPr algn="l"/>
          <a:endParaRPr lang="en-US" sz="2000" dirty="0" smtClean="0">
            <a:solidFill>
              <a:schemeClr val="bg1"/>
            </a:solidFill>
          </a:endParaRPr>
        </a:p>
        <a:p>
          <a:pPr algn="l"/>
          <a:r>
            <a:rPr lang="en-US" sz="2000" dirty="0" smtClean="0">
              <a:solidFill>
                <a:schemeClr val="bg1"/>
              </a:solidFill>
            </a:rPr>
            <a:t>Understand and engage in a process for creating an interim assessment</a:t>
          </a:r>
        </a:p>
        <a:p>
          <a:pPr algn="l"/>
          <a:endParaRPr lang="en-US" sz="1800" dirty="0" smtClean="0">
            <a:solidFill>
              <a:schemeClr val="accent5"/>
            </a:solidFill>
          </a:endParaRPr>
        </a:p>
        <a:p>
          <a:pPr algn="l"/>
          <a:r>
            <a:rPr lang="en-US" sz="2000" dirty="0" smtClean="0">
              <a:solidFill>
                <a:schemeClr val="bg1"/>
              </a:solidFill>
            </a:rPr>
            <a:t>One completed interim assessment for your course</a:t>
          </a:r>
        </a:p>
      </dgm:t>
    </dgm:pt>
    <dgm:pt modelId="{6C1B2BAA-5045-40B9-9E6D-2E09D33FE6A0}" type="parTrans" cxnId="{7EA9CC5A-3490-4046-8139-38B29D569E1A}">
      <dgm:prSet/>
      <dgm:spPr/>
      <dgm:t>
        <a:bodyPr/>
        <a:lstStyle/>
        <a:p>
          <a:endParaRPr lang="en-US"/>
        </a:p>
      </dgm:t>
    </dgm:pt>
    <dgm:pt modelId="{A0BAAFC3-4AEC-4EBC-9B2E-AEE7F8CB5B5F}" type="sibTrans" cxnId="{7EA9CC5A-3490-4046-8139-38B29D569E1A}">
      <dgm:prSet/>
      <dgm:spPr/>
      <dgm:t>
        <a:bodyPr/>
        <a:lstStyle/>
        <a:p>
          <a:endParaRPr lang="en-US"/>
        </a:p>
      </dgm:t>
    </dgm:pt>
    <dgm:pt modelId="{31404E05-78CD-45B7-94B1-51DE7D1F03B7}" type="pres">
      <dgm:prSet presAssocID="{0C5D13F9-23DD-4452-87D9-DF00A53B95A6}" presName="vert0" presStyleCnt="0">
        <dgm:presLayoutVars>
          <dgm:dir/>
          <dgm:animOne val="branch"/>
          <dgm:animLvl val="lvl"/>
        </dgm:presLayoutVars>
      </dgm:prSet>
      <dgm:spPr/>
      <dgm:t>
        <a:bodyPr/>
        <a:lstStyle/>
        <a:p>
          <a:endParaRPr lang="en-US"/>
        </a:p>
      </dgm:t>
    </dgm:pt>
    <dgm:pt modelId="{122BD4D0-41F5-4E70-8D9F-6948F7D1ED61}" type="pres">
      <dgm:prSet presAssocID="{FFAF90FD-0639-418D-9BA6-44FE18CA45E2}" presName="thickLine" presStyleLbl="alignNode1" presStyleIdx="0" presStyleCnt="1"/>
      <dgm:spPr/>
      <dgm:t>
        <a:bodyPr/>
        <a:lstStyle/>
        <a:p>
          <a:endParaRPr lang="en-US"/>
        </a:p>
      </dgm:t>
    </dgm:pt>
    <dgm:pt modelId="{F50104B7-4372-49A8-B0FF-485192A8F02C}" type="pres">
      <dgm:prSet presAssocID="{FFAF90FD-0639-418D-9BA6-44FE18CA45E2}" presName="horz1" presStyleCnt="0"/>
      <dgm:spPr/>
      <dgm:t>
        <a:bodyPr/>
        <a:lstStyle/>
        <a:p>
          <a:endParaRPr lang="en-US"/>
        </a:p>
      </dgm:t>
    </dgm:pt>
    <dgm:pt modelId="{2752103B-E5D2-4928-9485-E54965DE5E4C}" type="pres">
      <dgm:prSet presAssocID="{FFAF90FD-0639-418D-9BA6-44FE18CA45E2}" presName="tx1" presStyleLbl="revTx" presStyleIdx="0" presStyleCnt="3" custScaleX="231852" custLinFactNeighborY="0"/>
      <dgm:spPr/>
      <dgm:t>
        <a:bodyPr/>
        <a:lstStyle/>
        <a:p>
          <a:endParaRPr lang="en-US"/>
        </a:p>
      </dgm:t>
    </dgm:pt>
    <dgm:pt modelId="{0B34BC09-6B28-4667-93BD-A992726EAD9D}" type="pres">
      <dgm:prSet presAssocID="{FFAF90FD-0639-418D-9BA6-44FE18CA45E2}" presName="vert1" presStyleCnt="0"/>
      <dgm:spPr/>
      <dgm:t>
        <a:bodyPr/>
        <a:lstStyle/>
        <a:p>
          <a:endParaRPr lang="en-US"/>
        </a:p>
      </dgm:t>
    </dgm:pt>
    <dgm:pt modelId="{72667349-6740-4708-9648-DE9DCD2BDD84}" type="pres">
      <dgm:prSet presAssocID="{3C381AFB-42E0-4675-B13E-9AAA977EED22}" presName="vertSpace2a" presStyleCnt="0"/>
      <dgm:spPr/>
    </dgm:pt>
    <dgm:pt modelId="{81FF405A-2138-42C0-84AB-50EB7F561892}" type="pres">
      <dgm:prSet presAssocID="{3C381AFB-42E0-4675-B13E-9AAA977EED22}" presName="horz2" presStyleCnt="0"/>
      <dgm:spPr/>
      <dgm:t>
        <a:bodyPr/>
        <a:lstStyle/>
        <a:p>
          <a:endParaRPr lang="en-US"/>
        </a:p>
      </dgm:t>
    </dgm:pt>
    <dgm:pt modelId="{F7EFC78B-4699-46EA-BAAC-210D70306035}" type="pres">
      <dgm:prSet presAssocID="{3C381AFB-42E0-4675-B13E-9AAA977EED22}" presName="horzSpace2" presStyleCnt="0"/>
      <dgm:spPr/>
      <dgm:t>
        <a:bodyPr/>
        <a:lstStyle/>
        <a:p>
          <a:endParaRPr lang="en-US"/>
        </a:p>
      </dgm:t>
    </dgm:pt>
    <dgm:pt modelId="{AAC83702-F45B-4CEC-AF4A-07799ED99F2D}" type="pres">
      <dgm:prSet presAssocID="{3C381AFB-42E0-4675-B13E-9AAA977EED22}" presName="tx2" presStyleLbl="revTx" presStyleIdx="1" presStyleCnt="3" custScaleX="109078" custScaleY="57008" custLinFactNeighborX="1045" custLinFactNeighborY="-734"/>
      <dgm:spPr/>
      <dgm:t>
        <a:bodyPr/>
        <a:lstStyle/>
        <a:p>
          <a:endParaRPr lang="en-US"/>
        </a:p>
      </dgm:t>
    </dgm:pt>
    <dgm:pt modelId="{4660AD1F-11DC-498F-8796-F36B67576B7F}" type="pres">
      <dgm:prSet presAssocID="{3C381AFB-42E0-4675-B13E-9AAA977EED22}" presName="vert2" presStyleCnt="0"/>
      <dgm:spPr/>
      <dgm:t>
        <a:bodyPr/>
        <a:lstStyle/>
        <a:p>
          <a:endParaRPr lang="en-US"/>
        </a:p>
      </dgm:t>
    </dgm:pt>
    <dgm:pt modelId="{0C1F7300-1C9B-4B78-99C9-044D73BA84C7}" type="pres">
      <dgm:prSet presAssocID="{3C381AFB-42E0-4675-B13E-9AAA977EED22}" presName="thinLine2b" presStyleLbl="callout" presStyleIdx="0" presStyleCnt="2" custLinFactNeighborX="927" custLinFactNeighborY="-93583"/>
      <dgm:spPr/>
      <dgm:t>
        <a:bodyPr/>
        <a:lstStyle/>
        <a:p>
          <a:endParaRPr lang="en-US"/>
        </a:p>
      </dgm:t>
    </dgm:pt>
    <dgm:pt modelId="{62DB5534-9582-4F31-BD0A-1493C8ECEFF7}" type="pres">
      <dgm:prSet presAssocID="{3C381AFB-42E0-4675-B13E-9AAA977EED22}" presName="vertSpace2b" presStyleCnt="0"/>
      <dgm:spPr/>
      <dgm:t>
        <a:bodyPr/>
        <a:lstStyle/>
        <a:p>
          <a:endParaRPr lang="en-US"/>
        </a:p>
      </dgm:t>
    </dgm:pt>
    <dgm:pt modelId="{D5DBAC83-DBD9-4394-9F74-5EC76123E546}" type="pres">
      <dgm:prSet presAssocID="{5E8090B3-0D77-4BE8-AEF1-CFEB33EBF6A3}" presName="horz2" presStyleCnt="0"/>
      <dgm:spPr/>
    </dgm:pt>
    <dgm:pt modelId="{F2F63A82-1E64-4661-8DF3-0E1A86628791}" type="pres">
      <dgm:prSet presAssocID="{5E8090B3-0D77-4BE8-AEF1-CFEB33EBF6A3}" presName="horzSpace2" presStyleCnt="0"/>
      <dgm:spPr/>
    </dgm:pt>
    <dgm:pt modelId="{5F36B82B-00BC-4418-A0E9-F220FCDF0086}" type="pres">
      <dgm:prSet presAssocID="{5E8090B3-0D77-4BE8-AEF1-CFEB33EBF6A3}" presName="tx2" presStyleLbl="revTx" presStyleIdx="2" presStyleCnt="3" custScaleX="104395" custScaleY="79001" custLinFactNeighborX="1045" custLinFactNeighborY="-5055"/>
      <dgm:spPr/>
      <dgm:t>
        <a:bodyPr/>
        <a:lstStyle/>
        <a:p>
          <a:endParaRPr lang="en-US"/>
        </a:p>
      </dgm:t>
    </dgm:pt>
    <dgm:pt modelId="{9924ABE7-9490-4692-96BC-77EF7D6CDA5D}" type="pres">
      <dgm:prSet presAssocID="{5E8090B3-0D77-4BE8-AEF1-CFEB33EBF6A3}" presName="vert2" presStyleCnt="0"/>
      <dgm:spPr/>
    </dgm:pt>
    <dgm:pt modelId="{8B2F0A83-07E5-40D4-ACBE-4FEDEDDA7C50}" type="pres">
      <dgm:prSet presAssocID="{5E8090B3-0D77-4BE8-AEF1-CFEB33EBF6A3}" presName="thinLine2b" presStyleLbl="callout" presStyleIdx="1" presStyleCnt="2" custLinFactNeighborX="2901" custLinFactNeighborY="-35353"/>
      <dgm:spPr/>
    </dgm:pt>
    <dgm:pt modelId="{8761DF09-5D93-4B4A-BD79-5BE4180A1914}" type="pres">
      <dgm:prSet presAssocID="{5E8090B3-0D77-4BE8-AEF1-CFEB33EBF6A3}" presName="vertSpace2b" presStyleCnt="0"/>
      <dgm:spPr/>
    </dgm:pt>
  </dgm:ptLst>
  <dgm:cxnLst>
    <dgm:cxn modelId="{721BC888-8550-44AC-B733-6539BF31DBFE}" srcId="{FFAF90FD-0639-418D-9BA6-44FE18CA45E2}" destId="{3C381AFB-42E0-4675-B13E-9AAA977EED22}" srcOrd="0" destOrd="0" parTransId="{64AB1D18-F076-4597-AF57-A0A23F58E3F5}" sibTransId="{DD4B997D-EE3D-49F4-A34C-4CF36CBCAACC}"/>
    <dgm:cxn modelId="{74A87DAB-97DB-4E56-8ABF-5530BCC49246}" type="presOf" srcId="{5E8090B3-0D77-4BE8-AEF1-CFEB33EBF6A3}" destId="{5F36B82B-00BC-4418-A0E9-F220FCDF0086}" srcOrd="0" destOrd="0" presId="urn:microsoft.com/office/officeart/2008/layout/LinedList"/>
    <dgm:cxn modelId="{EE545D32-8D96-471A-9B7B-D4606EF46821}" type="presOf" srcId="{FFAF90FD-0639-418D-9BA6-44FE18CA45E2}" destId="{2752103B-E5D2-4928-9485-E54965DE5E4C}" srcOrd="0" destOrd="0" presId="urn:microsoft.com/office/officeart/2008/layout/LinedList"/>
    <dgm:cxn modelId="{7F9C3EBD-D969-496F-BB86-5409946D1750}" srcId="{0C5D13F9-23DD-4452-87D9-DF00A53B95A6}" destId="{FFAF90FD-0639-418D-9BA6-44FE18CA45E2}" srcOrd="0" destOrd="0" parTransId="{7512CA48-CFDB-4385-AC2D-A4CF8408D6BA}" sibTransId="{762F96CA-CC21-45DB-8781-C35243D148CE}"/>
    <dgm:cxn modelId="{B131DD97-AA0C-4F01-9802-461D938360A4}" type="presOf" srcId="{3C381AFB-42E0-4675-B13E-9AAA977EED22}" destId="{AAC83702-F45B-4CEC-AF4A-07799ED99F2D}" srcOrd="0" destOrd="0" presId="urn:microsoft.com/office/officeart/2008/layout/LinedList"/>
    <dgm:cxn modelId="{7EA9CC5A-3490-4046-8139-38B29D569E1A}" srcId="{FFAF90FD-0639-418D-9BA6-44FE18CA45E2}" destId="{5E8090B3-0D77-4BE8-AEF1-CFEB33EBF6A3}" srcOrd="1" destOrd="0" parTransId="{6C1B2BAA-5045-40B9-9E6D-2E09D33FE6A0}" sibTransId="{A0BAAFC3-4AEC-4EBC-9B2E-AEE7F8CB5B5F}"/>
    <dgm:cxn modelId="{86217D1C-7226-4D14-A54E-3818B19ECF69}" type="presOf" srcId="{0C5D13F9-23DD-4452-87D9-DF00A53B95A6}" destId="{31404E05-78CD-45B7-94B1-51DE7D1F03B7}" srcOrd="0" destOrd="0" presId="urn:microsoft.com/office/officeart/2008/layout/LinedList"/>
    <dgm:cxn modelId="{79ECA839-C14D-42DF-8EC3-A57EF1556C20}" type="presParOf" srcId="{31404E05-78CD-45B7-94B1-51DE7D1F03B7}" destId="{122BD4D0-41F5-4E70-8D9F-6948F7D1ED61}" srcOrd="0" destOrd="0" presId="urn:microsoft.com/office/officeart/2008/layout/LinedList"/>
    <dgm:cxn modelId="{214B7379-4D52-4948-9813-EE171FE84E05}" type="presParOf" srcId="{31404E05-78CD-45B7-94B1-51DE7D1F03B7}" destId="{F50104B7-4372-49A8-B0FF-485192A8F02C}" srcOrd="1" destOrd="0" presId="urn:microsoft.com/office/officeart/2008/layout/LinedList"/>
    <dgm:cxn modelId="{A868D29A-54DD-45C7-B2A9-7E855E3D0579}" type="presParOf" srcId="{F50104B7-4372-49A8-B0FF-485192A8F02C}" destId="{2752103B-E5D2-4928-9485-E54965DE5E4C}" srcOrd="0" destOrd="0" presId="urn:microsoft.com/office/officeart/2008/layout/LinedList"/>
    <dgm:cxn modelId="{2C45740B-53C7-4CAB-9783-494D65D9D441}" type="presParOf" srcId="{F50104B7-4372-49A8-B0FF-485192A8F02C}" destId="{0B34BC09-6B28-4667-93BD-A992726EAD9D}" srcOrd="1" destOrd="0" presId="urn:microsoft.com/office/officeart/2008/layout/LinedList"/>
    <dgm:cxn modelId="{948CE7EB-72FB-47E6-A3DE-BD4AFCFF67A5}" type="presParOf" srcId="{0B34BC09-6B28-4667-93BD-A992726EAD9D}" destId="{72667349-6740-4708-9648-DE9DCD2BDD84}" srcOrd="0" destOrd="0" presId="urn:microsoft.com/office/officeart/2008/layout/LinedList"/>
    <dgm:cxn modelId="{A4522489-DA8A-4D36-94FB-AAF3BFE2BF11}" type="presParOf" srcId="{0B34BC09-6B28-4667-93BD-A992726EAD9D}" destId="{81FF405A-2138-42C0-84AB-50EB7F561892}" srcOrd="1" destOrd="0" presId="urn:microsoft.com/office/officeart/2008/layout/LinedList"/>
    <dgm:cxn modelId="{E16C2275-A862-4275-8B89-D2972FBE7DED}" type="presParOf" srcId="{81FF405A-2138-42C0-84AB-50EB7F561892}" destId="{F7EFC78B-4699-46EA-BAAC-210D70306035}" srcOrd="0" destOrd="0" presId="urn:microsoft.com/office/officeart/2008/layout/LinedList"/>
    <dgm:cxn modelId="{00EC74E6-521F-493C-9979-584BB51860E1}" type="presParOf" srcId="{81FF405A-2138-42C0-84AB-50EB7F561892}" destId="{AAC83702-F45B-4CEC-AF4A-07799ED99F2D}" srcOrd="1" destOrd="0" presId="urn:microsoft.com/office/officeart/2008/layout/LinedList"/>
    <dgm:cxn modelId="{BD02768D-5132-42EB-BBAC-6A16F2509CEE}" type="presParOf" srcId="{81FF405A-2138-42C0-84AB-50EB7F561892}" destId="{4660AD1F-11DC-498F-8796-F36B67576B7F}" srcOrd="2" destOrd="0" presId="urn:microsoft.com/office/officeart/2008/layout/LinedList"/>
    <dgm:cxn modelId="{92635611-6F7B-4633-B44C-A42AB5B32F8B}" type="presParOf" srcId="{0B34BC09-6B28-4667-93BD-A992726EAD9D}" destId="{0C1F7300-1C9B-4B78-99C9-044D73BA84C7}" srcOrd="2" destOrd="0" presId="urn:microsoft.com/office/officeart/2008/layout/LinedList"/>
    <dgm:cxn modelId="{90BE4412-3CB2-4B89-B2ED-29B4EA8B83D9}" type="presParOf" srcId="{0B34BC09-6B28-4667-93BD-A992726EAD9D}" destId="{62DB5534-9582-4F31-BD0A-1493C8ECEFF7}" srcOrd="3" destOrd="0" presId="urn:microsoft.com/office/officeart/2008/layout/LinedList"/>
    <dgm:cxn modelId="{2E723283-B5D0-48D2-B46D-E25684FBBB69}" type="presParOf" srcId="{0B34BC09-6B28-4667-93BD-A992726EAD9D}" destId="{D5DBAC83-DBD9-4394-9F74-5EC76123E546}" srcOrd="4" destOrd="0" presId="urn:microsoft.com/office/officeart/2008/layout/LinedList"/>
    <dgm:cxn modelId="{6458FAF6-CDE9-4123-B972-AB0667AFDFFA}" type="presParOf" srcId="{D5DBAC83-DBD9-4394-9F74-5EC76123E546}" destId="{F2F63A82-1E64-4661-8DF3-0E1A86628791}" srcOrd="0" destOrd="0" presId="urn:microsoft.com/office/officeart/2008/layout/LinedList"/>
    <dgm:cxn modelId="{586920E5-2CCD-42E2-B961-56B57F44B4B3}" type="presParOf" srcId="{D5DBAC83-DBD9-4394-9F74-5EC76123E546}" destId="{5F36B82B-00BC-4418-A0E9-F220FCDF0086}" srcOrd="1" destOrd="0" presId="urn:microsoft.com/office/officeart/2008/layout/LinedList"/>
    <dgm:cxn modelId="{B1F72B61-9A1E-498B-9F1B-702B09012BAC}" type="presParOf" srcId="{D5DBAC83-DBD9-4394-9F74-5EC76123E546}" destId="{9924ABE7-9490-4692-96BC-77EF7D6CDA5D}" srcOrd="2" destOrd="0" presId="urn:microsoft.com/office/officeart/2008/layout/LinedList"/>
    <dgm:cxn modelId="{BCEE7C00-20AE-4DCC-B87A-8896762C9701}" type="presParOf" srcId="{0B34BC09-6B28-4667-93BD-A992726EAD9D}" destId="{8B2F0A83-07E5-40D4-ACBE-4FEDEDDA7C50}" srcOrd="5" destOrd="0" presId="urn:microsoft.com/office/officeart/2008/layout/LinedList"/>
    <dgm:cxn modelId="{82D0154D-4E52-4988-98FC-C342D7F3EF3D}" type="presParOf" srcId="{0B34BC09-6B28-4667-93BD-A992726EAD9D}" destId="{8761DF09-5D93-4B4A-BD79-5BE4180A191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D13F9-23DD-4452-87D9-DF00A53B95A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FAF90FD-0639-418D-9BA6-44FE18CA45E2}">
      <dgm:prSet phldrT="[Text]" custT="1"/>
      <dgm:spPr>
        <a:solidFill>
          <a:schemeClr val="accent6"/>
        </a:solidFill>
      </dgm:spPr>
      <dgm:t>
        <a:bodyPr/>
        <a:lstStyle/>
        <a:p>
          <a:pPr algn="ctr"/>
          <a:endParaRPr lang="en-US" sz="2000" dirty="0" smtClean="0">
            <a:solidFill>
              <a:schemeClr val="bg1"/>
            </a:solidFill>
          </a:endParaRPr>
        </a:p>
        <a:p>
          <a:pPr algn="ctr"/>
          <a:r>
            <a:rPr lang="en-US" sz="2400" dirty="0" smtClean="0">
              <a:solidFill>
                <a:schemeClr val="bg1"/>
              </a:solidFill>
            </a:rPr>
            <a:t>Interim Assessments and DDI</a:t>
          </a:r>
        </a:p>
        <a:p>
          <a:pPr algn="ctr"/>
          <a:endParaRPr lang="en-US" sz="2500" dirty="0" smtClean="0">
            <a:solidFill>
              <a:schemeClr val="bg1"/>
            </a:solidFill>
          </a:endParaRPr>
        </a:p>
        <a:p>
          <a:pPr algn="ctr"/>
          <a:endParaRPr lang="en-US" sz="2500" dirty="0" smtClean="0">
            <a:solidFill>
              <a:schemeClr val="bg1"/>
            </a:solidFill>
          </a:endParaRPr>
        </a:p>
        <a:p>
          <a:pPr algn="ctr"/>
          <a:endParaRPr lang="en-US" sz="2500" dirty="0" smtClean="0">
            <a:solidFill>
              <a:schemeClr val="bg1"/>
            </a:solidFill>
          </a:endParaRPr>
        </a:p>
        <a:p>
          <a:pPr algn="ctr"/>
          <a:r>
            <a:rPr lang="en-US" sz="2400" dirty="0" smtClean="0">
              <a:solidFill>
                <a:schemeClr val="bg1"/>
              </a:solidFill>
            </a:rPr>
            <a:t>Interim Assessment Design and Implementation</a:t>
          </a:r>
          <a:endParaRPr lang="en-US" sz="2500" dirty="0" smtClean="0">
            <a:solidFill>
              <a:schemeClr val="bg1"/>
            </a:solidFill>
          </a:endParaRPr>
        </a:p>
        <a:p>
          <a:pPr algn="ctr"/>
          <a:endParaRPr lang="en-US" sz="2500" dirty="0" smtClean="0">
            <a:solidFill>
              <a:schemeClr val="bg1"/>
            </a:solidFill>
          </a:endParaRPr>
        </a:p>
      </dgm:t>
    </dgm:pt>
    <dgm:pt modelId="{7512CA48-CFDB-4385-AC2D-A4CF8408D6BA}" type="parTrans" cxnId="{7F9C3EBD-D969-496F-BB86-5409946D1750}">
      <dgm:prSet/>
      <dgm:spPr/>
      <dgm:t>
        <a:bodyPr/>
        <a:lstStyle/>
        <a:p>
          <a:endParaRPr lang="en-US"/>
        </a:p>
      </dgm:t>
    </dgm:pt>
    <dgm:pt modelId="{762F96CA-CC21-45DB-8781-C35243D148CE}" type="sibTrans" cxnId="{7F9C3EBD-D969-496F-BB86-5409946D1750}">
      <dgm:prSet/>
      <dgm:spPr/>
      <dgm:t>
        <a:bodyPr/>
        <a:lstStyle/>
        <a:p>
          <a:endParaRPr lang="en-US"/>
        </a:p>
      </dgm:t>
    </dgm:pt>
    <dgm:pt modelId="{3C381AFB-42E0-4675-B13E-9AAA977EED22}">
      <dgm:prSet phldrT="[Text]" custT="1"/>
      <dgm:spPr/>
      <dgm:t>
        <a:bodyPr/>
        <a:lstStyle/>
        <a:p>
          <a:pPr algn="l"/>
          <a:endParaRPr lang="en-US" sz="1100" dirty="0" smtClean="0">
            <a:solidFill>
              <a:schemeClr val="accent5"/>
            </a:solidFill>
          </a:endParaRPr>
        </a:p>
        <a:p>
          <a:pPr algn="l"/>
          <a:endParaRPr lang="en-US" sz="2000" dirty="0" smtClean="0">
            <a:solidFill>
              <a:schemeClr val="accent5"/>
            </a:solidFill>
          </a:endParaRPr>
        </a:p>
        <a:p>
          <a:pPr algn="l"/>
          <a:r>
            <a:rPr lang="en-US" sz="2000" dirty="0" smtClean="0">
              <a:solidFill>
                <a:schemeClr val="bg1"/>
              </a:solidFill>
            </a:rPr>
            <a:t>Understand the relationship of common interim assessments and Data Driven Instruction (DDI) as  part of Race to the Top</a:t>
          </a:r>
        </a:p>
        <a:p>
          <a:pPr algn="l"/>
          <a:endParaRPr lang="en-US" sz="2000" dirty="0" smtClean="0">
            <a:solidFill>
              <a:schemeClr val="bg1"/>
            </a:solidFill>
          </a:endParaRPr>
        </a:p>
        <a:p>
          <a:pPr algn="l"/>
          <a:endParaRPr lang="en-US" sz="1800" dirty="0" smtClean="0">
            <a:solidFill>
              <a:schemeClr val="bg1"/>
            </a:solidFill>
          </a:endParaRPr>
        </a:p>
      </dgm:t>
    </dgm:pt>
    <dgm:pt modelId="{64AB1D18-F076-4597-AF57-A0A23F58E3F5}" type="parTrans" cxnId="{721BC888-8550-44AC-B733-6539BF31DBFE}">
      <dgm:prSet/>
      <dgm:spPr/>
      <dgm:t>
        <a:bodyPr/>
        <a:lstStyle/>
        <a:p>
          <a:endParaRPr lang="en-US"/>
        </a:p>
      </dgm:t>
    </dgm:pt>
    <dgm:pt modelId="{DD4B997D-EE3D-49F4-A34C-4CF36CBCAACC}" type="sibTrans" cxnId="{721BC888-8550-44AC-B733-6539BF31DBFE}">
      <dgm:prSet/>
      <dgm:spPr/>
      <dgm:t>
        <a:bodyPr/>
        <a:lstStyle/>
        <a:p>
          <a:endParaRPr lang="en-US"/>
        </a:p>
      </dgm:t>
    </dgm:pt>
    <dgm:pt modelId="{5E8090B3-0D77-4BE8-AEF1-CFEB33EBF6A3}">
      <dgm:prSet phldrT="[Text]" custT="1"/>
      <dgm:spPr/>
      <dgm:t>
        <a:bodyPr/>
        <a:lstStyle/>
        <a:p>
          <a:pPr algn="l"/>
          <a:r>
            <a:rPr lang="en-US" sz="2000" dirty="0" smtClean="0">
              <a:solidFill>
                <a:schemeClr val="bg1"/>
              </a:solidFill>
            </a:rPr>
            <a:t>A calendar of an interim assessment schedule</a:t>
          </a:r>
        </a:p>
        <a:p>
          <a:pPr algn="l"/>
          <a:endParaRPr lang="en-US" sz="2000" dirty="0" smtClean="0">
            <a:solidFill>
              <a:schemeClr val="bg1"/>
            </a:solidFill>
          </a:endParaRPr>
        </a:p>
        <a:p>
          <a:pPr algn="l"/>
          <a:r>
            <a:rPr lang="en-US" sz="2000" dirty="0" smtClean="0">
              <a:solidFill>
                <a:schemeClr val="bg1"/>
              </a:solidFill>
            </a:rPr>
            <a:t>Understand and engage in a process for creating an interim assessment</a:t>
          </a:r>
        </a:p>
        <a:p>
          <a:pPr algn="l"/>
          <a:endParaRPr lang="en-US" sz="1800" dirty="0" smtClean="0">
            <a:solidFill>
              <a:schemeClr val="accent5"/>
            </a:solidFill>
          </a:endParaRPr>
        </a:p>
        <a:p>
          <a:pPr algn="l"/>
          <a:r>
            <a:rPr lang="en-US" sz="2000" dirty="0" smtClean="0">
              <a:solidFill>
                <a:schemeClr val="bg1"/>
              </a:solidFill>
            </a:rPr>
            <a:t>One completed interim assessment for your course</a:t>
          </a:r>
        </a:p>
      </dgm:t>
    </dgm:pt>
    <dgm:pt modelId="{6C1B2BAA-5045-40B9-9E6D-2E09D33FE6A0}" type="parTrans" cxnId="{7EA9CC5A-3490-4046-8139-38B29D569E1A}">
      <dgm:prSet/>
      <dgm:spPr/>
      <dgm:t>
        <a:bodyPr/>
        <a:lstStyle/>
        <a:p>
          <a:endParaRPr lang="en-US"/>
        </a:p>
      </dgm:t>
    </dgm:pt>
    <dgm:pt modelId="{A0BAAFC3-4AEC-4EBC-9B2E-AEE7F8CB5B5F}" type="sibTrans" cxnId="{7EA9CC5A-3490-4046-8139-38B29D569E1A}">
      <dgm:prSet/>
      <dgm:spPr/>
      <dgm:t>
        <a:bodyPr/>
        <a:lstStyle/>
        <a:p>
          <a:endParaRPr lang="en-US"/>
        </a:p>
      </dgm:t>
    </dgm:pt>
    <dgm:pt modelId="{31404E05-78CD-45B7-94B1-51DE7D1F03B7}" type="pres">
      <dgm:prSet presAssocID="{0C5D13F9-23DD-4452-87D9-DF00A53B95A6}" presName="vert0" presStyleCnt="0">
        <dgm:presLayoutVars>
          <dgm:dir/>
          <dgm:animOne val="branch"/>
          <dgm:animLvl val="lvl"/>
        </dgm:presLayoutVars>
      </dgm:prSet>
      <dgm:spPr/>
      <dgm:t>
        <a:bodyPr/>
        <a:lstStyle/>
        <a:p>
          <a:endParaRPr lang="en-US"/>
        </a:p>
      </dgm:t>
    </dgm:pt>
    <dgm:pt modelId="{122BD4D0-41F5-4E70-8D9F-6948F7D1ED61}" type="pres">
      <dgm:prSet presAssocID="{FFAF90FD-0639-418D-9BA6-44FE18CA45E2}" presName="thickLine" presStyleLbl="alignNode1" presStyleIdx="0" presStyleCnt="1"/>
      <dgm:spPr/>
      <dgm:t>
        <a:bodyPr/>
        <a:lstStyle/>
        <a:p>
          <a:endParaRPr lang="en-US"/>
        </a:p>
      </dgm:t>
    </dgm:pt>
    <dgm:pt modelId="{F50104B7-4372-49A8-B0FF-485192A8F02C}" type="pres">
      <dgm:prSet presAssocID="{FFAF90FD-0639-418D-9BA6-44FE18CA45E2}" presName="horz1" presStyleCnt="0"/>
      <dgm:spPr/>
      <dgm:t>
        <a:bodyPr/>
        <a:lstStyle/>
        <a:p>
          <a:endParaRPr lang="en-US"/>
        </a:p>
      </dgm:t>
    </dgm:pt>
    <dgm:pt modelId="{2752103B-E5D2-4928-9485-E54965DE5E4C}" type="pres">
      <dgm:prSet presAssocID="{FFAF90FD-0639-418D-9BA6-44FE18CA45E2}" presName="tx1" presStyleLbl="revTx" presStyleIdx="0" presStyleCnt="3" custScaleX="231852" custLinFactNeighborY="0"/>
      <dgm:spPr/>
      <dgm:t>
        <a:bodyPr/>
        <a:lstStyle/>
        <a:p>
          <a:endParaRPr lang="en-US"/>
        </a:p>
      </dgm:t>
    </dgm:pt>
    <dgm:pt modelId="{0B34BC09-6B28-4667-93BD-A992726EAD9D}" type="pres">
      <dgm:prSet presAssocID="{FFAF90FD-0639-418D-9BA6-44FE18CA45E2}" presName="vert1" presStyleCnt="0"/>
      <dgm:spPr/>
      <dgm:t>
        <a:bodyPr/>
        <a:lstStyle/>
        <a:p>
          <a:endParaRPr lang="en-US"/>
        </a:p>
      </dgm:t>
    </dgm:pt>
    <dgm:pt modelId="{72667349-6740-4708-9648-DE9DCD2BDD84}" type="pres">
      <dgm:prSet presAssocID="{3C381AFB-42E0-4675-B13E-9AAA977EED22}" presName="vertSpace2a" presStyleCnt="0"/>
      <dgm:spPr/>
    </dgm:pt>
    <dgm:pt modelId="{81FF405A-2138-42C0-84AB-50EB7F561892}" type="pres">
      <dgm:prSet presAssocID="{3C381AFB-42E0-4675-B13E-9AAA977EED22}" presName="horz2" presStyleCnt="0"/>
      <dgm:spPr/>
      <dgm:t>
        <a:bodyPr/>
        <a:lstStyle/>
        <a:p>
          <a:endParaRPr lang="en-US"/>
        </a:p>
      </dgm:t>
    </dgm:pt>
    <dgm:pt modelId="{F7EFC78B-4699-46EA-BAAC-210D70306035}" type="pres">
      <dgm:prSet presAssocID="{3C381AFB-42E0-4675-B13E-9AAA977EED22}" presName="horzSpace2" presStyleCnt="0"/>
      <dgm:spPr/>
      <dgm:t>
        <a:bodyPr/>
        <a:lstStyle/>
        <a:p>
          <a:endParaRPr lang="en-US"/>
        </a:p>
      </dgm:t>
    </dgm:pt>
    <dgm:pt modelId="{AAC83702-F45B-4CEC-AF4A-07799ED99F2D}" type="pres">
      <dgm:prSet presAssocID="{3C381AFB-42E0-4675-B13E-9AAA977EED22}" presName="tx2" presStyleLbl="revTx" presStyleIdx="1" presStyleCnt="3" custScaleX="109078" custScaleY="57008" custLinFactNeighborX="1045" custLinFactNeighborY="-734"/>
      <dgm:spPr/>
      <dgm:t>
        <a:bodyPr/>
        <a:lstStyle/>
        <a:p>
          <a:endParaRPr lang="en-US"/>
        </a:p>
      </dgm:t>
    </dgm:pt>
    <dgm:pt modelId="{4660AD1F-11DC-498F-8796-F36B67576B7F}" type="pres">
      <dgm:prSet presAssocID="{3C381AFB-42E0-4675-B13E-9AAA977EED22}" presName="vert2" presStyleCnt="0"/>
      <dgm:spPr/>
      <dgm:t>
        <a:bodyPr/>
        <a:lstStyle/>
        <a:p>
          <a:endParaRPr lang="en-US"/>
        </a:p>
      </dgm:t>
    </dgm:pt>
    <dgm:pt modelId="{0C1F7300-1C9B-4B78-99C9-044D73BA84C7}" type="pres">
      <dgm:prSet presAssocID="{3C381AFB-42E0-4675-B13E-9AAA977EED22}" presName="thinLine2b" presStyleLbl="callout" presStyleIdx="0" presStyleCnt="2" custLinFactNeighborX="927" custLinFactNeighborY="-93583"/>
      <dgm:spPr/>
      <dgm:t>
        <a:bodyPr/>
        <a:lstStyle/>
        <a:p>
          <a:endParaRPr lang="en-US"/>
        </a:p>
      </dgm:t>
    </dgm:pt>
    <dgm:pt modelId="{62DB5534-9582-4F31-BD0A-1493C8ECEFF7}" type="pres">
      <dgm:prSet presAssocID="{3C381AFB-42E0-4675-B13E-9AAA977EED22}" presName="vertSpace2b" presStyleCnt="0"/>
      <dgm:spPr/>
      <dgm:t>
        <a:bodyPr/>
        <a:lstStyle/>
        <a:p>
          <a:endParaRPr lang="en-US"/>
        </a:p>
      </dgm:t>
    </dgm:pt>
    <dgm:pt modelId="{D5DBAC83-DBD9-4394-9F74-5EC76123E546}" type="pres">
      <dgm:prSet presAssocID="{5E8090B3-0D77-4BE8-AEF1-CFEB33EBF6A3}" presName="horz2" presStyleCnt="0"/>
      <dgm:spPr/>
    </dgm:pt>
    <dgm:pt modelId="{F2F63A82-1E64-4661-8DF3-0E1A86628791}" type="pres">
      <dgm:prSet presAssocID="{5E8090B3-0D77-4BE8-AEF1-CFEB33EBF6A3}" presName="horzSpace2" presStyleCnt="0"/>
      <dgm:spPr/>
    </dgm:pt>
    <dgm:pt modelId="{5F36B82B-00BC-4418-A0E9-F220FCDF0086}" type="pres">
      <dgm:prSet presAssocID="{5E8090B3-0D77-4BE8-AEF1-CFEB33EBF6A3}" presName="tx2" presStyleLbl="revTx" presStyleIdx="2" presStyleCnt="3" custScaleX="104395" custScaleY="79001" custLinFactNeighborX="1045" custLinFactNeighborY="-5055"/>
      <dgm:spPr/>
      <dgm:t>
        <a:bodyPr/>
        <a:lstStyle/>
        <a:p>
          <a:endParaRPr lang="en-US"/>
        </a:p>
      </dgm:t>
    </dgm:pt>
    <dgm:pt modelId="{9924ABE7-9490-4692-96BC-77EF7D6CDA5D}" type="pres">
      <dgm:prSet presAssocID="{5E8090B3-0D77-4BE8-AEF1-CFEB33EBF6A3}" presName="vert2" presStyleCnt="0"/>
      <dgm:spPr/>
    </dgm:pt>
    <dgm:pt modelId="{8B2F0A83-07E5-40D4-ACBE-4FEDEDDA7C50}" type="pres">
      <dgm:prSet presAssocID="{5E8090B3-0D77-4BE8-AEF1-CFEB33EBF6A3}" presName="thinLine2b" presStyleLbl="callout" presStyleIdx="1" presStyleCnt="2" custLinFactNeighborX="2901" custLinFactNeighborY="-35353"/>
      <dgm:spPr/>
    </dgm:pt>
    <dgm:pt modelId="{8761DF09-5D93-4B4A-BD79-5BE4180A1914}" type="pres">
      <dgm:prSet presAssocID="{5E8090B3-0D77-4BE8-AEF1-CFEB33EBF6A3}" presName="vertSpace2b" presStyleCnt="0"/>
      <dgm:spPr/>
    </dgm:pt>
  </dgm:ptLst>
  <dgm:cxnLst>
    <dgm:cxn modelId="{7EA9CC5A-3490-4046-8139-38B29D569E1A}" srcId="{FFAF90FD-0639-418D-9BA6-44FE18CA45E2}" destId="{5E8090B3-0D77-4BE8-AEF1-CFEB33EBF6A3}" srcOrd="1" destOrd="0" parTransId="{6C1B2BAA-5045-40B9-9E6D-2E09D33FE6A0}" sibTransId="{A0BAAFC3-4AEC-4EBC-9B2E-AEE7F8CB5B5F}"/>
    <dgm:cxn modelId="{024A684B-3378-45A3-B9E5-D8468947C7D6}" type="presOf" srcId="{FFAF90FD-0639-418D-9BA6-44FE18CA45E2}" destId="{2752103B-E5D2-4928-9485-E54965DE5E4C}" srcOrd="0" destOrd="0" presId="urn:microsoft.com/office/officeart/2008/layout/LinedList"/>
    <dgm:cxn modelId="{A182A54D-D310-46CD-93ED-FF5079736821}" type="presOf" srcId="{0C5D13F9-23DD-4452-87D9-DF00A53B95A6}" destId="{31404E05-78CD-45B7-94B1-51DE7D1F03B7}" srcOrd="0" destOrd="0" presId="urn:microsoft.com/office/officeart/2008/layout/LinedList"/>
    <dgm:cxn modelId="{7F9C3EBD-D969-496F-BB86-5409946D1750}" srcId="{0C5D13F9-23DD-4452-87D9-DF00A53B95A6}" destId="{FFAF90FD-0639-418D-9BA6-44FE18CA45E2}" srcOrd="0" destOrd="0" parTransId="{7512CA48-CFDB-4385-AC2D-A4CF8408D6BA}" sibTransId="{762F96CA-CC21-45DB-8781-C35243D148CE}"/>
    <dgm:cxn modelId="{866FCD6D-18E2-4057-AF2C-2A7F9DE5C1BD}" type="presOf" srcId="{5E8090B3-0D77-4BE8-AEF1-CFEB33EBF6A3}" destId="{5F36B82B-00BC-4418-A0E9-F220FCDF0086}" srcOrd="0" destOrd="0" presId="urn:microsoft.com/office/officeart/2008/layout/LinedList"/>
    <dgm:cxn modelId="{721BC888-8550-44AC-B733-6539BF31DBFE}" srcId="{FFAF90FD-0639-418D-9BA6-44FE18CA45E2}" destId="{3C381AFB-42E0-4675-B13E-9AAA977EED22}" srcOrd="0" destOrd="0" parTransId="{64AB1D18-F076-4597-AF57-A0A23F58E3F5}" sibTransId="{DD4B997D-EE3D-49F4-A34C-4CF36CBCAACC}"/>
    <dgm:cxn modelId="{E34B5392-7878-4063-A178-C4FD855083D5}" type="presOf" srcId="{3C381AFB-42E0-4675-B13E-9AAA977EED22}" destId="{AAC83702-F45B-4CEC-AF4A-07799ED99F2D}" srcOrd="0" destOrd="0" presId="urn:microsoft.com/office/officeart/2008/layout/LinedList"/>
    <dgm:cxn modelId="{D5BEA8C2-D6F3-452B-B190-56FA6F255B31}" type="presParOf" srcId="{31404E05-78CD-45B7-94B1-51DE7D1F03B7}" destId="{122BD4D0-41F5-4E70-8D9F-6948F7D1ED61}" srcOrd="0" destOrd="0" presId="urn:microsoft.com/office/officeart/2008/layout/LinedList"/>
    <dgm:cxn modelId="{FA925C71-D828-4C77-9D85-C1407268622F}" type="presParOf" srcId="{31404E05-78CD-45B7-94B1-51DE7D1F03B7}" destId="{F50104B7-4372-49A8-B0FF-485192A8F02C}" srcOrd="1" destOrd="0" presId="urn:microsoft.com/office/officeart/2008/layout/LinedList"/>
    <dgm:cxn modelId="{747C6FB5-1017-4464-B636-EBCDAA1E447E}" type="presParOf" srcId="{F50104B7-4372-49A8-B0FF-485192A8F02C}" destId="{2752103B-E5D2-4928-9485-E54965DE5E4C}" srcOrd="0" destOrd="0" presId="urn:microsoft.com/office/officeart/2008/layout/LinedList"/>
    <dgm:cxn modelId="{383C2601-8F2C-4FF8-BDB2-2F65B9642DD1}" type="presParOf" srcId="{F50104B7-4372-49A8-B0FF-485192A8F02C}" destId="{0B34BC09-6B28-4667-93BD-A992726EAD9D}" srcOrd="1" destOrd="0" presId="urn:microsoft.com/office/officeart/2008/layout/LinedList"/>
    <dgm:cxn modelId="{01A6FC10-2D83-448E-AA54-5C187CDDAFD1}" type="presParOf" srcId="{0B34BC09-6B28-4667-93BD-A992726EAD9D}" destId="{72667349-6740-4708-9648-DE9DCD2BDD84}" srcOrd="0" destOrd="0" presId="urn:microsoft.com/office/officeart/2008/layout/LinedList"/>
    <dgm:cxn modelId="{4F89BBCB-FEE8-47F1-84FE-C308A1F3F784}" type="presParOf" srcId="{0B34BC09-6B28-4667-93BD-A992726EAD9D}" destId="{81FF405A-2138-42C0-84AB-50EB7F561892}" srcOrd="1" destOrd="0" presId="urn:microsoft.com/office/officeart/2008/layout/LinedList"/>
    <dgm:cxn modelId="{430E9A6A-B4C7-4AC6-A3AD-7F0A99B79E9B}" type="presParOf" srcId="{81FF405A-2138-42C0-84AB-50EB7F561892}" destId="{F7EFC78B-4699-46EA-BAAC-210D70306035}" srcOrd="0" destOrd="0" presId="urn:microsoft.com/office/officeart/2008/layout/LinedList"/>
    <dgm:cxn modelId="{9437BB4D-A62A-4CB8-B2F6-1ABCDE904930}" type="presParOf" srcId="{81FF405A-2138-42C0-84AB-50EB7F561892}" destId="{AAC83702-F45B-4CEC-AF4A-07799ED99F2D}" srcOrd="1" destOrd="0" presId="urn:microsoft.com/office/officeart/2008/layout/LinedList"/>
    <dgm:cxn modelId="{9672DDFA-87DF-494C-93D3-5B20F2A227B4}" type="presParOf" srcId="{81FF405A-2138-42C0-84AB-50EB7F561892}" destId="{4660AD1F-11DC-498F-8796-F36B67576B7F}" srcOrd="2" destOrd="0" presId="urn:microsoft.com/office/officeart/2008/layout/LinedList"/>
    <dgm:cxn modelId="{6052B64D-F378-4B2A-ADBD-5A3388B9CC1D}" type="presParOf" srcId="{0B34BC09-6B28-4667-93BD-A992726EAD9D}" destId="{0C1F7300-1C9B-4B78-99C9-044D73BA84C7}" srcOrd="2" destOrd="0" presId="urn:microsoft.com/office/officeart/2008/layout/LinedList"/>
    <dgm:cxn modelId="{C1766F91-ED6F-4EAC-A0BE-E789EF4728FB}" type="presParOf" srcId="{0B34BC09-6B28-4667-93BD-A992726EAD9D}" destId="{62DB5534-9582-4F31-BD0A-1493C8ECEFF7}" srcOrd="3" destOrd="0" presId="urn:microsoft.com/office/officeart/2008/layout/LinedList"/>
    <dgm:cxn modelId="{630F0EC7-9A0F-4558-A97E-9802D4C913CC}" type="presParOf" srcId="{0B34BC09-6B28-4667-93BD-A992726EAD9D}" destId="{D5DBAC83-DBD9-4394-9F74-5EC76123E546}" srcOrd="4" destOrd="0" presId="urn:microsoft.com/office/officeart/2008/layout/LinedList"/>
    <dgm:cxn modelId="{2A776924-D4A5-409A-85A1-4ED8AA1D2033}" type="presParOf" srcId="{D5DBAC83-DBD9-4394-9F74-5EC76123E546}" destId="{F2F63A82-1E64-4661-8DF3-0E1A86628791}" srcOrd="0" destOrd="0" presId="urn:microsoft.com/office/officeart/2008/layout/LinedList"/>
    <dgm:cxn modelId="{08680313-C108-4F8C-8B93-4789F39AF2A8}" type="presParOf" srcId="{D5DBAC83-DBD9-4394-9F74-5EC76123E546}" destId="{5F36B82B-00BC-4418-A0E9-F220FCDF0086}" srcOrd="1" destOrd="0" presId="urn:microsoft.com/office/officeart/2008/layout/LinedList"/>
    <dgm:cxn modelId="{FFD1D630-449D-4AAE-8CE3-A6E413D11F5F}" type="presParOf" srcId="{D5DBAC83-DBD9-4394-9F74-5EC76123E546}" destId="{9924ABE7-9490-4692-96BC-77EF7D6CDA5D}" srcOrd="2" destOrd="0" presId="urn:microsoft.com/office/officeart/2008/layout/LinedList"/>
    <dgm:cxn modelId="{60E9033A-018F-4695-A142-A3BC09D9E314}" type="presParOf" srcId="{0B34BC09-6B28-4667-93BD-A992726EAD9D}" destId="{8B2F0A83-07E5-40D4-ACBE-4FEDEDDA7C50}" srcOrd="5" destOrd="0" presId="urn:microsoft.com/office/officeart/2008/layout/LinedList"/>
    <dgm:cxn modelId="{EE201560-C9C9-40F3-BF3B-1E4539DF0C66}" type="presParOf" srcId="{0B34BC09-6B28-4667-93BD-A992726EAD9D}" destId="{8761DF09-5D93-4B4A-BD79-5BE4180A191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78CAF2-C06F-4C81-BD49-EAD007CA5071}"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A8A828B-3FDA-4987-8FAE-B18FCBA0A325}">
      <dgm:prSet phldrT="[Text]"/>
      <dgm:spPr/>
      <dgm:t>
        <a:bodyPr/>
        <a:lstStyle/>
        <a:p>
          <a:r>
            <a:rPr lang="en-US" dirty="0" smtClean="0"/>
            <a:t>Formative Assessment</a:t>
          </a:r>
          <a:endParaRPr lang="en-US" dirty="0"/>
        </a:p>
      </dgm:t>
    </dgm:pt>
    <dgm:pt modelId="{BD980EB7-CBEA-4E14-BDE1-4661CCEC7D0A}" type="parTrans" cxnId="{13ECAF95-95C6-4D80-AED2-14591F5CBFE1}">
      <dgm:prSet/>
      <dgm:spPr/>
      <dgm:t>
        <a:bodyPr/>
        <a:lstStyle/>
        <a:p>
          <a:endParaRPr lang="en-US"/>
        </a:p>
      </dgm:t>
    </dgm:pt>
    <dgm:pt modelId="{2C62E05B-09F4-4819-8F70-431AFBEC9B1C}" type="sibTrans" cxnId="{13ECAF95-95C6-4D80-AED2-14591F5CBFE1}">
      <dgm:prSet/>
      <dgm:spPr/>
      <dgm:t>
        <a:bodyPr/>
        <a:lstStyle/>
        <a:p>
          <a:endParaRPr lang="en-US"/>
        </a:p>
      </dgm:t>
    </dgm:pt>
    <dgm:pt modelId="{17876DE2-983F-46C1-97E3-85505555500B}">
      <dgm:prSet phldrT="[Text]"/>
      <dgm:spPr/>
      <dgm:t>
        <a:bodyPr/>
        <a:lstStyle/>
        <a:p>
          <a:r>
            <a:rPr lang="en-US" dirty="0" smtClean="0"/>
            <a:t>Formative Assessment</a:t>
          </a:r>
          <a:endParaRPr lang="en-US" dirty="0"/>
        </a:p>
      </dgm:t>
    </dgm:pt>
    <dgm:pt modelId="{C4A8DDCC-C90C-4192-A431-2C7B8A8689EE}" type="parTrans" cxnId="{B92396D8-F791-46AB-A95C-F395684640E2}">
      <dgm:prSet/>
      <dgm:spPr/>
      <dgm:t>
        <a:bodyPr/>
        <a:lstStyle/>
        <a:p>
          <a:endParaRPr lang="en-US"/>
        </a:p>
      </dgm:t>
    </dgm:pt>
    <dgm:pt modelId="{6F9E2464-AD0A-4CA9-BF07-7318EFD4508D}" type="sibTrans" cxnId="{B92396D8-F791-46AB-A95C-F395684640E2}">
      <dgm:prSet/>
      <dgm:spPr/>
      <dgm:t>
        <a:bodyPr/>
        <a:lstStyle/>
        <a:p>
          <a:endParaRPr lang="en-US"/>
        </a:p>
      </dgm:t>
    </dgm:pt>
    <dgm:pt modelId="{F682EA6D-4979-4FD3-999E-D39A8DBEA4C1}">
      <dgm:prSet phldrT="[Text]"/>
      <dgm:spPr/>
      <dgm:t>
        <a:bodyPr/>
        <a:lstStyle/>
        <a:p>
          <a:r>
            <a:rPr lang="en-US" dirty="0" smtClean="0"/>
            <a:t>Formative Assessment</a:t>
          </a:r>
          <a:endParaRPr lang="en-US" dirty="0"/>
        </a:p>
      </dgm:t>
    </dgm:pt>
    <dgm:pt modelId="{F0BBAD8A-D3DF-4B17-B2F8-DE0A6F3BC36F}" type="parTrans" cxnId="{81468BE6-64AE-40C9-A6A1-E277B11CB0AB}">
      <dgm:prSet/>
      <dgm:spPr/>
      <dgm:t>
        <a:bodyPr/>
        <a:lstStyle/>
        <a:p>
          <a:endParaRPr lang="en-US"/>
        </a:p>
      </dgm:t>
    </dgm:pt>
    <dgm:pt modelId="{378ABCD5-5F66-4832-9608-427E0C9E958B}" type="sibTrans" cxnId="{81468BE6-64AE-40C9-A6A1-E277B11CB0AB}">
      <dgm:prSet/>
      <dgm:spPr/>
      <dgm:t>
        <a:bodyPr/>
        <a:lstStyle/>
        <a:p>
          <a:endParaRPr lang="en-US"/>
        </a:p>
      </dgm:t>
    </dgm:pt>
    <dgm:pt modelId="{F491AEDC-C775-456F-8CAE-B3EA7F317F67}">
      <dgm:prSet/>
      <dgm:spPr/>
      <dgm:t>
        <a:bodyPr/>
        <a:lstStyle/>
        <a:p>
          <a:r>
            <a:rPr lang="en-US" dirty="0" smtClean="0"/>
            <a:t>Formative Assessment</a:t>
          </a:r>
          <a:endParaRPr lang="en-US" dirty="0"/>
        </a:p>
      </dgm:t>
    </dgm:pt>
    <dgm:pt modelId="{0F5D7485-B654-4529-AE75-8A550AFF22CA}" type="parTrans" cxnId="{DCDC3C6B-FC35-43DF-8216-5D9298321409}">
      <dgm:prSet/>
      <dgm:spPr/>
      <dgm:t>
        <a:bodyPr/>
        <a:lstStyle/>
        <a:p>
          <a:endParaRPr lang="en-US"/>
        </a:p>
      </dgm:t>
    </dgm:pt>
    <dgm:pt modelId="{4E1D17D6-73AE-4883-BF89-DE7FCEEBC8F2}" type="sibTrans" cxnId="{DCDC3C6B-FC35-43DF-8216-5D9298321409}">
      <dgm:prSet/>
      <dgm:spPr/>
      <dgm:t>
        <a:bodyPr/>
        <a:lstStyle/>
        <a:p>
          <a:endParaRPr lang="en-US"/>
        </a:p>
      </dgm:t>
    </dgm:pt>
    <dgm:pt modelId="{A45DE162-8DF3-42B5-B278-418FA89C3656}">
      <dgm:prSet/>
      <dgm:spPr/>
      <dgm:t>
        <a:bodyPr/>
        <a:lstStyle/>
        <a:p>
          <a:r>
            <a:rPr lang="en-US" dirty="0" smtClean="0"/>
            <a:t>Formative Assessment</a:t>
          </a:r>
          <a:endParaRPr lang="en-US" dirty="0"/>
        </a:p>
      </dgm:t>
    </dgm:pt>
    <dgm:pt modelId="{07C9BAF7-BE5F-45D1-B19B-28894F801AFA}" type="parTrans" cxnId="{B9CEA626-6DFB-4EE8-947A-EFE720432400}">
      <dgm:prSet/>
      <dgm:spPr/>
      <dgm:t>
        <a:bodyPr/>
        <a:lstStyle/>
        <a:p>
          <a:endParaRPr lang="en-US"/>
        </a:p>
      </dgm:t>
    </dgm:pt>
    <dgm:pt modelId="{577AC87D-01E1-47B8-B377-DEA44032C8A9}" type="sibTrans" cxnId="{B9CEA626-6DFB-4EE8-947A-EFE720432400}">
      <dgm:prSet/>
      <dgm:spPr/>
      <dgm:t>
        <a:bodyPr/>
        <a:lstStyle/>
        <a:p>
          <a:endParaRPr lang="en-US"/>
        </a:p>
      </dgm:t>
    </dgm:pt>
    <dgm:pt modelId="{31B67404-B9DB-40C2-AEBC-18FF312DCAB3}">
      <dgm:prSet phldrT="[Text]"/>
      <dgm:spPr/>
      <dgm:t>
        <a:bodyPr/>
        <a:lstStyle/>
        <a:p>
          <a:endParaRPr lang="en-US"/>
        </a:p>
      </dgm:t>
    </dgm:pt>
    <dgm:pt modelId="{BE3C1A15-AE48-4074-9CE0-ED570E94C683}" type="parTrans" cxnId="{38B57D19-6EF1-479E-8444-3191624AE7EA}">
      <dgm:prSet/>
      <dgm:spPr/>
      <dgm:t>
        <a:bodyPr/>
        <a:lstStyle/>
        <a:p>
          <a:endParaRPr lang="en-US"/>
        </a:p>
      </dgm:t>
    </dgm:pt>
    <dgm:pt modelId="{065F6A57-6BE0-402E-9A4B-48736BEF28AD}" type="sibTrans" cxnId="{38B57D19-6EF1-479E-8444-3191624AE7EA}">
      <dgm:prSet/>
      <dgm:spPr/>
      <dgm:t>
        <a:bodyPr/>
        <a:lstStyle/>
        <a:p>
          <a:endParaRPr lang="en-US"/>
        </a:p>
      </dgm:t>
    </dgm:pt>
    <dgm:pt modelId="{2B57B429-15EC-4B97-9477-F7F66CA94EC2}" type="pres">
      <dgm:prSet presAssocID="{D778CAF2-C06F-4C81-BD49-EAD007CA5071}" presName="arrowDiagram" presStyleCnt="0">
        <dgm:presLayoutVars>
          <dgm:chMax val="5"/>
          <dgm:dir/>
          <dgm:resizeHandles val="exact"/>
        </dgm:presLayoutVars>
      </dgm:prSet>
      <dgm:spPr/>
      <dgm:t>
        <a:bodyPr/>
        <a:lstStyle/>
        <a:p>
          <a:endParaRPr lang="en-US"/>
        </a:p>
      </dgm:t>
    </dgm:pt>
    <dgm:pt modelId="{02F91C61-2357-4266-A139-9A59FB8829B5}" type="pres">
      <dgm:prSet presAssocID="{D778CAF2-C06F-4C81-BD49-EAD007CA5071}" presName="arrow" presStyleLbl="bgShp" presStyleIdx="0" presStyleCnt="1"/>
      <dgm:spPr/>
    </dgm:pt>
    <dgm:pt modelId="{10C69A81-87FD-480B-AB3F-6EE7833E955B}" type="pres">
      <dgm:prSet presAssocID="{D778CAF2-C06F-4C81-BD49-EAD007CA5071}" presName="arrowDiagram5" presStyleCnt="0"/>
      <dgm:spPr/>
    </dgm:pt>
    <dgm:pt modelId="{DFD0362B-6841-4336-9F9C-6868A86B71E4}" type="pres">
      <dgm:prSet presAssocID="{AA8A828B-3FDA-4987-8FAE-B18FCBA0A325}" presName="bullet5a" presStyleLbl="node1" presStyleIdx="0" presStyleCnt="5"/>
      <dgm:spPr/>
    </dgm:pt>
    <dgm:pt modelId="{5406239B-80DC-4143-A7F3-318AC0260BB3}" type="pres">
      <dgm:prSet presAssocID="{AA8A828B-3FDA-4987-8FAE-B18FCBA0A325}" presName="textBox5a" presStyleLbl="revTx" presStyleIdx="0" presStyleCnt="5">
        <dgm:presLayoutVars>
          <dgm:bulletEnabled val="1"/>
        </dgm:presLayoutVars>
      </dgm:prSet>
      <dgm:spPr/>
      <dgm:t>
        <a:bodyPr/>
        <a:lstStyle/>
        <a:p>
          <a:endParaRPr lang="en-US"/>
        </a:p>
      </dgm:t>
    </dgm:pt>
    <dgm:pt modelId="{4872C178-7B25-475D-A067-09F1D7CBA51C}" type="pres">
      <dgm:prSet presAssocID="{17876DE2-983F-46C1-97E3-85505555500B}" presName="bullet5b" presStyleLbl="node1" presStyleIdx="1" presStyleCnt="5"/>
      <dgm:spPr/>
    </dgm:pt>
    <dgm:pt modelId="{FD5F4C8A-3018-4DB3-BA2B-D754FEB6F0F2}" type="pres">
      <dgm:prSet presAssocID="{17876DE2-983F-46C1-97E3-85505555500B}" presName="textBox5b" presStyleLbl="revTx" presStyleIdx="1" presStyleCnt="5">
        <dgm:presLayoutVars>
          <dgm:bulletEnabled val="1"/>
        </dgm:presLayoutVars>
      </dgm:prSet>
      <dgm:spPr/>
      <dgm:t>
        <a:bodyPr/>
        <a:lstStyle/>
        <a:p>
          <a:endParaRPr lang="en-US"/>
        </a:p>
      </dgm:t>
    </dgm:pt>
    <dgm:pt modelId="{7E906C9B-E531-43F6-AD43-3E7BB59F3A29}" type="pres">
      <dgm:prSet presAssocID="{F682EA6D-4979-4FD3-999E-D39A8DBEA4C1}" presName="bullet5c" presStyleLbl="node1" presStyleIdx="2" presStyleCnt="5"/>
      <dgm:spPr/>
    </dgm:pt>
    <dgm:pt modelId="{78A90286-81CF-482D-8D85-F18129A9CD00}" type="pres">
      <dgm:prSet presAssocID="{F682EA6D-4979-4FD3-999E-D39A8DBEA4C1}" presName="textBox5c" presStyleLbl="revTx" presStyleIdx="2" presStyleCnt="5">
        <dgm:presLayoutVars>
          <dgm:bulletEnabled val="1"/>
        </dgm:presLayoutVars>
      </dgm:prSet>
      <dgm:spPr/>
      <dgm:t>
        <a:bodyPr/>
        <a:lstStyle/>
        <a:p>
          <a:endParaRPr lang="en-US"/>
        </a:p>
      </dgm:t>
    </dgm:pt>
    <dgm:pt modelId="{F5EE204D-D12D-4219-8E72-4CF3E7040A7B}" type="pres">
      <dgm:prSet presAssocID="{F491AEDC-C775-456F-8CAE-B3EA7F317F67}" presName="bullet5d" presStyleLbl="node1" presStyleIdx="3" presStyleCnt="5"/>
      <dgm:spPr/>
    </dgm:pt>
    <dgm:pt modelId="{1FD60C61-4B32-4001-AB73-2B7654251E52}" type="pres">
      <dgm:prSet presAssocID="{F491AEDC-C775-456F-8CAE-B3EA7F317F67}" presName="textBox5d" presStyleLbl="revTx" presStyleIdx="3" presStyleCnt="5">
        <dgm:presLayoutVars>
          <dgm:bulletEnabled val="1"/>
        </dgm:presLayoutVars>
      </dgm:prSet>
      <dgm:spPr/>
      <dgm:t>
        <a:bodyPr/>
        <a:lstStyle/>
        <a:p>
          <a:endParaRPr lang="en-US"/>
        </a:p>
      </dgm:t>
    </dgm:pt>
    <dgm:pt modelId="{1A64EC7C-A474-4EF7-8BFF-58A89F374508}" type="pres">
      <dgm:prSet presAssocID="{A45DE162-8DF3-42B5-B278-418FA89C3656}" presName="bullet5e" presStyleLbl="node1" presStyleIdx="4" presStyleCnt="5"/>
      <dgm:spPr/>
    </dgm:pt>
    <dgm:pt modelId="{29ABA3FB-51D4-4377-A115-589ED58B3A38}" type="pres">
      <dgm:prSet presAssocID="{A45DE162-8DF3-42B5-B278-418FA89C3656}" presName="textBox5e" presStyleLbl="revTx" presStyleIdx="4" presStyleCnt="5">
        <dgm:presLayoutVars>
          <dgm:bulletEnabled val="1"/>
        </dgm:presLayoutVars>
      </dgm:prSet>
      <dgm:spPr/>
      <dgm:t>
        <a:bodyPr/>
        <a:lstStyle/>
        <a:p>
          <a:endParaRPr lang="en-US"/>
        </a:p>
      </dgm:t>
    </dgm:pt>
  </dgm:ptLst>
  <dgm:cxnLst>
    <dgm:cxn modelId="{C8644836-AD52-439C-97CA-BC6BB66CBD0A}" type="presOf" srcId="{D778CAF2-C06F-4C81-BD49-EAD007CA5071}" destId="{2B57B429-15EC-4B97-9477-F7F66CA94EC2}" srcOrd="0" destOrd="0" presId="urn:microsoft.com/office/officeart/2005/8/layout/arrow2"/>
    <dgm:cxn modelId="{38B57D19-6EF1-479E-8444-3191624AE7EA}" srcId="{D778CAF2-C06F-4C81-BD49-EAD007CA5071}" destId="{31B67404-B9DB-40C2-AEBC-18FF312DCAB3}" srcOrd="5" destOrd="0" parTransId="{BE3C1A15-AE48-4074-9CE0-ED570E94C683}" sibTransId="{065F6A57-6BE0-402E-9A4B-48736BEF28AD}"/>
    <dgm:cxn modelId="{FD0D117B-42AA-4F85-B1C2-64AA99106D6C}" type="presOf" srcId="{F491AEDC-C775-456F-8CAE-B3EA7F317F67}" destId="{1FD60C61-4B32-4001-AB73-2B7654251E52}" srcOrd="0" destOrd="0" presId="urn:microsoft.com/office/officeart/2005/8/layout/arrow2"/>
    <dgm:cxn modelId="{DCDC3C6B-FC35-43DF-8216-5D9298321409}" srcId="{D778CAF2-C06F-4C81-BD49-EAD007CA5071}" destId="{F491AEDC-C775-456F-8CAE-B3EA7F317F67}" srcOrd="3" destOrd="0" parTransId="{0F5D7485-B654-4529-AE75-8A550AFF22CA}" sibTransId="{4E1D17D6-73AE-4883-BF89-DE7FCEEBC8F2}"/>
    <dgm:cxn modelId="{9EBFC07B-2937-4A13-AC3B-8D20A28575EF}" type="presOf" srcId="{A45DE162-8DF3-42B5-B278-418FA89C3656}" destId="{29ABA3FB-51D4-4377-A115-589ED58B3A38}" srcOrd="0" destOrd="0" presId="urn:microsoft.com/office/officeart/2005/8/layout/arrow2"/>
    <dgm:cxn modelId="{8ED637BE-F1BC-4E43-A482-237B2D0EE6CD}" type="presOf" srcId="{17876DE2-983F-46C1-97E3-85505555500B}" destId="{FD5F4C8A-3018-4DB3-BA2B-D754FEB6F0F2}" srcOrd="0" destOrd="0" presId="urn:microsoft.com/office/officeart/2005/8/layout/arrow2"/>
    <dgm:cxn modelId="{81468BE6-64AE-40C9-A6A1-E277B11CB0AB}" srcId="{D778CAF2-C06F-4C81-BD49-EAD007CA5071}" destId="{F682EA6D-4979-4FD3-999E-D39A8DBEA4C1}" srcOrd="2" destOrd="0" parTransId="{F0BBAD8A-D3DF-4B17-B2F8-DE0A6F3BC36F}" sibTransId="{378ABCD5-5F66-4832-9608-427E0C9E958B}"/>
    <dgm:cxn modelId="{DF16E546-F8A1-4A34-A10C-8E46C04EE954}" type="presOf" srcId="{AA8A828B-3FDA-4987-8FAE-B18FCBA0A325}" destId="{5406239B-80DC-4143-A7F3-318AC0260BB3}" srcOrd="0" destOrd="0" presId="urn:microsoft.com/office/officeart/2005/8/layout/arrow2"/>
    <dgm:cxn modelId="{13ECAF95-95C6-4D80-AED2-14591F5CBFE1}" srcId="{D778CAF2-C06F-4C81-BD49-EAD007CA5071}" destId="{AA8A828B-3FDA-4987-8FAE-B18FCBA0A325}" srcOrd="0" destOrd="0" parTransId="{BD980EB7-CBEA-4E14-BDE1-4661CCEC7D0A}" sibTransId="{2C62E05B-09F4-4819-8F70-431AFBEC9B1C}"/>
    <dgm:cxn modelId="{199A0668-1610-4468-92DA-58C26147E75E}" type="presOf" srcId="{F682EA6D-4979-4FD3-999E-D39A8DBEA4C1}" destId="{78A90286-81CF-482D-8D85-F18129A9CD00}" srcOrd="0" destOrd="0" presId="urn:microsoft.com/office/officeart/2005/8/layout/arrow2"/>
    <dgm:cxn modelId="{B92396D8-F791-46AB-A95C-F395684640E2}" srcId="{D778CAF2-C06F-4C81-BD49-EAD007CA5071}" destId="{17876DE2-983F-46C1-97E3-85505555500B}" srcOrd="1" destOrd="0" parTransId="{C4A8DDCC-C90C-4192-A431-2C7B8A8689EE}" sibTransId="{6F9E2464-AD0A-4CA9-BF07-7318EFD4508D}"/>
    <dgm:cxn modelId="{B9CEA626-6DFB-4EE8-947A-EFE720432400}" srcId="{D778CAF2-C06F-4C81-BD49-EAD007CA5071}" destId="{A45DE162-8DF3-42B5-B278-418FA89C3656}" srcOrd="4" destOrd="0" parTransId="{07C9BAF7-BE5F-45D1-B19B-28894F801AFA}" sibTransId="{577AC87D-01E1-47B8-B377-DEA44032C8A9}"/>
    <dgm:cxn modelId="{8E0E52C7-CE69-40F0-8525-1EBE3FE75E3D}" type="presParOf" srcId="{2B57B429-15EC-4B97-9477-F7F66CA94EC2}" destId="{02F91C61-2357-4266-A139-9A59FB8829B5}" srcOrd="0" destOrd="0" presId="urn:microsoft.com/office/officeart/2005/8/layout/arrow2"/>
    <dgm:cxn modelId="{34E7BD56-2F4C-42E4-BDAE-01BC8334A0A2}" type="presParOf" srcId="{2B57B429-15EC-4B97-9477-F7F66CA94EC2}" destId="{10C69A81-87FD-480B-AB3F-6EE7833E955B}" srcOrd="1" destOrd="0" presId="urn:microsoft.com/office/officeart/2005/8/layout/arrow2"/>
    <dgm:cxn modelId="{CF77BB72-602B-4F7C-BCB7-E68BA3A84F0E}" type="presParOf" srcId="{10C69A81-87FD-480B-AB3F-6EE7833E955B}" destId="{DFD0362B-6841-4336-9F9C-6868A86B71E4}" srcOrd="0" destOrd="0" presId="urn:microsoft.com/office/officeart/2005/8/layout/arrow2"/>
    <dgm:cxn modelId="{836BCD3D-6575-4EBF-B765-FB8654572C85}" type="presParOf" srcId="{10C69A81-87FD-480B-AB3F-6EE7833E955B}" destId="{5406239B-80DC-4143-A7F3-318AC0260BB3}" srcOrd="1" destOrd="0" presId="urn:microsoft.com/office/officeart/2005/8/layout/arrow2"/>
    <dgm:cxn modelId="{7F3929B5-319F-49E2-AE10-C70F83225B5A}" type="presParOf" srcId="{10C69A81-87FD-480B-AB3F-6EE7833E955B}" destId="{4872C178-7B25-475D-A067-09F1D7CBA51C}" srcOrd="2" destOrd="0" presId="urn:microsoft.com/office/officeart/2005/8/layout/arrow2"/>
    <dgm:cxn modelId="{F3469BF6-631C-43B6-A4C3-BEAB98311D6B}" type="presParOf" srcId="{10C69A81-87FD-480B-AB3F-6EE7833E955B}" destId="{FD5F4C8A-3018-4DB3-BA2B-D754FEB6F0F2}" srcOrd="3" destOrd="0" presId="urn:microsoft.com/office/officeart/2005/8/layout/arrow2"/>
    <dgm:cxn modelId="{62CA2DB3-71EB-45B6-B108-98F7E889C0FF}" type="presParOf" srcId="{10C69A81-87FD-480B-AB3F-6EE7833E955B}" destId="{7E906C9B-E531-43F6-AD43-3E7BB59F3A29}" srcOrd="4" destOrd="0" presId="urn:microsoft.com/office/officeart/2005/8/layout/arrow2"/>
    <dgm:cxn modelId="{4F681B23-AF31-4978-8DD2-AF1BA0B25C6E}" type="presParOf" srcId="{10C69A81-87FD-480B-AB3F-6EE7833E955B}" destId="{78A90286-81CF-482D-8D85-F18129A9CD00}" srcOrd="5" destOrd="0" presId="urn:microsoft.com/office/officeart/2005/8/layout/arrow2"/>
    <dgm:cxn modelId="{56A46781-20B0-446A-AB32-379DF71E1DFF}" type="presParOf" srcId="{10C69A81-87FD-480B-AB3F-6EE7833E955B}" destId="{F5EE204D-D12D-4219-8E72-4CF3E7040A7B}" srcOrd="6" destOrd="0" presId="urn:microsoft.com/office/officeart/2005/8/layout/arrow2"/>
    <dgm:cxn modelId="{C99F8B4D-F221-49C0-94A0-3358CBC22D51}" type="presParOf" srcId="{10C69A81-87FD-480B-AB3F-6EE7833E955B}" destId="{1FD60C61-4B32-4001-AB73-2B7654251E52}" srcOrd="7" destOrd="0" presId="urn:microsoft.com/office/officeart/2005/8/layout/arrow2"/>
    <dgm:cxn modelId="{A67D9455-C705-45AF-90DF-830D708798FF}" type="presParOf" srcId="{10C69A81-87FD-480B-AB3F-6EE7833E955B}" destId="{1A64EC7C-A474-4EF7-8BFF-58A89F374508}" srcOrd="8" destOrd="0" presId="urn:microsoft.com/office/officeart/2005/8/layout/arrow2"/>
    <dgm:cxn modelId="{1ACE6D52-1C56-43B2-931C-4CF8289DC5C2}" type="presParOf" srcId="{10C69A81-87FD-480B-AB3F-6EE7833E955B}" destId="{29ABA3FB-51D4-4377-A115-589ED58B3A3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87A797-67A6-4CAF-B97B-C6CDB151A68F}"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C2FE9F-6A63-4CF7-9F6D-5AEEA2F8DEE0}">
      <dgm:prSet phldrT="[Text]" custT="1"/>
      <dgm:spPr/>
      <dgm:t>
        <a:bodyPr/>
        <a:lstStyle/>
        <a:p>
          <a:r>
            <a:rPr lang="en-US" sz="2400" dirty="0" smtClean="0"/>
            <a:t>SLO</a:t>
          </a:r>
        </a:p>
        <a:p>
          <a:r>
            <a:rPr lang="en-US" sz="1600" dirty="0" smtClean="0"/>
            <a:t>baseline</a:t>
          </a:r>
          <a:endParaRPr lang="en-US" sz="2400" dirty="0"/>
        </a:p>
      </dgm:t>
    </dgm:pt>
    <dgm:pt modelId="{E30316A8-8BA3-467F-B8A2-371295C82641}" type="parTrans" cxnId="{30BE6960-F8DD-4D17-96EC-94E510D1D3EB}">
      <dgm:prSet/>
      <dgm:spPr/>
      <dgm:t>
        <a:bodyPr/>
        <a:lstStyle/>
        <a:p>
          <a:endParaRPr lang="en-US"/>
        </a:p>
      </dgm:t>
    </dgm:pt>
    <dgm:pt modelId="{00F20F9C-F202-4E48-957F-7579613CE5DC}" type="sibTrans" cxnId="{30BE6960-F8DD-4D17-96EC-94E510D1D3EB}">
      <dgm:prSet/>
      <dgm:spPr/>
      <dgm:t>
        <a:bodyPr/>
        <a:lstStyle/>
        <a:p>
          <a:endParaRPr lang="en-US"/>
        </a:p>
      </dgm:t>
    </dgm:pt>
    <dgm:pt modelId="{A589BDC2-C1D7-4781-B990-F36AE3C29E4A}">
      <dgm:prSet phldrT="[Text]" custT="1"/>
      <dgm:spPr/>
      <dgm:t>
        <a:bodyPr/>
        <a:lstStyle/>
        <a:p>
          <a:r>
            <a:rPr lang="en-US" sz="2400" dirty="0" smtClean="0"/>
            <a:t>SLO</a:t>
          </a:r>
          <a:endParaRPr lang="en-US" sz="1400" dirty="0" smtClean="0"/>
        </a:p>
        <a:p>
          <a:r>
            <a:rPr lang="en-US" sz="1400" dirty="0" smtClean="0"/>
            <a:t>Summative Assessment</a:t>
          </a:r>
          <a:endParaRPr lang="en-US" sz="1400" dirty="0"/>
        </a:p>
      </dgm:t>
    </dgm:pt>
    <dgm:pt modelId="{3E4CB0EA-5C65-41F7-9C6A-0E9CAA03CFE6}" type="parTrans" cxnId="{95F28442-2D49-46B6-B085-77EC63F4FD2A}">
      <dgm:prSet/>
      <dgm:spPr/>
      <dgm:t>
        <a:bodyPr/>
        <a:lstStyle/>
        <a:p>
          <a:endParaRPr lang="en-US"/>
        </a:p>
      </dgm:t>
    </dgm:pt>
    <dgm:pt modelId="{243605D3-D8BF-4A21-AFC4-36BD8F3642E0}" type="sibTrans" cxnId="{95F28442-2D49-46B6-B085-77EC63F4FD2A}">
      <dgm:prSet/>
      <dgm:spPr/>
      <dgm:t>
        <a:bodyPr/>
        <a:lstStyle/>
        <a:p>
          <a:endParaRPr lang="en-US"/>
        </a:p>
      </dgm:t>
    </dgm:pt>
    <dgm:pt modelId="{B2694200-9BE8-4449-83E5-7F133DEA1E5C}" type="pres">
      <dgm:prSet presAssocID="{1F87A797-67A6-4CAF-B97B-C6CDB151A68F}" presName="Name0" presStyleCnt="0">
        <dgm:presLayoutVars>
          <dgm:chMax val="7"/>
          <dgm:dir/>
          <dgm:resizeHandles val="exact"/>
        </dgm:presLayoutVars>
      </dgm:prSet>
      <dgm:spPr/>
    </dgm:pt>
    <dgm:pt modelId="{46624568-BDBB-4212-9DA1-9AA3F1464234}" type="pres">
      <dgm:prSet presAssocID="{1F87A797-67A6-4CAF-B97B-C6CDB151A68F}" presName="ellipse1" presStyleLbl="vennNode1" presStyleIdx="0" presStyleCnt="2" custScaleX="41926" custScaleY="33197" custLinFactNeighborX="-64627" custLinFactNeighborY="95756">
        <dgm:presLayoutVars>
          <dgm:bulletEnabled val="1"/>
        </dgm:presLayoutVars>
      </dgm:prSet>
      <dgm:spPr/>
      <dgm:t>
        <a:bodyPr/>
        <a:lstStyle/>
        <a:p>
          <a:endParaRPr lang="en-US"/>
        </a:p>
      </dgm:t>
    </dgm:pt>
    <dgm:pt modelId="{A7A79613-AC15-4383-816C-3CB0B982F9F1}" type="pres">
      <dgm:prSet presAssocID="{1F87A797-67A6-4CAF-B97B-C6CDB151A68F}" presName="ellipse2" presStyleLbl="vennNode1" presStyleIdx="1" presStyleCnt="2" custScaleX="44104" custScaleY="33867" custLinFactNeighborX="70138" custLinFactNeighborY="-69827">
        <dgm:presLayoutVars>
          <dgm:bulletEnabled val="1"/>
        </dgm:presLayoutVars>
      </dgm:prSet>
      <dgm:spPr/>
      <dgm:t>
        <a:bodyPr/>
        <a:lstStyle/>
        <a:p>
          <a:endParaRPr lang="en-US"/>
        </a:p>
      </dgm:t>
    </dgm:pt>
  </dgm:ptLst>
  <dgm:cxnLst>
    <dgm:cxn modelId="{09B26BB5-A7A1-4078-8FD3-EBE25784F34D}" type="presOf" srcId="{1F87A797-67A6-4CAF-B97B-C6CDB151A68F}" destId="{B2694200-9BE8-4449-83E5-7F133DEA1E5C}" srcOrd="0" destOrd="0" presId="urn:microsoft.com/office/officeart/2005/8/layout/rings+Icon"/>
    <dgm:cxn modelId="{30A2CC18-E9BF-4054-A109-16946EC8C2D8}" type="presOf" srcId="{A589BDC2-C1D7-4781-B990-F36AE3C29E4A}" destId="{A7A79613-AC15-4383-816C-3CB0B982F9F1}" srcOrd="0" destOrd="0" presId="urn:microsoft.com/office/officeart/2005/8/layout/rings+Icon"/>
    <dgm:cxn modelId="{95F28442-2D49-46B6-B085-77EC63F4FD2A}" srcId="{1F87A797-67A6-4CAF-B97B-C6CDB151A68F}" destId="{A589BDC2-C1D7-4781-B990-F36AE3C29E4A}" srcOrd="1" destOrd="0" parTransId="{3E4CB0EA-5C65-41F7-9C6A-0E9CAA03CFE6}" sibTransId="{243605D3-D8BF-4A21-AFC4-36BD8F3642E0}"/>
    <dgm:cxn modelId="{6981E394-2B11-49CE-AFDE-022C6D1FBB1E}" type="presOf" srcId="{22C2FE9F-6A63-4CF7-9F6D-5AEEA2F8DEE0}" destId="{46624568-BDBB-4212-9DA1-9AA3F1464234}" srcOrd="0" destOrd="0" presId="urn:microsoft.com/office/officeart/2005/8/layout/rings+Icon"/>
    <dgm:cxn modelId="{30BE6960-F8DD-4D17-96EC-94E510D1D3EB}" srcId="{1F87A797-67A6-4CAF-B97B-C6CDB151A68F}" destId="{22C2FE9F-6A63-4CF7-9F6D-5AEEA2F8DEE0}" srcOrd="0" destOrd="0" parTransId="{E30316A8-8BA3-467F-B8A2-371295C82641}" sibTransId="{00F20F9C-F202-4E48-957F-7579613CE5DC}"/>
    <dgm:cxn modelId="{9E3CADAC-E2C0-40D8-A69B-1ACC727F7177}" type="presParOf" srcId="{B2694200-9BE8-4449-83E5-7F133DEA1E5C}" destId="{46624568-BDBB-4212-9DA1-9AA3F1464234}" srcOrd="0" destOrd="0" presId="urn:microsoft.com/office/officeart/2005/8/layout/rings+Icon"/>
    <dgm:cxn modelId="{DA4A5B20-5E39-41ED-A4D1-6F352A0AB42A}" type="presParOf" srcId="{B2694200-9BE8-4449-83E5-7F133DEA1E5C}" destId="{A7A79613-AC15-4383-816C-3CB0B982F9F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AF302-8BCA-4B9A-9301-351917DC91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62DE31-06F4-4FFC-98FD-8FDDDB4983BD}">
      <dgm:prSet/>
      <dgm:spPr>
        <a:solidFill>
          <a:schemeClr val="accent2"/>
        </a:solidFill>
      </dgm:spPr>
      <dgm:t>
        <a:bodyPr/>
        <a:lstStyle/>
        <a:p>
          <a:pPr algn="ctr" rtl="0"/>
          <a:r>
            <a:rPr lang="en-US" dirty="0" smtClean="0"/>
            <a:t>How does this all fit together?</a:t>
          </a:r>
          <a:endParaRPr lang="en-US" dirty="0"/>
        </a:p>
      </dgm:t>
    </dgm:pt>
    <dgm:pt modelId="{0BF57F17-A16A-4407-AA6A-F33B48605CD4}" type="parTrans" cxnId="{FDE34E25-E1AE-416A-858A-A92E000A3292}">
      <dgm:prSet/>
      <dgm:spPr/>
      <dgm:t>
        <a:bodyPr/>
        <a:lstStyle/>
        <a:p>
          <a:endParaRPr lang="en-US"/>
        </a:p>
      </dgm:t>
    </dgm:pt>
    <dgm:pt modelId="{BD081C95-7F9A-441B-98DD-698C71CCE84D}" type="sibTrans" cxnId="{FDE34E25-E1AE-416A-858A-A92E000A3292}">
      <dgm:prSet/>
      <dgm:spPr/>
      <dgm:t>
        <a:bodyPr/>
        <a:lstStyle/>
        <a:p>
          <a:endParaRPr lang="en-US"/>
        </a:p>
      </dgm:t>
    </dgm:pt>
    <dgm:pt modelId="{7E10C38B-A1BF-4D86-9BB6-76061150337C}" type="pres">
      <dgm:prSet presAssocID="{DE6AF302-8BCA-4B9A-9301-351917DC9172}" presName="linear" presStyleCnt="0">
        <dgm:presLayoutVars>
          <dgm:animLvl val="lvl"/>
          <dgm:resizeHandles val="exact"/>
        </dgm:presLayoutVars>
      </dgm:prSet>
      <dgm:spPr/>
      <dgm:t>
        <a:bodyPr/>
        <a:lstStyle/>
        <a:p>
          <a:endParaRPr lang="en-US"/>
        </a:p>
      </dgm:t>
    </dgm:pt>
    <dgm:pt modelId="{A406096D-A738-40A9-91A0-1660DE35784B}" type="pres">
      <dgm:prSet presAssocID="{7E62DE31-06F4-4FFC-98FD-8FDDDB4983BD}" presName="parentText" presStyleLbl="node1" presStyleIdx="0" presStyleCnt="1" custLinFactNeighborX="-10000" custLinFactNeighborY="-34802">
        <dgm:presLayoutVars>
          <dgm:chMax val="0"/>
          <dgm:bulletEnabled val="1"/>
        </dgm:presLayoutVars>
      </dgm:prSet>
      <dgm:spPr/>
      <dgm:t>
        <a:bodyPr/>
        <a:lstStyle/>
        <a:p>
          <a:endParaRPr lang="en-US"/>
        </a:p>
      </dgm:t>
    </dgm:pt>
  </dgm:ptLst>
  <dgm:cxnLst>
    <dgm:cxn modelId="{F628E920-06A8-45C3-BEDC-DAE7243BE012}" type="presOf" srcId="{7E62DE31-06F4-4FFC-98FD-8FDDDB4983BD}" destId="{A406096D-A738-40A9-91A0-1660DE35784B}" srcOrd="0" destOrd="0" presId="urn:microsoft.com/office/officeart/2005/8/layout/vList2"/>
    <dgm:cxn modelId="{580B5CC4-7383-47BA-836C-C2AB41E51906}" type="presOf" srcId="{DE6AF302-8BCA-4B9A-9301-351917DC9172}" destId="{7E10C38B-A1BF-4D86-9BB6-76061150337C}" srcOrd="0" destOrd="0" presId="urn:microsoft.com/office/officeart/2005/8/layout/vList2"/>
    <dgm:cxn modelId="{FDE34E25-E1AE-416A-858A-A92E000A3292}" srcId="{DE6AF302-8BCA-4B9A-9301-351917DC9172}" destId="{7E62DE31-06F4-4FFC-98FD-8FDDDB4983BD}" srcOrd="0" destOrd="0" parTransId="{0BF57F17-A16A-4407-AA6A-F33B48605CD4}" sibTransId="{BD081C95-7F9A-441B-98DD-698C71CCE84D}"/>
    <dgm:cxn modelId="{673B619F-4141-4170-A6B6-85F9F0CDADF2}" type="presParOf" srcId="{7E10C38B-A1BF-4D86-9BB6-76061150337C}" destId="{A406096D-A738-40A9-91A0-1660DE35784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487CA-3AE2-4059-BC3F-0D553B1AE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DC4BBD-CC5A-4AE1-BAF0-3240ECEC3808}">
      <dgm:prSet/>
      <dgm:spPr>
        <a:solidFill>
          <a:schemeClr val="accent6"/>
        </a:solidFill>
      </dgm:spPr>
      <dgm:t>
        <a:bodyPr/>
        <a:lstStyle/>
        <a:p>
          <a:pPr rtl="0"/>
          <a:r>
            <a:rPr lang="en-US" dirty="0" smtClean="0"/>
            <a:t>After establishing the most important learning for your course with the SLO, periodically measure student progress toward that goal throughout the school year.</a:t>
          </a:r>
          <a:endParaRPr lang="en-US" dirty="0"/>
        </a:p>
      </dgm:t>
    </dgm:pt>
    <dgm:pt modelId="{7E5C12FF-20F8-4716-A4FF-1095FDC855FB}" type="parTrans" cxnId="{903C1875-DE5D-41B4-B876-B3C621EF4577}">
      <dgm:prSet/>
      <dgm:spPr/>
      <dgm:t>
        <a:bodyPr/>
        <a:lstStyle/>
        <a:p>
          <a:endParaRPr lang="en-US"/>
        </a:p>
      </dgm:t>
    </dgm:pt>
    <dgm:pt modelId="{94B00DD8-C490-4C6A-A9E7-559C3E68F833}" type="sibTrans" cxnId="{903C1875-DE5D-41B4-B876-B3C621EF4577}">
      <dgm:prSet/>
      <dgm:spPr/>
      <dgm:t>
        <a:bodyPr/>
        <a:lstStyle/>
        <a:p>
          <a:endParaRPr lang="en-US"/>
        </a:p>
      </dgm:t>
    </dgm:pt>
    <dgm:pt modelId="{AC2E17E5-680E-4AD6-ABAF-21C648E82DF1}" type="pres">
      <dgm:prSet presAssocID="{B33487CA-3AE2-4059-BC3F-0D553B1AE516}" presName="linear" presStyleCnt="0">
        <dgm:presLayoutVars>
          <dgm:animLvl val="lvl"/>
          <dgm:resizeHandles val="exact"/>
        </dgm:presLayoutVars>
      </dgm:prSet>
      <dgm:spPr/>
      <dgm:t>
        <a:bodyPr/>
        <a:lstStyle/>
        <a:p>
          <a:endParaRPr lang="en-US"/>
        </a:p>
      </dgm:t>
    </dgm:pt>
    <dgm:pt modelId="{2F5A7FF7-A731-4AD3-949E-B54D45020D1E}" type="pres">
      <dgm:prSet presAssocID="{CDDC4BBD-CC5A-4AE1-BAF0-3240ECEC3808}" presName="parentText" presStyleLbl="node1" presStyleIdx="0" presStyleCnt="1">
        <dgm:presLayoutVars>
          <dgm:chMax val="0"/>
          <dgm:bulletEnabled val="1"/>
        </dgm:presLayoutVars>
      </dgm:prSet>
      <dgm:spPr/>
      <dgm:t>
        <a:bodyPr/>
        <a:lstStyle/>
        <a:p>
          <a:endParaRPr lang="en-US"/>
        </a:p>
      </dgm:t>
    </dgm:pt>
  </dgm:ptLst>
  <dgm:cxnLst>
    <dgm:cxn modelId="{903C1875-DE5D-41B4-B876-B3C621EF4577}" srcId="{B33487CA-3AE2-4059-BC3F-0D553B1AE516}" destId="{CDDC4BBD-CC5A-4AE1-BAF0-3240ECEC3808}" srcOrd="0" destOrd="0" parTransId="{7E5C12FF-20F8-4716-A4FF-1095FDC855FB}" sibTransId="{94B00DD8-C490-4C6A-A9E7-559C3E68F833}"/>
    <dgm:cxn modelId="{D6C7034F-043D-4326-A22F-40F014F53461}" type="presOf" srcId="{CDDC4BBD-CC5A-4AE1-BAF0-3240ECEC3808}" destId="{2F5A7FF7-A731-4AD3-949E-B54D45020D1E}" srcOrd="0" destOrd="0" presId="urn:microsoft.com/office/officeart/2005/8/layout/vList2"/>
    <dgm:cxn modelId="{7212FAB9-51EE-447C-B2DE-A337EDB66E4C}" type="presOf" srcId="{B33487CA-3AE2-4059-BC3F-0D553B1AE516}" destId="{AC2E17E5-680E-4AD6-ABAF-21C648E82DF1}" srcOrd="0" destOrd="0" presId="urn:microsoft.com/office/officeart/2005/8/layout/vList2"/>
    <dgm:cxn modelId="{CBB43CE2-39B1-415E-90B8-C57ADA466F64}" type="presParOf" srcId="{AC2E17E5-680E-4AD6-ABAF-21C648E82DF1}" destId="{2F5A7FF7-A731-4AD3-949E-B54D45020D1E}"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78CAF2-C06F-4C81-BD49-EAD007CA5071}"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A8A828B-3FDA-4987-8FAE-B18FCBA0A325}">
      <dgm:prSet phldrT="[Text]"/>
      <dgm:spPr/>
      <dgm:t>
        <a:bodyPr/>
        <a:lstStyle/>
        <a:p>
          <a:r>
            <a:rPr lang="en-US" dirty="0" smtClean="0"/>
            <a:t>November 1</a:t>
          </a:r>
          <a:endParaRPr lang="en-US" dirty="0"/>
        </a:p>
      </dgm:t>
    </dgm:pt>
    <dgm:pt modelId="{BD980EB7-CBEA-4E14-BDE1-4661CCEC7D0A}" type="parTrans" cxnId="{13ECAF95-95C6-4D80-AED2-14591F5CBFE1}">
      <dgm:prSet/>
      <dgm:spPr/>
      <dgm:t>
        <a:bodyPr/>
        <a:lstStyle/>
        <a:p>
          <a:endParaRPr lang="en-US"/>
        </a:p>
      </dgm:t>
    </dgm:pt>
    <dgm:pt modelId="{2C62E05B-09F4-4819-8F70-431AFBEC9B1C}" type="sibTrans" cxnId="{13ECAF95-95C6-4D80-AED2-14591F5CBFE1}">
      <dgm:prSet/>
      <dgm:spPr/>
      <dgm:t>
        <a:bodyPr/>
        <a:lstStyle/>
        <a:p>
          <a:endParaRPr lang="en-US"/>
        </a:p>
      </dgm:t>
    </dgm:pt>
    <dgm:pt modelId="{17876DE2-983F-46C1-97E3-85505555500B}">
      <dgm:prSet phldrT="[Text]"/>
      <dgm:spPr/>
      <dgm:t>
        <a:bodyPr/>
        <a:lstStyle/>
        <a:p>
          <a:r>
            <a:rPr lang="en-US" dirty="0" smtClean="0"/>
            <a:t>December 12</a:t>
          </a:r>
          <a:endParaRPr lang="en-US" dirty="0"/>
        </a:p>
      </dgm:t>
    </dgm:pt>
    <dgm:pt modelId="{C4A8DDCC-C90C-4192-A431-2C7B8A8689EE}" type="parTrans" cxnId="{B92396D8-F791-46AB-A95C-F395684640E2}">
      <dgm:prSet/>
      <dgm:spPr/>
      <dgm:t>
        <a:bodyPr/>
        <a:lstStyle/>
        <a:p>
          <a:endParaRPr lang="en-US"/>
        </a:p>
      </dgm:t>
    </dgm:pt>
    <dgm:pt modelId="{6F9E2464-AD0A-4CA9-BF07-7318EFD4508D}" type="sibTrans" cxnId="{B92396D8-F791-46AB-A95C-F395684640E2}">
      <dgm:prSet/>
      <dgm:spPr/>
      <dgm:t>
        <a:bodyPr/>
        <a:lstStyle/>
        <a:p>
          <a:endParaRPr lang="en-US"/>
        </a:p>
      </dgm:t>
    </dgm:pt>
    <dgm:pt modelId="{F682EA6D-4979-4FD3-999E-D39A8DBEA4C1}">
      <dgm:prSet phldrT="[Text]"/>
      <dgm:spPr/>
      <dgm:t>
        <a:bodyPr/>
        <a:lstStyle/>
        <a:p>
          <a:r>
            <a:rPr lang="en-US" dirty="0" smtClean="0"/>
            <a:t>January 30</a:t>
          </a:r>
          <a:endParaRPr lang="en-US" dirty="0"/>
        </a:p>
      </dgm:t>
    </dgm:pt>
    <dgm:pt modelId="{F0BBAD8A-D3DF-4B17-B2F8-DE0A6F3BC36F}" type="parTrans" cxnId="{81468BE6-64AE-40C9-A6A1-E277B11CB0AB}">
      <dgm:prSet/>
      <dgm:spPr/>
      <dgm:t>
        <a:bodyPr/>
        <a:lstStyle/>
        <a:p>
          <a:endParaRPr lang="en-US"/>
        </a:p>
      </dgm:t>
    </dgm:pt>
    <dgm:pt modelId="{378ABCD5-5F66-4832-9608-427E0C9E958B}" type="sibTrans" cxnId="{81468BE6-64AE-40C9-A6A1-E277B11CB0AB}">
      <dgm:prSet/>
      <dgm:spPr/>
      <dgm:t>
        <a:bodyPr/>
        <a:lstStyle/>
        <a:p>
          <a:endParaRPr lang="en-US"/>
        </a:p>
      </dgm:t>
    </dgm:pt>
    <dgm:pt modelId="{F491AEDC-C775-456F-8CAE-B3EA7F317F67}">
      <dgm:prSet/>
      <dgm:spPr/>
      <dgm:t>
        <a:bodyPr/>
        <a:lstStyle/>
        <a:p>
          <a:r>
            <a:rPr lang="en-US" dirty="0" smtClean="0"/>
            <a:t>March 6</a:t>
          </a:r>
          <a:endParaRPr lang="en-US" dirty="0"/>
        </a:p>
      </dgm:t>
    </dgm:pt>
    <dgm:pt modelId="{0F5D7485-B654-4529-AE75-8A550AFF22CA}" type="parTrans" cxnId="{DCDC3C6B-FC35-43DF-8216-5D9298321409}">
      <dgm:prSet/>
      <dgm:spPr/>
      <dgm:t>
        <a:bodyPr/>
        <a:lstStyle/>
        <a:p>
          <a:endParaRPr lang="en-US"/>
        </a:p>
      </dgm:t>
    </dgm:pt>
    <dgm:pt modelId="{4E1D17D6-73AE-4883-BF89-DE7FCEEBC8F2}" type="sibTrans" cxnId="{DCDC3C6B-FC35-43DF-8216-5D9298321409}">
      <dgm:prSet/>
      <dgm:spPr/>
      <dgm:t>
        <a:bodyPr/>
        <a:lstStyle/>
        <a:p>
          <a:endParaRPr lang="en-US"/>
        </a:p>
      </dgm:t>
    </dgm:pt>
    <dgm:pt modelId="{A45DE162-8DF3-42B5-B278-418FA89C3656}">
      <dgm:prSet/>
      <dgm:spPr/>
      <dgm:t>
        <a:bodyPr/>
        <a:lstStyle/>
        <a:p>
          <a:r>
            <a:rPr lang="en-US" dirty="0" smtClean="0"/>
            <a:t>April 24</a:t>
          </a:r>
          <a:endParaRPr lang="en-US" dirty="0"/>
        </a:p>
      </dgm:t>
    </dgm:pt>
    <dgm:pt modelId="{07C9BAF7-BE5F-45D1-B19B-28894F801AFA}" type="parTrans" cxnId="{B9CEA626-6DFB-4EE8-947A-EFE720432400}">
      <dgm:prSet/>
      <dgm:spPr/>
      <dgm:t>
        <a:bodyPr/>
        <a:lstStyle/>
        <a:p>
          <a:endParaRPr lang="en-US"/>
        </a:p>
      </dgm:t>
    </dgm:pt>
    <dgm:pt modelId="{577AC87D-01E1-47B8-B377-DEA44032C8A9}" type="sibTrans" cxnId="{B9CEA626-6DFB-4EE8-947A-EFE720432400}">
      <dgm:prSet/>
      <dgm:spPr/>
      <dgm:t>
        <a:bodyPr/>
        <a:lstStyle/>
        <a:p>
          <a:endParaRPr lang="en-US"/>
        </a:p>
      </dgm:t>
    </dgm:pt>
    <dgm:pt modelId="{31B67404-B9DB-40C2-AEBC-18FF312DCAB3}">
      <dgm:prSet phldrT="[Text]"/>
      <dgm:spPr/>
      <dgm:t>
        <a:bodyPr/>
        <a:lstStyle/>
        <a:p>
          <a:endParaRPr lang="en-US"/>
        </a:p>
      </dgm:t>
    </dgm:pt>
    <dgm:pt modelId="{BE3C1A15-AE48-4074-9CE0-ED570E94C683}" type="parTrans" cxnId="{38B57D19-6EF1-479E-8444-3191624AE7EA}">
      <dgm:prSet/>
      <dgm:spPr/>
      <dgm:t>
        <a:bodyPr/>
        <a:lstStyle/>
        <a:p>
          <a:endParaRPr lang="en-US"/>
        </a:p>
      </dgm:t>
    </dgm:pt>
    <dgm:pt modelId="{065F6A57-6BE0-402E-9A4B-48736BEF28AD}" type="sibTrans" cxnId="{38B57D19-6EF1-479E-8444-3191624AE7EA}">
      <dgm:prSet/>
      <dgm:spPr/>
      <dgm:t>
        <a:bodyPr/>
        <a:lstStyle/>
        <a:p>
          <a:endParaRPr lang="en-US"/>
        </a:p>
      </dgm:t>
    </dgm:pt>
    <dgm:pt modelId="{2B57B429-15EC-4B97-9477-F7F66CA94EC2}" type="pres">
      <dgm:prSet presAssocID="{D778CAF2-C06F-4C81-BD49-EAD007CA5071}" presName="arrowDiagram" presStyleCnt="0">
        <dgm:presLayoutVars>
          <dgm:chMax val="5"/>
          <dgm:dir/>
          <dgm:resizeHandles val="exact"/>
        </dgm:presLayoutVars>
      </dgm:prSet>
      <dgm:spPr/>
      <dgm:t>
        <a:bodyPr/>
        <a:lstStyle/>
        <a:p>
          <a:endParaRPr lang="en-US"/>
        </a:p>
      </dgm:t>
    </dgm:pt>
    <dgm:pt modelId="{02F91C61-2357-4266-A139-9A59FB8829B5}" type="pres">
      <dgm:prSet presAssocID="{D778CAF2-C06F-4C81-BD49-EAD007CA5071}" presName="arrow" presStyleLbl="bgShp" presStyleIdx="0" presStyleCnt="1"/>
      <dgm:spPr/>
    </dgm:pt>
    <dgm:pt modelId="{10C69A81-87FD-480B-AB3F-6EE7833E955B}" type="pres">
      <dgm:prSet presAssocID="{D778CAF2-C06F-4C81-BD49-EAD007CA5071}" presName="arrowDiagram5" presStyleCnt="0"/>
      <dgm:spPr/>
    </dgm:pt>
    <dgm:pt modelId="{DFD0362B-6841-4336-9F9C-6868A86B71E4}" type="pres">
      <dgm:prSet presAssocID="{AA8A828B-3FDA-4987-8FAE-B18FCBA0A325}" presName="bullet5a" presStyleLbl="node1" presStyleIdx="0" presStyleCnt="5"/>
      <dgm:spPr/>
    </dgm:pt>
    <dgm:pt modelId="{5406239B-80DC-4143-A7F3-318AC0260BB3}" type="pres">
      <dgm:prSet presAssocID="{AA8A828B-3FDA-4987-8FAE-B18FCBA0A325}" presName="textBox5a" presStyleLbl="revTx" presStyleIdx="0" presStyleCnt="5" custScaleX="145548" custScaleY="43978" custLinFactNeighborX="2418" custLinFactNeighborY="-19047">
        <dgm:presLayoutVars>
          <dgm:bulletEnabled val="1"/>
        </dgm:presLayoutVars>
      </dgm:prSet>
      <dgm:spPr/>
      <dgm:t>
        <a:bodyPr/>
        <a:lstStyle/>
        <a:p>
          <a:endParaRPr lang="en-US"/>
        </a:p>
      </dgm:t>
    </dgm:pt>
    <dgm:pt modelId="{4872C178-7B25-475D-A067-09F1D7CBA51C}" type="pres">
      <dgm:prSet presAssocID="{17876DE2-983F-46C1-97E3-85505555500B}" presName="bullet5b" presStyleLbl="node1" presStyleIdx="1" presStyleCnt="5"/>
      <dgm:spPr/>
    </dgm:pt>
    <dgm:pt modelId="{FD5F4C8A-3018-4DB3-BA2B-D754FEB6F0F2}" type="pres">
      <dgm:prSet presAssocID="{17876DE2-983F-46C1-97E3-85505555500B}" presName="textBox5b" presStyleLbl="revTx" presStyleIdx="1" presStyleCnt="5" custAng="10800000" custFlipVert="1" custScaleX="124197" custScaleY="27287" custLinFactNeighborX="-13855" custLinFactNeighborY="-27844">
        <dgm:presLayoutVars>
          <dgm:bulletEnabled val="1"/>
        </dgm:presLayoutVars>
      </dgm:prSet>
      <dgm:spPr/>
      <dgm:t>
        <a:bodyPr/>
        <a:lstStyle/>
        <a:p>
          <a:endParaRPr lang="en-US"/>
        </a:p>
      </dgm:t>
    </dgm:pt>
    <dgm:pt modelId="{7E906C9B-E531-43F6-AD43-3E7BB59F3A29}" type="pres">
      <dgm:prSet presAssocID="{F682EA6D-4979-4FD3-999E-D39A8DBEA4C1}" presName="bullet5c" presStyleLbl="node1" presStyleIdx="2" presStyleCnt="5"/>
      <dgm:spPr/>
    </dgm:pt>
    <dgm:pt modelId="{78A90286-81CF-482D-8D85-F18129A9CD00}" type="pres">
      <dgm:prSet presAssocID="{F682EA6D-4979-4FD3-999E-D39A8DBEA4C1}" presName="textBox5c" presStyleLbl="revTx" presStyleIdx="2" presStyleCnt="5" custAng="10800000" custFlipVert="1" custScaleX="93523" custScaleY="18624" custLinFactNeighborX="-3627" custLinFactNeighborY="-32622">
        <dgm:presLayoutVars>
          <dgm:bulletEnabled val="1"/>
        </dgm:presLayoutVars>
      </dgm:prSet>
      <dgm:spPr/>
      <dgm:t>
        <a:bodyPr/>
        <a:lstStyle/>
        <a:p>
          <a:endParaRPr lang="en-US"/>
        </a:p>
      </dgm:t>
    </dgm:pt>
    <dgm:pt modelId="{F5EE204D-D12D-4219-8E72-4CF3E7040A7B}" type="pres">
      <dgm:prSet presAssocID="{F491AEDC-C775-456F-8CAE-B3EA7F317F67}" presName="bullet5d" presStyleLbl="node1" presStyleIdx="3" presStyleCnt="5"/>
      <dgm:spPr/>
    </dgm:pt>
    <dgm:pt modelId="{1FD60C61-4B32-4001-AB73-2B7654251E52}" type="pres">
      <dgm:prSet presAssocID="{F491AEDC-C775-456F-8CAE-B3EA7F317F67}" presName="textBox5d" presStyleLbl="revTx" presStyleIdx="3" presStyleCnt="5" custAng="10800000" custFlipVert="1" custScaleX="102083" custScaleY="19403" custLinFactNeighborX="-2083" custLinFactNeighborY="-32338">
        <dgm:presLayoutVars>
          <dgm:bulletEnabled val="1"/>
        </dgm:presLayoutVars>
      </dgm:prSet>
      <dgm:spPr/>
      <dgm:t>
        <a:bodyPr/>
        <a:lstStyle/>
        <a:p>
          <a:endParaRPr lang="en-US"/>
        </a:p>
      </dgm:t>
    </dgm:pt>
    <dgm:pt modelId="{1A64EC7C-A474-4EF7-8BFF-58A89F374508}" type="pres">
      <dgm:prSet presAssocID="{A45DE162-8DF3-42B5-B278-418FA89C3656}" presName="bullet5e" presStyleLbl="node1" presStyleIdx="4" presStyleCnt="5"/>
      <dgm:spPr/>
    </dgm:pt>
    <dgm:pt modelId="{29ABA3FB-51D4-4377-A115-589ED58B3A38}" type="pres">
      <dgm:prSet presAssocID="{A45DE162-8DF3-42B5-B278-418FA89C3656}" presName="textBox5e" presStyleLbl="revTx" presStyleIdx="4" presStyleCnt="5" custScaleY="18478" custLinFactNeighborX="1042" custLinFactNeighborY="-33605">
        <dgm:presLayoutVars>
          <dgm:bulletEnabled val="1"/>
        </dgm:presLayoutVars>
      </dgm:prSet>
      <dgm:spPr/>
      <dgm:t>
        <a:bodyPr/>
        <a:lstStyle/>
        <a:p>
          <a:endParaRPr lang="en-US"/>
        </a:p>
      </dgm:t>
    </dgm:pt>
  </dgm:ptLst>
  <dgm:cxnLst>
    <dgm:cxn modelId="{9CFC2715-A908-432B-AE97-ED46B3AD3606}" type="presOf" srcId="{D778CAF2-C06F-4C81-BD49-EAD007CA5071}" destId="{2B57B429-15EC-4B97-9477-F7F66CA94EC2}" srcOrd="0" destOrd="0" presId="urn:microsoft.com/office/officeart/2005/8/layout/arrow2"/>
    <dgm:cxn modelId="{38B57D19-6EF1-479E-8444-3191624AE7EA}" srcId="{D778CAF2-C06F-4C81-BD49-EAD007CA5071}" destId="{31B67404-B9DB-40C2-AEBC-18FF312DCAB3}" srcOrd="5" destOrd="0" parTransId="{BE3C1A15-AE48-4074-9CE0-ED570E94C683}" sibTransId="{065F6A57-6BE0-402E-9A4B-48736BEF28AD}"/>
    <dgm:cxn modelId="{DCDC3C6B-FC35-43DF-8216-5D9298321409}" srcId="{D778CAF2-C06F-4C81-BD49-EAD007CA5071}" destId="{F491AEDC-C775-456F-8CAE-B3EA7F317F67}" srcOrd="3" destOrd="0" parTransId="{0F5D7485-B654-4529-AE75-8A550AFF22CA}" sibTransId="{4E1D17D6-73AE-4883-BF89-DE7FCEEBC8F2}"/>
    <dgm:cxn modelId="{81468BE6-64AE-40C9-A6A1-E277B11CB0AB}" srcId="{D778CAF2-C06F-4C81-BD49-EAD007CA5071}" destId="{F682EA6D-4979-4FD3-999E-D39A8DBEA4C1}" srcOrd="2" destOrd="0" parTransId="{F0BBAD8A-D3DF-4B17-B2F8-DE0A6F3BC36F}" sibTransId="{378ABCD5-5F66-4832-9608-427E0C9E958B}"/>
    <dgm:cxn modelId="{B0C0E049-39DC-46CF-AE16-94B34C3D3B2E}" type="presOf" srcId="{A45DE162-8DF3-42B5-B278-418FA89C3656}" destId="{29ABA3FB-51D4-4377-A115-589ED58B3A38}" srcOrd="0" destOrd="0" presId="urn:microsoft.com/office/officeart/2005/8/layout/arrow2"/>
    <dgm:cxn modelId="{99CA80DA-CBCC-4283-BA04-03332A83A31E}" type="presOf" srcId="{17876DE2-983F-46C1-97E3-85505555500B}" destId="{FD5F4C8A-3018-4DB3-BA2B-D754FEB6F0F2}" srcOrd="0" destOrd="0" presId="urn:microsoft.com/office/officeart/2005/8/layout/arrow2"/>
    <dgm:cxn modelId="{29728F10-1A09-4F53-BC95-3AC9AD45FE95}" type="presOf" srcId="{F682EA6D-4979-4FD3-999E-D39A8DBEA4C1}" destId="{78A90286-81CF-482D-8D85-F18129A9CD00}" srcOrd="0" destOrd="0" presId="urn:microsoft.com/office/officeart/2005/8/layout/arrow2"/>
    <dgm:cxn modelId="{13ECAF95-95C6-4D80-AED2-14591F5CBFE1}" srcId="{D778CAF2-C06F-4C81-BD49-EAD007CA5071}" destId="{AA8A828B-3FDA-4987-8FAE-B18FCBA0A325}" srcOrd="0" destOrd="0" parTransId="{BD980EB7-CBEA-4E14-BDE1-4661CCEC7D0A}" sibTransId="{2C62E05B-09F4-4819-8F70-431AFBEC9B1C}"/>
    <dgm:cxn modelId="{832D5CE6-C13F-4132-865A-367D63E21802}" type="presOf" srcId="{F491AEDC-C775-456F-8CAE-B3EA7F317F67}" destId="{1FD60C61-4B32-4001-AB73-2B7654251E52}" srcOrd="0" destOrd="0" presId="urn:microsoft.com/office/officeart/2005/8/layout/arrow2"/>
    <dgm:cxn modelId="{B92396D8-F791-46AB-A95C-F395684640E2}" srcId="{D778CAF2-C06F-4C81-BD49-EAD007CA5071}" destId="{17876DE2-983F-46C1-97E3-85505555500B}" srcOrd="1" destOrd="0" parTransId="{C4A8DDCC-C90C-4192-A431-2C7B8A8689EE}" sibTransId="{6F9E2464-AD0A-4CA9-BF07-7318EFD4508D}"/>
    <dgm:cxn modelId="{B9CEA626-6DFB-4EE8-947A-EFE720432400}" srcId="{D778CAF2-C06F-4C81-BD49-EAD007CA5071}" destId="{A45DE162-8DF3-42B5-B278-418FA89C3656}" srcOrd="4" destOrd="0" parTransId="{07C9BAF7-BE5F-45D1-B19B-28894F801AFA}" sibTransId="{577AC87D-01E1-47B8-B377-DEA44032C8A9}"/>
    <dgm:cxn modelId="{6A41009B-9935-4093-A350-7A51DC55704F}" type="presOf" srcId="{AA8A828B-3FDA-4987-8FAE-B18FCBA0A325}" destId="{5406239B-80DC-4143-A7F3-318AC0260BB3}" srcOrd="0" destOrd="0" presId="urn:microsoft.com/office/officeart/2005/8/layout/arrow2"/>
    <dgm:cxn modelId="{7FCB74C4-C05E-49BE-A7DB-FB3CCAE2870D}" type="presParOf" srcId="{2B57B429-15EC-4B97-9477-F7F66CA94EC2}" destId="{02F91C61-2357-4266-A139-9A59FB8829B5}" srcOrd="0" destOrd="0" presId="urn:microsoft.com/office/officeart/2005/8/layout/arrow2"/>
    <dgm:cxn modelId="{4DF09405-9A0D-4353-B53E-336F68A39978}" type="presParOf" srcId="{2B57B429-15EC-4B97-9477-F7F66CA94EC2}" destId="{10C69A81-87FD-480B-AB3F-6EE7833E955B}" srcOrd="1" destOrd="0" presId="urn:microsoft.com/office/officeart/2005/8/layout/arrow2"/>
    <dgm:cxn modelId="{A4331B92-6C74-4DB0-BE44-46CEDA3133E2}" type="presParOf" srcId="{10C69A81-87FD-480B-AB3F-6EE7833E955B}" destId="{DFD0362B-6841-4336-9F9C-6868A86B71E4}" srcOrd="0" destOrd="0" presId="urn:microsoft.com/office/officeart/2005/8/layout/arrow2"/>
    <dgm:cxn modelId="{BB41ECBF-8012-417E-BB71-CD1080DD99B5}" type="presParOf" srcId="{10C69A81-87FD-480B-AB3F-6EE7833E955B}" destId="{5406239B-80DC-4143-A7F3-318AC0260BB3}" srcOrd="1" destOrd="0" presId="urn:microsoft.com/office/officeart/2005/8/layout/arrow2"/>
    <dgm:cxn modelId="{43B09279-61EA-4D79-A62D-DE61D948A98B}" type="presParOf" srcId="{10C69A81-87FD-480B-AB3F-6EE7833E955B}" destId="{4872C178-7B25-475D-A067-09F1D7CBA51C}" srcOrd="2" destOrd="0" presId="urn:microsoft.com/office/officeart/2005/8/layout/arrow2"/>
    <dgm:cxn modelId="{7542DF39-8987-4146-9691-50BEE83F8A62}" type="presParOf" srcId="{10C69A81-87FD-480B-AB3F-6EE7833E955B}" destId="{FD5F4C8A-3018-4DB3-BA2B-D754FEB6F0F2}" srcOrd="3" destOrd="0" presId="urn:microsoft.com/office/officeart/2005/8/layout/arrow2"/>
    <dgm:cxn modelId="{FFBDB305-904C-4612-B898-319A31819991}" type="presParOf" srcId="{10C69A81-87FD-480B-AB3F-6EE7833E955B}" destId="{7E906C9B-E531-43F6-AD43-3E7BB59F3A29}" srcOrd="4" destOrd="0" presId="urn:microsoft.com/office/officeart/2005/8/layout/arrow2"/>
    <dgm:cxn modelId="{F3E1BE3A-20C9-49C0-B179-3A8953A84CCD}" type="presParOf" srcId="{10C69A81-87FD-480B-AB3F-6EE7833E955B}" destId="{78A90286-81CF-482D-8D85-F18129A9CD00}" srcOrd="5" destOrd="0" presId="urn:microsoft.com/office/officeart/2005/8/layout/arrow2"/>
    <dgm:cxn modelId="{AB2410A2-1E92-4B13-8A58-BD18E83A27BE}" type="presParOf" srcId="{10C69A81-87FD-480B-AB3F-6EE7833E955B}" destId="{F5EE204D-D12D-4219-8E72-4CF3E7040A7B}" srcOrd="6" destOrd="0" presId="urn:microsoft.com/office/officeart/2005/8/layout/arrow2"/>
    <dgm:cxn modelId="{D8BE6DCA-1EF7-40DF-9341-D71A5D15AEB5}" type="presParOf" srcId="{10C69A81-87FD-480B-AB3F-6EE7833E955B}" destId="{1FD60C61-4B32-4001-AB73-2B7654251E52}" srcOrd="7" destOrd="0" presId="urn:microsoft.com/office/officeart/2005/8/layout/arrow2"/>
    <dgm:cxn modelId="{2935FD82-964B-4A9E-93A4-0EC1C05F77F1}" type="presParOf" srcId="{10C69A81-87FD-480B-AB3F-6EE7833E955B}" destId="{1A64EC7C-A474-4EF7-8BFF-58A89F374508}" srcOrd="8" destOrd="0" presId="urn:microsoft.com/office/officeart/2005/8/layout/arrow2"/>
    <dgm:cxn modelId="{26D243B7-DA84-472D-B616-091FDCE11896}" type="presParOf" srcId="{10C69A81-87FD-480B-AB3F-6EE7833E955B}" destId="{29ABA3FB-51D4-4377-A115-589ED58B3A3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87A797-67A6-4CAF-B97B-C6CDB151A68F}"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endParaRPr lang="en-US"/>
        </a:p>
      </dgm:t>
    </dgm:pt>
    <dgm:pt modelId="{EA5039F4-8B62-40D0-AB11-86CB9D192D8C}">
      <dgm:prSet phldrT="[Text]"/>
      <dgm:spPr/>
      <dgm:t>
        <a:bodyPr/>
        <a:lstStyle/>
        <a:p>
          <a:r>
            <a:rPr lang="en-US" dirty="0" smtClean="0"/>
            <a:t>SLO</a:t>
          </a:r>
        </a:p>
        <a:p>
          <a:r>
            <a:rPr lang="en-US" dirty="0" smtClean="0"/>
            <a:t>baseline</a:t>
          </a:r>
          <a:endParaRPr lang="en-US" dirty="0"/>
        </a:p>
      </dgm:t>
    </dgm:pt>
    <dgm:pt modelId="{4370B4ED-404D-4273-B336-570941899DF8}" type="parTrans" cxnId="{28019670-F17C-4F67-A551-679D2D276F4C}">
      <dgm:prSet/>
      <dgm:spPr/>
      <dgm:t>
        <a:bodyPr/>
        <a:lstStyle/>
        <a:p>
          <a:endParaRPr lang="en-US"/>
        </a:p>
      </dgm:t>
    </dgm:pt>
    <dgm:pt modelId="{6E0841E8-A477-4CE6-81BF-21C2BC757631}" type="sibTrans" cxnId="{28019670-F17C-4F67-A551-679D2D276F4C}">
      <dgm:prSet/>
      <dgm:spPr/>
      <dgm:t>
        <a:bodyPr/>
        <a:lstStyle/>
        <a:p>
          <a:endParaRPr lang="en-US"/>
        </a:p>
      </dgm:t>
    </dgm:pt>
    <dgm:pt modelId="{D0249FB3-213B-4F1A-A900-971711E3A01A}">
      <dgm:prSet phldrT="[Text]"/>
      <dgm:spPr/>
      <dgm:t>
        <a:bodyPr/>
        <a:lstStyle/>
        <a:p>
          <a:r>
            <a:rPr lang="en-US" dirty="0" smtClean="0"/>
            <a:t>SLO</a:t>
          </a:r>
        </a:p>
        <a:p>
          <a:r>
            <a:rPr lang="en-US" dirty="0" smtClean="0"/>
            <a:t>Summative Assessment</a:t>
          </a:r>
          <a:endParaRPr lang="en-US" dirty="0"/>
        </a:p>
      </dgm:t>
    </dgm:pt>
    <dgm:pt modelId="{B9E5D6EC-4AC9-4D36-91FF-B5A44CEA490B}" type="parTrans" cxnId="{C12AD7B8-2F1A-4E34-A38D-A3987A53762C}">
      <dgm:prSet/>
      <dgm:spPr/>
      <dgm:t>
        <a:bodyPr/>
        <a:lstStyle/>
        <a:p>
          <a:endParaRPr lang="en-US"/>
        </a:p>
      </dgm:t>
    </dgm:pt>
    <dgm:pt modelId="{636C61B6-7C02-48AB-AE29-4C3920AE6297}" type="sibTrans" cxnId="{C12AD7B8-2F1A-4E34-A38D-A3987A53762C}">
      <dgm:prSet/>
      <dgm:spPr/>
      <dgm:t>
        <a:bodyPr/>
        <a:lstStyle/>
        <a:p>
          <a:endParaRPr lang="en-US"/>
        </a:p>
      </dgm:t>
    </dgm:pt>
    <dgm:pt modelId="{B2694200-9BE8-4449-83E5-7F133DEA1E5C}" type="pres">
      <dgm:prSet presAssocID="{1F87A797-67A6-4CAF-B97B-C6CDB151A68F}" presName="Name0" presStyleCnt="0">
        <dgm:presLayoutVars>
          <dgm:chMax val="7"/>
          <dgm:dir/>
          <dgm:resizeHandles val="exact"/>
        </dgm:presLayoutVars>
      </dgm:prSet>
      <dgm:spPr/>
      <dgm:t>
        <a:bodyPr/>
        <a:lstStyle/>
        <a:p>
          <a:endParaRPr lang="en-US"/>
        </a:p>
      </dgm:t>
    </dgm:pt>
    <dgm:pt modelId="{46624568-BDBB-4212-9DA1-9AA3F1464234}" type="pres">
      <dgm:prSet presAssocID="{1F87A797-67A6-4CAF-B97B-C6CDB151A68F}" presName="ellipse1" presStyleLbl="vennNode1" presStyleIdx="0" presStyleCnt="2" custScaleX="41926" custScaleY="33197" custLinFactNeighborX="-64627" custLinFactNeighborY="95756">
        <dgm:presLayoutVars>
          <dgm:bulletEnabled val="1"/>
        </dgm:presLayoutVars>
      </dgm:prSet>
      <dgm:spPr/>
      <dgm:t>
        <a:bodyPr/>
        <a:lstStyle/>
        <a:p>
          <a:endParaRPr lang="en-US"/>
        </a:p>
      </dgm:t>
    </dgm:pt>
    <dgm:pt modelId="{A7A79613-AC15-4383-816C-3CB0B982F9F1}" type="pres">
      <dgm:prSet presAssocID="{1F87A797-67A6-4CAF-B97B-C6CDB151A68F}" presName="ellipse2" presStyleLbl="vennNode1" presStyleIdx="1" presStyleCnt="2" custScaleX="44104" custScaleY="33867" custLinFactNeighborX="70138" custLinFactNeighborY="-69827">
        <dgm:presLayoutVars>
          <dgm:bulletEnabled val="1"/>
        </dgm:presLayoutVars>
      </dgm:prSet>
      <dgm:spPr/>
      <dgm:t>
        <a:bodyPr/>
        <a:lstStyle/>
        <a:p>
          <a:endParaRPr lang="en-US"/>
        </a:p>
      </dgm:t>
    </dgm:pt>
  </dgm:ptLst>
  <dgm:cxnLst>
    <dgm:cxn modelId="{728E0D92-D579-4DD6-AB06-07B68AABFA7B}" type="presOf" srcId="{EA5039F4-8B62-40D0-AB11-86CB9D192D8C}" destId="{46624568-BDBB-4212-9DA1-9AA3F1464234}" srcOrd="0" destOrd="0" presId="urn:microsoft.com/office/officeart/2005/8/layout/rings+Icon"/>
    <dgm:cxn modelId="{2DBE50FA-F688-4A93-9625-D948F13C2E72}" type="presOf" srcId="{D0249FB3-213B-4F1A-A900-971711E3A01A}" destId="{A7A79613-AC15-4383-816C-3CB0B982F9F1}" srcOrd="0" destOrd="0" presId="urn:microsoft.com/office/officeart/2005/8/layout/rings+Icon"/>
    <dgm:cxn modelId="{FA922A5B-45A4-4027-9146-E797ED6D4B1D}" type="presOf" srcId="{1F87A797-67A6-4CAF-B97B-C6CDB151A68F}" destId="{B2694200-9BE8-4449-83E5-7F133DEA1E5C}" srcOrd="0" destOrd="0" presId="urn:microsoft.com/office/officeart/2005/8/layout/rings+Icon"/>
    <dgm:cxn modelId="{28019670-F17C-4F67-A551-679D2D276F4C}" srcId="{1F87A797-67A6-4CAF-B97B-C6CDB151A68F}" destId="{EA5039F4-8B62-40D0-AB11-86CB9D192D8C}" srcOrd="0" destOrd="0" parTransId="{4370B4ED-404D-4273-B336-570941899DF8}" sibTransId="{6E0841E8-A477-4CE6-81BF-21C2BC757631}"/>
    <dgm:cxn modelId="{C12AD7B8-2F1A-4E34-A38D-A3987A53762C}" srcId="{1F87A797-67A6-4CAF-B97B-C6CDB151A68F}" destId="{D0249FB3-213B-4F1A-A900-971711E3A01A}" srcOrd="1" destOrd="0" parTransId="{B9E5D6EC-4AC9-4D36-91FF-B5A44CEA490B}" sibTransId="{636C61B6-7C02-48AB-AE29-4C3920AE6297}"/>
    <dgm:cxn modelId="{52F995C6-4F71-4D04-BDAB-61E7964C857B}" type="presParOf" srcId="{B2694200-9BE8-4449-83E5-7F133DEA1E5C}" destId="{46624568-BDBB-4212-9DA1-9AA3F1464234}" srcOrd="0" destOrd="0" presId="urn:microsoft.com/office/officeart/2005/8/layout/rings+Icon"/>
    <dgm:cxn modelId="{13EAC29B-50F8-4044-8CBE-FDF85DE74A4C}" type="presParOf" srcId="{B2694200-9BE8-4449-83E5-7F133DEA1E5C}" destId="{A7A79613-AC15-4383-816C-3CB0B982F9F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6AF302-8BCA-4B9A-9301-351917DC91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62DE31-06F4-4FFC-98FD-8FDDDB4983BD}">
      <dgm:prSet/>
      <dgm:spPr>
        <a:solidFill>
          <a:schemeClr val="accent2"/>
        </a:solidFill>
      </dgm:spPr>
      <dgm:t>
        <a:bodyPr/>
        <a:lstStyle/>
        <a:p>
          <a:pPr algn="ctr" rtl="0"/>
          <a:r>
            <a:rPr lang="en-US" dirty="0" smtClean="0"/>
            <a:t>Calendar Learning Checkpoints</a:t>
          </a:r>
          <a:endParaRPr lang="en-US" dirty="0"/>
        </a:p>
      </dgm:t>
    </dgm:pt>
    <dgm:pt modelId="{0BF57F17-A16A-4407-AA6A-F33B48605CD4}" type="parTrans" cxnId="{FDE34E25-E1AE-416A-858A-A92E000A3292}">
      <dgm:prSet/>
      <dgm:spPr/>
      <dgm:t>
        <a:bodyPr/>
        <a:lstStyle/>
        <a:p>
          <a:endParaRPr lang="en-US"/>
        </a:p>
      </dgm:t>
    </dgm:pt>
    <dgm:pt modelId="{BD081C95-7F9A-441B-98DD-698C71CCE84D}" type="sibTrans" cxnId="{FDE34E25-E1AE-416A-858A-A92E000A3292}">
      <dgm:prSet/>
      <dgm:spPr/>
      <dgm:t>
        <a:bodyPr/>
        <a:lstStyle/>
        <a:p>
          <a:endParaRPr lang="en-US"/>
        </a:p>
      </dgm:t>
    </dgm:pt>
    <dgm:pt modelId="{7E10C38B-A1BF-4D86-9BB6-76061150337C}" type="pres">
      <dgm:prSet presAssocID="{DE6AF302-8BCA-4B9A-9301-351917DC9172}" presName="linear" presStyleCnt="0">
        <dgm:presLayoutVars>
          <dgm:animLvl val="lvl"/>
          <dgm:resizeHandles val="exact"/>
        </dgm:presLayoutVars>
      </dgm:prSet>
      <dgm:spPr/>
      <dgm:t>
        <a:bodyPr/>
        <a:lstStyle/>
        <a:p>
          <a:endParaRPr lang="en-US"/>
        </a:p>
      </dgm:t>
    </dgm:pt>
    <dgm:pt modelId="{A406096D-A738-40A9-91A0-1660DE35784B}" type="pres">
      <dgm:prSet presAssocID="{7E62DE31-06F4-4FFC-98FD-8FDDDB4983BD}" presName="parentText" presStyleLbl="node1" presStyleIdx="0" presStyleCnt="1" custLinFactX="1852" custLinFactY="170254" custLinFactNeighborX="100000" custLinFactNeighborY="200000">
        <dgm:presLayoutVars>
          <dgm:chMax val="0"/>
          <dgm:bulletEnabled val="1"/>
        </dgm:presLayoutVars>
      </dgm:prSet>
      <dgm:spPr/>
      <dgm:t>
        <a:bodyPr/>
        <a:lstStyle/>
        <a:p>
          <a:endParaRPr lang="en-US"/>
        </a:p>
      </dgm:t>
    </dgm:pt>
  </dgm:ptLst>
  <dgm:cxnLst>
    <dgm:cxn modelId="{4A00F026-DBCB-4B4D-B610-24CCFB72E63F}" type="presOf" srcId="{DE6AF302-8BCA-4B9A-9301-351917DC9172}" destId="{7E10C38B-A1BF-4D86-9BB6-76061150337C}" srcOrd="0" destOrd="0" presId="urn:microsoft.com/office/officeart/2005/8/layout/vList2"/>
    <dgm:cxn modelId="{1683DA43-DD53-46E1-867A-20D9248DB5E5}" type="presOf" srcId="{7E62DE31-06F4-4FFC-98FD-8FDDDB4983BD}" destId="{A406096D-A738-40A9-91A0-1660DE35784B}" srcOrd="0" destOrd="0" presId="urn:microsoft.com/office/officeart/2005/8/layout/vList2"/>
    <dgm:cxn modelId="{FDE34E25-E1AE-416A-858A-A92E000A3292}" srcId="{DE6AF302-8BCA-4B9A-9301-351917DC9172}" destId="{7E62DE31-06F4-4FFC-98FD-8FDDDB4983BD}" srcOrd="0" destOrd="0" parTransId="{0BF57F17-A16A-4407-AA6A-F33B48605CD4}" sibTransId="{BD081C95-7F9A-441B-98DD-698C71CCE84D}"/>
    <dgm:cxn modelId="{1863D75E-A8D5-4826-A8B0-4EAB0E2E60DF}" type="presParOf" srcId="{7E10C38B-A1BF-4D86-9BB6-76061150337C}" destId="{A406096D-A738-40A9-91A0-1660DE35784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BD4D0-41F5-4E70-8D9F-6948F7D1ED61}">
      <dsp:nvSpPr>
        <dsp:cNvPr id="0" name=""/>
        <dsp:cNvSpPr/>
      </dsp:nvSpPr>
      <dsp:spPr>
        <a:xfrm>
          <a:off x="0" y="2939"/>
          <a:ext cx="64770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752103B-E5D2-4928-9485-E54965DE5E4C}">
      <dsp:nvSpPr>
        <dsp:cNvPr id="0" name=""/>
        <dsp:cNvSpPr/>
      </dsp:nvSpPr>
      <dsp:spPr>
        <a:xfrm>
          <a:off x="0" y="2939"/>
          <a:ext cx="2249625" cy="6013921"/>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n-US" sz="2000" kern="1200" dirty="0" smtClean="0">
            <a:solidFill>
              <a:schemeClr val="bg1"/>
            </a:solidFill>
          </a:endParaRPr>
        </a:p>
        <a:p>
          <a:pPr lvl="0" algn="ctr" defTabSz="889000">
            <a:lnSpc>
              <a:spcPct val="90000"/>
            </a:lnSpc>
            <a:spcBef>
              <a:spcPct val="0"/>
            </a:spcBef>
            <a:spcAft>
              <a:spcPct val="35000"/>
            </a:spcAft>
          </a:pPr>
          <a:r>
            <a:rPr lang="en-US" sz="2400" kern="1200" dirty="0" smtClean="0">
              <a:solidFill>
                <a:schemeClr val="bg1"/>
              </a:solidFill>
            </a:rPr>
            <a:t>Interim Assessments and DDI</a:t>
          </a: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r>
            <a:rPr lang="en-US" sz="2400" kern="1200" dirty="0" smtClean="0">
              <a:solidFill>
                <a:schemeClr val="bg1"/>
              </a:solidFill>
            </a:rPr>
            <a:t>Interim Assessment Design and Implementation</a:t>
          </a: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dsp:txBody>
      <dsp:txXfrm>
        <a:off x="0" y="2939"/>
        <a:ext cx="2249625" cy="6013921"/>
      </dsp:txXfrm>
    </dsp:sp>
    <dsp:sp modelId="{AAC83702-F45B-4CEC-AF4A-07799ED99F2D}">
      <dsp:nvSpPr>
        <dsp:cNvPr id="0" name=""/>
        <dsp:cNvSpPr/>
      </dsp:nvSpPr>
      <dsp:spPr>
        <a:xfrm>
          <a:off x="2322907" y="172806"/>
          <a:ext cx="4154092" cy="226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kern="1200" dirty="0" smtClean="0">
            <a:solidFill>
              <a:schemeClr val="accent5"/>
            </a:solidFill>
          </a:endParaRPr>
        </a:p>
        <a:p>
          <a:pPr lvl="0" algn="l" defTabSz="488950">
            <a:lnSpc>
              <a:spcPct val="90000"/>
            </a:lnSpc>
            <a:spcBef>
              <a:spcPct val="0"/>
            </a:spcBef>
            <a:spcAft>
              <a:spcPct val="35000"/>
            </a:spcAft>
          </a:pPr>
          <a:endParaRPr lang="en-US" sz="2000" kern="1200" dirty="0" smtClean="0">
            <a:solidFill>
              <a:schemeClr val="accent5"/>
            </a:solidFill>
          </a:endParaRPr>
        </a:p>
        <a:p>
          <a:pPr lvl="0" algn="l" defTabSz="488950">
            <a:lnSpc>
              <a:spcPct val="90000"/>
            </a:lnSpc>
            <a:spcBef>
              <a:spcPct val="0"/>
            </a:spcBef>
            <a:spcAft>
              <a:spcPct val="35000"/>
            </a:spcAft>
          </a:pPr>
          <a:r>
            <a:rPr lang="en-US" sz="2000" kern="1200" dirty="0" smtClean="0">
              <a:solidFill>
                <a:schemeClr val="bg1"/>
              </a:solidFill>
            </a:rPr>
            <a:t>Understand the relationship of common interim assessments and Data Driven Instruction (DDI) as  part of Race to the Top</a:t>
          </a:r>
        </a:p>
        <a:p>
          <a:pPr lvl="0" algn="l" defTabSz="488950">
            <a:lnSpc>
              <a:spcPct val="90000"/>
            </a:lnSpc>
            <a:spcBef>
              <a:spcPct val="0"/>
            </a:spcBef>
            <a:spcAft>
              <a:spcPct val="35000"/>
            </a:spcAft>
          </a:pPr>
          <a:endParaRPr lang="en-US" sz="2000" kern="1200" dirty="0" smtClean="0">
            <a:solidFill>
              <a:schemeClr val="bg1"/>
            </a:solidFill>
          </a:endParaRPr>
        </a:p>
        <a:p>
          <a:pPr lvl="0" algn="l" defTabSz="488950">
            <a:lnSpc>
              <a:spcPct val="90000"/>
            </a:lnSpc>
            <a:spcBef>
              <a:spcPct val="0"/>
            </a:spcBef>
            <a:spcAft>
              <a:spcPct val="35000"/>
            </a:spcAft>
          </a:pPr>
          <a:endParaRPr lang="en-US" sz="1800" kern="1200" dirty="0" smtClean="0">
            <a:solidFill>
              <a:schemeClr val="bg1"/>
            </a:solidFill>
          </a:endParaRPr>
        </a:p>
      </dsp:txBody>
      <dsp:txXfrm>
        <a:off x="2322907" y="172806"/>
        <a:ext cx="4154092" cy="2269986"/>
      </dsp:txXfrm>
    </dsp:sp>
    <dsp:sp modelId="{0C1F7300-1C9B-4B78-99C9-044D73BA84C7}">
      <dsp:nvSpPr>
        <dsp:cNvPr id="0" name=""/>
        <dsp:cNvSpPr/>
      </dsp:nvSpPr>
      <dsp:spPr>
        <a:xfrm>
          <a:off x="2285603" y="2285701"/>
          <a:ext cx="3881139"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F36B82B-00BC-4418-A0E9-F220FCDF0086}">
      <dsp:nvSpPr>
        <dsp:cNvPr id="0" name=""/>
        <dsp:cNvSpPr/>
      </dsp:nvSpPr>
      <dsp:spPr>
        <a:xfrm>
          <a:off x="2362193" y="2469829"/>
          <a:ext cx="3975746" cy="314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rPr>
            <a:t>A calendar of an interim assessment schedule</a:t>
          </a:r>
        </a:p>
        <a:p>
          <a:pPr lvl="0" algn="l" defTabSz="889000">
            <a:lnSpc>
              <a:spcPct val="90000"/>
            </a:lnSpc>
            <a:spcBef>
              <a:spcPct val="0"/>
            </a:spcBef>
            <a:spcAft>
              <a:spcPct val="35000"/>
            </a:spcAft>
          </a:pPr>
          <a:endParaRPr lang="en-US" sz="2000" kern="1200" dirty="0" smtClean="0">
            <a:solidFill>
              <a:schemeClr val="bg1"/>
            </a:solidFill>
          </a:endParaRPr>
        </a:p>
        <a:p>
          <a:pPr lvl="0" algn="l" defTabSz="889000">
            <a:lnSpc>
              <a:spcPct val="90000"/>
            </a:lnSpc>
            <a:spcBef>
              <a:spcPct val="0"/>
            </a:spcBef>
            <a:spcAft>
              <a:spcPct val="35000"/>
            </a:spcAft>
          </a:pPr>
          <a:r>
            <a:rPr lang="en-US" sz="2000" kern="1200" dirty="0" smtClean="0">
              <a:solidFill>
                <a:schemeClr val="bg1"/>
              </a:solidFill>
            </a:rPr>
            <a:t>Understand and engage in a process for creating an interim assessment</a:t>
          </a:r>
        </a:p>
        <a:p>
          <a:pPr lvl="0" algn="l" defTabSz="889000">
            <a:lnSpc>
              <a:spcPct val="90000"/>
            </a:lnSpc>
            <a:spcBef>
              <a:spcPct val="0"/>
            </a:spcBef>
            <a:spcAft>
              <a:spcPct val="35000"/>
            </a:spcAft>
          </a:pPr>
          <a:endParaRPr lang="en-US" sz="1800" kern="1200" dirty="0" smtClean="0">
            <a:solidFill>
              <a:schemeClr val="accent5"/>
            </a:solidFill>
          </a:endParaRPr>
        </a:p>
        <a:p>
          <a:pPr lvl="0" algn="l" defTabSz="889000">
            <a:lnSpc>
              <a:spcPct val="90000"/>
            </a:lnSpc>
            <a:spcBef>
              <a:spcPct val="0"/>
            </a:spcBef>
            <a:spcAft>
              <a:spcPct val="35000"/>
            </a:spcAft>
          </a:pPr>
          <a:r>
            <a:rPr lang="en-US" sz="2000" kern="1200" dirty="0" smtClean="0">
              <a:solidFill>
                <a:schemeClr val="bg1"/>
              </a:solidFill>
            </a:rPr>
            <a:t>One completed interim assessment for your course</a:t>
          </a:r>
        </a:p>
      </dsp:txBody>
      <dsp:txXfrm>
        <a:off x="2362193" y="2469829"/>
        <a:ext cx="3975746" cy="3145720"/>
      </dsp:txXfrm>
    </dsp:sp>
    <dsp:sp modelId="{8B2F0A83-07E5-40D4-ACBE-4FEDEDDA7C50}">
      <dsp:nvSpPr>
        <dsp:cNvPr id="0" name=""/>
        <dsp:cNvSpPr/>
      </dsp:nvSpPr>
      <dsp:spPr>
        <a:xfrm>
          <a:off x="2362216" y="5746447"/>
          <a:ext cx="3881139"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BD4D0-41F5-4E70-8D9F-6948F7D1ED61}">
      <dsp:nvSpPr>
        <dsp:cNvPr id="0" name=""/>
        <dsp:cNvSpPr/>
      </dsp:nvSpPr>
      <dsp:spPr>
        <a:xfrm>
          <a:off x="0" y="2939"/>
          <a:ext cx="64770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752103B-E5D2-4928-9485-E54965DE5E4C}">
      <dsp:nvSpPr>
        <dsp:cNvPr id="0" name=""/>
        <dsp:cNvSpPr/>
      </dsp:nvSpPr>
      <dsp:spPr>
        <a:xfrm>
          <a:off x="0" y="2939"/>
          <a:ext cx="2249625" cy="6013921"/>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n-US" sz="2000" kern="1200" dirty="0" smtClean="0">
            <a:solidFill>
              <a:schemeClr val="bg1"/>
            </a:solidFill>
          </a:endParaRPr>
        </a:p>
        <a:p>
          <a:pPr lvl="0" algn="ctr" defTabSz="889000">
            <a:lnSpc>
              <a:spcPct val="90000"/>
            </a:lnSpc>
            <a:spcBef>
              <a:spcPct val="0"/>
            </a:spcBef>
            <a:spcAft>
              <a:spcPct val="35000"/>
            </a:spcAft>
          </a:pPr>
          <a:r>
            <a:rPr lang="en-US" sz="2400" kern="1200" dirty="0" smtClean="0">
              <a:solidFill>
                <a:schemeClr val="bg1"/>
              </a:solidFill>
            </a:rPr>
            <a:t>Interim Assessments and DDI</a:t>
          </a: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r>
            <a:rPr lang="en-US" sz="2400" kern="1200" dirty="0" smtClean="0">
              <a:solidFill>
                <a:schemeClr val="bg1"/>
              </a:solidFill>
            </a:rPr>
            <a:t>Interim Assessment Design and Implementation</a:t>
          </a: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dsp:txBody>
      <dsp:txXfrm>
        <a:off x="0" y="2939"/>
        <a:ext cx="2249625" cy="6013921"/>
      </dsp:txXfrm>
    </dsp:sp>
    <dsp:sp modelId="{AAC83702-F45B-4CEC-AF4A-07799ED99F2D}">
      <dsp:nvSpPr>
        <dsp:cNvPr id="0" name=""/>
        <dsp:cNvSpPr/>
      </dsp:nvSpPr>
      <dsp:spPr>
        <a:xfrm>
          <a:off x="2322907" y="172806"/>
          <a:ext cx="4154092" cy="226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kern="1200" dirty="0" smtClean="0">
            <a:solidFill>
              <a:schemeClr val="accent5"/>
            </a:solidFill>
          </a:endParaRPr>
        </a:p>
        <a:p>
          <a:pPr lvl="0" algn="l" defTabSz="488950">
            <a:lnSpc>
              <a:spcPct val="90000"/>
            </a:lnSpc>
            <a:spcBef>
              <a:spcPct val="0"/>
            </a:spcBef>
            <a:spcAft>
              <a:spcPct val="35000"/>
            </a:spcAft>
          </a:pPr>
          <a:endParaRPr lang="en-US" sz="2000" kern="1200" dirty="0" smtClean="0">
            <a:solidFill>
              <a:schemeClr val="accent5"/>
            </a:solidFill>
          </a:endParaRPr>
        </a:p>
        <a:p>
          <a:pPr lvl="0" algn="l" defTabSz="488950">
            <a:lnSpc>
              <a:spcPct val="90000"/>
            </a:lnSpc>
            <a:spcBef>
              <a:spcPct val="0"/>
            </a:spcBef>
            <a:spcAft>
              <a:spcPct val="35000"/>
            </a:spcAft>
          </a:pPr>
          <a:r>
            <a:rPr lang="en-US" sz="2000" kern="1200" dirty="0" smtClean="0">
              <a:solidFill>
                <a:schemeClr val="bg1"/>
              </a:solidFill>
            </a:rPr>
            <a:t>Understand the relationship of common interim assessments and Data Driven Instruction (DDI) as  part of Race to the Top</a:t>
          </a:r>
        </a:p>
        <a:p>
          <a:pPr lvl="0" algn="l" defTabSz="488950">
            <a:lnSpc>
              <a:spcPct val="90000"/>
            </a:lnSpc>
            <a:spcBef>
              <a:spcPct val="0"/>
            </a:spcBef>
            <a:spcAft>
              <a:spcPct val="35000"/>
            </a:spcAft>
          </a:pPr>
          <a:endParaRPr lang="en-US" sz="2000" kern="1200" dirty="0" smtClean="0">
            <a:solidFill>
              <a:schemeClr val="bg1"/>
            </a:solidFill>
          </a:endParaRPr>
        </a:p>
        <a:p>
          <a:pPr lvl="0" algn="l" defTabSz="488950">
            <a:lnSpc>
              <a:spcPct val="90000"/>
            </a:lnSpc>
            <a:spcBef>
              <a:spcPct val="0"/>
            </a:spcBef>
            <a:spcAft>
              <a:spcPct val="35000"/>
            </a:spcAft>
          </a:pPr>
          <a:endParaRPr lang="en-US" sz="1800" kern="1200" dirty="0" smtClean="0">
            <a:solidFill>
              <a:schemeClr val="bg1"/>
            </a:solidFill>
          </a:endParaRPr>
        </a:p>
      </dsp:txBody>
      <dsp:txXfrm>
        <a:off x="2322907" y="172806"/>
        <a:ext cx="4154092" cy="2269986"/>
      </dsp:txXfrm>
    </dsp:sp>
    <dsp:sp modelId="{0C1F7300-1C9B-4B78-99C9-044D73BA84C7}">
      <dsp:nvSpPr>
        <dsp:cNvPr id="0" name=""/>
        <dsp:cNvSpPr/>
      </dsp:nvSpPr>
      <dsp:spPr>
        <a:xfrm>
          <a:off x="2285603" y="2285701"/>
          <a:ext cx="3881139"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F36B82B-00BC-4418-A0E9-F220FCDF0086}">
      <dsp:nvSpPr>
        <dsp:cNvPr id="0" name=""/>
        <dsp:cNvSpPr/>
      </dsp:nvSpPr>
      <dsp:spPr>
        <a:xfrm>
          <a:off x="2362193" y="2469829"/>
          <a:ext cx="3975746" cy="314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rPr>
            <a:t>A calendar of an interim assessment schedule</a:t>
          </a:r>
        </a:p>
        <a:p>
          <a:pPr lvl="0" algn="l" defTabSz="889000">
            <a:lnSpc>
              <a:spcPct val="90000"/>
            </a:lnSpc>
            <a:spcBef>
              <a:spcPct val="0"/>
            </a:spcBef>
            <a:spcAft>
              <a:spcPct val="35000"/>
            </a:spcAft>
          </a:pPr>
          <a:endParaRPr lang="en-US" sz="2000" kern="1200" dirty="0" smtClean="0">
            <a:solidFill>
              <a:schemeClr val="bg1"/>
            </a:solidFill>
          </a:endParaRPr>
        </a:p>
        <a:p>
          <a:pPr lvl="0" algn="l" defTabSz="889000">
            <a:lnSpc>
              <a:spcPct val="90000"/>
            </a:lnSpc>
            <a:spcBef>
              <a:spcPct val="0"/>
            </a:spcBef>
            <a:spcAft>
              <a:spcPct val="35000"/>
            </a:spcAft>
          </a:pPr>
          <a:r>
            <a:rPr lang="en-US" sz="2000" kern="1200" dirty="0" smtClean="0">
              <a:solidFill>
                <a:schemeClr val="bg1"/>
              </a:solidFill>
            </a:rPr>
            <a:t>Understand and engage in a process for creating an interim assessment</a:t>
          </a:r>
        </a:p>
        <a:p>
          <a:pPr lvl="0" algn="l" defTabSz="889000">
            <a:lnSpc>
              <a:spcPct val="90000"/>
            </a:lnSpc>
            <a:spcBef>
              <a:spcPct val="0"/>
            </a:spcBef>
            <a:spcAft>
              <a:spcPct val="35000"/>
            </a:spcAft>
          </a:pPr>
          <a:endParaRPr lang="en-US" sz="1800" kern="1200" dirty="0" smtClean="0">
            <a:solidFill>
              <a:schemeClr val="accent5"/>
            </a:solidFill>
          </a:endParaRPr>
        </a:p>
        <a:p>
          <a:pPr lvl="0" algn="l" defTabSz="889000">
            <a:lnSpc>
              <a:spcPct val="90000"/>
            </a:lnSpc>
            <a:spcBef>
              <a:spcPct val="0"/>
            </a:spcBef>
            <a:spcAft>
              <a:spcPct val="35000"/>
            </a:spcAft>
          </a:pPr>
          <a:r>
            <a:rPr lang="en-US" sz="2000" kern="1200" dirty="0" smtClean="0">
              <a:solidFill>
                <a:schemeClr val="bg1"/>
              </a:solidFill>
            </a:rPr>
            <a:t>One completed interim assessment for your course</a:t>
          </a:r>
        </a:p>
      </dsp:txBody>
      <dsp:txXfrm>
        <a:off x="2362193" y="2469829"/>
        <a:ext cx="3975746" cy="3145720"/>
      </dsp:txXfrm>
    </dsp:sp>
    <dsp:sp modelId="{8B2F0A83-07E5-40D4-ACBE-4FEDEDDA7C50}">
      <dsp:nvSpPr>
        <dsp:cNvPr id="0" name=""/>
        <dsp:cNvSpPr/>
      </dsp:nvSpPr>
      <dsp:spPr>
        <a:xfrm>
          <a:off x="2362216" y="5746447"/>
          <a:ext cx="3881139"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91C61-2357-4266-A139-9A59FB8829B5}">
      <dsp:nvSpPr>
        <dsp:cNvPr id="0" name=""/>
        <dsp:cNvSpPr/>
      </dsp:nvSpPr>
      <dsp:spPr>
        <a:xfrm>
          <a:off x="0" y="838199"/>
          <a:ext cx="7315200" cy="457199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0362B-6841-4336-9F9C-6868A86B71E4}">
      <dsp:nvSpPr>
        <dsp:cNvPr id="0" name=""/>
        <dsp:cNvSpPr/>
      </dsp:nvSpPr>
      <dsp:spPr>
        <a:xfrm>
          <a:off x="720547" y="4237939"/>
          <a:ext cx="168249" cy="16824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6239B-80DC-4143-A7F3-318AC0260BB3}">
      <dsp:nvSpPr>
        <dsp:cNvPr id="0" name=""/>
        <dsp:cNvSpPr/>
      </dsp:nvSpPr>
      <dsp:spPr>
        <a:xfrm>
          <a:off x="804672" y="4322064"/>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622300">
            <a:lnSpc>
              <a:spcPct val="90000"/>
            </a:lnSpc>
            <a:spcBef>
              <a:spcPct val="0"/>
            </a:spcBef>
            <a:spcAft>
              <a:spcPct val="35000"/>
            </a:spcAft>
          </a:pPr>
          <a:r>
            <a:rPr lang="en-US" sz="1400" kern="1200" dirty="0" smtClean="0"/>
            <a:t>Formative Assessment</a:t>
          </a:r>
          <a:endParaRPr lang="en-US" sz="1400" kern="1200" dirty="0"/>
        </a:p>
      </dsp:txBody>
      <dsp:txXfrm>
        <a:off x="804672" y="4322064"/>
        <a:ext cx="958291" cy="1088136"/>
      </dsp:txXfrm>
    </dsp:sp>
    <dsp:sp modelId="{4872C178-7B25-475D-A067-09F1D7CBA51C}">
      <dsp:nvSpPr>
        <dsp:cNvPr id="0" name=""/>
        <dsp:cNvSpPr/>
      </dsp:nvSpPr>
      <dsp:spPr>
        <a:xfrm>
          <a:off x="1631289" y="3362858"/>
          <a:ext cx="263347" cy="263347"/>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F4C8A-3018-4DB3-BA2B-D754FEB6F0F2}">
      <dsp:nvSpPr>
        <dsp:cNvPr id="0" name=""/>
        <dsp:cNvSpPr/>
      </dsp:nvSpPr>
      <dsp:spPr>
        <a:xfrm>
          <a:off x="1762963" y="3494532"/>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622300">
            <a:lnSpc>
              <a:spcPct val="90000"/>
            </a:lnSpc>
            <a:spcBef>
              <a:spcPct val="0"/>
            </a:spcBef>
            <a:spcAft>
              <a:spcPct val="35000"/>
            </a:spcAft>
          </a:pPr>
          <a:r>
            <a:rPr lang="en-US" sz="1400" kern="1200" dirty="0" smtClean="0"/>
            <a:t>Formative Assessment</a:t>
          </a:r>
          <a:endParaRPr lang="en-US" sz="1400" kern="1200" dirty="0"/>
        </a:p>
      </dsp:txBody>
      <dsp:txXfrm>
        <a:off x="1762963" y="3494532"/>
        <a:ext cx="1214323" cy="1915668"/>
      </dsp:txXfrm>
    </dsp:sp>
    <dsp:sp modelId="{7E906C9B-E531-43F6-AD43-3E7BB59F3A29}">
      <dsp:nvSpPr>
        <dsp:cNvPr id="0" name=""/>
        <dsp:cNvSpPr/>
      </dsp:nvSpPr>
      <dsp:spPr>
        <a:xfrm>
          <a:off x="2801721" y="2665171"/>
          <a:ext cx="351129" cy="351129"/>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90286-81CF-482D-8D85-F18129A9CD00}">
      <dsp:nvSpPr>
        <dsp:cNvPr id="0" name=""/>
        <dsp:cNvSpPr/>
      </dsp:nvSpPr>
      <dsp:spPr>
        <a:xfrm>
          <a:off x="2977286" y="2840736"/>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622300">
            <a:lnSpc>
              <a:spcPct val="90000"/>
            </a:lnSpc>
            <a:spcBef>
              <a:spcPct val="0"/>
            </a:spcBef>
            <a:spcAft>
              <a:spcPct val="35000"/>
            </a:spcAft>
          </a:pPr>
          <a:r>
            <a:rPr lang="en-US" sz="1400" kern="1200" dirty="0" smtClean="0"/>
            <a:t>Formative Assessment</a:t>
          </a:r>
          <a:endParaRPr lang="en-US" sz="1400" kern="1200" dirty="0"/>
        </a:p>
      </dsp:txBody>
      <dsp:txXfrm>
        <a:off x="2977286" y="2840736"/>
        <a:ext cx="1411833" cy="2569464"/>
      </dsp:txXfrm>
    </dsp:sp>
    <dsp:sp modelId="{F5EE204D-D12D-4219-8E72-4CF3E7040A7B}">
      <dsp:nvSpPr>
        <dsp:cNvPr id="0" name=""/>
        <dsp:cNvSpPr/>
      </dsp:nvSpPr>
      <dsp:spPr>
        <a:xfrm>
          <a:off x="4162348" y="2120188"/>
          <a:ext cx="453542" cy="453542"/>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60C61-4B32-4001-AB73-2B7654251E52}">
      <dsp:nvSpPr>
        <dsp:cNvPr id="0" name=""/>
        <dsp:cNvSpPr/>
      </dsp:nvSpPr>
      <dsp:spPr>
        <a:xfrm>
          <a:off x="4389120" y="2346959"/>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622300">
            <a:lnSpc>
              <a:spcPct val="90000"/>
            </a:lnSpc>
            <a:spcBef>
              <a:spcPct val="0"/>
            </a:spcBef>
            <a:spcAft>
              <a:spcPct val="35000"/>
            </a:spcAft>
          </a:pPr>
          <a:r>
            <a:rPr lang="en-US" sz="1400" kern="1200" dirty="0" smtClean="0"/>
            <a:t>Formative Assessment</a:t>
          </a:r>
          <a:endParaRPr lang="en-US" sz="1400" kern="1200" dirty="0"/>
        </a:p>
      </dsp:txBody>
      <dsp:txXfrm>
        <a:off x="4389120" y="2346959"/>
        <a:ext cx="1463040" cy="3063240"/>
      </dsp:txXfrm>
    </dsp:sp>
    <dsp:sp modelId="{1A64EC7C-A474-4EF7-8BFF-58A89F374508}">
      <dsp:nvSpPr>
        <dsp:cNvPr id="0" name=""/>
        <dsp:cNvSpPr/>
      </dsp:nvSpPr>
      <dsp:spPr>
        <a:xfrm>
          <a:off x="5563209" y="1756257"/>
          <a:ext cx="577900" cy="5779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BA3FB-51D4-4377-A115-589ED58B3A38}">
      <dsp:nvSpPr>
        <dsp:cNvPr id="0" name=""/>
        <dsp:cNvSpPr/>
      </dsp:nvSpPr>
      <dsp:spPr>
        <a:xfrm>
          <a:off x="5852160" y="2045208"/>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622300">
            <a:lnSpc>
              <a:spcPct val="90000"/>
            </a:lnSpc>
            <a:spcBef>
              <a:spcPct val="0"/>
            </a:spcBef>
            <a:spcAft>
              <a:spcPct val="35000"/>
            </a:spcAft>
          </a:pPr>
          <a:r>
            <a:rPr lang="en-US" sz="1400" kern="1200" dirty="0" smtClean="0"/>
            <a:t>Formative Assessment</a:t>
          </a:r>
          <a:endParaRPr lang="en-US" sz="1400" kern="1200" dirty="0"/>
        </a:p>
      </dsp:txBody>
      <dsp:txXfrm>
        <a:off x="5852160" y="2045208"/>
        <a:ext cx="1463040" cy="3364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24568-BDBB-4212-9DA1-9AA3F1464234}">
      <dsp:nvSpPr>
        <dsp:cNvPr id="0" name=""/>
        <dsp:cNvSpPr/>
      </dsp:nvSpPr>
      <dsp:spPr>
        <a:xfrm>
          <a:off x="124307" y="4953009"/>
          <a:ext cx="1609777" cy="12747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SLO</a:t>
          </a:r>
        </a:p>
        <a:p>
          <a:pPr lvl="0" algn="ctr" defTabSz="1066800">
            <a:lnSpc>
              <a:spcPct val="90000"/>
            </a:lnSpc>
            <a:spcBef>
              <a:spcPct val="0"/>
            </a:spcBef>
            <a:spcAft>
              <a:spcPct val="35000"/>
            </a:spcAft>
          </a:pPr>
          <a:r>
            <a:rPr lang="en-US" sz="1600" kern="1200" dirty="0" smtClean="0"/>
            <a:t>baseline</a:t>
          </a:r>
          <a:endParaRPr lang="en-US" sz="2400" kern="1200" dirty="0"/>
        </a:p>
      </dsp:txBody>
      <dsp:txXfrm>
        <a:off x="360053" y="5139686"/>
        <a:ext cx="1138285" cy="901357"/>
      </dsp:txXfrm>
    </dsp:sp>
    <dsp:sp modelId="{A7A79613-AC15-4383-816C-3CB0B982F9F1}">
      <dsp:nvSpPr>
        <dsp:cNvPr id="0" name=""/>
        <dsp:cNvSpPr/>
      </dsp:nvSpPr>
      <dsp:spPr>
        <a:xfrm>
          <a:off x="7145796" y="1142983"/>
          <a:ext cx="1693403" cy="1300438"/>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SLO</a:t>
          </a:r>
          <a:endParaRPr lang="en-US" sz="1400" kern="1200" dirty="0" smtClean="0"/>
        </a:p>
        <a:p>
          <a:pPr lvl="0" algn="ctr" defTabSz="1066800">
            <a:lnSpc>
              <a:spcPct val="90000"/>
            </a:lnSpc>
            <a:spcBef>
              <a:spcPct val="0"/>
            </a:spcBef>
            <a:spcAft>
              <a:spcPct val="35000"/>
            </a:spcAft>
          </a:pPr>
          <a:r>
            <a:rPr lang="en-US" sz="1400" kern="1200" dirty="0" smtClean="0"/>
            <a:t>Summative Assessment</a:t>
          </a:r>
          <a:endParaRPr lang="en-US" sz="1400" kern="1200" dirty="0"/>
        </a:p>
      </dsp:txBody>
      <dsp:txXfrm>
        <a:off x="7393789" y="1333428"/>
        <a:ext cx="1197417" cy="919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096D-A738-40A9-91A0-1660DE35784B}">
      <dsp:nvSpPr>
        <dsp:cNvPr id="0" name=""/>
        <dsp:cNvSpPr/>
      </dsp:nvSpPr>
      <dsp:spPr>
        <a:xfrm>
          <a:off x="0" y="0"/>
          <a:ext cx="4114800" cy="12729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How does this all fit together?</a:t>
          </a:r>
          <a:endParaRPr lang="en-US" sz="3200" kern="1200" dirty="0"/>
        </a:p>
      </dsp:txBody>
      <dsp:txXfrm>
        <a:off x="62141" y="62141"/>
        <a:ext cx="3990518" cy="1148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7FF7-A731-4AD3-949E-B54D45020D1E}">
      <dsp:nvSpPr>
        <dsp:cNvPr id="0" name=""/>
        <dsp:cNvSpPr/>
      </dsp:nvSpPr>
      <dsp:spPr>
        <a:xfrm>
          <a:off x="0" y="83279"/>
          <a:ext cx="5486400" cy="242424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After establishing the most important learning for your course with the SLO, periodically measure student progress toward that goal throughout the school year.</a:t>
          </a:r>
          <a:endParaRPr lang="en-US" sz="2800" kern="1200" dirty="0"/>
        </a:p>
      </dsp:txBody>
      <dsp:txXfrm>
        <a:off x="118342" y="201621"/>
        <a:ext cx="5249716" cy="2187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91C61-2357-4266-A139-9A59FB8829B5}">
      <dsp:nvSpPr>
        <dsp:cNvPr id="0" name=""/>
        <dsp:cNvSpPr/>
      </dsp:nvSpPr>
      <dsp:spPr>
        <a:xfrm>
          <a:off x="0" y="838200"/>
          <a:ext cx="7315200" cy="457199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0362B-6841-4336-9F9C-6868A86B71E4}">
      <dsp:nvSpPr>
        <dsp:cNvPr id="0" name=""/>
        <dsp:cNvSpPr/>
      </dsp:nvSpPr>
      <dsp:spPr>
        <a:xfrm>
          <a:off x="720547" y="4237939"/>
          <a:ext cx="168249" cy="16824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6239B-80DC-4143-A7F3-318AC0260BB3}">
      <dsp:nvSpPr>
        <dsp:cNvPr id="0" name=""/>
        <dsp:cNvSpPr/>
      </dsp:nvSpPr>
      <dsp:spPr>
        <a:xfrm>
          <a:off x="609602" y="4419604"/>
          <a:ext cx="1394773" cy="4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800100">
            <a:lnSpc>
              <a:spcPct val="90000"/>
            </a:lnSpc>
            <a:spcBef>
              <a:spcPct val="0"/>
            </a:spcBef>
            <a:spcAft>
              <a:spcPct val="35000"/>
            </a:spcAft>
          </a:pPr>
          <a:r>
            <a:rPr lang="en-US" sz="1800" kern="1200" dirty="0" smtClean="0"/>
            <a:t>November 1</a:t>
          </a:r>
          <a:endParaRPr lang="en-US" sz="1800" kern="1200" dirty="0"/>
        </a:p>
      </dsp:txBody>
      <dsp:txXfrm>
        <a:off x="609602" y="4419604"/>
        <a:ext cx="1394773" cy="478540"/>
      </dsp:txXfrm>
    </dsp:sp>
    <dsp:sp modelId="{4872C178-7B25-475D-A067-09F1D7CBA51C}">
      <dsp:nvSpPr>
        <dsp:cNvPr id="0" name=""/>
        <dsp:cNvSpPr/>
      </dsp:nvSpPr>
      <dsp:spPr>
        <a:xfrm>
          <a:off x="1631289" y="3362858"/>
          <a:ext cx="263347" cy="263347"/>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F4C8A-3018-4DB3-BA2B-D754FEB6F0F2}">
      <dsp:nvSpPr>
        <dsp:cNvPr id="0" name=""/>
        <dsp:cNvSpPr/>
      </dsp:nvSpPr>
      <dsp:spPr>
        <a:xfrm rot="10800000" flipV="1">
          <a:off x="1447803" y="3657603"/>
          <a:ext cx="1508152" cy="52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800100">
            <a:lnSpc>
              <a:spcPct val="90000"/>
            </a:lnSpc>
            <a:spcBef>
              <a:spcPct val="0"/>
            </a:spcBef>
            <a:spcAft>
              <a:spcPct val="35000"/>
            </a:spcAft>
          </a:pPr>
          <a:r>
            <a:rPr lang="en-US" sz="1800" kern="1200" dirty="0" smtClean="0"/>
            <a:t>December 12</a:t>
          </a:r>
          <a:endParaRPr lang="en-US" sz="1800" kern="1200" dirty="0"/>
        </a:p>
      </dsp:txBody>
      <dsp:txXfrm rot="-10800000">
        <a:off x="1447803" y="3657603"/>
        <a:ext cx="1508152" cy="522728"/>
      </dsp:txXfrm>
    </dsp:sp>
    <dsp:sp modelId="{7E906C9B-E531-43F6-AD43-3E7BB59F3A29}">
      <dsp:nvSpPr>
        <dsp:cNvPr id="0" name=""/>
        <dsp:cNvSpPr/>
      </dsp:nvSpPr>
      <dsp:spPr>
        <a:xfrm>
          <a:off x="2801721" y="2665171"/>
          <a:ext cx="351129" cy="351129"/>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90286-81CF-482D-8D85-F18129A9CD00}">
      <dsp:nvSpPr>
        <dsp:cNvPr id="0" name=""/>
        <dsp:cNvSpPr/>
      </dsp:nvSpPr>
      <dsp:spPr>
        <a:xfrm rot="10800000" flipV="1">
          <a:off x="2971801" y="3047988"/>
          <a:ext cx="1320389" cy="4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800100">
            <a:lnSpc>
              <a:spcPct val="90000"/>
            </a:lnSpc>
            <a:spcBef>
              <a:spcPct val="0"/>
            </a:spcBef>
            <a:spcAft>
              <a:spcPct val="35000"/>
            </a:spcAft>
          </a:pPr>
          <a:r>
            <a:rPr lang="en-US" sz="1800" kern="1200" dirty="0" smtClean="0"/>
            <a:t>January 30</a:t>
          </a:r>
          <a:endParaRPr lang="en-US" sz="1800" kern="1200" dirty="0"/>
        </a:p>
      </dsp:txBody>
      <dsp:txXfrm rot="-10800000">
        <a:off x="2971801" y="3047988"/>
        <a:ext cx="1320389" cy="478536"/>
      </dsp:txXfrm>
    </dsp:sp>
    <dsp:sp modelId="{F5EE204D-D12D-4219-8E72-4CF3E7040A7B}">
      <dsp:nvSpPr>
        <dsp:cNvPr id="0" name=""/>
        <dsp:cNvSpPr/>
      </dsp:nvSpPr>
      <dsp:spPr>
        <a:xfrm>
          <a:off x="4162348" y="2120188"/>
          <a:ext cx="453542" cy="453542"/>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60C61-4B32-4001-AB73-2B7654251E52}">
      <dsp:nvSpPr>
        <dsp:cNvPr id="0" name=""/>
        <dsp:cNvSpPr/>
      </dsp:nvSpPr>
      <dsp:spPr>
        <a:xfrm rot="10800000" flipV="1">
          <a:off x="4343407" y="2590809"/>
          <a:ext cx="1493515" cy="594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800100">
            <a:lnSpc>
              <a:spcPct val="90000"/>
            </a:lnSpc>
            <a:spcBef>
              <a:spcPct val="0"/>
            </a:spcBef>
            <a:spcAft>
              <a:spcPct val="35000"/>
            </a:spcAft>
          </a:pPr>
          <a:r>
            <a:rPr lang="en-US" sz="1800" kern="1200" dirty="0" smtClean="0"/>
            <a:t>March 6</a:t>
          </a:r>
          <a:endParaRPr lang="en-US" sz="1800" kern="1200" dirty="0"/>
        </a:p>
      </dsp:txBody>
      <dsp:txXfrm rot="-10800000">
        <a:off x="4343407" y="2590809"/>
        <a:ext cx="1493515" cy="594360"/>
      </dsp:txXfrm>
    </dsp:sp>
    <dsp:sp modelId="{1A64EC7C-A474-4EF7-8BFF-58A89F374508}">
      <dsp:nvSpPr>
        <dsp:cNvPr id="0" name=""/>
        <dsp:cNvSpPr/>
      </dsp:nvSpPr>
      <dsp:spPr>
        <a:xfrm>
          <a:off x="5563209" y="1756257"/>
          <a:ext cx="577900" cy="5779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BA3FB-51D4-4377-A115-589ED58B3A38}">
      <dsp:nvSpPr>
        <dsp:cNvPr id="0" name=""/>
        <dsp:cNvSpPr/>
      </dsp:nvSpPr>
      <dsp:spPr>
        <a:xfrm>
          <a:off x="5852160" y="2286006"/>
          <a:ext cx="1463040" cy="621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800100">
            <a:lnSpc>
              <a:spcPct val="90000"/>
            </a:lnSpc>
            <a:spcBef>
              <a:spcPct val="0"/>
            </a:spcBef>
            <a:spcAft>
              <a:spcPct val="35000"/>
            </a:spcAft>
          </a:pPr>
          <a:r>
            <a:rPr lang="en-US" sz="1800" kern="1200" dirty="0" smtClean="0"/>
            <a:t>April 24</a:t>
          </a:r>
          <a:endParaRPr lang="en-US" sz="1800" kern="1200" dirty="0"/>
        </a:p>
      </dsp:txBody>
      <dsp:txXfrm>
        <a:off x="5852160" y="2286006"/>
        <a:ext cx="1463040" cy="6217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24568-BDBB-4212-9DA1-9AA3F1464234}">
      <dsp:nvSpPr>
        <dsp:cNvPr id="0" name=""/>
        <dsp:cNvSpPr/>
      </dsp:nvSpPr>
      <dsp:spPr>
        <a:xfrm>
          <a:off x="124307" y="4953009"/>
          <a:ext cx="1609777" cy="12747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SLO</a:t>
          </a:r>
        </a:p>
        <a:p>
          <a:pPr lvl="0" algn="ctr" defTabSz="711200">
            <a:lnSpc>
              <a:spcPct val="90000"/>
            </a:lnSpc>
            <a:spcBef>
              <a:spcPct val="0"/>
            </a:spcBef>
            <a:spcAft>
              <a:spcPct val="35000"/>
            </a:spcAft>
          </a:pPr>
          <a:r>
            <a:rPr lang="en-US" sz="1600" kern="1200" dirty="0" smtClean="0"/>
            <a:t>baseline</a:t>
          </a:r>
          <a:endParaRPr lang="en-US" sz="1600" kern="1200" dirty="0"/>
        </a:p>
      </dsp:txBody>
      <dsp:txXfrm>
        <a:off x="360053" y="5139686"/>
        <a:ext cx="1138285" cy="901357"/>
      </dsp:txXfrm>
    </dsp:sp>
    <dsp:sp modelId="{A7A79613-AC15-4383-816C-3CB0B982F9F1}">
      <dsp:nvSpPr>
        <dsp:cNvPr id="0" name=""/>
        <dsp:cNvSpPr/>
      </dsp:nvSpPr>
      <dsp:spPr>
        <a:xfrm>
          <a:off x="7145796" y="1142983"/>
          <a:ext cx="1693403" cy="1300438"/>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SLO</a:t>
          </a:r>
        </a:p>
        <a:p>
          <a:pPr lvl="0" algn="ctr" defTabSz="711200">
            <a:lnSpc>
              <a:spcPct val="90000"/>
            </a:lnSpc>
            <a:spcBef>
              <a:spcPct val="0"/>
            </a:spcBef>
            <a:spcAft>
              <a:spcPct val="35000"/>
            </a:spcAft>
          </a:pPr>
          <a:r>
            <a:rPr lang="en-US" sz="1600" kern="1200" dirty="0" smtClean="0"/>
            <a:t>Summative Assessment</a:t>
          </a:r>
          <a:endParaRPr lang="en-US" sz="1600" kern="1200" dirty="0"/>
        </a:p>
      </dsp:txBody>
      <dsp:txXfrm>
        <a:off x="7393789" y="1333428"/>
        <a:ext cx="1197417" cy="919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096D-A738-40A9-91A0-1660DE35784B}">
      <dsp:nvSpPr>
        <dsp:cNvPr id="0" name=""/>
        <dsp:cNvSpPr/>
      </dsp:nvSpPr>
      <dsp:spPr>
        <a:xfrm>
          <a:off x="0" y="22440"/>
          <a:ext cx="4114800" cy="12729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Calendar Learning Checkpoints</a:t>
          </a:r>
          <a:endParaRPr lang="en-US" sz="3200" kern="1200" dirty="0"/>
        </a:p>
      </dsp:txBody>
      <dsp:txXfrm>
        <a:off x="62141" y="84581"/>
        <a:ext cx="3990518" cy="11486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12/14/2012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12/14/2012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a:t>
            </a:fld>
            <a:endParaRPr lang="en-US" dirty="0"/>
          </a:p>
        </p:txBody>
      </p:sp>
    </p:spTree>
    <p:extLst>
      <p:ext uri="{BB962C8B-B14F-4D97-AF65-F5344CB8AC3E}">
        <p14:creationId xmlns:p14="http://schemas.microsoft.com/office/powerpoint/2010/main" val="34545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12</a:t>
            </a:fld>
            <a:endParaRPr lang="en-US" dirty="0"/>
          </a:p>
        </p:txBody>
      </p:sp>
    </p:spTree>
    <p:extLst>
      <p:ext uri="{BB962C8B-B14F-4D97-AF65-F5344CB8AC3E}">
        <p14:creationId xmlns:p14="http://schemas.microsoft.com/office/powerpoint/2010/main" val="203712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13</a:t>
            </a:fld>
            <a:endParaRPr lang="en-US" dirty="0"/>
          </a:p>
        </p:txBody>
      </p:sp>
    </p:spTree>
    <p:extLst>
      <p:ext uri="{BB962C8B-B14F-4D97-AF65-F5344CB8AC3E}">
        <p14:creationId xmlns:p14="http://schemas.microsoft.com/office/powerpoint/2010/main" val="87621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14</a:t>
            </a:fld>
            <a:endParaRPr lang="en-US" dirty="0"/>
          </a:p>
        </p:txBody>
      </p:sp>
    </p:spTree>
    <p:extLst>
      <p:ext uri="{BB962C8B-B14F-4D97-AF65-F5344CB8AC3E}">
        <p14:creationId xmlns:p14="http://schemas.microsoft.com/office/powerpoint/2010/main" val="26909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15</a:t>
            </a:fld>
            <a:endParaRPr lang="en-US" dirty="0"/>
          </a:p>
        </p:txBody>
      </p:sp>
    </p:spTree>
    <p:extLst>
      <p:ext uri="{BB962C8B-B14F-4D97-AF65-F5344CB8AC3E}">
        <p14:creationId xmlns:p14="http://schemas.microsoft.com/office/powerpoint/2010/main" val="3100789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16</a:t>
            </a:fld>
            <a:endParaRPr lang="en-US" dirty="0"/>
          </a:p>
        </p:txBody>
      </p:sp>
    </p:spTree>
    <p:extLst>
      <p:ext uri="{BB962C8B-B14F-4D97-AF65-F5344CB8AC3E}">
        <p14:creationId xmlns:p14="http://schemas.microsoft.com/office/powerpoint/2010/main" val="180674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17</a:t>
            </a:fld>
            <a:endParaRPr lang="en-US" dirty="0"/>
          </a:p>
        </p:txBody>
      </p:sp>
    </p:spTree>
    <p:extLst>
      <p:ext uri="{BB962C8B-B14F-4D97-AF65-F5344CB8AC3E}">
        <p14:creationId xmlns:p14="http://schemas.microsoft.com/office/powerpoint/2010/main" val="23387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“Balanced Assessment System”</a:t>
            </a:r>
            <a:endParaRPr lang="en-US" b="1" baseline="0" dirty="0" smtClean="0"/>
          </a:p>
          <a:p>
            <a:endParaRPr lang="en-US" baseline="0" dirty="0" smtClean="0"/>
          </a:p>
          <a:p>
            <a:r>
              <a:rPr lang="en-US" baseline="0" dirty="0" smtClean="0"/>
              <a:t>The chart shows the variety of assessments we use, as well as the purpose of each.  Here we see that Common Formative and Common Interim Assessments are similar, but Common Interim Assessments are regularly spaced out and calendared during the course of the school year.  They can be used both formatively and summatively.</a:t>
            </a:r>
            <a:endParaRPr lang="en-US" dirty="0"/>
          </a:p>
        </p:txBody>
      </p:sp>
      <p:sp>
        <p:nvSpPr>
          <p:cNvPr id="4" name="Slide Number Placeholder 3"/>
          <p:cNvSpPr>
            <a:spLocks noGrp="1"/>
          </p:cNvSpPr>
          <p:nvPr>
            <p:ph type="sldNum" sz="quarter" idx="10"/>
          </p:nvPr>
        </p:nvSpPr>
        <p:spPr/>
        <p:txBody>
          <a:bodyPr/>
          <a:lstStyle/>
          <a:p>
            <a:fld id="{BE03D411-F801-4E0B-AB04-0EEC82E9F12B}" type="slidenum">
              <a:rPr lang="en-US" smtClean="0"/>
              <a:pPr/>
              <a:t>18</a:t>
            </a:fld>
            <a:endParaRPr lang="en-US" dirty="0"/>
          </a:p>
        </p:txBody>
      </p:sp>
    </p:spTree>
    <p:extLst>
      <p:ext uri="{BB962C8B-B14F-4D97-AF65-F5344CB8AC3E}">
        <p14:creationId xmlns:p14="http://schemas.microsoft.com/office/powerpoint/2010/main" val="140813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“Balanced Assessment System”</a:t>
            </a:r>
            <a:endParaRPr lang="en-US" b="1" baseline="0" dirty="0" smtClean="0"/>
          </a:p>
          <a:p>
            <a:endParaRPr lang="en-US" baseline="0" dirty="0" smtClean="0"/>
          </a:p>
          <a:p>
            <a:r>
              <a:rPr lang="en-US" baseline="0" dirty="0" smtClean="0"/>
              <a:t>The chart shows the variety of assessments we use, as well as the purpose of each.  Here we see that Common Formative and Common Interim Assessments are similar, but Common Interim Assessments are regularly spaced out and calendared during the course of the school year.  They can be used both formatively and summatively.</a:t>
            </a:r>
            <a:endParaRPr lang="en-US" dirty="0"/>
          </a:p>
        </p:txBody>
      </p:sp>
      <p:sp>
        <p:nvSpPr>
          <p:cNvPr id="4" name="Slide Number Placeholder 3"/>
          <p:cNvSpPr>
            <a:spLocks noGrp="1"/>
          </p:cNvSpPr>
          <p:nvPr>
            <p:ph type="sldNum" sz="quarter" idx="10"/>
          </p:nvPr>
        </p:nvSpPr>
        <p:spPr/>
        <p:txBody>
          <a:bodyPr/>
          <a:lstStyle/>
          <a:p>
            <a:fld id="{BE03D411-F801-4E0B-AB04-0EEC82E9F12B}" type="slidenum">
              <a:rPr lang="en-US" smtClean="0"/>
              <a:pPr/>
              <a:t>19</a:t>
            </a:fld>
            <a:endParaRPr lang="en-US" dirty="0"/>
          </a:p>
        </p:txBody>
      </p:sp>
    </p:spTree>
    <p:extLst>
      <p:ext uri="{BB962C8B-B14F-4D97-AF65-F5344CB8AC3E}">
        <p14:creationId xmlns:p14="http://schemas.microsoft.com/office/powerpoint/2010/main" val="140813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00ED1-0099-43F8-B3D2-F277962B4FA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03079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00ED1-0099-43F8-B3D2-F277962B4FA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0307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WHY slide:  after establishing the most important learning for your course with the SLO, periodically measure student progress toward that goal throughout the year with CFAs.</a:t>
            </a:r>
          </a:p>
          <a:p>
            <a:endParaRPr lang="en-US" baseline="0" dirty="0" smtClean="0"/>
          </a:p>
          <a:p>
            <a:r>
              <a:rPr lang="en-US" baseline="0" dirty="0" smtClean="0"/>
              <a:t>Formative Assessments serve as a map or GPS on the learning journey.  They may be spaced out over the course of the school year so that students are formatively assessed at approximately 6-8 week intervals.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22</a:t>
            </a:fld>
            <a:endParaRPr lang="en-US" dirty="0"/>
          </a:p>
        </p:txBody>
      </p:sp>
    </p:spTree>
    <p:extLst>
      <p:ext uri="{BB962C8B-B14F-4D97-AF65-F5344CB8AC3E}">
        <p14:creationId xmlns:p14="http://schemas.microsoft.com/office/powerpoint/2010/main" val="134150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dates have been selected</a:t>
            </a:r>
            <a:r>
              <a:rPr lang="en-US" baseline="0" dirty="0" smtClean="0"/>
              <a:t> as learning checkpoints for the interim assessments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76806B-C451-40D2-B009-A00224CB37AF}" type="slidenum">
              <a:rPr lang="en-US" smtClean="0"/>
              <a:pPr/>
              <a:t>23</a:t>
            </a:fld>
            <a:endParaRPr lang="en-US" dirty="0"/>
          </a:p>
        </p:txBody>
      </p:sp>
    </p:spTree>
    <p:extLst>
      <p:ext uri="{BB962C8B-B14F-4D97-AF65-F5344CB8AC3E}">
        <p14:creationId xmlns:p14="http://schemas.microsoft.com/office/powerpoint/2010/main" val="134150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a:t>
            </a:r>
            <a:r>
              <a:rPr lang="en-US" baseline="0" dirty="0" smtClean="0"/>
              <a:t> slide that illustrates the big picture of how the SLO acts as bookends to the instruction over the course of the year.  As instruction ensues, so does periodic learning check points that assess students progress toward the year end summative learning goals.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24</a:t>
            </a:fld>
            <a:endParaRPr lang="en-US" dirty="0"/>
          </a:p>
        </p:txBody>
      </p:sp>
    </p:spTree>
    <p:extLst>
      <p:ext uri="{BB962C8B-B14F-4D97-AF65-F5344CB8AC3E}">
        <p14:creationId xmlns:p14="http://schemas.microsoft.com/office/powerpoint/2010/main" val="444798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Common Formative Assessments</a:t>
            </a:r>
            <a:r>
              <a:rPr lang="en-US" baseline="0" dirty="0" smtClean="0"/>
              <a:t> are spaces out across the year at approximately every 6-8 weeks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25</a:t>
            </a:fld>
            <a:endParaRPr lang="en-US" dirty="0"/>
          </a:p>
        </p:txBody>
      </p:sp>
    </p:spTree>
    <p:extLst>
      <p:ext uri="{BB962C8B-B14F-4D97-AF65-F5344CB8AC3E}">
        <p14:creationId xmlns:p14="http://schemas.microsoft.com/office/powerpoint/2010/main" val="354442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assessment are standards based and may not rely on the content specifically.  They are not necessarily a summative assessment, but they are used formatively to assess students’ progress toward the larger year-end learning goals.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26</a:t>
            </a:fld>
            <a:endParaRPr lang="en-US" dirty="0"/>
          </a:p>
        </p:txBody>
      </p:sp>
    </p:spTree>
    <p:extLst>
      <p:ext uri="{BB962C8B-B14F-4D97-AF65-F5344CB8AC3E}">
        <p14:creationId xmlns:p14="http://schemas.microsoft.com/office/powerpoint/2010/main" val="1551538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27</a:t>
            </a:fld>
            <a:endParaRPr lang="en-US" dirty="0"/>
          </a:p>
        </p:txBody>
      </p:sp>
    </p:spTree>
    <p:extLst>
      <p:ext uri="{BB962C8B-B14F-4D97-AF65-F5344CB8AC3E}">
        <p14:creationId xmlns:p14="http://schemas.microsoft.com/office/powerpoint/2010/main" val="3507424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28</a:t>
            </a:fld>
            <a:endParaRPr lang="en-US" dirty="0"/>
          </a:p>
        </p:txBody>
      </p:sp>
    </p:spTree>
    <p:extLst>
      <p:ext uri="{BB962C8B-B14F-4D97-AF65-F5344CB8AC3E}">
        <p14:creationId xmlns:p14="http://schemas.microsoft.com/office/powerpoint/2010/main" val="918441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29</a:t>
            </a:fld>
            <a:endParaRPr lang="en-US" dirty="0"/>
          </a:p>
        </p:txBody>
      </p:sp>
    </p:spTree>
    <p:extLst>
      <p:ext uri="{BB962C8B-B14F-4D97-AF65-F5344CB8AC3E}">
        <p14:creationId xmlns:p14="http://schemas.microsoft.com/office/powerpoint/2010/main" val="3132718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30</a:t>
            </a:fld>
            <a:endParaRPr lang="en-US" dirty="0"/>
          </a:p>
        </p:txBody>
      </p:sp>
    </p:spTree>
    <p:extLst>
      <p:ext uri="{BB962C8B-B14F-4D97-AF65-F5344CB8AC3E}">
        <p14:creationId xmlns:p14="http://schemas.microsoft.com/office/powerpoint/2010/main" val="3041908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31</a:t>
            </a:fld>
            <a:endParaRPr lang="en-US" dirty="0"/>
          </a:p>
        </p:txBody>
      </p:sp>
    </p:spTree>
    <p:extLst>
      <p:ext uri="{BB962C8B-B14F-4D97-AF65-F5344CB8AC3E}">
        <p14:creationId xmlns:p14="http://schemas.microsoft.com/office/powerpoint/2010/main" val="366226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32</a:t>
            </a:fld>
            <a:endParaRPr lang="en-US" dirty="0"/>
          </a:p>
        </p:txBody>
      </p:sp>
    </p:spTree>
    <p:extLst>
      <p:ext uri="{BB962C8B-B14F-4D97-AF65-F5344CB8AC3E}">
        <p14:creationId xmlns:p14="http://schemas.microsoft.com/office/powerpoint/2010/main" val="3110538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33</a:t>
            </a:fld>
            <a:endParaRPr lang="en-US" dirty="0"/>
          </a:p>
        </p:txBody>
      </p:sp>
    </p:spTree>
    <p:extLst>
      <p:ext uri="{BB962C8B-B14F-4D97-AF65-F5344CB8AC3E}">
        <p14:creationId xmlns:p14="http://schemas.microsoft.com/office/powerpoint/2010/main" val="909669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34</a:t>
            </a:fld>
            <a:endParaRPr lang="en-US" dirty="0"/>
          </a:p>
        </p:txBody>
      </p:sp>
    </p:spTree>
    <p:extLst>
      <p:ext uri="{BB962C8B-B14F-4D97-AF65-F5344CB8AC3E}">
        <p14:creationId xmlns:p14="http://schemas.microsoft.com/office/powerpoint/2010/main" val="693765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35</a:t>
            </a:fld>
            <a:endParaRPr lang="en-US" dirty="0"/>
          </a:p>
        </p:txBody>
      </p:sp>
    </p:spTree>
    <p:extLst>
      <p:ext uri="{BB962C8B-B14F-4D97-AF65-F5344CB8AC3E}">
        <p14:creationId xmlns:p14="http://schemas.microsoft.com/office/powerpoint/2010/main" val="3069086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36</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38</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39</a:t>
            </a:fld>
            <a:endParaRPr lang="en-US" dirty="0"/>
          </a:p>
        </p:txBody>
      </p:sp>
    </p:spTree>
    <p:extLst>
      <p:ext uri="{BB962C8B-B14F-4D97-AF65-F5344CB8AC3E}">
        <p14:creationId xmlns:p14="http://schemas.microsoft.com/office/powerpoint/2010/main" val="1918470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40</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41</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43</a:t>
            </a:fld>
            <a:endParaRPr lang="en-US" dirty="0"/>
          </a:p>
        </p:txBody>
      </p:sp>
    </p:spTree>
    <p:extLst>
      <p:ext uri="{BB962C8B-B14F-4D97-AF65-F5344CB8AC3E}">
        <p14:creationId xmlns:p14="http://schemas.microsoft.com/office/powerpoint/2010/main" val="648734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44</a:t>
            </a:fld>
            <a:endParaRPr lang="en-US" dirty="0"/>
          </a:p>
        </p:txBody>
      </p:sp>
    </p:spTree>
    <p:extLst>
      <p:ext uri="{BB962C8B-B14F-4D97-AF65-F5344CB8AC3E}">
        <p14:creationId xmlns:p14="http://schemas.microsoft.com/office/powerpoint/2010/main" val="157235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361699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8</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9</a:t>
            </a:fld>
            <a:endParaRPr lang="en-US" dirty="0"/>
          </a:p>
        </p:txBody>
      </p:sp>
    </p:spTree>
    <p:extLst>
      <p:ext uri="{BB962C8B-B14F-4D97-AF65-F5344CB8AC3E}">
        <p14:creationId xmlns:p14="http://schemas.microsoft.com/office/powerpoint/2010/main" val="120492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10</a:t>
            </a:fld>
            <a:endParaRPr lang="en-US" dirty="0"/>
          </a:p>
        </p:txBody>
      </p:sp>
    </p:spTree>
    <p:extLst>
      <p:ext uri="{BB962C8B-B14F-4D97-AF65-F5344CB8AC3E}">
        <p14:creationId xmlns:p14="http://schemas.microsoft.com/office/powerpoint/2010/main" val="207605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372E6-6513-4A2A-8F9E-C54C1223285A}" type="slidenum">
              <a:rPr lang="en-US" smtClean="0"/>
              <a:t>11</a:t>
            </a:fld>
            <a:endParaRPr lang="en-US" dirty="0"/>
          </a:p>
        </p:txBody>
      </p:sp>
    </p:spTree>
    <p:extLst>
      <p:ext uri="{BB962C8B-B14F-4D97-AF65-F5344CB8AC3E}">
        <p14:creationId xmlns:p14="http://schemas.microsoft.com/office/powerpoint/2010/main" val="198776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0.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1.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vQLNS3HWfCM&amp;safety_mode=true&amp;persist_safety_mode=1&amp;safe=activ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2012-2013</a:t>
            </a:r>
          </a:p>
          <a:p>
            <a:r>
              <a:rPr lang="en-US" dirty="0" smtClean="0"/>
              <a:t>Day 7</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 y="0"/>
            <a:ext cx="457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Right Arrow 5"/>
          <p:cNvSpPr/>
          <p:nvPr/>
        </p:nvSpPr>
        <p:spPr>
          <a:xfrm>
            <a:off x="4567084" y="1534520"/>
            <a:ext cx="6405715"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Right Arrow 6"/>
          <p:cNvSpPr/>
          <p:nvPr/>
        </p:nvSpPr>
        <p:spPr>
          <a:xfrm>
            <a:off x="-28225" y="1534520"/>
            <a:ext cx="4576916" cy="35616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TextBox 8"/>
          <p:cNvSpPr txBox="1"/>
          <p:nvPr/>
        </p:nvSpPr>
        <p:spPr>
          <a:xfrm>
            <a:off x="0" y="2761365"/>
            <a:ext cx="4038600" cy="1107996"/>
          </a:xfrm>
          <a:prstGeom prst="rect">
            <a:avLst/>
          </a:prstGeom>
          <a:noFill/>
        </p:spPr>
        <p:txBody>
          <a:bodyPr wrap="square" rtlCol="0" anchor="ctr" anchorCtr="0">
            <a:spAutoFit/>
          </a:bodyPr>
          <a:lstStyle/>
          <a:p>
            <a:pPr algn="ctr" defTabSz="914400"/>
            <a:r>
              <a:rPr lang="en-US" sz="6600" dirty="0" smtClean="0">
                <a:solidFill>
                  <a:srgbClr val="9BBB59"/>
                </a:solidFill>
                <a:latin typeface="Arial Black" pitchFamily="34" charset="0"/>
              </a:rPr>
              <a:t>Data</a:t>
            </a:r>
            <a:endParaRPr lang="en-US" sz="6600" dirty="0">
              <a:solidFill>
                <a:srgbClr val="9BBB59"/>
              </a:solidFill>
              <a:latin typeface="Arial Black" pitchFamily="34" charset="0"/>
            </a:endParaRPr>
          </a:p>
        </p:txBody>
      </p:sp>
    </p:spTree>
    <p:extLst>
      <p:ext uri="{BB962C8B-B14F-4D97-AF65-F5344CB8AC3E}">
        <p14:creationId xmlns:p14="http://schemas.microsoft.com/office/powerpoint/2010/main" val="427512450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0" y="2899864"/>
            <a:ext cx="8610600" cy="830997"/>
          </a:xfrm>
          <a:prstGeom prst="rect">
            <a:avLst/>
          </a:prstGeom>
          <a:noFill/>
        </p:spPr>
        <p:txBody>
          <a:bodyPr wrap="square" rtlCol="0" anchor="ctr" anchorCtr="0">
            <a:spAutoFit/>
          </a:bodyPr>
          <a:lstStyle/>
          <a:p>
            <a:pPr algn="ctr" defTabSz="914400">
              <a:tabLst>
                <a:tab pos="693738" algn="l"/>
              </a:tabLst>
            </a:pPr>
            <a:r>
              <a:rPr lang="en-US" sz="4800" dirty="0" smtClean="0">
                <a:solidFill>
                  <a:prstClr val="white"/>
                </a:solidFill>
                <a:latin typeface="Arial Black" pitchFamily="34" charset="0"/>
              </a:rPr>
              <a:t>It’s always been here…</a:t>
            </a:r>
            <a:endParaRPr lang="en-US" sz="4800" dirty="0">
              <a:solidFill>
                <a:prstClr val="white"/>
              </a:solidFill>
              <a:latin typeface="Arial Black" pitchFamily="34" charset="0"/>
            </a:endParaRPr>
          </a:p>
        </p:txBody>
      </p:sp>
    </p:spTree>
    <p:extLst>
      <p:ext uri="{BB962C8B-B14F-4D97-AF65-F5344CB8AC3E}">
        <p14:creationId xmlns:p14="http://schemas.microsoft.com/office/powerpoint/2010/main" val="3300757014"/>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787355">
            <a:off x="207580" y="3810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Unit Tests</a:t>
            </a:r>
            <a:endParaRPr lang="en-US" sz="5400" dirty="0">
              <a:solidFill>
                <a:srgbClr val="9BBB59"/>
              </a:solidFill>
              <a:latin typeface="Arial Black" pitchFamily="34" charset="0"/>
            </a:endParaRPr>
          </a:p>
        </p:txBody>
      </p:sp>
      <p:sp>
        <p:nvSpPr>
          <p:cNvPr id="3" name="TextBox 2"/>
          <p:cNvSpPr txBox="1"/>
          <p:nvPr/>
        </p:nvSpPr>
        <p:spPr>
          <a:xfrm rot="1942782">
            <a:off x="4038600" y="23622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Regents</a:t>
            </a:r>
            <a:endParaRPr lang="en-US" sz="5400" dirty="0">
              <a:solidFill>
                <a:prstClr val="white"/>
              </a:solidFill>
              <a:latin typeface="Arial Black" pitchFamily="34" charset="0"/>
            </a:endParaRPr>
          </a:p>
        </p:txBody>
      </p:sp>
      <p:sp>
        <p:nvSpPr>
          <p:cNvPr id="4" name="TextBox 3"/>
          <p:cNvSpPr txBox="1"/>
          <p:nvPr/>
        </p:nvSpPr>
        <p:spPr>
          <a:xfrm rot="1347391">
            <a:off x="633248" y="35814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Unit Tests</a:t>
            </a:r>
            <a:endParaRPr lang="en-US" sz="5400" dirty="0">
              <a:solidFill>
                <a:srgbClr val="4BACC6"/>
              </a:solidFill>
              <a:latin typeface="Arial Black" pitchFamily="34" charset="0"/>
            </a:endParaRPr>
          </a:p>
        </p:txBody>
      </p:sp>
      <p:sp>
        <p:nvSpPr>
          <p:cNvPr id="5" name="TextBox 4"/>
          <p:cNvSpPr txBox="1"/>
          <p:nvPr/>
        </p:nvSpPr>
        <p:spPr>
          <a:xfrm rot="1835217">
            <a:off x="3852731" y="5272151"/>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Conferences</a:t>
            </a:r>
            <a:endParaRPr lang="en-US" sz="5400" dirty="0">
              <a:solidFill>
                <a:srgbClr val="3333FF"/>
              </a:solidFill>
              <a:latin typeface="Arial Black" pitchFamily="34" charset="0"/>
            </a:endParaRPr>
          </a:p>
        </p:txBody>
      </p:sp>
      <p:sp>
        <p:nvSpPr>
          <p:cNvPr id="6" name="TextBox 5"/>
          <p:cNvSpPr txBox="1"/>
          <p:nvPr/>
        </p:nvSpPr>
        <p:spPr>
          <a:xfrm rot="19759773">
            <a:off x="732773" y="1616406"/>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Quizzes</a:t>
            </a:r>
            <a:endParaRPr lang="en-US" sz="5400" dirty="0">
              <a:solidFill>
                <a:srgbClr val="C0504D"/>
              </a:solidFill>
              <a:latin typeface="Arial Black" pitchFamily="34" charset="0"/>
            </a:endParaRPr>
          </a:p>
        </p:txBody>
      </p:sp>
      <p:sp>
        <p:nvSpPr>
          <p:cNvPr id="7" name="TextBox 6"/>
          <p:cNvSpPr txBox="1"/>
          <p:nvPr/>
        </p:nvSpPr>
        <p:spPr>
          <a:xfrm rot="21035973">
            <a:off x="3658696" y="744302"/>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State Tests</a:t>
            </a:r>
            <a:endParaRPr lang="en-US" sz="5400" dirty="0">
              <a:solidFill>
                <a:srgbClr val="9BBB59"/>
              </a:solidFill>
              <a:latin typeface="Arial Black" pitchFamily="34" charset="0"/>
            </a:endParaRPr>
          </a:p>
        </p:txBody>
      </p:sp>
      <p:sp>
        <p:nvSpPr>
          <p:cNvPr id="8" name="TextBox 7"/>
          <p:cNvSpPr txBox="1"/>
          <p:nvPr/>
        </p:nvSpPr>
        <p:spPr>
          <a:xfrm>
            <a:off x="207580" y="4872335"/>
            <a:ext cx="4038600" cy="923330"/>
          </a:xfrm>
          <a:prstGeom prst="rect">
            <a:avLst/>
          </a:prstGeom>
          <a:solidFill>
            <a:schemeClr val="tx1"/>
          </a:solidFill>
        </p:spPr>
        <p:txBody>
          <a:bodyPr wrap="square" rtlCol="0" anchor="ctr" anchorCtr="0">
            <a:spAutoFit/>
          </a:bodyPr>
          <a:lstStyle/>
          <a:p>
            <a:pPr algn="ctr" defTabSz="914400"/>
            <a:r>
              <a:rPr lang="en-US" sz="5400" dirty="0">
                <a:solidFill>
                  <a:srgbClr val="FFC000"/>
                </a:solidFill>
                <a:latin typeface="Arial Black" pitchFamily="34" charset="0"/>
              </a:rPr>
              <a:t>J</a:t>
            </a:r>
            <a:r>
              <a:rPr lang="en-US" sz="5400" dirty="0" smtClean="0">
                <a:solidFill>
                  <a:srgbClr val="FFC000"/>
                </a:solidFill>
                <a:latin typeface="Arial Black" pitchFamily="34" charset="0"/>
              </a:rPr>
              <a:t>ournals</a:t>
            </a:r>
            <a:endParaRPr lang="en-US" sz="5400" dirty="0">
              <a:solidFill>
                <a:srgbClr val="FFC000"/>
              </a:solidFill>
              <a:latin typeface="Arial Black" pitchFamily="34" charset="0"/>
            </a:endParaRPr>
          </a:p>
        </p:txBody>
      </p:sp>
      <p:sp>
        <p:nvSpPr>
          <p:cNvPr id="9" name="TextBox 8"/>
          <p:cNvSpPr txBox="1"/>
          <p:nvPr/>
        </p:nvSpPr>
        <p:spPr>
          <a:xfrm>
            <a:off x="4800600" y="3949005"/>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1F497D"/>
                </a:solidFill>
                <a:latin typeface="Arial Black" pitchFamily="34" charset="0"/>
              </a:rPr>
              <a:t>Logs</a:t>
            </a:r>
            <a:endParaRPr lang="en-US" sz="5400" dirty="0">
              <a:solidFill>
                <a:srgbClr val="1F497D"/>
              </a:solidFill>
              <a:latin typeface="Arial Black" pitchFamily="34" charset="0"/>
            </a:endParaRPr>
          </a:p>
        </p:txBody>
      </p:sp>
      <p:sp>
        <p:nvSpPr>
          <p:cNvPr id="10" name="TextBox 9"/>
          <p:cNvSpPr txBox="1"/>
          <p:nvPr/>
        </p:nvSpPr>
        <p:spPr>
          <a:xfrm rot="1678862">
            <a:off x="446047" y="1829546"/>
            <a:ext cx="46482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Attendance</a:t>
            </a:r>
            <a:endParaRPr lang="en-US" sz="5400" dirty="0">
              <a:solidFill>
                <a:srgbClr val="9BBB59"/>
              </a:solidFill>
              <a:latin typeface="Arial Black" pitchFamily="34" charset="0"/>
            </a:endParaRPr>
          </a:p>
        </p:txBody>
      </p:sp>
      <p:sp>
        <p:nvSpPr>
          <p:cNvPr id="11" name="TextBox 10"/>
          <p:cNvSpPr txBox="1"/>
          <p:nvPr/>
        </p:nvSpPr>
        <p:spPr>
          <a:xfrm>
            <a:off x="203026" y="273427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Essay</a:t>
            </a:r>
            <a:endParaRPr lang="en-US" sz="5400" dirty="0">
              <a:solidFill>
                <a:prstClr val="white"/>
              </a:solidFill>
              <a:latin typeface="Arial Black" pitchFamily="34" charset="0"/>
            </a:endParaRPr>
          </a:p>
        </p:txBody>
      </p:sp>
      <p:sp>
        <p:nvSpPr>
          <p:cNvPr id="13" name="TextBox 12"/>
          <p:cNvSpPr txBox="1"/>
          <p:nvPr/>
        </p:nvSpPr>
        <p:spPr>
          <a:xfrm>
            <a:off x="457200" y="5934670"/>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Checklists</a:t>
            </a:r>
            <a:endParaRPr lang="en-US" sz="5400" dirty="0">
              <a:solidFill>
                <a:srgbClr val="3333FF"/>
              </a:solidFill>
              <a:latin typeface="Arial Black" pitchFamily="34" charset="0"/>
            </a:endParaRPr>
          </a:p>
        </p:txBody>
      </p:sp>
      <p:sp>
        <p:nvSpPr>
          <p:cNvPr id="14" name="TextBox 13"/>
          <p:cNvSpPr txBox="1"/>
          <p:nvPr/>
        </p:nvSpPr>
        <p:spPr>
          <a:xfrm rot="20422660">
            <a:off x="571831" y="5207161"/>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Rubrics</a:t>
            </a:r>
            <a:endParaRPr lang="en-US" sz="5400" dirty="0">
              <a:solidFill>
                <a:srgbClr val="C0504D"/>
              </a:solidFill>
              <a:latin typeface="Arial Black" pitchFamily="34" charset="0"/>
            </a:endParaRPr>
          </a:p>
        </p:txBody>
      </p:sp>
      <p:sp>
        <p:nvSpPr>
          <p:cNvPr id="15" name="TextBox 14"/>
          <p:cNvSpPr txBox="1"/>
          <p:nvPr/>
        </p:nvSpPr>
        <p:spPr>
          <a:xfrm rot="21444856">
            <a:off x="-185244" y="4252169"/>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Homework</a:t>
            </a:r>
            <a:endParaRPr lang="en-US" sz="5400" dirty="0">
              <a:solidFill>
                <a:srgbClr val="9BBB59"/>
              </a:solidFill>
              <a:latin typeface="Arial Black" pitchFamily="34" charset="0"/>
            </a:endParaRPr>
          </a:p>
        </p:txBody>
      </p:sp>
      <p:sp>
        <p:nvSpPr>
          <p:cNvPr id="16" name="TextBox 15"/>
          <p:cNvSpPr txBox="1"/>
          <p:nvPr/>
        </p:nvSpPr>
        <p:spPr>
          <a:xfrm rot="16200000">
            <a:off x="-1721360" y="2283994"/>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Notebook</a:t>
            </a:r>
            <a:endParaRPr lang="en-US" sz="5400" dirty="0">
              <a:solidFill>
                <a:srgbClr val="FFC000"/>
              </a:solidFill>
              <a:latin typeface="Arial Black" pitchFamily="34" charset="0"/>
            </a:endParaRPr>
          </a:p>
        </p:txBody>
      </p:sp>
      <p:sp>
        <p:nvSpPr>
          <p:cNvPr id="18" name="TextBox 17"/>
          <p:cNvSpPr txBox="1"/>
          <p:nvPr/>
        </p:nvSpPr>
        <p:spPr>
          <a:xfrm rot="5400000">
            <a:off x="5867398" y="3197002"/>
            <a:ext cx="5638801"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Performance</a:t>
            </a:r>
            <a:endParaRPr lang="en-US" sz="5400" dirty="0">
              <a:solidFill>
                <a:srgbClr val="9BBB59"/>
              </a:solidFill>
              <a:latin typeface="Arial Black" pitchFamily="34" charset="0"/>
            </a:endParaRPr>
          </a:p>
        </p:txBody>
      </p:sp>
      <p:sp>
        <p:nvSpPr>
          <p:cNvPr id="19" name="TextBox 18"/>
          <p:cNvSpPr txBox="1"/>
          <p:nvPr/>
        </p:nvSpPr>
        <p:spPr>
          <a:xfrm>
            <a:off x="-281288" y="3790504"/>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Scores</a:t>
            </a:r>
            <a:endParaRPr lang="en-US" sz="5400" dirty="0">
              <a:solidFill>
                <a:prstClr val="white"/>
              </a:solidFill>
              <a:latin typeface="Arial Black" pitchFamily="34" charset="0"/>
            </a:endParaRPr>
          </a:p>
        </p:txBody>
      </p:sp>
      <p:sp>
        <p:nvSpPr>
          <p:cNvPr id="20" name="TextBox 19"/>
          <p:cNvSpPr txBox="1"/>
          <p:nvPr/>
        </p:nvSpPr>
        <p:spPr>
          <a:xfrm>
            <a:off x="3797969" y="-24063"/>
            <a:ext cx="5378668"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Report Cards</a:t>
            </a:r>
            <a:endParaRPr lang="en-US" sz="5400" dirty="0">
              <a:solidFill>
                <a:srgbClr val="4BACC6"/>
              </a:solidFill>
              <a:latin typeface="Arial Black" pitchFamily="34" charset="0"/>
            </a:endParaRPr>
          </a:p>
        </p:txBody>
      </p:sp>
      <p:sp>
        <p:nvSpPr>
          <p:cNvPr id="21" name="TextBox 20"/>
          <p:cNvSpPr txBox="1"/>
          <p:nvPr/>
        </p:nvSpPr>
        <p:spPr>
          <a:xfrm rot="2969863">
            <a:off x="5169273" y="2413857"/>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Inventories</a:t>
            </a:r>
            <a:endParaRPr lang="en-US" sz="5400" dirty="0">
              <a:solidFill>
                <a:srgbClr val="3333FF"/>
              </a:solidFill>
              <a:latin typeface="Arial Black" pitchFamily="34" charset="0"/>
            </a:endParaRPr>
          </a:p>
        </p:txBody>
      </p:sp>
      <p:sp>
        <p:nvSpPr>
          <p:cNvPr id="22" name="TextBox 21"/>
          <p:cNvSpPr txBox="1"/>
          <p:nvPr/>
        </p:nvSpPr>
        <p:spPr>
          <a:xfrm rot="17071979">
            <a:off x="-837089" y="1430196"/>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Letters</a:t>
            </a:r>
            <a:endParaRPr lang="en-US" sz="5400" dirty="0">
              <a:solidFill>
                <a:srgbClr val="C0504D"/>
              </a:solidFill>
              <a:latin typeface="Arial Black" pitchFamily="34" charset="0"/>
            </a:endParaRPr>
          </a:p>
        </p:txBody>
      </p:sp>
      <p:sp>
        <p:nvSpPr>
          <p:cNvPr id="23" name="TextBox 22"/>
          <p:cNvSpPr txBox="1"/>
          <p:nvPr/>
        </p:nvSpPr>
        <p:spPr>
          <a:xfrm rot="21026257">
            <a:off x="3007972" y="3221663"/>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Anecdotal</a:t>
            </a:r>
            <a:endParaRPr lang="en-US" sz="5400" dirty="0">
              <a:solidFill>
                <a:srgbClr val="9BBB59"/>
              </a:solidFill>
              <a:latin typeface="Arial Black" pitchFamily="34" charset="0"/>
            </a:endParaRPr>
          </a:p>
        </p:txBody>
      </p:sp>
      <p:sp>
        <p:nvSpPr>
          <p:cNvPr id="24" name="TextBox 23"/>
          <p:cNvSpPr txBox="1"/>
          <p:nvPr/>
        </p:nvSpPr>
        <p:spPr>
          <a:xfrm rot="2610594">
            <a:off x="6143701" y="1712926"/>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Reports</a:t>
            </a:r>
            <a:endParaRPr lang="en-US" sz="5400" dirty="0">
              <a:solidFill>
                <a:srgbClr val="FFC000"/>
              </a:solidFill>
              <a:latin typeface="Arial Black" pitchFamily="34" charset="0"/>
            </a:endParaRPr>
          </a:p>
        </p:txBody>
      </p:sp>
      <p:sp>
        <p:nvSpPr>
          <p:cNvPr id="25" name="TextBox 24"/>
          <p:cNvSpPr txBox="1"/>
          <p:nvPr/>
        </p:nvSpPr>
        <p:spPr>
          <a:xfrm rot="1595232">
            <a:off x="2741637" y="1459618"/>
            <a:ext cx="5378668"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Performance</a:t>
            </a:r>
            <a:endParaRPr lang="en-US" sz="5400" dirty="0">
              <a:solidFill>
                <a:srgbClr val="4BACC6"/>
              </a:solidFill>
              <a:latin typeface="Arial Black" pitchFamily="34" charset="0"/>
            </a:endParaRPr>
          </a:p>
        </p:txBody>
      </p:sp>
      <p:sp>
        <p:nvSpPr>
          <p:cNvPr id="26" name="TextBox 25"/>
          <p:cNvSpPr txBox="1"/>
          <p:nvPr/>
        </p:nvSpPr>
        <p:spPr>
          <a:xfrm rot="16200000">
            <a:off x="-1564106" y="43815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Pictures</a:t>
            </a:r>
            <a:endParaRPr lang="en-US" sz="5400" dirty="0">
              <a:solidFill>
                <a:srgbClr val="C0504D"/>
              </a:solidFill>
              <a:latin typeface="Arial Black" pitchFamily="34" charset="0"/>
            </a:endParaRPr>
          </a:p>
        </p:txBody>
      </p:sp>
      <p:sp>
        <p:nvSpPr>
          <p:cNvPr id="27" name="TextBox 26"/>
          <p:cNvSpPr txBox="1"/>
          <p:nvPr/>
        </p:nvSpPr>
        <p:spPr>
          <a:xfrm>
            <a:off x="4586164" y="6016403"/>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Interview</a:t>
            </a:r>
            <a:endParaRPr lang="en-US" sz="5400" dirty="0">
              <a:solidFill>
                <a:srgbClr val="FFC000"/>
              </a:solidFill>
              <a:latin typeface="Arial Black" pitchFamily="34" charset="0"/>
            </a:endParaRPr>
          </a:p>
        </p:txBody>
      </p:sp>
      <p:sp>
        <p:nvSpPr>
          <p:cNvPr id="28" name="TextBox 27"/>
          <p:cNvSpPr txBox="1"/>
          <p:nvPr/>
        </p:nvSpPr>
        <p:spPr>
          <a:xfrm rot="2160396">
            <a:off x="1789137" y="2074106"/>
            <a:ext cx="5378668"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Samples</a:t>
            </a:r>
            <a:endParaRPr lang="en-US" sz="5400" dirty="0">
              <a:solidFill>
                <a:srgbClr val="4BACC6"/>
              </a:solidFill>
              <a:latin typeface="Arial Black" pitchFamily="34" charset="0"/>
            </a:endParaRPr>
          </a:p>
        </p:txBody>
      </p:sp>
      <p:sp>
        <p:nvSpPr>
          <p:cNvPr id="29" name="TextBox 28"/>
          <p:cNvSpPr txBox="1"/>
          <p:nvPr/>
        </p:nvSpPr>
        <p:spPr>
          <a:xfrm rot="20378186">
            <a:off x="3572724" y="578044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PET</a:t>
            </a:r>
            <a:endParaRPr lang="en-US" sz="5400" dirty="0">
              <a:solidFill>
                <a:srgbClr val="C0504D"/>
              </a:solidFill>
              <a:latin typeface="Arial Black" pitchFamily="34" charset="0"/>
            </a:endParaRPr>
          </a:p>
        </p:txBody>
      </p:sp>
      <p:sp>
        <p:nvSpPr>
          <p:cNvPr id="30" name="TextBox 29"/>
          <p:cNvSpPr txBox="1"/>
          <p:nvPr/>
        </p:nvSpPr>
        <p:spPr>
          <a:xfrm rot="21336604">
            <a:off x="-115376" y="10857"/>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ITBS</a:t>
            </a:r>
            <a:endParaRPr lang="en-US" sz="5400" dirty="0">
              <a:solidFill>
                <a:srgbClr val="FFC000"/>
              </a:solidFill>
              <a:latin typeface="Arial Black" pitchFamily="34" charset="0"/>
            </a:endParaRPr>
          </a:p>
        </p:txBody>
      </p:sp>
      <p:sp>
        <p:nvSpPr>
          <p:cNvPr id="31" name="TextBox 30"/>
          <p:cNvSpPr txBox="1"/>
          <p:nvPr/>
        </p:nvSpPr>
        <p:spPr>
          <a:xfrm rot="3592000">
            <a:off x="6175493" y="4773964"/>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Posttest</a:t>
            </a:r>
            <a:endParaRPr lang="en-US" sz="5400" dirty="0">
              <a:solidFill>
                <a:prstClr val="white"/>
              </a:solidFill>
              <a:latin typeface="Arial Black" pitchFamily="34" charset="0"/>
            </a:endParaRPr>
          </a:p>
        </p:txBody>
      </p:sp>
      <p:sp>
        <p:nvSpPr>
          <p:cNvPr id="32" name="TextBox 31"/>
          <p:cNvSpPr txBox="1"/>
          <p:nvPr/>
        </p:nvSpPr>
        <p:spPr>
          <a:xfrm rot="19415606">
            <a:off x="4448908" y="1487448"/>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Terra Nova</a:t>
            </a:r>
            <a:endParaRPr lang="en-US" sz="5400" dirty="0">
              <a:solidFill>
                <a:srgbClr val="3333FF"/>
              </a:solidFill>
              <a:latin typeface="Arial Black" pitchFamily="34" charset="0"/>
            </a:endParaRPr>
          </a:p>
        </p:txBody>
      </p:sp>
      <p:sp>
        <p:nvSpPr>
          <p:cNvPr id="33" name="TextBox 32"/>
          <p:cNvSpPr txBox="1"/>
          <p:nvPr/>
        </p:nvSpPr>
        <p:spPr>
          <a:xfrm rot="19999643">
            <a:off x="1983712" y="5486312"/>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Pretest</a:t>
            </a:r>
            <a:endParaRPr lang="en-US" sz="5400" dirty="0">
              <a:solidFill>
                <a:srgbClr val="9BBB59"/>
              </a:solidFill>
              <a:latin typeface="Arial Black" pitchFamily="34" charset="0"/>
            </a:endParaRPr>
          </a:p>
        </p:txBody>
      </p:sp>
      <p:sp>
        <p:nvSpPr>
          <p:cNvPr id="34" name="TextBox 33"/>
          <p:cNvSpPr txBox="1"/>
          <p:nvPr/>
        </p:nvSpPr>
        <p:spPr>
          <a:xfrm rot="1456043">
            <a:off x="5743022" y="5069340"/>
            <a:ext cx="4038600" cy="923330"/>
          </a:xfrm>
          <a:prstGeom prst="rect">
            <a:avLst/>
          </a:prstGeom>
          <a:solidFill>
            <a:schemeClr val="tx1"/>
          </a:solidFill>
        </p:spPr>
        <p:txBody>
          <a:bodyPr wrap="square" rtlCol="0" anchor="ctr" anchorCtr="0">
            <a:spAutoFit/>
          </a:bodyPr>
          <a:lstStyle/>
          <a:p>
            <a:pPr algn="ctr" defTabSz="914400"/>
            <a:r>
              <a:rPr lang="en-US" sz="5400" dirty="0">
                <a:solidFill>
                  <a:srgbClr val="C0504D"/>
                </a:solidFill>
                <a:latin typeface="Arial Black" pitchFamily="34" charset="0"/>
              </a:rPr>
              <a:t>R</a:t>
            </a:r>
            <a:r>
              <a:rPr lang="en-US" sz="5400" dirty="0" smtClean="0">
                <a:solidFill>
                  <a:srgbClr val="C0504D"/>
                </a:solidFill>
                <a:latin typeface="Arial Black" pitchFamily="34" charset="0"/>
              </a:rPr>
              <a:t>CT</a:t>
            </a:r>
            <a:endParaRPr lang="en-US" sz="5400" dirty="0">
              <a:solidFill>
                <a:srgbClr val="C0504D"/>
              </a:solidFill>
              <a:latin typeface="Arial Black" pitchFamily="34" charset="0"/>
            </a:endParaRPr>
          </a:p>
        </p:txBody>
      </p:sp>
    </p:spTree>
    <p:extLst>
      <p:ext uri="{BB962C8B-B14F-4D97-AF65-F5344CB8AC3E}">
        <p14:creationId xmlns:p14="http://schemas.microsoft.com/office/powerpoint/2010/main" val="26078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1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10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10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100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10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100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1000"/>
                                  </p:stCondLst>
                                  <p:childTnLst>
                                    <p:set>
                                      <p:cBhvr>
                                        <p:cTn id="69" dur="1" fill="hold">
                                          <p:stCondLst>
                                            <p:cond delay="0"/>
                                          </p:stCondLst>
                                        </p:cTn>
                                        <p:tgtEl>
                                          <p:spTgt spid="25"/>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1000"/>
                                  </p:stCondLst>
                                  <p:childTnLst>
                                    <p:set>
                                      <p:cBhvr>
                                        <p:cTn id="72" dur="1" fill="hold">
                                          <p:stCondLst>
                                            <p:cond delay="0"/>
                                          </p:stCondLst>
                                        </p:cTn>
                                        <p:tgtEl>
                                          <p:spTgt spid="26"/>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1000"/>
                                  </p:stCondLst>
                                  <p:childTnLst>
                                    <p:set>
                                      <p:cBhvr>
                                        <p:cTn id="75" dur="1" fill="hold">
                                          <p:stCondLst>
                                            <p:cond delay="0"/>
                                          </p:stCondLst>
                                        </p:cTn>
                                        <p:tgtEl>
                                          <p:spTgt spid="27"/>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1000"/>
                                  </p:stCondLst>
                                  <p:childTnLst>
                                    <p:set>
                                      <p:cBhvr>
                                        <p:cTn id="78" dur="1" fill="hold">
                                          <p:stCondLst>
                                            <p:cond delay="0"/>
                                          </p:stCondLst>
                                        </p:cTn>
                                        <p:tgtEl>
                                          <p:spTgt spid="28"/>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1000"/>
                                  </p:stCondLst>
                                  <p:childTnLst>
                                    <p:set>
                                      <p:cBhvr>
                                        <p:cTn id="81" dur="1" fill="hold">
                                          <p:stCondLst>
                                            <p:cond delay="0"/>
                                          </p:stCondLst>
                                        </p:cTn>
                                        <p:tgtEl>
                                          <p:spTgt spid="29"/>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1000"/>
                                  </p:stCondLst>
                                  <p:childTnLst>
                                    <p:set>
                                      <p:cBhvr>
                                        <p:cTn id="84" dur="1" fill="hold">
                                          <p:stCondLst>
                                            <p:cond delay="0"/>
                                          </p:stCondLst>
                                        </p:cTn>
                                        <p:tgtEl>
                                          <p:spTgt spid="30"/>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100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1000"/>
                                  </p:stCondLst>
                                  <p:childTnLst>
                                    <p:set>
                                      <p:cBhvr>
                                        <p:cTn id="90" dur="1" fill="hold">
                                          <p:stCondLst>
                                            <p:cond delay="0"/>
                                          </p:stCondLst>
                                        </p:cTn>
                                        <p:tgtEl>
                                          <p:spTgt spid="32"/>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1000"/>
                                  </p:stCondLst>
                                  <p:childTnLst>
                                    <p:set>
                                      <p:cBhvr>
                                        <p:cTn id="93" dur="1" fill="hold">
                                          <p:stCondLst>
                                            <p:cond delay="0"/>
                                          </p:stCondLst>
                                        </p:cTn>
                                        <p:tgtEl>
                                          <p:spTgt spid="33"/>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0" y="2899864"/>
            <a:ext cx="8610600" cy="830997"/>
          </a:xfrm>
          <a:prstGeom prst="rect">
            <a:avLst/>
          </a:prstGeom>
          <a:noFill/>
        </p:spPr>
        <p:txBody>
          <a:bodyPr wrap="square" rtlCol="0" anchor="ctr" anchorCtr="0">
            <a:spAutoFit/>
          </a:bodyPr>
          <a:lstStyle/>
          <a:p>
            <a:pPr algn="ctr" defTabSz="914400">
              <a:tabLst>
                <a:tab pos="693738" algn="l"/>
              </a:tabLst>
            </a:pPr>
            <a:r>
              <a:rPr lang="en-US" sz="4800" dirty="0" smtClean="0">
                <a:solidFill>
                  <a:prstClr val="white"/>
                </a:solidFill>
                <a:latin typeface="Arial Black" pitchFamily="34" charset="0"/>
              </a:rPr>
              <a:t>It’s not really the data</a:t>
            </a:r>
            <a:endParaRPr lang="en-US" sz="4800" dirty="0">
              <a:solidFill>
                <a:prstClr val="white"/>
              </a:solidFill>
              <a:latin typeface="Arial Black" pitchFamily="34" charset="0"/>
            </a:endParaRPr>
          </a:p>
        </p:txBody>
      </p:sp>
    </p:spTree>
    <p:extLst>
      <p:ext uri="{BB962C8B-B14F-4D97-AF65-F5344CB8AC3E}">
        <p14:creationId xmlns:p14="http://schemas.microsoft.com/office/powerpoint/2010/main" val="3305485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914394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6" name="Straight Connector 5"/>
          <p:cNvCxnSpPr/>
          <p:nvPr/>
        </p:nvCxnSpPr>
        <p:spPr>
          <a:xfrm flipV="1">
            <a:off x="-2895600" y="-228600"/>
            <a:ext cx="6400800" cy="64770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8878170">
            <a:off x="2021642" y="-1234447"/>
            <a:ext cx="8823747" cy="9369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7" name="Straight Connector 6"/>
          <p:cNvCxnSpPr/>
          <p:nvPr/>
        </p:nvCxnSpPr>
        <p:spPr>
          <a:xfrm rot="16200000" flipV="1">
            <a:off x="-2286003" y="934446"/>
            <a:ext cx="6400800" cy="64770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9227" y="1465430"/>
            <a:ext cx="6172204" cy="3970126"/>
          </a:xfrm>
          <a:prstGeom prst="rect">
            <a:avLst/>
          </a:prstGeom>
          <a:noFill/>
        </p:spPr>
        <p:txBody>
          <a:bodyPr wrap="square" rtlCol="0" anchor="ctr" anchorCtr="0">
            <a:spAutoFit/>
          </a:bodyPr>
          <a:lstStyle/>
          <a:p>
            <a:pPr algn="r" defTabSz="914400">
              <a:lnSpc>
                <a:spcPts val="6000"/>
              </a:lnSpc>
              <a:tabLst>
                <a:tab pos="693738" algn="l"/>
              </a:tabLst>
            </a:pPr>
            <a:r>
              <a:rPr lang="en-US" sz="6600" dirty="0" smtClean="0">
                <a:solidFill>
                  <a:prstClr val="white"/>
                </a:solidFill>
                <a:latin typeface="Arial Black" pitchFamily="34" charset="0"/>
              </a:rPr>
              <a:t>It is</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about</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what we</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do</a:t>
            </a:r>
            <a:r>
              <a:rPr lang="en-US" sz="6600" dirty="0">
                <a:solidFill>
                  <a:prstClr val="white"/>
                </a:solidFill>
                <a:latin typeface="Arial Black" pitchFamily="34" charset="0"/>
              </a:rPr>
              <a:t> </a:t>
            </a:r>
            <a:r>
              <a:rPr lang="en-US" sz="6600" dirty="0" smtClean="0">
                <a:solidFill>
                  <a:prstClr val="white"/>
                </a:solidFill>
                <a:latin typeface="Arial Black" pitchFamily="34" charset="0"/>
              </a:rPr>
              <a:t>about</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data</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834198304"/>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8878170">
            <a:off x="-1659997" y="-1234447"/>
            <a:ext cx="8823747" cy="9369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1215809" y="2250165"/>
            <a:ext cx="6781173" cy="2400657"/>
          </a:xfrm>
          <a:prstGeom prst="rect">
            <a:avLst/>
          </a:prstGeom>
          <a:noFill/>
        </p:spPr>
        <p:txBody>
          <a:bodyPr wrap="square" rtlCol="0" anchor="ctr" anchorCtr="0">
            <a:spAutoFit/>
          </a:bodyPr>
          <a:lstStyle/>
          <a:p>
            <a:pPr algn="r" defTabSz="914400">
              <a:lnSpc>
                <a:spcPts val="6000"/>
              </a:lnSpc>
              <a:tabLst>
                <a:tab pos="693738" algn="l"/>
              </a:tabLst>
            </a:pPr>
            <a:r>
              <a:rPr lang="en-US" sz="6600" dirty="0" smtClean="0">
                <a:solidFill>
                  <a:prstClr val="white"/>
                </a:solidFill>
                <a:latin typeface="Arial Black" pitchFamily="34" charset="0"/>
              </a:rPr>
              <a:t>Common</a:t>
            </a:r>
          </a:p>
          <a:p>
            <a:pPr algn="r" defTabSz="914400">
              <a:lnSpc>
                <a:spcPts val="6000"/>
              </a:lnSpc>
              <a:tabLst>
                <a:tab pos="693738" algn="l"/>
              </a:tabLst>
            </a:pPr>
            <a:r>
              <a:rPr lang="en-US" sz="6600" dirty="0" smtClean="0">
                <a:solidFill>
                  <a:prstClr val="white"/>
                </a:solidFill>
                <a:latin typeface="Arial Black" pitchFamily="34" charset="0"/>
              </a:rPr>
              <a:t>Interim</a:t>
            </a:r>
          </a:p>
          <a:p>
            <a:pPr algn="r" defTabSz="914400">
              <a:lnSpc>
                <a:spcPts val="6000"/>
              </a:lnSpc>
              <a:tabLst>
                <a:tab pos="693738" algn="l"/>
              </a:tabLst>
            </a:pPr>
            <a:r>
              <a:rPr lang="en-US" sz="6600" dirty="0" smtClean="0">
                <a:solidFill>
                  <a:prstClr val="white"/>
                </a:solidFill>
                <a:latin typeface="Arial Black" pitchFamily="34" charset="0"/>
              </a:rPr>
              <a:t>Assessments </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2133668449"/>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4572000" cy="3429000"/>
            <a:chOff x="0" y="0"/>
            <a:chExt cx="4572000" cy="3429000"/>
          </a:xfrm>
        </p:grpSpPr>
        <p:sp>
          <p:nvSpPr>
            <p:cNvPr id="2" name="Right Arrow Callout 1"/>
            <p:cNvSpPr/>
            <p:nvPr/>
          </p:nvSpPr>
          <p:spPr>
            <a:xfrm>
              <a:off x="0" y="0"/>
              <a:ext cx="4572000" cy="3429000"/>
            </a:xfrm>
            <a:prstGeom prst="rightArrow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228600" y="346646"/>
              <a:ext cx="2514600" cy="2585323"/>
            </a:xfrm>
            <a:prstGeom prst="rect">
              <a:avLst/>
            </a:prstGeom>
            <a:solidFill>
              <a:schemeClr val="accent3"/>
            </a:solidFill>
            <a:ln>
              <a:noFill/>
            </a:ln>
          </p:spPr>
          <p:txBody>
            <a:bodyPr wrap="square" rtlCol="0">
              <a:spAutoFit/>
            </a:bodyPr>
            <a:lstStyle/>
            <a:p>
              <a:pPr algn="ctr" defTabSz="914400"/>
              <a:r>
                <a:rPr lang="en-US" sz="5400" b="1" dirty="0">
                  <a:solidFill>
                    <a:prstClr val="white"/>
                  </a:solidFill>
                  <a:latin typeface="Arial" pitchFamily="34" charset="0"/>
                  <a:cs typeface="Arial" pitchFamily="34" charset="0"/>
                </a:rPr>
                <a:t>m</a:t>
              </a:r>
              <a:r>
                <a:rPr lang="en-US" sz="5400" b="1" dirty="0" smtClean="0">
                  <a:solidFill>
                    <a:prstClr val="white"/>
                  </a:solidFill>
                  <a:latin typeface="Arial" pitchFamily="34" charset="0"/>
                  <a:cs typeface="Arial" pitchFamily="34" charset="0"/>
                </a:rPr>
                <a:t>ake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the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test</a:t>
              </a:r>
              <a:endParaRPr lang="en-US" sz="5400" b="1" dirty="0">
                <a:solidFill>
                  <a:prstClr val="white"/>
                </a:solidFill>
                <a:latin typeface="Arial" pitchFamily="34" charset="0"/>
                <a:cs typeface="Arial" pitchFamily="34" charset="0"/>
              </a:endParaRPr>
            </a:p>
          </p:txBody>
        </p:sp>
      </p:grpSp>
      <p:grpSp>
        <p:nvGrpSpPr>
          <p:cNvPr id="14" name="Group 13"/>
          <p:cNvGrpSpPr/>
          <p:nvPr/>
        </p:nvGrpSpPr>
        <p:grpSpPr>
          <a:xfrm>
            <a:off x="4572000" y="2"/>
            <a:ext cx="4610100" cy="3423856"/>
            <a:chOff x="4572000" y="2"/>
            <a:chExt cx="4610100" cy="3423856"/>
          </a:xfrm>
          <a:solidFill>
            <a:schemeClr val="accent3"/>
          </a:solidFill>
        </p:grpSpPr>
        <p:sp>
          <p:nvSpPr>
            <p:cNvPr id="4" name="Right Arrow Callout 3"/>
            <p:cNvSpPr/>
            <p:nvPr/>
          </p:nvSpPr>
          <p:spPr>
            <a:xfrm rot="5400000">
              <a:off x="5165122" y="-593120"/>
              <a:ext cx="3423856" cy="461010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TextBox 4"/>
            <p:cNvSpPr txBox="1"/>
            <p:nvPr/>
          </p:nvSpPr>
          <p:spPr>
            <a:xfrm>
              <a:off x="4876800" y="196855"/>
              <a:ext cx="3848100" cy="1754326"/>
            </a:xfrm>
            <a:prstGeom prst="rect">
              <a:avLst/>
            </a:prstGeom>
            <a:grpFill/>
            <a:ln>
              <a:noFill/>
            </a:ln>
          </p:spPr>
          <p:txBody>
            <a:bodyPr wrap="square" rtlCol="0">
              <a:spAutoFit/>
            </a:bodyPr>
            <a:lstStyle/>
            <a:p>
              <a:pPr algn="ctr" defTabSz="914400"/>
              <a:r>
                <a:rPr lang="en-US" sz="5400" b="1" dirty="0" smtClean="0">
                  <a:solidFill>
                    <a:prstClr val="white"/>
                  </a:solidFill>
                  <a:latin typeface="Arial" pitchFamily="34" charset="0"/>
                  <a:cs typeface="Arial" pitchFamily="34" charset="0"/>
                </a:rPr>
                <a:t>give the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test</a:t>
              </a:r>
              <a:endParaRPr lang="en-US" sz="5400" b="1" dirty="0">
                <a:solidFill>
                  <a:prstClr val="white"/>
                </a:solidFill>
                <a:latin typeface="Arial" pitchFamily="34" charset="0"/>
                <a:cs typeface="Arial" pitchFamily="34" charset="0"/>
              </a:endParaRPr>
            </a:p>
          </p:txBody>
        </p:sp>
      </p:grpSp>
      <p:grpSp>
        <p:nvGrpSpPr>
          <p:cNvPr id="13" name="Group 12"/>
          <p:cNvGrpSpPr/>
          <p:nvPr/>
        </p:nvGrpSpPr>
        <p:grpSpPr>
          <a:xfrm>
            <a:off x="4574006" y="3423855"/>
            <a:ext cx="4572000" cy="3429000"/>
            <a:chOff x="4574006" y="3423855"/>
            <a:chExt cx="4572000" cy="3429000"/>
          </a:xfrm>
          <a:solidFill>
            <a:schemeClr val="accent3"/>
          </a:solidFill>
        </p:grpSpPr>
        <p:sp>
          <p:nvSpPr>
            <p:cNvPr id="8" name="Right Arrow Callout 7"/>
            <p:cNvSpPr/>
            <p:nvPr/>
          </p:nvSpPr>
          <p:spPr>
            <a:xfrm rot="10800000">
              <a:off x="4574006" y="3423855"/>
              <a:ext cx="4572000" cy="342900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TextBox 8"/>
            <p:cNvSpPr txBox="1"/>
            <p:nvPr/>
          </p:nvSpPr>
          <p:spPr>
            <a:xfrm>
              <a:off x="6172200" y="3973901"/>
              <a:ext cx="2971800" cy="2308324"/>
            </a:xfrm>
            <a:prstGeom prst="rect">
              <a:avLst/>
            </a:prstGeom>
            <a:grpFill/>
            <a:ln>
              <a:noFill/>
            </a:ln>
          </p:spPr>
          <p:txBody>
            <a:bodyPr wrap="square" rtlCol="0">
              <a:spAutoFit/>
            </a:bodyPr>
            <a:lstStyle/>
            <a:p>
              <a:pPr algn="ctr" defTabSz="914400"/>
              <a:r>
                <a:rPr lang="en-US" sz="4800" b="1" dirty="0">
                  <a:solidFill>
                    <a:prstClr val="white"/>
                  </a:solidFill>
                  <a:latin typeface="Arial" pitchFamily="34" charset="0"/>
                  <a:cs typeface="Arial" pitchFamily="34" charset="0"/>
                </a:rPr>
                <a:t>a</a:t>
              </a:r>
              <a:r>
                <a:rPr lang="en-US" sz="4800" b="1" dirty="0" smtClean="0">
                  <a:solidFill>
                    <a:prstClr val="white"/>
                  </a:solidFill>
                  <a:latin typeface="Arial" pitchFamily="34" charset="0"/>
                  <a:cs typeface="Arial" pitchFamily="34" charset="0"/>
                </a:rPr>
                <a:t>nalyze</a:t>
              </a:r>
            </a:p>
            <a:p>
              <a:pPr algn="ctr" defTabSz="914400"/>
              <a:r>
                <a:rPr lang="en-US" sz="4800" b="1" dirty="0">
                  <a:solidFill>
                    <a:prstClr val="white"/>
                  </a:solidFill>
                  <a:latin typeface="Arial" pitchFamily="34" charset="0"/>
                  <a:cs typeface="Arial" pitchFamily="34" charset="0"/>
                </a:rPr>
                <a:t>t</a:t>
              </a:r>
              <a:r>
                <a:rPr lang="en-US" sz="4800" b="1" dirty="0" smtClean="0">
                  <a:solidFill>
                    <a:prstClr val="white"/>
                  </a:solidFill>
                  <a:latin typeface="Arial" pitchFamily="34" charset="0"/>
                  <a:cs typeface="Arial" pitchFamily="34" charset="0"/>
                </a:rPr>
                <a:t>he</a:t>
              </a:r>
              <a:br>
                <a:rPr lang="en-US" sz="4800" b="1" dirty="0" smtClean="0">
                  <a:solidFill>
                    <a:prstClr val="white"/>
                  </a:solidFill>
                  <a:latin typeface="Arial" pitchFamily="34" charset="0"/>
                  <a:cs typeface="Arial" pitchFamily="34" charset="0"/>
                </a:rPr>
              </a:br>
              <a:r>
                <a:rPr lang="en-US" sz="4800" b="1" dirty="0" smtClean="0">
                  <a:solidFill>
                    <a:prstClr val="white"/>
                  </a:solidFill>
                  <a:latin typeface="Arial" pitchFamily="34" charset="0"/>
                  <a:cs typeface="Arial" pitchFamily="34" charset="0"/>
                </a:rPr>
                <a:t>work</a:t>
              </a:r>
              <a:endParaRPr lang="en-US" sz="5400" b="1" dirty="0">
                <a:solidFill>
                  <a:prstClr val="white"/>
                </a:solidFill>
                <a:latin typeface="Arial" pitchFamily="34" charset="0"/>
                <a:cs typeface="Arial" pitchFamily="34" charset="0"/>
              </a:endParaRPr>
            </a:p>
          </p:txBody>
        </p:sp>
      </p:grpSp>
      <p:grpSp>
        <p:nvGrpSpPr>
          <p:cNvPr id="12" name="Group 11"/>
          <p:cNvGrpSpPr/>
          <p:nvPr/>
        </p:nvGrpSpPr>
        <p:grpSpPr>
          <a:xfrm>
            <a:off x="-120315" y="3429000"/>
            <a:ext cx="4876800" cy="3429000"/>
            <a:chOff x="-120315" y="3429000"/>
            <a:chExt cx="4876800" cy="3429000"/>
          </a:xfrm>
          <a:solidFill>
            <a:schemeClr val="accent3"/>
          </a:solidFill>
        </p:grpSpPr>
        <p:sp>
          <p:nvSpPr>
            <p:cNvPr id="10" name="Right Arrow Callout 9"/>
            <p:cNvSpPr/>
            <p:nvPr/>
          </p:nvSpPr>
          <p:spPr>
            <a:xfrm rot="16200000">
              <a:off x="608597" y="2820402"/>
              <a:ext cx="3429000" cy="4646195"/>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TextBox 10"/>
            <p:cNvSpPr txBox="1"/>
            <p:nvPr/>
          </p:nvSpPr>
          <p:spPr>
            <a:xfrm>
              <a:off x="-120315" y="4860759"/>
              <a:ext cx="4876800" cy="1754326"/>
            </a:xfrm>
            <a:prstGeom prst="rect">
              <a:avLst/>
            </a:prstGeom>
            <a:noFill/>
            <a:ln>
              <a:noFill/>
            </a:ln>
          </p:spPr>
          <p:txBody>
            <a:bodyPr wrap="square" rtlCol="0">
              <a:spAutoFit/>
            </a:bodyPr>
            <a:lstStyle/>
            <a:p>
              <a:pPr algn="ctr" defTabSz="914400"/>
              <a:r>
                <a:rPr lang="en-US" sz="5400" b="1" dirty="0">
                  <a:solidFill>
                    <a:prstClr val="white"/>
                  </a:solidFill>
                  <a:latin typeface="Arial" pitchFamily="34" charset="0"/>
                  <a:cs typeface="Arial" pitchFamily="34" charset="0"/>
                </a:rPr>
                <a:t>d</a:t>
              </a:r>
              <a:r>
                <a:rPr lang="en-US" sz="5400" b="1" dirty="0" smtClean="0">
                  <a:solidFill>
                    <a:prstClr val="white"/>
                  </a:solidFill>
                  <a:latin typeface="Arial" pitchFamily="34" charset="0"/>
                  <a:cs typeface="Arial" pitchFamily="34" charset="0"/>
                </a:rPr>
                <a:t>o something about it</a:t>
              </a:r>
              <a:endParaRPr lang="en-US" sz="54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11264193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Callout 9"/>
          <p:cNvSpPr/>
          <p:nvPr/>
        </p:nvSpPr>
        <p:spPr>
          <a:xfrm rot="16200000">
            <a:off x="-2972803" y="-760999"/>
            <a:ext cx="10591800" cy="4646195"/>
          </a:xfrm>
          <a:prstGeom prst="rightArrow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TextBox 14"/>
          <p:cNvSpPr txBox="1"/>
          <p:nvPr/>
        </p:nvSpPr>
        <p:spPr>
          <a:xfrm>
            <a:off x="684797" y="533400"/>
            <a:ext cx="3276600" cy="3139321"/>
          </a:xfrm>
          <a:prstGeom prst="rect">
            <a:avLst/>
          </a:prstGeom>
          <a:noFill/>
        </p:spPr>
        <p:txBody>
          <a:bodyPr wrap="square" rtlCol="0" anchor="ctr" anchorCtr="0">
            <a:spAutoFit/>
          </a:bodyPr>
          <a:lstStyle/>
          <a:p>
            <a:pPr algn="ctr" defTabSz="914400">
              <a:tabLst>
                <a:tab pos="693738" algn="l"/>
              </a:tabLst>
            </a:pPr>
            <a:r>
              <a:rPr lang="en-US" sz="6600" dirty="0">
                <a:solidFill>
                  <a:prstClr val="white"/>
                </a:solidFill>
                <a:latin typeface="Arial Black" pitchFamily="34" charset="0"/>
              </a:rPr>
              <a:t>e</a:t>
            </a:r>
            <a:r>
              <a:rPr lang="en-US" sz="6600" dirty="0" smtClean="0">
                <a:solidFill>
                  <a:prstClr val="white"/>
                </a:solidFill>
                <a:latin typeface="Arial Black" pitchFamily="34" charset="0"/>
              </a:rPr>
              <a:t>very</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6-8</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weeks</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5655004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9306" y="389094"/>
            <a:ext cx="8381260" cy="634753"/>
          </a:xfrm>
        </p:spPr>
        <p:txBody>
          <a:bodyPr>
            <a:normAutofit fontScale="90000"/>
          </a:bodyPr>
          <a:lstStyle/>
          <a:p>
            <a:r>
              <a:rPr lang="en-US" dirty="0" smtClean="0"/>
              <a:t>Balanced Assessment</a:t>
            </a:r>
            <a:endParaRPr lang="en-US" dirty="0"/>
          </a:p>
        </p:txBody>
      </p:sp>
    </p:spTree>
    <p:extLst>
      <p:ext uri="{BB962C8B-B14F-4D97-AF65-F5344CB8AC3E}">
        <p14:creationId xmlns:p14="http://schemas.microsoft.com/office/powerpoint/2010/main" val="3018066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9306" y="389094"/>
            <a:ext cx="8381260" cy="634753"/>
          </a:xfrm>
        </p:spPr>
        <p:txBody>
          <a:bodyPr>
            <a:normAutofit fontScale="90000"/>
          </a:bodyPr>
          <a:lstStyle/>
          <a:p>
            <a:r>
              <a:rPr lang="en-US" dirty="0" smtClean="0"/>
              <a:t>Balanced Assessment</a:t>
            </a:r>
            <a:endParaRPr lang="en-US" dirty="0"/>
          </a:p>
        </p:txBody>
      </p:sp>
      <p:sp>
        <p:nvSpPr>
          <p:cNvPr id="4" name="Rectangle 3"/>
          <p:cNvSpPr/>
          <p:nvPr/>
        </p:nvSpPr>
        <p:spPr>
          <a:xfrm rot="20745832">
            <a:off x="14957" y="1012146"/>
            <a:ext cx="8685074" cy="3631763"/>
          </a:xfrm>
          <a:prstGeom prst="rect">
            <a:avLst/>
          </a:prstGeom>
          <a:noFill/>
        </p:spPr>
        <p:txBody>
          <a:bodyPr wrap="square" lIns="91440" tIns="45720" rIns="91440" bIns="45720">
            <a:spAutoFit/>
          </a:bodyPr>
          <a:lstStyle/>
          <a:p>
            <a:pPr algn="ctr" defTabSz="914400"/>
            <a:r>
              <a:rPr lang="en-US" sz="11500" b="1" dirty="0" smtClean="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rPr>
              <a:t>BE STRATEGIC!</a:t>
            </a:r>
            <a:endParaRPr lang="en-US" sz="11500" b="1" dirty="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endParaRPr>
          </a:p>
        </p:txBody>
      </p:sp>
    </p:spTree>
    <p:extLst>
      <p:ext uri="{BB962C8B-B14F-4D97-AF65-F5344CB8AC3E}">
        <p14:creationId xmlns:p14="http://schemas.microsoft.com/office/powerpoint/2010/main" val="203366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What’s the Buzz</a:t>
            </a:r>
            <a:endParaRPr lang="en-US" dirty="0"/>
          </a:p>
          <a:p>
            <a:r>
              <a:rPr lang="en-US" dirty="0"/>
              <a:t>“Specific considerations in evaluating teachers and principals of ELLs and students with disabilities”</a:t>
            </a:r>
          </a:p>
          <a:p>
            <a:r>
              <a:rPr lang="en-US" dirty="0" smtClean="0"/>
              <a:t>Mini-Lesson: Data </a:t>
            </a:r>
            <a:r>
              <a:rPr lang="en-US" dirty="0" smtClean="0"/>
              <a:t>Driven Instruction</a:t>
            </a:r>
            <a:endParaRPr lang="en-US" dirty="0"/>
          </a:p>
          <a:p>
            <a:r>
              <a:rPr lang="en-US" dirty="0" smtClean="0"/>
              <a:t>Evidence Collection</a:t>
            </a:r>
          </a:p>
          <a:p>
            <a:r>
              <a:rPr lang="en-US" dirty="0" smtClean="0"/>
              <a:t>Inter-rater agreement and reliability</a:t>
            </a:r>
            <a:endParaRPr lang="en-US" dirty="0"/>
          </a:p>
          <a:p>
            <a:endParaRPr lang="en-US" dirty="0"/>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4991101" y="2673068"/>
            <a:ext cx="6019800" cy="1446550"/>
          </a:xfrm>
          <a:prstGeom prst="rect">
            <a:avLst/>
          </a:prstGeom>
          <a:noFill/>
        </p:spPr>
        <p:txBody>
          <a:bodyPr wrap="square" rtlCol="0">
            <a:spAutoFit/>
          </a:bodyPr>
          <a:lstStyle/>
          <a:p>
            <a:pPr algn="ctr" defTabSz="914400"/>
            <a:r>
              <a:rPr lang="en-US" sz="8800" dirty="0">
                <a:solidFill>
                  <a:prstClr val="white"/>
                </a:solidFill>
              </a:rPr>
              <a:t>Outcomes</a:t>
            </a:r>
          </a:p>
        </p:txBody>
      </p:sp>
      <p:graphicFrame>
        <p:nvGraphicFramePr>
          <p:cNvPr id="8" name="Content Placeholder 5"/>
          <p:cNvGraphicFramePr>
            <a:graphicFrameLocks/>
          </p:cNvGraphicFramePr>
          <p:nvPr>
            <p:extLst>
              <p:ext uri="{D42A27DB-BD31-4B8C-83A1-F6EECF244321}">
                <p14:modId xmlns:p14="http://schemas.microsoft.com/office/powerpoint/2010/main" val="3414819112"/>
              </p:ext>
            </p:extLst>
          </p:nvPr>
        </p:nvGraphicFramePr>
        <p:xfrm>
          <a:off x="304800" y="349553"/>
          <a:ext cx="6477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52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4991101" y="2673068"/>
            <a:ext cx="6019800" cy="1446550"/>
          </a:xfrm>
          <a:prstGeom prst="rect">
            <a:avLst/>
          </a:prstGeom>
          <a:noFill/>
        </p:spPr>
        <p:txBody>
          <a:bodyPr wrap="square" rtlCol="0">
            <a:spAutoFit/>
          </a:bodyPr>
          <a:lstStyle/>
          <a:p>
            <a:pPr algn="ctr" defTabSz="914400"/>
            <a:r>
              <a:rPr lang="en-US" sz="8800" dirty="0">
                <a:solidFill>
                  <a:prstClr val="white"/>
                </a:solidFill>
              </a:rPr>
              <a:t>Outcomes</a:t>
            </a:r>
          </a:p>
        </p:txBody>
      </p:sp>
      <p:graphicFrame>
        <p:nvGraphicFramePr>
          <p:cNvPr id="8" name="Content Placeholder 5"/>
          <p:cNvGraphicFramePr>
            <a:graphicFrameLocks/>
          </p:cNvGraphicFramePr>
          <p:nvPr>
            <p:extLst>
              <p:ext uri="{D42A27DB-BD31-4B8C-83A1-F6EECF244321}">
                <p14:modId xmlns:p14="http://schemas.microsoft.com/office/powerpoint/2010/main" val="443537721"/>
              </p:ext>
            </p:extLst>
          </p:nvPr>
        </p:nvGraphicFramePr>
        <p:xfrm>
          <a:off x="304800" y="349553"/>
          <a:ext cx="6477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rot="20745832">
            <a:off x="14957" y="1012146"/>
            <a:ext cx="8685074" cy="3631763"/>
          </a:xfrm>
          <a:prstGeom prst="rect">
            <a:avLst/>
          </a:prstGeom>
          <a:noFill/>
        </p:spPr>
        <p:txBody>
          <a:bodyPr wrap="square" lIns="91440" tIns="45720" rIns="91440" bIns="45720">
            <a:spAutoFit/>
          </a:bodyPr>
          <a:lstStyle/>
          <a:p>
            <a:pPr algn="ctr" defTabSz="914400"/>
            <a:r>
              <a:rPr lang="en-US" sz="11500" b="1" dirty="0" smtClean="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rPr>
              <a:t>BE STRATEGIC!</a:t>
            </a:r>
            <a:endParaRPr lang="en-US" sz="11500" b="1" dirty="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endParaRPr>
          </a:p>
        </p:txBody>
      </p:sp>
    </p:spTree>
    <p:extLst>
      <p:ext uri="{BB962C8B-B14F-4D97-AF65-F5344CB8AC3E}">
        <p14:creationId xmlns:p14="http://schemas.microsoft.com/office/powerpoint/2010/main" val="2380759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27123071"/>
              </p:ext>
            </p:extLst>
          </p:nvPr>
        </p:nvGraphicFramePr>
        <p:xfrm>
          <a:off x="304800" y="304800"/>
          <a:ext cx="7315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519153271"/>
              </p:ext>
            </p:extLst>
          </p:nvPr>
        </p:nvGraphicFramePr>
        <p:xfrm>
          <a:off x="0" y="152400"/>
          <a:ext cx="88392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66441209"/>
              </p:ext>
            </p:extLst>
          </p:nvPr>
        </p:nvGraphicFramePr>
        <p:xfrm>
          <a:off x="533400" y="533400"/>
          <a:ext cx="41148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p:cNvGraphicFramePr/>
          <p:nvPr>
            <p:extLst>
              <p:ext uri="{D42A27DB-BD31-4B8C-83A1-F6EECF244321}">
                <p14:modId xmlns:p14="http://schemas.microsoft.com/office/powerpoint/2010/main" val="4063510755"/>
              </p:ext>
            </p:extLst>
          </p:nvPr>
        </p:nvGraphicFramePr>
        <p:xfrm>
          <a:off x="3352800" y="3962400"/>
          <a:ext cx="5486400" cy="2590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70037495"/>
      </p:ext>
    </p:extLst>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4235449"/>
              </p:ext>
            </p:extLst>
          </p:nvPr>
        </p:nvGraphicFramePr>
        <p:xfrm>
          <a:off x="304800" y="304800"/>
          <a:ext cx="7315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331010576"/>
              </p:ext>
            </p:extLst>
          </p:nvPr>
        </p:nvGraphicFramePr>
        <p:xfrm>
          <a:off x="152400" y="152400"/>
          <a:ext cx="88392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978635689"/>
              </p:ext>
            </p:extLst>
          </p:nvPr>
        </p:nvGraphicFramePr>
        <p:xfrm>
          <a:off x="4724400" y="5181600"/>
          <a:ext cx="41148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228601"/>
            <a:ext cx="6172200"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55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31" name="Oval 30"/>
          <p:cNvSpPr/>
          <p:nvPr/>
        </p:nvSpPr>
        <p:spPr>
          <a:xfrm>
            <a:off x="342848" y="1655070"/>
            <a:ext cx="706375" cy="425441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Oval 31"/>
          <p:cNvSpPr/>
          <p:nvPr/>
        </p:nvSpPr>
        <p:spPr>
          <a:xfrm>
            <a:off x="8169418" y="1722225"/>
            <a:ext cx="706375" cy="425441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6443771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2" name="Oval 1"/>
          <p:cNvSpPr/>
          <p:nvPr/>
        </p:nvSpPr>
        <p:spPr>
          <a:xfrm>
            <a:off x="1709288"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p:nvSpPr>
        <p:spPr>
          <a:xfrm>
            <a:off x="4013679"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6270117"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2902219" y="350747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231020" y="3507473"/>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18222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9" name="Oval 38"/>
          <p:cNvSpPr/>
          <p:nvPr/>
        </p:nvSpPr>
        <p:spPr>
          <a:xfrm rot="5400000">
            <a:off x="980056" y="2504056"/>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Oval 39"/>
          <p:cNvSpPr/>
          <p:nvPr/>
        </p:nvSpPr>
        <p:spPr>
          <a:xfrm rot="5400000">
            <a:off x="3307511" y="2504056"/>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Oval 40"/>
          <p:cNvSpPr/>
          <p:nvPr/>
        </p:nvSpPr>
        <p:spPr>
          <a:xfrm rot="5400000">
            <a:off x="5584208" y="2477754"/>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2" name="Oval 41"/>
          <p:cNvSpPr/>
          <p:nvPr/>
        </p:nvSpPr>
        <p:spPr>
          <a:xfrm rot="5400000">
            <a:off x="2179508" y="3720868"/>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Oval 42"/>
          <p:cNvSpPr/>
          <p:nvPr/>
        </p:nvSpPr>
        <p:spPr>
          <a:xfrm rot="5400000">
            <a:off x="4507587" y="3739919"/>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Oval 43"/>
          <p:cNvSpPr/>
          <p:nvPr/>
        </p:nvSpPr>
        <p:spPr>
          <a:xfrm rot="5400000">
            <a:off x="6826723" y="3761408"/>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37359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READY! FIRE! AIM!</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5559" y="3220993"/>
            <a:ext cx="1524000" cy="115311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extBox 1"/>
          <p:cNvSpPr txBox="1"/>
          <p:nvPr/>
        </p:nvSpPr>
        <p:spPr>
          <a:xfrm>
            <a:off x="381000" y="1828800"/>
            <a:ext cx="8534400" cy="4770537"/>
          </a:xfrm>
          <a:prstGeom prst="rect">
            <a:avLst/>
          </a:prstGeom>
          <a:noFill/>
        </p:spPr>
        <p:txBody>
          <a:bodyPr wrap="square" rtlCol="0">
            <a:spAutoFit/>
          </a:bodyPr>
          <a:lstStyle/>
          <a:p>
            <a:r>
              <a:rPr lang="en-US" sz="4000" b="1" dirty="0" smtClean="0">
                <a:latin typeface="Arial" pitchFamily="34" charset="0"/>
                <a:cs typeface="Arial" pitchFamily="34" charset="0"/>
              </a:rPr>
              <a:t>First: Lay out your targets for the year</a:t>
            </a:r>
            <a:br>
              <a:rPr lang="en-US" sz="4000" b="1" dirty="0" smtClean="0">
                <a:latin typeface="Arial" pitchFamily="34" charset="0"/>
                <a:cs typeface="Arial" pitchFamily="34" charset="0"/>
              </a:rPr>
            </a:br>
            <a:endParaRPr lang="en-US" sz="2400" b="1" dirty="0" smtClean="0">
              <a:latin typeface="Arial" pitchFamily="34" charset="0"/>
              <a:cs typeface="Arial" pitchFamily="34" charset="0"/>
            </a:endParaRPr>
          </a:p>
          <a:p>
            <a:r>
              <a:rPr lang="en-US" sz="4000" b="1" dirty="0" smtClean="0">
                <a:latin typeface="Arial" pitchFamily="34" charset="0"/>
                <a:cs typeface="Arial" pitchFamily="34" charset="0"/>
              </a:rPr>
              <a:t>Second: Make the first assessment (including calendaring the assessment(s) and scheduling the follow-up meeting)</a:t>
            </a:r>
          </a:p>
        </p:txBody>
      </p:sp>
    </p:spTree>
    <p:extLst>
      <p:ext uri="{BB962C8B-B14F-4D97-AF65-F5344CB8AC3E}">
        <p14:creationId xmlns:p14="http://schemas.microsoft.com/office/powerpoint/2010/main" val="2988135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TO WORK…</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5000"/>
            <a:ext cx="5622911" cy="4254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69540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 name="Rounded Rectangle 2102"/>
          <p:cNvSpPr/>
          <p:nvPr/>
        </p:nvSpPr>
        <p:spPr>
          <a:xfrm>
            <a:off x="304800" y="571500"/>
            <a:ext cx="1828800" cy="36957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4" name="TextBox 2103"/>
          <p:cNvSpPr txBox="1"/>
          <p:nvPr/>
        </p:nvSpPr>
        <p:spPr>
          <a:xfrm>
            <a:off x="2286000" y="1600200"/>
            <a:ext cx="6400800" cy="2862322"/>
          </a:xfrm>
          <a:prstGeom prst="rect">
            <a:avLst/>
          </a:prstGeom>
          <a:solidFill>
            <a:srgbClr val="FFFF00"/>
          </a:solidFill>
        </p:spPr>
        <p:txBody>
          <a:bodyPr wrap="square" rtlCol="0">
            <a:spAutoFit/>
          </a:bodyPr>
          <a:lstStyle/>
          <a:p>
            <a:r>
              <a:rPr lang="en-US" sz="3600" dirty="0" smtClean="0"/>
              <a:t>Lay out the learning targets</a:t>
            </a:r>
            <a:br>
              <a:rPr lang="en-US" sz="3600" dirty="0" smtClean="0"/>
            </a:br>
            <a:r>
              <a:rPr lang="en-US" sz="3600" dirty="0" smtClean="0"/>
              <a:t>for ALL of the common formative/interim assessments and THEN make the actual assessments.</a:t>
            </a:r>
            <a:endParaRPr lang="en-US" sz="3600" dirty="0"/>
          </a:p>
        </p:txBody>
      </p:sp>
    </p:spTree>
    <p:extLst>
      <p:ext uri="{BB962C8B-B14F-4D97-AF65-F5344CB8AC3E}">
        <p14:creationId xmlns:p14="http://schemas.microsoft.com/office/powerpoint/2010/main" val="144333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Checking in</a:t>
            </a:r>
            <a:br>
              <a:rPr lang="en-US" dirty="0" smtClean="0"/>
            </a:br>
            <a:r>
              <a:rPr lang="en-US" dirty="0" smtClean="0"/>
              <a:t>Since Last Time</a:t>
            </a:r>
            <a:endParaRPr lang="en-US" dirty="0"/>
          </a:p>
        </p:txBody>
      </p:sp>
    </p:spTree>
    <p:extLst>
      <p:ext uri="{BB962C8B-B14F-4D97-AF65-F5344CB8AC3E}">
        <p14:creationId xmlns:p14="http://schemas.microsoft.com/office/powerpoint/2010/main" val="2345082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ounded Rectangle 92"/>
          <p:cNvSpPr/>
          <p:nvPr/>
        </p:nvSpPr>
        <p:spPr>
          <a:xfrm>
            <a:off x="2057400" y="685800"/>
            <a:ext cx="6248400" cy="3962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0" y="1600200"/>
            <a:ext cx="6705600" cy="2308324"/>
          </a:xfrm>
          <a:prstGeom prst="rect">
            <a:avLst/>
          </a:prstGeom>
          <a:solidFill>
            <a:srgbClr val="FFFF00"/>
          </a:solidFill>
        </p:spPr>
        <p:txBody>
          <a:bodyPr wrap="square" rtlCol="0">
            <a:spAutoFit/>
          </a:bodyPr>
          <a:lstStyle/>
          <a:p>
            <a:r>
              <a:rPr lang="en-US" sz="3600" dirty="0" smtClean="0"/>
              <a:t>Find/make items that match the learning targets. You might not have all four types for each target, but “aim high” on Bloom’s</a:t>
            </a:r>
            <a:endParaRPr lang="en-US" sz="3600" dirty="0"/>
          </a:p>
        </p:txBody>
      </p:sp>
    </p:spTree>
    <p:extLst>
      <p:ext uri="{BB962C8B-B14F-4D97-AF65-F5344CB8AC3E}">
        <p14:creationId xmlns:p14="http://schemas.microsoft.com/office/powerpoint/2010/main" val="351213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ounded Rectangle 93"/>
          <p:cNvSpPr/>
          <p:nvPr/>
        </p:nvSpPr>
        <p:spPr>
          <a:xfrm>
            <a:off x="7848600" y="3048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8077200" y="26670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0" y="1600200"/>
            <a:ext cx="5486400" cy="1754326"/>
          </a:xfrm>
          <a:prstGeom prst="rect">
            <a:avLst/>
          </a:prstGeom>
          <a:solidFill>
            <a:srgbClr val="FFFF00"/>
          </a:solidFill>
        </p:spPr>
        <p:txBody>
          <a:bodyPr wrap="square" rtlCol="0">
            <a:spAutoFit/>
          </a:bodyPr>
          <a:lstStyle/>
          <a:p>
            <a:r>
              <a:rPr lang="en-US" sz="3600" dirty="0" smtClean="0"/>
              <a:t>Keep a tally of your items and estimate the time. Think: GOLDILOCKS!</a:t>
            </a:r>
            <a:endParaRPr lang="en-US" sz="3600" dirty="0"/>
          </a:p>
        </p:txBody>
      </p:sp>
    </p:spTree>
    <p:extLst>
      <p:ext uri="{BB962C8B-B14F-4D97-AF65-F5344CB8AC3E}">
        <p14:creationId xmlns:p14="http://schemas.microsoft.com/office/powerpoint/2010/main" val="357363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ounded Rectangle 97"/>
          <p:cNvSpPr/>
          <p:nvPr/>
        </p:nvSpPr>
        <p:spPr>
          <a:xfrm rot="5400000">
            <a:off x="7123906" y="4548985"/>
            <a:ext cx="1030288" cy="27431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0" y="4343400"/>
            <a:ext cx="5486400" cy="1200329"/>
          </a:xfrm>
          <a:prstGeom prst="rect">
            <a:avLst/>
          </a:prstGeom>
          <a:solidFill>
            <a:srgbClr val="FFFF00"/>
          </a:solidFill>
        </p:spPr>
        <p:txBody>
          <a:bodyPr wrap="square" rtlCol="0">
            <a:spAutoFit/>
          </a:bodyPr>
          <a:lstStyle/>
          <a:p>
            <a:r>
              <a:rPr lang="en-US" sz="3600" dirty="0" smtClean="0"/>
              <a:t>Your assessment totals go here. Think: GOLDILOCKS!</a:t>
            </a:r>
            <a:endParaRPr lang="en-US" sz="3600" dirty="0"/>
          </a:p>
        </p:txBody>
      </p:sp>
    </p:spTree>
    <p:extLst>
      <p:ext uri="{BB962C8B-B14F-4D97-AF65-F5344CB8AC3E}">
        <p14:creationId xmlns:p14="http://schemas.microsoft.com/office/powerpoint/2010/main" val="383851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ounded Rectangle 95"/>
          <p:cNvSpPr/>
          <p:nvPr/>
        </p:nvSpPr>
        <p:spPr>
          <a:xfrm rot="5400000">
            <a:off x="1166018" y="4402932"/>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4216221"/>
            <a:ext cx="5638800" cy="1200329"/>
          </a:xfrm>
          <a:prstGeom prst="rect">
            <a:avLst/>
          </a:prstGeom>
          <a:solidFill>
            <a:srgbClr val="FFFF00"/>
          </a:solidFill>
        </p:spPr>
        <p:txBody>
          <a:bodyPr wrap="square" rtlCol="0">
            <a:spAutoFit/>
          </a:bodyPr>
          <a:lstStyle/>
          <a:p>
            <a:r>
              <a:rPr lang="en-US" sz="3600" dirty="0" smtClean="0"/>
              <a:t>Calendar the COMMON assessment administration. </a:t>
            </a:r>
            <a:endParaRPr lang="en-US" sz="3600" dirty="0"/>
          </a:p>
        </p:txBody>
      </p:sp>
    </p:spTree>
    <p:extLst>
      <p:ext uri="{BB962C8B-B14F-4D97-AF65-F5344CB8AC3E}">
        <p14:creationId xmlns:p14="http://schemas.microsoft.com/office/powerpoint/2010/main" val="3868710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Rounded Rectangle 96"/>
          <p:cNvSpPr/>
          <p:nvPr/>
        </p:nvSpPr>
        <p:spPr>
          <a:xfrm rot="5400000">
            <a:off x="4223544" y="4391821"/>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3048000"/>
            <a:ext cx="5638800" cy="2308324"/>
          </a:xfrm>
          <a:prstGeom prst="rect">
            <a:avLst/>
          </a:prstGeom>
          <a:solidFill>
            <a:srgbClr val="FFFF00"/>
          </a:solidFill>
        </p:spPr>
        <p:txBody>
          <a:bodyPr wrap="square" rtlCol="0">
            <a:spAutoFit/>
          </a:bodyPr>
          <a:lstStyle/>
          <a:p>
            <a:r>
              <a:rPr lang="en-US" sz="3600" dirty="0" smtClean="0"/>
              <a:t>When will you meet to look at the student work AND make instructional plans based on your analysis?</a:t>
            </a:r>
            <a:endParaRPr lang="en-US" sz="3600" dirty="0"/>
          </a:p>
        </p:txBody>
      </p:sp>
    </p:spTree>
    <p:extLst>
      <p:ext uri="{BB962C8B-B14F-4D97-AF65-F5344CB8AC3E}">
        <p14:creationId xmlns:p14="http://schemas.microsoft.com/office/powerpoint/2010/main" val="2581445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 name="Rounded Rectangle 2102"/>
          <p:cNvSpPr/>
          <p:nvPr/>
        </p:nvSpPr>
        <p:spPr>
          <a:xfrm>
            <a:off x="304800" y="571500"/>
            <a:ext cx="1828800" cy="36957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2057400" y="685800"/>
            <a:ext cx="6248400" cy="3962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7848600" y="3048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8077200" y="26670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rot="5400000">
            <a:off x="1166018" y="4402932"/>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nvSpPr>
        <p:spPr>
          <a:xfrm rot="5400000">
            <a:off x="4223544" y="4391821"/>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rot="5400000">
            <a:off x="7123906" y="4548985"/>
            <a:ext cx="1030288" cy="27431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5074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53050" y="5353050"/>
            <a:ext cx="3524250"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390622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Watch the video</a:t>
            </a:r>
          </a:p>
          <a:p>
            <a:r>
              <a:rPr lang="en-US" dirty="0" smtClean="0"/>
              <a:t>Collect evidence</a:t>
            </a:r>
          </a:p>
          <a:p>
            <a:r>
              <a:rPr lang="en-US" dirty="0" smtClean="0"/>
              <a:t>Focus on instruction</a:t>
            </a:r>
          </a:p>
          <a:p>
            <a:pPr lvl="1"/>
            <a:r>
              <a:rPr lang="en-US" dirty="0" smtClean="0"/>
              <a:t>Standard III (Teaching Standards and NYSUT)</a:t>
            </a:r>
          </a:p>
          <a:p>
            <a:pPr lvl="1"/>
            <a:r>
              <a:rPr lang="en-US" dirty="0" smtClean="0"/>
              <a:t>Domain 3 (Danielson)</a:t>
            </a:r>
            <a:endParaRPr lang="en-US" dirty="0"/>
          </a:p>
        </p:txBody>
      </p:sp>
      <p:pic>
        <p:nvPicPr>
          <p:cNvPr id="7170"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97912" y="4179643"/>
            <a:ext cx="1797876" cy="24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4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Label the evidence provided to you</a:t>
            </a:r>
          </a:p>
          <a:p>
            <a:r>
              <a:rPr lang="en-US" dirty="0" smtClean="0"/>
              <a:t>Use Standards (or refer to Danielson)</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We’re Not in Kansas Anymore</a:t>
            </a:r>
            <a:endParaRPr lang="en-US" dirty="0"/>
          </a:p>
        </p:txBody>
      </p:sp>
      <p:sp>
        <p:nvSpPr>
          <p:cNvPr id="3" name="Content Placeholder 2"/>
          <p:cNvSpPr>
            <a:spLocks noGrp="1"/>
          </p:cNvSpPr>
          <p:nvPr>
            <p:ph idx="1"/>
          </p:nvPr>
        </p:nvSpPr>
        <p:spPr/>
        <p:txBody>
          <a:bodyPr/>
          <a:lstStyle/>
          <a:p>
            <a:r>
              <a:rPr lang="en-US" dirty="0" smtClean="0"/>
              <a:t>Talk in schools – has it changed at all?</a:t>
            </a:r>
            <a:endParaRPr lang="en-US" dirty="0"/>
          </a:p>
        </p:txBody>
      </p:sp>
      <p:pic>
        <p:nvPicPr>
          <p:cNvPr id="1028" name="Picture 4" descr="http://4.bp.blogspot.com/-lcJxtODSzgw/T3MGhtbdxDI/AAAAAAAAB2A/aODZgI8TNQ0/s1600/to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017" y="2880275"/>
            <a:ext cx="4667250" cy="3429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94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Rate the teacher on Standard 4 (NYSUT).</a:t>
            </a:r>
          </a:p>
          <a:p>
            <a:r>
              <a:rPr lang="en-US" dirty="0" smtClean="0"/>
              <a:t>As prompted in </a:t>
            </a:r>
            <a:r>
              <a:rPr lang="en-US" dirty="0" smtClean="0">
                <a:hlinkClick r:id="rId3"/>
              </a:rPr>
              <a:t>polleverywhere</a:t>
            </a:r>
            <a:r>
              <a:rPr lang="en-US" dirty="0" smtClean="0"/>
              <a:t>, text your rating</a:t>
            </a:r>
          </a:p>
          <a:p>
            <a:r>
              <a:rPr lang="en-US" dirty="0" smtClean="0"/>
              <a:t>Where were you, compared to</a:t>
            </a:r>
          </a:p>
          <a:p>
            <a:pPr lvl="1"/>
            <a:r>
              <a:rPr lang="en-US" dirty="0" smtClean="0"/>
              <a:t>Others in the room</a:t>
            </a:r>
            <a:br>
              <a:rPr lang="en-US" dirty="0" smtClean="0"/>
            </a:br>
            <a:r>
              <a:rPr lang="en-US" dirty="0" smtClean="0"/>
              <a:t>(inter-rater agreement)</a:t>
            </a:r>
          </a:p>
          <a:p>
            <a:pPr lvl="1"/>
            <a:r>
              <a:rPr lang="en-US" dirty="0" smtClean="0"/>
              <a:t>The facilitator</a:t>
            </a:r>
            <a:br>
              <a:rPr lang="en-US" dirty="0" smtClean="0"/>
            </a:br>
            <a:r>
              <a:rPr lang="en-US" dirty="0" smtClean="0"/>
              <a:t>(inter-rater reliability)</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January 11</a:t>
            </a:r>
            <a:r>
              <a:rPr lang="en-US" baseline="30000" dirty="0" smtClean="0"/>
              <a:t>th</a:t>
            </a:r>
            <a:r>
              <a:rPr lang="en-US" dirty="0" smtClean="0"/>
              <a:t> in Syracuse</a:t>
            </a:r>
          </a:p>
          <a:p>
            <a:pPr marL="0" indent="0">
              <a:buNone/>
            </a:pPr>
            <a:endParaRPr lang="en-US" dirty="0"/>
          </a:p>
          <a:p>
            <a:r>
              <a:rPr lang="en-US" dirty="0" smtClean="0"/>
              <a:t>Agenda will include</a:t>
            </a:r>
          </a:p>
          <a:p>
            <a:pPr lvl="1"/>
            <a:r>
              <a:rPr lang="en-US" dirty="0" smtClean="0"/>
              <a:t>Evidence Collection and</a:t>
            </a:r>
            <a:br>
              <a:rPr lang="en-US" dirty="0" smtClean="0"/>
            </a:br>
            <a:r>
              <a:rPr lang="en-US" dirty="0" smtClean="0"/>
              <a:t>Growth-Producing Feedback</a:t>
            </a:r>
          </a:p>
          <a:p>
            <a:pPr lvl="1"/>
            <a:r>
              <a:rPr lang="en-US" dirty="0" smtClean="0"/>
              <a:t>Preparing for Summative Conversations</a:t>
            </a:r>
          </a:p>
          <a:p>
            <a:pPr lvl="1"/>
            <a:r>
              <a:rPr lang="en-US" dirty="0" smtClean="0"/>
              <a:t>Mini-lesson: 21</a:t>
            </a:r>
            <a:r>
              <a:rPr lang="en-US" baseline="30000" dirty="0" smtClean="0"/>
              <a:t>st</a:t>
            </a:r>
            <a:r>
              <a:rPr lang="en-US" dirty="0" smtClean="0"/>
              <a:t> Century Skills in </a:t>
            </a:r>
            <a:r>
              <a:rPr lang="en-US" dirty="0" smtClean="0"/>
              <a:t>RTTT</a:t>
            </a:r>
          </a:p>
          <a:p>
            <a:pPr lvl="1"/>
            <a:r>
              <a:rPr lang="en-US" dirty="0" smtClean="0"/>
              <a:t>Alignment of everything!</a:t>
            </a:r>
            <a:endParaRPr lang="en-US" dirty="0"/>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Close</a:t>
            </a:r>
            <a:endParaRPr lang="en-US" dirty="0"/>
          </a:p>
        </p:txBody>
      </p:sp>
      <p:sp>
        <p:nvSpPr>
          <p:cNvPr id="3" name="Content Placeholder 2"/>
          <p:cNvSpPr>
            <a:spLocks noGrp="1"/>
          </p:cNvSpPr>
          <p:nvPr>
            <p:ph idx="1"/>
          </p:nvPr>
        </p:nvSpPr>
        <p:spPr/>
        <p:txBody>
          <a:bodyPr/>
          <a:lstStyle/>
          <a:p>
            <a:r>
              <a:rPr lang="en-US" dirty="0" smtClean="0"/>
              <a:t>We don’t have too much Year One Lead Evaluator Training left.</a:t>
            </a:r>
          </a:p>
          <a:p>
            <a:r>
              <a:rPr lang="en-US" dirty="0" smtClean="0"/>
              <a:t>What questions do you still have about the process?</a:t>
            </a:r>
          </a:p>
          <a:p>
            <a:r>
              <a:rPr lang="en-US" dirty="0" smtClean="0"/>
              <a:t>What questions do you have about the nine components?</a:t>
            </a:r>
            <a:endParaRPr lang="en-US" dirty="0"/>
          </a:p>
        </p:txBody>
      </p:sp>
    </p:spTree>
    <p:extLst>
      <p:ext uri="{BB962C8B-B14F-4D97-AF65-F5344CB8AC3E}">
        <p14:creationId xmlns:p14="http://schemas.microsoft.com/office/powerpoint/2010/main" val="374813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We’re Not in Kansas Anymore</a:t>
            </a:r>
            <a:endParaRPr lang="en-US" dirty="0"/>
          </a:p>
        </p:txBody>
      </p:sp>
      <p:sp>
        <p:nvSpPr>
          <p:cNvPr id="3" name="Content Placeholder 2"/>
          <p:cNvSpPr>
            <a:spLocks noGrp="1"/>
          </p:cNvSpPr>
          <p:nvPr>
            <p:ph idx="1"/>
          </p:nvPr>
        </p:nvSpPr>
        <p:spPr/>
        <p:txBody>
          <a:bodyPr/>
          <a:lstStyle/>
          <a:p>
            <a:r>
              <a:rPr lang="en-US" dirty="0" smtClean="0"/>
              <a:t>What’s the talk in school?</a:t>
            </a:r>
          </a:p>
          <a:p>
            <a:r>
              <a:rPr lang="en-US" dirty="0" smtClean="0"/>
              <a:t>What do you want it to be?</a:t>
            </a:r>
          </a:p>
          <a:p>
            <a:r>
              <a:rPr lang="en-US" dirty="0" smtClean="0"/>
              <a:t>What can you do</a:t>
            </a:r>
            <a:br>
              <a:rPr lang="en-US" dirty="0" smtClean="0"/>
            </a:br>
            <a:r>
              <a:rPr lang="en-US" dirty="0" smtClean="0"/>
              <a:t>to get it there?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234" y="3278010"/>
            <a:ext cx="3933730" cy="293886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2025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3087531"/>
          </a:xfrm>
        </p:spPr>
        <p:txBody>
          <a:bodyPr>
            <a:normAutofit/>
          </a:bodyPr>
          <a:lstStyle/>
          <a:p>
            <a:r>
              <a:rPr lang="en-US" dirty="0"/>
              <a:t>Specific considerations in evaluating teachers and principals of ELLs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049" y="2947067"/>
            <a:ext cx="3516857" cy="351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52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Mini-lesson:</a:t>
            </a:r>
            <a:br>
              <a:rPr lang="en-US" dirty="0" smtClean="0"/>
            </a:br>
            <a:r>
              <a:rPr lang="en-US" dirty="0" smtClean="0"/>
              <a:t>Data-Driven Instruction</a:t>
            </a:r>
            <a:endParaRPr lang="en-US" dirty="0"/>
          </a:p>
        </p:txBody>
      </p:sp>
    </p:spTree>
    <p:extLst>
      <p:ext uri="{BB962C8B-B14F-4D97-AF65-F5344CB8AC3E}">
        <p14:creationId xmlns:p14="http://schemas.microsoft.com/office/powerpoint/2010/main" val="2615641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Standards</a:t>
            </a:r>
            <a:endParaRPr lang="en-US" sz="4000" dirty="0">
              <a:solidFill>
                <a:prstClr val="white"/>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Professional</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Practice</a:t>
            </a:r>
            <a:endParaRPr lang="en-US" sz="4000" dirty="0">
              <a:solidFill>
                <a:prstClr val="white"/>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Data</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3103676800"/>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1969</TotalTime>
  <Words>978</Words>
  <Application>Microsoft Office PowerPoint</Application>
  <PresentationFormat>On-screen Show (4:3)</PresentationFormat>
  <Paragraphs>263</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IS_template</vt:lpstr>
      <vt:lpstr>Lead Evaluator Training</vt:lpstr>
      <vt:lpstr>Agenda</vt:lpstr>
      <vt:lpstr>Checking in Since Last Time</vt:lpstr>
      <vt:lpstr>We’re Not in Kansas Anymore</vt:lpstr>
      <vt:lpstr>We’re Not in Kansas Anymore</vt:lpstr>
      <vt:lpstr>PowerPoint Presentation</vt:lpstr>
      <vt:lpstr>Specific considerations in evaluating teachers and principals of ELLs</vt:lpstr>
      <vt:lpstr>Mini-lesson: Data-Driven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Balanced Assessment</vt:lpstr>
      <vt:lpstr>Balanced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FIRE! AIM!</vt:lpstr>
      <vt:lpstr>GETTING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Collection and Growth-Producing Feedback</vt:lpstr>
      <vt:lpstr>Evidence Collection</vt:lpstr>
      <vt:lpstr>Evidence Collection</vt:lpstr>
      <vt:lpstr>Evidence Collection</vt:lpstr>
      <vt:lpstr>Growth-Producing Feedback</vt:lpstr>
      <vt:lpstr>PowerPoint Presentation</vt:lpstr>
      <vt:lpstr>Next Session</vt:lpstr>
      <vt:lpstr>Session Close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140</cp:revision>
  <cp:lastPrinted>2012-12-14T12:15:44Z</cp:lastPrinted>
  <dcterms:created xsi:type="dcterms:W3CDTF">2012-08-15T11:27:34Z</dcterms:created>
  <dcterms:modified xsi:type="dcterms:W3CDTF">2012-12-14T12:15:45Z</dcterms:modified>
</cp:coreProperties>
</file>