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7"/>
  </p:notesMasterIdLst>
  <p:handoutMasterIdLst>
    <p:handoutMasterId r:id="rId48"/>
  </p:handoutMasterIdLst>
  <p:sldIdLst>
    <p:sldId id="256" r:id="rId3"/>
    <p:sldId id="334" r:id="rId4"/>
    <p:sldId id="335" r:id="rId5"/>
    <p:sldId id="429" r:id="rId6"/>
    <p:sldId id="366" r:id="rId7"/>
    <p:sldId id="365" r:id="rId8"/>
    <p:sldId id="431" r:id="rId9"/>
    <p:sldId id="430" r:id="rId10"/>
    <p:sldId id="376" r:id="rId11"/>
    <p:sldId id="414" r:id="rId12"/>
    <p:sldId id="415" r:id="rId13"/>
    <p:sldId id="416" r:id="rId14"/>
    <p:sldId id="417" r:id="rId15"/>
    <p:sldId id="418" r:id="rId16"/>
    <p:sldId id="419" r:id="rId17"/>
    <p:sldId id="422" r:id="rId18"/>
    <p:sldId id="423" r:id="rId19"/>
    <p:sldId id="424" r:id="rId20"/>
    <p:sldId id="425" r:id="rId21"/>
    <p:sldId id="426" r:id="rId22"/>
    <p:sldId id="389" r:id="rId23"/>
    <p:sldId id="432" r:id="rId24"/>
    <p:sldId id="433" r:id="rId25"/>
    <p:sldId id="435" r:id="rId26"/>
    <p:sldId id="438" r:id="rId27"/>
    <p:sldId id="439" r:id="rId28"/>
    <p:sldId id="440" r:id="rId29"/>
    <p:sldId id="441" r:id="rId30"/>
    <p:sldId id="442" r:id="rId31"/>
    <p:sldId id="443" r:id="rId32"/>
    <p:sldId id="444" r:id="rId33"/>
    <p:sldId id="445" r:id="rId34"/>
    <p:sldId id="446" r:id="rId35"/>
    <p:sldId id="447" r:id="rId36"/>
    <p:sldId id="448" r:id="rId37"/>
    <p:sldId id="398" r:id="rId38"/>
    <p:sldId id="401" r:id="rId39"/>
    <p:sldId id="402" r:id="rId40"/>
    <p:sldId id="405" r:id="rId41"/>
    <p:sldId id="406" r:id="rId42"/>
    <p:sldId id="346" r:id="rId43"/>
    <p:sldId id="290" r:id="rId44"/>
    <p:sldId id="413" r:id="rId45"/>
    <p:sldId id="428"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97" autoAdjust="0"/>
    <p:restoredTop sz="86289" autoAdjust="0"/>
  </p:normalViewPr>
  <p:slideViewPr>
    <p:cSldViewPr snapToGrid="0" snapToObjects="1">
      <p:cViewPr>
        <p:scale>
          <a:sx n="70" d="100"/>
          <a:sy n="70" d="100"/>
        </p:scale>
        <p:origin x="-810"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252"/>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FE4C2-9DBA-4C48-853E-6B11B9759D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62BDAE-F056-4109-B750-3BE1E9CE45A4}">
      <dgm:prSet/>
      <dgm:spPr/>
      <dgm:t>
        <a:bodyPr/>
        <a:lstStyle/>
        <a:p>
          <a:pPr rtl="0"/>
          <a:r>
            <a:rPr lang="en-US" dirty="0" smtClean="0"/>
            <a:t>Balancing Informational &amp; Literary Texts (Grades PK-5)</a:t>
          </a:r>
          <a:endParaRPr lang="en-US" dirty="0"/>
        </a:p>
      </dgm:t>
    </dgm:pt>
    <dgm:pt modelId="{7754B077-5826-451C-A74B-1626A37067F3}" type="parTrans" cxnId="{A23EB735-F7E9-4162-9A89-985B7C01A407}">
      <dgm:prSet/>
      <dgm:spPr/>
      <dgm:t>
        <a:bodyPr/>
        <a:lstStyle/>
        <a:p>
          <a:endParaRPr lang="en-US"/>
        </a:p>
      </dgm:t>
    </dgm:pt>
    <dgm:pt modelId="{8C888F76-EE84-435F-8F31-4860F8B88437}" type="sibTrans" cxnId="{A23EB735-F7E9-4162-9A89-985B7C01A407}">
      <dgm:prSet/>
      <dgm:spPr/>
      <dgm:t>
        <a:bodyPr/>
        <a:lstStyle/>
        <a:p>
          <a:endParaRPr lang="en-US"/>
        </a:p>
      </dgm:t>
    </dgm:pt>
    <dgm:pt modelId="{CDAD7960-CB94-4104-A6E5-633D81C6ABEB}">
      <dgm:prSet/>
      <dgm:spPr/>
      <dgm:t>
        <a:bodyPr/>
        <a:lstStyle/>
        <a:p>
          <a:pPr rtl="0"/>
          <a:r>
            <a:rPr lang="en-US" dirty="0" smtClean="0"/>
            <a:t>Knowledge in the Disciplines (Grades 6-12)</a:t>
          </a:r>
          <a:endParaRPr lang="en-US" dirty="0"/>
        </a:p>
      </dgm:t>
    </dgm:pt>
    <dgm:pt modelId="{5BFEFEF7-0C4C-4B5D-8C8D-38109B58C3C5}" type="parTrans" cxnId="{C66E857A-2F4D-4A03-8CCF-33B3480D8AAE}">
      <dgm:prSet/>
      <dgm:spPr/>
      <dgm:t>
        <a:bodyPr/>
        <a:lstStyle/>
        <a:p>
          <a:endParaRPr lang="en-US"/>
        </a:p>
      </dgm:t>
    </dgm:pt>
    <dgm:pt modelId="{59CE3415-34E2-4C10-A84D-F4107A6B1E5A}" type="sibTrans" cxnId="{C66E857A-2F4D-4A03-8CCF-33B3480D8AAE}">
      <dgm:prSet/>
      <dgm:spPr/>
      <dgm:t>
        <a:bodyPr/>
        <a:lstStyle/>
        <a:p>
          <a:endParaRPr lang="en-US"/>
        </a:p>
      </dgm:t>
    </dgm:pt>
    <dgm:pt modelId="{3BAE51F6-EC1A-4038-A716-C5A53A7A8B72}">
      <dgm:prSet/>
      <dgm:spPr/>
      <dgm:t>
        <a:bodyPr/>
        <a:lstStyle/>
        <a:p>
          <a:pPr rtl="0"/>
          <a:r>
            <a:rPr lang="en-US" dirty="0" smtClean="0"/>
            <a:t>Staircase of Complexity</a:t>
          </a:r>
          <a:endParaRPr lang="en-US" dirty="0"/>
        </a:p>
      </dgm:t>
    </dgm:pt>
    <dgm:pt modelId="{11415F2A-1D5C-445A-A0AA-BA03E1022142}" type="parTrans" cxnId="{FAB6FDC0-927E-419B-B067-B5DD760B4846}">
      <dgm:prSet/>
      <dgm:spPr/>
      <dgm:t>
        <a:bodyPr/>
        <a:lstStyle/>
        <a:p>
          <a:endParaRPr lang="en-US"/>
        </a:p>
      </dgm:t>
    </dgm:pt>
    <dgm:pt modelId="{7F776920-DE81-4023-8C64-83CEF2EE9BA8}" type="sibTrans" cxnId="{FAB6FDC0-927E-419B-B067-B5DD760B4846}">
      <dgm:prSet/>
      <dgm:spPr/>
      <dgm:t>
        <a:bodyPr/>
        <a:lstStyle/>
        <a:p>
          <a:endParaRPr lang="en-US"/>
        </a:p>
      </dgm:t>
    </dgm:pt>
    <dgm:pt modelId="{E492ADC0-A6CB-4130-B7B6-6BACD48A5450}">
      <dgm:prSet/>
      <dgm:spPr/>
      <dgm:t>
        <a:bodyPr/>
        <a:lstStyle/>
        <a:p>
          <a:pPr rtl="0"/>
          <a:r>
            <a:rPr lang="en-US" dirty="0" smtClean="0"/>
            <a:t>Text-based Answers</a:t>
          </a:r>
          <a:endParaRPr lang="en-US" dirty="0"/>
        </a:p>
      </dgm:t>
    </dgm:pt>
    <dgm:pt modelId="{33DEA663-0683-4286-8A6D-7DF5848CD485}" type="parTrans" cxnId="{C4252988-3777-430A-BEF9-D1855AB5D67C}">
      <dgm:prSet/>
      <dgm:spPr/>
      <dgm:t>
        <a:bodyPr/>
        <a:lstStyle/>
        <a:p>
          <a:endParaRPr lang="en-US"/>
        </a:p>
      </dgm:t>
    </dgm:pt>
    <dgm:pt modelId="{41182BEB-6B49-4A0F-8ED7-5CAE6011A162}" type="sibTrans" cxnId="{C4252988-3777-430A-BEF9-D1855AB5D67C}">
      <dgm:prSet/>
      <dgm:spPr/>
      <dgm:t>
        <a:bodyPr/>
        <a:lstStyle/>
        <a:p>
          <a:endParaRPr lang="en-US"/>
        </a:p>
      </dgm:t>
    </dgm:pt>
    <dgm:pt modelId="{D11D919B-B764-47CF-B520-360939207148}">
      <dgm:prSet/>
      <dgm:spPr/>
      <dgm:t>
        <a:bodyPr/>
        <a:lstStyle/>
        <a:p>
          <a:pPr rtl="0"/>
          <a:r>
            <a:rPr lang="en-US" dirty="0" smtClean="0"/>
            <a:t>Writing from Sources</a:t>
          </a:r>
          <a:endParaRPr lang="en-US" dirty="0"/>
        </a:p>
      </dgm:t>
    </dgm:pt>
    <dgm:pt modelId="{00CC26D2-46EB-4AB0-810E-80491DD19076}" type="parTrans" cxnId="{867D7565-5143-496E-BDA2-8883D5A289DF}">
      <dgm:prSet/>
      <dgm:spPr/>
      <dgm:t>
        <a:bodyPr/>
        <a:lstStyle/>
        <a:p>
          <a:endParaRPr lang="en-US"/>
        </a:p>
      </dgm:t>
    </dgm:pt>
    <dgm:pt modelId="{CBBD98FD-F9DF-4A0E-A7F9-E6FEFEAC0740}" type="sibTrans" cxnId="{867D7565-5143-496E-BDA2-8883D5A289DF}">
      <dgm:prSet/>
      <dgm:spPr/>
      <dgm:t>
        <a:bodyPr/>
        <a:lstStyle/>
        <a:p>
          <a:endParaRPr lang="en-US"/>
        </a:p>
      </dgm:t>
    </dgm:pt>
    <dgm:pt modelId="{A96FE5E6-31D2-41B0-8EFF-EA633C4F0905}">
      <dgm:prSet/>
      <dgm:spPr/>
      <dgm:t>
        <a:bodyPr/>
        <a:lstStyle/>
        <a:p>
          <a:pPr rtl="0"/>
          <a:r>
            <a:rPr lang="en-US" dirty="0" smtClean="0"/>
            <a:t>Academic Vocabulary</a:t>
          </a:r>
          <a:endParaRPr lang="en-US" dirty="0"/>
        </a:p>
      </dgm:t>
    </dgm:pt>
    <dgm:pt modelId="{501C15A4-9468-4805-B794-D64F88ED39E1}" type="parTrans" cxnId="{A0AF7DA2-609A-4E6D-9E64-B987FA30D812}">
      <dgm:prSet/>
      <dgm:spPr/>
      <dgm:t>
        <a:bodyPr/>
        <a:lstStyle/>
        <a:p>
          <a:endParaRPr lang="en-US"/>
        </a:p>
      </dgm:t>
    </dgm:pt>
    <dgm:pt modelId="{7E42A3D2-DE0F-452F-9AD3-40297C8A4F21}" type="sibTrans" cxnId="{A0AF7DA2-609A-4E6D-9E64-B987FA30D812}">
      <dgm:prSet/>
      <dgm:spPr/>
      <dgm:t>
        <a:bodyPr/>
        <a:lstStyle/>
        <a:p>
          <a:endParaRPr lang="en-US"/>
        </a:p>
      </dgm:t>
    </dgm:pt>
    <dgm:pt modelId="{5A3EFF9A-F367-4ACC-86A8-F398C88D02EA}" type="pres">
      <dgm:prSet presAssocID="{FF7FE4C2-9DBA-4C48-853E-6B11B9759D79}" presName="linear" presStyleCnt="0">
        <dgm:presLayoutVars>
          <dgm:animLvl val="lvl"/>
          <dgm:resizeHandles val="exact"/>
        </dgm:presLayoutVars>
      </dgm:prSet>
      <dgm:spPr/>
      <dgm:t>
        <a:bodyPr/>
        <a:lstStyle/>
        <a:p>
          <a:endParaRPr lang="en-US"/>
        </a:p>
      </dgm:t>
    </dgm:pt>
    <dgm:pt modelId="{3B6DEDBF-E94E-44F2-809A-1A9E6BA0BEF4}" type="pres">
      <dgm:prSet presAssocID="{DE62BDAE-F056-4109-B750-3BE1E9CE45A4}" presName="parentText" presStyleLbl="node1" presStyleIdx="0" presStyleCnt="6" custScaleX="92447">
        <dgm:presLayoutVars>
          <dgm:chMax val="0"/>
          <dgm:bulletEnabled val="1"/>
        </dgm:presLayoutVars>
      </dgm:prSet>
      <dgm:spPr/>
      <dgm:t>
        <a:bodyPr/>
        <a:lstStyle/>
        <a:p>
          <a:endParaRPr lang="en-US"/>
        </a:p>
      </dgm:t>
    </dgm:pt>
    <dgm:pt modelId="{1952C137-EF57-45AB-B033-5DF4EB72CB5E}" type="pres">
      <dgm:prSet presAssocID="{8C888F76-EE84-435F-8F31-4860F8B88437}" presName="spacer" presStyleCnt="0"/>
      <dgm:spPr/>
    </dgm:pt>
    <dgm:pt modelId="{446BCCC1-A0C5-4982-949C-B1C10762DD66}" type="pres">
      <dgm:prSet presAssocID="{CDAD7960-CB94-4104-A6E5-633D81C6ABEB}" presName="parentText" presStyleLbl="node1" presStyleIdx="1" presStyleCnt="6" custScaleX="92447">
        <dgm:presLayoutVars>
          <dgm:chMax val="0"/>
          <dgm:bulletEnabled val="1"/>
        </dgm:presLayoutVars>
      </dgm:prSet>
      <dgm:spPr/>
      <dgm:t>
        <a:bodyPr/>
        <a:lstStyle/>
        <a:p>
          <a:endParaRPr lang="en-US"/>
        </a:p>
      </dgm:t>
    </dgm:pt>
    <dgm:pt modelId="{B7AD9586-8808-4CD7-88D8-C0803E02FE13}" type="pres">
      <dgm:prSet presAssocID="{59CE3415-34E2-4C10-A84D-F4107A6B1E5A}" presName="spacer" presStyleCnt="0"/>
      <dgm:spPr/>
    </dgm:pt>
    <dgm:pt modelId="{D2C2071E-A4D5-419C-8483-A7AFA53E459A}" type="pres">
      <dgm:prSet presAssocID="{3BAE51F6-EC1A-4038-A716-C5A53A7A8B72}" presName="parentText" presStyleLbl="node1" presStyleIdx="2" presStyleCnt="6" custScaleX="92447">
        <dgm:presLayoutVars>
          <dgm:chMax val="0"/>
          <dgm:bulletEnabled val="1"/>
        </dgm:presLayoutVars>
      </dgm:prSet>
      <dgm:spPr/>
      <dgm:t>
        <a:bodyPr/>
        <a:lstStyle/>
        <a:p>
          <a:endParaRPr lang="en-US"/>
        </a:p>
      </dgm:t>
    </dgm:pt>
    <dgm:pt modelId="{C293183F-7D42-417B-BD2D-332522782D89}" type="pres">
      <dgm:prSet presAssocID="{7F776920-DE81-4023-8C64-83CEF2EE9BA8}" presName="spacer" presStyleCnt="0"/>
      <dgm:spPr/>
    </dgm:pt>
    <dgm:pt modelId="{35E796B4-42ED-45B0-A9FB-F3203E892625}" type="pres">
      <dgm:prSet presAssocID="{E492ADC0-A6CB-4130-B7B6-6BACD48A5450}" presName="parentText" presStyleLbl="node1" presStyleIdx="3" presStyleCnt="6" custScaleX="92447">
        <dgm:presLayoutVars>
          <dgm:chMax val="0"/>
          <dgm:bulletEnabled val="1"/>
        </dgm:presLayoutVars>
      </dgm:prSet>
      <dgm:spPr/>
      <dgm:t>
        <a:bodyPr/>
        <a:lstStyle/>
        <a:p>
          <a:endParaRPr lang="en-US"/>
        </a:p>
      </dgm:t>
    </dgm:pt>
    <dgm:pt modelId="{8D00EFA5-26D5-4F23-8185-29D6CF71ED24}" type="pres">
      <dgm:prSet presAssocID="{41182BEB-6B49-4A0F-8ED7-5CAE6011A162}" presName="spacer" presStyleCnt="0"/>
      <dgm:spPr/>
    </dgm:pt>
    <dgm:pt modelId="{C1A97791-6DDE-4DA1-801F-8B22B1A0E999}" type="pres">
      <dgm:prSet presAssocID="{D11D919B-B764-47CF-B520-360939207148}" presName="parentText" presStyleLbl="node1" presStyleIdx="4" presStyleCnt="6" custScaleX="92447">
        <dgm:presLayoutVars>
          <dgm:chMax val="0"/>
          <dgm:bulletEnabled val="1"/>
        </dgm:presLayoutVars>
      </dgm:prSet>
      <dgm:spPr/>
      <dgm:t>
        <a:bodyPr/>
        <a:lstStyle/>
        <a:p>
          <a:endParaRPr lang="en-US"/>
        </a:p>
      </dgm:t>
    </dgm:pt>
    <dgm:pt modelId="{F0D7647E-5BC6-4579-AA48-6FA62ABFEE34}" type="pres">
      <dgm:prSet presAssocID="{CBBD98FD-F9DF-4A0E-A7F9-E6FEFEAC0740}" presName="spacer" presStyleCnt="0"/>
      <dgm:spPr/>
    </dgm:pt>
    <dgm:pt modelId="{1CB5635C-B379-4B8D-9308-66093A46B1CF}" type="pres">
      <dgm:prSet presAssocID="{A96FE5E6-31D2-41B0-8EFF-EA633C4F0905}" presName="parentText" presStyleLbl="node1" presStyleIdx="5" presStyleCnt="6" custScaleX="92447">
        <dgm:presLayoutVars>
          <dgm:chMax val="0"/>
          <dgm:bulletEnabled val="1"/>
        </dgm:presLayoutVars>
      </dgm:prSet>
      <dgm:spPr/>
      <dgm:t>
        <a:bodyPr/>
        <a:lstStyle/>
        <a:p>
          <a:endParaRPr lang="en-US"/>
        </a:p>
      </dgm:t>
    </dgm:pt>
  </dgm:ptLst>
  <dgm:cxnLst>
    <dgm:cxn modelId="{F88B935A-8245-4237-A610-0A1CCCEB876A}" type="presOf" srcId="{DE62BDAE-F056-4109-B750-3BE1E9CE45A4}" destId="{3B6DEDBF-E94E-44F2-809A-1A9E6BA0BEF4}" srcOrd="0" destOrd="0" presId="urn:microsoft.com/office/officeart/2005/8/layout/vList2"/>
    <dgm:cxn modelId="{C66E857A-2F4D-4A03-8CCF-33B3480D8AAE}" srcId="{FF7FE4C2-9DBA-4C48-853E-6B11B9759D79}" destId="{CDAD7960-CB94-4104-A6E5-633D81C6ABEB}" srcOrd="1" destOrd="0" parTransId="{5BFEFEF7-0C4C-4B5D-8C8D-38109B58C3C5}" sibTransId="{59CE3415-34E2-4C10-A84D-F4107A6B1E5A}"/>
    <dgm:cxn modelId="{FAB6FDC0-927E-419B-B067-B5DD760B4846}" srcId="{FF7FE4C2-9DBA-4C48-853E-6B11B9759D79}" destId="{3BAE51F6-EC1A-4038-A716-C5A53A7A8B72}" srcOrd="2" destOrd="0" parTransId="{11415F2A-1D5C-445A-A0AA-BA03E1022142}" sibTransId="{7F776920-DE81-4023-8C64-83CEF2EE9BA8}"/>
    <dgm:cxn modelId="{498FD63D-7E7A-434E-9D66-3507145FB5BA}" type="presOf" srcId="{E492ADC0-A6CB-4130-B7B6-6BACD48A5450}" destId="{35E796B4-42ED-45B0-A9FB-F3203E892625}" srcOrd="0" destOrd="0" presId="urn:microsoft.com/office/officeart/2005/8/layout/vList2"/>
    <dgm:cxn modelId="{C4252988-3777-430A-BEF9-D1855AB5D67C}" srcId="{FF7FE4C2-9DBA-4C48-853E-6B11B9759D79}" destId="{E492ADC0-A6CB-4130-B7B6-6BACD48A5450}" srcOrd="3" destOrd="0" parTransId="{33DEA663-0683-4286-8A6D-7DF5848CD485}" sibTransId="{41182BEB-6B49-4A0F-8ED7-5CAE6011A162}"/>
    <dgm:cxn modelId="{1ED13EBB-7968-4FD3-82C8-E72747342444}" type="presOf" srcId="{3BAE51F6-EC1A-4038-A716-C5A53A7A8B72}" destId="{D2C2071E-A4D5-419C-8483-A7AFA53E459A}" srcOrd="0" destOrd="0" presId="urn:microsoft.com/office/officeart/2005/8/layout/vList2"/>
    <dgm:cxn modelId="{A23EB735-F7E9-4162-9A89-985B7C01A407}" srcId="{FF7FE4C2-9DBA-4C48-853E-6B11B9759D79}" destId="{DE62BDAE-F056-4109-B750-3BE1E9CE45A4}" srcOrd="0" destOrd="0" parTransId="{7754B077-5826-451C-A74B-1626A37067F3}" sibTransId="{8C888F76-EE84-435F-8F31-4860F8B88437}"/>
    <dgm:cxn modelId="{61CA6C9C-0285-4351-B2B2-0B73E6300202}" type="presOf" srcId="{CDAD7960-CB94-4104-A6E5-633D81C6ABEB}" destId="{446BCCC1-A0C5-4982-949C-B1C10762DD66}" srcOrd="0" destOrd="0" presId="urn:microsoft.com/office/officeart/2005/8/layout/vList2"/>
    <dgm:cxn modelId="{A0AF7DA2-609A-4E6D-9E64-B987FA30D812}" srcId="{FF7FE4C2-9DBA-4C48-853E-6B11B9759D79}" destId="{A96FE5E6-31D2-41B0-8EFF-EA633C4F0905}" srcOrd="5" destOrd="0" parTransId="{501C15A4-9468-4805-B794-D64F88ED39E1}" sibTransId="{7E42A3D2-DE0F-452F-9AD3-40297C8A4F21}"/>
    <dgm:cxn modelId="{41791A43-587A-4041-B908-2DD0BBCCBC60}" type="presOf" srcId="{D11D919B-B764-47CF-B520-360939207148}" destId="{C1A97791-6DDE-4DA1-801F-8B22B1A0E999}" srcOrd="0" destOrd="0" presId="urn:microsoft.com/office/officeart/2005/8/layout/vList2"/>
    <dgm:cxn modelId="{B8ED345E-A525-4C19-AEE7-E22CF9E9A9F6}" type="presOf" srcId="{A96FE5E6-31D2-41B0-8EFF-EA633C4F0905}" destId="{1CB5635C-B379-4B8D-9308-66093A46B1CF}" srcOrd="0" destOrd="0" presId="urn:microsoft.com/office/officeart/2005/8/layout/vList2"/>
    <dgm:cxn modelId="{867D7565-5143-496E-BDA2-8883D5A289DF}" srcId="{FF7FE4C2-9DBA-4C48-853E-6B11B9759D79}" destId="{D11D919B-B764-47CF-B520-360939207148}" srcOrd="4" destOrd="0" parTransId="{00CC26D2-46EB-4AB0-810E-80491DD19076}" sibTransId="{CBBD98FD-F9DF-4A0E-A7F9-E6FEFEAC0740}"/>
    <dgm:cxn modelId="{BDC4E367-F8F1-4B9D-BA90-64E8FD858453}" type="presOf" srcId="{FF7FE4C2-9DBA-4C48-853E-6B11B9759D79}" destId="{5A3EFF9A-F367-4ACC-86A8-F398C88D02EA}" srcOrd="0" destOrd="0" presId="urn:microsoft.com/office/officeart/2005/8/layout/vList2"/>
    <dgm:cxn modelId="{5D0BBDC5-1083-4C11-90C9-30283D960C3B}" type="presParOf" srcId="{5A3EFF9A-F367-4ACC-86A8-F398C88D02EA}" destId="{3B6DEDBF-E94E-44F2-809A-1A9E6BA0BEF4}" srcOrd="0" destOrd="0" presId="urn:microsoft.com/office/officeart/2005/8/layout/vList2"/>
    <dgm:cxn modelId="{F791CF79-4D16-4A51-902D-E9F15352429E}" type="presParOf" srcId="{5A3EFF9A-F367-4ACC-86A8-F398C88D02EA}" destId="{1952C137-EF57-45AB-B033-5DF4EB72CB5E}" srcOrd="1" destOrd="0" presId="urn:microsoft.com/office/officeart/2005/8/layout/vList2"/>
    <dgm:cxn modelId="{2D20067B-388D-44FC-BEDB-19217B5A67E4}" type="presParOf" srcId="{5A3EFF9A-F367-4ACC-86A8-F398C88D02EA}" destId="{446BCCC1-A0C5-4982-949C-B1C10762DD66}" srcOrd="2" destOrd="0" presId="urn:microsoft.com/office/officeart/2005/8/layout/vList2"/>
    <dgm:cxn modelId="{409D01E2-AAF7-4DF0-BC8B-4EBF84EE1624}" type="presParOf" srcId="{5A3EFF9A-F367-4ACC-86A8-F398C88D02EA}" destId="{B7AD9586-8808-4CD7-88D8-C0803E02FE13}" srcOrd="3" destOrd="0" presId="urn:microsoft.com/office/officeart/2005/8/layout/vList2"/>
    <dgm:cxn modelId="{76242134-8113-4D69-927B-3A7401A47779}" type="presParOf" srcId="{5A3EFF9A-F367-4ACC-86A8-F398C88D02EA}" destId="{D2C2071E-A4D5-419C-8483-A7AFA53E459A}" srcOrd="4" destOrd="0" presId="urn:microsoft.com/office/officeart/2005/8/layout/vList2"/>
    <dgm:cxn modelId="{37A9E9B7-4451-40B8-894D-160029FFF7BB}" type="presParOf" srcId="{5A3EFF9A-F367-4ACC-86A8-F398C88D02EA}" destId="{C293183F-7D42-417B-BD2D-332522782D89}" srcOrd="5" destOrd="0" presId="urn:microsoft.com/office/officeart/2005/8/layout/vList2"/>
    <dgm:cxn modelId="{0FE83AFD-338E-437D-BFE8-D4F61C3083B9}" type="presParOf" srcId="{5A3EFF9A-F367-4ACC-86A8-F398C88D02EA}" destId="{35E796B4-42ED-45B0-A9FB-F3203E892625}" srcOrd="6" destOrd="0" presId="urn:microsoft.com/office/officeart/2005/8/layout/vList2"/>
    <dgm:cxn modelId="{53B7D71B-B4D9-4F16-BCE1-6D9E59422210}" type="presParOf" srcId="{5A3EFF9A-F367-4ACC-86A8-F398C88D02EA}" destId="{8D00EFA5-26D5-4F23-8185-29D6CF71ED24}" srcOrd="7" destOrd="0" presId="urn:microsoft.com/office/officeart/2005/8/layout/vList2"/>
    <dgm:cxn modelId="{16654D00-534D-400F-BC14-9CE205D1CAA6}" type="presParOf" srcId="{5A3EFF9A-F367-4ACC-86A8-F398C88D02EA}" destId="{C1A97791-6DDE-4DA1-801F-8B22B1A0E999}" srcOrd="8" destOrd="0" presId="urn:microsoft.com/office/officeart/2005/8/layout/vList2"/>
    <dgm:cxn modelId="{B03C7712-D646-4913-9BCD-ACECBB3EEDAD}" type="presParOf" srcId="{5A3EFF9A-F367-4ACC-86A8-F398C88D02EA}" destId="{F0D7647E-5BC6-4579-AA48-6FA62ABFEE34}" srcOrd="9" destOrd="0" presId="urn:microsoft.com/office/officeart/2005/8/layout/vList2"/>
    <dgm:cxn modelId="{1A95083F-117F-467F-94A3-58522BAC9B1C}" type="presParOf" srcId="{5A3EFF9A-F367-4ACC-86A8-F398C88D02EA}" destId="{1CB5635C-B379-4B8D-9308-66093A46B1C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31A59-B171-42CB-8958-A51A5C5BB7B6}" type="doc">
      <dgm:prSet loTypeId="urn:microsoft.com/office/officeart/2005/8/layout/hList9" loCatId="list" qsTypeId="urn:microsoft.com/office/officeart/2005/8/quickstyle/simple1" qsCatId="simple" csTypeId="urn:microsoft.com/office/officeart/2005/8/colors/accent1_2" csCatId="accent1"/>
      <dgm:spPr/>
      <dgm:t>
        <a:bodyPr/>
        <a:lstStyle/>
        <a:p>
          <a:endParaRPr lang="en-US"/>
        </a:p>
      </dgm:t>
    </dgm:pt>
    <dgm:pt modelId="{6381FD76-83F2-401E-BF13-5891C66D04E8}">
      <dgm:prSet/>
      <dgm:spPr/>
      <dgm:t>
        <a:bodyPr/>
        <a:lstStyle/>
        <a:p>
          <a:pPr rtl="0"/>
          <a:r>
            <a:rPr lang="en-US" dirty="0" smtClean="0">
              <a:solidFill>
                <a:schemeClr val="bg1"/>
              </a:solidFill>
            </a:rPr>
            <a:t>Pre-CCLS</a:t>
          </a:r>
          <a:endParaRPr lang="en-US" dirty="0">
            <a:solidFill>
              <a:schemeClr val="bg1"/>
            </a:solidFill>
          </a:endParaRPr>
        </a:p>
      </dgm:t>
    </dgm:pt>
    <dgm:pt modelId="{D21324B0-2877-4257-803A-8235DF0E2CBD}" type="parTrans" cxnId="{5A3718DE-AD65-41FF-8889-A37F5A10E46E}">
      <dgm:prSet/>
      <dgm:spPr/>
      <dgm:t>
        <a:bodyPr/>
        <a:lstStyle/>
        <a:p>
          <a:endParaRPr lang="en-US"/>
        </a:p>
      </dgm:t>
    </dgm:pt>
    <dgm:pt modelId="{A04D07EF-3BD1-48A1-8042-884C75F900F3}" type="sibTrans" cxnId="{5A3718DE-AD65-41FF-8889-A37F5A10E46E}">
      <dgm:prSet/>
      <dgm:spPr/>
      <dgm:t>
        <a:bodyPr/>
        <a:lstStyle/>
        <a:p>
          <a:endParaRPr lang="en-US"/>
        </a:p>
      </dgm:t>
    </dgm:pt>
    <dgm:pt modelId="{308EBE8A-24DC-46D4-BFFA-D6453FFF9176}">
      <dgm:prSet/>
      <dgm:spPr/>
      <dgm:t>
        <a:bodyPr/>
        <a:lstStyle/>
        <a:p>
          <a:pPr rtl="0"/>
          <a:r>
            <a:rPr lang="en-US" dirty="0" smtClean="0"/>
            <a:t>Core Text</a:t>
          </a:r>
          <a:endParaRPr lang="en-US" dirty="0"/>
        </a:p>
      </dgm:t>
    </dgm:pt>
    <dgm:pt modelId="{274B0E26-8F48-470C-8F6E-54A1E42AE5BB}" type="parTrans" cxnId="{08F33AE7-6552-4F31-ADE5-69F8CB61AA33}">
      <dgm:prSet/>
      <dgm:spPr/>
      <dgm:t>
        <a:bodyPr/>
        <a:lstStyle/>
        <a:p>
          <a:endParaRPr lang="en-US"/>
        </a:p>
      </dgm:t>
    </dgm:pt>
    <dgm:pt modelId="{14B0883E-BEDC-4220-9B9F-89C26CE02F36}" type="sibTrans" cxnId="{08F33AE7-6552-4F31-ADE5-69F8CB61AA33}">
      <dgm:prSet/>
      <dgm:spPr/>
      <dgm:t>
        <a:bodyPr/>
        <a:lstStyle/>
        <a:p>
          <a:endParaRPr lang="en-US"/>
        </a:p>
      </dgm:t>
    </dgm:pt>
    <dgm:pt modelId="{5D561B51-5EAB-43B2-A1DE-3F28CFEAC024}" type="pres">
      <dgm:prSet presAssocID="{CAD31A59-B171-42CB-8958-A51A5C5BB7B6}" presName="list" presStyleCnt="0">
        <dgm:presLayoutVars>
          <dgm:dir/>
          <dgm:animLvl val="lvl"/>
        </dgm:presLayoutVars>
      </dgm:prSet>
      <dgm:spPr/>
      <dgm:t>
        <a:bodyPr/>
        <a:lstStyle/>
        <a:p>
          <a:endParaRPr lang="en-US"/>
        </a:p>
      </dgm:t>
    </dgm:pt>
    <dgm:pt modelId="{F0AE803C-3C61-457B-97C9-957FEECBF386}" type="pres">
      <dgm:prSet presAssocID="{6381FD76-83F2-401E-BF13-5891C66D04E8}" presName="posSpace" presStyleCnt="0"/>
      <dgm:spPr/>
    </dgm:pt>
    <dgm:pt modelId="{9C81FF19-4CB0-41A9-B277-18213BB17F82}" type="pres">
      <dgm:prSet presAssocID="{6381FD76-83F2-401E-BF13-5891C66D04E8}" presName="vertFlow" presStyleCnt="0"/>
      <dgm:spPr/>
    </dgm:pt>
    <dgm:pt modelId="{23B49297-49E2-4B5C-B8CC-5F0442834ED0}" type="pres">
      <dgm:prSet presAssocID="{6381FD76-83F2-401E-BF13-5891C66D04E8}" presName="topSpace" presStyleCnt="0"/>
      <dgm:spPr/>
    </dgm:pt>
    <dgm:pt modelId="{DD423D88-DD70-4F2B-ACD8-2C19C406A669}" type="pres">
      <dgm:prSet presAssocID="{6381FD76-83F2-401E-BF13-5891C66D04E8}" presName="firstComp" presStyleCnt="0"/>
      <dgm:spPr/>
    </dgm:pt>
    <dgm:pt modelId="{42C87E6A-AA37-4E27-8322-5F67603B963C}" type="pres">
      <dgm:prSet presAssocID="{6381FD76-83F2-401E-BF13-5891C66D04E8}" presName="firstChild" presStyleLbl="bgAccFollowNode1" presStyleIdx="0" presStyleCnt="1"/>
      <dgm:spPr/>
      <dgm:t>
        <a:bodyPr/>
        <a:lstStyle/>
        <a:p>
          <a:endParaRPr lang="en-US"/>
        </a:p>
      </dgm:t>
    </dgm:pt>
    <dgm:pt modelId="{A4E76841-4582-4493-9D78-FE7E1BEFE4E3}" type="pres">
      <dgm:prSet presAssocID="{6381FD76-83F2-401E-BF13-5891C66D04E8}" presName="firstChildTx" presStyleLbl="bgAccFollowNode1" presStyleIdx="0" presStyleCnt="1">
        <dgm:presLayoutVars>
          <dgm:bulletEnabled val="1"/>
        </dgm:presLayoutVars>
      </dgm:prSet>
      <dgm:spPr/>
      <dgm:t>
        <a:bodyPr/>
        <a:lstStyle/>
        <a:p>
          <a:endParaRPr lang="en-US"/>
        </a:p>
      </dgm:t>
    </dgm:pt>
    <dgm:pt modelId="{2FDF3FA0-A74D-4974-95A3-63CA173B5BC8}" type="pres">
      <dgm:prSet presAssocID="{6381FD76-83F2-401E-BF13-5891C66D04E8}" presName="negSpace" presStyleCnt="0"/>
      <dgm:spPr/>
    </dgm:pt>
    <dgm:pt modelId="{A28F8E32-643B-4F5D-9F82-307120508D04}" type="pres">
      <dgm:prSet presAssocID="{6381FD76-83F2-401E-BF13-5891C66D04E8}" presName="circle" presStyleLbl="node1" presStyleIdx="0" presStyleCnt="1"/>
      <dgm:spPr/>
      <dgm:t>
        <a:bodyPr/>
        <a:lstStyle/>
        <a:p>
          <a:endParaRPr lang="en-US"/>
        </a:p>
      </dgm:t>
    </dgm:pt>
  </dgm:ptLst>
  <dgm:cxnLst>
    <dgm:cxn modelId="{5A3718DE-AD65-41FF-8889-A37F5A10E46E}" srcId="{CAD31A59-B171-42CB-8958-A51A5C5BB7B6}" destId="{6381FD76-83F2-401E-BF13-5891C66D04E8}" srcOrd="0" destOrd="0" parTransId="{D21324B0-2877-4257-803A-8235DF0E2CBD}" sibTransId="{A04D07EF-3BD1-48A1-8042-884C75F900F3}"/>
    <dgm:cxn modelId="{7745F600-3E30-4E9E-BA84-F34AEE64ABE8}" type="presOf" srcId="{CAD31A59-B171-42CB-8958-A51A5C5BB7B6}" destId="{5D561B51-5EAB-43B2-A1DE-3F28CFEAC024}" srcOrd="0" destOrd="0" presId="urn:microsoft.com/office/officeart/2005/8/layout/hList9"/>
    <dgm:cxn modelId="{FCCE9100-457F-4935-846D-465E03FE8E5A}" type="presOf" srcId="{308EBE8A-24DC-46D4-BFFA-D6453FFF9176}" destId="{42C87E6A-AA37-4E27-8322-5F67603B963C}" srcOrd="0" destOrd="0" presId="urn:microsoft.com/office/officeart/2005/8/layout/hList9"/>
    <dgm:cxn modelId="{861FFC19-2634-49B7-84DA-8DE1E4CCF09D}" type="presOf" srcId="{6381FD76-83F2-401E-BF13-5891C66D04E8}" destId="{A28F8E32-643B-4F5D-9F82-307120508D04}" srcOrd="0" destOrd="0" presId="urn:microsoft.com/office/officeart/2005/8/layout/hList9"/>
    <dgm:cxn modelId="{12DB2C61-77B1-4FDD-A474-1575959DBED8}" type="presOf" srcId="{308EBE8A-24DC-46D4-BFFA-D6453FFF9176}" destId="{A4E76841-4582-4493-9D78-FE7E1BEFE4E3}" srcOrd="1" destOrd="0" presId="urn:microsoft.com/office/officeart/2005/8/layout/hList9"/>
    <dgm:cxn modelId="{08F33AE7-6552-4F31-ADE5-69F8CB61AA33}" srcId="{6381FD76-83F2-401E-BF13-5891C66D04E8}" destId="{308EBE8A-24DC-46D4-BFFA-D6453FFF9176}" srcOrd="0" destOrd="0" parTransId="{274B0E26-8F48-470C-8F6E-54A1E42AE5BB}" sibTransId="{14B0883E-BEDC-4220-9B9F-89C26CE02F36}"/>
    <dgm:cxn modelId="{914CA8F6-7381-4C16-A678-61D874E82652}" type="presParOf" srcId="{5D561B51-5EAB-43B2-A1DE-3F28CFEAC024}" destId="{F0AE803C-3C61-457B-97C9-957FEECBF386}" srcOrd="0" destOrd="0" presId="urn:microsoft.com/office/officeart/2005/8/layout/hList9"/>
    <dgm:cxn modelId="{5951A3E7-C802-48BC-82DA-AFC57AA48D23}" type="presParOf" srcId="{5D561B51-5EAB-43B2-A1DE-3F28CFEAC024}" destId="{9C81FF19-4CB0-41A9-B277-18213BB17F82}" srcOrd="1" destOrd="0" presId="urn:microsoft.com/office/officeart/2005/8/layout/hList9"/>
    <dgm:cxn modelId="{307AA23F-1EC1-4D2A-AF7B-AD0F3A9B2D96}" type="presParOf" srcId="{9C81FF19-4CB0-41A9-B277-18213BB17F82}" destId="{23B49297-49E2-4B5C-B8CC-5F0442834ED0}" srcOrd="0" destOrd="0" presId="urn:microsoft.com/office/officeart/2005/8/layout/hList9"/>
    <dgm:cxn modelId="{DEF7D644-9B84-47F8-AF00-E4D34A5C56F4}" type="presParOf" srcId="{9C81FF19-4CB0-41A9-B277-18213BB17F82}" destId="{DD423D88-DD70-4F2B-ACD8-2C19C406A669}" srcOrd="1" destOrd="0" presId="urn:microsoft.com/office/officeart/2005/8/layout/hList9"/>
    <dgm:cxn modelId="{778F1CA8-4141-444B-81F2-2DC977161F5C}" type="presParOf" srcId="{DD423D88-DD70-4F2B-ACD8-2C19C406A669}" destId="{42C87E6A-AA37-4E27-8322-5F67603B963C}" srcOrd="0" destOrd="0" presId="urn:microsoft.com/office/officeart/2005/8/layout/hList9"/>
    <dgm:cxn modelId="{4F6C7293-3598-4A1B-A570-05E2F15C2EEB}" type="presParOf" srcId="{DD423D88-DD70-4F2B-ACD8-2C19C406A669}" destId="{A4E76841-4582-4493-9D78-FE7E1BEFE4E3}" srcOrd="1" destOrd="0" presId="urn:microsoft.com/office/officeart/2005/8/layout/hList9"/>
    <dgm:cxn modelId="{ADA46C89-DEA2-4D5A-8DCC-AE3985D9B775}" type="presParOf" srcId="{5D561B51-5EAB-43B2-A1DE-3F28CFEAC024}" destId="{2FDF3FA0-A74D-4974-95A3-63CA173B5BC8}" srcOrd="2" destOrd="0" presId="urn:microsoft.com/office/officeart/2005/8/layout/hList9"/>
    <dgm:cxn modelId="{CCD80973-C55D-478E-A573-38AABF15D65B}" type="presParOf" srcId="{5D561B51-5EAB-43B2-A1DE-3F28CFEAC024}" destId="{A28F8E32-643B-4F5D-9F82-307120508D04}" srcOrd="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D31A59-B171-42CB-8958-A51A5C5BB7B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6381FD76-83F2-401E-BF13-5891C66D04E8}">
      <dgm:prSet/>
      <dgm:spPr/>
      <dgm:t>
        <a:bodyPr/>
        <a:lstStyle/>
        <a:p>
          <a:pPr rtl="0"/>
          <a:r>
            <a:rPr lang="en-US" dirty="0" smtClean="0">
              <a:solidFill>
                <a:schemeClr val="bg1"/>
              </a:solidFill>
            </a:rPr>
            <a:t>Post-CCLS</a:t>
          </a:r>
          <a:endParaRPr lang="en-US" dirty="0">
            <a:solidFill>
              <a:schemeClr val="bg1"/>
            </a:solidFill>
          </a:endParaRPr>
        </a:p>
      </dgm:t>
    </dgm:pt>
    <dgm:pt modelId="{D21324B0-2877-4257-803A-8235DF0E2CBD}" type="parTrans" cxnId="{5A3718DE-AD65-41FF-8889-A37F5A10E46E}">
      <dgm:prSet/>
      <dgm:spPr/>
      <dgm:t>
        <a:bodyPr/>
        <a:lstStyle/>
        <a:p>
          <a:endParaRPr lang="en-US"/>
        </a:p>
      </dgm:t>
    </dgm:pt>
    <dgm:pt modelId="{A04D07EF-3BD1-48A1-8042-884C75F900F3}" type="sibTrans" cxnId="{5A3718DE-AD65-41FF-8889-A37F5A10E46E}">
      <dgm:prSet/>
      <dgm:spPr/>
      <dgm:t>
        <a:bodyPr/>
        <a:lstStyle/>
        <a:p>
          <a:endParaRPr lang="en-US"/>
        </a:p>
      </dgm:t>
    </dgm:pt>
    <dgm:pt modelId="{308EBE8A-24DC-46D4-BFFA-D6453FFF9176}">
      <dgm:prSet/>
      <dgm:spPr/>
      <dgm:t>
        <a:bodyPr/>
        <a:lstStyle/>
        <a:p>
          <a:pPr rtl="0"/>
          <a:r>
            <a:rPr lang="en-US" dirty="0" smtClean="0"/>
            <a:t>Core Texts</a:t>
          </a:r>
          <a:endParaRPr lang="en-US" dirty="0"/>
        </a:p>
      </dgm:t>
    </dgm:pt>
    <dgm:pt modelId="{274B0E26-8F48-470C-8F6E-54A1E42AE5BB}" type="parTrans" cxnId="{08F33AE7-6552-4F31-ADE5-69F8CB61AA33}">
      <dgm:prSet/>
      <dgm:spPr/>
      <dgm:t>
        <a:bodyPr/>
        <a:lstStyle/>
        <a:p>
          <a:endParaRPr lang="en-US"/>
        </a:p>
      </dgm:t>
    </dgm:pt>
    <dgm:pt modelId="{14B0883E-BEDC-4220-9B9F-89C26CE02F36}" type="sibTrans" cxnId="{08F33AE7-6552-4F31-ADE5-69F8CB61AA33}">
      <dgm:prSet/>
      <dgm:spPr/>
      <dgm:t>
        <a:bodyPr/>
        <a:lstStyle/>
        <a:p>
          <a:endParaRPr lang="en-US"/>
        </a:p>
      </dgm:t>
    </dgm:pt>
    <dgm:pt modelId="{5D561B51-5EAB-43B2-A1DE-3F28CFEAC024}" type="pres">
      <dgm:prSet presAssocID="{CAD31A59-B171-42CB-8958-A51A5C5BB7B6}" presName="list" presStyleCnt="0">
        <dgm:presLayoutVars>
          <dgm:dir/>
          <dgm:animLvl val="lvl"/>
        </dgm:presLayoutVars>
      </dgm:prSet>
      <dgm:spPr/>
      <dgm:t>
        <a:bodyPr/>
        <a:lstStyle/>
        <a:p>
          <a:endParaRPr lang="en-US"/>
        </a:p>
      </dgm:t>
    </dgm:pt>
    <dgm:pt modelId="{F0AE803C-3C61-457B-97C9-957FEECBF386}" type="pres">
      <dgm:prSet presAssocID="{6381FD76-83F2-401E-BF13-5891C66D04E8}" presName="posSpace" presStyleCnt="0"/>
      <dgm:spPr/>
    </dgm:pt>
    <dgm:pt modelId="{9C81FF19-4CB0-41A9-B277-18213BB17F82}" type="pres">
      <dgm:prSet presAssocID="{6381FD76-83F2-401E-BF13-5891C66D04E8}" presName="vertFlow" presStyleCnt="0"/>
      <dgm:spPr/>
    </dgm:pt>
    <dgm:pt modelId="{23B49297-49E2-4B5C-B8CC-5F0442834ED0}" type="pres">
      <dgm:prSet presAssocID="{6381FD76-83F2-401E-BF13-5891C66D04E8}" presName="topSpace" presStyleCnt="0"/>
      <dgm:spPr/>
    </dgm:pt>
    <dgm:pt modelId="{DD423D88-DD70-4F2B-ACD8-2C19C406A669}" type="pres">
      <dgm:prSet presAssocID="{6381FD76-83F2-401E-BF13-5891C66D04E8}" presName="firstComp" presStyleCnt="0"/>
      <dgm:spPr/>
    </dgm:pt>
    <dgm:pt modelId="{42C87E6A-AA37-4E27-8322-5F67603B963C}" type="pres">
      <dgm:prSet presAssocID="{6381FD76-83F2-401E-BF13-5891C66D04E8}" presName="firstChild" presStyleLbl="bgAccFollowNode1" presStyleIdx="0" presStyleCnt="1"/>
      <dgm:spPr/>
      <dgm:t>
        <a:bodyPr/>
        <a:lstStyle/>
        <a:p>
          <a:endParaRPr lang="en-US"/>
        </a:p>
      </dgm:t>
    </dgm:pt>
    <dgm:pt modelId="{A4E76841-4582-4493-9D78-FE7E1BEFE4E3}" type="pres">
      <dgm:prSet presAssocID="{6381FD76-83F2-401E-BF13-5891C66D04E8}" presName="firstChildTx" presStyleLbl="bgAccFollowNode1" presStyleIdx="0" presStyleCnt="1">
        <dgm:presLayoutVars>
          <dgm:bulletEnabled val="1"/>
        </dgm:presLayoutVars>
      </dgm:prSet>
      <dgm:spPr/>
      <dgm:t>
        <a:bodyPr/>
        <a:lstStyle/>
        <a:p>
          <a:endParaRPr lang="en-US"/>
        </a:p>
      </dgm:t>
    </dgm:pt>
    <dgm:pt modelId="{2FDF3FA0-A74D-4974-95A3-63CA173B5BC8}" type="pres">
      <dgm:prSet presAssocID="{6381FD76-83F2-401E-BF13-5891C66D04E8}" presName="negSpace" presStyleCnt="0"/>
      <dgm:spPr/>
    </dgm:pt>
    <dgm:pt modelId="{A28F8E32-643B-4F5D-9F82-307120508D04}" type="pres">
      <dgm:prSet presAssocID="{6381FD76-83F2-401E-BF13-5891C66D04E8}" presName="circle" presStyleLbl="node1" presStyleIdx="0" presStyleCnt="1"/>
      <dgm:spPr/>
      <dgm:t>
        <a:bodyPr/>
        <a:lstStyle/>
        <a:p>
          <a:endParaRPr lang="en-US"/>
        </a:p>
      </dgm:t>
    </dgm:pt>
  </dgm:ptLst>
  <dgm:cxnLst>
    <dgm:cxn modelId="{5A3718DE-AD65-41FF-8889-A37F5A10E46E}" srcId="{CAD31A59-B171-42CB-8958-A51A5C5BB7B6}" destId="{6381FD76-83F2-401E-BF13-5891C66D04E8}" srcOrd="0" destOrd="0" parTransId="{D21324B0-2877-4257-803A-8235DF0E2CBD}" sibTransId="{A04D07EF-3BD1-48A1-8042-884C75F900F3}"/>
    <dgm:cxn modelId="{97DBAFB6-25E7-4790-857E-5AB1263ACB61}" type="presOf" srcId="{6381FD76-83F2-401E-BF13-5891C66D04E8}" destId="{A28F8E32-643B-4F5D-9F82-307120508D04}" srcOrd="0" destOrd="0" presId="urn:microsoft.com/office/officeart/2005/8/layout/hList9"/>
    <dgm:cxn modelId="{CC792673-489A-4B5B-B45E-D1AD8AE6C147}" type="presOf" srcId="{CAD31A59-B171-42CB-8958-A51A5C5BB7B6}" destId="{5D561B51-5EAB-43B2-A1DE-3F28CFEAC024}" srcOrd="0" destOrd="0" presId="urn:microsoft.com/office/officeart/2005/8/layout/hList9"/>
    <dgm:cxn modelId="{266F1E5B-FCC3-4F27-B1D7-FC177C88B472}" type="presOf" srcId="{308EBE8A-24DC-46D4-BFFA-D6453FFF9176}" destId="{42C87E6A-AA37-4E27-8322-5F67603B963C}" srcOrd="0" destOrd="0" presId="urn:microsoft.com/office/officeart/2005/8/layout/hList9"/>
    <dgm:cxn modelId="{228B97DF-4EF5-47D8-B30B-2D74041EB76B}" type="presOf" srcId="{308EBE8A-24DC-46D4-BFFA-D6453FFF9176}" destId="{A4E76841-4582-4493-9D78-FE7E1BEFE4E3}" srcOrd="1" destOrd="0" presId="urn:microsoft.com/office/officeart/2005/8/layout/hList9"/>
    <dgm:cxn modelId="{08F33AE7-6552-4F31-ADE5-69F8CB61AA33}" srcId="{6381FD76-83F2-401E-BF13-5891C66D04E8}" destId="{308EBE8A-24DC-46D4-BFFA-D6453FFF9176}" srcOrd="0" destOrd="0" parTransId="{274B0E26-8F48-470C-8F6E-54A1E42AE5BB}" sibTransId="{14B0883E-BEDC-4220-9B9F-89C26CE02F36}"/>
    <dgm:cxn modelId="{156B55F2-ECA0-4088-B397-2414C18136D7}" type="presParOf" srcId="{5D561B51-5EAB-43B2-A1DE-3F28CFEAC024}" destId="{F0AE803C-3C61-457B-97C9-957FEECBF386}" srcOrd="0" destOrd="0" presId="urn:microsoft.com/office/officeart/2005/8/layout/hList9"/>
    <dgm:cxn modelId="{18BDBBD6-8FD6-40AC-BBD6-B8B34C23BB3C}" type="presParOf" srcId="{5D561B51-5EAB-43B2-A1DE-3F28CFEAC024}" destId="{9C81FF19-4CB0-41A9-B277-18213BB17F82}" srcOrd="1" destOrd="0" presId="urn:microsoft.com/office/officeart/2005/8/layout/hList9"/>
    <dgm:cxn modelId="{AD2DDB8D-A3CF-42E9-8A1B-13FDCE63CE28}" type="presParOf" srcId="{9C81FF19-4CB0-41A9-B277-18213BB17F82}" destId="{23B49297-49E2-4B5C-B8CC-5F0442834ED0}" srcOrd="0" destOrd="0" presId="urn:microsoft.com/office/officeart/2005/8/layout/hList9"/>
    <dgm:cxn modelId="{5AB1E6BD-F369-4120-BBC0-3B969DD7AE30}" type="presParOf" srcId="{9C81FF19-4CB0-41A9-B277-18213BB17F82}" destId="{DD423D88-DD70-4F2B-ACD8-2C19C406A669}" srcOrd="1" destOrd="0" presId="urn:microsoft.com/office/officeart/2005/8/layout/hList9"/>
    <dgm:cxn modelId="{3EDFAD72-5742-4384-B3AE-71AEB405641C}" type="presParOf" srcId="{DD423D88-DD70-4F2B-ACD8-2C19C406A669}" destId="{42C87E6A-AA37-4E27-8322-5F67603B963C}" srcOrd="0" destOrd="0" presId="urn:microsoft.com/office/officeart/2005/8/layout/hList9"/>
    <dgm:cxn modelId="{0ED8CD98-781D-4000-89F2-96975FD18E1E}" type="presParOf" srcId="{DD423D88-DD70-4F2B-ACD8-2C19C406A669}" destId="{A4E76841-4582-4493-9D78-FE7E1BEFE4E3}" srcOrd="1" destOrd="0" presId="urn:microsoft.com/office/officeart/2005/8/layout/hList9"/>
    <dgm:cxn modelId="{A4A73866-2AAD-4072-8E90-10DC9BA5E4B2}" type="presParOf" srcId="{5D561B51-5EAB-43B2-A1DE-3F28CFEAC024}" destId="{2FDF3FA0-A74D-4974-95A3-63CA173B5BC8}" srcOrd="2" destOrd="0" presId="urn:microsoft.com/office/officeart/2005/8/layout/hList9"/>
    <dgm:cxn modelId="{6CBCF96F-635B-4688-9D55-7555630C44EB}" type="presParOf" srcId="{5D561B51-5EAB-43B2-A1DE-3F28CFEAC024}" destId="{A28F8E32-643B-4F5D-9F82-307120508D04}" srcOrd="3" destOrd="0" presId="urn:microsoft.com/office/officeart/2005/8/layout/hList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64E3B2-50DB-46EB-9687-B1E0975F7730}"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en-US"/>
        </a:p>
      </dgm:t>
    </dgm:pt>
    <dgm:pt modelId="{DC5EEC23-B197-4DF5-A0FA-035CA1BA3546}">
      <dgm:prSet/>
      <dgm:spPr/>
      <dgm:t>
        <a:bodyPr/>
        <a:lstStyle/>
        <a:p>
          <a:pPr rtl="0"/>
          <a:r>
            <a:rPr lang="en-US" dirty="0" smtClean="0"/>
            <a:t>Write about a time you had to make a difficult decision. Describe the situation and the heroic qualities you exhibited.</a:t>
          </a:r>
          <a:endParaRPr lang="en-US" dirty="0"/>
        </a:p>
      </dgm:t>
    </dgm:pt>
    <dgm:pt modelId="{3B0DC257-9DE9-463C-A63F-9FEF375EAB7A}" type="parTrans" cxnId="{3F1F582B-F62C-4F54-9F23-7047398677D7}">
      <dgm:prSet/>
      <dgm:spPr/>
      <dgm:t>
        <a:bodyPr/>
        <a:lstStyle/>
        <a:p>
          <a:endParaRPr lang="en-US"/>
        </a:p>
      </dgm:t>
    </dgm:pt>
    <dgm:pt modelId="{0BB1278B-ECCC-4C03-95D3-30359B3A8352}" type="sibTrans" cxnId="{3F1F582B-F62C-4F54-9F23-7047398677D7}">
      <dgm:prSet/>
      <dgm:spPr/>
      <dgm:t>
        <a:bodyPr/>
        <a:lstStyle/>
        <a:p>
          <a:endParaRPr lang="en-US"/>
        </a:p>
      </dgm:t>
    </dgm:pt>
    <dgm:pt modelId="{7F84205C-BD82-4B1F-95D3-AFE84AB0C59E}" type="pres">
      <dgm:prSet presAssocID="{2F64E3B2-50DB-46EB-9687-B1E0975F7730}" presName="Name0" presStyleCnt="0">
        <dgm:presLayoutVars>
          <dgm:dir/>
          <dgm:animLvl val="lvl"/>
          <dgm:resizeHandles val="exact"/>
        </dgm:presLayoutVars>
      </dgm:prSet>
      <dgm:spPr/>
      <dgm:t>
        <a:bodyPr/>
        <a:lstStyle/>
        <a:p>
          <a:endParaRPr lang="en-US"/>
        </a:p>
      </dgm:t>
    </dgm:pt>
    <dgm:pt modelId="{F6CD0D9A-3D85-4B72-9B6E-847458E15873}" type="pres">
      <dgm:prSet presAssocID="{DC5EEC23-B197-4DF5-A0FA-035CA1BA3546}" presName="boxAndChildren" presStyleCnt="0"/>
      <dgm:spPr/>
    </dgm:pt>
    <dgm:pt modelId="{A7E39DAA-2FC5-4700-9FB9-6B7305D0AE9B}" type="pres">
      <dgm:prSet presAssocID="{DC5EEC23-B197-4DF5-A0FA-035CA1BA3546}" presName="parentTextBox" presStyleLbl="node1" presStyleIdx="0" presStyleCnt="1"/>
      <dgm:spPr/>
      <dgm:t>
        <a:bodyPr/>
        <a:lstStyle/>
        <a:p>
          <a:endParaRPr lang="en-US"/>
        </a:p>
      </dgm:t>
    </dgm:pt>
  </dgm:ptLst>
  <dgm:cxnLst>
    <dgm:cxn modelId="{4EB3C5E9-2458-4A28-8AEB-C20FB591E111}" type="presOf" srcId="{2F64E3B2-50DB-46EB-9687-B1E0975F7730}" destId="{7F84205C-BD82-4B1F-95D3-AFE84AB0C59E}" srcOrd="0" destOrd="0" presId="urn:microsoft.com/office/officeart/2005/8/layout/process4"/>
    <dgm:cxn modelId="{3F1F582B-F62C-4F54-9F23-7047398677D7}" srcId="{2F64E3B2-50DB-46EB-9687-B1E0975F7730}" destId="{DC5EEC23-B197-4DF5-A0FA-035CA1BA3546}" srcOrd="0" destOrd="0" parTransId="{3B0DC257-9DE9-463C-A63F-9FEF375EAB7A}" sibTransId="{0BB1278B-ECCC-4C03-95D3-30359B3A8352}"/>
    <dgm:cxn modelId="{F409C5BC-B0A9-4632-994D-C251F2F4732A}" type="presOf" srcId="{DC5EEC23-B197-4DF5-A0FA-035CA1BA3546}" destId="{A7E39DAA-2FC5-4700-9FB9-6B7305D0AE9B}" srcOrd="0" destOrd="0" presId="urn:microsoft.com/office/officeart/2005/8/layout/process4"/>
    <dgm:cxn modelId="{683C6997-E65E-42F0-B1EC-843BBD64E731}" type="presParOf" srcId="{7F84205C-BD82-4B1F-95D3-AFE84AB0C59E}" destId="{F6CD0D9A-3D85-4B72-9B6E-847458E15873}" srcOrd="0" destOrd="0" presId="urn:microsoft.com/office/officeart/2005/8/layout/process4"/>
    <dgm:cxn modelId="{4AD5D97D-91EB-4C03-B6ED-D1C68DABCBEB}" type="presParOf" srcId="{F6CD0D9A-3D85-4B72-9B6E-847458E15873}" destId="{A7E39DAA-2FC5-4700-9FB9-6B7305D0AE9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F6C9DD-69D5-464A-B286-1DDAAD96DA1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94FF9124-6B6B-4D9D-B668-A6B7504DFF6A}">
      <dgm:prSet/>
      <dgm:spPr/>
      <dgm:t>
        <a:bodyPr/>
        <a:lstStyle/>
        <a:p>
          <a:pPr rtl="0"/>
          <a:r>
            <a:rPr lang="en-US" dirty="0" smtClean="0"/>
            <a:t>Write a critical essay in which you discuss </a:t>
          </a:r>
          <a:r>
            <a:rPr lang="en-US" i="1" dirty="0" smtClean="0"/>
            <a:t>The Odyssey </a:t>
          </a:r>
          <a:r>
            <a:rPr lang="en-US" i="0" dirty="0" smtClean="0"/>
            <a:t>and</a:t>
          </a:r>
          <a:r>
            <a:rPr lang="en-US" i="1" dirty="0" smtClean="0"/>
            <a:t> The Lost City of Z </a:t>
          </a:r>
          <a:r>
            <a:rPr lang="en-US" dirty="0" smtClean="0"/>
            <a:t>from the perspective provided in the Critical Lens. In your essay:</a:t>
          </a:r>
          <a:endParaRPr lang="en-US" dirty="0"/>
        </a:p>
      </dgm:t>
    </dgm:pt>
    <dgm:pt modelId="{9FBA3BE2-FA17-4951-8339-9DB9CCE7E8AF}" type="parTrans" cxnId="{242F4F29-E888-433E-BDCA-3F34CE123EEA}">
      <dgm:prSet/>
      <dgm:spPr/>
      <dgm:t>
        <a:bodyPr/>
        <a:lstStyle/>
        <a:p>
          <a:endParaRPr lang="en-US"/>
        </a:p>
      </dgm:t>
    </dgm:pt>
    <dgm:pt modelId="{AC06C316-396F-408F-9282-F4973883D41D}" type="sibTrans" cxnId="{242F4F29-E888-433E-BDCA-3F34CE123EEA}">
      <dgm:prSet/>
      <dgm:spPr/>
      <dgm:t>
        <a:bodyPr/>
        <a:lstStyle/>
        <a:p>
          <a:endParaRPr lang="en-US"/>
        </a:p>
      </dgm:t>
    </dgm:pt>
    <dgm:pt modelId="{395A4932-FFF5-4780-823F-E1D5AB6B9732}">
      <dgm:prSet/>
      <dgm:spPr/>
      <dgm:t>
        <a:bodyPr/>
        <a:lstStyle/>
        <a:p>
          <a:pPr rtl="0"/>
          <a:r>
            <a:rPr lang="en-US" dirty="0" smtClean="0"/>
            <a:t>Provide a valid interpretation of the statement.</a:t>
          </a:r>
          <a:endParaRPr lang="en-US" dirty="0"/>
        </a:p>
      </dgm:t>
    </dgm:pt>
    <dgm:pt modelId="{89227105-7F38-4F05-97FE-ABFE6D1E16B8}" type="parTrans" cxnId="{B856ECBB-75FC-48F0-9E51-52A9EAECBBE6}">
      <dgm:prSet/>
      <dgm:spPr/>
      <dgm:t>
        <a:bodyPr/>
        <a:lstStyle/>
        <a:p>
          <a:endParaRPr lang="en-US"/>
        </a:p>
      </dgm:t>
    </dgm:pt>
    <dgm:pt modelId="{8D3DDF0A-0A3C-4F52-A1E3-B2D7E07659CA}" type="sibTrans" cxnId="{B856ECBB-75FC-48F0-9E51-52A9EAECBBE6}">
      <dgm:prSet/>
      <dgm:spPr/>
      <dgm:t>
        <a:bodyPr/>
        <a:lstStyle/>
        <a:p>
          <a:endParaRPr lang="en-US"/>
        </a:p>
      </dgm:t>
    </dgm:pt>
    <dgm:pt modelId="{DEC86AB7-9E5D-4336-9D57-6B134B9CCB92}">
      <dgm:prSet/>
      <dgm:spPr/>
      <dgm:t>
        <a:bodyPr/>
        <a:lstStyle/>
        <a:p>
          <a:pPr rtl="0"/>
          <a:r>
            <a:rPr lang="en-US" dirty="0" smtClean="0"/>
            <a:t>Agree or disagree with the statement as you’ve interpreted it.</a:t>
          </a:r>
          <a:endParaRPr lang="en-US" dirty="0"/>
        </a:p>
      </dgm:t>
    </dgm:pt>
    <dgm:pt modelId="{33A3CE09-E7C7-4F88-873C-3FD022A8EA7C}" type="parTrans" cxnId="{0A416E7F-6591-4444-A649-A1B23F3F0F9E}">
      <dgm:prSet/>
      <dgm:spPr/>
      <dgm:t>
        <a:bodyPr/>
        <a:lstStyle/>
        <a:p>
          <a:endParaRPr lang="en-US"/>
        </a:p>
      </dgm:t>
    </dgm:pt>
    <dgm:pt modelId="{2C4E1664-F390-4F40-A95C-43EFC561B739}" type="sibTrans" cxnId="{0A416E7F-6591-4444-A649-A1B23F3F0F9E}">
      <dgm:prSet/>
      <dgm:spPr/>
      <dgm:t>
        <a:bodyPr/>
        <a:lstStyle/>
        <a:p>
          <a:endParaRPr lang="en-US"/>
        </a:p>
      </dgm:t>
    </dgm:pt>
    <dgm:pt modelId="{634A17C9-FB2C-4D87-B43B-CCF6A8662F40}">
      <dgm:prSet/>
      <dgm:spPr/>
      <dgm:t>
        <a:bodyPr/>
        <a:lstStyle/>
        <a:p>
          <a:pPr rtl="0"/>
          <a:r>
            <a:rPr lang="en-US" dirty="0" smtClean="0"/>
            <a:t>Support your opinion using specific references from the two works listed above. </a:t>
          </a:r>
          <a:endParaRPr lang="en-US" dirty="0"/>
        </a:p>
      </dgm:t>
    </dgm:pt>
    <dgm:pt modelId="{67DCB742-3AED-4298-A06D-477515EB1781}" type="parTrans" cxnId="{9BC163C7-35B7-41CD-8715-2840FBC5EAD0}">
      <dgm:prSet/>
      <dgm:spPr/>
      <dgm:t>
        <a:bodyPr/>
        <a:lstStyle/>
        <a:p>
          <a:endParaRPr lang="en-US"/>
        </a:p>
      </dgm:t>
    </dgm:pt>
    <dgm:pt modelId="{D2E1F41C-8233-476C-AB39-1A03E465126E}" type="sibTrans" cxnId="{9BC163C7-35B7-41CD-8715-2840FBC5EAD0}">
      <dgm:prSet/>
      <dgm:spPr/>
      <dgm:t>
        <a:bodyPr/>
        <a:lstStyle/>
        <a:p>
          <a:endParaRPr lang="en-US"/>
        </a:p>
      </dgm:t>
    </dgm:pt>
    <dgm:pt modelId="{8E614C03-F3FC-498D-961E-DE861FD01C09}" type="pres">
      <dgm:prSet presAssocID="{99F6C9DD-69D5-464A-B286-1DDAAD96DA1C}" presName="Name0" presStyleCnt="0">
        <dgm:presLayoutVars>
          <dgm:dir/>
          <dgm:animLvl val="lvl"/>
          <dgm:resizeHandles val="exact"/>
        </dgm:presLayoutVars>
      </dgm:prSet>
      <dgm:spPr/>
      <dgm:t>
        <a:bodyPr/>
        <a:lstStyle/>
        <a:p>
          <a:endParaRPr lang="en-US"/>
        </a:p>
      </dgm:t>
    </dgm:pt>
    <dgm:pt modelId="{048CC9F4-2DC0-44F9-AEA8-3BEE952BD7DA}" type="pres">
      <dgm:prSet presAssocID="{94FF9124-6B6B-4D9D-B668-A6B7504DFF6A}" presName="boxAndChildren" presStyleCnt="0"/>
      <dgm:spPr/>
    </dgm:pt>
    <dgm:pt modelId="{61B3F794-9EE5-4573-8C37-95E521CAF0CE}" type="pres">
      <dgm:prSet presAssocID="{94FF9124-6B6B-4D9D-B668-A6B7504DFF6A}" presName="parentTextBox" presStyleLbl="node1" presStyleIdx="0" presStyleCnt="1"/>
      <dgm:spPr/>
      <dgm:t>
        <a:bodyPr/>
        <a:lstStyle/>
        <a:p>
          <a:endParaRPr lang="en-US"/>
        </a:p>
      </dgm:t>
    </dgm:pt>
    <dgm:pt modelId="{C8822F7A-23A9-49B8-B714-D91303E10DB7}" type="pres">
      <dgm:prSet presAssocID="{94FF9124-6B6B-4D9D-B668-A6B7504DFF6A}" presName="entireBox" presStyleLbl="node1" presStyleIdx="0" presStyleCnt="1"/>
      <dgm:spPr/>
      <dgm:t>
        <a:bodyPr/>
        <a:lstStyle/>
        <a:p>
          <a:endParaRPr lang="en-US"/>
        </a:p>
      </dgm:t>
    </dgm:pt>
    <dgm:pt modelId="{C11E4CC2-B518-4B84-B956-E52BA89BDBFA}" type="pres">
      <dgm:prSet presAssocID="{94FF9124-6B6B-4D9D-B668-A6B7504DFF6A}" presName="descendantBox" presStyleCnt="0"/>
      <dgm:spPr/>
    </dgm:pt>
    <dgm:pt modelId="{94849EDB-798B-4279-AEFC-296C1E8A467D}" type="pres">
      <dgm:prSet presAssocID="{395A4932-FFF5-4780-823F-E1D5AB6B9732}" presName="childTextBox" presStyleLbl="fgAccFollowNode1" presStyleIdx="0" presStyleCnt="3">
        <dgm:presLayoutVars>
          <dgm:bulletEnabled val="1"/>
        </dgm:presLayoutVars>
      </dgm:prSet>
      <dgm:spPr/>
      <dgm:t>
        <a:bodyPr/>
        <a:lstStyle/>
        <a:p>
          <a:endParaRPr lang="en-US"/>
        </a:p>
      </dgm:t>
    </dgm:pt>
    <dgm:pt modelId="{B2755C2B-C8E0-4960-8077-4033ECB95DCA}" type="pres">
      <dgm:prSet presAssocID="{DEC86AB7-9E5D-4336-9D57-6B134B9CCB92}" presName="childTextBox" presStyleLbl="fgAccFollowNode1" presStyleIdx="1" presStyleCnt="3">
        <dgm:presLayoutVars>
          <dgm:bulletEnabled val="1"/>
        </dgm:presLayoutVars>
      </dgm:prSet>
      <dgm:spPr/>
      <dgm:t>
        <a:bodyPr/>
        <a:lstStyle/>
        <a:p>
          <a:endParaRPr lang="en-US"/>
        </a:p>
      </dgm:t>
    </dgm:pt>
    <dgm:pt modelId="{6D15F4D6-46C2-43AB-B80A-5C1068DC04EF}" type="pres">
      <dgm:prSet presAssocID="{634A17C9-FB2C-4D87-B43B-CCF6A8662F40}" presName="childTextBox" presStyleLbl="fgAccFollowNode1" presStyleIdx="2" presStyleCnt="3">
        <dgm:presLayoutVars>
          <dgm:bulletEnabled val="1"/>
        </dgm:presLayoutVars>
      </dgm:prSet>
      <dgm:spPr/>
      <dgm:t>
        <a:bodyPr/>
        <a:lstStyle/>
        <a:p>
          <a:endParaRPr lang="en-US"/>
        </a:p>
      </dgm:t>
    </dgm:pt>
  </dgm:ptLst>
  <dgm:cxnLst>
    <dgm:cxn modelId="{9BC163C7-35B7-41CD-8715-2840FBC5EAD0}" srcId="{94FF9124-6B6B-4D9D-B668-A6B7504DFF6A}" destId="{634A17C9-FB2C-4D87-B43B-CCF6A8662F40}" srcOrd="2" destOrd="0" parTransId="{67DCB742-3AED-4298-A06D-477515EB1781}" sibTransId="{D2E1F41C-8233-476C-AB39-1A03E465126E}"/>
    <dgm:cxn modelId="{210ADCC1-BC8F-4A0A-8531-97F989CFCDCD}" type="presOf" srcId="{99F6C9DD-69D5-464A-B286-1DDAAD96DA1C}" destId="{8E614C03-F3FC-498D-961E-DE861FD01C09}" srcOrd="0" destOrd="0" presId="urn:microsoft.com/office/officeart/2005/8/layout/process4"/>
    <dgm:cxn modelId="{242F4F29-E888-433E-BDCA-3F34CE123EEA}" srcId="{99F6C9DD-69D5-464A-B286-1DDAAD96DA1C}" destId="{94FF9124-6B6B-4D9D-B668-A6B7504DFF6A}" srcOrd="0" destOrd="0" parTransId="{9FBA3BE2-FA17-4951-8339-9DB9CCE7E8AF}" sibTransId="{AC06C316-396F-408F-9282-F4973883D41D}"/>
    <dgm:cxn modelId="{AA07600E-3A11-4ED8-9EE9-301FE69D6F17}" type="presOf" srcId="{DEC86AB7-9E5D-4336-9D57-6B134B9CCB92}" destId="{B2755C2B-C8E0-4960-8077-4033ECB95DCA}" srcOrd="0" destOrd="0" presId="urn:microsoft.com/office/officeart/2005/8/layout/process4"/>
    <dgm:cxn modelId="{0A416E7F-6591-4444-A649-A1B23F3F0F9E}" srcId="{94FF9124-6B6B-4D9D-B668-A6B7504DFF6A}" destId="{DEC86AB7-9E5D-4336-9D57-6B134B9CCB92}" srcOrd="1" destOrd="0" parTransId="{33A3CE09-E7C7-4F88-873C-3FD022A8EA7C}" sibTransId="{2C4E1664-F390-4F40-A95C-43EFC561B739}"/>
    <dgm:cxn modelId="{494D2B5A-1683-43C0-9DB1-A3687B80E1D4}" type="presOf" srcId="{94FF9124-6B6B-4D9D-B668-A6B7504DFF6A}" destId="{C8822F7A-23A9-49B8-B714-D91303E10DB7}" srcOrd="1" destOrd="0" presId="urn:microsoft.com/office/officeart/2005/8/layout/process4"/>
    <dgm:cxn modelId="{EB1D428E-71F8-436F-92CD-88F4E8C374BD}" type="presOf" srcId="{634A17C9-FB2C-4D87-B43B-CCF6A8662F40}" destId="{6D15F4D6-46C2-43AB-B80A-5C1068DC04EF}" srcOrd="0" destOrd="0" presId="urn:microsoft.com/office/officeart/2005/8/layout/process4"/>
    <dgm:cxn modelId="{85AECB8E-9F4A-4561-9BF2-5C03785C4B2B}" type="presOf" srcId="{395A4932-FFF5-4780-823F-E1D5AB6B9732}" destId="{94849EDB-798B-4279-AEFC-296C1E8A467D}" srcOrd="0" destOrd="0" presId="urn:microsoft.com/office/officeart/2005/8/layout/process4"/>
    <dgm:cxn modelId="{B856ECBB-75FC-48F0-9E51-52A9EAECBBE6}" srcId="{94FF9124-6B6B-4D9D-B668-A6B7504DFF6A}" destId="{395A4932-FFF5-4780-823F-E1D5AB6B9732}" srcOrd="0" destOrd="0" parTransId="{89227105-7F38-4F05-97FE-ABFE6D1E16B8}" sibTransId="{8D3DDF0A-0A3C-4F52-A1E3-B2D7E07659CA}"/>
    <dgm:cxn modelId="{14AA6107-598B-4D3D-81F2-ECA713B90654}" type="presOf" srcId="{94FF9124-6B6B-4D9D-B668-A6B7504DFF6A}" destId="{61B3F794-9EE5-4573-8C37-95E521CAF0CE}" srcOrd="0" destOrd="0" presId="urn:microsoft.com/office/officeart/2005/8/layout/process4"/>
    <dgm:cxn modelId="{BF400380-8A44-421C-BC82-A570C349CE1F}" type="presParOf" srcId="{8E614C03-F3FC-498D-961E-DE861FD01C09}" destId="{048CC9F4-2DC0-44F9-AEA8-3BEE952BD7DA}" srcOrd="0" destOrd="0" presId="urn:microsoft.com/office/officeart/2005/8/layout/process4"/>
    <dgm:cxn modelId="{E400BF95-4754-4D82-8933-4A9A0A274199}" type="presParOf" srcId="{048CC9F4-2DC0-44F9-AEA8-3BEE952BD7DA}" destId="{61B3F794-9EE5-4573-8C37-95E521CAF0CE}" srcOrd="0" destOrd="0" presId="urn:microsoft.com/office/officeart/2005/8/layout/process4"/>
    <dgm:cxn modelId="{69A82058-087C-42BB-9926-2E41F70BDFB8}" type="presParOf" srcId="{048CC9F4-2DC0-44F9-AEA8-3BEE952BD7DA}" destId="{C8822F7A-23A9-49B8-B714-D91303E10DB7}" srcOrd="1" destOrd="0" presId="urn:microsoft.com/office/officeart/2005/8/layout/process4"/>
    <dgm:cxn modelId="{E26112DB-07B3-42C9-8D54-71B5237A61C6}" type="presParOf" srcId="{048CC9F4-2DC0-44F9-AEA8-3BEE952BD7DA}" destId="{C11E4CC2-B518-4B84-B956-E52BA89BDBFA}" srcOrd="2" destOrd="0" presId="urn:microsoft.com/office/officeart/2005/8/layout/process4"/>
    <dgm:cxn modelId="{F062BA18-3576-4E16-B2DA-B53236E945E6}" type="presParOf" srcId="{C11E4CC2-B518-4B84-B956-E52BA89BDBFA}" destId="{94849EDB-798B-4279-AEFC-296C1E8A467D}" srcOrd="0" destOrd="0" presId="urn:microsoft.com/office/officeart/2005/8/layout/process4"/>
    <dgm:cxn modelId="{34C48458-69B3-432F-AE61-5D8BBD46DF09}" type="presParOf" srcId="{C11E4CC2-B518-4B84-B956-E52BA89BDBFA}" destId="{B2755C2B-C8E0-4960-8077-4033ECB95DCA}" srcOrd="1" destOrd="0" presId="urn:microsoft.com/office/officeart/2005/8/layout/process4"/>
    <dgm:cxn modelId="{01865800-D211-4E77-88B6-0D1EA5E9078E}" type="presParOf" srcId="{C11E4CC2-B518-4B84-B956-E52BA89BDBFA}" destId="{6D15F4D6-46C2-43AB-B80A-5C1068DC04EF}"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F9660A-3304-457E-BD17-3FF94A7C5BAB}" type="doc">
      <dgm:prSet loTypeId="urn:microsoft.com/office/officeart/2005/8/layout/hierarchy3" loCatId="hierarchy" qsTypeId="urn:microsoft.com/office/officeart/2005/8/quickstyle/simple2" qsCatId="simple" csTypeId="urn:microsoft.com/office/officeart/2005/8/colors/accent1_2" csCatId="accent1"/>
      <dgm:spPr/>
      <dgm:t>
        <a:bodyPr/>
        <a:lstStyle/>
        <a:p>
          <a:endParaRPr lang="en-US"/>
        </a:p>
      </dgm:t>
    </dgm:pt>
    <dgm:pt modelId="{8CFA0711-1606-44F0-AF50-143F5BD42A00}">
      <dgm:prSet custT="1"/>
      <dgm:spPr/>
      <dgm:t>
        <a:bodyPr/>
        <a:lstStyle/>
        <a:p>
          <a:pPr rtl="0"/>
          <a:r>
            <a:rPr lang="en-US" sz="2400" dirty="0" smtClean="0"/>
            <a:t>Pre-CCLS</a:t>
          </a:r>
          <a:endParaRPr lang="en-US" sz="2400" dirty="0"/>
        </a:p>
      </dgm:t>
    </dgm:pt>
    <dgm:pt modelId="{2EFDE267-950A-4F8A-B113-31F3385F200B}" type="parTrans" cxnId="{9EA92A94-D6BE-4548-9AFA-B6AE45B33897}">
      <dgm:prSet/>
      <dgm:spPr/>
      <dgm:t>
        <a:bodyPr/>
        <a:lstStyle/>
        <a:p>
          <a:endParaRPr lang="en-US"/>
        </a:p>
      </dgm:t>
    </dgm:pt>
    <dgm:pt modelId="{D5105ACD-2639-42B4-B47E-A3E3FF82614B}" type="sibTrans" cxnId="{9EA92A94-D6BE-4548-9AFA-B6AE45B33897}">
      <dgm:prSet/>
      <dgm:spPr/>
      <dgm:t>
        <a:bodyPr/>
        <a:lstStyle/>
        <a:p>
          <a:endParaRPr lang="en-US"/>
        </a:p>
      </dgm:t>
    </dgm:pt>
    <dgm:pt modelId="{2F0E47B7-A639-42C7-A09C-6DE1840B702D}">
      <dgm:prSet/>
      <dgm:spPr/>
      <dgm:t>
        <a:bodyPr/>
        <a:lstStyle/>
        <a:p>
          <a:pPr rtl="0"/>
          <a:r>
            <a:rPr lang="en-US" dirty="0" smtClean="0"/>
            <a:t>Archetype</a:t>
          </a:r>
          <a:endParaRPr lang="en-US" dirty="0"/>
        </a:p>
      </dgm:t>
    </dgm:pt>
    <dgm:pt modelId="{01AF8F70-4AC1-4E78-BC20-3C03A78C7040}" type="parTrans" cxnId="{02A34427-069D-4083-86E8-374848E960C1}">
      <dgm:prSet/>
      <dgm:spPr/>
      <dgm:t>
        <a:bodyPr/>
        <a:lstStyle/>
        <a:p>
          <a:endParaRPr lang="en-US"/>
        </a:p>
      </dgm:t>
    </dgm:pt>
    <dgm:pt modelId="{B18DC8E0-C009-4CBF-B901-2BAD59DFA035}" type="sibTrans" cxnId="{02A34427-069D-4083-86E8-374848E960C1}">
      <dgm:prSet/>
      <dgm:spPr/>
      <dgm:t>
        <a:bodyPr/>
        <a:lstStyle/>
        <a:p>
          <a:endParaRPr lang="en-US"/>
        </a:p>
      </dgm:t>
    </dgm:pt>
    <dgm:pt modelId="{7A33DCC4-4E47-4858-9082-7A187DE7FE03}">
      <dgm:prSet/>
      <dgm:spPr/>
      <dgm:t>
        <a:bodyPr/>
        <a:lstStyle/>
        <a:p>
          <a:pPr rtl="0"/>
          <a:r>
            <a:rPr lang="en-US" dirty="0" smtClean="0"/>
            <a:t>Epic Poetry</a:t>
          </a:r>
          <a:endParaRPr lang="en-US" dirty="0"/>
        </a:p>
      </dgm:t>
    </dgm:pt>
    <dgm:pt modelId="{5794D19A-2EF4-47CF-9349-B12FD1C702E6}" type="parTrans" cxnId="{75579888-4207-4A59-95EB-505D03233C8C}">
      <dgm:prSet/>
      <dgm:spPr/>
      <dgm:t>
        <a:bodyPr/>
        <a:lstStyle/>
        <a:p>
          <a:endParaRPr lang="en-US"/>
        </a:p>
      </dgm:t>
    </dgm:pt>
    <dgm:pt modelId="{E12A99BB-D29D-4A07-ACB0-39434EB546DD}" type="sibTrans" cxnId="{75579888-4207-4A59-95EB-505D03233C8C}">
      <dgm:prSet/>
      <dgm:spPr/>
      <dgm:t>
        <a:bodyPr/>
        <a:lstStyle/>
        <a:p>
          <a:endParaRPr lang="en-US"/>
        </a:p>
      </dgm:t>
    </dgm:pt>
    <dgm:pt modelId="{78FF9643-080E-4D08-87F6-C9840A0C8271}">
      <dgm:prSet/>
      <dgm:spPr/>
      <dgm:t>
        <a:bodyPr/>
        <a:lstStyle/>
        <a:p>
          <a:pPr rtl="0"/>
          <a:r>
            <a:rPr lang="en-US" dirty="0" smtClean="0"/>
            <a:t>Mythology</a:t>
          </a:r>
          <a:endParaRPr lang="en-US" dirty="0"/>
        </a:p>
      </dgm:t>
    </dgm:pt>
    <dgm:pt modelId="{9AF32F4A-03A1-482E-9D68-E093D3D7F852}" type="parTrans" cxnId="{1E7F4F55-6C0F-4127-82A6-6060FC3E1596}">
      <dgm:prSet/>
      <dgm:spPr/>
      <dgm:t>
        <a:bodyPr/>
        <a:lstStyle/>
        <a:p>
          <a:endParaRPr lang="en-US"/>
        </a:p>
      </dgm:t>
    </dgm:pt>
    <dgm:pt modelId="{54023782-0B68-40F9-ABED-CDBD75197C53}" type="sibTrans" cxnId="{1E7F4F55-6C0F-4127-82A6-6060FC3E1596}">
      <dgm:prSet/>
      <dgm:spPr/>
      <dgm:t>
        <a:bodyPr/>
        <a:lstStyle/>
        <a:p>
          <a:endParaRPr lang="en-US"/>
        </a:p>
      </dgm:t>
    </dgm:pt>
    <dgm:pt modelId="{62FB2B9B-BB09-40B9-955C-FBB77611DB4E}">
      <dgm:prSet/>
      <dgm:spPr/>
      <dgm:t>
        <a:bodyPr/>
        <a:lstStyle/>
        <a:p>
          <a:pPr rtl="0"/>
          <a:r>
            <a:rPr lang="en-US" dirty="0" smtClean="0"/>
            <a:t>Odyssey</a:t>
          </a:r>
          <a:endParaRPr lang="en-US" dirty="0"/>
        </a:p>
      </dgm:t>
    </dgm:pt>
    <dgm:pt modelId="{B8739376-299B-4C59-9CD2-FA3D3337205F}" type="parTrans" cxnId="{EC2895A9-03A5-4962-A084-B2172C6D1ED1}">
      <dgm:prSet/>
      <dgm:spPr/>
      <dgm:t>
        <a:bodyPr/>
        <a:lstStyle/>
        <a:p>
          <a:endParaRPr lang="en-US"/>
        </a:p>
      </dgm:t>
    </dgm:pt>
    <dgm:pt modelId="{3D98D412-FA48-47F1-BA2D-EF48E25D810D}" type="sibTrans" cxnId="{EC2895A9-03A5-4962-A084-B2172C6D1ED1}">
      <dgm:prSet/>
      <dgm:spPr/>
      <dgm:t>
        <a:bodyPr/>
        <a:lstStyle/>
        <a:p>
          <a:endParaRPr lang="en-US"/>
        </a:p>
      </dgm:t>
    </dgm:pt>
    <dgm:pt modelId="{7756D7E5-C652-448B-936A-A0C519001E4F}" type="pres">
      <dgm:prSet presAssocID="{BFF9660A-3304-457E-BD17-3FF94A7C5BAB}" presName="diagram" presStyleCnt="0">
        <dgm:presLayoutVars>
          <dgm:chPref val="1"/>
          <dgm:dir/>
          <dgm:animOne val="branch"/>
          <dgm:animLvl val="lvl"/>
          <dgm:resizeHandles/>
        </dgm:presLayoutVars>
      </dgm:prSet>
      <dgm:spPr/>
      <dgm:t>
        <a:bodyPr/>
        <a:lstStyle/>
        <a:p>
          <a:endParaRPr lang="en-US"/>
        </a:p>
      </dgm:t>
    </dgm:pt>
    <dgm:pt modelId="{19967060-533B-48B3-AADA-4AD90C095229}" type="pres">
      <dgm:prSet presAssocID="{8CFA0711-1606-44F0-AF50-143F5BD42A00}" presName="root" presStyleCnt="0"/>
      <dgm:spPr/>
    </dgm:pt>
    <dgm:pt modelId="{24943FCD-69E4-493C-9A2E-837244C19133}" type="pres">
      <dgm:prSet presAssocID="{8CFA0711-1606-44F0-AF50-143F5BD42A00}" presName="rootComposite" presStyleCnt="0"/>
      <dgm:spPr/>
    </dgm:pt>
    <dgm:pt modelId="{6655C4E6-19F2-4494-890C-F1B170F04224}" type="pres">
      <dgm:prSet presAssocID="{8CFA0711-1606-44F0-AF50-143F5BD42A00}" presName="rootText" presStyleLbl="node1" presStyleIdx="0" presStyleCnt="1"/>
      <dgm:spPr/>
      <dgm:t>
        <a:bodyPr/>
        <a:lstStyle/>
        <a:p>
          <a:endParaRPr lang="en-US"/>
        </a:p>
      </dgm:t>
    </dgm:pt>
    <dgm:pt modelId="{CA63C861-263A-4947-99A5-DF1683230A31}" type="pres">
      <dgm:prSet presAssocID="{8CFA0711-1606-44F0-AF50-143F5BD42A00}" presName="rootConnector" presStyleLbl="node1" presStyleIdx="0" presStyleCnt="1"/>
      <dgm:spPr/>
      <dgm:t>
        <a:bodyPr/>
        <a:lstStyle/>
        <a:p>
          <a:endParaRPr lang="en-US"/>
        </a:p>
      </dgm:t>
    </dgm:pt>
    <dgm:pt modelId="{74B8CF14-A160-4165-BFD1-BB3C203110FB}" type="pres">
      <dgm:prSet presAssocID="{8CFA0711-1606-44F0-AF50-143F5BD42A00}" presName="childShape" presStyleCnt="0"/>
      <dgm:spPr/>
    </dgm:pt>
    <dgm:pt modelId="{F07D186D-6229-4550-9F61-BA19F08F3AFD}" type="pres">
      <dgm:prSet presAssocID="{01AF8F70-4AC1-4E78-BC20-3C03A78C7040}" presName="Name13" presStyleLbl="parChTrans1D2" presStyleIdx="0" presStyleCnt="4"/>
      <dgm:spPr/>
      <dgm:t>
        <a:bodyPr/>
        <a:lstStyle/>
        <a:p>
          <a:endParaRPr lang="en-US"/>
        </a:p>
      </dgm:t>
    </dgm:pt>
    <dgm:pt modelId="{1D4C5EDF-D703-4CDD-9360-5EC96F0BC381}" type="pres">
      <dgm:prSet presAssocID="{2F0E47B7-A639-42C7-A09C-6DE1840B702D}" presName="childText" presStyleLbl="bgAcc1" presStyleIdx="0" presStyleCnt="4">
        <dgm:presLayoutVars>
          <dgm:bulletEnabled val="1"/>
        </dgm:presLayoutVars>
      </dgm:prSet>
      <dgm:spPr/>
      <dgm:t>
        <a:bodyPr/>
        <a:lstStyle/>
        <a:p>
          <a:endParaRPr lang="en-US"/>
        </a:p>
      </dgm:t>
    </dgm:pt>
    <dgm:pt modelId="{DB0BEFA5-6D46-49E5-AAE3-33D1AEE1D47E}" type="pres">
      <dgm:prSet presAssocID="{5794D19A-2EF4-47CF-9349-B12FD1C702E6}" presName="Name13" presStyleLbl="parChTrans1D2" presStyleIdx="1" presStyleCnt="4"/>
      <dgm:spPr/>
      <dgm:t>
        <a:bodyPr/>
        <a:lstStyle/>
        <a:p>
          <a:endParaRPr lang="en-US"/>
        </a:p>
      </dgm:t>
    </dgm:pt>
    <dgm:pt modelId="{C9230F63-0128-483F-9F1D-017B49D41C9B}" type="pres">
      <dgm:prSet presAssocID="{7A33DCC4-4E47-4858-9082-7A187DE7FE03}" presName="childText" presStyleLbl="bgAcc1" presStyleIdx="1" presStyleCnt="4">
        <dgm:presLayoutVars>
          <dgm:bulletEnabled val="1"/>
        </dgm:presLayoutVars>
      </dgm:prSet>
      <dgm:spPr/>
      <dgm:t>
        <a:bodyPr/>
        <a:lstStyle/>
        <a:p>
          <a:endParaRPr lang="en-US"/>
        </a:p>
      </dgm:t>
    </dgm:pt>
    <dgm:pt modelId="{E08B02C5-C713-4C7E-A72F-0C61264D5AE2}" type="pres">
      <dgm:prSet presAssocID="{9AF32F4A-03A1-482E-9D68-E093D3D7F852}" presName="Name13" presStyleLbl="parChTrans1D2" presStyleIdx="2" presStyleCnt="4"/>
      <dgm:spPr/>
      <dgm:t>
        <a:bodyPr/>
        <a:lstStyle/>
        <a:p>
          <a:endParaRPr lang="en-US"/>
        </a:p>
      </dgm:t>
    </dgm:pt>
    <dgm:pt modelId="{574139B1-4FD3-4C20-ABE8-288FBE70ABE7}" type="pres">
      <dgm:prSet presAssocID="{78FF9643-080E-4D08-87F6-C9840A0C8271}" presName="childText" presStyleLbl="bgAcc1" presStyleIdx="2" presStyleCnt="4">
        <dgm:presLayoutVars>
          <dgm:bulletEnabled val="1"/>
        </dgm:presLayoutVars>
      </dgm:prSet>
      <dgm:spPr/>
      <dgm:t>
        <a:bodyPr/>
        <a:lstStyle/>
        <a:p>
          <a:endParaRPr lang="en-US"/>
        </a:p>
      </dgm:t>
    </dgm:pt>
    <dgm:pt modelId="{CAB95971-306C-426D-B2BB-58ACC61C0E21}" type="pres">
      <dgm:prSet presAssocID="{B8739376-299B-4C59-9CD2-FA3D3337205F}" presName="Name13" presStyleLbl="parChTrans1D2" presStyleIdx="3" presStyleCnt="4"/>
      <dgm:spPr/>
      <dgm:t>
        <a:bodyPr/>
        <a:lstStyle/>
        <a:p>
          <a:endParaRPr lang="en-US"/>
        </a:p>
      </dgm:t>
    </dgm:pt>
    <dgm:pt modelId="{2C42A0A7-9840-4486-B775-0DC7D32D445D}" type="pres">
      <dgm:prSet presAssocID="{62FB2B9B-BB09-40B9-955C-FBB77611DB4E}" presName="childText" presStyleLbl="bgAcc1" presStyleIdx="3" presStyleCnt="4">
        <dgm:presLayoutVars>
          <dgm:bulletEnabled val="1"/>
        </dgm:presLayoutVars>
      </dgm:prSet>
      <dgm:spPr/>
      <dgm:t>
        <a:bodyPr/>
        <a:lstStyle/>
        <a:p>
          <a:endParaRPr lang="en-US"/>
        </a:p>
      </dgm:t>
    </dgm:pt>
  </dgm:ptLst>
  <dgm:cxnLst>
    <dgm:cxn modelId="{60DF193C-4077-497F-847F-B6AE0878E356}" type="presOf" srcId="{01AF8F70-4AC1-4E78-BC20-3C03A78C7040}" destId="{F07D186D-6229-4550-9F61-BA19F08F3AFD}" srcOrd="0" destOrd="0" presId="urn:microsoft.com/office/officeart/2005/8/layout/hierarchy3"/>
    <dgm:cxn modelId="{455A2F7A-EFCB-47EC-96EE-839FBB897095}" type="presOf" srcId="{78FF9643-080E-4D08-87F6-C9840A0C8271}" destId="{574139B1-4FD3-4C20-ABE8-288FBE70ABE7}" srcOrd="0" destOrd="0" presId="urn:microsoft.com/office/officeart/2005/8/layout/hierarchy3"/>
    <dgm:cxn modelId="{72D23539-BC59-4A3E-BB9E-C02256C1ABF1}" type="presOf" srcId="{B8739376-299B-4C59-9CD2-FA3D3337205F}" destId="{CAB95971-306C-426D-B2BB-58ACC61C0E21}" srcOrd="0" destOrd="0" presId="urn:microsoft.com/office/officeart/2005/8/layout/hierarchy3"/>
    <dgm:cxn modelId="{6EE36336-4A2C-4D47-8C17-468CA2D33DDA}" type="presOf" srcId="{8CFA0711-1606-44F0-AF50-143F5BD42A00}" destId="{CA63C861-263A-4947-99A5-DF1683230A31}" srcOrd="1" destOrd="0" presId="urn:microsoft.com/office/officeart/2005/8/layout/hierarchy3"/>
    <dgm:cxn modelId="{5192F992-65F3-41B2-BB37-E9B43C1D40FD}" type="presOf" srcId="{2F0E47B7-A639-42C7-A09C-6DE1840B702D}" destId="{1D4C5EDF-D703-4CDD-9360-5EC96F0BC381}" srcOrd="0" destOrd="0" presId="urn:microsoft.com/office/officeart/2005/8/layout/hierarchy3"/>
    <dgm:cxn modelId="{13683216-1B52-4231-9F14-F8596DC9AD04}" type="presOf" srcId="{62FB2B9B-BB09-40B9-955C-FBB77611DB4E}" destId="{2C42A0A7-9840-4486-B775-0DC7D32D445D}" srcOrd="0" destOrd="0" presId="urn:microsoft.com/office/officeart/2005/8/layout/hierarchy3"/>
    <dgm:cxn modelId="{BD980C29-6A98-4DD3-9972-A418C7C0ABCB}" type="presOf" srcId="{7A33DCC4-4E47-4858-9082-7A187DE7FE03}" destId="{C9230F63-0128-483F-9F1D-017B49D41C9B}" srcOrd="0" destOrd="0" presId="urn:microsoft.com/office/officeart/2005/8/layout/hierarchy3"/>
    <dgm:cxn modelId="{75579888-4207-4A59-95EB-505D03233C8C}" srcId="{8CFA0711-1606-44F0-AF50-143F5BD42A00}" destId="{7A33DCC4-4E47-4858-9082-7A187DE7FE03}" srcOrd="1" destOrd="0" parTransId="{5794D19A-2EF4-47CF-9349-B12FD1C702E6}" sibTransId="{E12A99BB-D29D-4A07-ACB0-39434EB546DD}"/>
    <dgm:cxn modelId="{DDAFFD57-DED7-4714-8A6A-18E171FDD0A8}" type="presOf" srcId="{5794D19A-2EF4-47CF-9349-B12FD1C702E6}" destId="{DB0BEFA5-6D46-49E5-AAE3-33D1AEE1D47E}" srcOrd="0" destOrd="0" presId="urn:microsoft.com/office/officeart/2005/8/layout/hierarchy3"/>
    <dgm:cxn modelId="{5145A8FE-9672-4EE0-BF81-601E52DD6899}" type="presOf" srcId="{BFF9660A-3304-457E-BD17-3FF94A7C5BAB}" destId="{7756D7E5-C652-448B-936A-A0C519001E4F}" srcOrd="0" destOrd="0" presId="urn:microsoft.com/office/officeart/2005/8/layout/hierarchy3"/>
    <dgm:cxn modelId="{1E7F4F55-6C0F-4127-82A6-6060FC3E1596}" srcId="{8CFA0711-1606-44F0-AF50-143F5BD42A00}" destId="{78FF9643-080E-4D08-87F6-C9840A0C8271}" srcOrd="2" destOrd="0" parTransId="{9AF32F4A-03A1-482E-9D68-E093D3D7F852}" sibTransId="{54023782-0B68-40F9-ABED-CDBD75197C53}"/>
    <dgm:cxn modelId="{02A34427-069D-4083-86E8-374848E960C1}" srcId="{8CFA0711-1606-44F0-AF50-143F5BD42A00}" destId="{2F0E47B7-A639-42C7-A09C-6DE1840B702D}" srcOrd="0" destOrd="0" parTransId="{01AF8F70-4AC1-4E78-BC20-3C03A78C7040}" sibTransId="{B18DC8E0-C009-4CBF-B901-2BAD59DFA035}"/>
    <dgm:cxn modelId="{EC2895A9-03A5-4962-A084-B2172C6D1ED1}" srcId="{8CFA0711-1606-44F0-AF50-143F5BD42A00}" destId="{62FB2B9B-BB09-40B9-955C-FBB77611DB4E}" srcOrd="3" destOrd="0" parTransId="{B8739376-299B-4C59-9CD2-FA3D3337205F}" sibTransId="{3D98D412-FA48-47F1-BA2D-EF48E25D810D}"/>
    <dgm:cxn modelId="{9EA92A94-D6BE-4548-9AFA-B6AE45B33897}" srcId="{BFF9660A-3304-457E-BD17-3FF94A7C5BAB}" destId="{8CFA0711-1606-44F0-AF50-143F5BD42A00}" srcOrd="0" destOrd="0" parTransId="{2EFDE267-950A-4F8A-B113-31F3385F200B}" sibTransId="{D5105ACD-2639-42B4-B47E-A3E3FF82614B}"/>
    <dgm:cxn modelId="{D9395423-57F8-46A6-8C2C-3DC3073969A6}" type="presOf" srcId="{8CFA0711-1606-44F0-AF50-143F5BD42A00}" destId="{6655C4E6-19F2-4494-890C-F1B170F04224}" srcOrd="0" destOrd="0" presId="urn:microsoft.com/office/officeart/2005/8/layout/hierarchy3"/>
    <dgm:cxn modelId="{6B066989-E419-421A-8DFA-22400F8B041D}" type="presOf" srcId="{9AF32F4A-03A1-482E-9D68-E093D3D7F852}" destId="{E08B02C5-C713-4C7E-A72F-0C61264D5AE2}" srcOrd="0" destOrd="0" presId="urn:microsoft.com/office/officeart/2005/8/layout/hierarchy3"/>
    <dgm:cxn modelId="{32A50E7B-1404-459B-A84C-5CD2587E37FA}" type="presParOf" srcId="{7756D7E5-C652-448B-936A-A0C519001E4F}" destId="{19967060-533B-48B3-AADA-4AD90C095229}" srcOrd="0" destOrd="0" presId="urn:microsoft.com/office/officeart/2005/8/layout/hierarchy3"/>
    <dgm:cxn modelId="{678DB712-DF65-4E66-90FA-CCF15E1FFF6F}" type="presParOf" srcId="{19967060-533B-48B3-AADA-4AD90C095229}" destId="{24943FCD-69E4-493C-9A2E-837244C19133}" srcOrd="0" destOrd="0" presId="urn:microsoft.com/office/officeart/2005/8/layout/hierarchy3"/>
    <dgm:cxn modelId="{7799F3E4-37A2-40F4-BC68-4D306FF72E7C}" type="presParOf" srcId="{24943FCD-69E4-493C-9A2E-837244C19133}" destId="{6655C4E6-19F2-4494-890C-F1B170F04224}" srcOrd="0" destOrd="0" presId="urn:microsoft.com/office/officeart/2005/8/layout/hierarchy3"/>
    <dgm:cxn modelId="{6597F878-74A8-4724-9780-858CB5258F62}" type="presParOf" srcId="{24943FCD-69E4-493C-9A2E-837244C19133}" destId="{CA63C861-263A-4947-99A5-DF1683230A31}" srcOrd="1" destOrd="0" presId="urn:microsoft.com/office/officeart/2005/8/layout/hierarchy3"/>
    <dgm:cxn modelId="{D6C0BFC7-C96F-4091-BF2C-6EED817F9FE1}" type="presParOf" srcId="{19967060-533B-48B3-AADA-4AD90C095229}" destId="{74B8CF14-A160-4165-BFD1-BB3C203110FB}" srcOrd="1" destOrd="0" presId="urn:microsoft.com/office/officeart/2005/8/layout/hierarchy3"/>
    <dgm:cxn modelId="{6E70BBF5-2C19-4843-A0F7-A38D65712BF5}" type="presParOf" srcId="{74B8CF14-A160-4165-BFD1-BB3C203110FB}" destId="{F07D186D-6229-4550-9F61-BA19F08F3AFD}" srcOrd="0" destOrd="0" presId="urn:microsoft.com/office/officeart/2005/8/layout/hierarchy3"/>
    <dgm:cxn modelId="{80633069-FED9-4537-9BC5-F079F2DA48A6}" type="presParOf" srcId="{74B8CF14-A160-4165-BFD1-BB3C203110FB}" destId="{1D4C5EDF-D703-4CDD-9360-5EC96F0BC381}" srcOrd="1" destOrd="0" presId="urn:microsoft.com/office/officeart/2005/8/layout/hierarchy3"/>
    <dgm:cxn modelId="{AA2A8D45-1500-4355-9DF0-545D396B7CB0}" type="presParOf" srcId="{74B8CF14-A160-4165-BFD1-BB3C203110FB}" destId="{DB0BEFA5-6D46-49E5-AAE3-33D1AEE1D47E}" srcOrd="2" destOrd="0" presId="urn:microsoft.com/office/officeart/2005/8/layout/hierarchy3"/>
    <dgm:cxn modelId="{2D386B95-6347-4A80-B519-98BF0D74E12E}" type="presParOf" srcId="{74B8CF14-A160-4165-BFD1-BB3C203110FB}" destId="{C9230F63-0128-483F-9F1D-017B49D41C9B}" srcOrd="3" destOrd="0" presId="urn:microsoft.com/office/officeart/2005/8/layout/hierarchy3"/>
    <dgm:cxn modelId="{4A866C37-E00D-4EA9-86B3-5732277A6746}" type="presParOf" srcId="{74B8CF14-A160-4165-BFD1-BB3C203110FB}" destId="{E08B02C5-C713-4C7E-A72F-0C61264D5AE2}" srcOrd="4" destOrd="0" presId="urn:microsoft.com/office/officeart/2005/8/layout/hierarchy3"/>
    <dgm:cxn modelId="{19C548FE-D829-4F0B-ADEF-0EDFD588B278}" type="presParOf" srcId="{74B8CF14-A160-4165-BFD1-BB3C203110FB}" destId="{574139B1-4FD3-4C20-ABE8-288FBE70ABE7}" srcOrd="5" destOrd="0" presId="urn:microsoft.com/office/officeart/2005/8/layout/hierarchy3"/>
    <dgm:cxn modelId="{555FA5C9-F80F-4CE7-BDC0-80137B29FF71}" type="presParOf" srcId="{74B8CF14-A160-4165-BFD1-BB3C203110FB}" destId="{CAB95971-306C-426D-B2BB-58ACC61C0E21}" srcOrd="6" destOrd="0" presId="urn:microsoft.com/office/officeart/2005/8/layout/hierarchy3"/>
    <dgm:cxn modelId="{35F3DF96-DA0C-4119-B3B9-F46DCC42FE40}" type="presParOf" srcId="{74B8CF14-A160-4165-BFD1-BB3C203110FB}" destId="{2C42A0A7-9840-4486-B775-0DC7D32D445D}"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C95E42-5F42-4BEC-BB78-A81E353EA62C}" type="doc">
      <dgm:prSet loTypeId="urn:microsoft.com/office/officeart/2005/8/layout/hierarchy3" loCatId="hierarchy" qsTypeId="urn:microsoft.com/office/officeart/2005/8/quickstyle/simple2" qsCatId="simple" csTypeId="urn:microsoft.com/office/officeart/2005/8/colors/accent1_2" csCatId="accent1" phldr="1"/>
      <dgm:spPr/>
      <dgm:t>
        <a:bodyPr/>
        <a:lstStyle/>
        <a:p>
          <a:endParaRPr lang="en-US"/>
        </a:p>
      </dgm:t>
    </dgm:pt>
    <dgm:pt modelId="{D46F64EC-7F21-43A0-BD04-CBEBEB71EE6C}">
      <dgm:prSet/>
      <dgm:spPr/>
      <dgm:t>
        <a:bodyPr/>
        <a:lstStyle/>
        <a:p>
          <a:pPr rtl="0"/>
          <a:r>
            <a:rPr lang="en-US" dirty="0" smtClean="0"/>
            <a:t>Tier 3 Words</a:t>
          </a:r>
          <a:endParaRPr lang="en-US" dirty="0"/>
        </a:p>
      </dgm:t>
    </dgm:pt>
    <dgm:pt modelId="{C0C4F26A-010A-470B-8A1C-E0DCE2FD6070}" type="parTrans" cxnId="{136C5832-9DA9-4B25-A8D9-CD350B3B49F5}">
      <dgm:prSet/>
      <dgm:spPr/>
      <dgm:t>
        <a:bodyPr/>
        <a:lstStyle/>
        <a:p>
          <a:endParaRPr lang="en-US"/>
        </a:p>
      </dgm:t>
    </dgm:pt>
    <dgm:pt modelId="{DA808E93-473B-47FB-AC09-9154FCCF82C5}" type="sibTrans" cxnId="{136C5832-9DA9-4B25-A8D9-CD350B3B49F5}">
      <dgm:prSet/>
      <dgm:spPr/>
      <dgm:t>
        <a:bodyPr/>
        <a:lstStyle/>
        <a:p>
          <a:endParaRPr lang="en-US"/>
        </a:p>
      </dgm:t>
    </dgm:pt>
    <dgm:pt modelId="{743161BD-4FFA-4545-9963-2EF1CEC75947}">
      <dgm:prSet/>
      <dgm:spPr/>
      <dgm:t>
        <a:bodyPr/>
        <a:lstStyle/>
        <a:p>
          <a:pPr rtl="0"/>
          <a:r>
            <a:rPr lang="en-US" dirty="0" smtClean="0"/>
            <a:t>Archetype</a:t>
          </a:r>
          <a:endParaRPr lang="en-US" dirty="0"/>
        </a:p>
      </dgm:t>
    </dgm:pt>
    <dgm:pt modelId="{201DF1DC-8EDB-4DB1-A595-018998D95F9E}" type="parTrans" cxnId="{FEFB8512-9939-4ED7-9C0E-19018AB3EC9A}">
      <dgm:prSet/>
      <dgm:spPr/>
      <dgm:t>
        <a:bodyPr/>
        <a:lstStyle/>
        <a:p>
          <a:endParaRPr lang="en-US"/>
        </a:p>
      </dgm:t>
    </dgm:pt>
    <dgm:pt modelId="{A1DF91F8-C69D-44A5-8FE8-A49AA1385BBA}" type="sibTrans" cxnId="{FEFB8512-9939-4ED7-9C0E-19018AB3EC9A}">
      <dgm:prSet/>
      <dgm:spPr/>
      <dgm:t>
        <a:bodyPr/>
        <a:lstStyle/>
        <a:p>
          <a:endParaRPr lang="en-US"/>
        </a:p>
      </dgm:t>
    </dgm:pt>
    <dgm:pt modelId="{58EF603A-C506-4022-B581-465137471B6A}">
      <dgm:prSet/>
      <dgm:spPr/>
      <dgm:t>
        <a:bodyPr/>
        <a:lstStyle/>
        <a:p>
          <a:pPr rtl="0"/>
          <a:r>
            <a:rPr lang="en-US" dirty="0" smtClean="0"/>
            <a:t>Epic Poetry</a:t>
          </a:r>
          <a:endParaRPr lang="en-US" dirty="0"/>
        </a:p>
      </dgm:t>
    </dgm:pt>
    <dgm:pt modelId="{701AD2A5-EBB2-4938-8D5B-AD3D3F088E1E}" type="parTrans" cxnId="{DCB77C5A-C636-4986-924E-CB9350F180FF}">
      <dgm:prSet/>
      <dgm:spPr/>
      <dgm:t>
        <a:bodyPr/>
        <a:lstStyle/>
        <a:p>
          <a:endParaRPr lang="en-US"/>
        </a:p>
      </dgm:t>
    </dgm:pt>
    <dgm:pt modelId="{52B329BF-D216-444E-9193-9825EB527418}" type="sibTrans" cxnId="{DCB77C5A-C636-4986-924E-CB9350F180FF}">
      <dgm:prSet/>
      <dgm:spPr/>
      <dgm:t>
        <a:bodyPr/>
        <a:lstStyle/>
        <a:p>
          <a:endParaRPr lang="en-US"/>
        </a:p>
      </dgm:t>
    </dgm:pt>
    <dgm:pt modelId="{A0D113D2-3DB7-4BF0-9C35-B9A3AD7CD2D9}">
      <dgm:prSet/>
      <dgm:spPr/>
      <dgm:t>
        <a:bodyPr/>
        <a:lstStyle/>
        <a:p>
          <a:pPr rtl="0"/>
          <a:r>
            <a:rPr lang="en-US" dirty="0" smtClean="0"/>
            <a:t>Mythology</a:t>
          </a:r>
          <a:endParaRPr lang="en-US" dirty="0"/>
        </a:p>
      </dgm:t>
    </dgm:pt>
    <dgm:pt modelId="{FF959237-F74B-4E72-A9E6-518CEB8842A8}" type="parTrans" cxnId="{26AB6D39-7FC4-4668-B2A3-245FCD0BE63E}">
      <dgm:prSet/>
      <dgm:spPr/>
      <dgm:t>
        <a:bodyPr/>
        <a:lstStyle/>
        <a:p>
          <a:endParaRPr lang="en-US"/>
        </a:p>
      </dgm:t>
    </dgm:pt>
    <dgm:pt modelId="{D80810B1-5CDC-4079-8273-20193209241C}" type="sibTrans" cxnId="{26AB6D39-7FC4-4668-B2A3-245FCD0BE63E}">
      <dgm:prSet/>
      <dgm:spPr/>
      <dgm:t>
        <a:bodyPr/>
        <a:lstStyle/>
        <a:p>
          <a:endParaRPr lang="en-US"/>
        </a:p>
      </dgm:t>
    </dgm:pt>
    <dgm:pt modelId="{154E4B6F-0802-46F9-A467-36BD783C6334}">
      <dgm:prSet/>
      <dgm:spPr/>
      <dgm:t>
        <a:bodyPr/>
        <a:lstStyle/>
        <a:p>
          <a:pPr rtl="0"/>
          <a:r>
            <a:rPr lang="en-US" dirty="0" smtClean="0"/>
            <a:t>Odyssey</a:t>
          </a:r>
          <a:endParaRPr lang="en-US" dirty="0"/>
        </a:p>
      </dgm:t>
    </dgm:pt>
    <dgm:pt modelId="{71B9E441-A4F6-406C-9E59-27E2B5883670}" type="parTrans" cxnId="{90D180CD-D98B-451D-B5AD-CBFDA83D5411}">
      <dgm:prSet/>
      <dgm:spPr/>
      <dgm:t>
        <a:bodyPr/>
        <a:lstStyle/>
        <a:p>
          <a:endParaRPr lang="en-US"/>
        </a:p>
      </dgm:t>
    </dgm:pt>
    <dgm:pt modelId="{DA093EBF-9C8B-479D-8216-CA4C0D1D37FE}" type="sibTrans" cxnId="{90D180CD-D98B-451D-B5AD-CBFDA83D5411}">
      <dgm:prSet/>
      <dgm:spPr/>
      <dgm:t>
        <a:bodyPr/>
        <a:lstStyle/>
        <a:p>
          <a:endParaRPr lang="en-US"/>
        </a:p>
      </dgm:t>
    </dgm:pt>
    <dgm:pt modelId="{44040278-8D94-4A3D-9A6F-E3EC50238740}">
      <dgm:prSet/>
      <dgm:spPr/>
      <dgm:t>
        <a:bodyPr/>
        <a:lstStyle/>
        <a:p>
          <a:pPr rtl="0"/>
          <a:r>
            <a:rPr lang="en-US" dirty="0" smtClean="0"/>
            <a:t>Tier 2 Words</a:t>
          </a:r>
          <a:endParaRPr lang="en-US" dirty="0"/>
        </a:p>
      </dgm:t>
    </dgm:pt>
    <dgm:pt modelId="{BF59BCA0-A4D7-480D-BD3E-13A2FD7A97A4}" type="parTrans" cxnId="{ADD31FE2-7414-4512-9642-DDB6AFE51E95}">
      <dgm:prSet/>
      <dgm:spPr/>
      <dgm:t>
        <a:bodyPr/>
        <a:lstStyle/>
        <a:p>
          <a:endParaRPr lang="en-US"/>
        </a:p>
      </dgm:t>
    </dgm:pt>
    <dgm:pt modelId="{234DA533-C90B-4E50-BD8B-39F4604012C9}" type="sibTrans" cxnId="{ADD31FE2-7414-4512-9642-DDB6AFE51E95}">
      <dgm:prSet/>
      <dgm:spPr/>
      <dgm:t>
        <a:bodyPr/>
        <a:lstStyle/>
        <a:p>
          <a:endParaRPr lang="en-US"/>
        </a:p>
      </dgm:t>
    </dgm:pt>
    <dgm:pt modelId="{3BD66315-122D-429C-8EE6-ED894E7AC439}">
      <dgm:prSet/>
      <dgm:spPr/>
      <dgm:t>
        <a:bodyPr/>
        <a:lstStyle/>
        <a:p>
          <a:pPr rtl="0"/>
          <a:r>
            <a:rPr lang="en-US" dirty="0" smtClean="0"/>
            <a:t>Summons</a:t>
          </a:r>
          <a:endParaRPr lang="en-US" dirty="0"/>
        </a:p>
      </dgm:t>
    </dgm:pt>
    <dgm:pt modelId="{3F7A7D38-FD21-4F14-83FA-C6D775413116}" type="parTrans" cxnId="{6616AAD6-A5C5-4600-9221-5530E1A7A914}">
      <dgm:prSet/>
      <dgm:spPr/>
      <dgm:t>
        <a:bodyPr/>
        <a:lstStyle/>
        <a:p>
          <a:endParaRPr lang="en-US"/>
        </a:p>
      </dgm:t>
    </dgm:pt>
    <dgm:pt modelId="{59491DF1-B8FA-4460-B79A-388EF8311C9D}" type="sibTrans" cxnId="{6616AAD6-A5C5-4600-9221-5530E1A7A914}">
      <dgm:prSet/>
      <dgm:spPr/>
      <dgm:t>
        <a:bodyPr/>
        <a:lstStyle/>
        <a:p>
          <a:endParaRPr lang="en-US"/>
        </a:p>
      </dgm:t>
    </dgm:pt>
    <dgm:pt modelId="{73C75609-0EC9-4574-A8D5-B26335CCF894}">
      <dgm:prSet/>
      <dgm:spPr/>
      <dgm:t>
        <a:bodyPr/>
        <a:lstStyle/>
        <a:p>
          <a:pPr rtl="0"/>
          <a:r>
            <a:rPr lang="en-US" dirty="0" smtClean="0"/>
            <a:t>Affirmative</a:t>
          </a:r>
          <a:endParaRPr lang="en-US" dirty="0"/>
        </a:p>
      </dgm:t>
    </dgm:pt>
    <dgm:pt modelId="{3644B55F-3B29-46DE-8DAD-93D4DFBD06D6}" type="parTrans" cxnId="{36A1953E-7676-419A-8027-A4DF768FDC13}">
      <dgm:prSet/>
      <dgm:spPr/>
      <dgm:t>
        <a:bodyPr/>
        <a:lstStyle/>
        <a:p>
          <a:endParaRPr lang="en-US"/>
        </a:p>
      </dgm:t>
    </dgm:pt>
    <dgm:pt modelId="{D61A61ED-C4F7-4E7D-8F68-47D1E339E9D7}" type="sibTrans" cxnId="{36A1953E-7676-419A-8027-A4DF768FDC13}">
      <dgm:prSet/>
      <dgm:spPr/>
      <dgm:t>
        <a:bodyPr/>
        <a:lstStyle/>
        <a:p>
          <a:endParaRPr lang="en-US"/>
        </a:p>
      </dgm:t>
    </dgm:pt>
    <dgm:pt modelId="{CFA0DE71-4C60-4B7C-8CF1-A03C32FA7EAE}">
      <dgm:prSet/>
      <dgm:spPr/>
      <dgm:t>
        <a:bodyPr/>
        <a:lstStyle/>
        <a:p>
          <a:pPr rtl="0"/>
          <a:r>
            <a:rPr lang="en-US" dirty="0" smtClean="0"/>
            <a:t>Titanic</a:t>
          </a:r>
          <a:endParaRPr lang="en-US" dirty="0"/>
        </a:p>
      </dgm:t>
    </dgm:pt>
    <dgm:pt modelId="{0E182F68-E1DE-4856-A742-B172D2307632}" type="parTrans" cxnId="{02C54E2B-4C97-4C34-B7DF-E5B50B9521ED}">
      <dgm:prSet/>
      <dgm:spPr/>
      <dgm:t>
        <a:bodyPr/>
        <a:lstStyle/>
        <a:p>
          <a:endParaRPr lang="en-US"/>
        </a:p>
      </dgm:t>
    </dgm:pt>
    <dgm:pt modelId="{D559F32F-0E65-46CC-9710-E2F915CA0A6D}" type="sibTrans" cxnId="{02C54E2B-4C97-4C34-B7DF-E5B50B9521ED}">
      <dgm:prSet/>
      <dgm:spPr/>
      <dgm:t>
        <a:bodyPr/>
        <a:lstStyle/>
        <a:p>
          <a:endParaRPr lang="en-US"/>
        </a:p>
      </dgm:t>
    </dgm:pt>
    <dgm:pt modelId="{CA3C8360-E4F8-42E7-B320-FAA504C008E5}">
      <dgm:prSet/>
      <dgm:spPr/>
      <dgm:t>
        <a:bodyPr/>
        <a:lstStyle/>
        <a:p>
          <a:pPr rtl="0"/>
          <a:r>
            <a:rPr lang="en-US" dirty="0" smtClean="0"/>
            <a:t>Disintegration</a:t>
          </a:r>
          <a:endParaRPr lang="en-US" dirty="0"/>
        </a:p>
      </dgm:t>
    </dgm:pt>
    <dgm:pt modelId="{F285F9F5-1F36-4565-B6BC-EED0F05A01E9}" type="parTrans" cxnId="{1B838E75-83D4-4D62-924B-49083D9662B0}">
      <dgm:prSet/>
      <dgm:spPr/>
      <dgm:t>
        <a:bodyPr/>
        <a:lstStyle/>
        <a:p>
          <a:endParaRPr lang="en-US"/>
        </a:p>
      </dgm:t>
    </dgm:pt>
    <dgm:pt modelId="{1871EBAD-7B7A-410C-B03A-D75B8A6087B5}" type="sibTrans" cxnId="{1B838E75-83D4-4D62-924B-49083D9662B0}">
      <dgm:prSet/>
      <dgm:spPr/>
      <dgm:t>
        <a:bodyPr/>
        <a:lstStyle/>
        <a:p>
          <a:endParaRPr lang="en-US"/>
        </a:p>
      </dgm:t>
    </dgm:pt>
    <dgm:pt modelId="{E0A3A5B1-4F0E-4DAD-AA9E-EDFE854FA7E0}" type="pres">
      <dgm:prSet presAssocID="{B5C95E42-5F42-4BEC-BB78-A81E353EA62C}" presName="diagram" presStyleCnt="0">
        <dgm:presLayoutVars>
          <dgm:chPref val="1"/>
          <dgm:dir/>
          <dgm:animOne val="branch"/>
          <dgm:animLvl val="lvl"/>
          <dgm:resizeHandles/>
        </dgm:presLayoutVars>
      </dgm:prSet>
      <dgm:spPr/>
      <dgm:t>
        <a:bodyPr/>
        <a:lstStyle/>
        <a:p>
          <a:endParaRPr lang="en-US"/>
        </a:p>
      </dgm:t>
    </dgm:pt>
    <dgm:pt modelId="{55C3DEF7-E256-4AAC-A8B6-4CBEA26B1C95}" type="pres">
      <dgm:prSet presAssocID="{D46F64EC-7F21-43A0-BD04-CBEBEB71EE6C}" presName="root" presStyleCnt="0"/>
      <dgm:spPr/>
    </dgm:pt>
    <dgm:pt modelId="{A68D0D28-19D0-4EC8-96BF-80C729EBC456}" type="pres">
      <dgm:prSet presAssocID="{D46F64EC-7F21-43A0-BD04-CBEBEB71EE6C}" presName="rootComposite" presStyleCnt="0"/>
      <dgm:spPr/>
    </dgm:pt>
    <dgm:pt modelId="{D8BE92D1-B81F-4FCF-93A7-C635F7ACC120}" type="pres">
      <dgm:prSet presAssocID="{D46F64EC-7F21-43A0-BD04-CBEBEB71EE6C}" presName="rootText" presStyleLbl="node1" presStyleIdx="0" presStyleCnt="2"/>
      <dgm:spPr/>
      <dgm:t>
        <a:bodyPr/>
        <a:lstStyle/>
        <a:p>
          <a:endParaRPr lang="en-US"/>
        </a:p>
      </dgm:t>
    </dgm:pt>
    <dgm:pt modelId="{818A6475-001E-448D-B552-3FF6662A0E38}" type="pres">
      <dgm:prSet presAssocID="{D46F64EC-7F21-43A0-BD04-CBEBEB71EE6C}" presName="rootConnector" presStyleLbl="node1" presStyleIdx="0" presStyleCnt="2"/>
      <dgm:spPr/>
      <dgm:t>
        <a:bodyPr/>
        <a:lstStyle/>
        <a:p>
          <a:endParaRPr lang="en-US"/>
        </a:p>
      </dgm:t>
    </dgm:pt>
    <dgm:pt modelId="{C65265C7-10D5-4A40-9BCB-68617FA085FA}" type="pres">
      <dgm:prSet presAssocID="{D46F64EC-7F21-43A0-BD04-CBEBEB71EE6C}" presName="childShape" presStyleCnt="0"/>
      <dgm:spPr/>
    </dgm:pt>
    <dgm:pt modelId="{040A0E39-3DA0-471A-8CB2-003D243988DE}" type="pres">
      <dgm:prSet presAssocID="{201DF1DC-8EDB-4DB1-A595-018998D95F9E}" presName="Name13" presStyleLbl="parChTrans1D2" presStyleIdx="0" presStyleCnt="8"/>
      <dgm:spPr/>
      <dgm:t>
        <a:bodyPr/>
        <a:lstStyle/>
        <a:p>
          <a:endParaRPr lang="en-US"/>
        </a:p>
      </dgm:t>
    </dgm:pt>
    <dgm:pt modelId="{330032B5-ED34-4A49-B8C1-1670E5E99628}" type="pres">
      <dgm:prSet presAssocID="{743161BD-4FFA-4545-9963-2EF1CEC75947}" presName="childText" presStyleLbl="bgAcc1" presStyleIdx="0" presStyleCnt="8">
        <dgm:presLayoutVars>
          <dgm:bulletEnabled val="1"/>
        </dgm:presLayoutVars>
      </dgm:prSet>
      <dgm:spPr/>
      <dgm:t>
        <a:bodyPr/>
        <a:lstStyle/>
        <a:p>
          <a:endParaRPr lang="en-US"/>
        </a:p>
      </dgm:t>
    </dgm:pt>
    <dgm:pt modelId="{B36CB337-5834-4262-9CF8-675B1C4EA326}" type="pres">
      <dgm:prSet presAssocID="{701AD2A5-EBB2-4938-8D5B-AD3D3F088E1E}" presName="Name13" presStyleLbl="parChTrans1D2" presStyleIdx="1" presStyleCnt="8"/>
      <dgm:spPr/>
      <dgm:t>
        <a:bodyPr/>
        <a:lstStyle/>
        <a:p>
          <a:endParaRPr lang="en-US"/>
        </a:p>
      </dgm:t>
    </dgm:pt>
    <dgm:pt modelId="{CE148C57-D5C4-4DA8-A927-6527ECD7A7EE}" type="pres">
      <dgm:prSet presAssocID="{58EF603A-C506-4022-B581-465137471B6A}" presName="childText" presStyleLbl="bgAcc1" presStyleIdx="1" presStyleCnt="8">
        <dgm:presLayoutVars>
          <dgm:bulletEnabled val="1"/>
        </dgm:presLayoutVars>
      </dgm:prSet>
      <dgm:spPr/>
      <dgm:t>
        <a:bodyPr/>
        <a:lstStyle/>
        <a:p>
          <a:endParaRPr lang="en-US"/>
        </a:p>
      </dgm:t>
    </dgm:pt>
    <dgm:pt modelId="{125203F7-BCB4-42B3-A329-8B96BB38209B}" type="pres">
      <dgm:prSet presAssocID="{FF959237-F74B-4E72-A9E6-518CEB8842A8}" presName="Name13" presStyleLbl="parChTrans1D2" presStyleIdx="2" presStyleCnt="8"/>
      <dgm:spPr/>
      <dgm:t>
        <a:bodyPr/>
        <a:lstStyle/>
        <a:p>
          <a:endParaRPr lang="en-US"/>
        </a:p>
      </dgm:t>
    </dgm:pt>
    <dgm:pt modelId="{951F472C-1A44-4A51-B450-D9FED8A1B257}" type="pres">
      <dgm:prSet presAssocID="{A0D113D2-3DB7-4BF0-9C35-B9A3AD7CD2D9}" presName="childText" presStyleLbl="bgAcc1" presStyleIdx="2" presStyleCnt="8">
        <dgm:presLayoutVars>
          <dgm:bulletEnabled val="1"/>
        </dgm:presLayoutVars>
      </dgm:prSet>
      <dgm:spPr/>
      <dgm:t>
        <a:bodyPr/>
        <a:lstStyle/>
        <a:p>
          <a:endParaRPr lang="en-US"/>
        </a:p>
      </dgm:t>
    </dgm:pt>
    <dgm:pt modelId="{BD3AA8DE-D3C9-4969-9AA8-A5094C692FCF}" type="pres">
      <dgm:prSet presAssocID="{71B9E441-A4F6-406C-9E59-27E2B5883670}" presName="Name13" presStyleLbl="parChTrans1D2" presStyleIdx="3" presStyleCnt="8"/>
      <dgm:spPr/>
      <dgm:t>
        <a:bodyPr/>
        <a:lstStyle/>
        <a:p>
          <a:endParaRPr lang="en-US"/>
        </a:p>
      </dgm:t>
    </dgm:pt>
    <dgm:pt modelId="{1B59623B-FC27-4E8A-AD50-4B31BCE856F4}" type="pres">
      <dgm:prSet presAssocID="{154E4B6F-0802-46F9-A467-36BD783C6334}" presName="childText" presStyleLbl="bgAcc1" presStyleIdx="3" presStyleCnt="8">
        <dgm:presLayoutVars>
          <dgm:bulletEnabled val="1"/>
        </dgm:presLayoutVars>
      </dgm:prSet>
      <dgm:spPr/>
      <dgm:t>
        <a:bodyPr/>
        <a:lstStyle/>
        <a:p>
          <a:endParaRPr lang="en-US"/>
        </a:p>
      </dgm:t>
    </dgm:pt>
    <dgm:pt modelId="{8D452DE3-863F-4B8B-B817-11D6DAD4A0D4}" type="pres">
      <dgm:prSet presAssocID="{44040278-8D94-4A3D-9A6F-E3EC50238740}" presName="root" presStyleCnt="0"/>
      <dgm:spPr/>
    </dgm:pt>
    <dgm:pt modelId="{48E6C9E9-71D0-4D88-915C-106A7B7BF3F3}" type="pres">
      <dgm:prSet presAssocID="{44040278-8D94-4A3D-9A6F-E3EC50238740}" presName="rootComposite" presStyleCnt="0"/>
      <dgm:spPr/>
    </dgm:pt>
    <dgm:pt modelId="{F4A59639-BA31-48BF-ADAE-26726AEF5227}" type="pres">
      <dgm:prSet presAssocID="{44040278-8D94-4A3D-9A6F-E3EC50238740}" presName="rootText" presStyleLbl="node1" presStyleIdx="1" presStyleCnt="2"/>
      <dgm:spPr/>
      <dgm:t>
        <a:bodyPr/>
        <a:lstStyle/>
        <a:p>
          <a:endParaRPr lang="en-US"/>
        </a:p>
      </dgm:t>
    </dgm:pt>
    <dgm:pt modelId="{430481FA-82FD-4140-AE84-04152C4A6AEE}" type="pres">
      <dgm:prSet presAssocID="{44040278-8D94-4A3D-9A6F-E3EC50238740}" presName="rootConnector" presStyleLbl="node1" presStyleIdx="1" presStyleCnt="2"/>
      <dgm:spPr/>
      <dgm:t>
        <a:bodyPr/>
        <a:lstStyle/>
        <a:p>
          <a:endParaRPr lang="en-US"/>
        </a:p>
      </dgm:t>
    </dgm:pt>
    <dgm:pt modelId="{509EF15B-2E81-4798-9824-7616F4CBD447}" type="pres">
      <dgm:prSet presAssocID="{44040278-8D94-4A3D-9A6F-E3EC50238740}" presName="childShape" presStyleCnt="0"/>
      <dgm:spPr/>
    </dgm:pt>
    <dgm:pt modelId="{04092E1D-3106-4921-9CB4-61393E67FCB6}" type="pres">
      <dgm:prSet presAssocID="{3F7A7D38-FD21-4F14-83FA-C6D775413116}" presName="Name13" presStyleLbl="parChTrans1D2" presStyleIdx="4" presStyleCnt="8"/>
      <dgm:spPr/>
      <dgm:t>
        <a:bodyPr/>
        <a:lstStyle/>
        <a:p>
          <a:endParaRPr lang="en-US"/>
        </a:p>
      </dgm:t>
    </dgm:pt>
    <dgm:pt modelId="{A859B6A7-852D-4C7D-9C01-8DF2D327A4E3}" type="pres">
      <dgm:prSet presAssocID="{3BD66315-122D-429C-8EE6-ED894E7AC439}" presName="childText" presStyleLbl="bgAcc1" presStyleIdx="4" presStyleCnt="8">
        <dgm:presLayoutVars>
          <dgm:bulletEnabled val="1"/>
        </dgm:presLayoutVars>
      </dgm:prSet>
      <dgm:spPr/>
      <dgm:t>
        <a:bodyPr/>
        <a:lstStyle/>
        <a:p>
          <a:endParaRPr lang="en-US"/>
        </a:p>
      </dgm:t>
    </dgm:pt>
    <dgm:pt modelId="{12EC1CB5-FDFD-42B4-8284-E17AA39CC0DF}" type="pres">
      <dgm:prSet presAssocID="{3644B55F-3B29-46DE-8DAD-93D4DFBD06D6}" presName="Name13" presStyleLbl="parChTrans1D2" presStyleIdx="5" presStyleCnt="8"/>
      <dgm:spPr/>
      <dgm:t>
        <a:bodyPr/>
        <a:lstStyle/>
        <a:p>
          <a:endParaRPr lang="en-US"/>
        </a:p>
      </dgm:t>
    </dgm:pt>
    <dgm:pt modelId="{E8FD0A9C-1187-46D3-AD5E-B80B0EFE85B4}" type="pres">
      <dgm:prSet presAssocID="{73C75609-0EC9-4574-A8D5-B26335CCF894}" presName="childText" presStyleLbl="bgAcc1" presStyleIdx="5" presStyleCnt="8">
        <dgm:presLayoutVars>
          <dgm:bulletEnabled val="1"/>
        </dgm:presLayoutVars>
      </dgm:prSet>
      <dgm:spPr/>
      <dgm:t>
        <a:bodyPr/>
        <a:lstStyle/>
        <a:p>
          <a:endParaRPr lang="en-US"/>
        </a:p>
      </dgm:t>
    </dgm:pt>
    <dgm:pt modelId="{0E847D5B-B3AD-41BC-8321-537E8AE7AAF0}" type="pres">
      <dgm:prSet presAssocID="{0E182F68-E1DE-4856-A742-B172D2307632}" presName="Name13" presStyleLbl="parChTrans1D2" presStyleIdx="6" presStyleCnt="8"/>
      <dgm:spPr/>
      <dgm:t>
        <a:bodyPr/>
        <a:lstStyle/>
        <a:p>
          <a:endParaRPr lang="en-US"/>
        </a:p>
      </dgm:t>
    </dgm:pt>
    <dgm:pt modelId="{D4D1073B-AE76-4BCB-BDDA-E7D52D6090CE}" type="pres">
      <dgm:prSet presAssocID="{CFA0DE71-4C60-4B7C-8CF1-A03C32FA7EAE}" presName="childText" presStyleLbl="bgAcc1" presStyleIdx="6" presStyleCnt="8">
        <dgm:presLayoutVars>
          <dgm:bulletEnabled val="1"/>
        </dgm:presLayoutVars>
      </dgm:prSet>
      <dgm:spPr/>
      <dgm:t>
        <a:bodyPr/>
        <a:lstStyle/>
        <a:p>
          <a:endParaRPr lang="en-US"/>
        </a:p>
      </dgm:t>
    </dgm:pt>
    <dgm:pt modelId="{20629B37-DE6F-4DB0-B4D4-21304157D210}" type="pres">
      <dgm:prSet presAssocID="{F285F9F5-1F36-4565-B6BC-EED0F05A01E9}" presName="Name13" presStyleLbl="parChTrans1D2" presStyleIdx="7" presStyleCnt="8"/>
      <dgm:spPr/>
      <dgm:t>
        <a:bodyPr/>
        <a:lstStyle/>
        <a:p>
          <a:endParaRPr lang="en-US"/>
        </a:p>
      </dgm:t>
    </dgm:pt>
    <dgm:pt modelId="{06E0302D-E0A2-4783-B128-781017450FD9}" type="pres">
      <dgm:prSet presAssocID="{CA3C8360-E4F8-42E7-B320-FAA504C008E5}" presName="childText" presStyleLbl="bgAcc1" presStyleIdx="7" presStyleCnt="8">
        <dgm:presLayoutVars>
          <dgm:bulletEnabled val="1"/>
        </dgm:presLayoutVars>
      </dgm:prSet>
      <dgm:spPr/>
      <dgm:t>
        <a:bodyPr/>
        <a:lstStyle/>
        <a:p>
          <a:endParaRPr lang="en-US"/>
        </a:p>
      </dgm:t>
    </dgm:pt>
  </dgm:ptLst>
  <dgm:cxnLst>
    <dgm:cxn modelId="{6616AAD6-A5C5-4600-9221-5530E1A7A914}" srcId="{44040278-8D94-4A3D-9A6F-E3EC50238740}" destId="{3BD66315-122D-429C-8EE6-ED894E7AC439}" srcOrd="0" destOrd="0" parTransId="{3F7A7D38-FD21-4F14-83FA-C6D775413116}" sibTransId="{59491DF1-B8FA-4460-B79A-388EF8311C9D}"/>
    <dgm:cxn modelId="{EA59C176-6851-4C02-880F-8BD34D99AD17}" type="presOf" srcId="{743161BD-4FFA-4545-9963-2EF1CEC75947}" destId="{330032B5-ED34-4A49-B8C1-1670E5E99628}" srcOrd="0" destOrd="0" presId="urn:microsoft.com/office/officeart/2005/8/layout/hierarchy3"/>
    <dgm:cxn modelId="{0BC20E61-FAA8-4C57-A98F-DBAD976AD607}" type="presOf" srcId="{73C75609-0EC9-4574-A8D5-B26335CCF894}" destId="{E8FD0A9C-1187-46D3-AD5E-B80B0EFE85B4}" srcOrd="0" destOrd="0" presId="urn:microsoft.com/office/officeart/2005/8/layout/hierarchy3"/>
    <dgm:cxn modelId="{02C54E2B-4C97-4C34-B7DF-E5B50B9521ED}" srcId="{44040278-8D94-4A3D-9A6F-E3EC50238740}" destId="{CFA0DE71-4C60-4B7C-8CF1-A03C32FA7EAE}" srcOrd="2" destOrd="0" parTransId="{0E182F68-E1DE-4856-A742-B172D2307632}" sibTransId="{D559F32F-0E65-46CC-9710-E2F915CA0A6D}"/>
    <dgm:cxn modelId="{99CDB199-E151-4E9C-B6AB-B47E195E76F1}" type="presOf" srcId="{CFA0DE71-4C60-4B7C-8CF1-A03C32FA7EAE}" destId="{D4D1073B-AE76-4BCB-BDDA-E7D52D6090CE}" srcOrd="0" destOrd="0" presId="urn:microsoft.com/office/officeart/2005/8/layout/hierarchy3"/>
    <dgm:cxn modelId="{9071095B-E871-4109-BF19-F132B6424C08}" type="presOf" srcId="{FF959237-F74B-4E72-A9E6-518CEB8842A8}" destId="{125203F7-BCB4-42B3-A329-8B96BB38209B}" srcOrd="0" destOrd="0" presId="urn:microsoft.com/office/officeart/2005/8/layout/hierarchy3"/>
    <dgm:cxn modelId="{FEFB8512-9939-4ED7-9C0E-19018AB3EC9A}" srcId="{D46F64EC-7F21-43A0-BD04-CBEBEB71EE6C}" destId="{743161BD-4FFA-4545-9963-2EF1CEC75947}" srcOrd="0" destOrd="0" parTransId="{201DF1DC-8EDB-4DB1-A595-018998D95F9E}" sibTransId="{A1DF91F8-C69D-44A5-8FE8-A49AA1385BBA}"/>
    <dgm:cxn modelId="{DCB77C5A-C636-4986-924E-CB9350F180FF}" srcId="{D46F64EC-7F21-43A0-BD04-CBEBEB71EE6C}" destId="{58EF603A-C506-4022-B581-465137471B6A}" srcOrd="1" destOrd="0" parTransId="{701AD2A5-EBB2-4938-8D5B-AD3D3F088E1E}" sibTransId="{52B329BF-D216-444E-9193-9825EB527418}"/>
    <dgm:cxn modelId="{119EB800-BE12-40DB-BB28-A67632C4C8BD}" type="presOf" srcId="{154E4B6F-0802-46F9-A467-36BD783C6334}" destId="{1B59623B-FC27-4E8A-AD50-4B31BCE856F4}" srcOrd="0" destOrd="0" presId="urn:microsoft.com/office/officeart/2005/8/layout/hierarchy3"/>
    <dgm:cxn modelId="{136B9057-FD81-43DC-86B2-F3F7BC7F2BF4}" type="presOf" srcId="{71B9E441-A4F6-406C-9E59-27E2B5883670}" destId="{BD3AA8DE-D3C9-4969-9AA8-A5094C692FCF}" srcOrd="0" destOrd="0" presId="urn:microsoft.com/office/officeart/2005/8/layout/hierarchy3"/>
    <dgm:cxn modelId="{E9224C9C-D191-4D79-834C-5510C020A594}" type="presOf" srcId="{0E182F68-E1DE-4856-A742-B172D2307632}" destId="{0E847D5B-B3AD-41BC-8321-537E8AE7AAF0}" srcOrd="0" destOrd="0" presId="urn:microsoft.com/office/officeart/2005/8/layout/hierarchy3"/>
    <dgm:cxn modelId="{9DF4A751-02B2-4A47-B957-81E6AEF34D2D}" type="presOf" srcId="{B5C95E42-5F42-4BEC-BB78-A81E353EA62C}" destId="{E0A3A5B1-4F0E-4DAD-AA9E-EDFE854FA7E0}" srcOrd="0" destOrd="0" presId="urn:microsoft.com/office/officeart/2005/8/layout/hierarchy3"/>
    <dgm:cxn modelId="{76204EB5-762C-4A01-B113-889B99F1DEA5}" type="presOf" srcId="{201DF1DC-8EDB-4DB1-A595-018998D95F9E}" destId="{040A0E39-3DA0-471A-8CB2-003D243988DE}" srcOrd="0" destOrd="0" presId="urn:microsoft.com/office/officeart/2005/8/layout/hierarchy3"/>
    <dgm:cxn modelId="{DACEEF5E-E762-412C-9F9F-C27061CE616E}" type="presOf" srcId="{3644B55F-3B29-46DE-8DAD-93D4DFBD06D6}" destId="{12EC1CB5-FDFD-42B4-8284-E17AA39CC0DF}" srcOrd="0" destOrd="0" presId="urn:microsoft.com/office/officeart/2005/8/layout/hierarchy3"/>
    <dgm:cxn modelId="{27EF2879-9B26-4945-B564-B3CBF9F9B858}" type="presOf" srcId="{CA3C8360-E4F8-42E7-B320-FAA504C008E5}" destId="{06E0302D-E0A2-4783-B128-781017450FD9}" srcOrd="0" destOrd="0" presId="urn:microsoft.com/office/officeart/2005/8/layout/hierarchy3"/>
    <dgm:cxn modelId="{1B838E75-83D4-4D62-924B-49083D9662B0}" srcId="{44040278-8D94-4A3D-9A6F-E3EC50238740}" destId="{CA3C8360-E4F8-42E7-B320-FAA504C008E5}" srcOrd="3" destOrd="0" parTransId="{F285F9F5-1F36-4565-B6BC-EED0F05A01E9}" sibTransId="{1871EBAD-7B7A-410C-B03A-D75B8A6087B5}"/>
    <dgm:cxn modelId="{CB753E98-F9EE-40D3-9986-F65D598F26BB}" type="presOf" srcId="{A0D113D2-3DB7-4BF0-9C35-B9A3AD7CD2D9}" destId="{951F472C-1A44-4A51-B450-D9FED8A1B257}" srcOrd="0" destOrd="0" presId="urn:microsoft.com/office/officeart/2005/8/layout/hierarchy3"/>
    <dgm:cxn modelId="{0D21915A-7DCD-4A53-AEE9-85450A591A5A}" type="presOf" srcId="{F285F9F5-1F36-4565-B6BC-EED0F05A01E9}" destId="{20629B37-DE6F-4DB0-B4D4-21304157D210}" srcOrd="0" destOrd="0" presId="urn:microsoft.com/office/officeart/2005/8/layout/hierarchy3"/>
    <dgm:cxn modelId="{8181FBCA-7801-4074-8859-DBE2E70E132C}" type="presOf" srcId="{D46F64EC-7F21-43A0-BD04-CBEBEB71EE6C}" destId="{818A6475-001E-448D-B552-3FF6662A0E38}" srcOrd="1" destOrd="0" presId="urn:microsoft.com/office/officeart/2005/8/layout/hierarchy3"/>
    <dgm:cxn modelId="{26AB6D39-7FC4-4668-B2A3-245FCD0BE63E}" srcId="{D46F64EC-7F21-43A0-BD04-CBEBEB71EE6C}" destId="{A0D113D2-3DB7-4BF0-9C35-B9A3AD7CD2D9}" srcOrd="2" destOrd="0" parTransId="{FF959237-F74B-4E72-A9E6-518CEB8842A8}" sibTransId="{D80810B1-5CDC-4079-8273-20193209241C}"/>
    <dgm:cxn modelId="{E3FB60DD-E386-46EF-ACCC-C16385E5F9B1}" type="presOf" srcId="{701AD2A5-EBB2-4938-8D5B-AD3D3F088E1E}" destId="{B36CB337-5834-4262-9CF8-675B1C4EA326}" srcOrd="0" destOrd="0" presId="urn:microsoft.com/office/officeart/2005/8/layout/hierarchy3"/>
    <dgm:cxn modelId="{9352B74F-435B-4750-BEF1-5D1B53284DFE}" type="presOf" srcId="{44040278-8D94-4A3D-9A6F-E3EC50238740}" destId="{F4A59639-BA31-48BF-ADAE-26726AEF5227}" srcOrd="0" destOrd="0" presId="urn:microsoft.com/office/officeart/2005/8/layout/hierarchy3"/>
    <dgm:cxn modelId="{78F17529-FDCA-4B20-BE6B-C885AC7D95E4}" type="presOf" srcId="{3BD66315-122D-429C-8EE6-ED894E7AC439}" destId="{A859B6A7-852D-4C7D-9C01-8DF2D327A4E3}" srcOrd="0" destOrd="0" presId="urn:microsoft.com/office/officeart/2005/8/layout/hierarchy3"/>
    <dgm:cxn modelId="{99CB5D8D-3A88-4DB2-9A2C-52A8DBEF1C0D}" type="presOf" srcId="{3F7A7D38-FD21-4F14-83FA-C6D775413116}" destId="{04092E1D-3106-4921-9CB4-61393E67FCB6}" srcOrd="0" destOrd="0" presId="urn:microsoft.com/office/officeart/2005/8/layout/hierarchy3"/>
    <dgm:cxn modelId="{36A1953E-7676-419A-8027-A4DF768FDC13}" srcId="{44040278-8D94-4A3D-9A6F-E3EC50238740}" destId="{73C75609-0EC9-4574-A8D5-B26335CCF894}" srcOrd="1" destOrd="0" parTransId="{3644B55F-3B29-46DE-8DAD-93D4DFBD06D6}" sibTransId="{D61A61ED-C4F7-4E7D-8F68-47D1E339E9D7}"/>
    <dgm:cxn modelId="{4383B664-AF91-40AA-A4D0-7F607C192BBC}" type="presOf" srcId="{D46F64EC-7F21-43A0-BD04-CBEBEB71EE6C}" destId="{D8BE92D1-B81F-4FCF-93A7-C635F7ACC120}" srcOrd="0" destOrd="0" presId="urn:microsoft.com/office/officeart/2005/8/layout/hierarchy3"/>
    <dgm:cxn modelId="{892A2E08-B5A7-49DC-A6DF-8D3572C0432B}" type="presOf" srcId="{44040278-8D94-4A3D-9A6F-E3EC50238740}" destId="{430481FA-82FD-4140-AE84-04152C4A6AEE}" srcOrd="1" destOrd="0" presId="urn:microsoft.com/office/officeart/2005/8/layout/hierarchy3"/>
    <dgm:cxn modelId="{ADD31FE2-7414-4512-9642-DDB6AFE51E95}" srcId="{B5C95E42-5F42-4BEC-BB78-A81E353EA62C}" destId="{44040278-8D94-4A3D-9A6F-E3EC50238740}" srcOrd="1" destOrd="0" parTransId="{BF59BCA0-A4D7-480D-BD3E-13A2FD7A97A4}" sibTransId="{234DA533-C90B-4E50-BD8B-39F4604012C9}"/>
    <dgm:cxn modelId="{90D180CD-D98B-451D-B5AD-CBFDA83D5411}" srcId="{D46F64EC-7F21-43A0-BD04-CBEBEB71EE6C}" destId="{154E4B6F-0802-46F9-A467-36BD783C6334}" srcOrd="3" destOrd="0" parTransId="{71B9E441-A4F6-406C-9E59-27E2B5883670}" sibTransId="{DA093EBF-9C8B-479D-8216-CA4C0D1D37FE}"/>
    <dgm:cxn modelId="{136C5832-9DA9-4B25-A8D9-CD350B3B49F5}" srcId="{B5C95E42-5F42-4BEC-BB78-A81E353EA62C}" destId="{D46F64EC-7F21-43A0-BD04-CBEBEB71EE6C}" srcOrd="0" destOrd="0" parTransId="{C0C4F26A-010A-470B-8A1C-E0DCE2FD6070}" sibTransId="{DA808E93-473B-47FB-AC09-9154FCCF82C5}"/>
    <dgm:cxn modelId="{B9E7E5A6-BD1B-4FB8-848B-5337E15F9D94}" type="presOf" srcId="{58EF603A-C506-4022-B581-465137471B6A}" destId="{CE148C57-D5C4-4DA8-A927-6527ECD7A7EE}" srcOrd="0" destOrd="0" presId="urn:microsoft.com/office/officeart/2005/8/layout/hierarchy3"/>
    <dgm:cxn modelId="{E64D8D10-6A39-4B4E-9E26-342DA7CDFC70}" type="presParOf" srcId="{E0A3A5B1-4F0E-4DAD-AA9E-EDFE854FA7E0}" destId="{55C3DEF7-E256-4AAC-A8B6-4CBEA26B1C95}" srcOrd="0" destOrd="0" presId="urn:microsoft.com/office/officeart/2005/8/layout/hierarchy3"/>
    <dgm:cxn modelId="{20B88401-BA20-4501-ABB5-1696F1F21174}" type="presParOf" srcId="{55C3DEF7-E256-4AAC-A8B6-4CBEA26B1C95}" destId="{A68D0D28-19D0-4EC8-96BF-80C729EBC456}" srcOrd="0" destOrd="0" presId="urn:microsoft.com/office/officeart/2005/8/layout/hierarchy3"/>
    <dgm:cxn modelId="{8F494606-241E-46EF-B43E-927D30665FF4}" type="presParOf" srcId="{A68D0D28-19D0-4EC8-96BF-80C729EBC456}" destId="{D8BE92D1-B81F-4FCF-93A7-C635F7ACC120}" srcOrd="0" destOrd="0" presId="urn:microsoft.com/office/officeart/2005/8/layout/hierarchy3"/>
    <dgm:cxn modelId="{EB2B23B6-F24D-47A1-A702-B88093E41027}" type="presParOf" srcId="{A68D0D28-19D0-4EC8-96BF-80C729EBC456}" destId="{818A6475-001E-448D-B552-3FF6662A0E38}" srcOrd="1" destOrd="0" presId="urn:microsoft.com/office/officeart/2005/8/layout/hierarchy3"/>
    <dgm:cxn modelId="{CD88EE20-3087-4F89-9191-33AD45FE18A2}" type="presParOf" srcId="{55C3DEF7-E256-4AAC-A8B6-4CBEA26B1C95}" destId="{C65265C7-10D5-4A40-9BCB-68617FA085FA}" srcOrd="1" destOrd="0" presId="urn:microsoft.com/office/officeart/2005/8/layout/hierarchy3"/>
    <dgm:cxn modelId="{27088DEF-D92C-4635-80A2-61D7C68BDCF9}" type="presParOf" srcId="{C65265C7-10D5-4A40-9BCB-68617FA085FA}" destId="{040A0E39-3DA0-471A-8CB2-003D243988DE}" srcOrd="0" destOrd="0" presId="urn:microsoft.com/office/officeart/2005/8/layout/hierarchy3"/>
    <dgm:cxn modelId="{04B8E4D0-47A8-4ADF-B50E-F845BE1F98A7}" type="presParOf" srcId="{C65265C7-10D5-4A40-9BCB-68617FA085FA}" destId="{330032B5-ED34-4A49-B8C1-1670E5E99628}" srcOrd="1" destOrd="0" presId="urn:microsoft.com/office/officeart/2005/8/layout/hierarchy3"/>
    <dgm:cxn modelId="{100E860E-59B8-402A-9B41-7EE93A75392B}" type="presParOf" srcId="{C65265C7-10D5-4A40-9BCB-68617FA085FA}" destId="{B36CB337-5834-4262-9CF8-675B1C4EA326}" srcOrd="2" destOrd="0" presId="urn:microsoft.com/office/officeart/2005/8/layout/hierarchy3"/>
    <dgm:cxn modelId="{302594A7-F641-4638-B20B-DABBAE7BB023}" type="presParOf" srcId="{C65265C7-10D5-4A40-9BCB-68617FA085FA}" destId="{CE148C57-D5C4-4DA8-A927-6527ECD7A7EE}" srcOrd="3" destOrd="0" presId="urn:microsoft.com/office/officeart/2005/8/layout/hierarchy3"/>
    <dgm:cxn modelId="{128C1919-6F33-4F2F-ACA6-858D3D72B664}" type="presParOf" srcId="{C65265C7-10D5-4A40-9BCB-68617FA085FA}" destId="{125203F7-BCB4-42B3-A329-8B96BB38209B}" srcOrd="4" destOrd="0" presId="urn:microsoft.com/office/officeart/2005/8/layout/hierarchy3"/>
    <dgm:cxn modelId="{632F3D15-7086-45BD-A84C-AD025E063587}" type="presParOf" srcId="{C65265C7-10D5-4A40-9BCB-68617FA085FA}" destId="{951F472C-1A44-4A51-B450-D9FED8A1B257}" srcOrd="5" destOrd="0" presId="urn:microsoft.com/office/officeart/2005/8/layout/hierarchy3"/>
    <dgm:cxn modelId="{9659DC25-1C1C-493D-A796-E02A61FF9BEE}" type="presParOf" srcId="{C65265C7-10D5-4A40-9BCB-68617FA085FA}" destId="{BD3AA8DE-D3C9-4969-9AA8-A5094C692FCF}" srcOrd="6" destOrd="0" presId="urn:microsoft.com/office/officeart/2005/8/layout/hierarchy3"/>
    <dgm:cxn modelId="{479440DC-B6B0-483D-B064-0B32D186C5AB}" type="presParOf" srcId="{C65265C7-10D5-4A40-9BCB-68617FA085FA}" destId="{1B59623B-FC27-4E8A-AD50-4B31BCE856F4}" srcOrd="7" destOrd="0" presId="urn:microsoft.com/office/officeart/2005/8/layout/hierarchy3"/>
    <dgm:cxn modelId="{C59C0B9E-27EE-46FB-9FA1-64BD2020F2DA}" type="presParOf" srcId="{E0A3A5B1-4F0E-4DAD-AA9E-EDFE854FA7E0}" destId="{8D452DE3-863F-4B8B-B817-11D6DAD4A0D4}" srcOrd="1" destOrd="0" presId="urn:microsoft.com/office/officeart/2005/8/layout/hierarchy3"/>
    <dgm:cxn modelId="{813C441E-B78D-4158-AAB1-420A5B8F9C3C}" type="presParOf" srcId="{8D452DE3-863F-4B8B-B817-11D6DAD4A0D4}" destId="{48E6C9E9-71D0-4D88-915C-106A7B7BF3F3}" srcOrd="0" destOrd="0" presId="urn:microsoft.com/office/officeart/2005/8/layout/hierarchy3"/>
    <dgm:cxn modelId="{E8A277A1-3D66-4965-AB00-11F6E843A8BE}" type="presParOf" srcId="{48E6C9E9-71D0-4D88-915C-106A7B7BF3F3}" destId="{F4A59639-BA31-48BF-ADAE-26726AEF5227}" srcOrd="0" destOrd="0" presId="urn:microsoft.com/office/officeart/2005/8/layout/hierarchy3"/>
    <dgm:cxn modelId="{6914282C-F8DD-4747-A9F7-2D82E5712913}" type="presParOf" srcId="{48E6C9E9-71D0-4D88-915C-106A7B7BF3F3}" destId="{430481FA-82FD-4140-AE84-04152C4A6AEE}" srcOrd="1" destOrd="0" presId="urn:microsoft.com/office/officeart/2005/8/layout/hierarchy3"/>
    <dgm:cxn modelId="{ADCD329C-CC97-4877-8759-23F3A0BB021A}" type="presParOf" srcId="{8D452DE3-863F-4B8B-B817-11D6DAD4A0D4}" destId="{509EF15B-2E81-4798-9824-7616F4CBD447}" srcOrd="1" destOrd="0" presId="urn:microsoft.com/office/officeart/2005/8/layout/hierarchy3"/>
    <dgm:cxn modelId="{54F762FA-527B-45DA-AAF8-0058E370F848}" type="presParOf" srcId="{509EF15B-2E81-4798-9824-7616F4CBD447}" destId="{04092E1D-3106-4921-9CB4-61393E67FCB6}" srcOrd="0" destOrd="0" presId="urn:microsoft.com/office/officeart/2005/8/layout/hierarchy3"/>
    <dgm:cxn modelId="{157C88C5-56C9-4F96-BCAF-0254CD7C9E21}" type="presParOf" srcId="{509EF15B-2E81-4798-9824-7616F4CBD447}" destId="{A859B6A7-852D-4C7D-9C01-8DF2D327A4E3}" srcOrd="1" destOrd="0" presId="urn:microsoft.com/office/officeart/2005/8/layout/hierarchy3"/>
    <dgm:cxn modelId="{0E404F58-FDBF-48E3-8543-B028A5FEFFDD}" type="presParOf" srcId="{509EF15B-2E81-4798-9824-7616F4CBD447}" destId="{12EC1CB5-FDFD-42B4-8284-E17AA39CC0DF}" srcOrd="2" destOrd="0" presId="urn:microsoft.com/office/officeart/2005/8/layout/hierarchy3"/>
    <dgm:cxn modelId="{96ED60FE-EAC3-48C1-8469-549CEC04A151}" type="presParOf" srcId="{509EF15B-2E81-4798-9824-7616F4CBD447}" destId="{E8FD0A9C-1187-46D3-AD5E-B80B0EFE85B4}" srcOrd="3" destOrd="0" presId="urn:microsoft.com/office/officeart/2005/8/layout/hierarchy3"/>
    <dgm:cxn modelId="{65A2A0D5-0FFA-47C2-8F60-112A2E470AD7}" type="presParOf" srcId="{509EF15B-2E81-4798-9824-7616F4CBD447}" destId="{0E847D5B-B3AD-41BC-8321-537E8AE7AAF0}" srcOrd="4" destOrd="0" presId="urn:microsoft.com/office/officeart/2005/8/layout/hierarchy3"/>
    <dgm:cxn modelId="{3729C066-E156-4A59-975B-AB23CAB9735C}" type="presParOf" srcId="{509EF15B-2E81-4798-9824-7616F4CBD447}" destId="{D4D1073B-AE76-4BCB-BDDA-E7D52D6090CE}" srcOrd="5" destOrd="0" presId="urn:microsoft.com/office/officeart/2005/8/layout/hierarchy3"/>
    <dgm:cxn modelId="{24E5CD3E-A02F-4525-BC8B-C07E7F09E6B1}" type="presParOf" srcId="{509EF15B-2E81-4798-9824-7616F4CBD447}" destId="{20629B37-DE6F-4DB0-B4D4-21304157D210}" srcOrd="6" destOrd="0" presId="urn:microsoft.com/office/officeart/2005/8/layout/hierarchy3"/>
    <dgm:cxn modelId="{9415A5C4-7526-49BA-AE70-AE3718AB86FB}" type="presParOf" srcId="{509EF15B-2E81-4798-9824-7616F4CBD447}" destId="{06E0302D-E0A2-4783-B128-781017450FD9}"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DEDBF-E94E-44F2-809A-1A9E6BA0BEF4}">
      <dsp:nvSpPr>
        <dsp:cNvPr id="0" name=""/>
        <dsp:cNvSpPr/>
      </dsp:nvSpPr>
      <dsp:spPr>
        <a:xfrm>
          <a:off x="317505" y="45273"/>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Balancing Informational &amp; Literary Texts (Grades PK-5)</a:t>
          </a:r>
          <a:endParaRPr lang="en-US" sz="2600" kern="1200" dirty="0"/>
        </a:p>
      </dsp:txBody>
      <dsp:txXfrm>
        <a:off x="351460" y="79228"/>
        <a:ext cx="7704479" cy="627655"/>
      </dsp:txXfrm>
    </dsp:sp>
    <dsp:sp modelId="{446BCCC1-A0C5-4982-949C-B1C10762DD66}">
      <dsp:nvSpPr>
        <dsp:cNvPr id="0" name=""/>
        <dsp:cNvSpPr/>
      </dsp:nvSpPr>
      <dsp:spPr>
        <a:xfrm>
          <a:off x="317505" y="824358"/>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Knowledge in the Disciplines (Grades 6-12)</a:t>
          </a:r>
          <a:endParaRPr lang="en-US" sz="2600" kern="1200" dirty="0"/>
        </a:p>
      </dsp:txBody>
      <dsp:txXfrm>
        <a:off x="351460" y="858313"/>
        <a:ext cx="7704479" cy="627655"/>
      </dsp:txXfrm>
    </dsp:sp>
    <dsp:sp modelId="{D2C2071E-A4D5-419C-8483-A7AFA53E459A}">
      <dsp:nvSpPr>
        <dsp:cNvPr id="0" name=""/>
        <dsp:cNvSpPr/>
      </dsp:nvSpPr>
      <dsp:spPr>
        <a:xfrm>
          <a:off x="317505" y="1603443"/>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Staircase of Complexity</a:t>
          </a:r>
          <a:endParaRPr lang="en-US" sz="2600" kern="1200" dirty="0"/>
        </a:p>
      </dsp:txBody>
      <dsp:txXfrm>
        <a:off x="351460" y="1637398"/>
        <a:ext cx="7704479" cy="627655"/>
      </dsp:txXfrm>
    </dsp:sp>
    <dsp:sp modelId="{35E796B4-42ED-45B0-A9FB-F3203E892625}">
      <dsp:nvSpPr>
        <dsp:cNvPr id="0" name=""/>
        <dsp:cNvSpPr/>
      </dsp:nvSpPr>
      <dsp:spPr>
        <a:xfrm>
          <a:off x="317505" y="2382528"/>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Text-based Answers</a:t>
          </a:r>
          <a:endParaRPr lang="en-US" sz="2600" kern="1200" dirty="0"/>
        </a:p>
      </dsp:txBody>
      <dsp:txXfrm>
        <a:off x="351460" y="2416483"/>
        <a:ext cx="7704479" cy="627655"/>
      </dsp:txXfrm>
    </dsp:sp>
    <dsp:sp modelId="{C1A97791-6DDE-4DA1-801F-8B22B1A0E999}">
      <dsp:nvSpPr>
        <dsp:cNvPr id="0" name=""/>
        <dsp:cNvSpPr/>
      </dsp:nvSpPr>
      <dsp:spPr>
        <a:xfrm>
          <a:off x="317505" y="3161613"/>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Writing from Sources</a:t>
          </a:r>
          <a:endParaRPr lang="en-US" sz="2600" kern="1200" dirty="0"/>
        </a:p>
      </dsp:txBody>
      <dsp:txXfrm>
        <a:off x="351460" y="3195568"/>
        <a:ext cx="7704479" cy="627655"/>
      </dsp:txXfrm>
    </dsp:sp>
    <dsp:sp modelId="{1CB5635C-B379-4B8D-9308-66093A46B1CF}">
      <dsp:nvSpPr>
        <dsp:cNvPr id="0" name=""/>
        <dsp:cNvSpPr/>
      </dsp:nvSpPr>
      <dsp:spPr>
        <a:xfrm>
          <a:off x="317505" y="3940698"/>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Academic Vocabulary</a:t>
          </a:r>
          <a:endParaRPr lang="en-US" sz="2600" kern="1200" dirty="0"/>
        </a:p>
      </dsp:txBody>
      <dsp:txXfrm>
        <a:off x="351460" y="3974653"/>
        <a:ext cx="7704479" cy="62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87E6A-AA37-4E27-8322-5F67603B963C}">
      <dsp:nvSpPr>
        <dsp:cNvPr id="0" name=""/>
        <dsp:cNvSpPr/>
      </dsp:nvSpPr>
      <dsp:spPr>
        <a:xfrm>
          <a:off x="2210732" y="827596"/>
          <a:ext cx="3098434" cy="206665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362712" rIns="362712" bIns="362712" numCol="1" spcCol="1270" anchor="ctr" anchorCtr="0">
          <a:noAutofit/>
        </a:bodyPr>
        <a:lstStyle/>
        <a:p>
          <a:pPr lvl="0" algn="l" defTabSz="2266950" rtl="0">
            <a:lnSpc>
              <a:spcPct val="90000"/>
            </a:lnSpc>
            <a:spcBef>
              <a:spcPct val="0"/>
            </a:spcBef>
            <a:spcAft>
              <a:spcPct val="35000"/>
            </a:spcAft>
          </a:pPr>
          <a:r>
            <a:rPr lang="en-US" sz="5100" kern="1200" dirty="0" smtClean="0"/>
            <a:t>Core Text</a:t>
          </a:r>
          <a:endParaRPr lang="en-US" sz="5100" kern="1200" dirty="0"/>
        </a:p>
      </dsp:txBody>
      <dsp:txXfrm>
        <a:off x="2706481" y="827596"/>
        <a:ext cx="2602684" cy="2066655"/>
      </dsp:txXfrm>
    </dsp:sp>
    <dsp:sp modelId="{A28F8E32-643B-4F5D-9F82-307120508D04}">
      <dsp:nvSpPr>
        <dsp:cNvPr id="0" name=""/>
        <dsp:cNvSpPr/>
      </dsp:nvSpPr>
      <dsp:spPr>
        <a:xfrm>
          <a:off x="558233" y="1347"/>
          <a:ext cx="2065622" cy="206562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5100" kern="1200" dirty="0" smtClean="0">
              <a:solidFill>
                <a:schemeClr val="bg1"/>
              </a:solidFill>
            </a:rPr>
            <a:t>Pre-CCLS</a:t>
          </a:r>
          <a:endParaRPr lang="en-US" sz="5100" kern="1200" dirty="0">
            <a:solidFill>
              <a:schemeClr val="bg1"/>
            </a:solidFill>
          </a:endParaRPr>
        </a:p>
      </dsp:txBody>
      <dsp:txXfrm>
        <a:off x="860736" y="303850"/>
        <a:ext cx="1460616" cy="1460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87E6A-AA37-4E27-8322-5F67603B963C}">
      <dsp:nvSpPr>
        <dsp:cNvPr id="0" name=""/>
        <dsp:cNvSpPr/>
      </dsp:nvSpPr>
      <dsp:spPr>
        <a:xfrm>
          <a:off x="2210732" y="827596"/>
          <a:ext cx="3098434" cy="206665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362712" rIns="362712" bIns="362712" numCol="1" spcCol="1270" anchor="ctr" anchorCtr="0">
          <a:noAutofit/>
        </a:bodyPr>
        <a:lstStyle/>
        <a:p>
          <a:pPr lvl="0" algn="l" defTabSz="2266950" rtl="0">
            <a:lnSpc>
              <a:spcPct val="90000"/>
            </a:lnSpc>
            <a:spcBef>
              <a:spcPct val="0"/>
            </a:spcBef>
            <a:spcAft>
              <a:spcPct val="35000"/>
            </a:spcAft>
          </a:pPr>
          <a:r>
            <a:rPr lang="en-US" sz="5100" kern="1200" dirty="0" smtClean="0"/>
            <a:t>Core Texts</a:t>
          </a:r>
          <a:endParaRPr lang="en-US" sz="5100" kern="1200" dirty="0"/>
        </a:p>
      </dsp:txBody>
      <dsp:txXfrm>
        <a:off x="2706481" y="827596"/>
        <a:ext cx="2602684" cy="2066655"/>
      </dsp:txXfrm>
    </dsp:sp>
    <dsp:sp modelId="{A28F8E32-643B-4F5D-9F82-307120508D04}">
      <dsp:nvSpPr>
        <dsp:cNvPr id="0" name=""/>
        <dsp:cNvSpPr/>
      </dsp:nvSpPr>
      <dsp:spPr>
        <a:xfrm>
          <a:off x="558233" y="1347"/>
          <a:ext cx="2065622" cy="206562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5100" kern="1200" dirty="0" smtClean="0">
              <a:solidFill>
                <a:schemeClr val="bg1"/>
              </a:solidFill>
            </a:rPr>
            <a:t>Post-CCLS</a:t>
          </a:r>
          <a:endParaRPr lang="en-US" sz="5100" kern="1200" dirty="0">
            <a:solidFill>
              <a:schemeClr val="bg1"/>
            </a:solidFill>
          </a:endParaRPr>
        </a:p>
      </dsp:txBody>
      <dsp:txXfrm>
        <a:off x="860736" y="303850"/>
        <a:ext cx="1460616" cy="1460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39DAA-2FC5-4700-9FB9-6B7305D0AE9B}">
      <dsp:nvSpPr>
        <dsp:cNvPr id="0" name=""/>
        <dsp:cNvSpPr/>
      </dsp:nvSpPr>
      <dsp:spPr>
        <a:xfrm>
          <a:off x="0" y="0"/>
          <a:ext cx="6096000" cy="33320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rtl="0">
            <a:lnSpc>
              <a:spcPct val="90000"/>
            </a:lnSpc>
            <a:spcBef>
              <a:spcPct val="0"/>
            </a:spcBef>
            <a:spcAft>
              <a:spcPct val="35000"/>
            </a:spcAft>
          </a:pPr>
          <a:r>
            <a:rPr lang="en-US" sz="4200" kern="1200" dirty="0" smtClean="0"/>
            <a:t>Write about a time you had to make a difficult decision. Describe the situation and the heroic qualities you exhibited.</a:t>
          </a:r>
          <a:endParaRPr lang="en-US" sz="4200" kern="1200" dirty="0"/>
        </a:p>
      </dsp:txBody>
      <dsp:txXfrm>
        <a:off x="0" y="0"/>
        <a:ext cx="6096000" cy="3332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22F7A-23A9-49B8-B714-D91303E10DB7}">
      <dsp:nvSpPr>
        <dsp:cNvPr id="0" name=""/>
        <dsp:cNvSpPr/>
      </dsp:nvSpPr>
      <dsp:spPr>
        <a:xfrm>
          <a:off x="0" y="0"/>
          <a:ext cx="6019800" cy="43770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n-US" sz="2900" kern="1200" dirty="0" smtClean="0"/>
            <a:t>Write a critical essay in which you discuss </a:t>
          </a:r>
          <a:r>
            <a:rPr lang="en-US" sz="2900" i="1" kern="1200" dirty="0" smtClean="0"/>
            <a:t>The Odyssey </a:t>
          </a:r>
          <a:r>
            <a:rPr lang="en-US" sz="2900" i="0" kern="1200" dirty="0" smtClean="0"/>
            <a:t>and</a:t>
          </a:r>
          <a:r>
            <a:rPr lang="en-US" sz="2900" i="1" kern="1200" dirty="0" smtClean="0"/>
            <a:t> The Lost City of Z </a:t>
          </a:r>
          <a:r>
            <a:rPr lang="en-US" sz="2900" kern="1200" dirty="0" smtClean="0"/>
            <a:t>from the perspective provided in the Critical Lens. In your essay:</a:t>
          </a:r>
          <a:endParaRPr lang="en-US" sz="2900" kern="1200" dirty="0"/>
        </a:p>
      </dsp:txBody>
      <dsp:txXfrm>
        <a:off x="0" y="0"/>
        <a:ext cx="6019800" cy="2363605"/>
      </dsp:txXfrm>
    </dsp:sp>
    <dsp:sp modelId="{94849EDB-798B-4279-AEFC-296C1E8A467D}">
      <dsp:nvSpPr>
        <dsp:cNvPr id="0" name=""/>
        <dsp:cNvSpPr/>
      </dsp:nvSpPr>
      <dsp:spPr>
        <a:xfrm>
          <a:off x="2939" y="2276064"/>
          <a:ext cx="2004640" cy="201344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rtl="0">
            <a:lnSpc>
              <a:spcPct val="90000"/>
            </a:lnSpc>
            <a:spcBef>
              <a:spcPct val="0"/>
            </a:spcBef>
            <a:spcAft>
              <a:spcPct val="35000"/>
            </a:spcAft>
          </a:pPr>
          <a:r>
            <a:rPr lang="en-US" sz="2100" kern="1200" dirty="0" smtClean="0"/>
            <a:t>Provide a valid interpretation of the statement.</a:t>
          </a:r>
          <a:endParaRPr lang="en-US" sz="2100" kern="1200" dirty="0"/>
        </a:p>
      </dsp:txBody>
      <dsp:txXfrm>
        <a:off x="2939" y="2276064"/>
        <a:ext cx="2004640" cy="2013441"/>
      </dsp:txXfrm>
    </dsp:sp>
    <dsp:sp modelId="{B2755C2B-C8E0-4960-8077-4033ECB95DCA}">
      <dsp:nvSpPr>
        <dsp:cNvPr id="0" name=""/>
        <dsp:cNvSpPr/>
      </dsp:nvSpPr>
      <dsp:spPr>
        <a:xfrm>
          <a:off x="2007579" y="2276064"/>
          <a:ext cx="2004640" cy="201344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rtl="0">
            <a:lnSpc>
              <a:spcPct val="90000"/>
            </a:lnSpc>
            <a:spcBef>
              <a:spcPct val="0"/>
            </a:spcBef>
            <a:spcAft>
              <a:spcPct val="35000"/>
            </a:spcAft>
          </a:pPr>
          <a:r>
            <a:rPr lang="en-US" sz="2100" kern="1200" dirty="0" smtClean="0"/>
            <a:t>Agree or disagree with the statement as you’ve interpreted it.</a:t>
          </a:r>
          <a:endParaRPr lang="en-US" sz="2100" kern="1200" dirty="0"/>
        </a:p>
      </dsp:txBody>
      <dsp:txXfrm>
        <a:off x="2007579" y="2276064"/>
        <a:ext cx="2004640" cy="2013441"/>
      </dsp:txXfrm>
    </dsp:sp>
    <dsp:sp modelId="{6D15F4D6-46C2-43AB-B80A-5C1068DC04EF}">
      <dsp:nvSpPr>
        <dsp:cNvPr id="0" name=""/>
        <dsp:cNvSpPr/>
      </dsp:nvSpPr>
      <dsp:spPr>
        <a:xfrm>
          <a:off x="4012220" y="2276064"/>
          <a:ext cx="2004640" cy="201344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rtl="0">
            <a:lnSpc>
              <a:spcPct val="90000"/>
            </a:lnSpc>
            <a:spcBef>
              <a:spcPct val="0"/>
            </a:spcBef>
            <a:spcAft>
              <a:spcPct val="35000"/>
            </a:spcAft>
          </a:pPr>
          <a:r>
            <a:rPr lang="en-US" sz="2100" kern="1200" dirty="0" smtClean="0"/>
            <a:t>Support your opinion using specific references from the two works listed above. </a:t>
          </a:r>
          <a:endParaRPr lang="en-US" sz="2100" kern="1200" dirty="0"/>
        </a:p>
      </dsp:txBody>
      <dsp:txXfrm>
        <a:off x="4012220" y="2276064"/>
        <a:ext cx="2004640" cy="20134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5C4E6-19F2-4494-890C-F1B170F04224}">
      <dsp:nvSpPr>
        <dsp:cNvPr id="0" name=""/>
        <dsp:cNvSpPr/>
      </dsp:nvSpPr>
      <dsp:spPr>
        <a:xfrm>
          <a:off x="2044898" y="595"/>
          <a:ext cx="2006203" cy="1003101"/>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Pre-CCLS</a:t>
          </a:r>
          <a:endParaRPr lang="en-US" sz="2400" kern="1200" dirty="0"/>
        </a:p>
      </dsp:txBody>
      <dsp:txXfrm>
        <a:off x="2074278" y="29975"/>
        <a:ext cx="1947443" cy="944341"/>
      </dsp:txXfrm>
    </dsp:sp>
    <dsp:sp modelId="{F07D186D-6229-4550-9F61-BA19F08F3AFD}">
      <dsp:nvSpPr>
        <dsp:cNvPr id="0" name=""/>
        <dsp:cNvSpPr/>
      </dsp:nvSpPr>
      <dsp:spPr>
        <a:xfrm>
          <a:off x="2245518" y="1003696"/>
          <a:ext cx="200620" cy="752326"/>
        </a:xfrm>
        <a:custGeom>
          <a:avLst/>
          <a:gdLst/>
          <a:ahLst/>
          <a:cxnLst/>
          <a:rect l="0" t="0" r="0" b="0"/>
          <a:pathLst>
            <a:path>
              <a:moveTo>
                <a:pt x="0" y="0"/>
              </a:moveTo>
              <a:lnTo>
                <a:pt x="0" y="752326"/>
              </a:lnTo>
              <a:lnTo>
                <a:pt x="200620" y="75232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4C5EDF-D703-4CDD-9360-5EC96F0BC381}">
      <dsp:nvSpPr>
        <dsp:cNvPr id="0" name=""/>
        <dsp:cNvSpPr/>
      </dsp:nvSpPr>
      <dsp:spPr>
        <a:xfrm>
          <a:off x="2446139" y="1254472"/>
          <a:ext cx="1604962" cy="10031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t>Archetype</a:t>
          </a:r>
          <a:endParaRPr lang="en-US" sz="2600" kern="1200" dirty="0"/>
        </a:p>
      </dsp:txBody>
      <dsp:txXfrm>
        <a:off x="2475519" y="1283852"/>
        <a:ext cx="1546202" cy="944341"/>
      </dsp:txXfrm>
    </dsp:sp>
    <dsp:sp modelId="{DB0BEFA5-6D46-49E5-AAE3-33D1AEE1D47E}">
      <dsp:nvSpPr>
        <dsp:cNvPr id="0" name=""/>
        <dsp:cNvSpPr/>
      </dsp:nvSpPr>
      <dsp:spPr>
        <a:xfrm>
          <a:off x="2245518" y="1003696"/>
          <a:ext cx="200620" cy="2006203"/>
        </a:xfrm>
        <a:custGeom>
          <a:avLst/>
          <a:gdLst/>
          <a:ahLst/>
          <a:cxnLst/>
          <a:rect l="0" t="0" r="0" b="0"/>
          <a:pathLst>
            <a:path>
              <a:moveTo>
                <a:pt x="0" y="0"/>
              </a:moveTo>
              <a:lnTo>
                <a:pt x="0" y="2006203"/>
              </a:lnTo>
              <a:lnTo>
                <a:pt x="200620" y="20062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30F63-0128-483F-9F1D-017B49D41C9B}">
      <dsp:nvSpPr>
        <dsp:cNvPr id="0" name=""/>
        <dsp:cNvSpPr/>
      </dsp:nvSpPr>
      <dsp:spPr>
        <a:xfrm>
          <a:off x="2446139" y="2508349"/>
          <a:ext cx="1604962" cy="10031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t>Epic Poetry</a:t>
          </a:r>
          <a:endParaRPr lang="en-US" sz="2600" kern="1200" dirty="0"/>
        </a:p>
      </dsp:txBody>
      <dsp:txXfrm>
        <a:off x="2475519" y="2537729"/>
        <a:ext cx="1546202" cy="944341"/>
      </dsp:txXfrm>
    </dsp:sp>
    <dsp:sp modelId="{E08B02C5-C713-4C7E-A72F-0C61264D5AE2}">
      <dsp:nvSpPr>
        <dsp:cNvPr id="0" name=""/>
        <dsp:cNvSpPr/>
      </dsp:nvSpPr>
      <dsp:spPr>
        <a:xfrm>
          <a:off x="2245518" y="1003696"/>
          <a:ext cx="200620" cy="3260080"/>
        </a:xfrm>
        <a:custGeom>
          <a:avLst/>
          <a:gdLst/>
          <a:ahLst/>
          <a:cxnLst/>
          <a:rect l="0" t="0" r="0" b="0"/>
          <a:pathLst>
            <a:path>
              <a:moveTo>
                <a:pt x="0" y="0"/>
              </a:moveTo>
              <a:lnTo>
                <a:pt x="0" y="3260080"/>
              </a:lnTo>
              <a:lnTo>
                <a:pt x="200620" y="326008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4139B1-4FD3-4C20-ABE8-288FBE70ABE7}">
      <dsp:nvSpPr>
        <dsp:cNvPr id="0" name=""/>
        <dsp:cNvSpPr/>
      </dsp:nvSpPr>
      <dsp:spPr>
        <a:xfrm>
          <a:off x="2446139" y="3762226"/>
          <a:ext cx="1604962" cy="10031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t>Mythology</a:t>
          </a:r>
          <a:endParaRPr lang="en-US" sz="2600" kern="1200" dirty="0"/>
        </a:p>
      </dsp:txBody>
      <dsp:txXfrm>
        <a:off x="2475519" y="3791606"/>
        <a:ext cx="1546202" cy="944341"/>
      </dsp:txXfrm>
    </dsp:sp>
    <dsp:sp modelId="{CAB95971-306C-426D-B2BB-58ACC61C0E21}">
      <dsp:nvSpPr>
        <dsp:cNvPr id="0" name=""/>
        <dsp:cNvSpPr/>
      </dsp:nvSpPr>
      <dsp:spPr>
        <a:xfrm>
          <a:off x="2245518" y="1003696"/>
          <a:ext cx="200620" cy="4513957"/>
        </a:xfrm>
        <a:custGeom>
          <a:avLst/>
          <a:gdLst/>
          <a:ahLst/>
          <a:cxnLst/>
          <a:rect l="0" t="0" r="0" b="0"/>
          <a:pathLst>
            <a:path>
              <a:moveTo>
                <a:pt x="0" y="0"/>
              </a:moveTo>
              <a:lnTo>
                <a:pt x="0" y="4513957"/>
              </a:lnTo>
              <a:lnTo>
                <a:pt x="200620" y="451395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42A0A7-9840-4486-B775-0DC7D32D445D}">
      <dsp:nvSpPr>
        <dsp:cNvPr id="0" name=""/>
        <dsp:cNvSpPr/>
      </dsp:nvSpPr>
      <dsp:spPr>
        <a:xfrm>
          <a:off x="2446139" y="5016103"/>
          <a:ext cx="1604962" cy="10031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t>Odyssey</a:t>
          </a:r>
          <a:endParaRPr lang="en-US" sz="2600" kern="1200" dirty="0"/>
        </a:p>
      </dsp:txBody>
      <dsp:txXfrm>
        <a:off x="2475519" y="5045483"/>
        <a:ext cx="1546202" cy="9443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E92D1-B81F-4FCF-93A7-C635F7ACC120}">
      <dsp:nvSpPr>
        <dsp:cNvPr id="0" name=""/>
        <dsp:cNvSpPr/>
      </dsp:nvSpPr>
      <dsp:spPr>
        <a:xfrm>
          <a:off x="73178" y="2667"/>
          <a:ext cx="2032860" cy="1016430"/>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lang="en-US" sz="3300" kern="1200" dirty="0" smtClean="0"/>
            <a:t>Tier 3 Words</a:t>
          </a:r>
          <a:endParaRPr lang="en-US" sz="3300" kern="1200" dirty="0"/>
        </a:p>
      </dsp:txBody>
      <dsp:txXfrm>
        <a:off x="102948" y="32437"/>
        <a:ext cx="1973320" cy="956890"/>
      </dsp:txXfrm>
    </dsp:sp>
    <dsp:sp modelId="{040A0E39-3DA0-471A-8CB2-003D243988DE}">
      <dsp:nvSpPr>
        <dsp:cNvPr id="0" name=""/>
        <dsp:cNvSpPr/>
      </dsp:nvSpPr>
      <dsp:spPr>
        <a:xfrm>
          <a:off x="276464" y="1019098"/>
          <a:ext cx="203286" cy="762322"/>
        </a:xfrm>
        <a:custGeom>
          <a:avLst/>
          <a:gdLst/>
          <a:ahLst/>
          <a:cxnLst/>
          <a:rect l="0" t="0" r="0" b="0"/>
          <a:pathLst>
            <a:path>
              <a:moveTo>
                <a:pt x="0" y="0"/>
              </a:moveTo>
              <a:lnTo>
                <a:pt x="0" y="762322"/>
              </a:lnTo>
              <a:lnTo>
                <a:pt x="203286" y="76232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0032B5-ED34-4A49-B8C1-1670E5E99628}">
      <dsp:nvSpPr>
        <dsp:cNvPr id="0" name=""/>
        <dsp:cNvSpPr/>
      </dsp:nvSpPr>
      <dsp:spPr>
        <a:xfrm>
          <a:off x="479750" y="1273205"/>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dirty="0" smtClean="0"/>
            <a:t>Archetype</a:t>
          </a:r>
          <a:endParaRPr lang="en-US" sz="1900" kern="1200" dirty="0"/>
        </a:p>
      </dsp:txBody>
      <dsp:txXfrm>
        <a:off x="509520" y="1302975"/>
        <a:ext cx="1566748" cy="956890"/>
      </dsp:txXfrm>
    </dsp:sp>
    <dsp:sp modelId="{B36CB337-5834-4262-9CF8-675B1C4EA326}">
      <dsp:nvSpPr>
        <dsp:cNvPr id="0" name=""/>
        <dsp:cNvSpPr/>
      </dsp:nvSpPr>
      <dsp:spPr>
        <a:xfrm>
          <a:off x="276464" y="1019098"/>
          <a:ext cx="203286" cy="2032860"/>
        </a:xfrm>
        <a:custGeom>
          <a:avLst/>
          <a:gdLst/>
          <a:ahLst/>
          <a:cxnLst/>
          <a:rect l="0" t="0" r="0" b="0"/>
          <a:pathLst>
            <a:path>
              <a:moveTo>
                <a:pt x="0" y="0"/>
              </a:moveTo>
              <a:lnTo>
                <a:pt x="0" y="2032860"/>
              </a:lnTo>
              <a:lnTo>
                <a:pt x="203286" y="203286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148C57-D5C4-4DA8-A927-6527ECD7A7EE}">
      <dsp:nvSpPr>
        <dsp:cNvPr id="0" name=""/>
        <dsp:cNvSpPr/>
      </dsp:nvSpPr>
      <dsp:spPr>
        <a:xfrm>
          <a:off x="479750" y="2543743"/>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dirty="0" smtClean="0"/>
            <a:t>Epic Poetry</a:t>
          </a:r>
          <a:endParaRPr lang="en-US" sz="1900" kern="1200" dirty="0"/>
        </a:p>
      </dsp:txBody>
      <dsp:txXfrm>
        <a:off x="509520" y="2573513"/>
        <a:ext cx="1566748" cy="956890"/>
      </dsp:txXfrm>
    </dsp:sp>
    <dsp:sp modelId="{125203F7-BCB4-42B3-A329-8B96BB38209B}">
      <dsp:nvSpPr>
        <dsp:cNvPr id="0" name=""/>
        <dsp:cNvSpPr/>
      </dsp:nvSpPr>
      <dsp:spPr>
        <a:xfrm>
          <a:off x="276464" y="1019098"/>
          <a:ext cx="203286" cy="3303399"/>
        </a:xfrm>
        <a:custGeom>
          <a:avLst/>
          <a:gdLst/>
          <a:ahLst/>
          <a:cxnLst/>
          <a:rect l="0" t="0" r="0" b="0"/>
          <a:pathLst>
            <a:path>
              <a:moveTo>
                <a:pt x="0" y="0"/>
              </a:moveTo>
              <a:lnTo>
                <a:pt x="0" y="3303399"/>
              </a:lnTo>
              <a:lnTo>
                <a:pt x="203286" y="330339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F472C-1A44-4A51-B450-D9FED8A1B257}">
      <dsp:nvSpPr>
        <dsp:cNvPr id="0" name=""/>
        <dsp:cNvSpPr/>
      </dsp:nvSpPr>
      <dsp:spPr>
        <a:xfrm>
          <a:off x="479750" y="3814281"/>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dirty="0" smtClean="0"/>
            <a:t>Mythology</a:t>
          </a:r>
          <a:endParaRPr lang="en-US" sz="1900" kern="1200" dirty="0"/>
        </a:p>
      </dsp:txBody>
      <dsp:txXfrm>
        <a:off x="509520" y="3844051"/>
        <a:ext cx="1566748" cy="956890"/>
      </dsp:txXfrm>
    </dsp:sp>
    <dsp:sp modelId="{BD3AA8DE-D3C9-4969-9AA8-A5094C692FCF}">
      <dsp:nvSpPr>
        <dsp:cNvPr id="0" name=""/>
        <dsp:cNvSpPr/>
      </dsp:nvSpPr>
      <dsp:spPr>
        <a:xfrm>
          <a:off x="276464" y="1019098"/>
          <a:ext cx="203286" cy="4573937"/>
        </a:xfrm>
        <a:custGeom>
          <a:avLst/>
          <a:gdLst/>
          <a:ahLst/>
          <a:cxnLst/>
          <a:rect l="0" t="0" r="0" b="0"/>
          <a:pathLst>
            <a:path>
              <a:moveTo>
                <a:pt x="0" y="0"/>
              </a:moveTo>
              <a:lnTo>
                <a:pt x="0" y="4573937"/>
              </a:lnTo>
              <a:lnTo>
                <a:pt x="203286" y="457393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9623B-FC27-4E8A-AD50-4B31BCE856F4}">
      <dsp:nvSpPr>
        <dsp:cNvPr id="0" name=""/>
        <dsp:cNvSpPr/>
      </dsp:nvSpPr>
      <dsp:spPr>
        <a:xfrm>
          <a:off x="479750" y="5084819"/>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dirty="0" smtClean="0"/>
            <a:t>Odyssey</a:t>
          </a:r>
          <a:endParaRPr lang="en-US" sz="1900" kern="1200" dirty="0"/>
        </a:p>
      </dsp:txBody>
      <dsp:txXfrm>
        <a:off x="509520" y="5114589"/>
        <a:ext cx="1566748" cy="956890"/>
      </dsp:txXfrm>
    </dsp:sp>
    <dsp:sp modelId="{F4A59639-BA31-48BF-ADAE-26726AEF5227}">
      <dsp:nvSpPr>
        <dsp:cNvPr id="0" name=""/>
        <dsp:cNvSpPr/>
      </dsp:nvSpPr>
      <dsp:spPr>
        <a:xfrm>
          <a:off x="2614254" y="2667"/>
          <a:ext cx="2032860" cy="1016430"/>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lang="en-US" sz="3300" kern="1200" dirty="0" smtClean="0"/>
            <a:t>Tier 2 Words</a:t>
          </a:r>
          <a:endParaRPr lang="en-US" sz="3300" kern="1200" dirty="0"/>
        </a:p>
      </dsp:txBody>
      <dsp:txXfrm>
        <a:off x="2644024" y="32437"/>
        <a:ext cx="1973320" cy="956890"/>
      </dsp:txXfrm>
    </dsp:sp>
    <dsp:sp modelId="{04092E1D-3106-4921-9CB4-61393E67FCB6}">
      <dsp:nvSpPr>
        <dsp:cNvPr id="0" name=""/>
        <dsp:cNvSpPr/>
      </dsp:nvSpPr>
      <dsp:spPr>
        <a:xfrm>
          <a:off x="2817540" y="1019098"/>
          <a:ext cx="203286" cy="762322"/>
        </a:xfrm>
        <a:custGeom>
          <a:avLst/>
          <a:gdLst/>
          <a:ahLst/>
          <a:cxnLst/>
          <a:rect l="0" t="0" r="0" b="0"/>
          <a:pathLst>
            <a:path>
              <a:moveTo>
                <a:pt x="0" y="0"/>
              </a:moveTo>
              <a:lnTo>
                <a:pt x="0" y="762322"/>
              </a:lnTo>
              <a:lnTo>
                <a:pt x="203286" y="76232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59B6A7-852D-4C7D-9C01-8DF2D327A4E3}">
      <dsp:nvSpPr>
        <dsp:cNvPr id="0" name=""/>
        <dsp:cNvSpPr/>
      </dsp:nvSpPr>
      <dsp:spPr>
        <a:xfrm>
          <a:off x="3020826" y="1273205"/>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dirty="0" smtClean="0"/>
            <a:t>Summons</a:t>
          </a:r>
          <a:endParaRPr lang="en-US" sz="1900" kern="1200" dirty="0"/>
        </a:p>
      </dsp:txBody>
      <dsp:txXfrm>
        <a:off x="3050596" y="1302975"/>
        <a:ext cx="1566748" cy="956890"/>
      </dsp:txXfrm>
    </dsp:sp>
    <dsp:sp modelId="{12EC1CB5-FDFD-42B4-8284-E17AA39CC0DF}">
      <dsp:nvSpPr>
        <dsp:cNvPr id="0" name=""/>
        <dsp:cNvSpPr/>
      </dsp:nvSpPr>
      <dsp:spPr>
        <a:xfrm>
          <a:off x="2817540" y="1019098"/>
          <a:ext cx="203286" cy="2032860"/>
        </a:xfrm>
        <a:custGeom>
          <a:avLst/>
          <a:gdLst/>
          <a:ahLst/>
          <a:cxnLst/>
          <a:rect l="0" t="0" r="0" b="0"/>
          <a:pathLst>
            <a:path>
              <a:moveTo>
                <a:pt x="0" y="0"/>
              </a:moveTo>
              <a:lnTo>
                <a:pt x="0" y="2032860"/>
              </a:lnTo>
              <a:lnTo>
                <a:pt x="203286" y="203286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FD0A9C-1187-46D3-AD5E-B80B0EFE85B4}">
      <dsp:nvSpPr>
        <dsp:cNvPr id="0" name=""/>
        <dsp:cNvSpPr/>
      </dsp:nvSpPr>
      <dsp:spPr>
        <a:xfrm>
          <a:off x="3020826" y="2543743"/>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dirty="0" smtClean="0"/>
            <a:t>Affirmative</a:t>
          </a:r>
          <a:endParaRPr lang="en-US" sz="1900" kern="1200" dirty="0"/>
        </a:p>
      </dsp:txBody>
      <dsp:txXfrm>
        <a:off x="3050596" y="2573513"/>
        <a:ext cx="1566748" cy="956890"/>
      </dsp:txXfrm>
    </dsp:sp>
    <dsp:sp modelId="{0E847D5B-B3AD-41BC-8321-537E8AE7AAF0}">
      <dsp:nvSpPr>
        <dsp:cNvPr id="0" name=""/>
        <dsp:cNvSpPr/>
      </dsp:nvSpPr>
      <dsp:spPr>
        <a:xfrm>
          <a:off x="2817540" y="1019098"/>
          <a:ext cx="203286" cy="3303399"/>
        </a:xfrm>
        <a:custGeom>
          <a:avLst/>
          <a:gdLst/>
          <a:ahLst/>
          <a:cxnLst/>
          <a:rect l="0" t="0" r="0" b="0"/>
          <a:pathLst>
            <a:path>
              <a:moveTo>
                <a:pt x="0" y="0"/>
              </a:moveTo>
              <a:lnTo>
                <a:pt x="0" y="3303399"/>
              </a:lnTo>
              <a:lnTo>
                <a:pt x="203286" y="330339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D1073B-AE76-4BCB-BDDA-E7D52D6090CE}">
      <dsp:nvSpPr>
        <dsp:cNvPr id="0" name=""/>
        <dsp:cNvSpPr/>
      </dsp:nvSpPr>
      <dsp:spPr>
        <a:xfrm>
          <a:off x="3020826" y="3814281"/>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dirty="0" smtClean="0"/>
            <a:t>Titanic</a:t>
          </a:r>
          <a:endParaRPr lang="en-US" sz="1900" kern="1200" dirty="0"/>
        </a:p>
      </dsp:txBody>
      <dsp:txXfrm>
        <a:off x="3050596" y="3844051"/>
        <a:ext cx="1566748" cy="956890"/>
      </dsp:txXfrm>
    </dsp:sp>
    <dsp:sp modelId="{20629B37-DE6F-4DB0-B4D4-21304157D210}">
      <dsp:nvSpPr>
        <dsp:cNvPr id="0" name=""/>
        <dsp:cNvSpPr/>
      </dsp:nvSpPr>
      <dsp:spPr>
        <a:xfrm>
          <a:off x="2817540" y="1019098"/>
          <a:ext cx="203286" cy="4573937"/>
        </a:xfrm>
        <a:custGeom>
          <a:avLst/>
          <a:gdLst/>
          <a:ahLst/>
          <a:cxnLst/>
          <a:rect l="0" t="0" r="0" b="0"/>
          <a:pathLst>
            <a:path>
              <a:moveTo>
                <a:pt x="0" y="0"/>
              </a:moveTo>
              <a:lnTo>
                <a:pt x="0" y="4573937"/>
              </a:lnTo>
              <a:lnTo>
                <a:pt x="203286" y="457393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0302D-E0A2-4783-B128-781017450FD9}">
      <dsp:nvSpPr>
        <dsp:cNvPr id="0" name=""/>
        <dsp:cNvSpPr/>
      </dsp:nvSpPr>
      <dsp:spPr>
        <a:xfrm>
          <a:off x="3020826" y="5084819"/>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dirty="0" smtClean="0"/>
            <a:t>Disintegration</a:t>
          </a:r>
          <a:endParaRPr lang="en-US" sz="1900" kern="1200" dirty="0"/>
        </a:p>
      </dsp:txBody>
      <dsp:txXfrm>
        <a:off x="3050596" y="5114589"/>
        <a:ext cx="1566748" cy="9568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A38FF91-F356-4257-A2DC-E613443E518E}" type="datetimeFigureOut">
              <a:rPr lang="en-US" smtClean="0"/>
              <a:t>10/11/2012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C32998-CA15-4AB8-8011-92A0DD0CAA84}" type="slidenum">
              <a:rPr lang="en-US" smtClean="0"/>
              <a:t>‹#›</a:t>
            </a:fld>
            <a:endParaRPr lang="en-US" dirty="0"/>
          </a:p>
        </p:txBody>
      </p:sp>
    </p:spTree>
    <p:extLst>
      <p:ext uri="{BB962C8B-B14F-4D97-AF65-F5344CB8AC3E}">
        <p14:creationId xmlns:p14="http://schemas.microsoft.com/office/powerpoint/2010/main" val="391157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C10734-6372-4F7D-8805-02D36889E1E0}" type="datetimeFigureOut">
              <a:rPr lang="en-US" smtClean="0"/>
              <a:t>10/11/2012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1372E6-6513-4A2A-8F9E-C54C1223285A}" type="slidenum">
              <a:rPr lang="en-US" smtClean="0"/>
              <a:t>‹#›</a:t>
            </a:fld>
            <a:endParaRPr lang="en-US" dirty="0"/>
          </a:p>
        </p:txBody>
      </p:sp>
    </p:spTree>
    <p:extLst>
      <p:ext uri="{BB962C8B-B14F-4D97-AF65-F5344CB8AC3E}">
        <p14:creationId xmlns:p14="http://schemas.microsoft.com/office/powerpoint/2010/main" val="13999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When confronted</a:t>
            </a:r>
            <a:r>
              <a:rPr lang="en-US" baseline="0" dirty="0" smtClean="0"/>
              <a:t> with the increased demands of text complexity required by the CCLS, one can quickly see the difference in what students would need to understand reading this as to what they needed to understand the text in the previous slide. Excerpted from the core text </a:t>
            </a:r>
            <a:r>
              <a:rPr lang="en-US" i="1" baseline="0" dirty="0" smtClean="0"/>
              <a:t>The Hero of a Thousand Faces</a:t>
            </a:r>
            <a:r>
              <a:rPr lang="en-US" baseline="0" dirty="0" smtClean="0"/>
              <a:t>, this text requires a skill set that includes figurative language, visual imagery, inferencing, prior knowledge of well-known myths, vocabulary usage, etc. that were not as evident or prevalent in the previous slide.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Students would not necessarily</a:t>
            </a:r>
            <a:r>
              <a:rPr lang="en-US" baseline="0" dirty="0" smtClean="0"/>
              <a:t> need to read a specific text in order to answer these questions. Currently posed, students’ answers would be based on prior knowledge and experiences with the concepts of “mythology” and “hero”. The CCLS requires students to base answers upon what a text says or doesn’t say. Personal connections and prior knowledge are acceptable as long as the text under study remains the focus of their analysis. </a:t>
            </a:r>
          </a:p>
          <a:p>
            <a:endParaRPr lang="en-US" baseline="0" dirty="0" smtClean="0"/>
          </a:p>
          <a:p>
            <a:r>
              <a:rPr lang="en-US" baseline="0" dirty="0" smtClean="0"/>
              <a:t>A text-based question/answer for Slide 21: What reasons might a hero use to refuse the call to adventure? Students could list the reasons (referencing the text, but not learning from the text)</a:t>
            </a:r>
            <a:endParaRPr lang="en-US" dirty="0" smtClean="0"/>
          </a:p>
          <a:p>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Questions are planned</a:t>
            </a:r>
            <a:r>
              <a:rPr lang="en-US" baseline="0" dirty="0" smtClean="0"/>
              <a:t> with the text in mind, requiring students to go beyond the literal to more in-depth analysis of the text under discussion while building knowledge in the content (author’s craft in using symbolism &amp; explanation of the complex story structure of the hero’s journey). Students must cite specific references and examples from the text, but can still build meaning for themselves by considering the text through the lens of introspection.  </a:t>
            </a:r>
          </a:p>
          <a:p>
            <a:endParaRPr lang="en-US" baseline="0" dirty="0" smtClean="0"/>
          </a:p>
          <a:p>
            <a:r>
              <a:rPr lang="en-US" baseline="0" dirty="0" smtClean="0"/>
              <a:t>Text-based question/answer for Slide 22: What fate awaits the (future) hero who refuses the call to adventure? Use specific examples from the text to support your answer. Posed in this manner, a student would have to first determine the negative impact &amp; then isolate examples to support their answer. </a:t>
            </a:r>
            <a:endParaRPr lang="en-US" dirty="0" smtClean="0"/>
          </a:p>
          <a:p>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This writing</a:t>
            </a:r>
            <a:r>
              <a:rPr lang="en-US" baseline="0" dirty="0" smtClean="0"/>
              <a:t> prompt requires no text association for the students in order to answer. The new CCLS requires proficient and rigorous analysis of texts in writing. </a:t>
            </a:r>
            <a:endParaRPr lang="en-US" dirty="0" smtClean="0"/>
          </a:p>
          <a:p>
            <a:endParaRPr lang="en-US" dirty="0" smtClean="0"/>
          </a:p>
          <a:p>
            <a:r>
              <a:rPr lang="en-US" dirty="0" smtClean="0"/>
              <a:t>With the emphasis</a:t>
            </a:r>
            <a:r>
              <a:rPr lang="en-US" baseline="0" dirty="0" smtClean="0"/>
              <a:t> on close reading of text and students’ ability to respond to those texts, writing tasks or prompts will need to reflect this change. Students will be required to use the text flexibly to not only support arguments, but to inform as well. Narrative writings are still required, but take on a less prominent role in the CCLS as students progress through the grades.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The writing prompt</a:t>
            </a:r>
            <a:r>
              <a:rPr lang="en-US" baseline="0" dirty="0" smtClean="0"/>
              <a:t> for this unit requires students to demonstrate their understanding of the hero’s journey by specifically referring to the texts studied. </a:t>
            </a:r>
            <a:endParaRPr lang="en-US" dirty="0" smtClean="0"/>
          </a:p>
          <a:p>
            <a:endParaRPr lang="en-US" dirty="0" smtClean="0"/>
          </a:p>
          <a:p>
            <a:r>
              <a:rPr lang="en-US" dirty="0" smtClean="0"/>
              <a:t>With the emphasis</a:t>
            </a:r>
            <a:r>
              <a:rPr lang="en-US" baseline="0" dirty="0" smtClean="0"/>
              <a:t> on close reading of text and students’ ability to respond to those texts, writing tasks or prompts will need to reflect this change. Students will be required to use the text flexibly to not only support arguments, but to inform as well. Narrative writings are still required, but take on a less prominent role in the CCLS as students progress through the grades.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Vocabulary selections for the The Odyssey</a:t>
            </a:r>
            <a:r>
              <a:rPr lang="en-US" baseline="0" dirty="0" smtClean="0"/>
              <a:t> would focus specifically on Tier 3 words with little to no direct instruction of Tier 2 words.</a:t>
            </a:r>
            <a:endParaRPr lang="en-US" dirty="0" smtClean="0"/>
          </a:p>
          <a:p>
            <a:endParaRPr lang="en-US" dirty="0" smtClean="0"/>
          </a:p>
          <a:p>
            <a:r>
              <a:rPr lang="en-US" dirty="0" smtClean="0"/>
              <a:t>Tier 3 (domain specific)</a:t>
            </a:r>
            <a:r>
              <a:rPr lang="en-US" baseline="0" dirty="0" smtClean="0"/>
              <a:t> vocabulary are often well-supported instructionally as they are the key concepts and/or terms students need to access the content. Hence, class time is dedicated to the direct instruction of such words. Due to other factors (mostly a lack of time and uncertainty of which words to select), many Tier 2 words (those non-domain specific words, not well-defined through context) are not adequately identified for direct instruction. Students, therefore, are left to figure these words out on their own often minimizing their understanding of the text.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a:t>
            </a:r>
            <a:r>
              <a:rPr lang="en-US" baseline="0" dirty="0" smtClean="0"/>
              <a:t> Continuing with the Hero’s Journey unit, an increase in attention to the direct instruction of Tier 2 words (in addition to Tier 3 words) is expected.</a:t>
            </a:r>
            <a:endParaRPr lang="en-US" dirty="0" smtClean="0"/>
          </a:p>
          <a:p>
            <a:endParaRPr lang="en-US" dirty="0" smtClean="0"/>
          </a:p>
          <a:p>
            <a:r>
              <a:rPr lang="en-US" dirty="0" smtClean="0"/>
              <a:t>With a shift in the text</a:t>
            </a:r>
            <a:r>
              <a:rPr lang="en-US" baseline="0" dirty="0" smtClean="0"/>
              <a:t> expectations, so too comes a shift in the vocabulary instruction students must receive. Text selections from primary sources or authentic texts often do not demonstrate a level of text cohesion one might find in a heavily scaffolded textbook. As a result, equal attention to those words exhibiting the characteristics of Tier 2 Words is required so that students can better access i.e., understand and attend to the increased demands of the text.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22</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40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41</a:t>
            </a:fld>
            <a:endParaRPr lang="en-US" dirty="0"/>
          </a:p>
        </p:txBody>
      </p:sp>
    </p:spTree>
    <p:extLst>
      <p:ext uri="{BB962C8B-B14F-4D97-AF65-F5344CB8AC3E}">
        <p14:creationId xmlns:p14="http://schemas.microsoft.com/office/powerpoint/2010/main" val="2803936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AC685D-C5F7-4256-85F1-CA2F298CEA67}" type="slidenum">
              <a:rPr lang="en-US"/>
              <a:pPr fontAlgn="base">
                <a:spcBef>
                  <a:spcPct val="0"/>
                </a:spcBef>
                <a:spcAft>
                  <a:spcPct val="0"/>
                </a:spcAft>
              </a:pPr>
              <a:t>43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If time allows</a:t>
            </a: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7</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Common Core</a:t>
            </a:r>
            <a:r>
              <a:rPr lang="en-US" baseline="0" dirty="0" smtClean="0"/>
              <a:t> Shifts ELA/Literacy: Planner in conjunction. Participants read through the expanded explanations of the shifts. Encourage discussion around the language used &amp; what these shifts might mean in individual schools/districts.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t>9</a:t>
            </a:fld>
            <a:endParaRPr lang="en-US" dirty="0"/>
          </a:p>
        </p:txBody>
      </p:sp>
    </p:spTree>
    <p:extLst>
      <p:ext uri="{BB962C8B-B14F-4D97-AF65-F5344CB8AC3E}">
        <p14:creationId xmlns:p14="http://schemas.microsoft.com/office/powerpoint/2010/main" val="424195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A unit of study might</a:t>
            </a:r>
            <a:r>
              <a:rPr lang="en-US" baseline="0" dirty="0" smtClean="0"/>
              <a:t> be based on one core fictional text and exhibit an inclusive focus on just the one text (i.e., Class, for the next few weeks, we will be reading and studying </a:t>
            </a:r>
            <a:r>
              <a:rPr lang="en-US" i="1" baseline="0" dirty="0" smtClean="0"/>
              <a:t>The Odyssey</a:t>
            </a:r>
            <a:r>
              <a:rPr lang="en-US" baseline="0" dirty="0" smtClean="0"/>
              <a:t>). Outside (other) text references are brief in nature and not included in the original unit plans, often offered as on-the-spot examples to help further explain, support, or identify the sole work being studied.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A unit</a:t>
            </a:r>
            <a:r>
              <a:rPr lang="en-US" baseline="0" dirty="0" smtClean="0"/>
              <a:t> utilizing paired texts of both fiction and nonfiction are given (fairly) equal billing in the study of a larger, key theme (the hero’s journey as opposed to </a:t>
            </a:r>
            <a:r>
              <a:rPr lang="en-US" i="1" baseline="0" dirty="0" smtClean="0"/>
              <a:t>The Odyssey</a:t>
            </a:r>
            <a:r>
              <a:rPr lang="en-US" baseline="0" dirty="0" smtClean="0"/>
              <a:t>). This balance of texts provides students with practice reading different text structures as well as opportunities to learn about the subject matter in the discipline (</a:t>
            </a:r>
            <a:r>
              <a:rPr lang="en-US" i="1" baseline="0" dirty="0" smtClean="0"/>
              <a:t>The Hero with the Thousand Faces </a:t>
            </a:r>
            <a:r>
              <a:rPr lang="en-US" baseline="0" dirty="0" smtClean="0"/>
              <a:t>provides a detailed history of the hero’s journey via a comprehensive analysis of myths throughout the ages).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This might</a:t>
            </a:r>
            <a:r>
              <a:rPr lang="en-US" baseline="0" dirty="0" smtClean="0"/>
              <a:t> be a typical text-book explanation for one piece of the hero’s journey. The text is not particularly demanding in terms of understanding the concept.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87417B2-832E-4683-A7B8-744D260EBD48}" type="datetimeFigureOut">
              <a:rPr lang="en-US" smtClean="0">
                <a:solidFill>
                  <a:srgbClr val="CCD1B9"/>
                </a:solidFill>
              </a:rPr>
              <a:pPr/>
              <a:t>10/11/2012</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737941E-CC7A-4DCC-9555-09E85704DC16}"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083541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7417B2-832E-4683-A7B8-744D260EBD48}" type="datetimeFigureOut">
              <a:rPr lang="en-US" smtClean="0">
                <a:solidFill>
                  <a:srgbClr val="534949"/>
                </a:solidFill>
              </a:rPr>
              <a:pPr/>
              <a:t>10/11/2012</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231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87417B2-832E-4683-A7B8-744D260EBD48}" type="datetimeFigureOut">
              <a:rPr lang="en-US" smtClean="0"/>
              <a:pPr/>
              <a:t>10/11/2012</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737941E-CC7A-4DCC-9555-09E85704DC16}"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147435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7417B2-832E-4683-A7B8-744D260EBD48}" type="datetimeFigureOut">
              <a:rPr lang="en-US" smtClean="0">
                <a:solidFill>
                  <a:srgbClr val="534949"/>
                </a:solidFill>
              </a:rPr>
              <a:pPr/>
              <a:t>10/11/2012</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4156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7417B2-832E-4683-A7B8-744D260EBD48}" type="datetimeFigureOut">
              <a:rPr lang="en-US" smtClean="0">
                <a:solidFill>
                  <a:srgbClr val="534949"/>
                </a:solidFill>
              </a:rPr>
              <a:pPr/>
              <a:t>10/11/2012</a:t>
            </a:fld>
            <a:endParaRPr lang="en-US" dirty="0">
              <a:solidFill>
                <a:srgbClr val="534949"/>
              </a:solidFill>
            </a:endParaRPr>
          </a:p>
        </p:txBody>
      </p:sp>
      <p:sp>
        <p:nvSpPr>
          <p:cNvPr id="8" name="Footer Placeholder 7"/>
          <p:cNvSpPr>
            <a:spLocks noGrp="1"/>
          </p:cNvSpPr>
          <p:nvPr>
            <p:ph type="ftr" sz="quarter" idx="11"/>
          </p:nvPr>
        </p:nvSpPr>
        <p:spPr/>
        <p:txBody>
          <a:bodyPr/>
          <a:lstStyle/>
          <a:p>
            <a:endParaRPr lang="en-US" dirty="0">
              <a:solidFill>
                <a:srgbClr val="534949"/>
              </a:solidFill>
            </a:endParaRPr>
          </a:p>
        </p:txBody>
      </p:sp>
      <p:sp>
        <p:nvSpPr>
          <p:cNvPr id="9" name="Slide Number Placeholder 8"/>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06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7417B2-832E-4683-A7B8-744D260EBD48}" type="datetimeFigureOut">
              <a:rPr lang="en-US" smtClean="0">
                <a:solidFill>
                  <a:srgbClr val="534949"/>
                </a:solidFill>
              </a:rPr>
              <a:pPr/>
              <a:t>10/11/2012</a:t>
            </a:fld>
            <a:endParaRPr lang="en-US" dirty="0">
              <a:solidFill>
                <a:srgbClr val="534949"/>
              </a:solidFill>
            </a:endParaRPr>
          </a:p>
        </p:txBody>
      </p:sp>
      <p:sp>
        <p:nvSpPr>
          <p:cNvPr id="4" name="Footer Placeholder 3"/>
          <p:cNvSpPr>
            <a:spLocks noGrp="1"/>
          </p:cNvSpPr>
          <p:nvPr>
            <p:ph type="ftr" sz="quarter" idx="11"/>
          </p:nvPr>
        </p:nvSpPr>
        <p:spPr/>
        <p:txBody>
          <a:bodyPr/>
          <a:lstStyle/>
          <a:p>
            <a:endParaRPr lang="en-US" dirty="0">
              <a:solidFill>
                <a:srgbClr val="534949"/>
              </a:solidFill>
            </a:endParaRPr>
          </a:p>
        </p:txBody>
      </p:sp>
      <p:sp>
        <p:nvSpPr>
          <p:cNvPr id="5" name="Slide Number Placeholder 4"/>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1541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Date Placeholder 1"/>
          <p:cNvSpPr>
            <a:spLocks noGrp="1"/>
          </p:cNvSpPr>
          <p:nvPr>
            <p:ph type="dt" sz="half" idx="10"/>
          </p:nvPr>
        </p:nvSpPr>
        <p:spPr/>
        <p:txBody>
          <a:bodyPr/>
          <a:lstStyle/>
          <a:p>
            <a:fld id="{487417B2-832E-4683-A7B8-744D260EBD48}" type="datetimeFigureOut">
              <a:rPr lang="en-US" smtClean="0">
                <a:solidFill>
                  <a:srgbClr val="534949"/>
                </a:solidFill>
              </a:rPr>
              <a:pPr/>
              <a:t>10/11/2012</a:t>
            </a:fld>
            <a:endParaRPr lang="en-US" dirty="0">
              <a:solidFill>
                <a:srgbClr val="534949"/>
              </a:solidFill>
            </a:endParaRPr>
          </a:p>
        </p:txBody>
      </p:sp>
      <p:sp>
        <p:nvSpPr>
          <p:cNvPr id="3" name="Footer Placeholder 2"/>
          <p:cNvSpPr>
            <a:spLocks noGrp="1"/>
          </p:cNvSpPr>
          <p:nvPr>
            <p:ph type="ftr" sz="quarter" idx="11"/>
          </p:nvPr>
        </p:nvSpPr>
        <p:spPr/>
        <p:txBody>
          <a:bodyPr/>
          <a:lstStyle/>
          <a:p>
            <a:endParaRPr lang="en-US" dirty="0">
              <a:solidFill>
                <a:srgbClr val="534949"/>
              </a:solidFill>
            </a:endParaRPr>
          </a:p>
        </p:txBody>
      </p:sp>
      <p:sp>
        <p:nvSpPr>
          <p:cNvPr id="4" name="Slide Number Placeholder 3"/>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378923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417B2-832E-4683-A7B8-744D260EBD48}" type="datetimeFigureOut">
              <a:rPr lang="en-US" smtClean="0">
                <a:solidFill>
                  <a:srgbClr val="534949"/>
                </a:solidFill>
              </a:rPr>
              <a:pPr/>
              <a:t>10/11/2012</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737941E-CC7A-4DCC-9555-09E85704DC16}"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8470875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417B2-832E-4683-A7B8-744D260EBD48}" type="datetimeFigureOut">
              <a:rPr lang="en-US" smtClean="0">
                <a:solidFill>
                  <a:srgbClr val="CCD1B9"/>
                </a:solidFill>
              </a:rPr>
              <a:pPr/>
              <a:t>10/11/2012</a:t>
            </a:fld>
            <a:endParaRPr lang="en-US" dirty="0">
              <a:solidFill>
                <a:srgbClr val="CCD1B9"/>
              </a:solidFill>
            </a:endParaRPr>
          </a:p>
        </p:txBody>
      </p:sp>
      <p:sp>
        <p:nvSpPr>
          <p:cNvPr id="6" name="Footer Placeholder 5"/>
          <p:cNvSpPr>
            <a:spLocks noGrp="1"/>
          </p:cNvSpPr>
          <p:nvPr>
            <p:ph type="ftr" sz="quarter" idx="11"/>
          </p:nvPr>
        </p:nvSpPr>
        <p:spPr/>
        <p:txBody>
          <a:bodyPr/>
          <a:lstStyle/>
          <a:p>
            <a:endParaRPr lang="en-US" dirty="0">
              <a:solidFill>
                <a:srgbClr val="CCD1B9"/>
              </a:solidFill>
            </a:endParaRPr>
          </a:p>
        </p:txBody>
      </p:sp>
      <p:sp>
        <p:nvSpPr>
          <p:cNvPr id="7" name="Slide Number Placeholder 6"/>
          <p:cNvSpPr>
            <a:spLocks noGrp="1"/>
          </p:cNvSpPr>
          <p:nvPr>
            <p:ph type="sldNum" sz="quarter" idx="12"/>
          </p:nvPr>
        </p:nvSpPr>
        <p:spPr/>
        <p:txBody>
          <a:bodyPr/>
          <a:lstStyle/>
          <a:p>
            <a:fld id="{7737941E-CC7A-4DCC-9555-09E85704DC16}"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4152377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417B2-832E-4683-A7B8-744D260EBD48}" type="datetimeFigureOut">
              <a:rPr lang="en-US" smtClean="0">
                <a:solidFill>
                  <a:srgbClr val="534949"/>
                </a:solidFill>
              </a:rPr>
              <a:pPr/>
              <a:t>10/11/2012</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1459800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7417B2-832E-4683-A7B8-744D260EBD48}" type="datetimeFigureOut">
              <a:rPr lang="en-US" smtClean="0">
                <a:solidFill>
                  <a:srgbClr val="534949"/>
                </a:solidFill>
              </a:rPr>
              <a:pPr/>
              <a:t>10/11/2012</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737941E-CC7A-4DCC-9555-09E85704DC16}"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411604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defTabSz="914400"/>
            <a:fld id="{487417B2-832E-4683-A7B8-744D260EBD48}" type="datetimeFigureOut">
              <a:rPr lang="en-US" smtClean="0">
                <a:solidFill>
                  <a:srgbClr val="534949"/>
                </a:solidFill>
              </a:rPr>
              <a:pPr defTabSz="914400"/>
              <a:t>10/11/2012</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defTabSz="914400"/>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defTabSz="914400"/>
            <a:fld id="{7737941E-CC7A-4DCC-9555-09E85704DC16}" type="slidenum">
              <a:rPr lang="en-US" smtClean="0">
                <a:solidFill>
                  <a:srgbClr val="534949"/>
                </a:solidFill>
              </a:rPr>
              <a:pPr defTabSz="914400"/>
              <a:t>‹#›</a:t>
            </a:fld>
            <a:endParaRPr lang="en-US" dirty="0">
              <a:solidFill>
                <a:srgbClr val="534949"/>
              </a:solidFill>
            </a:endParaRPr>
          </a:p>
        </p:txBody>
      </p:sp>
    </p:spTree>
    <p:extLst>
      <p:ext uri="{BB962C8B-B14F-4D97-AF65-F5344CB8AC3E}">
        <p14:creationId xmlns:p14="http://schemas.microsoft.com/office/powerpoint/2010/main" val="3820579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5.jpeg"/><Relationship Id="rId7" Type="http://schemas.openxmlformats.org/officeDocument/2006/relationships/diagramLayout" Target="../diagrams/layout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Data" Target="../diagrams/data3.xml"/><Relationship Id="rId5" Type="http://schemas.openxmlformats.org/officeDocument/2006/relationships/image" Target="../media/image8.jpeg"/><Relationship Id="rId10" Type="http://schemas.microsoft.com/office/2007/relationships/diagramDrawing" Target="../diagrams/drawing3.xml"/><Relationship Id="rId4" Type="http://schemas.openxmlformats.org/officeDocument/2006/relationships/image" Target="../media/image7.jpeg"/><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nVXhA_hs2J8&amp;feature=youtube_gdata_playe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13YR56fNZLY&amp;feature=related&amp;safety_mode=true&amp;persist_safety_mode=1&amp;safe=activ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timssvideo.com/77"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ocmboces.org/tfiles/folder1602/Appreciation%20Ideas.do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engageny.org/resource/publishers-criteria-for-elaliteracy-and-math/" TargetMode="External"/><Relationship Id="rId2" Type="http://schemas.openxmlformats.org/officeDocument/2006/relationships/hyperlink" Target="http://engageny.org/resource/common-core-in-ela-literacy-an-overview/" TargetMode="External"/><Relationship Id="rId1" Type="http://schemas.openxmlformats.org/officeDocument/2006/relationships/slideLayout" Target="../slideLayouts/slideLayout2.xml"/><Relationship Id="rId5" Type="http://schemas.openxmlformats.org/officeDocument/2006/relationships/hyperlink" Target="http://www.ocmboces.org/teacherpage.cfm?teacher=1666" TargetMode="External"/><Relationship Id="rId4" Type="http://schemas.openxmlformats.org/officeDocument/2006/relationships/hyperlink" Target="http://www.ocmboces.org/teacherpage.cfm?teacher=1637"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Evaluator Training</a:t>
            </a:r>
            <a:endParaRPr lang="en-US" dirty="0"/>
          </a:p>
        </p:txBody>
      </p:sp>
      <p:sp>
        <p:nvSpPr>
          <p:cNvPr id="3" name="Subtitle 2"/>
          <p:cNvSpPr>
            <a:spLocks noGrp="1"/>
          </p:cNvSpPr>
          <p:nvPr>
            <p:ph type="subTitle" idx="1"/>
          </p:nvPr>
        </p:nvSpPr>
        <p:spPr/>
        <p:txBody>
          <a:bodyPr/>
          <a:lstStyle/>
          <a:p>
            <a:r>
              <a:rPr lang="en-US" dirty="0" smtClean="0"/>
              <a:t>2012-2013</a:t>
            </a:r>
          </a:p>
          <a:p>
            <a:r>
              <a:rPr lang="en-US" dirty="0" smtClean="0"/>
              <a:t>Day 4</a:t>
            </a:r>
            <a:endParaRPr lang="en-US" dirty="0"/>
          </a:p>
        </p:txBody>
      </p:sp>
    </p:spTree>
    <p:extLst>
      <p:ext uri="{BB962C8B-B14F-4D97-AF65-F5344CB8AC3E}">
        <p14:creationId xmlns:p14="http://schemas.microsoft.com/office/powerpoint/2010/main" val="33950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1</a:t>
            </a:r>
          </a:p>
          <a:p>
            <a:pPr algn="ctr"/>
            <a:endParaRPr lang="en-US" dirty="0" smtClean="0"/>
          </a:p>
          <a:p>
            <a:pPr algn="ctr"/>
            <a:r>
              <a:rPr lang="en-US" dirty="0" smtClean="0"/>
              <a:t>Balancing Informational and Literary Texts</a:t>
            </a:r>
          </a:p>
          <a:p>
            <a:pPr algn="ctr"/>
            <a:endParaRPr lang="en-US" dirty="0" smtClean="0"/>
          </a:p>
          <a:p>
            <a:pPr algn="ctr"/>
            <a:r>
              <a:rPr lang="en-US" sz="3200" u="sng" dirty="0" smtClean="0"/>
              <a:t>SHIFT 2</a:t>
            </a:r>
            <a:endParaRPr lang="en-US" sz="3200" u="sng" dirty="0"/>
          </a:p>
          <a:p>
            <a:pPr algn="ctr"/>
            <a:endParaRPr lang="en-US" dirty="0" smtClean="0"/>
          </a:p>
          <a:p>
            <a:pPr algn="ctr"/>
            <a:r>
              <a:rPr lang="en-US" dirty="0" smtClean="0"/>
              <a:t>Building Knowledge in the Disciplines</a:t>
            </a:r>
          </a:p>
          <a:p>
            <a:endParaRPr lang="en-US" dirty="0"/>
          </a:p>
          <a:p>
            <a:endParaRPr lang="en-US" dirty="0"/>
          </a:p>
        </p:txBody>
      </p:sp>
      <p:pic>
        <p:nvPicPr>
          <p:cNvPr id="7" name="Picture 4" descr="http://images.wikia.com/lostpedia/images/4/45/Odyss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559481"/>
            <a:ext cx="1846835" cy="2479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Diagram 16"/>
          <p:cNvGraphicFramePr/>
          <p:nvPr>
            <p:extLst>
              <p:ext uri="{D42A27DB-BD31-4B8C-83A1-F6EECF244321}">
                <p14:modId xmlns:p14="http://schemas.microsoft.com/office/powerpoint/2010/main" val="141177583"/>
              </p:ext>
            </p:extLst>
          </p:nvPr>
        </p:nvGraphicFramePr>
        <p:xfrm>
          <a:off x="106174" y="304800"/>
          <a:ext cx="586740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blogs.jefftwp.org/wordpress/pvandigriff/files/2010/06/textbook-cover-third-cours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581400"/>
            <a:ext cx="228600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244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1</a:t>
            </a:r>
          </a:p>
          <a:p>
            <a:pPr algn="ctr"/>
            <a:endParaRPr lang="en-US" dirty="0" smtClean="0"/>
          </a:p>
          <a:p>
            <a:pPr algn="ctr"/>
            <a:r>
              <a:rPr lang="en-US" dirty="0" smtClean="0"/>
              <a:t>Balancing Informational and Literary Texts</a:t>
            </a:r>
          </a:p>
          <a:p>
            <a:pPr algn="ctr"/>
            <a:endParaRPr lang="en-US" dirty="0" smtClean="0"/>
          </a:p>
          <a:p>
            <a:pPr algn="ctr"/>
            <a:r>
              <a:rPr lang="en-US" sz="3200" u="sng" dirty="0" smtClean="0"/>
              <a:t>SHIFT 2</a:t>
            </a:r>
            <a:endParaRPr lang="en-US" sz="3200" u="sng" dirty="0"/>
          </a:p>
          <a:p>
            <a:pPr algn="ctr"/>
            <a:endParaRPr lang="en-US" dirty="0" smtClean="0"/>
          </a:p>
          <a:p>
            <a:pPr algn="ctr"/>
            <a:r>
              <a:rPr lang="en-US" dirty="0" smtClean="0"/>
              <a:t>Building Knowledge in the Disciplines</a:t>
            </a:r>
          </a:p>
          <a:p>
            <a:endParaRPr lang="en-US" dirty="0"/>
          </a:p>
          <a:p>
            <a:endParaRPr lang="en-US" dirty="0"/>
          </a:p>
        </p:txBody>
      </p:sp>
      <p:pic>
        <p:nvPicPr>
          <p:cNvPr id="11" name="Picture 4" descr="http://images.wikia.com/lostpedia/images/4/45/Odyss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670108"/>
            <a:ext cx="1309046" cy="18794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tatic.guim.co.uk/sys-images/Books/Pix/covers/2010/7/6/1278431835881/The-Lost-City-of-Z-A-Legen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670108"/>
            <a:ext cx="1333500" cy="18794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jcf.org/new/images/works/book/hero_1000_faces_book_2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657600"/>
            <a:ext cx="1177671" cy="196243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0" y="5898942"/>
            <a:ext cx="6283071" cy="584775"/>
          </a:xfrm>
          <a:prstGeom prst="rect">
            <a:avLst/>
          </a:prstGeom>
          <a:noFill/>
        </p:spPr>
        <p:txBody>
          <a:bodyPr wrap="square" rtlCol="0">
            <a:spAutoFit/>
          </a:bodyPr>
          <a:lstStyle/>
          <a:p>
            <a:pPr algn="ctr" defTabSz="914400"/>
            <a:r>
              <a:rPr lang="en-US" sz="3200" dirty="0" smtClean="0">
                <a:solidFill>
                  <a:prstClr val="white"/>
                </a:solidFill>
                <a:effectLst>
                  <a:outerShdw blurRad="38100" dist="38100" dir="2700000" algn="tl">
                    <a:srgbClr val="000000">
                      <a:alpha val="43137"/>
                    </a:srgbClr>
                  </a:outerShdw>
                </a:effectLst>
              </a:rPr>
              <a:t>Paired Texts:  The Hero’s Journey</a:t>
            </a:r>
            <a:endParaRPr lang="en-US" sz="3200" dirty="0">
              <a:solidFill>
                <a:prstClr val="white"/>
              </a:solidFill>
              <a:effectLst>
                <a:outerShdw blurRad="38100" dist="38100" dir="2700000" algn="tl">
                  <a:srgbClr val="000000">
                    <a:alpha val="43137"/>
                  </a:srgbClr>
                </a:outerShdw>
              </a:effectLst>
            </a:endParaRPr>
          </a:p>
        </p:txBody>
      </p:sp>
      <p:graphicFrame>
        <p:nvGraphicFramePr>
          <p:cNvPr id="16" name="Diagram 15"/>
          <p:cNvGraphicFramePr/>
          <p:nvPr>
            <p:extLst>
              <p:ext uri="{D42A27DB-BD31-4B8C-83A1-F6EECF244321}">
                <p14:modId xmlns:p14="http://schemas.microsoft.com/office/powerpoint/2010/main" val="11725010"/>
              </p:ext>
            </p:extLst>
          </p:nvPr>
        </p:nvGraphicFramePr>
        <p:xfrm>
          <a:off x="106174" y="304800"/>
          <a:ext cx="5867400" cy="2895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66904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3</a:t>
            </a:r>
          </a:p>
          <a:p>
            <a:pPr algn="ctr"/>
            <a:endParaRPr lang="en-US" dirty="0" smtClean="0"/>
          </a:p>
          <a:p>
            <a:pPr algn="ctr"/>
            <a:r>
              <a:rPr lang="en-US" dirty="0" smtClean="0"/>
              <a:t>Staircase of Complexity</a:t>
            </a:r>
            <a:endParaRPr lang="en-US" dirty="0"/>
          </a:p>
          <a:p>
            <a:endParaRPr lang="en-US" dirty="0"/>
          </a:p>
        </p:txBody>
      </p:sp>
      <p:sp>
        <p:nvSpPr>
          <p:cNvPr id="21" name="TextBox 20"/>
          <p:cNvSpPr txBox="1"/>
          <p:nvPr/>
        </p:nvSpPr>
        <p:spPr>
          <a:xfrm>
            <a:off x="381000" y="1371600"/>
            <a:ext cx="6324600" cy="5293757"/>
          </a:xfrm>
          <a:prstGeom prst="rect">
            <a:avLst/>
          </a:prstGeom>
          <a:solidFill>
            <a:schemeClr val="tx1"/>
          </a:solidFill>
          <a:scene3d>
            <a:camera prst="orthographicFront"/>
            <a:lightRig rig="threePt" dir="t"/>
          </a:scene3d>
          <a:sp3d>
            <a:bevelT w="165100" prst="coolSlant"/>
          </a:sp3d>
        </p:spPr>
        <p:txBody>
          <a:bodyPr wrap="square" rtlCol="0">
            <a:spAutoFit/>
          </a:bodyPr>
          <a:lstStyle/>
          <a:p>
            <a:pPr algn="ctr" defTabSz="914400"/>
            <a:r>
              <a:rPr lang="en-US" sz="3200" dirty="0">
                <a:solidFill>
                  <a:prstClr val="white"/>
                </a:solidFill>
              </a:rPr>
              <a:t>Refusal of the Call</a:t>
            </a:r>
          </a:p>
          <a:p>
            <a:pPr defTabSz="914400"/>
            <a:endParaRPr lang="en-US" sz="3200" dirty="0" smtClean="0">
              <a:solidFill>
                <a:prstClr val="white"/>
              </a:solidFill>
            </a:endParaRPr>
          </a:p>
          <a:p>
            <a:pPr defTabSz="914400"/>
            <a:r>
              <a:rPr lang="en-US" sz="3200" dirty="0" smtClean="0">
                <a:solidFill>
                  <a:prstClr val="white"/>
                </a:solidFill>
              </a:rPr>
              <a:t>Often </a:t>
            </a:r>
            <a:r>
              <a:rPr lang="en-US" sz="3200" dirty="0">
                <a:solidFill>
                  <a:prstClr val="white"/>
                </a:solidFill>
              </a:rPr>
              <a:t>when the call </a:t>
            </a:r>
            <a:r>
              <a:rPr lang="en-US" sz="3200" dirty="0" smtClean="0">
                <a:solidFill>
                  <a:prstClr val="white"/>
                </a:solidFill>
              </a:rPr>
              <a:t>[to adventure] is </a:t>
            </a:r>
            <a:r>
              <a:rPr lang="en-US" sz="3200" dirty="0">
                <a:solidFill>
                  <a:prstClr val="white"/>
                </a:solidFill>
              </a:rPr>
              <a:t>given, the future hero refuses to heed it. This may be from a sense of duty or obligation, fear, insecurity, a sense of inadequacy, or any of a range of reasons that work to hold the person in his or her current circumstances. </a:t>
            </a:r>
          </a:p>
          <a:p>
            <a:pPr defTabSz="914400"/>
            <a:endParaRPr lang="en-US" dirty="0">
              <a:solidFill>
                <a:prstClr val="black"/>
              </a:solidFill>
            </a:endParaRPr>
          </a:p>
        </p:txBody>
      </p:sp>
      <p:grpSp>
        <p:nvGrpSpPr>
          <p:cNvPr id="5" name="Group 4"/>
          <p:cNvGrpSpPr/>
          <p:nvPr/>
        </p:nvGrpSpPr>
        <p:grpSpPr>
          <a:xfrm>
            <a:off x="404189"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Pre-CCLS</a:t>
              </a:r>
              <a:endParaRPr lang="en-US" sz="4400" dirty="0">
                <a:solidFill>
                  <a:prstClr val="white"/>
                </a:solidFill>
              </a:endParaRPr>
            </a:p>
          </p:txBody>
        </p:sp>
      </p:gr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724201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3</a:t>
            </a:r>
          </a:p>
          <a:p>
            <a:pPr algn="ctr"/>
            <a:endParaRPr lang="en-US" dirty="0" smtClean="0"/>
          </a:p>
          <a:p>
            <a:pPr algn="ctr"/>
            <a:r>
              <a:rPr lang="en-US" sz="2400" dirty="0" smtClean="0"/>
              <a:t>Staircase of Complexity</a:t>
            </a:r>
            <a:endParaRPr lang="en-US" sz="2400" dirty="0"/>
          </a:p>
          <a:p>
            <a:endParaRPr lang="en-US" dirty="0"/>
          </a:p>
        </p:txBody>
      </p:sp>
      <p:sp>
        <p:nvSpPr>
          <p:cNvPr id="21" name="TextBox 20"/>
          <p:cNvSpPr txBox="1"/>
          <p:nvPr/>
        </p:nvSpPr>
        <p:spPr>
          <a:xfrm>
            <a:off x="381000" y="1371600"/>
            <a:ext cx="6324600" cy="5232202"/>
          </a:xfrm>
          <a:prstGeom prst="rect">
            <a:avLst/>
          </a:prstGeom>
          <a:solidFill>
            <a:schemeClr val="tx1"/>
          </a:solidFill>
          <a:scene3d>
            <a:camera prst="orthographicFront"/>
            <a:lightRig rig="threePt" dir="t"/>
          </a:scene3d>
          <a:sp3d>
            <a:bevelT w="165100" prst="coolSlant"/>
          </a:sp3d>
        </p:spPr>
        <p:txBody>
          <a:bodyPr wrap="square" rtlCol="0">
            <a:spAutoFit/>
          </a:bodyPr>
          <a:lstStyle/>
          <a:p>
            <a:pPr algn="ctr" defTabSz="914400"/>
            <a:r>
              <a:rPr lang="en-US" sz="3200" dirty="0">
                <a:solidFill>
                  <a:prstClr val="white"/>
                </a:solidFill>
              </a:rPr>
              <a:t>Refusal of the Call</a:t>
            </a:r>
          </a:p>
          <a:p>
            <a:pPr defTabSz="914400"/>
            <a:endParaRPr lang="en-US" sz="3200" dirty="0" smtClean="0">
              <a:solidFill>
                <a:prstClr val="white"/>
              </a:solidFill>
            </a:endParaRPr>
          </a:p>
          <a:p>
            <a:pPr defTabSz="914400"/>
            <a:r>
              <a:rPr lang="en-US" dirty="0">
                <a:solidFill>
                  <a:prstClr val="white"/>
                </a:solidFill>
              </a:rPr>
              <a:t>Often in actual life, and not infrequently in the myths and </a:t>
            </a:r>
            <a:r>
              <a:rPr lang="en-US" dirty="0" smtClean="0">
                <a:solidFill>
                  <a:prstClr val="white"/>
                </a:solidFill>
              </a:rPr>
              <a:t>popular tales</a:t>
            </a:r>
            <a:r>
              <a:rPr lang="en-US" dirty="0">
                <a:solidFill>
                  <a:prstClr val="white"/>
                </a:solidFill>
              </a:rPr>
              <a:t>, we encounter the dull case of the call unanswered; for </a:t>
            </a:r>
            <a:r>
              <a:rPr lang="en-US" dirty="0" smtClean="0">
                <a:solidFill>
                  <a:prstClr val="white"/>
                </a:solidFill>
              </a:rPr>
              <a:t>it is </a:t>
            </a:r>
            <a:r>
              <a:rPr lang="en-US" dirty="0">
                <a:solidFill>
                  <a:prstClr val="white"/>
                </a:solidFill>
              </a:rPr>
              <a:t>always possible to turn the ear to other interests. Refusal </a:t>
            </a:r>
            <a:r>
              <a:rPr lang="en-US" dirty="0" smtClean="0">
                <a:solidFill>
                  <a:prstClr val="white"/>
                </a:solidFill>
              </a:rPr>
              <a:t>of the </a:t>
            </a:r>
            <a:r>
              <a:rPr lang="en-US" dirty="0">
                <a:solidFill>
                  <a:prstClr val="white"/>
                </a:solidFill>
              </a:rPr>
              <a:t>summons converts the adventure into its negative. Walled </a:t>
            </a:r>
            <a:r>
              <a:rPr lang="en-US" dirty="0" smtClean="0">
                <a:solidFill>
                  <a:prstClr val="white"/>
                </a:solidFill>
              </a:rPr>
              <a:t>in boredom</a:t>
            </a:r>
            <a:r>
              <a:rPr lang="en-US" dirty="0">
                <a:solidFill>
                  <a:prstClr val="white"/>
                </a:solidFill>
              </a:rPr>
              <a:t>, hard work, or "culture," the subject loses the power </a:t>
            </a:r>
            <a:r>
              <a:rPr lang="en-US" dirty="0" smtClean="0">
                <a:solidFill>
                  <a:prstClr val="white"/>
                </a:solidFill>
              </a:rPr>
              <a:t>of significant </a:t>
            </a:r>
            <a:r>
              <a:rPr lang="en-US" dirty="0">
                <a:solidFill>
                  <a:prstClr val="white"/>
                </a:solidFill>
              </a:rPr>
              <a:t>affirmative action and becomes a victim to be </a:t>
            </a:r>
            <a:r>
              <a:rPr lang="en-US" dirty="0" smtClean="0">
                <a:solidFill>
                  <a:prstClr val="white"/>
                </a:solidFill>
              </a:rPr>
              <a:t>saved. His </a:t>
            </a:r>
            <a:r>
              <a:rPr lang="en-US" dirty="0">
                <a:solidFill>
                  <a:prstClr val="white"/>
                </a:solidFill>
              </a:rPr>
              <a:t>flowering world becomes a wasteland of dry stones and </a:t>
            </a:r>
            <a:r>
              <a:rPr lang="en-US" dirty="0" smtClean="0">
                <a:solidFill>
                  <a:prstClr val="white"/>
                </a:solidFill>
              </a:rPr>
              <a:t>his life </a:t>
            </a:r>
            <a:r>
              <a:rPr lang="en-US" dirty="0">
                <a:solidFill>
                  <a:prstClr val="white"/>
                </a:solidFill>
              </a:rPr>
              <a:t>feels meaningless—even though, like King Minos, he </a:t>
            </a:r>
            <a:r>
              <a:rPr lang="en-US" dirty="0" smtClean="0">
                <a:solidFill>
                  <a:prstClr val="white"/>
                </a:solidFill>
              </a:rPr>
              <a:t>may through </a:t>
            </a:r>
            <a:r>
              <a:rPr lang="en-US" dirty="0">
                <a:solidFill>
                  <a:prstClr val="white"/>
                </a:solidFill>
              </a:rPr>
              <a:t>titanic effort succeed in building an empire of </a:t>
            </a:r>
            <a:r>
              <a:rPr lang="en-US" dirty="0" smtClean="0">
                <a:solidFill>
                  <a:prstClr val="white"/>
                </a:solidFill>
              </a:rPr>
              <a:t>renown. Whatever </a:t>
            </a:r>
            <a:r>
              <a:rPr lang="en-US" dirty="0">
                <a:solidFill>
                  <a:prstClr val="white"/>
                </a:solidFill>
              </a:rPr>
              <a:t>house he builds, it will be a house of death: a </a:t>
            </a:r>
            <a:r>
              <a:rPr lang="en-US" dirty="0" smtClean="0">
                <a:solidFill>
                  <a:prstClr val="white"/>
                </a:solidFill>
              </a:rPr>
              <a:t>labyrinth of </a:t>
            </a:r>
            <a:r>
              <a:rPr lang="en-US" dirty="0">
                <a:solidFill>
                  <a:prstClr val="white"/>
                </a:solidFill>
              </a:rPr>
              <a:t>cyclopean walls to </a:t>
            </a:r>
            <a:r>
              <a:rPr lang="en-US" dirty="0" smtClean="0">
                <a:solidFill>
                  <a:prstClr val="white"/>
                </a:solidFill>
              </a:rPr>
              <a:t>hide from </a:t>
            </a:r>
            <a:r>
              <a:rPr lang="en-US" dirty="0">
                <a:solidFill>
                  <a:prstClr val="white"/>
                </a:solidFill>
              </a:rPr>
              <a:t>him his Minotaur. All he can </a:t>
            </a:r>
            <a:r>
              <a:rPr lang="en-US" dirty="0" smtClean="0">
                <a:solidFill>
                  <a:prstClr val="white"/>
                </a:solidFill>
              </a:rPr>
              <a:t>do is </a:t>
            </a:r>
            <a:r>
              <a:rPr lang="en-US" dirty="0">
                <a:solidFill>
                  <a:prstClr val="white"/>
                </a:solidFill>
              </a:rPr>
              <a:t>create new problems for himself and await the gradual approach</a:t>
            </a:r>
          </a:p>
          <a:p>
            <a:pPr defTabSz="914400"/>
            <a:r>
              <a:rPr lang="en-US" dirty="0">
                <a:solidFill>
                  <a:prstClr val="white"/>
                </a:solidFill>
              </a:rPr>
              <a:t>of his disintegration.</a:t>
            </a:r>
          </a:p>
          <a:p>
            <a:pPr defTabSz="914400"/>
            <a:endParaRPr lang="en-US" dirty="0">
              <a:solidFill>
                <a:prstClr val="black"/>
              </a:solidFill>
            </a:endParaRPr>
          </a:p>
        </p:txBody>
      </p:sp>
      <p:sp>
        <p:nvSpPr>
          <p:cNvPr id="2" name="TextBox 1"/>
          <p:cNvSpPr txBox="1"/>
          <p:nvPr/>
        </p:nvSpPr>
        <p:spPr>
          <a:xfrm>
            <a:off x="3733800" y="6201578"/>
            <a:ext cx="2803071" cy="253916"/>
          </a:xfrm>
          <a:prstGeom prst="rect">
            <a:avLst/>
          </a:prstGeom>
          <a:noFill/>
        </p:spPr>
        <p:txBody>
          <a:bodyPr wrap="square" rtlCol="0">
            <a:spAutoFit/>
          </a:bodyPr>
          <a:lstStyle/>
          <a:p>
            <a:pPr defTabSz="914400"/>
            <a:r>
              <a:rPr lang="en-US" sz="1050" dirty="0" smtClean="0">
                <a:solidFill>
                  <a:prstClr val="black"/>
                </a:solidFill>
              </a:rPr>
              <a:t>Excerpt from The Hero with a Thousand Faces </a:t>
            </a:r>
            <a:endParaRPr lang="en-US" sz="1050" dirty="0">
              <a:solidFill>
                <a:prstClr val="black"/>
              </a:solidFill>
            </a:endParaRPr>
          </a:p>
        </p:txBody>
      </p:sp>
      <p:grpSp>
        <p:nvGrpSpPr>
          <p:cNvPr id="6" name="Group 5"/>
          <p:cNvGrpSpPr/>
          <p:nvPr/>
        </p:nvGrpSpPr>
        <p:grpSpPr>
          <a:xfrm>
            <a:off x="404189" y="92439"/>
            <a:ext cx="1763119" cy="1763119"/>
            <a:chOff x="558233" y="1347"/>
            <a:chExt cx="2065622" cy="2065622"/>
          </a:xfrm>
        </p:grpSpPr>
        <p:sp>
          <p:nvSpPr>
            <p:cNvPr id="7" name="Oval 6"/>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Post-CCLS</a:t>
              </a:r>
              <a:endParaRPr lang="en-US" sz="4400" dirty="0">
                <a:solidFill>
                  <a:prstClr val="white"/>
                </a:solidFill>
              </a:endParaRPr>
            </a:p>
          </p:txBody>
        </p:sp>
      </p:grpSp>
    </p:spTree>
    <p:extLst>
      <p:ext uri="{BB962C8B-B14F-4D97-AF65-F5344CB8AC3E}">
        <p14:creationId xmlns:p14="http://schemas.microsoft.com/office/powerpoint/2010/main" val="3361521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4</a:t>
            </a:r>
          </a:p>
          <a:p>
            <a:pPr algn="ctr"/>
            <a:endParaRPr lang="en-US" dirty="0" smtClean="0"/>
          </a:p>
          <a:p>
            <a:pPr algn="ctr"/>
            <a:r>
              <a:rPr lang="en-US" dirty="0" smtClean="0"/>
              <a:t>Text-based Answers</a:t>
            </a:r>
            <a:endParaRPr lang="en-US" dirty="0"/>
          </a:p>
          <a:p>
            <a:endParaRPr lang="en-US" dirty="0" smtClean="0"/>
          </a:p>
          <a:p>
            <a:endParaRPr lang="en-US" dirty="0"/>
          </a:p>
          <a:p>
            <a:pPr algn="ctr"/>
            <a:r>
              <a:rPr lang="en-US" sz="2000" u="sng" dirty="0" smtClean="0"/>
              <a:t>Question:</a:t>
            </a:r>
          </a:p>
          <a:p>
            <a:endParaRPr lang="en-US" sz="2000" dirty="0" smtClean="0"/>
          </a:p>
          <a:p>
            <a:r>
              <a:rPr lang="en-US" sz="2000" dirty="0" smtClean="0"/>
              <a:t>What </a:t>
            </a:r>
            <a:r>
              <a:rPr lang="en-US" sz="2000" dirty="0"/>
              <a:t>reasons might a hero use to refuse the call to adventure? </a:t>
            </a:r>
          </a:p>
        </p:txBody>
      </p:sp>
      <p:sp>
        <p:nvSpPr>
          <p:cNvPr id="21" name="TextBox 20"/>
          <p:cNvSpPr txBox="1"/>
          <p:nvPr/>
        </p:nvSpPr>
        <p:spPr>
          <a:xfrm>
            <a:off x="381000" y="1371600"/>
            <a:ext cx="6324600" cy="5293757"/>
          </a:xfrm>
          <a:prstGeom prst="rect">
            <a:avLst/>
          </a:prstGeom>
          <a:solidFill>
            <a:schemeClr val="tx1"/>
          </a:solidFill>
          <a:scene3d>
            <a:camera prst="orthographicFront"/>
            <a:lightRig rig="threePt" dir="t"/>
          </a:scene3d>
          <a:sp3d>
            <a:bevelT w="165100" prst="coolSlant"/>
          </a:sp3d>
        </p:spPr>
        <p:txBody>
          <a:bodyPr wrap="square" rtlCol="0">
            <a:spAutoFit/>
          </a:bodyPr>
          <a:lstStyle/>
          <a:p>
            <a:pPr algn="ctr" defTabSz="914400"/>
            <a:r>
              <a:rPr lang="en-US" sz="3200" dirty="0">
                <a:solidFill>
                  <a:prstClr val="white"/>
                </a:solidFill>
              </a:rPr>
              <a:t>Refusal of the Call</a:t>
            </a:r>
          </a:p>
          <a:p>
            <a:pPr defTabSz="914400"/>
            <a:endParaRPr lang="en-US" sz="3200" dirty="0" smtClean="0">
              <a:solidFill>
                <a:prstClr val="white"/>
              </a:solidFill>
            </a:endParaRPr>
          </a:p>
          <a:p>
            <a:pPr defTabSz="914400"/>
            <a:r>
              <a:rPr lang="en-US" sz="3200" dirty="0" smtClean="0">
                <a:solidFill>
                  <a:prstClr val="white"/>
                </a:solidFill>
              </a:rPr>
              <a:t>Often </a:t>
            </a:r>
            <a:r>
              <a:rPr lang="en-US" sz="3200" dirty="0">
                <a:solidFill>
                  <a:prstClr val="white"/>
                </a:solidFill>
              </a:rPr>
              <a:t>when the call </a:t>
            </a:r>
            <a:r>
              <a:rPr lang="en-US" sz="3200" dirty="0" smtClean="0">
                <a:solidFill>
                  <a:prstClr val="white"/>
                </a:solidFill>
              </a:rPr>
              <a:t>[to adventure] is </a:t>
            </a:r>
            <a:r>
              <a:rPr lang="en-US" sz="3200" dirty="0">
                <a:solidFill>
                  <a:prstClr val="white"/>
                </a:solidFill>
              </a:rPr>
              <a:t>given, the future hero refuses to heed it. This may be from a sense of duty or obligation, fear, insecurity, a sense of inadequacy, or any of a range of reasons that work to hold the person in his or her current circumstances. </a:t>
            </a:r>
          </a:p>
          <a:p>
            <a:pPr defTabSz="914400"/>
            <a:endParaRPr lang="en-US" dirty="0">
              <a:solidFill>
                <a:prstClr val="black"/>
              </a:solidFill>
            </a:endParaRPr>
          </a:p>
        </p:txBody>
      </p:sp>
      <p:grpSp>
        <p:nvGrpSpPr>
          <p:cNvPr id="5" name="Group 4"/>
          <p:cNvGrpSpPr/>
          <p:nvPr/>
        </p:nvGrpSpPr>
        <p:grpSpPr>
          <a:xfrm>
            <a:off x="83564"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Pre-CCLS</a:t>
              </a:r>
              <a:endParaRPr lang="en-US" sz="4400" dirty="0">
                <a:solidFill>
                  <a:prstClr val="white"/>
                </a:solidFill>
              </a:endParaRPr>
            </a:p>
          </p:txBody>
        </p:sp>
      </p:grpSp>
    </p:spTree>
    <p:extLst>
      <p:ext uri="{BB962C8B-B14F-4D97-AF65-F5344CB8AC3E}">
        <p14:creationId xmlns:p14="http://schemas.microsoft.com/office/powerpoint/2010/main" val="2034423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fontScale="77500" lnSpcReduction="20000"/>
          </a:bodyPr>
          <a:lstStyle/>
          <a:p>
            <a:pPr algn="ctr"/>
            <a:r>
              <a:rPr lang="en-US" sz="3600" u="sng" dirty="0" smtClean="0"/>
              <a:t>SHIFT 4</a:t>
            </a:r>
          </a:p>
          <a:p>
            <a:pPr algn="ctr"/>
            <a:endParaRPr lang="en-US" dirty="0" smtClean="0"/>
          </a:p>
          <a:p>
            <a:pPr algn="ctr"/>
            <a:r>
              <a:rPr lang="en-US" sz="2400" dirty="0" smtClean="0"/>
              <a:t>Text-based Answers</a:t>
            </a:r>
          </a:p>
          <a:p>
            <a:pPr algn="ctr"/>
            <a:endParaRPr lang="en-US" sz="2400" dirty="0"/>
          </a:p>
          <a:p>
            <a:pPr algn="ctr"/>
            <a:endParaRPr lang="en-US" sz="2400" dirty="0" smtClean="0"/>
          </a:p>
          <a:p>
            <a:pPr algn="ctr"/>
            <a:r>
              <a:rPr lang="en-US" sz="2400" u="sng" dirty="0" smtClean="0"/>
              <a:t>Question:</a:t>
            </a:r>
          </a:p>
          <a:p>
            <a:endParaRPr lang="en-US" sz="2400" dirty="0" smtClean="0"/>
          </a:p>
          <a:p>
            <a:r>
              <a:rPr lang="en-US" sz="2400" dirty="0" smtClean="0"/>
              <a:t>What </a:t>
            </a:r>
            <a:r>
              <a:rPr lang="en-US" sz="2400" dirty="0"/>
              <a:t>fate awaits the (future) hero who refuses the call to adventure? </a:t>
            </a:r>
            <a:endParaRPr lang="en-US" sz="2400" dirty="0" smtClean="0"/>
          </a:p>
          <a:p>
            <a:endParaRPr lang="en-US" sz="2400" dirty="0"/>
          </a:p>
          <a:p>
            <a:r>
              <a:rPr lang="en-US" sz="2400" dirty="0" smtClean="0"/>
              <a:t>Use </a:t>
            </a:r>
            <a:r>
              <a:rPr lang="en-US" sz="2400" dirty="0"/>
              <a:t>specific examples from the text to support your answer.</a:t>
            </a:r>
          </a:p>
          <a:p>
            <a:endParaRPr lang="en-US" dirty="0"/>
          </a:p>
        </p:txBody>
      </p:sp>
      <p:sp>
        <p:nvSpPr>
          <p:cNvPr id="21" name="TextBox 20"/>
          <p:cNvSpPr txBox="1"/>
          <p:nvPr/>
        </p:nvSpPr>
        <p:spPr>
          <a:xfrm>
            <a:off x="381000" y="1371600"/>
            <a:ext cx="6324600" cy="5232202"/>
          </a:xfrm>
          <a:prstGeom prst="rect">
            <a:avLst/>
          </a:prstGeom>
          <a:solidFill>
            <a:schemeClr val="tx1"/>
          </a:solidFill>
          <a:scene3d>
            <a:camera prst="orthographicFront"/>
            <a:lightRig rig="threePt" dir="t"/>
          </a:scene3d>
          <a:sp3d>
            <a:bevelT w="165100" prst="coolSlant"/>
          </a:sp3d>
        </p:spPr>
        <p:txBody>
          <a:bodyPr wrap="square" rtlCol="0">
            <a:spAutoFit/>
          </a:bodyPr>
          <a:lstStyle/>
          <a:p>
            <a:pPr algn="ctr" defTabSz="914400"/>
            <a:r>
              <a:rPr lang="en-US" sz="3200" dirty="0">
                <a:solidFill>
                  <a:prstClr val="white"/>
                </a:solidFill>
              </a:rPr>
              <a:t>Refusal of the Call</a:t>
            </a:r>
          </a:p>
          <a:p>
            <a:pPr defTabSz="914400"/>
            <a:endParaRPr lang="en-US" sz="3200" dirty="0" smtClean="0">
              <a:solidFill>
                <a:prstClr val="white"/>
              </a:solidFill>
            </a:endParaRPr>
          </a:p>
          <a:p>
            <a:pPr defTabSz="914400"/>
            <a:r>
              <a:rPr lang="en-US" dirty="0">
                <a:solidFill>
                  <a:prstClr val="white"/>
                </a:solidFill>
              </a:rPr>
              <a:t>Often in actual life, and not infrequently in the myths and </a:t>
            </a:r>
            <a:r>
              <a:rPr lang="en-US" dirty="0" smtClean="0">
                <a:solidFill>
                  <a:prstClr val="white"/>
                </a:solidFill>
              </a:rPr>
              <a:t>popular tales</a:t>
            </a:r>
            <a:r>
              <a:rPr lang="en-US" dirty="0">
                <a:solidFill>
                  <a:prstClr val="white"/>
                </a:solidFill>
              </a:rPr>
              <a:t>, we encounter the dull case of the call unanswered; for </a:t>
            </a:r>
            <a:r>
              <a:rPr lang="en-US" dirty="0" smtClean="0">
                <a:solidFill>
                  <a:prstClr val="white"/>
                </a:solidFill>
              </a:rPr>
              <a:t>it is </a:t>
            </a:r>
            <a:r>
              <a:rPr lang="en-US" dirty="0">
                <a:solidFill>
                  <a:prstClr val="white"/>
                </a:solidFill>
              </a:rPr>
              <a:t>always possible to turn the ear to other interests. Refusal </a:t>
            </a:r>
            <a:r>
              <a:rPr lang="en-US" dirty="0" smtClean="0">
                <a:solidFill>
                  <a:prstClr val="white"/>
                </a:solidFill>
              </a:rPr>
              <a:t>of the </a:t>
            </a:r>
            <a:r>
              <a:rPr lang="en-US" dirty="0">
                <a:solidFill>
                  <a:prstClr val="white"/>
                </a:solidFill>
              </a:rPr>
              <a:t>summons converts the adventure into its negative. Walled </a:t>
            </a:r>
            <a:r>
              <a:rPr lang="en-US" dirty="0" smtClean="0">
                <a:solidFill>
                  <a:prstClr val="white"/>
                </a:solidFill>
              </a:rPr>
              <a:t>in boredom</a:t>
            </a:r>
            <a:r>
              <a:rPr lang="en-US" dirty="0">
                <a:solidFill>
                  <a:prstClr val="white"/>
                </a:solidFill>
              </a:rPr>
              <a:t>, hard work, or "culture," the subject loses the power </a:t>
            </a:r>
            <a:r>
              <a:rPr lang="en-US" dirty="0" smtClean="0">
                <a:solidFill>
                  <a:prstClr val="white"/>
                </a:solidFill>
              </a:rPr>
              <a:t>of significant </a:t>
            </a:r>
            <a:r>
              <a:rPr lang="en-US" dirty="0">
                <a:solidFill>
                  <a:prstClr val="white"/>
                </a:solidFill>
              </a:rPr>
              <a:t>affirmative action and becomes a victim to be </a:t>
            </a:r>
            <a:r>
              <a:rPr lang="en-US" dirty="0" smtClean="0">
                <a:solidFill>
                  <a:prstClr val="white"/>
                </a:solidFill>
              </a:rPr>
              <a:t>saved. His </a:t>
            </a:r>
            <a:r>
              <a:rPr lang="en-US" dirty="0">
                <a:solidFill>
                  <a:prstClr val="white"/>
                </a:solidFill>
              </a:rPr>
              <a:t>flowering world becomes a wasteland of dry stones and </a:t>
            </a:r>
            <a:r>
              <a:rPr lang="en-US" dirty="0" smtClean="0">
                <a:solidFill>
                  <a:prstClr val="white"/>
                </a:solidFill>
              </a:rPr>
              <a:t>his life </a:t>
            </a:r>
            <a:r>
              <a:rPr lang="en-US" dirty="0">
                <a:solidFill>
                  <a:prstClr val="white"/>
                </a:solidFill>
              </a:rPr>
              <a:t>feels meaningless—even though, like King Minos, he </a:t>
            </a:r>
            <a:r>
              <a:rPr lang="en-US" dirty="0" smtClean="0">
                <a:solidFill>
                  <a:prstClr val="white"/>
                </a:solidFill>
              </a:rPr>
              <a:t>may through </a:t>
            </a:r>
            <a:r>
              <a:rPr lang="en-US" dirty="0">
                <a:solidFill>
                  <a:prstClr val="white"/>
                </a:solidFill>
              </a:rPr>
              <a:t>titanic effort succeed in building an empire of </a:t>
            </a:r>
            <a:r>
              <a:rPr lang="en-US" dirty="0" smtClean="0">
                <a:solidFill>
                  <a:prstClr val="white"/>
                </a:solidFill>
              </a:rPr>
              <a:t>renown. Whatever </a:t>
            </a:r>
            <a:r>
              <a:rPr lang="en-US" dirty="0">
                <a:solidFill>
                  <a:prstClr val="white"/>
                </a:solidFill>
              </a:rPr>
              <a:t>house he builds, it will be a house of death: a </a:t>
            </a:r>
            <a:r>
              <a:rPr lang="en-US" dirty="0" smtClean="0">
                <a:solidFill>
                  <a:prstClr val="white"/>
                </a:solidFill>
              </a:rPr>
              <a:t>labyrinth of </a:t>
            </a:r>
            <a:r>
              <a:rPr lang="en-US" dirty="0">
                <a:solidFill>
                  <a:prstClr val="white"/>
                </a:solidFill>
              </a:rPr>
              <a:t>cyclopean walls to </a:t>
            </a:r>
            <a:r>
              <a:rPr lang="en-US" dirty="0" smtClean="0">
                <a:solidFill>
                  <a:prstClr val="white"/>
                </a:solidFill>
              </a:rPr>
              <a:t>hide from </a:t>
            </a:r>
            <a:r>
              <a:rPr lang="en-US" dirty="0">
                <a:solidFill>
                  <a:prstClr val="white"/>
                </a:solidFill>
              </a:rPr>
              <a:t>him his Minotaur. All he can </a:t>
            </a:r>
            <a:r>
              <a:rPr lang="en-US" dirty="0" smtClean="0">
                <a:solidFill>
                  <a:prstClr val="white"/>
                </a:solidFill>
              </a:rPr>
              <a:t>do is </a:t>
            </a:r>
            <a:r>
              <a:rPr lang="en-US" dirty="0">
                <a:solidFill>
                  <a:prstClr val="white"/>
                </a:solidFill>
              </a:rPr>
              <a:t>create new problems for himself and await the gradual approach</a:t>
            </a:r>
          </a:p>
          <a:p>
            <a:pPr defTabSz="914400"/>
            <a:r>
              <a:rPr lang="en-US" dirty="0">
                <a:solidFill>
                  <a:prstClr val="white"/>
                </a:solidFill>
              </a:rPr>
              <a:t>of his disintegration.</a:t>
            </a:r>
          </a:p>
          <a:p>
            <a:pPr defTabSz="914400"/>
            <a:endParaRPr lang="en-US" dirty="0">
              <a:solidFill>
                <a:prstClr val="black"/>
              </a:solidFill>
            </a:endParaRPr>
          </a:p>
        </p:txBody>
      </p:sp>
      <p:sp>
        <p:nvSpPr>
          <p:cNvPr id="2" name="TextBox 1"/>
          <p:cNvSpPr txBox="1"/>
          <p:nvPr/>
        </p:nvSpPr>
        <p:spPr>
          <a:xfrm>
            <a:off x="3733800" y="6201578"/>
            <a:ext cx="2803071" cy="253916"/>
          </a:xfrm>
          <a:prstGeom prst="rect">
            <a:avLst/>
          </a:prstGeom>
          <a:noFill/>
        </p:spPr>
        <p:txBody>
          <a:bodyPr wrap="square" rtlCol="0">
            <a:spAutoFit/>
          </a:bodyPr>
          <a:lstStyle/>
          <a:p>
            <a:pPr defTabSz="914400"/>
            <a:r>
              <a:rPr lang="en-US" sz="1050" dirty="0" smtClean="0">
                <a:solidFill>
                  <a:prstClr val="black"/>
                </a:solidFill>
              </a:rPr>
              <a:t>Excerpt from The Hero with a Thousand Faces </a:t>
            </a:r>
            <a:endParaRPr lang="en-US" sz="1050" dirty="0">
              <a:solidFill>
                <a:prstClr val="black"/>
              </a:solidFill>
            </a:endParaRPr>
          </a:p>
        </p:txBody>
      </p:sp>
      <p:grpSp>
        <p:nvGrpSpPr>
          <p:cNvPr id="6" name="Group 5"/>
          <p:cNvGrpSpPr/>
          <p:nvPr/>
        </p:nvGrpSpPr>
        <p:grpSpPr>
          <a:xfrm>
            <a:off x="142939" y="92439"/>
            <a:ext cx="1763119" cy="1763119"/>
            <a:chOff x="558233" y="1347"/>
            <a:chExt cx="2065622" cy="2065622"/>
          </a:xfrm>
        </p:grpSpPr>
        <p:sp>
          <p:nvSpPr>
            <p:cNvPr id="7" name="Oval 6"/>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Post-CCLS</a:t>
              </a:r>
              <a:endParaRPr lang="en-US" sz="4400" dirty="0">
                <a:solidFill>
                  <a:prstClr val="white"/>
                </a:solidFill>
              </a:endParaRPr>
            </a:p>
          </p:txBody>
        </p:sp>
      </p:gr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2125091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5</a:t>
            </a:r>
          </a:p>
          <a:p>
            <a:pPr algn="ctr"/>
            <a:endParaRPr lang="en-US" dirty="0" smtClean="0"/>
          </a:p>
          <a:p>
            <a:pPr algn="ctr"/>
            <a:r>
              <a:rPr lang="en-US" sz="3200" dirty="0" smtClean="0"/>
              <a:t>Writing from Sources</a:t>
            </a:r>
          </a:p>
          <a:p>
            <a:pPr algn="ctr"/>
            <a:endParaRPr lang="en-US" dirty="0"/>
          </a:p>
        </p:txBody>
      </p:sp>
      <p:graphicFrame>
        <p:nvGraphicFramePr>
          <p:cNvPr id="4" name="Diagram 3"/>
          <p:cNvGraphicFramePr/>
          <p:nvPr>
            <p:extLst>
              <p:ext uri="{D42A27DB-BD31-4B8C-83A1-F6EECF244321}">
                <p14:modId xmlns:p14="http://schemas.microsoft.com/office/powerpoint/2010/main" val="3376666356"/>
              </p:ext>
            </p:extLst>
          </p:nvPr>
        </p:nvGraphicFramePr>
        <p:xfrm>
          <a:off x="381000" y="2992582"/>
          <a:ext cx="6096000" cy="3332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404189"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Pre-CCLS</a:t>
              </a:r>
              <a:endParaRPr lang="en-US" sz="4400" dirty="0">
                <a:solidFill>
                  <a:prstClr val="white"/>
                </a:solidFill>
              </a:endParaRPr>
            </a:p>
          </p:txBody>
        </p:sp>
      </p:grpSp>
    </p:spTree>
    <p:extLst>
      <p:ext uri="{BB962C8B-B14F-4D97-AF65-F5344CB8AC3E}">
        <p14:creationId xmlns:p14="http://schemas.microsoft.com/office/powerpoint/2010/main" val="2064568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02928" y="10886"/>
            <a:ext cx="1872343" cy="3581400"/>
          </a:xfrm>
        </p:spPr>
        <p:txBody>
          <a:bodyPr>
            <a:normAutofit/>
          </a:bodyPr>
          <a:lstStyle/>
          <a:p>
            <a:pPr algn="ctr"/>
            <a:r>
              <a:rPr lang="en-US" sz="3600" u="sng" dirty="0" smtClean="0"/>
              <a:t>SHIFT 5</a:t>
            </a:r>
          </a:p>
          <a:p>
            <a:pPr algn="ctr"/>
            <a:endParaRPr lang="en-US" dirty="0" smtClean="0"/>
          </a:p>
          <a:p>
            <a:pPr algn="ctr"/>
            <a:r>
              <a:rPr lang="en-US" sz="3200" dirty="0" smtClean="0"/>
              <a:t>Writing from Sources</a:t>
            </a:r>
          </a:p>
          <a:p>
            <a:pPr algn="ctr"/>
            <a:endParaRPr lang="en-US" dirty="0"/>
          </a:p>
        </p:txBody>
      </p:sp>
      <p:graphicFrame>
        <p:nvGraphicFramePr>
          <p:cNvPr id="5" name="Diagram 4"/>
          <p:cNvGraphicFramePr/>
          <p:nvPr>
            <p:extLst>
              <p:ext uri="{D42A27DB-BD31-4B8C-83A1-F6EECF244321}">
                <p14:modId xmlns:p14="http://schemas.microsoft.com/office/powerpoint/2010/main" val="4041182147"/>
              </p:ext>
            </p:extLst>
          </p:nvPr>
        </p:nvGraphicFramePr>
        <p:xfrm>
          <a:off x="457200" y="1947552"/>
          <a:ext cx="6019800" cy="4377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239000" y="3352800"/>
            <a:ext cx="1600200" cy="3170099"/>
          </a:xfrm>
          <a:prstGeom prst="rect">
            <a:avLst/>
          </a:prstGeom>
          <a:noFill/>
        </p:spPr>
        <p:txBody>
          <a:bodyPr wrap="square" rtlCol="0">
            <a:spAutoFit/>
          </a:bodyPr>
          <a:lstStyle/>
          <a:p>
            <a:pPr algn="ctr" defTabSz="914400"/>
            <a:r>
              <a:rPr lang="en-US" u="sng" dirty="0" smtClean="0">
                <a:solidFill>
                  <a:prstClr val="black"/>
                </a:solidFill>
              </a:rPr>
              <a:t>Critical Lens</a:t>
            </a:r>
          </a:p>
          <a:p>
            <a:pPr defTabSz="914400"/>
            <a:endParaRPr lang="en-US" sz="1400" dirty="0" smtClean="0">
              <a:solidFill>
                <a:prstClr val="black"/>
              </a:solidFill>
            </a:endParaRPr>
          </a:p>
          <a:p>
            <a:pPr defTabSz="914400"/>
            <a:r>
              <a:rPr lang="en-US" sz="1400" dirty="0" smtClean="0">
                <a:solidFill>
                  <a:prstClr val="black"/>
                </a:solidFill>
              </a:rPr>
              <a:t>Nothing is given to man on earth – struggle is built into the nature of life, and conflict is possible -  the hero is the man who lets no obstacle prevent him from pursuing the values he has chosen.</a:t>
            </a:r>
          </a:p>
        </p:txBody>
      </p:sp>
      <p:grpSp>
        <p:nvGrpSpPr>
          <p:cNvPr id="7" name="Group 6"/>
          <p:cNvGrpSpPr/>
          <p:nvPr/>
        </p:nvGrpSpPr>
        <p:grpSpPr>
          <a:xfrm>
            <a:off x="404189" y="92439"/>
            <a:ext cx="1763119" cy="1763119"/>
            <a:chOff x="558233" y="1347"/>
            <a:chExt cx="2065622" cy="2065622"/>
          </a:xfrm>
        </p:grpSpPr>
        <p:sp>
          <p:nvSpPr>
            <p:cNvPr id="8" name="Oval 7"/>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Post-CCLS</a:t>
              </a:r>
              <a:endParaRPr lang="en-US" sz="4400" dirty="0">
                <a:solidFill>
                  <a:prstClr val="white"/>
                </a:solidFill>
              </a:endParaRPr>
            </a:p>
          </p:txBody>
        </p:sp>
      </p:grpSp>
    </p:spTree>
    <p:extLst>
      <p:ext uri="{BB962C8B-B14F-4D97-AF65-F5344CB8AC3E}">
        <p14:creationId xmlns:p14="http://schemas.microsoft.com/office/powerpoint/2010/main" val="2321520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6</a:t>
            </a:r>
          </a:p>
          <a:p>
            <a:pPr algn="ctr"/>
            <a:endParaRPr lang="en-US" dirty="0" smtClean="0"/>
          </a:p>
          <a:p>
            <a:pPr algn="ctr"/>
            <a:r>
              <a:rPr lang="en-US" sz="2400" dirty="0" smtClean="0"/>
              <a:t>Academic Vocabulary</a:t>
            </a:r>
            <a:endParaRPr lang="en-US" sz="2400" dirty="0"/>
          </a:p>
          <a:p>
            <a:endParaRPr lang="en-US" dirty="0"/>
          </a:p>
        </p:txBody>
      </p:sp>
      <p:graphicFrame>
        <p:nvGraphicFramePr>
          <p:cNvPr id="4" name="Diagram 3"/>
          <p:cNvGraphicFramePr/>
          <p:nvPr>
            <p:extLst>
              <p:ext uri="{D42A27DB-BD31-4B8C-83A1-F6EECF244321}">
                <p14:modId xmlns:p14="http://schemas.microsoft.com/office/powerpoint/2010/main" val="2424788910"/>
              </p:ext>
            </p:extLst>
          </p:nvPr>
        </p:nvGraphicFramePr>
        <p:xfrm>
          <a:off x="457200" y="381000"/>
          <a:ext cx="6096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404189"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Pre-CCLS</a:t>
              </a:r>
              <a:endParaRPr lang="en-US" sz="4400" dirty="0">
                <a:solidFill>
                  <a:prstClr val="white"/>
                </a:solidFill>
              </a:endParaRPr>
            </a:p>
          </p:txBody>
        </p:sp>
      </p:grpSp>
    </p:spTree>
    <p:extLst>
      <p:ext uri="{BB962C8B-B14F-4D97-AF65-F5344CB8AC3E}">
        <p14:creationId xmlns:p14="http://schemas.microsoft.com/office/powerpoint/2010/main" val="3536593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6</a:t>
            </a:r>
          </a:p>
          <a:p>
            <a:pPr algn="ctr"/>
            <a:endParaRPr lang="en-US" dirty="0" smtClean="0"/>
          </a:p>
          <a:p>
            <a:pPr algn="ctr"/>
            <a:r>
              <a:rPr lang="en-US" sz="2400" dirty="0" smtClean="0"/>
              <a:t>Academic Vocabulary</a:t>
            </a:r>
            <a:endParaRPr lang="en-US" sz="2400" dirty="0"/>
          </a:p>
          <a:p>
            <a:endParaRPr lang="en-US" dirty="0"/>
          </a:p>
        </p:txBody>
      </p:sp>
      <p:graphicFrame>
        <p:nvGraphicFramePr>
          <p:cNvPr id="5" name="Diagram 4"/>
          <p:cNvGraphicFramePr/>
          <p:nvPr>
            <p:extLst>
              <p:ext uri="{D42A27DB-BD31-4B8C-83A1-F6EECF244321}">
                <p14:modId xmlns:p14="http://schemas.microsoft.com/office/powerpoint/2010/main" val="2625697837"/>
              </p:ext>
            </p:extLst>
          </p:nvPr>
        </p:nvGraphicFramePr>
        <p:xfrm>
          <a:off x="1909106" y="457200"/>
          <a:ext cx="4720294" cy="6103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202314"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266950" fontAlgn="base">
                <a:lnSpc>
                  <a:spcPct val="90000"/>
                </a:lnSpc>
                <a:spcBef>
                  <a:spcPct val="0"/>
                </a:spcBef>
                <a:spcAft>
                  <a:spcPct val="35000"/>
                </a:spcAft>
              </a:pPr>
              <a:r>
                <a:rPr lang="en-US" sz="4400" dirty="0" smtClean="0">
                  <a:solidFill>
                    <a:prstClr val="white"/>
                  </a:solidFill>
                </a:rPr>
                <a:t>Post-CCLS</a:t>
              </a:r>
              <a:endParaRPr lang="en-US" sz="4400" dirty="0">
                <a:solidFill>
                  <a:prstClr val="white"/>
                </a:solidFill>
              </a:endParaRPr>
            </a:p>
          </p:txBody>
        </p:sp>
      </p:grpSp>
    </p:spTree>
    <p:extLst>
      <p:ext uri="{BB962C8B-B14F-4D97-AF65-F5344CB8AC3E}">
        <p14:creationId xmlns:p14="http://schemas.microsoft.com/office/powerpoint/2010/main" val="3040548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a:t>What have you been up to? </a:t>
            </a:r>
            <a:r>
              <a:rPr lang="en-US" dirty="0" smtClean="0"/>
              <a:t>How are you doing with the SLOs?</a:t>
            </a:r>
            <a:endParaRPr lang="en-US" dirty="0"/>
          </a:p>
          <a:p>
            <a:r>
              <a:rPr lang="en-US" dirty="0" smtClean="0"/>
              <a:t>Mini-lesson: Six </a:t>
            </a:r>
            <a:r>
              <a:rPr lang="en-US" dirty="0"/>
              <a:t>shifts in ELA/Literacy</a:t>
            </a:r>
          </a:p>
          <a:p>
            <a:r>
              <a:rPr lang="en-US" dirty="0"/>
              <a:t>Your Evidence collection</a:t>
            </a:r>
          </a:p>
          <a:p>
            <a:r>
              <a:rPr lang="en-US" dirty="0"/>
              <a:t>Evidence collection and a rubric</a:t>
            </a:r>
          </a:p>
          <a:p>
            <a:r>
              <a:rPr lang="en-US" dirty="0"/>
              <a:t>Managing mini-observations</a:t>
            </a:r>
          </a:p>
          <a:p>
            <a:r>
              <a:rPr lang="en-US" dirty="0"/>
              <a:t>Growth-Producing Feedback</a:t>
            </a:r>
          </a:p>
        </p:txBody>
      </p:sp>
    </p:spTree>
    <p:extLst>
      <p:ext uri="{BB962C8B-B14F-4D97-AF65-F5344CB8AC3E}">
        <p14:creationId xmlns:p14="http://schemas.microsoft.com/office/powerpoint/2010/main" val="256507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352"/>
            <a:ext cx="9144000" cy="2937405"/>
          </a:xfrm>
        </p:spPr>
        <p:txBody>
          <a:bodyPr>
            <a:normAutofit/>
          </a:bodyPr>
          <a:lstStyle/>
          <a:p>
            <a:r>
              <a:rPr lang="en-US" b="0" dirty="0" smtClean="0"/>
              <a:t>What does this mean for teachers?</a:t>
            </a:r>
            <a:br>
              <a:rPr lang="en-US" b="0" dirty="0" smtClean="0"/>
            </a:br>
            <a:r>
              <a:rPr lang="en-US" sz="1800" b="0" dirty="0" smtClean="0"/>
              <a:t/>
            </a:r>
            <a:br>
              <a:rPr lang="en-US" sz="1800" b="0" dirty="0" smtClean="0"/>
            </a:br>
            <a:r>
              <a:rPr lang="en-US" b="0" dirty="0" smtClean="0"/>
              <a:t>What does this mean for leaders?</a:t>
            </a:r>
            <a:endParaRPr lang="en-US" b="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2842" y="3487965"/>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552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Think about this activity; </a:t>
            </a:r>
            <a:r>
              <a:rPr lang="en-US" b="1" dirty="0" smtClean="0"/>
              <a:t>discuss</a:t>
            </a:r>
            <a:r>
              <a:rPr lang="en-US" dirty="0" smtClean="0"/>
              <a:t> in your table group:</a:t>
            </a:r>
          </a:p>
          <a:p>
            <a:r>
              <a:rPr lang="en-US" dirty="0" smtClean="0"/>
              <a:t>Would you do this activity with teachers?</a:t>
            </a:r>
          </a:p>
          <a:p>
            <a:r>
              <a:rPr lang="en-US" dirty="0" smtClean="0"/>
              <a:t>What would it accomplish?</a:t>
            </a:r>
          </a:p>
          <a:p>
            <a:pPr marL="68580" indent="0">
              <a:buNone/>
            </a:pPr>
            <a:endParaRPr lang="en-US" dirty="0" smtClean="0"/>
          </a:p>
        </p:txBody>
      </p:sp>
      <p:pic>
        <p:nvPicPr>
          <p:cNvPr id="1966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10892" y="3578366"/>
            <a:ext cx="3698417" cy="30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58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Power of</a:t>
            </a:r>
            <a:br>
              <a:rPr lang="en-US" dirty="0" smtClean="0"/>
            </a:br>
            <a:r>
              <a:rPr lang="en-US" dirty="0" smtClean="0"/>
              <a:t>Mini-Observations</a:t>
            </a:r>
            <a:endParaRPr lang="en-US" dirty="0"/>
          </a:p>
        </p:txBody>
      </p:sp>
    </p:spTree>
    <p:extLst>
      <p:ext uri="{BB962C8B-B14F-4D97-AF65-F5344CB8AC3E}">
        <p14:creationId xmlns:p14="http://schemas.microsoft.com/office/powerpoint/2010/main" val="3476652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
        <p:nvSpPr>
          <p:cNvPr id="13" name="Oval 12"/>
          <p:cNvSpPr/>
          <p:nvPr/>
        </p:nvSpPr>
        <p:spPr>
          <a:xfrm>
            <a:off x="2985169" y="1696239"/>
            <a:ext cx="3247846" cy="73755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2460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4191274" cy="509857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5823631" y="978803"/>
            <a:ext cx="2646348" cy="8001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smtClean="0">
                <a:latin typeface="+mj-lt"/>
              </a:rPr>
              <a:t>Conversation,</a:t>
            </a:r>
            <a:br>
              <a:rPr lang="en-US" b="1" dirty="0" smtClean="0">
                <a:latin typeface="+mj-lt"/>
              </a:rPr>
            </a:br>
            <a:r>
              <a:rPr lang="en-US" b="1" dirty="0" smtClean="0">
                <a:latin typeface="+mj-lt"/>
              </a:rPr>
              <a:t>Questions &amp;</a:t>
            </a:r>
            <a:br>
              <a:rPr lang="en-US" b="1" dirty="0" smtClean="0">
                <a:latin typeface="+mj-lt"/>
              </a:rPr>
            </a:br>
            <a:r>
              <a:rPr lang="en-US" b="1" dirty="0" smtClean="0">
                <a:latin typeface="+mj-lt"/>
              </a:rPr>
              <a:t>Discussion</a:t>
            </a:r>
            <a:endParaRPr lang="en-US" b="1" dirty="0">
              <a:latin typeface="+mj-lt"/>
            </a:endParaRPr>
          </a:p>
        </p:txBody>
      </p:sp>
      <p:sp>
        <p:nvSpPr>
          <p:cNvPr id="45064" name="Rectangle 6"/>
          <p:cNvSpPr>
            <a:spLocks noChangeArrowheads="1"/>
          </p:cNvSpPr>
          <p:nvPr/>
        </p:nvSpPr>
        <p:spPr bwMode="auto">
          <a:xfrm>
            <a:off x="6016505" y="23118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smtClean="0">
                <a:latin typeface="+mj-lt"/>
              </a:rPr>
              <a:t>Respect &amp;</a:t>
            </a:r>
            <a:br>
              <a:rPr lang="en-US" sz="2400" b="1" dirty="0" smtClean="0">
                <a:latin typeface="+mj-lt"/>
              </a:rPr>
            </a:br>
            <a:r>
              <a:rPr lang="en-US" sz="2400" b="1" dirty="0" smtClean="0">
                <a:latin typeface="+mj-lt"/>
              </a:rPr>
              <a:t>Rapport</a:t>
            </a:r>
            <a:endParaRPr lang="en-US" sz="2400" b="1" dirty="0">
              <a:latin typeface="+mj-lt"/>
            </a:endParaRPr>
          </a:p>
        </p:txBody>
      </p:sp>
      <p:sp>
        <p:nvSpPr>
          <p:cNvPr id="45065" name="Rectangle 7"/>
          <p:cNvSpPr>
            <a:spLocks noChangeArrowheads="1"/>
          </p:cNvSpPr>
          <p:nvPr/>
        </p:nvSpPr>
        <p:spPr bwMode="auto">
          <a:xfrm>
            <a:off x="6054605" y="40517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546605" y="54487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3263415" y="2013119"/>
            <a:ext cx="2587990" cy="3355298"/>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121405" y="33659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146805" y="48391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 name="Sun 2"/>
          <p:cNvSpPr/>
          <p:nvPr/>
        </p:nvSpPr>
        <p:spPr>
          <a:xfrm>
            <a:off x="895350" y="37943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n 16"/>
          <p:cNvSpPr/>
          <p:nvPr/>
        </p:nvSpPr>
        <p:spPr>
          <a:xfrm>
            <a:off x="15335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n 17"/>
          <p:cNvSpPr/>
          <p:nvPr/>
        </p:nvSpPr>
        <p:spPr>
          <a:xfrm>
            <a:off x="3230322" y="43866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n 18"/>
          <p:cNvSpPr/>
          <p:nvPr/>
        </p:nvSpPr>
        <p:spPr>
          <a:xfrm>
            <a:off x="24860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n 19"/>
          <p:cNvSpPr/>
          <p:nvPr/>
        </p:nvSpPr>
        <p:spPr>
          <a:xfrm>
            <a:off x="1190624" y="254048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n 20"/>
          <p:cNvSpPr/>
          <p:nvPr/>
        </p:nvSpPr>
        <p:spPr>
          <a:xfrm>
            <a:off x="1852612" y="1643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un 21"/>
          <p:cNvSpPr/>
          <p:nvPr/>
        </p:nvSpPr>
        <p:spPr>
          <a:xfrm>
            <a:off x="2166937" y="236292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n 22"/>
          <p:cNvSpPr/>
          <p:nvPr/>
        </p:nvSpPr>
        <p:spPr>
          <a:xfrm>
            <a:off x="1128711" y="461252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n 23"/>
          <p:cNvSpPr/>
          <p:nvPr/>
        </p:nvSpPr>
        <p:spPr>
          <a:xfrm>
            <a:off x="2012965" y="4674079"/>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n 24"/>
          <p:cNvSpPr/>
          <p:nvPr/>
        </p:nvSpPr>
        <p:spPr>
          <a:xfrm>
            <a:off x="3268420" y="502674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un 25"/>
          <p:cNvSpPr/>
          <p:nvPr/>
        </p:nvSpPr>
        <p:spPr>
          <a:xfrm>
            <a:off x="728662" y="3167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un 26"/>
          <p:cNvSpPr/>
          <p:nvPr/>
        </p:nvSpPr>
        <p:spPr>
          <a:xfrm>
            <a:off x="3906595" y="3929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un 27"/>
          <p:cNvSpPr/>
          <p:nvPr/>
        </p:nvSpPr>
        <p:spPr>
          <a:xfrm>
            <a:off x="2805112" y="1629494"/>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un 28"/>
          <p:cNvSpPr/>
          <p:nvPr/>
        </p:nvSpPr>
        <p:spPr>
          <a:xfrm>
            <a:off x="3124199" y="22530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un 29"/>
          <p:cNvSpPr/>
          <p:nvPr/>
        </p:nvSpPr>
        <p:spPr>
          <a:xfrm>
            <a:off x="3649422" y="28037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322269" y="5128838"/>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Line 9"/>
          <p:cNvSpPr>
            <a:spLocks noChangeShapeType="1"/>
          </p:cNvSpPr>
          <p:nvPr/>
        </p:nvSpPr>
        <p:spPr bwMode="auto">
          <a:xfrm flipV="1">
            <a:off x="1699607" y="1778903"/>
            <a:ext cx="3932604" cy="2107029"/>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2" name="Oval 31"/>
          <p:cNvSpPr/>
          <p:nvPr/>
        </p:nvSpPr>
        <p:spPr>
          <a:xfrm>
            <a:off x="758461" y="364635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Line 9"/>
          <p:cNvSpPr>
            <a:spLocks noChangeShapeType="1"/>
          </p:cNvSpPr>
          <p:nvPr/>
        </p:nvSpPr>
        <p:spPr bwMode="auto">
          <a:xfrm flipV="1">
            <a:off x="3601691" y="1378854"/>
            <a:ext cx="2030519" cy="485042"/>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4" name="Oval 33"/>
          <p:cNvSpPr/>
          <p:nvPr/>
        </p:nvSpPr>
        <p:spPr>
          <a:xfrm>
            <a:off x="2651140" y="157570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ine 11"/>
          <p:cNvSpPr>
            <a:spLocks noChangeShapeType="1"/>
          </p:cNvSpPr>
          <p:nvPr/>
        </p:nvSpPr>
        <p:spPr bwMode="auto">
          <a:xfrm>
            <a:off x="7108705" y="1594808"/>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Tree>
    <p:extLst>
      <p:ext uri="{BB962C8B-B14F-4D97-AF65-F5344CB8AC3E}">
        <p14:creationId xmlns:p14="http://schemas.microsoft.com/office/powerpoint/2010/main" val="88278780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fontScale="92500"/>
          </a:bodyPr>
          <a:lstStyle/>
          <a:p>
            <a:r>
              <a:rPr lang="en-US" dirty="0"/>
              <a:t>Being organized and systematic about getting into all classrooms on a regular basis</a:t>
            </a:r>
          </a:p>
          <a:p>
            <a:pPr>
              <a:tabLst>
                <a:tab pos="7942263" algn="l"/>
              </a:tabLst>
            </a:pPr>
            <a:r>
              <a:rPr lang="en-US" dirty="0"/>
              <a:t>Not announcing visits in order to get a representative sampling of teachers’ work</a:t>
            </a:r>
          </a:p>
          <a:p>
            <a:r>
              <a:rPr lang="en-US" dirty="0"/>
              <a:t>Keeping visits to five to ten minutes in order to boost frequency and observe each teacher at least every two or three </a:t>
            </a:r>
            <a:r>
              <a:rPr lang="en-US" dirty="0" smtClean="0"/>
              <a:t>weeks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3800196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a:bodyPr>
          <a:lstStyle/>
          <a:p>
            <a:r>
              <a:rPr lang="en-US" dirty="0" smtClean="0"/>
              <a:t>Giving </a:t>
            </a:r>
            <a:r>
              <a:rPr lang="en-US" dirty="0"/>
              <a:t>prompt, thoughtful, face-to-face feedback to the teacher after every observation</a:t>
            </a:r>
          </a:p>
          <a:p>
            <a:r>
              <a:rPr lang="en-US" dirty="0"/>
              <a:t>Making visits and follow-up informal and low-stakes to maximize adult </a:t>
            </a:r>
            <a:r>
              <a:rPr lang="en-US" dirty="0" smtClean="0"/>
              <a:t>learning</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3786427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fontScale="92500"/>
          </a:bodyPr>
          <a:lstStyle/>
          <a:p>
            <a:r>
              <a:rPr lang="en-US" dirty="0"/>
              <a:t>Being organized and systematic about getting into all classrooms on a regular basis</a:t>
            </a:r>
          </a:p>
          <a:p>
            <a:r>
              <a:rPr lang="en-US" dirty="0"/>
              <a:t>Not announcing visits in order to get a representative sampling of teachers’ work</a:t>
            </a:r>
          </a:p>
          <a:p>
            <a:r>
              <a:rPr lang="en-US" dirty="0"/>
              <a:t>Keeping visits to five to ten minutes in order to boost frequency and observe each teacher at least every two or three weeks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3143259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a:bodyPr>
          <a:lstStyle/>
          <a:p>
            <a:r>
              <a:rPr lang="en-US" dirty="0" smtClean="0"/>
              <a:t>Giving prompt, thoughtful, face-to-face feedback to the teacher after every observation</a:t>
            </a:r>
            <a:endParaRPr lang="en-US" dirty="0"/>
          </a:p>
          <a:p>
            <a:r>
              <a:rPr lang="en-US" dirty="0" smtClean="0"/>
              <a:t>Making </a:t>
            </a:r>
            <a:r>
              <a:rPr lang="en-US" dirty="0"/>
              <a:t>visits and follow-up informal and low-stakes to maximize adult </a:t>
            </a:r>
            <a:r>
              <a:rPr lang="en-US" dirty="0" smtClean="0"/>
              <a:t>learning</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146764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a:bodyPr>
          <a:lstStyle/>
          <a:p>
            <a:r>
              <a:rPr lang="en-US" dirty="0" smtClean="0"/>
              <a:t>Getting </a:t>
            </a:r>
            <a:r>
              <a:rPr lang="en-US" dirty="0"/>
              <a:t>an accurate sense of the quality of instruction students are experiencing on a daily basis</a:t>
            </a:r>
          </a:p>
          <a:p>
            <a:r>
              <a:rPr lang="en-US" dirty="0" smtClean="0"/>
              <a:t>Seeing </a:t>
            </a:r>
            <a:r>
              <a:rPr lang="en-US" dirty="0"/>
              <a:t>students in an instructional setting and get to know their strengths and needs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19232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BINGO</a:t>
            </a:r>
            <a:endParaRPr lang="en-US" dirty="0"/>
          </a:p>
        </p:txBody>
      </p:sp>
      <p:sp>
        <p:nvSpPr>
          <p:cNvPr id="3" name="Content Placeholder 2"/>
          <p:cNvSpPr>
            <a:spLocks noGrp="1"/>
          </p:cNvSpPr>
          <p:nvPr>
            <p:ph idx="1"/>
          </p:nvPr>
        </p:nvSpPr>
        <p:spPr/>
        <p:txBody>
          <a:bodyPr/>
          <a:lstStyle/>
          <a:p>
            <a:r>
              <a:rPr lang="en-US" dirty="0"/>
              <a:t>Listen for the words or terms on your BINGO card</a:t>
            </a:r>
          </a:p>
          <a:p>
            <a:r>
              <a:rPr lang="en-US" dirty="0"/>
              <a:t>Cross of those things you hear in the training</a:t>
            </a:r>
          </a:p>
          <a:p>
            <a:r>
              <a:rPr lang="en-US" dirty="0"/>
              <a:t>Shout </a:t>
            </a:r>
            <a:r>
              <a:rPr lang="en-US" dirty="0" smtClean="0"/>
              <a:t>“BINGO</a:t>
            </a:r>
            <a:r>
              <a:rPr lang="en-US" dirty="0"/>
              <a:t>” </a:t>
            </a:r>
            <a:r>
              <a:rPr lang="en-US" dirty="0" smtClean="0"/>
              <a:t>when</a:t>
            </a:r>
            <a:br>
              <a:rPr lang="en-US" dirty="0" smtClean="0"/>
            </a:br>
            <a:r>
              <a:rPr lang="en-US" dirty="0" smtClean="0"/>
              <a:t>you </a:t>
            </a:r>
            <a:r>
              <a:rPr lang="en-US" dirty="0"/>
              <a:t>have a </a:t>
            </a:r>
            <a:r>
              <a:rPr lang="en-US" dirty="0" smtClean="0"/>
              <a:t>BINGO</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331" y="3623243"/>
            <a:ext cx="2775946" cy="2775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076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a:bodyPr>
          <a:lstStyle/>
          <a:p>
            <a:r>
              <a:rPr lang="en-US" dirty="0" smtClean="0"/>
              <a:t>Getting </a:t>
            </a:r>
            <a:r>
              <a:rPr lang="en-US" dirty="0"/>
              <a:t>to know teachers better, both as instructors and as people</a:t>
            </a:r>
          </a:p>
          <a:p>
            <a:r>
              <a:rPr lang="en-US" dirty="0" smtClean="0"/>
              <a:t>Developing </a:t>
            </a:r>
            <a:r>
              <a:rPr lang="en-US" dirty="0"/>
              <a:t>“situational awareness” – having a finger on the pulse of the school’s culture and climate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1356237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a:bodyPr>
          <a:lstStyle/>
          <a:p>
            <a:r>
              <a:rPr lang="en-US" dirty="0" smtClean="0"/>
              <a:t>Building </a:t>
            </a:r>
            <a:r>
              <a:rPr lang="en-US" dirty="0"/>
              <a:t>trust, the lubricant of effective schools</a:t>
            </a:r>
          </a:p>
          <a:p>
            <a:r>
              <a:rPr lang="en-US" dirty="0" smtClean="0"/>
              <a:t>Identifying </a:t>
            </a:r>
            <a:r>
              <a:rPr lang="en-US" dirty="0"/>
              <a:t>teachers who are having difficulty so they can get additional support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1390107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a:bodyPr>
          <a:lstStyle/>
          <a:p>
            <a:r>
              <a:rPr lang="en-US" dirty="0" smtClean="0"/>
              <a:t>Developing </a:t>
            </a:r>
            <a:r>
              <a:rPr lang="en-US" dirty="0"/>
              <a:t>a de-bureaucratized, informal style that facilitates collegial learning</a:t>
            </a:r>
          </a:p>
          <a:p>
            <a:r>
              <a:rPr lang="en-US" dirty="0" smtClean="0"/>
              <a:t>Being </a:t>
            </a:r>
            <a:r>
              <a:rPr lang="en-US" dirty="0"/>
              <a:t>well-informed for meetings with the leadership team, teacher teams, and parents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2335082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2507"/>
            <a:ext cx="8229600" cy="3493826"/>
          </a:xfrm>
        </p:spPr>
        <p:txBody>
          <a:bodyPr>
            <a:normAutofit/>
          </a:bodyPr>
          <a:lstStyle/>
          <a:p>
            <a:pPr lvl="0">
              <a:lnSpc>
                <a:spcPct val="115000"/>
              </a:lnSpc>
              <a:spcBef>
                <a:spcPts val="0"/>
              </a:spcBef>
              <a:buFont typeface="Symbol"/>
              <a:buChar char=""/>
            </a:pPr>
            <a:r>
              <a:rPr lang="en-US" dirty="0" smtClean="0">
                <a:latin typeface="Arial"/>
                <a:ea typeface="Calibri"/>
                <a:cs typeface="Times New Roman"/>
              </a:rPr>
              <a:t>Gathering </a:t>
            </a:r>
            <a:r>
              <a:rPr lang="en-US" dirty="0">
                <a:latin typeface="Arial"/>
                <a:ea typeface="Calibri"/>
                <a:cs typeface="Times New Roman"/>
              </a:rPr>
              <a:t>lots of data for end-of-year teacher evaluations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9" y="232012"/>
            <a:ext cx="1645228" cy="2384388"/>
          </a:xfrm>
          <a:prstGeom prst="ellipse">
            <a:avLst/>
          </a:prstGeom>
          <a:ln w="190500" cap="rnd">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5" name="Oval Callout 4"/>
          <p:cNvSpPr/>
          <p:nvPr/>
        </p:nvSpPr>
        <p:spPr>
          <a:xfrm>
            <a:off x="6906896" y="232012"/>
            <a:ext cx="2237104" cy="1325535"/>
          </a:xfrm>
          <a:prstGeom prst="wedgeEllipseCallout">
            <a:avLst>
              <a:gd name="adj1" fmla="val -45846"/>
              <a:gd name="adj2" fmla="val 71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87164" y="397762"/>
            <a:ext cx="1876567" cy="1143001"/>
          </a:xfrm>
        </p:spPr>
        <p:txBody>
          <a:bodyPr>
            <a:normAutofit/>
          </a:bodyPr>
          <a:lstStyle/>
          <a:p>
            <a:pPr>
              <a:lnSpc>
                <a:spcPts val="3600"/>
              </a:lnSpc>
            </a:pPr>
            <a:r>
              <a:rPr lang="en-US" sz="4000" dirty="0" smtClean="0"/>
              <a:t>Kim says:</a:t>
            </a:r>
            <a:endParaRPr lang="en-US" sz="4000" dirty="0"/>
          </a:p>
        </p:txBody>
      </p:sp>
      <p:sp>
        <p:nvSpPr>
          <p:cNvPr id="7" name="Title 1"/>
          <p:cNvSpPr txBox="1">
            <a:spLocks/>
          </p:cNvSpPr>
          <p:nvPr/>
        </p:nvSpPr>
        <p:spPr>
          <a:xfrm>
            <a:off x="416255" y="802089"/>
            <a:ext cx="5271339" cy="1490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Arial" pitchFamily="34" charset="0"/>
                <a:ea typeface="+mj-ea"/>
                <a:cs typeface="Arial" pitchFamily="34" charset="0"/>
              </a:defRPr>
            </a:lvl1pPr>
          </a:lstStyle>
          <a:p>
            <a:r>
              <a:rPr lang="en-US" dirty="0" smtClean="0"/>
              <a:t>Essentials of</a:t>
            </a:r>
            <a:br>
              <a:rPr lang="en-US" dirty="0" smtClean="0"/>
            </a:br>
            <a:r>
              <a:rPr lang="en-US" dirty="0" smtClean="0"/>
              <a:t>Mini-Observations</a:t>
            </a:r>
            <a:endParaRPr lang="en-US" dirty="0"/>
          </a:p>
        </p:txBody>
      </p:sp>
    </p:spTree>
    <p:extLst>
      <p:ext uri="{BB962C8B-B14F-4D97-AF65-F5344CB8AC3E}">
        <p14:creationId xmlns:p14="http://schemas.microsoft.com/office/powerpoint/2010/main" val="3641795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http://healthandrunning.com/wp-content/uploads/2010/02/j03857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565" y="1051903"/>
            <a:ext cx="3654827" cy="512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818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5283390"/>
          </a:xfrm>
          <a:prstGeom prst="rect">
            <a:avLst/>
          </a:prstGeom>
          <a:noFill/>
          <a:ln w="9525">
            <a:noFill/>
            <a:miter lim="800000"/>
            <a:headEnd/>
            <a:tailEnd/>
          </a:ln>
        </p:spPr>
        <p:txBody>
          <a:bodyPr/>
          <a:lstStyle/>
          <a:p>
            <a:pPr algn="ctr">
              <a:spcBef>
                <a:spcPct val="20000"/>
              </a:spcBef>
            </a:pPr>
            <a:r>
              <a:rPr lang="en-US" sz="2800" dirty="0" smtClean="0">
                <a:latin typeface="+mn-lt"/>
                <a:ea typeface="ＭＳ Ｐゴシック" pitchFamily="34" charset="-128"/>
              </a:rPr>
              <a:t># of teachers you have _____</a:t>
            </a:r>
          </a:p>
          <a:p>
            <a:pPr algn="ctr">
              <a:spcBef>
                <a:spcPct val="20000"/>
              </a:spcBef>
            </a:pPr>
            <a:endParaRPr lang="en-US" sz="2800" dirty="0" smtClean="0">
              <a:latin typeface="+mn-lt"/>
              <a:ea typeface="ＭＳ Ｐゴシック" pitchFamily="34" charset="-128"/>
            </a:endParaRPr>
          </a:p>
          <a:p>
            <a:pPr algn="ctr">
              <a:spcBef>
                <a:spcPct val="20000"/>
              </a:spcBef>
            </a:pPr>
            <a:r>
              <a:rPr lang="en-US" sz="2800" dirty="0" smtClean="0">
                <a:latin typeface="+mn-lt"/>
                <a:ea typeface="ＭＳ Ｐゴシック" pitchFamily="34" charset="-128"/>
                <a:cs typeface="Times New Roman"/>
              </a:rPr>
              <a:t>÷ by the # of administrators you have</a:t>
            </a:r>
          </a:p>
          <a:p>
            <a:pPr algn="ctr">
              <a:spcBef>
                <a:spcPct val="20000"/>
              </a:spcBef>
            </a:pPr>
            <a:endParaRPr lang="en-US" sz="2800" dirty="0" smtClean="0">
              <a:latin typeface="+mn-lt"/>
              <a:ea typeface="ＭＳ Ｐゴシック" pitchFamily="34" charset="-128"/>
              <a:cs typeface="Times New Roman"/>
            </a:endParaRPr>
          </a:p>
          <a:p>
            <a:pPr algn="ctr">
              <a:spcBef>
                <a:spcPct val="20000"/>
              </a:spcBef>
            </a:pPr>
            <a:r>
              <a:rPr lang="en-US" sz="2800" dirty="0" smtClean="0">
                <a:latin typeface="+mn-lt"/>
                <a:ea typeface="ＭＳ Ｐゴシック" pitchFamily="34" charset="-128"/>
                <a:cs typeface="Times New Roman"/>
              </a:rPr>
              <a:t>= _____</a:t>
            </a:r>
          </a:p>
          <a:p>
            <a:pPr algn="ctr">
              <a:spcBef>
                <a:spcPct val="20000"/>
              </a:spcBef>
            </a:pPr>
            <a:endParaRPr lang="en-US" sz="2400" dirty="0">
              <a:latin typeface="Calibri"/>
              <a:ea typeface="Calibri"/>
              <a:cs typeface="Times New Roman"/>
            </a:endParaRPr>
          </a:p>
          <a:p>
            <a:pPr algn="ctr">
              <a:spcBef>
                <a:spcPct val="20000"/>
              </a:spcBef>
            </a:pPr>
            <a:r>
              <a:rPr lang="en-US" sz="2800" dirty="0">
                <a:ea typeface="ＭＳ Ｐゴシック" pitchFamily="34" charset="-128"/>
                <a:cs typeface="Times New Roman"/>
              </a:rPr>
              <a:t>÷ by </a:t>
            </a:r>
            <a:r>
              <a:rPr lang="en-US" sz="2800" dirty="0" smtClean="0">
                <a:ea typeface="ＭＳ Ｐゴシック" pitchFamily="34" charset="-128"/>
                <a:cs typeface="Times New Roman"/>
              </a:rPr>
              <a:t>4</a:t>
            </a:r>
          </a:p>
          <a:p>
            <a:pPr algn="ctr">
              <a:spcBef>
                <a:spcPct val="20000"/>
              </a:spcBef>
            </a:pPr>
            <a:endParaRPr lang="en-US" sz="2800" dirty="0" smtClean="0">
              <a:ea typeface="ＭＳ Ｐゴシック" pitchFamily="34" charset="-128"/>
              <a:cs typeface="Times New Roman"/>
            </a:endParaRPr>
          </a:p>
          <a:p>
            <a:pPr algn="ctr">
              <a:spcBef>
                <a:spcPct val="20000"/>
              </a:spcBef>
            </a:pPr>
            <a:r>
              <a:rPr lang="en-US" sz="2800" dirty="0" smtClean="0">
                <a:ea typeface="ＭＳ Ｐゴシック" pitchFamily="34" charset="-128"/>
                <a:cs typeface="Times New Roman"/>
              </a:rPr>
              <a:t>= the number of days for a cycle in your building</a:t>
            </a:r>
            <a:endParaRPr lang="en-US" sz="2800" dirty="0" smtClean="0">
              <a:ea typeface="ＭＳ Ｐゴシック" pitchFamily="34" charset="-128"/>
            </a:endParaRPr>
          </a:p>
          <a:p>
            <a:pPr marL="342900" indent="-342900" algn="ctr">
              <a:spcBef>
                <a:spcPct val="20000"/>
              </a:spcBef>
              <a:buFont typeface="Arial" pitchFamily="34" charset="0"/>
              <a:buChar char="•"/>
            </a:pPr>
            <a:endParaRPr lang="en-US" sz="2800" dirty="0">
              <a:latin typeface="+mn-lt"/>
              <a:ea typeface="ＭＳ Ｐゴシック" pitchFamily="34" charset="-128"/>
            </a:endParaRPr>
          </a:p>
        </p:txBody>
      </p:sp>
    </p:spTree>
    <p:extLst>
      <p:ext uri="{BB962C8B-B14F-4D97-AF65-F5344CB8AC3E}">
        <p14:creationId xmlns:p14="http://schemas.microsoft.com/office/powerpoint/2010/main" val="1232582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Qualities of Growth-Producing Feedback?</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From </a:t>
            </a:r>
            <a:r>
              <a:rPr lang="en-US" i="1" dirty="0" smtClean="0">
                <a:solidFill>
                  <a:schemeClr val="tx1"/>
                </a:solidFill>
                <a:effectLst>
                  <a:innerShdw blurRad="63500" dist="50800">
                    <a:prstClr val="black">
                      <a:alpha val="50000"/>
                    </a:prstClr>
                  </a:innerShdw>
                </a:effectLst>
              </a:rPr>
              <a:t>Man on Fire</a:t>
            </a:r>
            <a:r>
              <a:rPr lang="en-US" dirty="0" smtClean="0">
                <a:solidFill>
                  <a:schemeClr val="tx1"/>
                </a:solidFill>
                <a:effectLst>
                  <a:innerShdw blurRad="63500" dist="50800">
                    <a:prstClr val="black">
                      <a:alpha val="50000"/>
                    </a:prstClr>
                  </a:innerShdw>
                </a:effectLst>
              </a:rPr>
              <a:t>, what are</a:t>
            </a:r>
            <a:br>
              <a:rPr lang="en-US" dirty="0" smtClean="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rPr>
              <a:t>the qualities of</a:t>
            </a:r>
            <a:br>
              <a:rPr lang="en-US" dirty="0" smtClean="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rPr>
              <a:t>Growth-Producing Feedback?</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Take a look at</a:t>
            </a:r>
            <a:br>
              <a:rPr lang="en-US" dirty="0" smtClean="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rPr>
              <a:t>Paula Rutherford’s list</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Check out a teacher-principal</a:t>
            </a:r>
            <a:r>
              <a:rPr lang="en-US" dirty="0">
                <a:solidFill>
                  <a:schemeClr val="tx1"/>
                </a:solidFill>
                <a:effectLst>
                  <a:innerShdw blurRad="63500" dist="50800">
                    <a:prstClr val="black">
                      <a:alpha val="50000"/>
                    </a:prstClr>
                  </a:innerShdw>
                </a:effectLst>
              </a:rPr>
              <a:t/>
            </a:r>
            <a:br>
              <a:rPr lang="en-US" dirty="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hlinkClick r:id="rId3"/>
              </a:rPr>
              <a:t>conversation</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36</a:t>
            </a:fld>
            <a:endParaRPr lang="en-US" dirty="0">
              <a:solidFill>
                <a:schemeClr val="bg2">
                  <a:lumMod val="60000"/>
                  <a:lumOff val="40000"/>
                </a:schemeClr>
              </a:solidFill>
              <a:latin typeface="+mn-lt"/>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34" y="4866762"/>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886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6207927"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Checking in with Kim</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Read what Kim has to say about feedback to teachers</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Discuss as a table group: how does his advice compare </a:t>
            </a:r>
            <a:r>
              <a:rPr lang="en-US" dirty="0" smtClean="0">
                <a:solidFill>
                  <a:schemeClr val="tx1"/>
                </a:solidFill>
                <a:effectLst>
                  <a:innerShdw blurRad="63500" dist="50800">
                    <a:prstClr val="black">
                      <a:alpha val="50000"/>
                    </a:prstClr>
                  </a:innerShdw>
                </a:effectLst>
              </a:rPr>
              <a:t>to</a:t>
            </a:r>
            <a:br>
              <a:rPr lang="en-US" dirty="0" smtClean="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rPr>
              <a:t>your walkthrough/mini experiences?</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37</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rot="11321926">
            <a:off x="7059183" y="2902338"/>
            <a:ext cx="1144921" cy="104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rot="493932">
            <a:off x="7235489" y="2931605"/>
            <a:ext cx="948030" cy="276999"/>
          </a:xfrm>
          <a:prstGeom prst="rect">
            <a:avLst/>
          </a:prstGeom>
          <a:noFill/>
        </p:spPr>
        <p:txBody>
          <a:bodyPr wrap="square" rtlCol="0">
            <a:spAutoFit/>
          </a:bodyPr>
          <a:lstStyle/>
          <a:p>
            <a:pPr algn="ctr"/>
            <a:r>
              <a:rPr lang="en-US" sz="1200" b="1" dirty="0" smtClean="0"/>
              <a:t>Page 80</a:t>
            </a:r>
            <a:endParaRPr lang="en-US" sz="1200" b="1"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9633">
            <a:off x="6205195" y="3268406"/>
            <a:ext cx="2462378" cy="328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2494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Conversations</a:t>
            </a:r>
            <a:r>
              <a:rPr lang="en-US" dirty="0" smtClean="0">
                <a:solidFill>
                  <a:schemeClr val="tx1"/>
                </a:solidFill>
                <a:effectLst>
                  <a:innerShdw blurRad="63500" dist="50800">
                    <a:prstClr val="black">
                      <a:alpha val="50000"/>
                    </a:prstClr>
                  </a:innerShdw>
                </a:effectLst>
              </a:rPr>
              <a:t> (</a:t>
            </a:r>
            <a:r>
              <a:rPr lang="en-US" dirty="0" smtClean="0">
                <a:solidFill>
                  <a:schemeClr val="tx1"/>
                </a:solidFill>
                <a:effectLst>
                  <a:innerShdw blurRad="63500" dist="50800">
                    <a:prstClr val="black">
                      <a:alpha val="50000"/>
                    </a:prstClr>
                  </a:innerShdw>
                </a:effectLst>
                <a:hlinkClick r:id="rId3"/>
              </a:rPr>
              <a:t>example</a:t>
            </a:r>
            <a:r>
              <a:rPr lang="en-US" dirty="0" smtClean="0">
                <a:solidFill>
                  <a:schemeClr val="tx1"/>
                </a:solidFill>
                <a:effectLst>
                  <a:innerShdw blurRad="63500" dist="50800">
                    <a:prstClr val="black">
                      <a:alpha val="50000"/>
                    </a:prstClr>
                  </a:innerShdw>
                </a:effectLst>
              </a:rPr>
              <a:t>)</a:t>
            </a:r>
            <a:endParaRPr lang="en-US"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Form a triad</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Each person gets a different colored half-sheet</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Prepare your opening line </a:t>
            </a:r>
            <a:r>
              <a:rPr lang="en-US" dirty="0" smtClean="0">
                <a:solidFill>
                  <a:schemeClr val="tx1"/>
                </a:solidFill>
                <a:effectLst>
                  <a:innerShdw blurRad="63500" dist="50800">
                    <a:prstClr val="black">
                      <a:alpha val="50000"/>
                    </a:prstClr>
                  </a:innerShdw>
                </a:effectLst>
              </a:rPr>
              <a:t>(&lt;30 </a:t>
            </a:r>
            <a:r>
              <a:rPr lang="en-US" dirty="0" smtClean="0">
                <a:solidFill>
                  <a:schemeClr val="tx1"/>
                </a:solidFill>
                <a:effectLst>
                  <a:innerShdw blurRad="63500" dist="50800">
                    <a:prstClr val="black">
                      <a:alpha val="50000"/>
                    </a:prstClr>
                  </a:innerShdw>
                </a:effectLst>
              </a:rPr>
              <a:t>seconds)</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First triad member says opening line to the two others</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Two others give first person feedback</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Repeat the process until everyone in the group has gone</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38</a:t>
            </a:fld>
            <a:endParaRPr lang="en-US" dirty="0">
              <a:solidFill>
                <a:schemeClr val="bg2">
                  <a:lumMod val="60000"/>
                  <a:lumOff val="40000"/>
                </a:schemeClr>
              </a:solidFill>
              <a:latin typeface="+mn-lt"/>
            </a:endParaRPr>
          </a:p>
        </p:txBody>
      </p:sp>
    </p:spTree>
    <p:extLst>
      <p:ext uri="{BB962C8B-B14F-4D97-AF65-F5344CB8AC3E}">
        <p14:creationId xmlns:p14="http://schemas.microsoft.com/office/powerpoint/2010/main" val="38563795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Conversations</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Do a </a:t>
            </a:r>
            <a:r>
              <a:rPr lang="en-US" dirty="0" smtClean="0">
                <a:solidFill>
                  <a:schemeClr val="tx1"/>
                </a:solidFill>
                <a:effectLst>
                  <a:innerShdw blurRad="63500" dist="50800">
                    <a:prstClr val="black">
                      <a:alpha val="50000"/>
                    </a:prstClr>
                  </a:innerShdw>
                </a:effectLst>
                <a:hlinkClick r:id="rId3"/>
              </a:rPr>
              <a:t>mini-observation</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Collect Evidence</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Prepare your thoughts for your follow-up conversation with the teacher. Make sure you have your opening line ready!</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Role-play the conversation.</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Repeat.</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39</a:t>
            </a:fld>
            <a:endParaRPr lang="en-US" dirty="0">
              <a:solidFill>
                <a:schemeClr val="bg2">
                  <a:lumMod val="60000"/>
                  <a:lumOff val="40000"/>
                </a:schemeClr>
              </a:solidFill>
              <a:latin typeface="+mn-lt"/>
            </a:endParaRPr>
          </a:p>
        </p:txBody>
      </p:sp>
    </p:spTree>
    <p:extLst>
      <p:ext uri="{BB962C8B-B14F-4D97-AF65-F5344CB8AC3E}">
        <p14:creationId xmlns:p14="http://schemas.microsoft.com/office/powerpoint/2010/main" val="1910895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
        <p:nvSpPr>
          <p:cNvPr id="13" name="Oval 12"/>
          <p:cNvSpPr/>
          <p:nvPr/>
        </p:nvSpPr>
        <p:spPr>
          <a:xfrm>
            <a:off x="78145" y="1696239"/>
            <a:ext cx="3247846" cy="73755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300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4191274" cy="509857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5823631" y="978803"/>
            <a:ext cx="2646348" cy="8001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smtClean="0">
                <a:latin typeface="+mj-lt"/>
              </a:rPr>
              <a:t>Conversation,</a:t>
            </a:r>
            <a:br>
              <a:rPr lang="en-US" b="1" dirty="0" smtClean="0">
                <a:latin typeface="+mj-lt"/>
              </a:rPr>
            </a:br>
            <a:r>
              <a:rPr lang="en-US" b="1" dirty="0" smtClean="0">
                <a:latin typeface="+mj-lt"/>
              </a:rPr>
              <a:t>Questions &amp;</a:t>
            </a:r>
            <a:br>
              <a:rPr lang="en-US" b="1" dirty="0" smtClean="0">
                <a:latin typeface="+mj-lt"/>
              </a:rPr>
            </a:br>
            <a:r>
              <a:rPr lang="en-US" b="1" dirty="0" smtClean="0">
                <a:latin typeface="+mj-lt"/>
              </a:rPr>
              <a:t>Discussion</a:t>
            </a:r>
            <a:endParaRPr lang="en-US" b="1" dirty="0">
              <a:latin typeface="+mj-lt"/>
            </a:endParaRPr>
          </a:p>
        </p:txBody>
      </p:sp>
      <p:sp>
        <p:nvSpPr>
          <p:cNvPr id="45064" name="Rectangle 6"/>
          <p:cNvSpPr>
            <a:spLocks noChangeArrowheads="1"/>
          </p:cNvSpPr>
          <p:nvPr/>
        </p:nvSpPr>
        <p:spPr bwMode="auto">
          <a:xfrm>
            <a:off x="6016505" y="23118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smtClean="0">
                <a:latin typeface="+mj-lt"/>
              </a:rPr>
              <a:t>Respect &amp;</a:t>
            </a:r>
            <a:br>
              <a:rPr lang="en-US" sz="2400" b="1" dirty="0" smtClean="0">
                <a:latin typeface="+mj-lt"/>
              </a:rPr>
            </a:br>
            <a:r>
              <a:rPr lang="en-US" sz="2400" b="1" dirty="0" smtClean="0">
                <a:latin typeface="+mj-lt"/>
              </a:rPr>
              <a:t>Rapport</a:t>
            </a:r>
            <a:endParaRPr lang="en-US" sz="2400" b="1" dirty="0">
              <a:latin typeface="+mj-lt"/>
            </a:endParaRPr>
          </a:p>
        </p:txBody>
      </p:sp>
      <p:sp>
        <p:nvSpPr>
          <p:cNvPr id="45065" name="Rectangle 7"/>
          <p:cNvSpPr>
            <a:spLocks noChangeArrowheads="1"/>
          </p:cNvSpPr>
          <p:nvPr/>
        </p:nvSpPr>
        <p:spPr bwMode="auto">
          <a:xfrm>
            <a:off x="6054605" y="40517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546605" y="54487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3263415" y="2013119"/>
            <a:ext cx="2587990" cy="3355298"/>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121405" y="33659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146805" y="48391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 name="Sun 2"/>
          <p:cNvSpPr/>
          <p:nvPr/>
        </p:nvSpPr>
        <p:spPr>
          <a:xfrm>
            <a:off x="895350" y="37943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n 16"/>
          <p:cNvSpPr/>
          <p:nvPr/>
        </p:nvSpPr>
        <p:spPr>
          <a:xfrm>
            <a:off x="15335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n 17"/>
          <p:cNvSpPr/>
          <p:nvPr/>
        </p:nvSpPr>
        <p:spPr>
          <a:xfrm>
            <a:off x="3230322" y="43866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n 18"/>
          <p:cNvSpPr/>
          <p:nvPr/>
        </p:nvSpPr>
        <p:spPr>
          <a:xfrm>
            <a:off x="24860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n 19"/>
          <p:cNvSpPr/>
          <p:nvPr/>
        </p:nvSpPr>
        <p:spPr>
          <a:xfrm>
            <a:off x="1190624" y="254048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n 20"/>
          <p:cNvSpPr/>
          <p:nvPr/>
        </p:nvSpPr>
        <p:spPr>
          <a:xfrm>
            <a:off x="1852612" y="1643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un 21"/>
          <p:cNvSpPr/>
          <p:nvPr/>
        </p:nvSpPr>
        <p:spPr>
          <a:xfrm>
            <a:off x="2166937" y="236292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n 22"/>
          <p:cNvSpPr/>
          <p:nvPr/>
        </p:nvSpPr>
        <p:spPr>
          <a:xfrm>
            <a:off x="1128711" y="461252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n 23"/>
          <p:cNvSpPr/>
          <p:nvPr/>
        </p:nvSpPr>
        <p:spPr>
          <a:xfrm>
            <a:off x="2012965" y="4674079"/>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n 24"/>
          <p:cNvSpPr/>
          <p:nvPr/>
        </p:nvSpPr>
        <p:spPr>
          <a:xfrm>
            <a:off x="3268420" y="502674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un 25"/>
          <p:cNvSpPr/>
          <p:nvPr/>
        </p:nvSpPr>
        <p:spPr>
          <a:xfrm>
            <a:off x="728662" y="3167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un 26"/>
          <p:cNvSpPr/>
          <p:nvPr/>
        </p:nvSpPr>
        <p:spPr>
          <a:xfrm>
            <a:off x="3906595" y="3929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un 27"/>
          <p:cNvSpPr/>
          <p:nvPr/>
        </p:nvSpPr>
        <p:spPr>
          <a:xfrm>
            <a:off x="2805112" y="1629494"/>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un 28"/>
          <p:cNvSpPr/>
          <p:nvPr/>
        </p:nvSpPr>
        <p:spPr>
          <a:xfrm>
            <a:off x="3124199" y="22530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un 29"/>
          <p:cNvSpPr/>
          <p:nvPr/>
        </p:nvSpPr>
        <p:spPr>
          <a:xfrm>
            <a:off x="3649422" y="28037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322269" y="5128838"/>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Line 9"/>
          <p:cNvSpPr>
            <a:spLocks noChangeShapeType="1"/>
          </p:cNvSpPr>
          <p:nvPr/>
        </p:nvSpPr>
        <p:spPr bwMode="auto">
          <a:xfrm flipV="1">
            <a:off x="1699607" y="1778903"/>
            <a:ext cx="3932604" cy="2107029"/>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2" name="Oval 31"/>
          <p:cNvSpPr/>
          <p:nvPr/>
        </p:nvSpPr>
        <p:spPr>
          <a:xfrm>
            <a:off x="758461" y="364635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Line 9"/>
          <p:cNvSpPr>
            <a:spLocks noChangeShapeType="1"/>
          </p:cNvSpPr>
          <p:nvPr/>
        </p:nvSpPr>
        <p:spPr bwMode="auto">
          <a:xfrm flipV="1">
            <a:off x="3601691" y="1378854"/>
            <a:ext cx="2030519" cy="485042"/>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4" name="Oval 33"/>
          <p:cNvSpPr/>
          <p:nvPr/>
        </p:nvSpPr>
        <p:spPr>
          <a:xfrm>
            <a:off x="2651140" y="157570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ine 11"/>
          <p:cNvSpPr>
            <a:spLocks noChangeShapeType="1"/>
          </p:cNvSpPr>
          <p:nvPr/>
        </p:nvSpPr>
        <p:spPr bwMode="auto">
          <a:xfrm>
            <a:off x="7108705" y="1594808"/>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Tree>
    <p:extLst>
      <p:ext uri="{BB962C8B-B14F-4D97-AF65-F5344CB8AC3E}">
        <p14:creationId xmlns:p14="http://schemas.microsoft.com/office/powerpoint/2010/main" val="263106688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88" t="10354" r="51307" b="13249"/>
          <a:stretch/>
        </p:blipFill>
        <p:spPr bwMode="auto">
          <a:xfrm>
            <a:off x="1433014" y="1358434"/>
            <a:ext cx="6741993" cy="4987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22979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Content Placeholder 2"/>
          <p:cNvSpPr>
            <a:spLocks noGrp="1"/>
          </p:cNvSpPr>
          <p:nvPr>
            <p:ph idx="1"/>
          </p:nvPr>
        </p:nvSpPr>
        <p:spPr>
          <a:xfrm>
            <a:off x="457200" y="1690915"/>
            <a:ext cx="8331958" cy="4525963"/>
          </a:xfrm>
        </p:spPr>
        <p:txBody>
          <a:bodyPr/>
          <a:lstStyle/>
          <a:p>
            <a:r>
              <a:rPr lang="en-US" dirty="0" smtClean="0"/>
              <a:t>November 2</a:t>
            </a:r>
            <a:r>
              <a:rPr lang="en-US" baseline="30000" dirty="0" smtClean="0"/>
              <a:t>nd</a:t>
            </a:r>
            <a:r>
              <a:rPr lang="en-US" dirty="0" smtClean="0"/>
              <a:t> </a:t>
            </a:r>
            <a:r>
              <a:rPr lang="en-US" dirty="0" smtClean="0"/>
              <a:t>in </a:t>
            </a:r>
            <a:r>
              <a:rPr lang="en-US" dirty="0" smtClean="0"/>
              <a:t>Syracuse</a:t>
            </a:r>
          </a:p>
          <a:p>
            <a:endParaRPr lang="en-US" dirty="0"/>
          </a:p>
          <a:p>
            <a:r>
              <a:rPr lang="en-US" dirty="0" smtClean="0"/>
              <a:t>Agenda will include</a:t>
            </a:r>
          </a:p>
          <a:p>
            <a:pPr lvl="1"/>
            <a:r>
              <a:rPr lang="en-US" dirty="0" smtClean="0"/>
              <a:t>Evidence Collection</a:t>
            </a:r>
          </a:p>
          <a:p>
            <a:pPr lvl="1"/>
            <a:r>
              <a:rPr lang="en-US" dirty="0" smtClean="0"/>
              <a:t>Ongoing Growth-Producing Feedback</a:t>
            </a:r>
            <a:endParaRPr lang="en-US" dirty="0"/>
          </a:p>
        </p:txBody>
      </p:sp>
    </p:spTree>
    <p:extLst>
      <p:ext uri="{BB962C8B-B14F-4D97-AF65-F5344CB8AC3E}">
        <p14:creationId xmlns:p14="http://schemas.microsoft.com/office/powerpoint/2010/main" val="3872901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Content Placeholder 2"/>
          <p:cNvSpPr>
            <a:spLocks noGrp="1"/>
          </p:cNvSpPr>
          <p:nvPr>
            <p:ph idx="1"/>
          </p:nvPr>
        </p:nvSpPr>
        <p:spPr>
          <a:xfrm>
            <a:off x="914400" y="914400"/>
            <a:ext cx="6777317" cy="3508977"/>
          </a:xfrm>
        </p:spPr>
        <p:txBody>
          <a:bodyPr/>
          <a:lstStyle/>
          <a:p>
            <a:pPr marL="68580" indent="0">
              <a:buNone/>
            </a:pPr>
            <a:r>
              <a:rPr lang="en-US" dirty="0" smtClean="0"/>
              <a:t>Questions</a:t>
            </a:r>
          </a:p>
          <a:p>
            <a:pPr marL="68580" indent="0">
              <a:buNone/>
            </a:pPr>
            <a:r>
              <a:rPr lang="en-US" dirty="0" smtClean="0"/>
              <a:t>Visiting the </a:t>
            </a:r>
            <a:r>
              <a:rPr lang="en-US" dirty="0"/>
              <a:t>Parking </a:t>
            </a:r>
            <a:r>
              <a:rPr lang="en-US" dirty="0" smtClean="0"/>
              <a:t>Lot</a:t>
            </a:r>
          </a:p>
          <a:p>
            <a:pPr marL="68580" indent="0">
              <a:buNone/>
            </a:pPr>
            <a:r>
              <a:rPr lang="en-US" dirty="0" smtClean="0"/>
              <a:t>Hits, Misses, and Suggestions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388" y="2974975"/>
            <a:ext cx="34512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2330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Evidence and a Rubric</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Individually, use the evidence at the bottom of the page to identify levels on the rubric (3.2)</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Debrief with your elbow partner? How did it go?</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44</a:t>
            </a:fld>
            <a:endParaRPr lang="en-US" dirty="0">
              <a:solidFill>
                <a:schemeClr val="bg2">
                  <a:lumMod val="60000"/>
                  <a:lumOff val="40000"/>
                </a:schemeClr>
              </a:solidFill>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3638012"/>
            <a:ext cx="3657600" cy="285195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885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 Setting</a:t>
            </a:r>
            <a:endParaRPr lang="en-US" dirty="0"/>
          </a:p>
        </p:txBody>
      </p:sp>
      <p:sp>
        <p:nvSpPr>
          <p:cNvPr id="3" name="Content Placeholder 2"/>
          <p:cNvSpPr>
            <a:spLocks noGrp="1"/>
          </p:cNvSpPr>
          <p:nvPr>
            <p:ph idx="1"/>
          </p:nvPr>
        </p:nvSpPr>
        <p:spPr/>
        <p:txBody>
          <a:bodyPr/>
          <a:lstStyle/>
          <a:p>
            <a:r>
              <a:rPr lang="en-US" dirty="0" smtClean="0"/>
              <a:t>What’s been your meeting strategy?</a:t>
            </a:r>
          </a:p>
          <a:p>
            <a:r>
              <a:rPr lang="en-US" dirty="0" smtClean="0"/>
              <a:t>What’s the status?</a:t>
            </a:r>
          </a:p>
          <a:p>
            <a:r>
              <a:rPr lang="en-US" dirty="0" smtClean="0"/>
              <a:t>How are you keeping track?</a:t>
            </a:r>
          </a:p>
          <a:p>
            <a:r>
              <a:rPr lang="en-US" dirty="0" smtClean="0"/>
              <a:t>How’s the culture?</a:t>
            </a:r>
            <a:endParaRPr lang="en-US" dirty="0"/>
          </a:p>
        </p:txBody>
      </p:sp>
    </p:spTree>
    <p:extLst>
      <p:ext uri="{BB962C8B-B14F-4D97-AF65-F5344CB8AC3E}">
        <p14:creationId xmlns:p14="http://schemas.microsoft.com/office/powerpoint/2010/main" val="2560470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 Celebration</a:t>
            </a:r>
            <a:endParaRPr lang="en-US" dirty="0"/>
          </a:p>
        </p:txBody>
      </p:sp>
      <p:sp>
        <p:nvSpPr>
          <p:cNvPr id="3" name="Content Placeholder 2"/>
          <p:cNvSpPr>
            <a:spLocks noGrp="1"/>
          </p:cNvSpPr>
          <p:nvPr>
            <p:ph idx="1"/>
          </p:nvPr>
        </p:nvSpPr>
        <p:spPr/>
        <p:txBody>
          <a:bodyPr/>
          <a:lstStyle/>
          <a:p>
            <a:r>
              <a:rPr lang="en-US" dirty="0" smtClean="0"/>
              <a:t>When the SLO setting is over, is that worth recognition? Celebration?</a:t>
            </a:r>
          </a:p>
          <a:p>
            <a:r>
              <a:rPr lang="en-US" dirty="0" smtClean="0"/>
              <a:t>What are </a:t>
            </a:r>
            <a:r>
              <a:rPr lang="en-US" dirty="0" smtClean="0">
                <a:hlinkClick r:id="rId3"/>
              </a:rPr>
              <a:t>some of the ways</a:t>
            </a:r>
            <a:r>
              <a:rPr lang="en-US" dirty="0" smtClean="0"/>
              <a:t> </a:t>
            </a:r>
            <a:r>
              <a:rPr lang="en-US" dirty="0" smtClean="0"/>
              <a:t>you </a:t>
            </a:r>
            <a:r>
              <a:rPr lang="en-US" dirty="0" smtClean="0"/>
              <a:t>do things in school to keep things positive?</a:t>
            </a:r>
            <a:endParaRPr lang="en-US" dirty="0"/>
          </a:p>
        </p:txBody>
      </p:sp>
    </p:spTree>
    <p:extLst>
      <p:ext uri="{BB962C8B-B14F-4D97-AF65-F5344CB8AC3E}">
        <p14:creationId xmlns:p14="http://schemas.microsoft.com/office/powerpoint/2010/main" val="2815536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ELA/literacy and the</a:t>
            </a:r>
            <a:br>
              <a:rPr lang="en-US" dirty="0" smtClean="0"/>
            </a:br>
            <a:r>
              <a:rPr lang="en-US" dirty="0" smtClean="0"/>
              <a:t>Common Core</a:t>
            </a:r>
            <a:endParaRPr lang="en-US" dirty="0"/>
          </a:p>
        </p:txBody>
      </p:sp>
    </p:spTree>
    <p:extLst>
      <p:ext uri="{BB962C8B-B14F-4D97-AF65-F5344CB8AC3E}">
        <p14:creationId xmlns:p14="http://schemas.microsoft.com/office/powerpoint/2010/main" val="4053610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Shifts of ELA/literacy</a:t>
            </a:r>
            <a:endParaRPr lang="en-US" dirty="0"/>
          </a:p>
        </p:txBody>
      </p:sp>
      <p:sp>
        <p:nvSpPr>
          <p:cNvPr id="3" name="Content Placeholder 2"/>
          <p:cNvSpPr>
            <a:spLocks noGrp="1"/>
          </p:cNvSpPr>
          <p:nvPr>
            <p:ph idx="1"/>
          </p:nvPr>
        </p:nvSpPr>
        <p:spPr/>
        <p:txBody>
          <a:bodyPr/>
          <a:lstStyle/>
          <a:p>
            <a:r>
              <a:rPr lang="en-US" dirty="0"/>
              <a:t>A quick look at an </a:t>
            </a:r>
            <a:r>
              <a:rPr lang="en-US" dirty="0"/>
              <a:t>engageNY</a:t>
            </a:r>
            <a:r>
              <a:rPr lang="en-US" dirty="0"/>
              <a:t> </a:t>
            </a:r>
            <a:r>
              <a:rPr lang="en-US" dirty="0">
                <a:hlinkClick r:id="rId2"/>
              </a:rPr>
              <a:t>video</a:t>
            </a:r>
            <a:endParaRPr lang="en-US" dirty="0"/>
          </a:p>
          <a:p>
            <a:r>
              <a:rPr lang="en-US" dirty="0">
                <a:hlinkClick r:id="rId3"/>
              </a:rPr>
              <a:t>Publishers criteria </a:t>
            </a:r>
            <a:r>
              <a:rPr lang="en-US" dirty="0"/>
              <a:t>has more info</a:t>
            </a:r>
          </a:p>
          <a:p>
            <a:r>
              <a:rPr lang="en-US" dirty="0"/>
              <a:t>November </a:t>
            </a:r>
            <a:r>
              <a:rPr lang="en-US" dirty="0" smtClean="0"/>
              <a:t>2011 issue of </a:t>
            </a:r>
            <a:r>
              <a:rPr lang="en-US" dirty="0" smtClean="0">
                <a:hlinkClick r:id="rId4"/>
              </a:rPr>
              <a:t>NTnews</a:t>
            </a:r>
            <a:endParaRPr lang="en-US" dirty="0"/>
          </a:p>
          <a:p>
            <a:r>
              <a:rPr lang="en-US" dirty="0"/>
              <a:t>Before/after </a:t>
            </a:r>
            <a:r>
              <a:rPr lang="en-US" dirty="0">
                <a:hlinkClick r:id="rId5"/>
              </a:rPr>
              <a:t>examples </a:t>
            </a:r>
            <a:r>
              <a:rPr lang="en-US" dirty="0"/>
              <a:t>of the shifts</a:t>
            </a:r>
          </a:p>
          <a:p>
            <a:endParaRPr lang="en-US" dirty="0"/>
          </a:p>
        </p:txBody>
      </p:sp>
    </p:spTree>
    <p:extLst>
      <p:ext uri="{BB962C8B-B14F-4D97-AF65-F5344CB8AC3E}">
        <p14:creationId xmlns:p14="http://schemas.microsoft.com/office/powerpoint/2010/main" val="331019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5559755"/>
              </p:ext>
            </p:extLst>
          </p:nvPr>
        </p:nvGraphicFramePr>
        <p:xfrm>
          <a:off x="381000" y="1719262"/>
          <a:ext cx="8407400"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43490" y="1027664"/>
            <a:ext cx="7024744" cy="691598"/>
          </a:xfrm>
        </p:spPr>
        <p:txBody>
          <a:bodyPr>
            <a:normAutofit fontScale="90000"/>
          </a:bodyPr>
          <a:lstStyle/>
          <a:p>
            <a:pPr algn="ctr"/>
            <a:r>
              <a:rPr lang="en-US" sz="4400" dirty="0" smtClean="0">
                <a:latin typeface="+mn-lt"/>
              </a:rPr>
              <a:t>Six Shifts: ELA/Literacy</a:t>
            </a:r>
            <a:endParaRPr lang="en-US" sz="4400" dirty="0">
              <a:latin typeface="+mn-lt"/>
            </a:endParaRPr>
          </a:p>
        </p:txBody>
      </p:sp>
    </p:spTree>
    <p:extLst>
      <p:ext uri="{BB962C8B-B14F-4D97-AF65-F5344CB8AC3E}">
        <p14:creationId xmlns:p14="http://schemas.microsoft.com/office/powerpoint/2010/main" val="409805677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1824</TotalTime>
  <Words>2659</Words>
  <Application>Microsoft Office PowerPoint</Application>
  <PresentationFormat>On-screen Show (4:3)</PresentationFormat>
  <Paragraphs>333</Paragraphs>
  <Slides>44</Slides>
  <Notes>29</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IS_template</vt:lpstr>
      <vt:lpstr>Grid</vt:lpstr>
      <vt:lpstr>Lead Evaluator Training</vt:lpstr>
      <vt:lpstr>Agenda</vt:lpstr>
      <vt:lpstr>Lead Evaluator BINGO</vt:lpstr>
      <vt:lpstr>The Year at a Glance</vt:lpstr>
      <vt:lpstr>SLO Setting</vt:lpstr>
      <vt:lpstr>SLO Celebration</vt:lpstr>
      <vt:lpstr>ELA/literacy and the Common Core</vt:lpstr>
      <vt:lpstr>Six Shifts of ELA/literacy</vt:lpstr>
      <vt:lpstr>Six Shifts: ELA/Literacy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this mean for teachers?  What does this mean for leaders?</vt:lpstr>
      <vt:lpstr>PowerPoint Presentation</vt:lpstr>
      <vt:lpstr>The Power of Mini-Observations</vt:lpstr>
      <vt:lpstr>The Year at a Glance</vt:lpstr>
      <vt:lpstr>PowerPoint Presentation</vt:lpstr>
      <vt:lpstr>Kim says:</vt:lpstr>
      <vt:lpstr>Kim says:</vt:lpstr>
      <vt:lpstr>Kim says:</vt:lpstr>
      <vt:lpstr>Kim says:</vt:lpstr>
      <vt:lpstr>Kim says:</vt:lpstr>
      <vt:lpstr>Kim says:</vt:lpstr>
      <vt:lpstr>Kim says:</vt:lpstr>
      <vt:lpstr>Kim says:</vt:lpstr>
      <vt:lpstr>Kim says: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Next Session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Jeff Craig</cp:lastModifiedBy>
  <cp:revision>95</cp:revision>
  <cp:lastPrinted>2012-09-14T11:38:28Z</cp:lastPrinted>
  <dcterms:created xsi:type="dcterms:W3CDTF">2012-08-15T11:27:34Z</dcterms:created>
  <dcterms:modified xsi:type="dcterms:W3CDTF">2012-10-11T17:44:41Z</dcterms:modified>
</cp:coreProperties>
</file>