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53"/>
  </p:notesMasterIdLst>
  <p:handoutMasterIdLst>
    <p:handoutMasterId r:id="rId54"/>
  </p:handoutMasterIdLst>
  <p:sldIdLst>
    <p:sldId id="256" r:id="rId4"/>
    <p:sldId id="263" r:id="rId5"/>
    <p:sldId id="260" r:id="rId6"/>
    <p:sldId id="261" r:id="rId7"/>
    <p:sldId id="262" r:id="rId8"/>
    <p:sldId id="267" r:id="rId9"/>
    <p:sldId id="291" r:id="rId10"/>
    <p:sldId id="292" r:id="rId11"/>
    <p:sldId id="268" r:id="rId12"/>
    <p:sldId id="293" r:id="rId13"/>
    <p:sldId id="294" r:id="rId14"/>
    <p:sldId id="295" r:id="rId15"/>
    <p:sldId id="296" r:id="rId16"/>
    <p:sldId id="297" r:id="rId17"/>
    <p:sldId id="298" r:id="rId18"/>
    <p:sldId id="299" r:id="rId19"/>
    <p:sldId id="300" r:id="rId20"/>
    <p:sldId id="301" r:id="rId21"/>
    <p:sldId id="307" r:id="rId22"/>
    <p:sldId id="320" r:id="rId23"/>
    <p:sldId id="319" r:id="rId24"/>
    <p:sldId id="321" r:id="rId25"/>
    <p:sldId id="302" r:id="rId26"/>
    <p:sldId id="303" r:id="rId27"/>
    <p:sldId id="304" r:id="rId28"/>
    <p:sldId id="305" r:id="rId29"/>
    <p:sldId id="306" r:id="rId30"/>
    <p:sldId id="316" r:id="rId31"/>
    <p:sldId id="308" r:id="rId32"/>
    <p:sldId id="309" r:id="rId33"/>
    <p:sldId id="310" r:id="rId34"/>
    <p:sldId id="311" r:id="rId35"/>
    <p:sldId id="312" r:id="rId36"/>
    <p:sldId id="313" r:id="rId37"/>
    <p:sldId id="314" r:id="rId38"/>
    <p:sldId id="315" r:id="rId39"/>
    <p:sldId id="325" r:id="rId40"/>
    <p:sldId id="322" r:id="rId41"/>
    <p:sldId id="271" r:id="rId42"/>
    <p:sldId id="272" r:id="rId43"/>
    <p:sldId id="323" r:id="rId44"/>
    <p:sldId id="270" r:id="rId45"/>
    <p:sldId id="324" r:id="rId46"/>
    <p:sldId id="286" r:id="rId47"/>
    <p:sldId id="287" r:id="rId48"/>
    <p:sldId id="288" r:id="rId49"/>
    <p:sldId id="317" r:id="rId50"/>
    <p:sldId id="318" r:id="rId51"/>
    <p:sldId id="290" r:id="rId5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289" autoAdjust="0"/>
  </p:normalViewPr>
  <p:slideViewPr>
    <p:cSldViewPr snapToGrid="0" snapToObjects="1">
      <p:cViewPr>
        <p:scale>
          <a:sx n="50" d="100"/>
          <a:sy n="50" d="100"/>
        </p:scale>
        <p:origin x="-696"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D13F9-23DD-4452-87D9-DF00A53B95A6}"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FFAF90FD-0639-418D-9BA6-44FE18CA45E2}">
      <dgm:prSet phldrT="[Text]" custT="1"/>
      <dgm:spPr>
        <a:solidFill>
          <a:schemeClr val="accent6"/>
        </a:solidFill>
      </dgm:spPr>
      <dgm:t>
        <a:bodyPr/>
        <a:lstStyle/>
        <a:p>
          <a:pPr algn="ctr"/>
          <a:endParaRPr lang="en-US" sz="2000" dirty="0" smtClean="0">
            <a:solidFill>
              <a:schemeClr val="bg1"/>
            </a:solidFill>
          </a:endParaRPr>
        </a:p>
        <a:p>
          <a:pPr algn="ctr"/>
          <a:r>
            <a:rPr lang="en-US" sz="2400" dirty="0" smtClean="0">
              <a:solidFill>
                <a:schemeClr val="bg1"/>
              </a:solidFill>
            </a:rPr>
            <a:t>Interim Assessments and DDI</a:t>
          </a:r>
        </a:p>
        <a:p>
          <a:pPr algn="ctr"/>
          <a:endParaRPr lang="en-US" sz="2500" dirty="0" smtClean="0">
            <a:solidFill>
              <a:schemeClr val="bg1"/>
            </a:solidFill>
          </a:endParaRPr>
        </a:p>
        <a:p>
          <a:pPr algn="ctr"/>
          <a:endParaRPr lang="en-US" sz="2500" dirty="0" smtClean="0">
            <a:solidFill>
              <a:schemeClr val="bg1"/>
            </a:solidFill>
          </a:endParaRPr>
        </a:p>
        <a:p>
          <a:pPr algn="ctr"/>
          <a:endParaRPr lang="en-US" sz="2500" dirty="0" smtClean="0">
            <a:solidFill>
              <a:schemeClr val="bg1"/>
            </a:solidFill>
          </a:endParaRPr>
        </a:p>
        <a:p>
          <a:pPr algn="ctr"/>
          <a:r>
            <a:rPr lang="en-US" sz="2400" dirty="0" smtClean="0">
              <a:solidFill>
                <a:schemeClr val="bg1"/>
              </a:solidFill>
            </a:rPr>
            <a:t>Interim Assessment Design and Implementation</a:t>
          </a:r>
          <a:endParaRPr lang="en-US" sz="2500" dirty="0" smtClean="0">
            <a:solidFill>
              <a:schemeClr val="bg1"/>
            </a:solidFill>
          </a:endParaRPr>
        </a:p>
        <a:p>
          <a:pPr algn="ctr"/>
          <a:endParaRPr lang="en-US" sz="2500" dirty="0" smtClean="0">
            <a:solidFill>
              <a:schemeClr val="bg1"/>
            </a:solidFill>
          </a:endParaRPr>
        </a:p>
      </dgm:t>
    </dgm:pt>
    <dgm:pt modelId="{7512CA48-CFDB-4385-AC2D-A4CF8408D6BA}" type="parTrans" cxnId="{7F9C3EBD-D969-496F-BB86-5409946D1750}">
      <dgm:prSet/>
      <dgm:spPr/>
      <dgm:t>
        <a:bodyPr/>
        <a:lstStyle/>
        <a:p>
          <a:endParaRPr lang="en-US"/>
        </a:p>
      </dgm:t>
    </dgm:pt>
    <dgm:pt modelId="{762F96CA-CC21-45DB-8781-C35243D148CE}" type="sibTrans" cxnId="{7F9C3EBD-D969-496F-BB86-5409946D1750}">
      <dgm:prSet/>
      <dgm:spPr/>
      <dgm:t>
        <a:bodyPr/>
        <a:lstStyle/>
        <a:p>
          <a:endParaRPr lang="en-US"/>
        </a:p>
      </dgm:t>
    </dgm:pt>
    <dgm:pt modelId="{3C381AFB-42E0-4675-B13E-9AAA977EED22}">
      <dgm:prSet phldrT="[Text]" custT="1"/>
      <dgm:spPr/>
      <dgm:t>
        <a:bodyPr/>
        <a:lstStyle/>
        <a:p>
          <a:pPr algn="l"/>
          <a:endParaRPr lang="en-US" sz="1100" dirty="0" smtClean="0">
            <a:solidFill>
              <a:schemeClr val="accent5"/>
            </a:solidFill>
          </a:endParaRPr>
        </a:p>
        <a:p>
          <a:pPr algn="l"/>
          <a:endParaRPr lang="en-US" sz="2000" dirty="0" smtClean="0">
            <a:solidFill>
              <a:schemeClr val="accent5"/>
            </a:solidFill>
          </a:endParaRPr>
        </a:p>
        <a:p>
          <a:pPr algn="l"/>
          <a:r>
            <a:rPr lang="en-US" sz="2000" dirty="0" smtClean="0">
              <a:solidFill>
                <a:schemeClr val="bg1"/>
              </a:solidFill>
            </a:rPr>
            <a:t>Understand the relationship of common interim assessments and Data Driven Instruction (DDI) as  part of Race to the Top</a:t>
          </a:r>
        </a:p>
        <a:p>
          <a:pPr algn="l"/>
          <a:endParaRPr lang="en-US" sz="2000" dirty="0" smtClean="0">
            <a:solidFill>
              <a:schemeClr val="bg1"/>
            </a:solidFill>
          </a:endParaRPr>
        </a:p>
        <a:p>
          <a:pPr algn="l"/>
          <a:endParaRPr lang="en-US" sz="1800" dirty="0" smtClean="0">
            <a:solidFill>
              <a:schemeClr val="bg1"/>
            </a:solidFill>
          </a:endParaRPr>
        </a:p>
      </dgm:t>
    </dgm:pt>
    <dgm:pt modelId="{64AB1D18-F076-4597-AF57-A0A23F58E3F5}" type="parTrans" cxnId="{721BC888-8550-44AC-B733-6539BF31DBFE}">
      <dgm:prSet/>
      <dgm:spPr/>
      <dgm:t>
        <a:bodyPr/>
        <a:lstStyle/>
        <a:p>
          <a:endParaRPr lang="en-US"/>
        </a:p>
      </dgm:t>
    </dgm:pt>
    <dgm:pt modelId="{DD4B997D-EE3D-49F4-A34C-4CF36CBCAACC}" type="sibTrans" cxnId="{721BC888-8550-44AC-B733-6539BF31DBFE}">
      <dgm:prSet/>
      <dgm:spPr/>
      <dgm:t>
        <a:bodyPr/>
        <a:lstStyle/>
        <a:p>
          <a:endParaRPr lang="en-US"/>
        </a:p>
      </dgm:t>
    </dgm:pt>
    <dgm:pt modelId="{5E8090B3-0D77-4BE8-AEF1-CFEB33EBF6A3}">
      <dgm:prSet phldrT="[Text]" custT="1"/>
      <dgm:spPr/>
      <dgm:t>
        <a:bodyPr/>
        <a:lstStyle/>
        <a:p>
          <a:pPr algn="l"/>
          <a:r>
            <a:rPr lang="en-US" sz="2000" dirty="0" smtClean="0">
              <a:solidFill>
                <a:schemeClr val="bg1"/>
              </a:solidFill>
            </a:rPr>
            <a:t>A calendar of an interim assessment schedule</a:t>
          </a:r>
        </a:p>
        <a:p>
          <a:pPr algn="l"/>
          <a:endParaRPr lang="en-US" sz="2000" dirty="0" smtClean="0">
            <a:solidFill>
              <a:schemeClr val="bg1"/>
            </a:solidFill>
          </a:endParaRPr>
        </a:p>
        <a:p>
          <a:pPr algn="l"/>
          <a:r>
            <a:rPr lang="en-US" sz="2000" dirty="0" smtClean="0">
              <a:solidFill>
                <a:schemeClr val="bg1"/>
              </a:solidFill>
            </a:rPr>
            <a:t>Understand and engage in a process for creating an interim assessment</a:t>
          </a:r>
        </a:p>
        <a:p>
          <a:pPr algn="l"/>
          <a:endParaRPr lang="en-US" sz="1800" dirty="0" smtClean="0">
            <a:solidFill>
              <a:schemeClr val="accent5"/>
            </a:solidFill>
          </a:endParaRPr>
        </a:p>
        <a:p>
          <a:pPr algn="l"/>
          <a:r>
            <a:rPr lang="en-US" sz="2000" dirty="0" smtClean="0">
              <a:solidFill>
                <a:schemeClr val="bg1"/>
              </a:solidFill>
            </a:rPr>
            <a:t>One completed interim assessment for your course</a:t>
          </a:r>
        </a:p>
      </dgm:t>
    </dgm:pt>
    <dgm:pt modelId="{6C1B2BAA-5045-40B9-9E6D-2E09D33FE6A0}" type="parTrans" cxnId="{7EA9CC5A-3490-4046-8139-38B29D569E1A}">
      <dgm:prSet/>
      <dgm:spPr/>
      <dgm:t>
        <a:bodyPr/>
        <a:lstStyle/>
        <a:p>
          <a:endParaRPr lang="en-US"/>
        </a:p>
      </dgm:t>
    </dgm:pt>
    <dgm:pt modelId="{A0BAAFC3-4AEC-4EBC-9B2E-AEE7F8CB5B5F}" type="sibTrans" cxnId="{7EA9CC5A-3490-4046-8139-38B29D569E1A}">
      <dgm:prSet/>
      <dgm:spPr/>
      <dgm:t>
        <a:bodyPr/>
        <a:lstStyle/>
        <a:p>
          <a:endParaRPr lang="en-US"/>
        </a:p>
      </dgm:t>
    </dgm:pt>
    <dgm:pt modelId="{31404E05-78CD-45B7-94B1-51DE7D1F03B7}" type="pres">
      <dgm:prSet presAssocID="{0C5D13F9-23DD-4452-87D9-DF00A53B95A6}" presName="vert0" presStyleCnt="0">
        <dgm:presLayoutVars>
          <dgm:dir/>
          <dgm:animOne val="branch"/>
          <dgm:animLvl val="lvl"/>
        </dgm:presLayoutVars>
      </dgm:prSet>
      <dgm:spPr/>
      <dgm:t>
        <a:bodyPr/>
        <a:lstStyle/>
        <a:p>
          <a:endParaRPr lang="en-US"/>
        </a:p>
      </dgm:t>
    </dgm:pt>
    <dgm:pt modelId="{122BD4D0-41F5-4E70-8D9F-6948F7D1ED61}" type="pres">
      <dgm:prSet presAssocID="{FFAF90FD-0639-418D-9BA6-44FE18CA45E2}" presName="thickLine" presStyleLbl="alignNode1" presStyleIdx="0" presStyleCnt="1"/>
      <dgm:spPr/>
      <dgm:t>
        <a:bodyPr/>
        <a:lstStyle/>
        <a:p>
          <a:endParaRPr lang="en-US"/>
        </a:p>
      </dgm:t>
    </dgm:pt>
    <dgm:pt modelId="{F50104B7-4372-49A8-B0FF-485192A8F02C}" type="pres">
      <dgm:prSet presAssocID="{FFAF90FD-0639-418D-9BA6-44FE18CA45E2}" presName="horz1" presStyleCnt="0"/>
      <dgm:spPr/>
      <dgm:t>
        <a:bodyPr/>
        <a:lstStyle/>
        <a:p>
          <a:endParaRPr lang="en-US"/>
        </a:p>
      </dgm:t>
    </dgm:pt>
    <dgm:pt modelId="{2752103B-E5D2-4928-9485-E54965DE5E4C}" type="pres">
      <dgm:prSet presAssocID="{FFAF90FD-0639-418D-9BA6-44FE18CA45E2}" presName="tx1" presStyleLbl="revTx" presStyleIdx="0" presStyleCnt="3" custScaleX="231852" custLinFactNeighborY="0"/>
      <dgm:spPr/>
      <dgm:t>
        <a:bodyPr/>
        <a:lstStyle/>
        <a:p>
          <a:endParaRPr lang="en-US"/>
        </a:p>
      </dgm:t>
    </dgm:pt>
    <dgm:pt modelId="{0B34BC09-6B28-4667-93BD-A992726EAD9D}" type="pres">
      <dgm:prSet presAssocID="{FFAF90FD-0639-418D-9BA6-44FE18CA45E2}" presName="vert1" presStyleCnt="0"/>
      <dgm:spPr/>
      <dgm:t>
        <a:bodyPr/>
        <a:lstStyle/>
        <a:p>
          <a:endParaRPr lang="en-US"/>
        </a:p>
      </dgm:t>
    </dgm:pt>
    <dgm:pt modelId="{72667349-6740-4708-9648-DE9DCD2BDD84}" type="pres">
      <dgm:prSet presAssocID="{3C381AFB-42E0-4675-B13E-9AAA977EED22}" presName="vertSpace2a" presStyleCnt="0"/>
      <dgm:spPr/>
    </dgm:pt>
    <dgm:pt modelId="{81FF405A-2138-42C0-84AB-50EB7F561892}" type="pres">
      <dgm:prSet presAssocID="{3C381AFB-42E0-4675-B13E-9AAA977EED22}" presName="horz2" presStyleCnt="0"/>
      <dgm:spPr/>
      <dgm:t>
        <a:bodyPr/>
        <a:lstStyle/>
        <a:p>
          <a:endParaRPr lang="en-US"/>
        </a:p>
      </dgm:t>
    </dgm:pt>
    <dgm:pt modelId="{F7EFC78B-4699-46EA-BAAC-210D70306035}" type="pres">
      <dgm:prSet presAssocID="{3C381AFB-42E0-4675-B13E-9AAA977EED22}" presName="horzSpace2" presStyleCnt="0"/>
      <dgm:spPr/>
      <dgm:t>
        <a:bodyPr/>
        <a:lstStyle/>
        <a:p>
          <a:endParaRPr lang="en-US"/>
        </a:p>
      </dgm:t>
    </dgm:pt>
    <dgm:pt modelId="{AAC83702-F45B-4CEC-AF4A-07799ED99F2D}" type="pres">
      <dgm:prSet presAssocID="{3C381AFB-42E0-4675-B13E-9AAA977EED22}" presName="tx2" presStyleLbl="revTx" presStyleIdx="1" presStyleCnt="3" custScaleX="109078" custScaleY="57008" custLinFactNeighborX="1045" custLinFactNeighborY="-734"/>
      <dgm:spPr/>
      <dgm:t>
        <a:bodyPr/>
        <a:lstStyle/>
        <a:p>
          <a:endParaRPr lang="en-US"/>
        </a:p>
      </dgm:t>
    </dgm:pt>
    <dgm:pt modelId="{4660AD1F-11DC-498F-8796-F36B67576B7F}" type="pres">
      <dgm:prSet presAssocID="{3C381AFB-42E0-4675-B13E-9AAA977EED22}" presName="vert2" presStyleCnt="0"/>
      <dgm:spPr/>
      <dgm:t>
        <a:bodyPr/>
        <a:lstStyle/>
        <a:p>
          <a:endParaRPr lang="en-US"/>
        </a:p>
      </dgm:t>
    </dgm:pt>
    <dgm:pt modelId="{0C1F7300-1C9B-4B78-99C9-044D73BA84C7}" type="pres">
      <dgm:prSet presAssocID="{3C381AFB-42E0-4675-B13E-9AAA977EED22}" presName="thinLine2b" presStyleLbl="callout" presStyleIdx="0" presStyleCnt="2" custLinFactNeighborX="927" custLinFactNeighborY="-93583"/>
      <dgm:spPr/>
      <dgm:t>
        <a:bodyPr/>
        <a:lstStyle/>
        <a:p>
          <a:endParaRPr lang="en-US"/>
        </a:p>
      </dgm:t>
    </dgm:pt>
    <dgm:pt modelId="{62DB5534-9582-4F31-BD0A-1493C8ECEFF7}" type="pres">
      <dgm:prSet presAssocID="{3C381AFB-42E0-4675-B13E-9AAA977EED22}" presName="vertSpace2b" presStyleCnt="0"/>
      <dgm:spPr/>
      <dgm:t>
        <a:bodyPr/>
        <a:lstStyle/>
        <a:p>
          <a:endParaRPr lang="en-US"/>
        </a:p>
      </dgm:t>
    </dgm:pt>
    <dgm:pt modelId="{D5DBAC83-DBD9-4394-9F74-5EC76123E546}" type="pres">
      <dgm:prSet presAssocID="{5E8090B3-0D77-4BE8-AEF1-CFEB33EBF6A3}" presName="horz2" presStyleCnt="0"/>
      <dgm:spPr/>
    </dgm:pt>
    <dgm:pt modelId="{F2F63A82-1E64-4661-8DF3-0E1A86628791}" type="pres">
      <dgm:prSet presAssocID="{5E8090B3-0D77-4BE8-AEF1-CFEB33EBF6A3}" presName="horzSpace2" presStyleCnt="0"/>
      <dgm:spPr/>
    </dgm:pt>
    <dgm:pt modelId="{5F36B82B-00BC-4418-A0E9-F220FCDF0086}" type="pres">
      <dgm:prSet presAssocID="{5E8090B3-0D77-4BE8-AEF1-CFEB33EBF6A3}" presName="tx2" presStyleLbl="revTx" presStyleIdx="2" presStyleCnt="3" custScaleX="104395" custScaleY="79001" custLinFactNeighborX="1045" custLinFactNeighborY="-5055"/>
      <dgm:spPr/>
      <dgm:t>
        <a:bodyPr/>
        <a:lstStyle/>
        <a:p>
          <a:endParaRPr lang="en-US"/>
        </a:p>
      </dgm:t>
    </dgm:pt>
    <dgm:pt modelId="{9924ABE7-9490-4692-96BC-77EF7D6CDA5D}" type="pres">
      <dgm:prSet presAssocID="{5E8090B3-0D77-4BE8-AEF1-CFEB33EBF6A3}" presName="vert2" presStyleCnt="0"/>
      <dgm:spPr/>
    </dgm:pt>
    <dgm:pt modelId="{8B2F0A83-07E5-40D4-ACBE-4FEDEDDA7C50}" type="pres">
      <dgm:prSet presAssocID="{5E8090B3-0D77-4BE8-AEF1-CFEB33EBF6A3}" presName="thinLine2b" presStyleLbl="callout" presStyleIdx="1" presStyleCnt="2" custLinFactNeighborX="2901" custLinFactNeighborY="-35353"/>
      <dgm:spPr/>
    </dgm:pt>
    <dgm:pt modelId="{8761DF09-5D93-4B4A-BD79-5BE4180A1914}" type="pres">
      <dgm:prSet presAssocID="{5E8090B3-0D77-4BE8-AEF1-CFEB33EBF6A3}" presName="vertSpace2b" presStyleCnt="0"/>
      <dgm:spPr/>
    </dgm:pt>
  </dgm:ptLst>
  <dgm:cxnLst>
    <dgm:cxn modelId="{DDCFBDF9-16F3-414C-B1CB-74EB7DFBE558}" type="presOf" srcId="{5E8090B3-0D77-4BE8-AEF1-CFEB33EBF6A3}" destId="{5F36B82B-00BC-4418-A0E9-F220FCDF0086}" srcOrd="0" destOrd="0" presId="urn:microsoft.com/office/officeart/2008/layout/LinedList"/>
    <dgm:cxn modelId="{721BC888-8550-44AC-B733-6539BF31DBFE}" srcId="{FFAF90FD-0639-418D-9BA6-44FE18CA45E2}" destId="{3C381AFB-42E0-4675-B13E-9AAA977EED22}" srcOrd="0" destOrd="0" parTransId="{64AB1D18-F076-4597-AF57-A0A23F58E3F5}" sibTransId="{DD4B997D-EE3D-49F4-A34C-4CF36CBCAACC}"/>
    <dgm:cxn modelId="{7F9C3EBD-D969-496F-BB86-5409946D1750}" srcId="{0C5D13F9-23DD-4452-87D9-DF00A53B95A6}" destId="{FFAF90FD-0639-418D-9BA6-44FE18CA45E2}" srcOrd="0" destOrd="0" parTransId="{7512CA48-CFDB-4385-AC2D-A4CF8408D6BA}" sibTransId="{762F96CA-CC21-45DB-8781-C35243D148CE}"/>
    <dgm:cxn modelId="{20012455-7878-4BE7-9299-3806DA10C496}" type="presOf" srcId="{3C381AFB-42E0-4675-B13E-9AAA977EED22}" destId="{AAC83702-F45B-4CEC-AF4A-07799ED99F2D}" srcOrd="0" destOrd="0" presId="urn:microsoft.com/office/officeart/2008/layout/LinedList"/>
    <dgm:cxn modelId="{95021B6B-AF35-498E-A151-F3D1A6284C5C}" type="presOf" srcId="{0C5D13F9-23DD-4452-87D9-DF00A53B95A6}" destId="{31404E05-78CD-45B7-94B1-51DE7D1F03B7}" srcOrd="0" destOrd="0" presId="urn:microsoft.com/office/officeart/2008/layout/LinedList"/>
    <dgm:cxn modelId="{7FDC6ACF-00A2-439B-96AF-960AB532B67A}" type="presOf" srcId="{FFAF90FD-0639-418D-9BA6-44FE18CA45E2}" destId="{2752103B-E5D2-4928-9485-E54965DE5E4C}" srcOrd="0" destOrd="0" presId="urn:microsoft.com/office/officeart/2008/layout/LinedList"/>
    <dgm:cxn modelId="{7EA9CC5A-3490-4046-8139-38B29D569E1A}" srcId="{FFAF90FD-0639-418D-9BA6-44FE18CA45E2}" destId="{5E8090B3-0D77-4BE8-AEF1-CFEB33EBF6A3}" srcOrd="1" destOrd="0" parTransId="{6C1B2BAA-5045-40B9-9E6D-2E09D33FE6A0}" sibTransId="{A0BAAFC3-4AEC-4EBC-9B2E-AEE7F8CB5B5F}"/>
    <dgm:cxn modelId="{8EB2E2E9-A52B-43DB-A337-24BB6E81D4F7}" type="presParOf" srcId="{31404E05-78CD-45B7-94B1-51DE7D1F03B7}" destId="{122BD4D0-41F5-4E70-8D9F-6948F7D1ED61}" srcOrd="0" destOrd="0" presId="urn:microsoft.com/office/officeart/2008/layout/LinedList"/>
    <dgm:cxn modelId="{78D20CCB-4A9C-4313-80F3-216557051946}" type="presParOf" srcId="{31404E05-78CD-45B7-94B1-51DE7D1F03B7}" destId="{F50104B7-4372-49A8-B0FF-485192A8F02C}" srcOrd="1" destOrd="0" presId="urn:microsoft.com/office/officeart/2008/layout/LinedList"/>
    <dgm:cxn modelId="{84135290-BDC4-4C25-AD55-B110C98A3D9D}" type="presParOf" srcId="{F50104B7-4372-49A8-B0FF-485192A8F02C}" destId="{2752103B-E5D2-4928-9485-E54965DE5E4C}" srcOrd="0" destOrd="0" presId="urn:microsoft.com/office/officeart/2008/layout/LinedList"/>
    <dgm:cxn modelId="{3FE1C39F-87AD-407E-B659-D42C5D724BF8}" type="presParOf" srcId="{F50104B7-4372-49A8-B0FF-485192A8F02C}" destId="{0B34BC09-6B28-4667-93BD-A992726EAD9D}" srcOrd="1" destOrd="0" presId="urn:microsoft.com/office/officeart/2008/layout/LinedList"/>
    <dgm:cxn modelId="{31CF3607-43F8-47CD-B19C-5129D45C4C05}" type="presParOf" srcId="{0B34BC09-6B28-4667-93BD-A992726EAD9D}" destId="{72667349-6740-4708-9648-DE9DCD2BDD84}" srcOrd="0" destOrd="0" presId="urn:microsoft.com/office/officeart/2008/layout/LinedList"/>
    <dgm:cxn modelId="{9AB6E504-34C0-4FBB-A1F4-2D5AA1FC8EAE}" type="presParOf" srcId="{0B34BC09-6B28-4667-93BD-A992726EAD9D}" destId="{81FF405A-2138-42C0-84AB-50EB7F561892}" srcOrd="1" destOrd="0" presId="urn:microsoft.com/office/officeart/2008/layout/LinedList"/>
    <dgm:cxn modelId="{B95BA73D-0273-4C92-8E9A-CED55453EF5A}" type="presParOf" srcId="{81FF405A-2138-42C0-84AB-50EB7F561892}" destId="{F7EFC78B-4699-46EA-BAAC-210D70306035}" srcOrd="0" destOrd="0" presId="urn:microsoft.com/office/officeart/2008/layout/LinedList"/>
    <dgm:cxn modelId="{67F8FB9F-B793-4990-8BBE-113D0C836229}" type="presParOf" srcId="{81FF405A-2138-42C0-84AB-50EB7F561892}" destId="{AAC83702-F45B-4CEC-AF4A-07799ED99F2D}" srcOrd="1" destOrd="0" presId="urn:microsoft.com/office/officeart/2008/layout/LinedList"/>
    <dgm:cxn modelId="{26956746-10FE-4456-B89A-793B4375755C}" type="presParOf" srcId="{81FF405A-2138-42C0-84AB-50EB7F561892}" destId="{4660AD1F-11DC-498F-8796-F36B67576B7F}" srcOrd="2" destOrd="0" presId="urn:microsoft.com/office/officeart/2008/layout/LinedList"/>
    <dgm:cxn modelId="{0CF4A467-648E-408B-9E6A-C2870C78F788}" type="presParOf" srcId="{0B34BC09-6B28-4667-93BD-A992726EAD9D}" destId="{0C1F7300-1C9B-4B78-99C9-044D73BA84C7}" srcOrd="2" destOrd="0" presId="urn:microsoft.com/office/officeart/2008/layout/LinedList"/>
    <dgm:cxn modelId="{C0D286DF-2675-447E-BCFA-AF59F8A2158C}" type="presParOf" srcId="{0B34BC09-6B28-4667-93BD-A992726EAD9D}" destId="{62DB5534-9582-4F31-BD0A-1493C8ECEFF7}" srcOrd="3" destOrd="0" presId="urn:microsoft.com/office/officeart/2008/layout/LinedList"/>
    <dgm:cxn modelId="{9E5DDE69-057D-42F6-9ADF-09E2A94C8617}" type="presParOf" srcId="{0B34BC09-6B28-4667-93BD-A992726EAD9D}" destId="{D5DBAC83-DBD9-4394-9F74-5EC76123E546}" srcOrd="4" destOrd="0" presId="urn:microsoft.com/office/officeart/2008/layout/LinedList"/>
    <dgm:cxn modelId="{22FD6951-D6F4-4019-8FD2-36992078029E}" type="presParOf" srcId="{D5DBAC83-DBD9-4394-9F74-5EC76123E546}" destId="{F2F63A82-1E64-4661-8DF3-0E1A86628791}" srcOrd="0" destOrd="0" presId="urn:microsoft.com/office/officeart/2008/layout/LinedList"/>
    <dgm:cxn modelId="{332FE4F9-2AC8-46FE-9EF9-6EC8CCD82CBC}" type="presParOf" srcId="{D5DBAC83-DBD9-4394-9F74-5EC76123E546}" destId="{5F36B82B-00BC-4418-A0E9-F220FCDF0086}" srcOrd="1" destOrd="0" presId="urn:microsoft.com/office/officeart/2008/layout/LinedList"/>
    <dgm:cxn modelId="{F32EB641-2D7C-41D8-A45A-18EAC83ACD61}" type="presParOf" srcId="{D5DBAC83-DBD9-4394-9F74-5EC76123E546}" destId="{9924ABE7-9490-4692-96BC-77EF7D6CDA5D}" srcOrd="2" destOrd="0" presId="urn:microsoft.com/office/officeart/2008/layout/LinedList"/>
    <dgm:cxn modelId="{78AEBC7A-6416-4175-845E-81D799D29413}" type="presParOf" srcId="{0B34BC09-6B28-4667-93BD-A992726EAD9D}" destId="{8B2F0A83-07E5-40D4-ACBE-4FEDEDDA7C50}" srcOrd="5" destOrd="0" presId="urn:microsoft.com/office/officeart/2008/layout/LinedList"/>
    <dgm:cxn modelId="{A3148073-41CC-4DB8-86B9-6EFE25D6CF20}" type="presParOf" srcId="{0B34BC09-6B28-4667-93BD-A992726EAD9D}" destId="{8761DF09-5D93-4B4A-BD79-5BE4180A191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5D13F9-23DD-4452-87D9-DF00A53B95A6}"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FFAF90FD-0639-418D-9BA6-44FE18CA45E2}">
      <dgm:prSet phldrT="[Text]" custT="1"/>
      <dgm:spPr>
        <a:solidFill>
          <a:schemeClr val="accent6"/>
        </a:solidFill>
      </dgm:spPr>
      <dgm:t>
        <a:bodyPr/>
        <a:lstStyle/>
        <a:p>
          <a:pPr algn="ctr"/>
          <a:endParaRPr lang="en-US" sz="2000" dirty="0" smtClean="0">
            <a:solidFill>
              <a:schemeClr val="bg1"/>
            </a:solidFill>
          </a:endParaRPr>
        </a:p>
        <a:p>
          <a:pPr algn="ctr"/>
          <a:r>
            <a:rPr lang="en-US" sz="2400" dirty="0" smtClean="0">
              <a:solidFill>
                <a:schemeClr val="bg1"/>
              </a:solidFill>
            </a:rPr>
            <a:t>Interim Assessments and DDI</a:t>
          </a:r>
        </a:p>
        <a:p>
          <a:pPr algn="ctr"/>
          <a:endParaRPr lang="en-US" sz="2500" dirty="0" smtClean="0">
            <a:solidFill>
              <a:schemeClr val="bg1"/>
            </a:solidFill>
          </a:endParaRPr>
        </a:p>
        <a:p>
          <a:pPr algn="ctr"/>
          <a:endParaRPr lang="en-US" sz="2500" dirty="0" smtClean="0">
            <a:solidFill>
              <a:schemeClr val="bg1"/>
            </a:solidFill>
          </a:endParaRPr>
        </a:p>
        <a:p>
          <a:pPr algn="ctr"/>
          <a:endParaRPr lang="en-US" sz="2500" dirty="0" smtClean="0">
            <a:solidFill>
              <a:schemeClr val="bg1"/>
            </a:solidFill>
          </a:endParaRPr>
        </a:p>
        <a:p>
          <a:pPr algn="ctr"/>
          <a:r>
            <a:rPr lang="en-US" sz="2400" dirty="0" smtClean="0">
              <a:solidFill>
                <a:schemeClr val="bg1"/>
              </a:solidFill>
            </a:rPr>
            <a:t>Interim Assessment Design and Implementation</a:t>
          </a:r>
          <a:endParaRPr lang="en-US" sz="2500" dirty="0" smtClean="0">
            <a:solidFill>
              <a:schemeClr val="bg1"/>
            </a:solidFill>
          </a:endParaRPr>
        </a:p>
        <a:p>
          <a:pPr algn="ctr"/>
          <a:endParaRPr lang="en-US" sz="2500" dirty="0" smtClean="0">
            <a:solidFill>
              <a:schemeClr val="bg1"/>
            </a:solidFill>
          </a:endParaRPr>
        </a:p>
      </dgm:t>
    </dgm:pt>
    <dgm:pt modelId="{7512CA48-CFDB-4385-AC2D-A4CF8408D6BA}" type="parTrans" cxnId="{7F9C3EBD-D969-496F-BB86-5409946D1750}">
      <dgm:prSet/>
      <dgm:spPr/>
      <dgm:t>
        <a:bodyPr/>
        <a:lstStyle/>
        <a:p>
          <a:endParaRPr lang="en-US"/>
        </a:p>
      </dgm:t>
    </dgm:pt>
    <dgm:pt modelId="{762F96CA-CC21-45DB-8781-C35243D148CE}" type="sibTrans" cxnId="{7F9C3EBD-D969-496F-BB86-5409946D1750}">
      <dgm:prSet/>
      <dgm:spPr/>
      <dgm:t>
        <a:bodyPr/>
        <a:lstStyle/>
        <a:p>
          <a:endParaRPr lang="en-US"/>
        </a:p>
      </dgm:t>
    </dgm:pt>
    <dgm:pt modelId="{3C381AFB-42E0-4675-B13E-9AAA977EED22}">
      <dgm:prSet phldrT="[Text]" custT="1"/>
      <dgm:spPr/>
      <dgm:t>
        <a:bodyPr/>
        <a:lstStyle/>
        <a:p>
          <a:pPr algn="l"/>
          <a:endParaRPr lang="en-US" sz="1100" dirty="0" smtClean="0">
            <a:solidFill>
              <a:schemeClr val="accent5"/>
            </a:solidFill>
          </a:endParaRPr>
        </a:p>
        <a:p>
          <a:pPr algn="l"/>
          <a:endParaRPr lang="en-US" sz="2000" dirty="0" smtClean="0">
            <a:solidFill>
              <a:schemeClr val="accent5"/>
            </a:solidFill>
          </a:endParaRPr>
        </a:p>
        <a:p>
          <a:pPr algn="l"/>
          <a:r>
            <a:rPr lang="en-US" sz="2000" dirty="0" smtClean="0">
              <a:solidFill>
                <a:schemeClr val="bg1"/>
              </a:solidFill>
            </a:rPr>
            <a:t>Understand the relationship of common interim assessments and Data Driven Instruction (DDI) as  part of Race to the Top</a:t>
          </a:r>
        </a:p>
        <a:p>
          <a:pPr algn="l"/>
          <a:endParaRPr lang="en-US" sz="2000" dirty="0" smtClean="0">
            <a:solidFill>
              <a:schemeClr val="bg1"/>
            </a:solidFill>
          </a:endParaRPr>
        </a:p>
        <a:p>
          <a:pPr algn="l"/>
          <a:endParaRPr lang="en-US" sz="1800" dirty="0" smtClean="0">
            <a:solidFill>
              <a:schemeClr val="bg1"/>
            </a:solidFill>
          </a:endParaRPr>
        </a:p>
      </dgm:t>
    </dgm:pt>
    <dgm:pt modelId="{64AB1D18-F076-4597-AF57-A0A23F58E3F5}" type="parTrans" cxnId="{721BC888-8550-44AC-B733-6539BF31DBFE}">
      <dgm:prSet/>
      <dgm:spPr/>
      <dgm:t>
        <a:bodyPr/>
        <a:lstStyle/>
        <a:p>
          <a:endParaRPr lang="en-US"/>
        </a:p>
      </dgm:t>
    </dgm:pt>
    <dgm:pt modelId="{DD4B997D-EE3D-49F4-A34C-4CF36CBCAACC}" type="sibTrans" cxnId="{721BC888-8550-44AC-B733-6539BF31DBFE}">
      <dgm:prSet/>
      <dgm:spPr/>
      <dgm:t>
        <a:bodyPr/>
        <a:lstStyle/>
        <a:p>
          <a:endParaRPr lang="en-US"/>
        </a:p>
      </dgm:t>
    </dgm:pt>
    <dgm:pt modelId="{5E8090B3-0D77-4BE8-AEF1-CFEB33EBF6A3}">
      <dgm:prSet phldrT="[Text]" custT="1"/>
      <dgm:spPr/>
      <dgm:t>
        <a:bodyPr/>
        <a:lstStyle/>
        <a:p>
          <a:pPr algn="l"/>
          <a:r>
            <a:rPr lang="en-US" sz="2000" dirty="0" smtClean="0">
              <a:solidFill>
                <a:schemeClr val="bg1"/>
              </a:solidFill>
            </a:rPr>
            <a:t>A calendar of an interim assessment schedule</a:t>
          </a:r>
        </a:p>
        <a:p>
          <a:pPr algn="l"/>
          <a:endParaRPr lang="en-US" sz="2000" dirty="0" smtClean="0">
            <a:solidFill>
              <a:schemeClr val="bg1"/>
            </a:solidFill>
          </a:endParaRPr>
        </a:p>
        <a:p>
          <a:pPr algn="l"/>
          <a:r>
            <a:rPr lang="en-US" sz="2000" dirty="0" smtClean="0">
              <a:solidFill>
                <a:schemeClr val="bg1"/>
              </a:solidFill>
            </a:rPr>
            <a:t>Understand and engage in a process for creating an interim assessment</a:t>
          </a:r>
        </a:p>
        <a:p>
          <a:pPr algn="l"/>
          <a:endParaRPr lang="en-US" sz="1800" dirty="0" smtClean="0">
            <a:solidFill>
              <a:schemeClr val="accent5"/>
            </a:solidFill>
          </a:endParaRPr>
        </a:p>
        <a:p>
          <a:pPr algn="l"/>
          <a:r>
            <a:rPr lang="en-US" sz="2000" dirty="0" smtClean="0">
              <a:solidFill>
                <a:schemeClr val="bg1"/>
              </a:solidFill>
            </a:rPr>
            <a:t>One completed interim assessment for your course</a:t>
          </a:r>
        </a:p>
      </dgm:t>
    </dgm:pt>
    <dgm:pt modelId="{6C1B2BAA-5045-40B9-9E6D-2E09D33FE6A0}" type="parTrans" cxnId="{7EA9CC5A-3490-4046-8139-38B29D569E1A}">
      <dgm:prSet/>
      <dgm:spPr/>
      <dgm:t>
        <a:bodyPr/>
        <a:lstStyle/>
        <a:p>
          <a:endParaRPr lang="en-US"/>
        </a:p>
      </dgm:t>
    </dgm:pt>
    <dgm:pt modelId="{A0BAAFC3-4AEC-4EBC-9B2E-AEE7F8CB5B5F}" type="sibTrans" cxnId="{7EA9CC5A-3490-4046-8139-38B29D569E1A}">
      <dgm:prSet/>
      <dgm:spPr/>
      <dgm:t>
        <a:bodyPr/>
        <a:lstStyle/>
        <a:p>
          <a:endParaRPr lang="en-US"/>
        </a:p>
      </dgm:t>
    </dgm:pt>
    <dgm:pt modelId="{31404E05-78CD-45B7-94B1-51DE7D1F03B7}" type="pres">
      <dgm:prSet presAssocID="{0C5D13F9-23DD-4452-87D9-DF00A53B95A6}" presName="vert0" presStyleCnt="0">
        <dgm:presLayoutVars>
          <dgm:dir/>
          <dgm:animOne val="branch"/>
          <dgm:animLvl val="lvl"/>
        </dgm:presLayoutVars>
      </dgm:prSet>
      <dgm:spPr/>
      <dgm:t>
        <a:bodyPr/>
        <a:lstStyle/>
        <a:p>
          <a:endParaRPr lang="en-US"/>
        </a:p>
      </dgm:t>
    </dgm:pt>
    <dgm:pt modelId="{122BD4D0-41F5-4E70-8D9F-6948F7D1ED61}" type="pres">
      <dgm:prSet presAssocID="{FFAF90FD-0639-418D-9BA6-44FE18CA45E2}" presName="thickLine" presStyleLbl="alignNode1" presStyleIdx="0" presStyleCnt="1"/>
      <dgm:spPr/>
      <dgm:t>
        <a:bodyPr/>
        <a:lstStyle/>
        <a:p>
          <a:endParaRPr lang="en-US"/>
        </a:p>
      </dgm:t>
    </dgm:pt>
    <dgm:pt modelId="{F50104B7-4372-49A8-B0FF-485192A8F02C}" type="pres">
      <dgm:prSet presAssocID="{FFAF90FD-0639-418D-9BA6-44FE18CA45E2}" presName="horz1" presStyleCnt="0"/>
      <dgm:spPr/>
      <dgm:t>
        <a:bodyPr/>
        <a:lstStyle/>
        <a:p>
          <a:endParaRPr lang="en-US"/>
        </a:p>
      </dgm:t>
    </dgm:pt>
    <dgm:pt modelId="{2752103B-E5D2-4928-9485-E54965DE5E4C}" type="pres">
      <dgm:prSet presAssocID="{FFAF90FD-0639-418D-9BA6-44FE18CA45E2}" presName="tx1" presStyleLbl="revTx" presStyleIdx="0" presStyleCnt="3" custScaleX="231852" custLinFactNeighborY="0"/>
      <dgm:spPr/>
      <dgm:t>
        <a:bodyPr/>
        <a:lstStyle/>
        <a:p>
          <a:endParaRPr lang="en-US"/>
        </a:p>
      </dgm:t>
    </dgm:pt>
    <dgm:pt modelId="{0B34BC09-6B28-4667-93BD-A992726EAD9D}" type="pres">
      <dgm:prSet presAssocID="{FFAF90FD-0639-418D-9BA6-44FE18CA45E2}" presName="vert1" presStyleCnt="0"/>
      <dgm:spPr/>
      <dgm:t>
        <a:bodyPr/>
        <a:lstStyle/>
        <a:p>
          <a:endParaRPr lang="en-US"/>
        </a:p>
      </dgm:t>
    </dgm:pt>
    <dgm:pt modelId="{72667349-6740-4708-9648-DE9DCD2BDD84}" type="pres">
      <dgm:prSet presAssocID="{3C381AFB-42E0-4675-B13E-9AAA977EED22}" presName="vertSpace2a" presStyleCnt="0"/>
      <dgm:spPr/>
    </dgm:pt>
    <dgm:pt modelId="{81FF405A-2138-42C0-84AB-50EB7F561892}" type="pres">
      <dgm:prSet presAssocID="{3C381AFB-42E0-4675-B13E-9AAA977EED22}" presName="horz2" presStyleCnt="0"/>
      <dgm:spPr/>
      <dgm:t>
        <a:bodyPr/>
        <a:lstStyle/>
        <a:p>
          <a:endParaRPr lang="en-US"/>
        </a:p>
      </dgm:t>
    </dgm:pt>
    <dgm:pt modelId="{F7EFC78B-4699-46EA-BAAC-210D70306035}" type="pres">
      <dgm:prSet presAssocID="{3C381AFB-42E0-4675-B13E-9AAA977EED22}" presName="horzSpace2" presStyleCnt="0"/>
      <dgm:spPr/>
      <dgm:t>
        <a:bodyPr/>
        <a:lstStyle/>
        <a:p>
          <a:endParaRPr lang="en-US"/>
        </a:p>
      </dgm:t>
    </dgm:pt>
    <dgm:pt modelId="{AAC83702-F45B-4CEC-AF4A-07799ED99F2D}" type="pres">
      <dgm:prSet presAssocID="{3C381AFB-42E0-4675-B13E-9AAA977EED22}" presName="tx2" presStyleLbl="revTx" presStyleIdx="1" presStyleCnt="3" custScaleX="109078" custScaleY="57008" custLinFactNeighborX="1045" custLinFactNeighborY="-734"/>
      <dgm:spPr/>
      <dgm:t>
        <a:bodyPr/>
        <a:lstStyle/>
        <a:p>
          <a:endParaRPr lang="en-US"/>
        </a:p>
      </dgm:t>
    </dgm:pt>
    <dgm:pt modelId="{4660AD1F-11DC-498F-8796-F36B67576B7F}" type="pres">
      <dgm:prSet presAssocID="{3C381AFB-42E0-4675-B13E-9AAA977EED22}" presName="vert2" presStyleCnt="0"/>
      <dgm:spPr/>
      <dgm:t>
        <a:bodyPr/>
        <a:lstStyle/>
        <a:p>
          <a:endParaRPr lang="en-US"/>
        </a:p>
      </dgm:t>
    </dgm:pt>
    <dgm:pt modelId="{0C1F7300-1C9B-4B78-99C9-044D73BA84C7}" type="pres">
      <dgm:prSet presAssocID="{3C381AFB-42E0-4675-B13E-9AAA977EED22}" presName="thinLine2b" presStyleLbl="callout" presStyleIdx="0" presStyleCnt="2" custLinFactNeighborX="927" custLinFactNeighborY="-93583"/>
      <dgm:spPr/>
      <dgm:t>
        <a:bodyPr/>
        <a:lstStyle/>
        <a:p>
          <a:endParaRPr lang="en-US"/>
        </a:p>
      </dgm:t>
    </dgm:pt>
    <dgm:pt modelId="{62DB5534-9582-4F31-BD0A-1493C8ECEFF7}" type="pres">
      <dgm:prSet presAssocID="{3C381AFB-42E0-4675-B13E-9AAA977EED22}" presName="vertSpace2b" presStyleCnt="0"/>
      <dgm:spPr/>
      <dgm:t>
        <a:bodyPr/>
        <a:lstStyle/>
        <a:p>
          <a:endParaRPr lang="en-US"/>
        </a:p>
      </dgm:t>
    </dgm:pt>
    <dgm:pt modelId="{D5DBAC83-DBD9-4394-9F74-5EC76123E546}" type="pres">
      <dgm:prSet presAssocID="{5E8090B3-0D77-4BE8-AEF1-CFEB33EBF6A3}" presName="horz2" presStyleCnt="0"/>
      <dgm:spPr/>
    </dgm:pt>
    <dgm:pt modelId="{F2F63A82-1E64-4661-8DF3-0E1A86628791}" type="pres">
      <dgm:prSet presAssocID="{5E8090B3-0D77-4BE8-AEF1-CFEB33EBF6A3}" presName="horzSpace2" presStyleCnt="0"/>
      <dgm:spPr/>
    </dgm:pt>
    <dgm:pt modelId="{5F36B82B-00BC-4418-A0E9-F220FCDF0086}" type="pres">
      <dgm:prSet presAssocID="{5E8090B3-0D77-4BE8-AEF1-CFEB33EBF6A3}" presName="tx2" presStyleLbl="revTx" presStyleIdx="2" presStyleCnt="3" custScaleX="104395" custScaleY="79001" custLinFactNeighborX="1045" custLinFactNeighborY="-5055"/>
      <dgm:spPr/>
      <dgm:t>
        <a:bodyPr/>
        <a:lstStyle/>
        <a:p>
          <a:endParaRPr lang="en-US"/>
        </a:p>
      </dgm:t>
    </dgm:pt>
    <dgm:pt modelId="{9924ABE7-9490-4692-96BC-77EF7D6CDA5D}" type="pres">
      <dgm:prSet presAssocID="{5E8090B3-0D77-4BE8-AEF1-CFEB33EBF6A3}" presName="vert2" presStyleCnt="0"/>
      <dgm:spPr/>
    </dgm:pt>
    <dgm:pt modelId="{8B2F0A83-07E5-40D4-ACBE-4FEDEDDA7C50}" type="pres">
      <dgm:prSet presAssocID="{5E8090B3-0D77-4BE8-AEF1-CFEB33EBF6A3}" presName="thinLine2b" presStyleLbl="callout" presStyleIdx="1" presStyleCnt="2" custLinFactNeighborX="2901" custLinFactNeighborY="-35353"/>
      <dgm:spPr/>
    </dgm:pt>
    <dgm:pt modelId="{8761DF09-5D93-4B4A-BD79-5BE4180A1914}" type="pres">
      <dgm:prSet presAssocID="{5E8090B3-0D77-4BE8-AEF1-CFEB33EBF6A3}" presName="vertSpace2b" presStyleCnt="0"/>
      <dgm:spPr/>
    </dgm:pt>
  </dgm:ptLst>
  <dgm:cxnLst>
    <dgm:cxn modelId="{721BC888-8550-44AC-B733-6539BF31DBFE}" srcId="{FFAF90FD-0639-418D-9BA6-44FE18CA45E2}" destId="{3C381AFB-42E0-4675-B13E-9AAA977EED22}" srcOrd="0" destOrd="0" parTransId="{64AB1D18-F076-4597-AF57-A0A23F58E3F5}" sibTransId="{DD4B997D-EE3D-49F4-A34C-4CF36CBCAACC}"/>
    <dgm:cxn modelId="{7F9C3EBD-D969-496F-BB86-5409946D1750}" srcId="{0C5D13F9-23DD-4452-87D9-DF00A53B95A6}" destId="{FFAF90FD-0639-418D-9BA6-44FE18CA45E2}" srcOrd="0" destOrd="0" parTransId="{7512CA48-CFDB-4385-AC2D-A4CF8408D6BA}" sibTransId="{762F96CA-CC21-45DB-8781-C35243D148CE}"/>
    <dgm:cxn modelId="{38A25C87-17E3-4A6D-8A57-5647F3072A4D}" type="presOf" srcId="{FFAF90FD-0639-418D-9BA6-44FE18CA45E2}" destId="{2752103B-E5D2-4928-9485-E54965DE5E4C}" srcOrd="0" destOrd="0" presId="urn:microsoft.com/office/officeart/2008/layout/LinedList"/>
    <dgm:cxn modelId="{250C83BC-49A9-4703-95F4-4CD254C8F207}" type="presOf" srcId="{3C381AFB-42E0-4675-B13E-9AAA977EED22}" destId="{AAC83702-F45B-4CEC-AF4A-07799ED99F2D}" srcOrd="0" destOrd="0" presId="urn:microsoft.com/office/officeart/2008/layout/LinedList"/>
    <dgm:cxn modelId="{4B0DCF02-5B8C-4451-A3EE-3A90C1C88A33}" type="presOf" srcId="{5E8090B3-0D77-4BE8-AEF1-CFEB33EBF6A3}" destId="{5F36B82B-00BC-4418-A0E9-F220FCDF0086}" srcOrd="0" destOrd="0" presId="urn:microsoft.com/office/officeart/2008/layout/LinedList"/>
    <dgm:cxn modelId="{7EA9CC5A-3490-4046-8139-38B29D569E1A}" srcId="{FFAF90FD-0639-418D-9BA6-44FE18CA45E2}" destId="{5E8090B3-0D77-4BE8-AEF1-CFEB33EBF6A3}" srcOrd="1" destOrd="0" parTransId="{6C1B2BAA-5045-40B9-9E6D-2E09D33FE6A0}" sibTransId="{A0BAAFC3-4AEC-4EBC-9B2E-AEE7F8CB5B5F}"/>
    <dgm:cxn modelId="{8949EF74-681E-4BA6-A873-72D7E4FD59A5}" type="presOf" srcId="{0C5D13F9-23DD-4452-87D9-DF00A53B95A6}" destId="{31404E05-78CD-45B7-94B1-51DE7D1F03B7}" srcOrd="0" destOrd="0" presId="urn:microsoft.com/office/officeart/2008/layout/LinedList"/>
    <dgm:cxn modelId="{43B0C031-7190-43F1-B60C-46F7EBABDFD8}" type="presParOf" srcId="{31404E05-78CD-45B7-94B1-51DE7D1F03B7}" destId="{122BD4D0-41F5-4E70-8D9F-6948F7D1ED61}" srcOrd="0" destOrd="0" presId="urn:microsoft.com/office/officeart/2008/layout/LinedList"/>
    <dgm:cxn modelId="{FC18F655-C5E0-4E95-A137-E1E6662C107A}" type="presParOf" srcId="{31404E05-78CD-45B7-94B1-51DE7D1F03B7}" destId="{F50104B7-4372-49A8-B0FF-485192A8F02C}" srcOrd="1" destOrd="0" presId="urn:microsoft.com/office/officeart/2008/layout/LinedList"/>
    <dgm:cxn modelId="{82E793BE-C9EC-4EC7-B3A8-1F5FBDEE2398}" type="presParOf" srcId="{F50104B7-4372-49A8-B0FF-485192A8F02C}" destId="{2752103B-E5D2-4928-9485-E54965DE5E4C}" srcOrd="0" destOrd="0" presId="urn:microsoft.com/office/officeart/2008/layout/LinedList"/>
    <dgm:cxn modelId="{9DCD9BC0-6E65-45E5-B3FD-F05237D5CC90}" type="presParOf" srcId="{F50104B7-4372-49A8-B0FF-485192A8F02C}" destId="{0B34BC09-6B28-4667-93BD-A992726EAD9D}" srcOrd="1" destOrd="0" presId="urn:microsoft.com/office/officeart/2008/layout/LinedList"/>
    <dgm:cxn modelId="{C58F32C8-EAD1-4193-B615-9F524E15496D}" type="presParOf" srcId="{0B34BC09-6B28-4667-93BD-A992726EAD9D}" destId="{72667349-6740-4708-9648-DE9DCD2BDD84}" srcOrd="0" destOrd="0" presId="urn:microsoft.com/office/officeart/2008/layout/LinedList"/>
    <dgm:cxn modelId="{D1F6691D-2FA2-41B2-A6D6-BC016E1D6707}" type="presParOf" srcId="{0B34BC09-6B28-4667-93BD-A992726EAD9D}" destId="{81FF405A-2138-42C0-84AB-50EB7F561892}" srcOrd="1" destOrd="0" presId="urn:microsoft.com/office/officeart/2008/layout/LinedList"/>
    <dgm:cxn modelId="{501DB28C-D3D2-46A7-97C6-E2DBFA03C2FB}" type="presParOf" srcId="{81FF405A-2138-42C0-84AB-50EB7F561892}" destId="{F7EFC78B-4699-46EA-BAAC-210D70306035}" srcOrd="0" destOrd="0" presId="urn:microsoft.com/office/officeart/2008/layout/LinedList"/>
    <dgm:cxn modelId="{20A54B8E-3DAC-49CA-843E-7F09B46F15D3}" type="presParOf" srcId="{81FF405A-2138-42C0-84AB-50EB7F561892}" destId="{AAC83702-F45B-4CEC-AF4A-07799ED99F2D}" srcOrd="1" destOrd="0" presId="urn:microsoft.com/office/officeart/2008/layout/LinedList"/>
    <dgm:cxn modelId="{F21B55AC-6FB0-4DD2-B186-649E828A2CC3}" type="presParOf" srcId="{81FF405A-2138-42C0-84AB-50EB7F561892}" destId="{4660AD1F-11DC-498F-8796-F36B67576B7F}" srcOrd="2" destOrd="0" presId="urn:microsoft.com/office/officeart/2008/layout/LinedList"/>
    <dgm:cxn modelId="{FD4CD817-BA19-499B-B63A-30634503F12C}" type="presParOf" srcId="{0B34BC09-6B28-4667-93BD-A992726EAD9D}" destId="{0C1F7300-1C9B-4B78-99C9-044D73BA84C7}" srcOrd="2" destOrd="0" presId="urn:microsoft.com/office/officeart/2008/layout/LinedList"/>
    <dgm:cxn modelId="{68AE9982-96B4-498B-A5AF-26527E2AAB12}" type="presParOf" srcId="{0B34BC09-6B28-4667-93BD-A992726EAD9D}" destId="{62DB5534-9582-4F31-BD0A-1493C8ECEFF7}" srcOrd="3" destOrd="0" presId="urn:microsoft.com/office/officeart/2008/layout/LinedList"/>
    <dgm:cxn modelId="{B5554298-3D77-44F0-8E30-AA80EC3E9666}" type="presParOf" srcId="{0B34BC09-6B28-4667-93BD-A992726EAD9D}" destId="{D5DBAC83-DBD9-4394-9F74-5EC76123E546}" srcOrd="4" destOrd="0" presId="urn:microsoft.com/office/officeart/2008/layout/LinedList"/>
    <dgm:cxn modelId="{CF772B9B-875B-4343-9170-36380DD40A38}" type="presParOf" srcId="{D5DBAC83-DBD9-4394-9F74-5EC76123E546}" destId="{F2F63A82-1E64-4661-8DF3-0E1A86628791}" srcOrd="0" destOrd="0" presId="urn:microsoft.com/office/officeart/2008/layout/LinedList"/>
    <dgm:cxn modelId="{77AD34D0-E60E-4CCF-875D-2C95E1E755DD}" type="presParOf" srcId="{D5DBAC83-DBD9-4394-9F74-5EC76123E546}" destId="{5F36B82B-00BC-4418-A0E9-F220FCDF0086}" srcOrd="1" destOrd="0" presId="urn:microsoft.com/office/officeart/2008/layout/LinedList"/>
    <dgm:cxn modelId="{221CD457-C50D-4E1A-BE69-CDCD61D960E1}" type="presParOf" srcId="{D5DBAC83-DBD9-4394-9F74-5EC76123E546}" destId="{9924ABE7-9490-4692-96BC-77EF7D6CDA5D}" srcOrd="2" destOrd="0" presId="urn:microsoft.com/office/officeart/2008/layout/LinedList"/>
    <dgm:cxn modelId="{FD3A87E6-4498-4E80-842A-641176C389DD}" type="presParOf" srcId="{0B34BC09-6B28-4667-93BD-A992726EAD9D}" destId="{8B2F0A83-07E5-40D4-ACBE-4FEDEDDA7C50}" srcOrd="5" destOrd="0" presId="urn:microsoft.com/office/officeart/2008/layout/LinedList"/>
    <dgm:cxn modelId="{6013E01D-97F9-4AFF-8962-0316DCC05A69}" type="presParOf" srcId="{0B34BC09-6B28-4667-93BD-A992726EAD9D}" destId="{8761DF09-5D93-4B4A-BD79-5BE4180A191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78CAF2-C06F-4C81-BD49-EAD007CA5071}"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n-US"/>
        </a:p>
      </dgm:t>
    </dgm:pt>
    <dgm:pt modelId="{AA8A828B-3FDA-4987-8FAE-B18FCBA0A325}">
      <dgm:prSet phldrT="[Text]"/>
      <dgm:spPr/>
      <dgm:t>
        <a:bodyPr/>
        <a:lstStyle/>
        <a:p>
          <a:r>
            <a:rPr lang="en-US" dirty="0" smtClean="0"/>
            <a:t>Formative Assessment</a:t>
          </a:r>
          <a:endParaRPr lang="en-US" dirty="0"/>
        </a:p>
      </dgm:t>
    </dgm:pt>
    <dgm:pt modelId="{BD980EB7-CBEA-4E14-BDE1-4661CCEC7D0A}" type="parTrans" cxnId="{13ECAF95-95C6-4D80-AED2-14591F5CBFE1}">
      <dgm:prSet/>
      <dgm:spPr/>
      <dgm:t>
        <a:bodyPr/>
        <a:lstStyle/>
        <a:p>
          <a:endParaRPr lang="en-US"/>
        </a:p>
      </dgm:t>
    </dgm:pt>
    <dgm:pt modelId="{2C62E05B-09F4-4819-8F70-431AFBEC9B1C}" type="sibTrans" cxnId="{13ECAF95-95C6-4D80-AED2-14591F5CBFE1}">
      <dgm:prSet/>
      <dgm:spPr/>
      <dgm:t>
        <a:bodyPr/>
        <a:lstStyle/>
        <a:p>
          <a:endParaRPr lang="en-US"/>
        </a:p>
      </dgm:t>
    </dgm:pt>
    <dgm:pt modelId="{17876DE2-983F-46C1-97E3-85505555500B}">
      <dgm:prSet phldrT="[Text]"/>
      <dgm:spPr/>
      <dgm:t>
        <a:bodyPr/>
        <a:lstStyle/>
        <a:p>
          <a:r>
            <a:rPr lang="en-US" dirty="0" smtClean="0"/>
            <a:t>Formative Assessment</a:t>
          </a:r>
          <a:endParaRPr lang="en-US" dirty="0"/>
        </a:p>
      </dgm:t>
    </dgm:pt>
    <dgm:pt modelId="{C4A8DDCC-C90C-4192-A431-2C7B8A8689EE}" type="parTrans" cxnId="{B92396D8-F791-46AB-A95C-F395684640E2}">
      <dgm:prSet/>
      <dgm:spPr/>
      <dgm:t>
        <a:bodyPr/>
        <a:lstStyle/>
        <a:p>
          <a:endParaRPr lang="en-US"/>
        </a:p>
      </dgm:t>
    </dgm:pt>
    <dgm:pt modelId="{6F9E2464-AD0A-4CA9-BF07-7318EFD4508D}" type="sibTrans" cxnId="{B92396D8-F791-46AB-A95C-F395684640E2}">
      <dgm:prSet/>
      <dgm:spPr/>
      <dgm:t>
        <a:bodyPr/>
        <a:lstStyle/>
        <a:p>
          <a:endParaRPr lang="en-US"/>
        </a:p>
      </dgm:t>
    </dgm:pt>
    <dgm:pt modelId="{F682EA6D-4979-4FD3-999E-D39A8DBEA4C1}">
      <dgm:prSet phldrT="[Text]"/>
      <dgm:spPr/>
      <dgm:t>
        <a:bodyPr/>
        <a:lstStyle/>
        <a:p>
          <a:r>
            <a:rPr lang="en-US" dirty="0" smtClean="0"/>
            <a:t>Formative Assessment</a:t>
          </a:r>
          <a:endParaRPr lang="en-US" dirty="0"/>
        </a:p>
      </dgm:t>
    </dgm:pt>
    <dgm:pt modelId="{F0BBAD8A-D3DF-4B17-B2F8-DE0A6F3BC36F}" type="parTrans" cxnId="{81468BE6-64AE-40C9-A6A1-E277B11CB0AB}">
      <dgm:prSet/>
      <dgm:spPr/>
      <dgm:t>
        <a:bodyPr/>
        <a:lstStyle/>
        <a:p>
          <a:endParaRPr lang="en-US"/>
        </a:p>
      </dgm:t>
    </dgm:pt>
    <dgm:pt modelId="{378ABCD5-5F66-4832-9608-427E0C9E958B}" type="sibTrans" cxnId="{81468BE6-64AE-40C9-A6A1-E277B11CB0AB}">
      <dgm:prSet/>
      <dgm:spPr/>
      <dgm:t>
        <a:bodyPr/>
        <a:lstStyle/>
        <a:p>
          <a:endParaRPr lang="en-US"/>
        </a:p>
      </dgm:t>
    </dgm:pt>
    <dgm:pt modelId="{F491AEDC-C775-456F-8CAE-B3EA7F317F67}">
      <dgm:prSet/>
      <dgm:spPr/>
      <dgm:t>
        <a:bodyPr/>
        <a:lstStyle/>
        <a:p>
          <a:r>
            <a:rPr lang="en-US" dirty="0" smtClean="0"/>
            <a:t>Formative Assessment</a:t>
          </a:r>
          <a:endParaRPr lang="en-US" dirty="0"/>
        </a:p>
      </dgm:t>
    </dgm:pt>
    <dgm:pt modelId="{0F5D7485-B654-4529-AE75-8A550AFF22CA}" type="parTrans" cxnId="{DCDC3C6B-FC35-43DF-8216-5D9298321409}">
      <dgm:prSet/>
      <dgm:spPr/>
      <dgm:t>
        <a:bodyPr/>
        <a:lstStyle/>
        <a:p>
          <a:endParaRPr lang="en-US"/>
        </a:p>
      </dgm:t>
    </dgm:pt>
    <dgm:pt modelId="{4E1D17D6-73AE-4883-BF89-DE7FCEEBC8F2}" type="sibTrans" cxnId="{DCDC3C6B-FC35-43DF-8216-5D9298321409}">
      <dgm:prSet/>
      <dgm:spPr/>
      <dgm:t>
        <a:bodyPr/>
        <a:lstStyle/>
        <a:p>
          <a:endParaRPr lang="en-US"/>
        </a:p>
      </dgm:t>
    </dgm:pt>
    <dgm:pt modelId="{A45DE162-8DF3-42B5-B278-418FA89C3656}">
      <dgm:prSet/>
      <dgm:spPr/>
      <dgm:t>
        <a:bodyPr/>
        <a:lstStyle/>
        <a:p>
          <a:r>
            <a:rPr lang="en-US" dirty="0" smtClean="0"/>
            <a:t>Formative Assessment</a:t>
          </a:r>
          <a:endParaRPr lang="en-US" dirty="0"/>
        </a:p>
      </dgm:t>
    </dgm:pt>
    <dgm:pt modelId="{07C9BAF7-BE5F-45D1-B19B-28894F801AFA}" type="parTrans" cxnId="{B9CEA626-6DFB-4EE8-947A-EFE720432400}">
      <dgm:prSet/>
      <dgm:spPr/>
      <dgm:t>
        <a:bodyPr/>
        <a:lstStyle/>
        <a:p>
          <a:endParaRPr lang="en-US"/>
        </a:p>
      </dgm:t>
    </dgm:pt>
    <dgm:pt modelId="{577AC87D-01E1-47B8-B377-DEA44032C8A9}" type="sibTrans" cxnId="{B9CEA626-6DFB-4EE8-947A-EFE720432400}">
      <dgm:prSet/>
      <dgm:spPr/>
      <dgm:t>
        <a:bodyPr/>
        <a:lstStyle/>
        <a:p>
          <a:endParaRPr lang="en-US"/>
        </a:p>
      </dgm:t>
    </dgm:pt>
    <dgm:pt modelId="{31B67404-B9DB-40C2-AEBC-18FF312DCAB3}">
      <dgm:prSet phldrT="[Text]"/>
      <dgm:spPr/>
      <dgm:t>
        <a:bodyPr/>
        <a:lstStyle/>
        <a:p>
          <a:endParaRPr lang="en-US"/>
        </a:p>
      </dgm:t>
    </dgm:pt>
    <dgm:pt modelId="{BE3C1A15-AE48-4074-9CE0-ED570E94C683}" type="parTrans" cxnId="{38B57D19-6EF1-479E-8444-3191624AE7EA}">
      <dgm:prSet/>
      <dgm:spPr/>
      <dgm:t>
        <a:bodyPr/>
        <a:lstStyle/>
        <a:p>
          <a:endParaRPr lang="en-US"/>
        </a:p>
      </dgm:t>
    </dgm:pt>
    <dgm:pt modelId="{065F6A57-6BE0-402E-9A4B-48736BEF28AD}" type="sibTrans" cxnId="{38B57D19-6EF1-479E-8444-3191624AE7EA}">
      <dgm:prSet/>
      <dgm:spPr/>
      <dgm:t>
        <a:bodyPr/>
        <a:lstStyle/>
        <a:p>
          <a:endParaRPr lang="en-US"/>
        </a:p>
      </dgm:t>
    </dgm:pt>
    <dgm:pt modelId="{2B57B429-15EC-4B97-9477-F7F66CA94EC2}" type="pres">
      <dgm:prSet presAssocID="{D778CAF2-C06F-4C81-BD49-EAD007CA5071}" presName="arrowDiagram" presStyleCnt="0">
        <dgm:presLayoutVars>
          <dgm:chMax val="5"/>
          <dgm:dir/>
          <dgm:resizeHandles val="exact"/>
        </dgm:presLayoutVars>
      </dgm:prSet>
      <dgm:spPr/>
      <dgm:t>
        <a:bodyPr/>
        <a:lstStyle/>
        <a:p>
          <a:endParaRPr lang="en-US"/>
        </a:p>
      </dgm:t>
    </dgm:pt>
    <dgm:pt modelId="{02F91C61-2357-4266-A139-9A59FB8829B5}" type="pres">
      <dgm:prSet presAssocID="{D778CAF2-C06F-4C81-BD49-EAD007CA5071}" presName="arrow" presStyleLbl="bgShp" presStyleIdx="0" presStyleCnt="1"/>
      <dgm:spPr/>
    </dgm:pt>
    <dgm:pt modelId="{10C69A81-87FD-480B-AB3F-6EE7833E955B}" type="pres">
      <dgm:prSet presAssocID="{D778CAF2-C06F-4C81-BD49-EAD007CA5071}" presName="arrowDiagram5" presStyleCnt="0"/>
      <dgm:spPr/>
    </dgm:pt>
    <dgm:pt modelId="{DFD0362B-6841-4336-9F9C-6868A86B71E4}" type="pres">
      <dgm:prSet presAssocID="{AA8A828B-3FDA-4987-8FAE-B18FCBA0A325}" presName="bullet5a" presStyleLbl="node1" presStyleIdx="0" presStyleCnt="5"/>
      <dgm:spPr/>
    </dgm:pt>
    <dgm:pt modelId="{5406239B-80DC-4143-A7F3-318AC0260BB3}" type="pres">
      <dgm:prSet presAssocID="{AA8A828B-3FDA-4987-8FAE-B18FCBA0A325}" presName="textBox5a" presStyleLbl="revTx" presStyleIdx="0" presStyleCnt="5">
        <dgm:presLayoutVars>
          <dgm:bulletEnabled val="1"/>
        </dgm:presLayoutVars>
      </dgm:prSet>
      <dgm:spPr/>
      <dgm:t>
        <a:bodyPr/>
        <a:lstStyle/>
        <a:p>
          <a:endParaRPr lang="en-US"/>
        </a:p>
      </dgm:t>
    </dgm:pt>
    <dgm:pt modelId="{4872C178-7B25-475D-A067-09F1D7CBA51C}" type="pres">
      <dgm:prSet presAssocID="{17876DE2-983F-46C1-97E3-85505555500B}" presName="bullet5b" presStyleLbl="node1" presStyleIdx="1" presStyleCnt="5"/>
      <dgm:spPr/>
    </dgm:pt>
    <dgm:pt modelId="{FD5F4C8A-3018-4DB3-BA2B-D754FEB6F0F2}" type="pres">
      <dgm:prSet presAssocID="{17876DE2-983F-46C1-97E3-85505555500B}" presName="textBox5b" presStyleLbl="revTx" presStyleIdx="1" presStyleCnt="5">
        <dgm:presLayoutVars>
          <dgm:bulletEnabled val="1"/>
        </dgm:presLayoutVars>
      </dgm:prSet>
      <dgm:spPr/>
      <dgm:t>
        <a:bodyPr/>
        <a:lstStyle/>
        <a:p>
          <a:endParaRPr lang="en-US"/>
        </a:p>
      </dgm:t>
    </dgm:pt>
    <dgm:pt modelId="{7E906C9B-E531-43F6-AD43-3E7BB59F3A29}" type="pres">
      <dgm:prSet presAssocID="{F682EA6D-4979-4FD3-999E-D39A8DBEA4C1}" presName="bullet5c" presStyleLbl="node1" presStyleIdx="2" presStyleCnt="5"/>
      <dgm:spPr/>
    </dgm:pt>
    <dgm:pt modelId="{78A90286-81CF-482D-8D85-F18129A9CD00}" type="pres">
      <dgm:prSet presAssocID="{F682EA6D-4979-4FD3-999E-D39A8DBEA4C1}" presName="textBox5c" presStyleLbl="revTx" presStyleIdx="2" presStyleCnt="5">
        <dgm:presLayoutVars>
          <dgm:bulletEnabled val="1"/>
        </dgm:presLayoutVars>
      </dgm:prSet>
      <dgm:spPr/>
      <dgm:t>
        <a:bodyPr/>
        <a:lstStyle/>
        <a:p>
          <a:endParaRPr lang="en-US"/>
        </a:p>
      </dgm:t>
    </dgm:pt>
    <dgm:pt modelId="{F5EE204D-D12D-4219-8E72-4CF3E7040A7B}" type="pres">
      <dgm:prSet presAssocID="{F491AEDC-C775-456F-8CAE-B3EA7F317F67}" presName="bullet5d" presStyleLbl="node1" presStyleIdx="3" presStyleCnt="5"/>
      <dgm:spPr/>
    </dgm:pt>
    <dgm:pt modelId="{1FD60C61-4B32-4001-AB73-2B7654251E52}" type="pres">
      <dgm:prSet presAssocID="{F491AEDC-C775-456F-8CAE-B3EA7F317F67}" presName="textBox5d" presStyleLbl="revTx" presStyleIdx="3" presStyleCnt="5">
        <dgm:presLayoutVars>
          <dgm:bulletEnabled val="1"/>
        </dgm:presLayoutVars>
      </dgm:prSet>
      <dgm:spPr/>
      <dgm:t>
        <a:bodyPr/>
        <a:lstStyle/>
        <a:p>
          <a:endParaRPr lang="en-US"/>
        </a:p>
      </dgm:t>
    </dgm:pt>
    <dgm:pt modelId="{1A64EC7C-A474-4EF7-8BFF-58A89F374508}" type="pres">
      <dgm:prSet presAssocID="{A45DE162-8DF3-42B5-B278-418FA89C3656}" presName="bullet5e" presStyleLbl="node1" presStyleIdx="4" presStyleCnt="5"/>
      <dgm:spPr/>
    </dgm:pt>
    <dgm:pt modelId="{29ABA3FB-51D4-4377-A115-589ED58B3A38}" type="pres">
      <dgm:prSet presAssocID="{A45DE162-8DF3-42B5-B278-418FA89C3656}" presName="textBox5e" presStyleLbl="revTx" presStyleIdx="4" presStyleCnt="5">
        <dgm:presLayoutVars>
          <dgm:bulletEnabled val="1"/>
        </dgm:presLayoutVars>
      </dgm:prSet>
      <dgm:spPr/>
      <dgm:t>
        <a:bodyPr/>
        <a:lstStyle/>
        <a:p>
          <a:endParaRPr lang="en-US"/>
        </a:p>
      </dgm:t>
    </dgm:pt>
  </dgm:ptLst>
  <dgm:cxnLst>
    <dgm:cxn modelId="{91409554-0485-4E1E-BE5F-4BDD542A6694}" type="presOf" srcId="{AA8A828B-3FDA-4987-8FAE-B18FCBA0A325}" destId="{5406239B-80DC-4143-A7F3-318AC0260BB3}" srcOrd="0" destOrd="0" presId="urn:microsoft.com/office/officeart/2005/8/layout/arrow2"/>
    <dgm:cxn modelId="{A861C38E-D35D-4977-91D8-7F293EECE139}" type="presOf" srcId="{A45DE162-8DF3-42B5-B278-418FA89C3656}" destId="{29ABA3FB-51D4-4377-A115-589ED58B3A38}" srcOrd="0" destOrd="0" presId="urn:microsoft.com/office/officeart/2005/8/layout/arrow2"/>
    <dgm:cxn modelId="{9193EBB8-4FDF-47CC-B2DD-C9F2F7D51F2E}" type="presOf" srcId="{17876DE2-983F-46C1-97E3-85505555500B}" destId="{FD5F4C8A-3018-4DB3-BA2B-D754FEB6F0F2}" srcOrd="0" destOrd="0" presId="urn:microsoft.com/office/officeart/2005/8/layout/arrow2"/>
    <dgm:cxn modelId="{38B57D19-6EF1-479E-8444-3191624AE7EA}" srcId="{D778CAF2-C06F-4C81-BD49-EAD007CA5071}" destId="{31B67404-B9DB-40C2-AEBC-18FF312DCAB3}" srcOrd="5" destOrd="0" parTransId="{BE3C1A15-AE48-4074-9CE0-ED570E94C683}" sibTransId="{065F6A57-6BE0-402E-9A4B-48736BEF28AD}"/>
    <dgm:cxn modelId="{DCDC3C6B-FC35-43DF-8216-5D9298321409}" srcId="{D778CAF2-C06F-4C81-BD49-EAD007CA5071}" destId="{F491AEDC-C775-456F-8CAE-B3EA7F317F67}" srcOrd="3" destOrd="0" parTransId="{0F5D7485-B654-4529-AE75-8A550AFF22CA}" sibTransId="{4E1D17D6-73AE-4883-BF89-DE7FCEEBC8F2}"/>
    <dgm:cxn modelId="{B2C6D984-6CAA-45FF-A151-F08EEB96DC10}" type="presOf" srcId="{F682EA6D-4979-4FD3-999E-D39A8DBEA4C1}" destId="{78A90286-81CF-482D-8D85-F18129A9CD00}" srcOrd="0" destOrd="0" presId="urn:microsoft.com/office/officeart/2005/8/layout/arrow2"/>
    <dgm:cxn modelId="{81468BE6-64AE-40C9-A6A1-E277B11CB0AB}" srcId="{D778CAF2-C06F-4C81-BD49-EAD007CA5071}" destId="{F682EA6D-4979-4FD3-999E-D39A8DBEA4C1}" srcOrd="2" destOrd="0" parTransId="{F0BBAD8A-D3DF-4B17-B2F8-DE0A6F3BC36F}" sibTransId="{378ABCD5-5F66-4832-9608-427E0C9E958B}"/>
    <dgm:cxn modelId="{0277FF48-FBA2-41CE-BB68-CD1F328A8EE4}" type="presOf" srcId="{F491AEDC-C775-456F-8CAE-B3EA7F317F67}" destId="{1FD60C61-4B32-4001-AB73-2B7654251E52}" srcOrd="0" destOrd="0" presId="urn:microsoft.com/office/officeart/2005/8/layout/arrow2"/>
    <dgm:cxn modelId="{F68D6D68-A03A-45D2-9531-512E53BB1908}" type="presOf" srcId="{D778CAF2-C06F-4C81-BD49-EAD007CA5071}" destId="{2B57B429-15EC-4B97-9477-F7F66CA94EC2}" srcOrd="0" destOrd="0" presId="urn:microsoft.com/office/officeart/2005/8/layout/arrow2"/>
    <dgm:cxn modelId="{13ECAF95-95C6-4D80-AED2-14591F5CBFE1}" srcId="{D778CAF2-C06F-4C81-BD49-EAD007CA5071}" destId="{AA8A828B-3FDA-4987-8FAE-B18FCBA0A325}" srcOrd="0" destOrd="0" parTransId="{BD980EB7-CBEA-4E14-BDE1-4661CCEC7D0A}" sibTransId="{2C62E05B-09F4-4819-8F70-431AFBEC9B1C}"/>
    <dgm:cxn modelId="{B92396D8-F791-46AB-A95C-F395684640E2}" srcId="{D778CAF2-C06F-4C81-BD49-EAD007CA5071}" destId="{17876DE2-983F-46C1-97E3-85505555500B}" srcOrd="1" destOrd="0" parTransId="{C4A8DDCC-C90C-4192-A431-2C7B8A8689EE}" sibTransId="{6F9E2464-AD0A-4CA9-BF07-7318EFD4508D}"/>
    <dgm:cxn modelId="{B9CEA626-6DFB-4EE8-947A-EFE720432400}" srcId="{D778CAF2-C06F-4C81-BD49-EAD007CA5071}" destId="{A45DE162-8DF3-42B5-B278-418FA89C3656}" srcOrd="4" destOrd="0" parTransId="{07C9BAF7-BE5F-45D1-B19B-28894F801AFA}" sibTransId="{577AC87D-01E1-47B8-B377-DEA44032C8A9}"/>
    <dgm:cxn modelId="{6728BD38-2C7D-47CA-B457-FFBBDDC7A8C8}" type="presParOf" srcId="{2B57B429-15EC-4B97-9477-F7F66CA94EC2}" destId="{02F91C61-2357-4266-A139-9A59FB8829B5}" srcOrd="0" destOrd="0" presId="urn:microsoft.com/office/officeart/2005/8/layout/arrow2"/>
    <dgm:cxn modelId="{82DCDDA3-CEF2-4005-BB92-2C5BAA023D33}" type="presParOf" srcId="{2B57B429-15EC-4B97-9477-F7F66CA94EC2}" destId="{10C69A81-87FD-480B-AB3F-6EE7833E955B}" srcOrd="1" destOrd="0" presId="urn:microsoft.com/office/officeart/2005/8/layout/arrow2"/>
    <dgm:cxn modelId="{121A9313-0305-43D4-BAAA-9E54CBCC4F76}" type="presParOf" srcId="{10C69A81-87FD-480B-AB3F-6EE7833E955B}" destId="{DFD0362B-6841-4336-9F9C-6868A86B71E4}" srcOrd="0" destOrd="0" presId="urn:microsoft.com/office/officeart/2005/8/layout/arrow2"/>
    <dgm:cxn modelId="{A0544500-CF75-4C89-91A3-8A004D293E58}" type="presParOf" srcId="{10C69A81-87FD-480B-AB3F-6EE7833E955B}" destId="{5406239B-80DC-4143-A7F3-318AC0260BB3}" srcOrd="1" destOrd="0" presId="urn:microsoft.com/office/officeart/2005/8/layout/arrow2"/>
    <dgm:cxn modelId="{708AF70F-F916-42C3-B7CB-FAA93B78A324}" type="presParOf" srcId="{10C69A81-87FD-480B-AB3F-6EE7833E955B}" destId="{4872C178-7B25-475D-A067-09F1D7CBA51C}" srcOrd="2" destOrd="0" presId="urn:microsoft.com/office/officeart/2005/8/layout/arrow2"/>
    <dgm:cxn modelId="{CE0E26FE-889E-4812-823A-225302B09CCA}" type="presParOf" srcId="{10C69A81-87FD-480B-AB3F-6EE7833E955B}" destId="{FD5F4C8A-3018-4DB3-BA2B-D754FEB6F0F2}" srcOrd="3" destOrd="0" presId="urn:microsoft.com/office/officeart/2005/8/layout/arrow2"/>
    <dgm:cxn modelId="{4D6C4820-DB5A-4874-AD36-CC5E492115F9}" type="presParOf" srcId="{10C69A81-87FD-480B-AB3F-6EE7833E955B}" destId="{7E906C9B-E531-43F6-AD43-3E7BB59F3A29}" srcOrd="4" destOrd="0" presId="urn:microsoft.com/office/officeart/2005/8/layout/arrow2"/>
    <dgm:cxn modelId="{36A7A164-FBE8-460F-B034-5AA47B57C96E}" type="presParOf" srcId="{10C69A81-87FD-480B-AB3F-6EE7833E955B}" destId="{78A90286-81CF-482D-8D85-F18129A9CD00}" srcOrd="5" destOrd="0" presId="urn:microsoft.com/office/officeart/2005/8/layout/arrow2"/>
    <dgm:cxn modelId="{B42202AB-388F-45C7-ABFC-363C0ACC3F80}" type="presParOf" srcId="{10C69A81-87FD-480B-AB3F-6EE7833E955B}" destId="{F5EE204D-D12D-4219-8E72-4CF3E7040A7B}" srcOrd="6" destOrd="0" presId="urn:microsoft.com/office/officeart/2005/8/layout/arrow2"/>
    <dgm:cxn modelId="{DD1DAB68-0A0D-4CFD-87C4-ECBC12D2B070}" type="presParOf" srcId="{10C69A81-87FD-480B-AB3F-6EE7833E955B}" destId="{1FD60C61-4B32-4001-AB73-2B7654251E52}" srcOrd="7" destOrd="0" presId="urn:microsoft.com/office/officeart/2005/8/layout/arrow2"/>
    <dgm:cxn modelId="{16E1BFEA-6D45-4E02-BF52-85B953C92557}" type="presParOf" srcId="{10C69A81-87FD-480B-AB3F-6EE7833E955B}" destId="{1A64EC7C-A474-4EF7-8BFF-58A89F374508}" srcOrd="8" destOrd="0" presId="urn:microsoft.com/office/officeart/2005/8/layout/arrow2"/>
    <dgm:cxn modelId="{2B79E0C2-24B4-4054-BFC2-BFABCE114D48}" type="presParOf" srcId="{10C69A81-87FD-480B-AB3F-6EE7833E955B}" destId="{29ABA3FB-51D4-4377-A115-589ED58B3A3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87A797-67A6-4CAF-B97B-C6CDB151A68F}"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2C2FE9F-6A63-4CF7-9F6D-5AEEA2F8DEE0}">
      <dgm:prSet phldrT="[Text]" custT="1"/>
      <dgm:spPr/>
      <dgm:t>
        <a:bodyPr/>
        <a:lstStyle/>
        <a:p>
          <a:r>
            <a:rPr lang="en-US" sz="2400" dirty="0" smtClean="0"/>
            <a:t>SLO</a:t>
          </a:r>
        </a:p>
        <a:p>
          <a:r>
            <a:rPr lang="en-US" sz="1600" dirty="0" smtClean="0"/>
            <a:t>baseline</a:t>
          </a:r>
          <a:endParaRPr lang="en-US" sz="2400" dirty="0"/>
        </a:p>
      </dgm:t>
    </dgm:pt>
    <dgm:pt modelId="{E30316A8-8BA3-467F-B8A2-371295C82641}" type="parTrans" cxnId="{30BE6960-F8DD-4D17-96EC-94E510D1D3EB}">
      <dgm:prSet/>
      <dgm:spPr/>
      <dgm:t>
        <a:bodyPr/>
        <a:lstStyle/>
        <a:p>
          <a:endParaRPr lang="en-US"/>
        </a:p>
      </dgm:t>
    </dgm:pt>
    <dgm:pt modelId="{00F20F9C-F202-4E48-957F-7579613CE5DC}" type="sibTrans" cxnId="{30BE6960-F8DD-4D17-96EC-94E510D1D3EB}">
      <dgm:prSet/>
      <dgm:spPr/>
      <dgm:t>
        <a:bodyPr/>
        <a:lstStyle/>
        <a:p>
          <a:endParaRPr lang="en-US"/>
        </a:p>
      </dgm:t>
    </dgm:pt>
    <dgm:pt modelId="{A589BDC2-C1D7-4781-B990-F36AE3C29E4A}">
      <dgm:prSet phldrT="[Text]" custT="1"/>
      <dgm:spPr/>
      <dgm:t>
        <a:bodyPr/>
        <a:lstStyle/>
        <a:p>
          <a:r>
            <a:rPr lang="en-US" sz="2400" dirty="0" smtClean="0"/>
            <a:t>SLO</a:t>
          </a:r>
          <a:endParaRPr lang="en-US" sz="1400" dirty="0" smtClean="0"/>
        </a:p>
        <a:p>
          <a:r>
            <a:rPr lang="en-US" sz="1400" dirty="0" smtClean="0"/>
            <a:t>Summative Assessment</a:t>
          </a:r>
          <a:endParaRPr lang="en-US" sz="1400" dirty="0"/>
        </a:p>
      </dgm:t>
    </dgm:pt>
    <dgm:pt modelId="{3E4CB0EA-5C65-41F7-9C6A-0E9CAA03CFE6}" type="parTrans" cxnId="{95F28442-2D49-46B6-B085-77EC63F4FD2A}">
      <dgm:prSet/>
      <dgm:spPr/>
      <dgm:t>
        <a:bodyPr/>
        <a:lstStyle/>
        <a:p>
          <a:endParaRPr lang="en-US"/>
        </a:p>
      </dgm:t>
    </dgm:pt>
    <dgm:pt modelId="{243605D3-D8BF-4A21-AFC4-36BD8F3642E0}" type="sibTrans" cxnId="{95F28442-2D49-46B6-B085-77EC63F4FD2A}">
      <dgm:prSet/>
      <dgm:spPr/>
      <dgm:t>
        <a:bodyPr/>
        <a:lstStyle/>
        <a:p>
          <a:endParaRPr lang="en-US"/>
        </a:p>
      </dgm:t>
    </dgm:pt>
    <dgm:pt modelId="{B2694200-9BE8-4449-83E5-7F133DEA1E5C}" type="pres">
      <dgm:prSet presAssocID="{1F87A797-67A6-4CAF-B97B-C6CDB151A68F}" presName="Name0" presStyleCnt="0">
        <dgm:presLayoutVars>
          <dgm:chMax val="7"/>
          <dgm:dir/>
          <dgm:resizeHandles val="exact"/>
        </dgm:presLayoutVars>
      </dgm:prSet>
      <dgm:spPr/>
    </dgm:pt>
    <dgm:pt modelId="{46624568-BDBB-4212-9DA1-9AA3F1464234}" type="pres">
      <dgm:prSet presAssocID="{1F87A797-67A6-4CAF-B97B-C6CDB151A68F}" presName="ellipse1" presStyleLbl="vennNode1" presStyleIdx="0" presStyleCnt="2" custScaleX="41926" custScaleY="33197" custLinFactNeighborX="-64627" custLinFactNeighborY="95756">
        <dgm:presLayoutVars>
          <dgm:bulletEnabled val="1"/>
        </dgm:presLayoutVars>
      </dgm:prSet>
      <dgm:spPr/>
      <dgm:t>
        <a:bodyPr/>
        <a:lstStyle/>
        <a:p>
          <a:endParaRPr lang="en-US"/>
        </a:p>
      </dgm:t>
    </dgm:pt>
    <dgm:pt modelId="{A7A79613-AC15-4383-816C-3CB0B982F9F1}" type="pres">
      <dgm:prSet presAssocID="{1F87A797-67A6-4CAF-B97B-C6CDB151A68F}" presName="ellipse2" presStyleLbl="vennNode1" presStyleIdx="1" presStyleCnt="2" custScaleX="44104" custScaleY="33867" custLinFactNeighborX="70138" custLinFactNeighborY="-69827">
        <dgm:presLayoutVars>
          <dgm:bulletEnabled val="1"/>
        </dgm:presLayoutVars>
      </dgm:prSet>
      <dgm:spPr/>
      <dgm:t>
        <a:bodyPr/>
        <a:lstStyle/>
        <a:p>
          <a:endParaRPr lang="en-US"/>
        </a:p>
      </dgm:t>
    </dgm:pt>
  </dgm:ptLst>
  <dgm:cxnLst>
    <dgm:cxn modelId="{95F28442-2D49-46B6-B085-77EC63F4FD2A}" srcId="{1F87A797-67A6-4CAF-B97B-C6CDB151A68F}" destId="{A589BDC2-C1D7-4781-B990-F36AE3C29E4A}" srcOrd="1" destOrd="0" parTransId="{3E4CB0EA-5C65-41F7-9C6A-0E9CAA03CFE6}" sibTransId="{243605D3-D8BF-4A21-AFC4-36BD8F3642E0}"/>
    <dgm:cxn modelId="{2C8E3C8E-F3B2-4802-80F5-431BF53E83AF}" type="presOf" srcId="{A589BDC2-C1D7-4781-B990-F36AE3C29E4A}" destId="{A7A79613-AC15-4383-816C-3CB0B982F9F1}" srcOrd="0" destOrd="0" presId="urn:microsoft.com/office/officeart/2005/8/layout/rings+Icon"/>
    <dgm:cxn modelId="{6259B8F5-12A7-4AF7-A794-E434B37635D7}" type="presOf" srcId="{1F87A797-67A6-4CAF-B97B-C6CDB151A68F}" destId="{B2694200-9BE8-4449-83E5-7F133DEA1E5C}" srcOrd="0" destOrd="0" presId="urn:microsoft.com/office/officeart/2005/8/layout/rings+Icon"/>
    <dgm:cxn modelId="{3D7DA2CF-C7C5-44B4-8563-D37EC2766CFC}" type="presOf" srcId="{22C2FE9F-6A63-4CF7-9F6D-5AEEA2F8DEE0}" destId="{46624568-BDBB-4212-9DA1-9AA3F1464234}" srcOrd="0" destOrd="0" presId="urn:microsoft.com/office/officeart/2005/8/layout/rings+Icon"/>
    <dgm:cxn modelId="{30BE6960-F8DD-4D17-96EC-94E510D1D3EB}" srcId="{1F87A797-67A6-4CAF-B97B-C6CDB151A68F}" destId="{22C2FE9F-6A63-4CF7-9F6D-5AEEA2F8DEE0}" srcOrd="0" destOrd="0" parTransId="{E30316A8-8BA3-467F-B8A2-371295C82641}" sibTransId="{00F20F9C-F202-4E48-957F-7579613CE5DC}"/>
    <dgm:cxn modelId="{BC8C4C4F-A2BA-4262-A2D6-F7A11F4BDB5B}" type="presParOf" srcId="{B2694200-9BE8-4449-83E5-7F133DEA1E5C}" destId="{46624568-BDBB-4212-9DA1-9AA3F1464234}" srcOrd="0" destOrd="0" presId="urn:microsoft.com/office/officeart/2005/8/layout/rings+Icon"/>
    <dgm:cxn modelId="{DFD85F04-83F3-4E09-9E2C-72D7110DE51A}" type="presParOf" srcId="{B2694200-9BE8-4449-83E5-7F133DEA1E5C}" destId="{A7A79613-AC15-4383-816C-3CB0B982F9F1}" srcOrd="1"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6AF302-8BCA-4B9A-9301-351917DC91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62DE31-06F4-4FFC-98FD-8FDDDB4983BD}">
      <dgm:prSet/>
      <dgm:spPr>
        <a:solidFill>
          <a:schemeClr val="accent2"/>
        </a:solidFill>
      </dgm:spPr>
      <dgm:t>
        <a:bodyPr/>
        <a:lstStyle/>
        <a:p>
          <a:pPr algn="ctr" rtl="0"/>
          <a:r>
            <a:rPr lang="en-US" dirty="0" smtClean="0"/>
            <a:t>How does this all fit together?</a:t>
          </a:r>
          <a:endParaRPr lang="en-US" dirty="0"/>
        </a:p>
      </dgm:t>
    </dgm:pt>
    <dgm:pt modelId="{0BF57F17-A16A-4407-AA6A-F33B48605CD4}" type="parTrans" cxnId="{FDE34E25-E1AE-416A-858A-A92E000A3292}">
      <dgm:prSet/>
      <dgm:spPr/>
      <dgm:t>
        <a:bodyPr/>
        <a:lstStyle/>
        <a:p>
          <a:endParaRPr lang="en-US"/>
        </a:p>
      </dgm:t>
    </dgm:pt>
    <dgm:pt modelId="{BD081C95-7F9A-441B-98DD-698C71CCE84D}" type="sibTrans" cxnId="{FDE34E25-E1AE-416A-858A-A92E000A3292}">
      <dgm:prSet/>
      <dgm:spPr/>
      <dgm:t>
        <a:bodyPr/>
        <a:lstStyle/>
        <a:p>
          <a:endParaRPr lang="en-US"/>
        </a:p>
      </dgm:t>
    </dgm:pt>
    <dgm:pt modelId="{7E10C38B-A1BF-4D86-9BB6-76061150337C}" type="pres">
      <dgm:prSet presAssocID="{DE6AF302-8BCA-4B9A-9301-351917DC9172}" presName="linear" presStyleCnt="0">
        <dgm:presLayoutVars>
          <dgm:animLvl val="lvl"/>
          <dgm:resizeHandles val="exact"/>
        </dgm:presLayoutVars>
      </dgm:prSet>
      <dgm:spPr/>
      <dgm:t>
        <a:bodyPr/>
        <a:lstStyle/>
        <a:p>
          <a:endParaRPr lang="en-US"/>
        </a:p>
      </dgm:t>
    </dgm:pt>
    <dgm:pt modelId="{A406096D-A738-40A9-91A0-1660DE35784B}" type="pres">
      <dgm:prSet presAssocID="{7E62DE31-06F4-4FFC-98FD-8FDDDB4983BD}" presName="parentText" presStyleLbl="node1" presStyleIdx="0" presStyleCnt="1" custLinFactNeighborX="-10000" custLinFactNeighborY="-34802">
        <dgm:presLayoutVars>
          <dgm:chMax val="0"/>
          <dgm:bulletEnabled val="1"/>
        </dgm:presLayoutVars>
      </dgm:prSet>
      <dgm:spPr/>
      <dgm:t>
        <a:bodyPr/>
        <a:lstStyle/>
        <a:p>
          <a:endParaRPr lang="en-US"/>
        </a:p>
      </dgm:t>
    </dgm:pt>
  </dgm:ptLst>
  <dgm:cxnLst>
    <dgm:cxn modelId="{63F93596-4264-458E-AEB0-8D6451991CB8}" type="presOf" srcId="{7E62DE31-06F4-4FFC-98FD-8FDDDB4983BD}" destId="{A406096D-A738-40A9-91A0-1660DE35784B}" srcOrd="0" destOrd="0" presId="urn:microsoft.com/office/officeart/2005/8/layout/vList2"/>
    <dgm:cxn modelId="{FDE34E25-E1AE-416A-858A-A92E000A3292}" srcId="{DE6AF302-8BCA-4B9A-9301-351917DC9172}" destId="{7E62DE31-06F4-4FFC-98FD-8FDDDB4983BD}" srcOrd="0" destOrd="0" parTransId="{0BF57F17-A16A-4407-AA6A-F33B48605CD4}" sibTransId="{BD081C95-7F9A-441B-98DD-698C71CCE84D}"/>
    <dgm:cxn modelId="{1BB60F1F-D4E0-49AD-A435-39B3A96E3687}" type="presOf" srcId="{DE6AF302-8BCA-4B9A-9301-351917DC9172}" destId="{7E10C38B-A1BF-4D86-9BB6-76061150337C}" srcOrd="0" destOrd="0" presId="urn:microsoft.com/office/officeart/2005/8/layout/vList2"/>
    <dgm:cxn modelId="{FE50A56E-8C3A-4DE0-9DC2-011C32EF4C72}" type="presParOf" srcId="{7E10C38B-A1BF-4D86-9BB6-76061150337C}" destId="{A406096D-A738-40A9-91A0-1660DE35784B}"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487CA-3AE2-4059-BC3F-0D553B1AE5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DC4BBD-CC5A-4AE1-BAF0-3240ECEC3808}">
      <dgm:prSet/>
      <dgm:spPr>
        <a:solidFill>
          <a:schemeClr val="accent6"/>
        </a:solidFill>
      </dgm:spPr>
      <dgm:t>
        <a:bodyPr/>
        <a:lstStyle/>
        <a:p>
          <a:pPr rtl="0"/>
          <a:r>
            <a:rPr lang="en-US" dirty="0" smtClean="0"/>
            <a:t>After establishing the most important learning for your course with the SLO, periodically measure student progress toward that goal throughout the school year.</a:t>
          </a:r>
          <a:endParaRPr lang="en-US" dirty="0"/>
        </a:p>
      </dgm:t>
    </dgm:pt>
    <dgm:pt modelId="{7E5C12FF-20F8-4716-A4FF-1095FDC855FB}" type="parTrans" cxnId="{903C1875-DE5D-41B4-B876-B3C621EF4577}">
      <dgm:prSet/>
      <dgm:spPr/>
      <dgm:t>
        <a:bodyPr/>
        <a:lstStyle/>
        <a:p>
          <a:endParaRPr lang="en-US"/>
        </a:p>
      </dgm:t>
    </dgm:pt>
    <dgm:pt modelId="{94B00DD8-C490-4C6A-A9E7-559C3E68F833}" type="sibTrans" cxnId="{903C1875-DE5D-41B4-B876-B3C621EF4577}">
      <dgm:prSet/>
      <dgm:spPr/>
      <dgm:t>
        <a:bodyPr/>
        <a:lstStyle/>
        <a:p>
          <a:endParaRPr lang="en-US"/>
        </a:p>
      </dgm:t>
    </dgm:pt>
    <dgm:pt modelId="{AC2E17E5-680E-4AD6-ABAF-21C648E82DF1}" type="pres">
      <dgm:prSet presAssocID="{B33487CA-3AE2-4059-BC3F-0D553B1AE516}" presName="linear" presStyleCnt="0">
        <dgm:presLayoutVars>
          <dgm:animLvl val="lvl"/>
          <dgm:resizeHandles val="exact"/>
        </dgm:presLayoutVars>
      </dgm:prSet>
      <dgm:spPr/>
      <dgm:t>
        <a:bodyPr/>
        <a:lstStyle/>
        <a:p>
          <a:endParaRPr lang="en-US"/>
        </a:p>
      </dgm:t>
    </dgm:pt>
    <dgm:pt modelId="{2F5A7FF7-A731-4AD3-949E-B54D45020D1E}" type="pres">
      <dgm:prSet presAssocID="{CDDC4BBD-CC5A-4AE1-BAF0-3240ECEC3808}" presName="parentText" presStyleLbl="node1" presStyleIdx="0" presStyleCnt="1">
        <dgm:presLayoutVars>
          <dgm:chMax val="0"/>
          <dgm:bulletEnabled val="1"/>
        </dgm:presLayoutVars>
      </dgm:prSet>
      <dgm:spPr/>
      <dgm:t>
        <a:bodyPr/>
        <a:lstStyle/>
        <a:p>
          <a:endParaRPr lang="en-US"/>
        </a:p>
      </dgm:t>
    </dgm:pt>
  </dgm:ptLst>
  <dgm:cxnLst>
    <dgm:cxn modelId="{903C1875-DE5D-41B4-B876-B3C621EF4577}" srcId="{B33487CA-3AE2-4059-BC3F-0D553B1AE516}" destId="{CDDC4BBD-CC5A-4AE1-BAF0-3240ECEC3808}" srcOrd="0" destOrd="0" parTransId="{7E5C12FF-20F8-4716-A4FF-1095FDC855FB}" sibTransId="{94B00DD8-C490-4C6A-A9E7-559C3E68F833}"/>
    <dgm:cxn modelId="{2F17CD32-0932-4C45-AC1C-D94AAE698396}" type="presOf" srcId="{CDDC4BBD-CC5A-4AE1-BAF0-3240ECEC3808}" destId="{2F5A7FF7-A731-4AD3-949E-B54D45020D1E}" srcOrd="0" destOrd="0" presId="urn:microsoft.com/office/officeart/2005/8/layout/vList2"/>
    <dgm:cxn modelId="{3B70FE41-2110-4CEE-8AC5-BCDA9BDC8755}" type="presOf" srcId="{B33487CA-3AE2-4059-BC3F-0D553B1AE516}" destId="{AC2E17E5-680E-4AD6-ABAF-21C648E82DF1}" srcOrd="0" destOrd="0" presId="urn:microsoft.com/office/officeart/2005/8/layout/vList2"/>
    <dgm:cxn modelId="{D5814E6F-F66A-4E23-899F-06D137A15707}" type="presParOf" srcId="{AC2E17E5-680E-4AD6-ABAF-21C648E82DF1}" destId="{2F5A7FF7-A731-4AD3-949E-B54D45020D1E}"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78CAF2-C06F-4C81-BD49-EAD007CA5071}"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n-US"/>
        </a:p>
      </dgm:t>
    </dgm:pt>
    <dgm:pt modelId="{AA8A828B-3FDA-4987-8FAE-B18FCBA0A325}">
      <dgm:prSet phldrT="[Text]"/>
      <dgm:spPr/>
      <dgm:t>
        <a:bodyPr/>
        <a:lstStyle/>
        <a:p>
          <a:r>
            <a:rPr lang="en-US" dirty="0" smtClean="0"/>
            <a:t>November 1</a:t>
          </a:r>
          <a:endParaRPr lang="en-US" dirty="0"/>
        </a:p>
      </dgm:t>
    </dgm:pt>
    <dgm:pt modelId="{BD980EB7-CBEA-4E14-BDE1-4661CCEC7D0A}" type="parTrans" cxnId="{13ECAF95-95C6-4D80-AED2-14591F5CBFE1}">
      <dgm:prSet/>
      <dgm:spPr/>
      <dgm:t>
        <a:bodyPr/>
        <a:lstStyle/>
        <a:p>
          <a:endParaRPr lang="en-US"/>
        </a:p>
      </dgm:t>
    </dgm:pt>
    <dgm:pt modelId="{2C62E05B-09F4-4819-8F70-431AFBEC9B1C}" type="sibTrans" cxnId="{13ECAF95-95C6-4D80-AED2-14591F5CBFE1}">
      <dgm:prSet/>
      <dgm:spPr/>
      <dgm:t>
        <a:bodyPr/>
        <a:lstStyle/>
        <a:p>
          <a:endParaRPr lang="en-US"/>
        </a:p>
      </dgm:t>
    </dgm:pt>
    <dgm:pt modelId="{17876DE2-983F-46C1-97E3-85505555500B}">
      <dgm:prSet phldrT="[Text]"/>
      <dgm:spPr/>
      <dgm:t>
        <a:bodyPr/>
        <a:lstStyle/>
        <a:p>
          <a:r>
            <a:rPr lang="en-US" dirty="0" smtClean="0"/>
            <a:t>December 12</a:t>
          </a:r>
          <a:endParaRPr lang="en-US" dirty="0"/>
        </a:p>
      </dgm:t>
    </dgm:pt>
    <dgm:pt modelId="{C4A8DDCC-C90C-4192-A431-2C7B8A8689EE}" type="parTrans" cxnId="{B92396D8-F791-46AB-A95C-F395684640E2}">
      <dgm:prSet/>
      <dgm:spPr/>
      <dgm:t>
        <a:bodyPr/>
        <a:lstStyle/>
        <a:p>
          <a:endParaRPr lang="en-US"/>
        </a:p>
      </dgm:t>
    </dgm:pt>
    <dgm:pt modelId="{6F9E2464-AD0A-4CA9-BF07-7318EFD4508D}" type="sibTrans" cxnId="{B92396D8-F791-46AB-A95C-F395684640E2}">
      <dgm:prSet/>
      <dgm:spPr/>
      <dgm:t>
        <a:bodyPr/>
        <a:lstStyle/>
        <a:p>
          <a:endParaRPr lang="en-US"/>
        </a:p>
      </dgm:t>
    </dgm:pt>
    <dgm:pt modelId="{F682EA6D-4979-4FD3-999E-D39A8DBEA4C1}">
      <dgm:prSet phldrT="[Text]"/>
      <dgm:spPr/>
      <dgm:t>
        <a:bodyPr/>
        <a:lstStyle/>
        <a:p>
          <a:r>
            <a:rPr lang="en-US" dirty="0" smtClean="0"/>
            <a:t>January 30</a:t>
          </a:r>
          <a:endParaRPr lang="en-US" dirty="0"/>
        </a:p>
      </dgm:t>
    </dgm:pt>
    <dgm:pt modelId="{F0BBAD8A-D3DF-4B17-B2F8-DE0A6F3BC36F}" type="parTrans" cxnId="{81468BE6-64AE-40C9-A6A1-E277B11CB0AB}">
      <dgm:prSet/>
      <dgm:spPr/>
      <dgm:t>
        <a:bodyPr/>
        <a:lstStyle/>
        <a:p>
          <a:endParaRPr lang="en-US"/>
        </a:p>
      </dgm:t>
    </dgm:pt>
    <dgm:pt modelId="{378ABCD5-5F66-4832-9608-427E0C9E958B}" type="sibTrans" cxnId="{81468BE6-64AE-40C9-A6A1-E277B11CB0AB}">
      <dgm:prSet/>
      <dgm:spPr/>
      <dgm:t>
        <a:bodyPr/>
        <a:lstStyle/>
        <a:p>
          <a:endParaRPr lang="en-US"/>
        </a:p>
      </dgm:t>
    </dgm:pt>
    <dgm:pt modelId="{F491AEDC-C775-456F-8CAE-B3EA7F317F67}">
      <dgm:prSet/>
      <dgm:spPr/>
      <dgm:t>
        <a:bodyPr/>
        <a:lstStyle/>
        <a:p>
          <a:r>
            <a:rPr lang="en-US" dirty="0" smtClean="0"/>
            <a:t>March 6</a:t>
          </a:r>
          <a:endParaRPr lang="en-US" dirty="0"/>
        </a:p>
      </dgm:t>
    </dgm:pt>
    <dgm:pt modelId="{0F5D7485-B654-4529-AE75-8A550AFF22CA}" type="parTrans" cxnId="{DCDC3C6B-FC35-43DF-8216-5D9298321409}">
      <dgm:prSet/>
      <dgm:spPr/>
      <dgm:t>
        <a:bodyPr/>
        <a:lstStyle/>
        <a:p>
          <a:endParaRPr lang="en-US"/>
        </a:p>
      </dgm:t>
    </dgm:pt>
    <dgm:pt modelId="{4E1D17D6-73AE-4883-BF89-DE7FCEEBC8F2}" type="sibTrans" cxnId="{DCDC3C6B-FC35-43DF-8216-5D9298321409}">
      <dgm:prSet/>
      <dgm:spPr/>
      <dgm:t>
        <a:bodyPr/>
        <a:lstStyle/>
        <a:p>
          <a:endParaRPr lang="en-US"/>
        </a:p>
      </dgm:t>
    </dgm:pt>
    <dgm:pt modelId="{A45DE162-8DF3-42B5-B278-418FA89C3656}">
      <dgm:prSet/>
      <dgm:spPr/>
      <dgm:t>
        <a:bodyPr/>
        <a:lstStyle/>
        <a:p>
          <a:r>
            <a:rPr lang="en-US" dirty="0" smtClean="0"/>
            <a:t>April 24</a:t>
          </a:r>
          <a:endParaRPr lang="en-US" dirty="0"/>
        </a:p>
      </dgm:t>
    </dgm:pt>
    <dgm:pt modelId="{07C9BAF7-BE5F-45D1-B19B-28894F801AFA}" type="parTrans" cxnId="{B9CEA626-6DFB-4EE8-947A-EFE720432400}">
      <dgm:prSet/>
      <dgm:spPr/>
      <dgm:t>
        <a:bodyPr/>
        <a:lstStyle/>
        <a:p>
          <a:endParaRPr lang="en-US"/>
        </a:p>
      </dgm:t>
    </dgm:pt>
    <dgm:pt modelId="{577AC87D-01E1-47B8-B377-DEA44032C8A9}" type="sibTrans" cxnId="{B9CEA626-6DFB-4EE8-947A-EFE720432400}">
      <dgm:prSet/>
      <dgm:spPr/>
      <dgm:t>
        <a:bodyPr/>
        <a:lstStyle/>
        <a:p>
          <a:endParaRPr lang="en-US"/>
        </a:p>
      </dgm:t>
    </dgm:pt>
    <dgm:pt modelId="{31B67404-B9DB-40C2-AEBC-18FF312DCAB3}">
      <dgm:prSet phldrT="[Text]"/>
      <dgm:spPr/>
      <dgm:t>
        <a:bodyPr/>
        <a:lstStyle/>
        <a:p>
          <a:endParaRPr lang="en-US"/>
        </a:p>
      </dgm:t>
    </dgm:pt>
    <dgm:pt modelId="{BE3C1A15-AE48-4074-9CE0-ED570E94C683}" type="parTrans" cxnId="{38B57D19-6EF1-479E-8444-3191624AE7EA}">
      <dgm:prSet/>
      <dgm:spPr/>
      <dgm:t>
        <a:bodyPr/>
        <a:lstStyle/>
        <a:p>
          <a:endParaRPr lang="en-US"/>
        </a:p>
      </dgm:t>
    </dgm:pt>
    <dgm:pt modelId="{065F6A57-6BE0-402E-9A4B-48736BEF28AD}" type="sibTrans" cxnId="{38B57D19-6EF1-479E-8444-3191624AE7EA}">
      <dgm:prSet/>
      <dgm:spPr/>
      <dgm:t>
        <a:bodyPr/>
        <a:lstStyle/>
        <a:p>
          <a:endParaRPr lang="en-US"/>
        </a:p>
      </dgm:t>
    </dgm:pt>
    <dgm:pt modelId="{2B57B429-15EC-4B97-9477-F7F66CA94EC2}" type="pres">
      <dgm:prSet presAssocID="{D778CAF2-C06F-4C81-BD49-EAD007CA5071}" presName="arrowDiagram" presStyleCnt="0">
        <dgm:presLayoutVars>
          <dgm:chMax val="5"/>
          <dgm:dir/>
          <dgm:resizeHandles val="exact"/>
        </dgm:presLayoutVars>
      </dgm:prSet>
      <dgm:spPr/>
      <dgm:t>
        <a:bodyPr/>
        <a:lstStyle/>
        <a:p>
          <a:endParaRPr lang="en-US"/>
        </a:p>
      </dgm:t>
    </dgm:pt>
    <dgm:pt modelId="{02F91C61-2357-4266-A139-9A59FB8829B5}" type="pres">
      <dgm:prSet presAssocID="{D778CAF2-C06F-4C81-BD49-EAD007CA5071}" presName="arrow" presStyleLbl="bgShp" presStyleIdx="0" presStyleCnt="1"/>
      <dgm:spPr/>
    </dgm:pt>
    <dgm:pt modelId="{10C69A81-87FD-480B-AB3F-6EE7833E955B}" type="pres">
      <dgm:prSet presAssocID="{D778CAF2-C06F-4C81-BD49-EAD007CA5071}" presName="arrowDiagram5" presStyleCnt="0"/>
      <dgm:spPr/>
    </dgm:pt>
    <dgm:pt modelId="{DFD0362B-6841-4336-9F9C-6868A86B71E4}" type="pres">
      <dgm:prSet presAssocID="{AA8A828B-3FDA-4987-8FAE-B18FCBA0A325}" presName="bullet5a" presStyleLbl="node1" presStyleIdx="0" presStyleCnt="5"/>
      <dgm:spPr/>
    </dgm:pt>
    <dgm:pt modelId="{5406239B-80DC-4143-A7F3-318AC0260BB3}" type="pres">
      <dgm:prSet presAssocID="{AA8A828B-3FDA-4987-8FAE-B18FCBA0A325}" presName="textBox5a" presStyleLbl="revTx" presStyleIdx="0" presStyleCnt="5" custScaleX="145548" custScaleY="43978" custLinFactNeighborX="2418" custLinFactNeighborY="-19047">
        <dgm:presLayoutVars>
          <dgm:bulletEnabled val="1"/>
        </dgm:presLayoutVars>
      </dgm:prSet>
      <dgm:spPr/>
      <dgm:t>
        <a:bodyPr/>
        <a:lstStyle/>
        <a:p>
          <a:endParaRPr lang="en-US"/>
        </a:p>
      </dgm:t>
    </dgm:pt>
    <dgm:pt modelId="{4872C178-7B25-475D-A067-09F1D7CBA51C}" type="pres">
      <dgm:prSet presAssocID="{17876DE2-983F-46C1-97E3-85505555500B}" presName="bullet5b" presStyleLbl="node1" presStyleIdx="1" presStyleCnt="5"/>
      <dgm:spPr/>
    </dgm:pt>
    <dgm:pt modelId="{FD5F4C8A-3018-4DB3-BA2B-D754FEB6F0F2}" type="pres">
      <dgm:prSet presAssocID="{17876DE2-983F-46C1-97E3-85505555500B}" presName="textBox5b" presStyleLbl="revTx" presStyleIdx="1" presStyleCnt="5" custAng="10800000" custFlipVert="1" custScaleX="124197" custScaleY="27287" custLinFactNeighborX="-13855" custLinFactNeighborY="-27844">
        <dgm:presLayoutVars>
          <dgm:bulletEnabled val="1"/>
        </dgm:presLayoutVars>
      </dgm:prSet>
      <dgm:spPr/>
      <dgm:t>
        <a:bodyPr/>
        <a:lstStyle/>
        <a:p>
          <a:endParaRPr lang="en-US"/>
        </a:p>
      </dgm:t>
    </dgm:pt>
    <dgm:pt modelId="{7E906C9B-E531-43F6-AD43-3E7BB59F3A29}" type="pres">
      <dgm:prSet presAssocID="{F682EA6D-4979-4FD3-999E-D39A8DBEA4C1}" presName="bullet5c" presStyleLbl="node1" presStyleIdx="2" presStyleCnt="5"/>
      <dgm:spPr/>
    </dgm:pt>
    <dgm:pt modelId="{78A90286-81CF-482D-8D85-F18129A9CD00}" type="pres">
      <dgm:prSet presAssocID="{F682EA6D-4979-4FD3-999E-D39A8DBEA4C1}" presName="textBox5c" presStyleLbl="revTx" presStyleIdx="2" presStyleCnt="5" custAng="10800000" custFlipVert="1" custScaleX="93523" custScaleY="18624" custLinFactNeighborX="-3627" custLinFactNeighborY="-32622">
        <dgm:presLayoutVars>
          <dgm:bulletEnabled val="1"/>
        </dgm:presLayoutVars>
      </dgm:prSet>
      <dgm:spPr/>
      <dgm:t>
        <a:bodyPr/>
        <a:lstStyle/>
        <a:p>
          <a:endParaRPr lang="en-US"/>
        </a:p>
      </dgm:t>
    </dgm:pt>
    <dgm:pt modelId="{F5EE204D-D12D-4219-8E72-4CF3E7040A7B}" type="pres">
      <dgm:prSet presAssocID="{F491AEDC-C775-456F-8CAE-B3EA7F317F67}" presName="bullet5d" presStyleLbl="node1" presStyleIdx="3" presStyleCnt="5"/>
      <dgm:spPr/>
    </dgm:pt>
    <dgm:pt modelId="{1FD60C61-4B32-4001-AB73-2B7654251E52}" type="pres">
      <dgm:prSet presAssocID="{F491AEDC-C775-456F-8CAE-B3EA7F317F67}" presName="textBox5d" presStyleLbl="revTx" presStyleIdx="3" presStyleCnt="5" custAng="10800000" custFlipVert="1" custScaleX="102083" custScaleY="19403" custLinFactNeighborX="-2083" custLinFactNeighborY="-32338">
        <dgm:presLayoutVars>
          <dgm:bulletEnabled val="1"/>
        </dgm:presLayoutVars>
      </dgm:prSet>
      <dgm:spPr/>
      <dgm:t>
        <a:bodyPr/>
        <a:lstStyle/>
        <a:p>
          <a:endParaRPr lang="en-US"/>
        </a:p>
      </dgm:t>
    </dgm:pt>
    <dgm:pt modelId="{1A64EC7C-A474-4EF7-8BFF-58A89F374508}" type="pres">
      <dgm:prSet presAssocID="{A45DE162-8DF3-42B5-B278-418FA89C3656}" presName="bullet5e" presStyleLbl="node1" presStyleIdx="4" presStyleCnt="5"/>
      <dgm:spPr/>
    </dgm:pt>
    <dgm:pt modelId="{29ABA3FB-51D4-4377-A115-589ED58B3A38}" type="pres">
      <dgm:prSet presAssocID="{A45DE162-8DF3-42B5-B278-418FA89C3656}" presName="textBox5e" presStyleLbl="revTx" presStyleIdx="4" presStyleCnt="5" custScaleY="18478" custLinFactNeighborX="1042" custLinFactNeighborY="-33605">
        <dgm:presLayoutVars>
          <dgm:bulletEnabled val="1"/>
        </dgm:presLayoutVars>
      </dgm:prSet>
      <dgm:spPr/>
      <dgm:t>
        <a:bodyPr/>
        <a:lstStyle/>
        <a:p>
          <a:endParaRPr lang="en-US"/>
        </a:p>
      </dgm:t>
    </dgm:pt>
  </dgm:ptLst>
  <dgm:cxnLst>
    <dgm:cxn modelId="{38B57D19-6EF1-479E-8444-3191624AE7EA}" srcId="{D778CAF2-C06F-4C81-BD49-EAD007CA5071}" destId="{31B67404-B9DB-40C2-AEBC-18FF312DCAB3}" srcOrd="5" destOrd="0" parTransId="{BE3C1A15-AE48-4074-9CE0-ED570E94C683}" sibTransId="{065F6A57-6BE0-402E-9A4B-48736BEF28AD}"/>
    <dgm:cxn modelId="{DCDC3C6B-FC35-43DF-8216-5D9298321409}" srcId="{D778CAF2-C06F-4C81-BD49-EAD007CA5071}" destId="{F491AEDC-C775-456F-8CAE-B3EA7F317F67}" srcOrd="3" destOrd="0" parTransId="{0F5D7485-B654-4529-AE75-8A550AFF22CA}" sibTransId="{4E1D17D6-73AE-4883-BF89-DE7FCEEBC8F2}"/>
    <dgm:cxn modelId="{3B6840F1-F5B1-4231-A0EF-D1C9C155A468}" type="presOf" srcId="{17876DE2-983F-46C1-97E3-85505555500B}" destId="{FD5F4C8A-3018-4DB3-BA2B-D754FEB6F0F2}" srcOrd="0" destOrd="0" presId="urn:microsoft.com/office/officeart/2005/8/layout/arrow2"/>
    <dgm:cxn modelId="{5014CBCF-3B1C-4D8B-BCB0-18BA6EDE48CD}" type="presOf" srcId="{D778CAF2-C06F-4C81-BD49-EAD007CA5071}" destId="{2B57B429-15EC-4B97-9477-F7F66CA94EC2}" srcOrd="0" destOrd="0" presId="urn:microsoft.com/office/officeart/2005/8/layout/arrow2"/>
    <dgm:cxn modelId="{81468BE6-64AE-40C9-A6A1-E277B11CB0AB}" srcId="{D778CAF2-C06F-4C81-BD49-EAD007CA5071}" destId="{F682EA6D-4979-4FD3-999E-D39A8DBEA4C1}" srcOrd="2" destOrd="0" parTransId="{F0BBAD8A-D3DF-4B17-B2F8-DE0A6F3BC36F}" sibTransId="{378ABCD5-5F66-4832-9608-427E0C9E958B}"/>
    <dgm:cxn modelId="{D67879A0-58BD-4B2E-A573-C78F5BB54E53}" type="presOf" srcId="{A45DE162-8DF3-42B5-B278-418FA89C3656}" destId="{29ABA3FB-51D4-4377-A115-589ED58B3A38}" srcOrd="0" destOrd="0" presId="urn:microsoft.com/office/officeart/2005/8/layout/arrow2"/>
    <dgm:cxn modelId="{5F5CD419-C6B4-4CCA-96B8-8E9BC854A0E7}" type="presOf" srcId="{F491AEDC-C775-456F-8CAE-B3EA7F317F67}" destId="{1FD60C61-4B32-4001-AB73-2B7654251E52}" srcOrd="0" destOrd="0" presId="urn:microsoft.com/office/officeart/2005/8/layout/arrow2"/>
    <dgm:cxn modelId="{13ECAF95-95C6-4D80-AED2-14591F5CBFE1}" srcId="{D778CAF2-C06F-4C81-BD49-EAD007CA5071}" destId="{AA8A828B-3FDA-4987-8FAE-B18FCBA0A325}" srcOrd="0" destOrd="0" parTransId="{BD980EB7-CBEA-4E14-BDE1-4661CCEC7D0A}" sibTransId="{2C62E05B-09F4-4819-8F70-431AFBEC9B1C}"/>
    <dgm:cxn modelId="{B92396D8-F791-46AB-A95C-F395684640E2}" srcId="{D778CAF2-C06F-4C81-BD49-EAD007CA5071}" destId="{17876DE2-983F-46C1-97E3-85505555500B}" srcOrd="1" destOrd="0" parTransId="{C4A8DDCC-C90C-4192-A431-2C7B8A8689EE}" sibTransId="{6F9E2464-AD0A-4CA9-BF07-7318EFD4508D}"/>
    <dgm:cxn modelId="{B9CEA626-6DFB-4EE8-947A-EFE720432400}" srcId="{D778CAF2-C06F-4C81-BD49-EAD007CA5071}" destId="{A45DE162-8DF3-42B5-B278-418FA89C3656}" srcOrd="4" destOrd="0" parTransId="{07C9BAF7-BE5F-45D1-B19B-28894F801AFA}" sibTransId="{577AC87D-01E1-47B8-B377-DEA44032C8A9}"/>
    <dgm:cxn modelId="{6CD51E1A-AAB9-44E0-8FDB-E273AC88F2DE}" type="presOf" srcId="{F682EA6D-4979-4FD3-999E-D39A8DBEA4C1}" destId="{78A90286-81CF-482D-8D85-F18129A9CD00}" srcOrd="0" destOrd="0" presId="urn:microsoft.com/office/officeart/2005/8/layout/arrow2"/>
    <dgm:cxn modelId="{245F5F8C-CAAC-466A-9D08-5A6277C39C4B}" type="presOf" srcId="{AA8A828B-3FDA-4987-8FAE-B18FCBA0A325}" destId="{5406239B-80DC-4143-A7F3-318AC0260BB3}" srcOrd="0" destOrd="0" presId="urn:microsoft.com/office/officeart/2005/8/layout/arrow2"/>
    <dgm:cxn modelId="{5FE5B8B1-F6D5-4BFF-97C8-367BC05E036A}" type="presParOf" srcId="{2B57B429-15EC-4B97-9477-F7F66CA94EC2}" destId="{02F91C61-2357-4266-A139-9A59FB8829B5}" srcOrd="0" destOrd="0" presId="urn:microsoft.com/office/officeart/2005/8/layout/arrow2"/>
    <dgm:cxn modelId="{D36C2674-173B-41BD-B79B-F7D1463D0E75}" type="presParOf" srcId="{2B57B429-15EC-4B97-9477-F7F66CA94EC2}" destId="{10C69A81-87FD-480B-AB3F-6EE7833E955B}" srcOrd="1" destOrd="0" presId="urn:microsoft.com/office/officeart/2005/8/layout/arrow2"/>
    <dgm:cxn modelId="{88E9FD45-BB79-45A9-8098-3CCDFF681C29}" type="presParOf" srcId="{10C69A81-87FD-480B-AB3F-6EE7833E955B}" destId="{DFD0362B-6841-4336-9F9C-6868A86B71E4}" srcOrd="0" destOrd="0" presId="urn:microsoft.com/office/officeart/2005/8/layout/arrow2"/>
    <dgm:cxn modelId="{789053DE-9D3E-4A5B-A4A7-4953AF52D8D2}" type="presParOf" srcId="{10C69A81-87FD-480B-AB3F-6EE7833E955B}" destId="{5406239B-80DC-4143-A7F3-318AC0260BB3}" srcOrd="1" destOrd="0" presId="urn:microsoft.com/office/officeart/2005/8/layout/arrow2"/>
    <dgm:cxn modelId="{B83B83A0-5AD4-405B-BB81-335E58CB00AB}" type="presParOf" srcId="{10C69A81-87FD-480B-AB3F-6EE7833E955B}" destId="{4872C178-7B25-475D-A067-09F1D7CBA51C}" srcOrd="2" destOrd="0" presId="urn:microsoft.com/office/officeart/2005/8/layout/arrow2"/>
    <dgm:cxn modelId="{BBA53CD4-E6BA-4872-B85D-2BD8F051F102}" type="presParOf" srcId="{10C69A81-87FD-480B-AB3F-6EE7833E955B}" destId="{FD5F4C8A-3018-4DB3-BA2B-D754FEB6F0F2}" srcOrd="3" destOrd="0" presId="urn:microsoft.com/office/officeart/2005/8/layout/arrow2"/>
    <dgm:cxn modelId="{5FB4838B-F7AA-428A-AAA1-4E996751AC7F}" type="presParOf" srcId="{10C69A81-87FD-480B-AB3F-6EE7833E955B}" destId="{7E906C9B-E531-43F6-AD43-3E7BB59F3A29}" srcOrd="4" destOrd="0" presId="urn:microsoft.com/office/officeart/2005/8/layout/arrow2"/>
    <dgm:cxn modelId="{02460331-4714-4F02-AFE1-01EE0237C3C8}" type="presParOf" srcId="{10C69A81-87FD-480B-AB3F-6EE7833E955B}" destId="{78A90286-81CF-482D-8D85-F18129A9CD00}" srcOrd="5" destOrd="0" presId="urn:microsoft.com/office/officeart/2005/8/layout/arrow2"/>
    <dgm:cxn modelId="{83C63606-CFA1-43BA-A27E-1E2972F7EB59}" type="presParOf" srcId="{10C69A81-87FD-480B-AB3F-6EE7833E955B}" destId="{F5EE204D-D12D-4219-8E72-4CF3E7040A7B}" srcOrd="6" destOrd="0" presId="urn:microsoft.com/office/officeart/2005/8/layout/arrow2"/>
    <dgm:cxn modelId="{33265E18-C9C1-4995-B994-D303CD6FD131}" type="presParOf" srcId="{10C69A81-87FD-480B-AB3F-6EE7833E955B}" destId="{1FD60C61-4B32-4001-AB73-2B7654251E52}" srcOrd="7" destOrd="0" presId="urn:microsoft.com/office/officeart/2005/8/layout/arrow2"/>
    <dgm:cxn modelId="{EA05EACB-D858-487F-A04D-211B6AB661E3}" type="presParOf" srcId="{10C69A81-87FD-480B-AB3F-6EE7833E955B}" destId="{1A64EC7C-A474-4EF7-8BFF-58A89F374508}" srcOrd="8" destOrd="0" presId="urn:microsoft.com/office/officeart/2005/8/layout/arrow2"/>
    <dgm:cxn modelId="{7520FC36-D735-4C43-806F-10663EE270FE}" type="presParOf" srcId="{10C69A81-87FD-480B-AB3F-6EE7833E955B}" destId="{29ABA3FB-51D4-4377-A115-589ED58B3A3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87A797-67A6-4CAF-B97B-C6CDB151A68F}" type="doc">
      <dgm:prSet loTypeId="urn:microsoft.com/office/officeart/2005/8/layout/rings+Icon" loCatId="relationship" qsTypeId="urn:microsoft.com/office/officeart/2005/8/quickstyle/simple1" qsCatId="simple" csTypeId="urn:microsoft.com/office/officeart/2005/8/colors/colorful2" csCatId="colorful" phldr="1"/>
      <dgm:spPr/>
      <dgm:t>
        <a:bodyPr/>
        <a:lstStyle/>
        <a:p>
          <a:endParaRPr lang="en-US"/>
        </a:p>
      </dgm:t>
    </dgm:pt>
    <dgm:pt modelId="{EA5039F4-8B62-40D0-AB11-86CB9D192D8C}">
      <dgm:prSet phldrT="[Text]"/>
      <dgm:spPr/>
      <dgm:t>
        <a:bodyPr/>
        <a:lstStyle/>
        <a:p>
          <a:r>
            <a:rPr lang="en-US" dirty="0" smtClean="0"/>
            <a:t>SLO</a:t>
          </a:r>
        </a:p>
        <a:p>
          <a:r>
            <a:rPr lang="en-US" dirty="0" smtClean="0"/>
            <a:t>baseline</a:t>
          </a:r>
          <a:endParaRPr lang="en-US" dirty="0"/>
        </a:p>
      </dgm:t>
    </dgm:pt>
    <dgm:pt modelId="{4370B4ED-404D-4273-B336-570941899DF8}" type="parTrans" cxnId="{28019670-F17C-4F67-A551-679D2D276F4C}">
      <dgm:prSet/>
      <dgm:spPr/>
      <dgm:t>
        <a:bodyPr/>
        <a:lstStyle/>
        <a:p>
          <a:endParaRPr lang="en-US"/>
        </a:p>
      </dgm:t>
    </dgm:pt>
    <dgm:pt modelId="{6E0841E8-A477-4CE6-81BF-21C2BC757631}" type="sibTrans" cxnId="{28019670-F17C-4F67-A551-679D2D276F4C}">
      <dgm:prSet/>
      <dgm:spPr/>
      <dgm:t>
        <a:bodyPr/>
        <a:lstStyle/>
        <a:p>
          <a:endParaRPr lang="en-US"/>
        </a:p>
      </dgm:t>
    </dgm:pt>
    <dgm:pt modelId="{D0249FB3-213B-4F1A-A900-971711E3A01A}">
      <dgm:prSet phldrT="[Text]"/>
      <dgm:spPr/>
      <dgm:t>
        <a:bodyPr/>
        <a:lstStyle/>
        <a:p>
          <a:r>
            <a:rPr lang="en-US" dirty="0" smtClean="0"/>
            <a:t>SLO</a:t>
          </a:r>
        </a:p>
        <a:p>
          <a:r>
            <a:rPr lang="en-US" dirty="0" smtClean="0"/>
            <a:t>Summative Assessment</a:t>
          </a:r>
          <a:endParaRPr lang="en-US" dirty="0"/>
        </a:p>
      </dgm:t>
    </dgm:pt>
    <dgm:pt modelId="{B9E5D6EC-4AC9-4D36-91FF-B5A44CEA490B}" type="parTrans" cxnId="{C12AD7B8-2F1A-4E34-A38D-A3987A53762C}">
      <dgm:prSet/>
      <dgm:spPr/>
      <dgm:t>
        <a:bodyPr/>
        <a:lstStyle/>
        <a:p>
          <a:endParaRPr lang="en-US"/>
        </a:p>
      </dgm:t>
    </dgm:pt>
    <dgm:pt modelId="{636C61B6-7C02-48AB-AE29-4C3920AE6297}" type="sibTrans" cxnId="{C12AD7B8-2F1A-4E34-A38D-A3987A53762C}">
      <dgm:prSet/>
      <dgm:spPr/>
      <dgm:t>
        <a:bodyPr/>
        <a:lstStyle/>
        <a:p>
          <a:endParaRPr lang="en-US"/>
        </a:p>
      </dgm:t>
    </dgm:pt>
    <dgm:pt modelId="{B2694200-9BE8-4449-83E5-7F133DEA1E5C}" type="pres">
      <dgm:prSet presAssocID="{1F87A797-67A6-4CAF-B97B-C6CDB151A68F}" presName="Name0" presStyleCnt="0">
        <dgm:presLayoutVars>
          <dgm:chMax val="7"/>
          <dgm:dir/>
          <dgm:resizeHandles val="exact"/>
        </dgm:presLayoutVars>
      </dgm:prSet>
      <dgm:spPr/>
      <dgm:t>
        <a:bodyPr/>
        <a:lstStyle/>
        <a:p>
          <a:endParaRPr lang="en-US"/>
        </a:p>
      </dgm:t>
    </dgm:pt>
    <dgm:pt modelId="{46624568-BDBB-4212-9DA1-9AA3F1464234}" type="pres">
      <dgm:prSet presAssocID="{1F87A797-67A6-4CAF-B97B-C6CDB151A68F}" presName="ellipse1" presStyleLbl="vennNode1" presStyleIdx="0" presStyleCnt="2" custScaleX="41926" custScaleY="33197" custLinFactNeighborX="-64627" custLinFactNeighborY="95756">
        <dgm:presLayoutVars>
          <dgm:bulletEnabled val="1"/>
        </dgm:presLayoutVars>
      </dgm:prSet>
      <dgm:spPr/>
      <dgm:t>
        <a:bodyPr/>
        <a:lstStyle/>
        <a:p>
          <a:endParaRPr lang="en-US"/>
        </a:p>
      </dgm:t>
    </dgm:pt>
    <dgm:pt modelId="{A7A79613-AC15-4383-816C-3CB0B982F9F1}" type="pres">
      <dgm:prSet presAssocID="{1F87A797-67A6-4CAF-B97B-C6CDB151A68F}" presName="ellipse2" presStyleLbl="vennNode1" presStyleIdx="1" presStyleCnt="2" custScaleX="44104" custScaleY="33867" custLinFactNeighborX="70138" custLinFactNeighborY="-69827">
        <dgm:presLayoutVars>
          <dgm:bulletEnabled val="1"/>
        </dgm:presLayoutVars>
      </dgm:prSet>
      <dgm:spPr/>
      <dgm:t>
        <a:bodyPr/>
        <a:lstStyle/>
        <a:p>
          <a:endParaRPr lang="en-US"/>
        </a:p>
      </dgm:t>
    </dgm:pt>
  </dgm:ptLst>
  <dgm:cxnLst>
    <dgm:cxn modelId="{C69011B8-E5AF-48C1-B58B-CAFC94EE7653}" type="presOf" srcId="{1F87A797-67A6-4CAF-B97B-C6CDB151A68F}" destId="{B2694200-9BE8-4449-83E5-7F133DEA1E5C}" srcOrd="0" destOrd="0" presId="urn:microsoft.com/office/officeart/2005/8/layout/rings+Icon"/>
    <dgm:cxn modelId="{28019670-F17C-4F67-A551-679D2D276F4C}" srcId="{1F87A797-67A6-4CAF-B97B-C6CDB151A68F}" destId="{EA5039F4-8B62-40D0-AB11-86CB9D192D8C}" srcOrd="0" destOrd="0" parTransId="{4370B4ED-404D-4273-B336-570941899DF8}" sibTransId="{6E0841E8-A477-4CE6-81BF-21C2BC757631}"/>
    <dgm:cxn modelId="{0A89C72D-8824-45CB-AC73-ADBD0EEAAD9E}" type="presOf" srcId="{EA5039F4-8B62-40D0-AB11-86CB9D192D8C}" destId="{46624568-BDBB-4212-9DA1-9AA3F1464234}" srcOrd="0" destOrd="0" presId="urn:microsoft.com/office/officeart/2005/8/layout/rings+Icon"/>
    <dgm:cxn modelId="{C12AD7B8-2F1A-4E34-A38D-A3987A53762C}" srcId="{1F87A797-67A6-4CAF-B97B-C6CDB151A68F}" destId="{D0249FB3-213B-4F1A-A900-971711E3A01A}" srcOrd="1" destOrd="0" parTransId="{B9E5D6EC-4AC9-4D36-91FF-B5A44CEA490B}" sibTransId="{636C61B6-7C02-48AB-AE29-4C3920AE6297}"/>
    <dgm:cxn modelId="{F3EEF165-968C-4539-B56E-B9B848E41C8A}" type="presOf" srcId="{D0249FB3-213B-4F1A-A900-971711E3A01A}" destId="{A7A79613-AC15-4383-816C-3CB0B982F9F1}" srcOrd="0" destOrd="0" presId="urn:microsoft.com/office/officeart/2005/8/layout/rings+Icon"/>
    <dgm:cxn modelId="{4D12069E-D8E8-4ACD-B563-8FFEB1D53C85}" type="presParOf" srcId="{B2694200-9BE8-4449-83E5-7F133DEA1E5C}" destId="{46624568-BDBB-4212-9DA1-9AA3F1464234}" srcOrd="0" destOrd="0" presId="urn:microsoft.com/office/officeart/2005/8/layout/rings+Icon"/>
    <dgm:cxn modelId="{4D0C1EE4-F12E-4052-B512-E62B5F1579EC}" type="presParOf" srcId="{B2694200-9BE8-4449-83E5-7F133DEA1E5C}" destId="{A7A79613-AC15-4383-816C-3CB0B982F9F1}" srcOrd="1"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6AF302-8BCA-4B9A-9301-351917DC91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62DE31-06F4-4FFC-98FD-8FDDDB4983BD}">
      <dgm:prSet/>
      <dgm:spPr>
        <a:solidFill>
          <a:schemeClr val="accent2"/>
        </a:solidFill>
      </dgm:spPr>
      <dgm:t>
        <a:bodyPr/>
        <a:lstStyle/>
        <a:p>
          <a:pPr algn="ctr" rtl="0"/>
          <a:r>
            <a:rPr lang="en-US" dirty="0" smtClean="0"/>
            <a:t>Calendar Learning Checkpoints</a:t>
          </a:r>
          <a:endParaRPr lang="en-US" dirty="0"/>
        </a:p>
      </dgm:t>
    </dgm:pt>
    <dgm:pt modelId="{0BF57F17-A16A-4407-AA6A-F33B48605CD4}" type="parTrans" cxnId="{FDE34E25-E1AE-416A-858A-A92E000A3292}">
      <dgm:prSet/>
      <dgm:spPr/>
      <dgm:t>
        <a:bodyPr/>
        <a:lstStyle/>
        <a:p>
          <a:endParaRPr lang="en-US"/>
        </a:p>
      </dgm:t>
    </dgm:pt>
    <dgm:pt modelId="{BD081C95-7F9A-441B-98DD-698C71CCE84D}" type="sibTrans" cxnId="{FDE34E25-E1AE-416A-858A-A92E000A3292}">
      <dgm:prSet/>
      <dgm:spPr/>
      <dgm:t>
        <a:bodyPr/>
        <a:lstStyle/>
        <a:p>
          <a:endParaRPr lang="en-US"/>
        </a:p>
      </dgm:t>
    </dgm:pt>
    <dgm:pt modelId="{7E10C38B-A1BF-4D86-9BB6-76061150337C}" type="pres">
      <dgm:prSet presAssocID="{DE6AF302-8BCA-4B9A-9301-351917DC9172}" presName="linear" presStyleCnt="0">
        <dgm:presLayoutVars>
          <dgm:animLvl val="lvl"/>
          <dgm:resizeHandles val="exact"/>
        </dgm:presLayoutVars>
      </dgm:prSet>
      <dgm:spPr/>
      <dgm:t>
        <a:bodyPr/>
        <a:lstStyle/>
        <a:p>
          <a:endParaRPr lang="en-US"/>
        </a:p>
      </dgm:t>
    </dgm:pt>
    <dgm:pt modelId="{A406096D-A738-40A9-91A0-1660DE35784B}" type="pres">
      <dgm:prSet presAssocID="{7E62DE31-06F4-4FFC-98FD-8FDDDB4983BD}" presName="parentText" presStyleLbl="node1" presStyleIdx="0" presStyleCnt="1" custLinFactX="1852" custLinFactY="170254" custLinFactNeighborX="100000" custLinFactNeighborY="200000">
        <dgm:presLayoutVars>
          <dgm:chMax val="0"/>
          <dgm:bulletEnabled val="1"/>
        </dgm:presLayoutVars>
      </dgm:prSet>
      <dgm:spPr/>
      <dgm:t>
        <a:bodyPr/>
        <a:lstStyle/>
        <a:p>
          <a:endParaRPr lang="en-US"/>
        </a:p>
      </dgm:t>
    </dgm:pt>
  </dgm:ptLst>
  <dgm:cxnLst>
    <dgm:cxn modelId="{25A9A0A2-5D9F-4B23-93E9-2C3F12C79DBD}" type="presOf" srcId="{7E62DE31-06F4-4FFC-98FD-8FDDDB4983BD}" destId="{A406096D-A738-40A9-91A0-1660DE35784B}" srcOrd="0" destOrd="0" presId="urn:microsoft.com/office/officeart/2005/8/layout/vList2"/>
    <dgm:cxn modelId="{ABBA4CC2-2146-464F-AC84-814C9267D248}" type="presOf" srcId="{DE6AF302-8BCA-4B9A-9301-351917DC9172}" destId="{7E10C38B-A1BF-4D86-9BB6-76061150337C}" srcOrd="0" destOrd="0" presId="urn:microsoft.com/office/officeart/2005/8/layout/vList2"/>
    <dgm:cxn modelId="{FDE34E25-E1AE-416A-858A-A92E000A3292}" srcId="{DE6AF302-8BCA-4B9A-9301-351917DC9172}" destId="{7E62DE31-06F4-4FFC-98FD-8FDDDB4983BD}" srcOrd="0" destOrd="0" parTransId="{0BF57F17-A16A-4407-AA6A-F33B48605CD4}" sibTransId="{BD081C95-7F9A-441B-98DD-698C71CCE84D}"/>
    <dgm:cxn modelId="{2538BF1C-3069-42C6-94F9-4682CC3C1898}" type="presParOf" srcId="{7E10C38B-A1BF-4D86-9BB6-76061150337C}" destId="{A406096D-A738-40A9-91A0-1660DE35784B}"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38FF91-F356-4257-A2DC-E613443E518E}" type="datetimeFigureOut">
              <a:rPr lang="en-US" smtClean="0"/>
              <a:t>11/19/2012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10734-6372-4F7D-8805-02D36889E1E0}" type="datetimeFigureOut">
              <a:rPr lang="en-US" smtClean="0"/>
              <a:t>11/19/2012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WHY slide:  after establishing the most important learning for your course with the SLO, periodically measure student progress toward that goal throughout the year with CFAs.</a:t>
            </a:r>
          </a:p>
          <a:p>
            <a:endParaRPr lang="en-US" baseline="0" dirty="0" smtClean="0"/>
          </a:p>
          <a:p>
            <a:r>
              <a:rPr lang="en-US" baseline="0" dirty="0" smtClean="0"/>
              <a:t>Formative Assessments serve as a map or GPS on the learning journey.  They may be spaced out over the course of the school year so that students are formatively assessed at approximately 6-8 week intervals.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pPr/>
              <a:t>23</a:t>
            </a:fld>
            <a:endParaRPr lang="en-US" dirty="0"/>
          </a:p>
        </p:txBody>
      </p:sp>
    </p:spTree>
    <p:extLst>
      <p:ext uri="{BB962C8B-B14F-4D97-AF65-F5344CB8AC3E}">
        <p14:creationId xmlns:p14="http://schemas.microsoft.com/office/powerpoint/2010/main" val="1341502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dates have been selected</a:t>
            </a:r>
            <a:r>
              <a:rPr lang="en-US" baseline="0" dirty="0" smtClean="0"/>
              <a:t> as learning checkpoints for the interim assessments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576806B-C451-40D2-B009-A00224CB37AF}" type="slidenum">
              <a:rPr lang="en-US" smtClean="0"/>
              <a:pPr/>
              <a:t>24</a:t>
            </a:fld>
            <a:endParaRPr lang="en-US" dirty="0"/>
          </a:p>
        </p:txBody>
      </p:sp>
    </p:spTree>
    <p:extLst>
      <p:ext uri="{BB962C8B-B14F-4D97-AF65-F5344CB8AC3E}">
        <p14:creationId xmlns:p14="http://schemas.microsoft.com/office/powerpoint/2010/main" val="134150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a:t>
            </a:r>
            <a:r>
              <a:rPr lang="en-US" baseline="0" dirty="0" smtClean="0"/>
              <a:t> slide that illustrates the big picture of how the SLO acts as bookends to the instruction over the course of the year.  As instruction ensues, so does periodic learning check points that assess students progress toward the year end summative learning goals.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pPr/>
              <a:t>25</a:t>
            </a:fld>
            <a:endParaRPr lang="en-US" dirty="0"/>
          </a:p>
        </p:txBody>
      </p:sp>
    </p:spTree>
    <p:extLst>
      <p:ext uri="{BB962C8B-B14F-4D97-AF65-F5344CB8AC3E}">
        <p14:creationId xmlns:p14="http://schemas.microsoft.com/office/powerpoint/2010/main" val="444798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Common Formative Assessments</a:t>
            </a:r>
            <a:r>
              <a:rPr lang="en-US" baseline="0" dirty="0" smtClean="0"/>
              <a:t> are spaces out across the year at approximately every 6-8 weeks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pPr/>
              <a:t>26</a:t>
            </a:fld>
            <a:endParaRPr lang="en-US" dirty="0"/>
          </a:p>
        </p:txBody>
      </p:sp>
    </p:spTree>
    <p:extLst>
      <p:ext uri="{BB962C8B-B14F-4D97-AF65-F5344CB8AC3E}">
        <p14:creationId xmlns:p14="http://schemas.microsoft.com/office/powerpoint/2010/main" val="3544424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assessment are standards based and may not rely on the content specifically.  They are not necessarily a summative assessment, but they are used formatively to assess students’ progress toward the larger year-end learning goals.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pPr/>
              <a:t>27</a:t>
            </a:fld>
            <a:endParaRPr lang="en-US" dirty="0"/>
          </a:p>
        </p:txBody>
      </p:sp>
    </p:spTree>
    <p:extLst>
      <p:ext uri="{BB962C8B-B14F-4D97-AF65-F5344CB8AC3E}">
        <p14:creationId xmlns:p14="http://schemas.microsoft.com/office/powerpoint/2010/main" val="155153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48</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“nine” official goals of Lead Evaluator Training.</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a:t>
            </a:fld>
            <a:endParaRPr lang="en-US" dirty="0"/>
          </a:p>
        </p:txBody>
      </p:sp>
    </p:spTree>
    <p:extLst>
      <p:ext uri="{BB962C8B-B14F-4D97-AF65-F5344CB8AC3E}">
        <p14:creationId xmlns:p14="http://schemas.microsoft.com/office/powerpoint/2010/main" val="280232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ongoing</a:t>
            </a:r>
            <a:r>
              <a:rPr lang="en-US" baseline="0" dirty="0" smtClean="0"/>
              <a:t> training is mentioned in the Review Room.</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a:t>
            </a:fld>
            <a:endParaRPr lang="en-US" dirty="0"/>
          </a:p>
        </p:txBody>
      </p:sp>
    </p:spTree>
    <p:extLst>
      <p:ext uri="{BB962C8B-B14F-4D97-AF65-F5344CB8AC3E}">
        <p14:creationId xmlns:p14="http://schemas.microsoft.com/office/powerpoint/2010/main" val="133425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local goals for Lead</a:t>
            </a:r>
            <a:r>
              <a:rPr lang="en-US" baseline="0" dirty="0" smtClean="0"/>
              <a:t> Evaluator Training, in addition to the required components.</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a:t>
            </a:fld>
            <a:endParaRPr lang="en-US" dirty="0"/>
          </a:p>
        </p:txBody>
      </p:sp>
    </p:spTree>
    <p:extLst>
      <p:ext uri="{BB962C8B-B14F-4D97-AF65-F5344CB8AC3E}">
        <p14:creationId xmlns:p14="http://schemas.microsoft.com/office/powerpoint/2010/main" val="28862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  “Balanced Assessment System”</a:t>
            </a:r>
            <a:endParaRPr lang="en-US" b="1" baseline="0" dirty="0" smtClean="0"/>
          </a:p>
          <a:p>
            <a:endParaRPr lang="en-US" baseline="0" dirty="0" smtClean="0"/>
          </a:p>
          <a:p>
            <a:r>
              <a:rPr lang="en-US" baseline="0" dirty="0" smtClean="0"/>
              <a:t>The chart shows the variety of assessments we use, as well as the purpose of each.  Here we see that Common Formative and Common Interim Assessments are similar, but Common Interim Assessments are regularly spaced out and calendared during the course of the school year.  They can be used both formatively and summatively.</a:t>
            </a:r>
            <a:endParaRPr lang="en-US" dirty="0"/>
          </a:p>
        </p:txBody>
      </p:sp>
      <p:sp>
        <p:nvSpPr>
          <p:cNvPr id="4" name="Slide Number Placeholder 3"/>
          <p:cNvSpPr>
            <a:spLocks noGrp="1"/>
          </p:cNvSpPr>
          <p:nvPr>
            <p:ph type="sldNum" sz="quarter" idx="10"/>
          </p:nvPr>
        </p:nvSpPr>
        <p:spPr/>
        <p:txBody>
          <a:bodyPr/>
          <a:lstStyle/>
          <a:p>
            <a:fld id="{BE03D411-F801-4E0B-AB04-0EEC82E9F12B}" type="slidenum">
              <a:rPr lang="en-US" smtClean="0"/>
              <a:pPr/>
              <a:t>19</a:t>
            </a:fld>
            <a:endParaRPr lang="en-US" dirty="0"/>
          </a:p>
        </p:txBody>
      </p:sp>
    </p:spTree>
    <p:extLst>
      <p:ext uri="{BB962C8B-B14F-4D97-AF65-F5344CB8AC3E}">
        <p14:creationId xmlns:p14="http://schemas.microsoft.com/office/powerpoint/2010/main" val="140813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  “Balanced Assessment System”</a:t>
            </a:r>
            <a:endParaRPr lang="en-US" b="1" baseline="0" dirty="0" smtClean="0"/>
          </a:p>
          <a:p>
            <a:endParaRPr lang="en-US" baseline="0" dirty="0" smtClean="0"/>
          </a:p>
          <a:p>
            <a:r>
              <a:rPr lang="en-US" baseline="0" dirty="0" smtClean="0"/>
              <a:t>The chart shows the variety of assessments we use, as well as the purpose of each.  Here we see that Common Formative and Common Interim Assessments are similar, but Common Interim Assessments are regularly spaced out and calendared during the course of the school year.  They can be used both formatively and summatively.</a:t>
            </a:r>
            <a:endParaRPr lang="en-US" dirty="0"/>
          </a:p>
        </p:txBody>
      </p:sp>
      <p:sp>
        <p:nvSpPr>
          <p:cNvPr id="4" name="Slide Number Placeholder 3"/>
          <p:cNvSpPr>
            <a:spLocks noGrp="1"/>
          </p:cNvSpPr>
          <p:nvPr>
            <p:ph type="sldNum" sz="quarter" idx="10"/>
          </p:nvPr>
        </p:nvSpPr>
        <p:spPr/>
        <p:txBody>
          <a:bodyPr/>
          <a:lstStyle/>
          <a:p>
            <a:fld id="{BE03D411-F801-4E0B-AB04-0EEC82E9F12B}" type="slidenum">
              <a:rPr lang="en-US" smtClean="0"/>
              <a:pPr/>
              <a:t>20</a:t>
            </a:fld>
            <a:endParaRPr lang="en-US" dirty="0"/>
          </a:p>
        </p:txBody>
      </p:sp>
    </p:spTree>
    <p:extLst>
      <p:ext uri="{BB962C8B-B14F-4D97-AF65-F5344CB8AC3E}">
        <p14:creationId xmlns:p14="http://schemas.microsoft.com/office/powerpoint/2010/main" val="140813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A300ED1-0099-43F8-B3D2-F277962B4FA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10307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A300ED1-0099-43F8-B3D2-F277962B4FA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03079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1538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772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0261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664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705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5237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5333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145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06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8277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11/19/2012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5199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6CF9A88-27B6-49A2-A3CD-ED57924D5BAC}" type="datetime1">
              <a:rPr lang="en-US" smtClean="0">
                <a:solidFill>
                  <a:srgbClr val="CCD1B9"/>
                </a:solidFill>
              </a:rPr>
              <a:pPr/>
              <a:t>11/19/2012</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6B7F263-C7F6-4D3F-A0CB-D441E0A7C179}"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dirty="0" smtClean="0">
                <a:solidFill>
                  <a:srgbClr val="CCD1B9"/>
                </a:solidFill>
              </a:rPr>
              <a:t>OCM BOCES Network Team</a:t>
            </a:r>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431180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CF080A-B627-4651-A79F-92C8E9D58DC8}" type="datetime1">
              <a:rPr lang="en-US" smtClean="0">
                <a:solidFill>
                  <a:srgbClr val="534949"/>
                </a:solidFill>
              </a:rPr>
              <a:pPr/>
              <a:t>11/19/2012</a:t>
            </a:fld>
            <a:endParaRPr lang="en-US" dirty="0">
              <a:solidFill>
                <a:srgbClr val="534949"/>
              </a:solidFill>
            </a:endParaRPr>
          </a:p>
        </p:txBody>
      </p:sp>
      <p:sp>
        <p:nvSpPr>
          <p:cNvPr id="5" name="Footer Placeholder 4"/>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6" name="Slide Number Placeholder 5"/>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8707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FD53CC2-7904-43D3-B015-5DB2BCF6E48D}" type="datetime1">
              <a:rPr lang="en-US" smtClean="0"/>
              <a:pPr/>
              <a:t>11/19/2012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6B7F263-C7F6-4D3F-A0CB-D441E0A7C179}"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dirty="0" smtClean="0"/>
              <a:t>OCM BOCES Network Team</a:t>
            </a:r>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262118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69A78B-E093-4D4B-8EB6-C20FEE4D4935}" type="datetime1">
              <a:rPr lang="en-US" smtClean="0">
                <a:solidFill>
                  <a:srgbClr val="534949"/>
                </a:solidFill>
              </a:rPr>
              <a:pPr/>
              <a:t>11/19/2012</a:t>
            </a:fld>
            <a:endParaRPr lang="en-US" dirty="0">
              <a:solidFill>
                <a:srgbClr val="534949"/>
              </a:solidFill>
            </a:endParaRPr>
          </a:p>
        </p:txBody>
      </p:sp>
      <p:sp>
        <p:nvSpPr>
          <p:cNvPr id="6" name="Footer Placeholder 5"/>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7" name="Slide Number Placeholder 6"/>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3234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00A2DE-37FA-43B6-86D8-32ED0974AC8E}" type="datetime1">
              <a:rPr lang="en-US" smtClean="0">
                <a:solidFill>
                  <a:srgbClr val="534949"/>
                </a:solidFill>
              </a:rPr>
              <a:pPr/>
              <a:t>11/19/2012</a:t>
            </a:fld>
            <a:endParaRPr lang="en-US" dirty="0">
              <a:solidFill>
                <a:srgbClr val="534949"/>
              </a:solidFill>
            </a:endParaRPr>
          </a:p>
        </p:txBody>
      </p:sp>
      <p:sp>
        <p:nvSpPr>
          <p:cNvPr id="8" name="Footer Placeholder 7"/>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9" name="Slide Number Placeholder 8"/>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8714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E24CE5-8713-4249-9810-48367CBC3FE3}" type="datetime1">
              <a:rPr lang="en-US" smtClean="0">
                <a:solidFill>
                  <a:srgbClr val="534949"/>
                </a:solidFill>
              </a:rPr>
              <a:pPr/>
              <a:t>11/19/2012</a:t>
            </a:fld>
            <a:endParaRPr lang="en-US" dirty="0">
              <a:solidFill>
                <a:srgbClr val="534949"/>
              </a:solidFill>
            </a:endParaRPr>
          </a:p>
        </p:txBody>
      </p:sp>
      <p:sp>
        <p:nvSpPr>
          <p:cNvPr id="4" name="Footer Placeholder 3"/>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5" name="Slide Number Placeholder 4"/>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5674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Date Placeholder 1"/>
          <p:cNvSpPr>
            <a:spLocks noGrp="1"/>
          </p:cNvSpPr>
          <p:nvPr>
            <p:ph type="dt" sz="half" idx="10"/>
          </p:nvPr>
        </p:nvSpPr>
        <p:spPr/>
        <p:txBody>
          <a:bodyPr/>
          <a:lstStyle/>
          <a:p>
            <a:fld id="{D550697F-DFB5-48ED-8347-A97D293A79A9}" type="datetime1">
              <a:rPr lang="en-US" smtClean="0">
                <a:solidFill>
                  <a:srgbClr val="534949"/>
                </a:solidFill>
              </a:rPr>
              <a:pPr/>
              <a:t>11/19/2012</a:t>
            </a:fld>
            <a:endParaRPr lang="en-US" dirty="0">
              <a:solidFill>
                <a:srgbClr val="534949"/>
              </a:solidFill>
            </a:endParaRPr>
          </a:p>
        </p:txBody>
      </p:sp>
      <p:sp>
        <p:nvSpPr>
          <p:cNvPr id="3" name="Footer Placeholder 2"/>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4" name="Slide Number Placeholder 3"/>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08051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AC11C-EF2A-4668-8BA8-B14E1D8F5692}" type="datetime1">
              <a:rPr lang="en-US" smtClean="0">
                <a:solidFill>
                  <a:srgbClr val="534949"/>
                </a:solidFill>
              </a:rPr>
              <a:pPr/>
              <a:t>11/19/2012</a:t>
            </a:fld>
            <a:endParaRPr lang="en-US" dirty="0">
              <a:solidFill>
                <a:srgbClr val="534949"/>
              </a:solidFill>
            </a:endParaRPr>
          </a:p>
        </p:txBody>
      </p:sp>
      <p:sp>
        <p:nvSpPr>
          <p:cNvPr id="6" name="Footer Placeholder 5"/>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6B7F263-C7F6-4D3F-A0CB-D441E0A7C17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2507792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DEDAF-0CA1-488F-A012-8031AE6867FF}" type="datetime1">
              <a:rPr lang="en-US" smtClean="0">
                <a:solidFill>
                  <a:srgbClr val="CCD1B9"/>
                </a:solidFill>
              </a:rPr>
              <a:pPr/>
              <a:t>11/19/2012</a:t>
            </a:fld>
            <a:endParaRPr lang="en-US" dirty="0">
              <a:solidFill>
                <a:srgbClr val="CCD1B9"/>
              </a:solidFill>
            </a:endParaRPr>
          </a:p>
        </p:txBody>
      </p:sp>
      <p:sp>
        <p:nvSpPr>
          <p:cNvPr id="6" name="Footer Placeholder 5"/>
          <p:cNvSpPr>
            <a:spLocks noGrp="1"/>
          </p:cNvSpPr>
          <p:nvPr>
            <p:ph type="ftr" sz="quarter" idx="11"/>
          </p:nvPr>
        </p:nvSpPr>
        <p:spPr/>
        <p:txBody>
          <a:bodyPr/>
          <a:lstStyle/>
          <a:p>
            <a:r>
              <a:rPr lang="en-US" dirty="0" smtClean="0">
                <a:solidFill>
                  <a:srgbClr val="CCD1B9"/>
                </a:solidFill>
              </a:rPr>
              <a:t>OCM BOCES Network Team</a:t>
            </a:r>
            <a:endParaRPr lang="en-US" dirty="0">
              <a:solidFill>
                <a:srgbClr val="CCD1B9"/>
              </a:solidFill>
            </a:endParaRPr>
          </a:p>
        </p:txBody>
      </p:sp>
      <p:sp>
        <p:nvSpPr>
          <p:cNvPr id="7" name="Slide Number Placeholder 6"/>
          <p:cNvSpPr>
            <a:spLocks noGrp="1"/>
          </p:cNvSpPr>
          <p:nvPr>
            <p:ph type="sldNum" sz="quarter" idx="12"/>
          </p:nvPr>
        </p:nvSpPr>
        <p:spPr/>
        <p:txBody>
          <a:bodyPr/>
          <a:lstStyle/>
          <a:p>
            <a:fld id="{A6B7F263-C7F6-4D3F-A0CB-D441E0A7C179}"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7931249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8CF06-7D1B-4A8D-8A0F-82793F8C8FF2}" type="datetime1">
              <a:rPr lang="en-US" smtClean="0">
                <a:solidFill>
                  <a:srgbClr val="534949"/>
                </a:solidFill>
              </a:rPr>
              <a:pPr/>
              <a:t>11/19/2012</a:t>
            </a:fld>
            <a:endParaRPr lang="en-US" dirty="0">
              <a:solidFill>
                <a:srgbClr val="534949"/>
              </a:solidFill>
            </a:endParaRPr>
          </a:p>
        </p:txBody>
      </p:sp>
      <p:sp>
        <p:nvSpPr>
          <p:cNvPr id="5" name="Footer Placeholder 4"/>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6" name="Slide Number Placeholder 5"/>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95021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0DA7F-5CE6-459C-BEF9-508618890228}" type="datetime1">
              <a:rPr lang="en-US" smtClean="0">
                <a:solidFill>
                  <a:srgbClr val="534949"/>
                </a:solidFill>
              </a:rPr>
              <a:pPr/>
              <a:t>11/19/2012</a:t>
            </a:fld>
            <a:endParaRPr lang="en-US" dirty="0">
              <a:solidFill>
                <a:srgbClr val="534949"/>
              </a:solidFill>
            </a:endParaRPr>
          </a:p>
        </p:txBody>
      </p:sp>
      <p:sp>
        <p:nvSpPr>
          <p:cNvPr id="5" name="Footer Placeholder 4"/>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6B7F263-C7F6-4D3F-A0CB-D441E0A7C179}"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11455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1B615F9-43CD-43DF-A97F-E4FF76C4405C}" type="datetimeFigureOut">
              <a:rPr lang="en-US" smtClean="0">
                <a:solidFill>
                  <a:prstClr val="black">
                    <a:tint val="75000"/>
                  </a:prstClr>
                </a:solidFill>
              </a:rPr>
              <a:pPr defTabSz="914400"/>
              <a:t>11/19/2012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E60A0C3-3E23-4F86-B53C-048C9ED8E28F}"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603331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914400"/>
            <a:fld id="{8CF8B80A-6610-4F73-8C87-D66B68641C30}" type="datetime1">
              <a:rPr lang="en-US" smtClean="0">
                <a:solidFill>
                  <a:srgbClr val="534949"/>
                </a:solidFill>
              </a:rPr>
              <a:pPr defTabSz="914400"/>
              <a:t>11/19/2012</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914400"/>
            <a:r>
              <a:rPr lang="en-US" dirty="0" smtClean="0">
                <a:solidFill>
                  <a:srgbClr val="534949"/>
                </a:solidFill>
              </a:rPr>
              <a:t>OCM BOCES Network Team</a:t>
            </a:r>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914400"/>
            <a:fld id="{A6B7F263-C7F6-4D3F-A0CB-D441E0A7C179}" type="slidenum">
              <a:rPr lang="en-US" smtClean="0">
                <a:solidFill>
                  <a:srgbClr val="534949"/>
                </a:solidFill>
              </a:rPr>
              <a:pPr defTabSz="914400"/>
              <a:t>‹#›</a:t>
            </a:fld>
            <a:endParaRPr lang="en-US" dirty="0">
              <a:solidFill>
                <a:srgbClr val="534949"/>
              </a:solidFill>
            </a:endParaRPr>
          </a:p>
        </p:txBody>
      </p:sp>
    </p:spTree>
    <p:extLst>
      <p:ext uri="{BB962C8B-B14F-4D97-AF65-F5344CB8AC3E}">
        <p14:creationId xmlns:p14="http://schemas.microsoft.com/office/powerpoint/2010/main" val="1737738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0.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1.xml"/><Relationship Id="rId16" Type="http://schemas.openxmlformats.org/officeDocument/2006/relationships/diagramColors" Target="../diagrams/colors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hyperlink" Target="http://www.polleverywhere.com/my/poll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vQLNS3HWfCM&amp;safety_mode=true&amp;persist_safety_mode=1&amp;safe=activ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2012-2013 Ongoing Training</a:t>
            </a:r>
          </a:p>
          <a:p>
            <a:r>
              <a:rPr lang="en-US" dirty="0" smtClean="0"/>
              <a:t>Day 2</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Rectangle 4"/>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Rectangle 5"/>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Rectangle 6"/>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extBox 7"/>
          <p:cNvSpPr txBox="1"/>
          <p:nvPr/>
        </p:nvSpPr>
        <p:spPr>
          <a:xfrm>
            <a:off x="228600" y="1345287"/>
            <a:ext cx="4038600" cy="707886"/>
          </a:xfrm>
          <a:prstGeom prst="rect">
            <a:avLst/>
          </a:prstGeom>
          <a:noFill/>
        </p:spPr>
        <p:txBody>
          <a:bodyPr wrap="square" rtlCol="0" anchor="ctr" anchorCtr="0">
            <a:spAutoFit/>
          </a:bodyPr>
          <a:lstStyle/>
          <a:p>
            <a:pPr algn="ctr" defTabSz="914400"/>
            <a:r>
              <a:rPr lang="en-US" sz="4000" dirty="0" smtClean="0">
                <a:solidFill>
                  <a:prstClr val="white"/>
                </a:solidFill>
                <a:latin typeface="Arial Black" pitchFamily="34" charset="0"/>
              </a:rPr>
              <a:t>Standards</a:t>
            </a:r>
            <a:endParaRPr lang="en-US" sz="4000" dirty="0">
              <a:solidFill>
                <a:prstClr val="white"/>
              </a:solidFill>
              <a:latin typeface="Arial Black" pitchFamily="34" charset="0"/>
            </a:endParaRPr>
          </a:p>
        </p:txBody>
      </p:sp>
      <p:sp>
        <p:nvSpPr>
          <p:cNvPr id="9" name="TextBox 8"/>
          <p:cNvSpPr txBox="1"/>
          <p:nvPr/>
        </p:nvSpPr>
        <p:spPr>
          <a:xfrm>
            <a:off x="4838700" y="1037511"/>
            <a:ext cx="4038600" cy="1323439"/>
          </a:xfrm>
          <a:prstGeom prst="rect">
            <a:avLst/>
          </a:prstGeom>
          <a:noFill/>
        </p:spPr>
        <p:txBody>
          <a:bodyPr wrap="square" rtlCol="0" anchor="ctr" anchorCtr="0">
            <a:spAutoFit/>
          </a:bodyPr>
          <a:lstStyle/>
          <a:p>
            <a:pPr algn="ctr" defTabSz="914400"/>
            <a:r>
              <a:rPr lang="en-US" sz="4000" dirty="0" smtClean="0">
                <a:solidFill>
                  <a:prstClr val="white"/>
                </a:solidFill>
                <a:latin typeface="Arial Black" pitchFamily="34" charset="0"/>
              </a:rPr>
              <a:t>Professional</a:t>
            </a:r>
            <a:br>
              <a:rPr lang="en-US" sz="4000" dirty="0" smtClean="0">
                <a:solidFill>
                  <a:prstClr val="white"/>
                </a:solidFill>
                <a:latin typeface="Arial Black" pitchFamily="34" charset="0"/>
              </a:rPr>
            </a:br>
            <a:r>
              <a:rPr lang="en-US" sz="4000" dirty="0" smtClean="0">
                <a:solidFill>
                  <a:prstClr val="white"/>
                </a:solidFill>
                <a:latin typeface="Arial Black" pitchFamily="34" charset="0"/>
              </a:rPr>
              <a:t>Practice</a:t>
            </a:r>
            <a:endParaRPr lang="en-US" sz="4000" dirty="0">
              <a:solidFill>
                <a:prstClr val="white"/>
              </a:solidFill>
              <a:latin typeface="Arial Black" pitchFamily="34" charset="0"/>
            </a:endParaRPr>
          </a:p>
        </p:txBody>
      </p:sp>
      <p:sp>
        <p:nvSpPr>
          <p:cNvPr id="10" name="TextBox 9"/>
          <p:cNvSpPr txBox="1"/>
          <p:nvPr/>
        </p:nvSpPr>
        <p:spPr>
          <a:xfrm>
            <a:off x="228600" y="4850487"/>
            <a:ext cx="4038600" cy="707886"/>
          </a:xfrm>
          <a:prstGeom prst="rect">
            <a:avLst/>
          </a:prstGeom>
          <a:noFill/>
        </p:spPr>
        <p:txBody>
          <a:bodyPr wrap="square" rtlCol="0" anchor="ctr" anchorCtr="0">
            <a:spAutoFit/>
          </a:bodyPr>
          <a:lstStyle/>
          <a:p>
            <a:pPr algn="ctr" defTabSz="914400"/>
            <a:r>
              <a:rPr lang="en-US" sz="4000" dirty="0" smtClean="0">
                <a:solidFill>
                  <a:prstClr val="white"/>
                </a:solidFill>
                <a:latin typeface="Arial Black" pitchFamily="34" charset="0"/>
              </a:rPr>
              <a:t>Data</a:t>
            </a:r>
            <a:endParaRPr lang="en-US" sz="4000" dirty="0">
              <a:solidFill>
                <a:prstClr val="white"/>
              </a:solidFill>
              <a:latin typeface="Arial Black" pitchFamily="34" charset="0"/>
            </a:endParaRPr>
          </a:p>
        </p:txBody>
      </p:sp>
      <p:sp>
        <p:nvSpPr>
          <p:cNvPr id="11" name="TextBox 10"/>
          <p:cNvSpPr txBox="1"/>
          <p:nvPr/>
        </p:nvSpPr>
        <p:spPr>
          <a:xfrm>
            <a:off x="4838700" y="4850487"/>
            <a:ext cx="4038600" cy="707886"/>
          </a:xfrm>
          <a:prstGeom prst="rect">
            <a:avLst/>
          </a:prstGeom>
          <a:noFill/>
        </p:spPr>
        <p:txBody>
          <a:bodyPr wrap="square" rtlCol="0" anchor="ctr" anchorCtr="0">
            <a:spAutoFit/>
          </a:bodyPr>
          <a:lstStyle/>
          <a:p>
            <a:pPr algn="ctr" defTabSz="914400"/>
            <a:r>
              <a:rPr lang="en-US" sz="4000" dirty="0" smtClean="0">
                <a:solidFill>
                  <a:prstClr val="white"/>
                </a:solidFill>
                <a:latin typeface="Arial Black" pitchFamily="34" charset="0"/>
              </a:rPr>
              <a:t>Culture</a:t>
            </a:r>
          </a:p>
        </p:txBody>
      </p:sp>
    </p:spTree>
    <p:extLst>
      <p:ext uri="{BB962C8B-B14F-4D97-AF65-F5344CB8AC3E}">
        <p14:creationId xmlns:p14="http://schemas.microsoft.com/office/powerpoint/2010/main" val="3083524528"/>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 y="0"/>
            <a:ext cx="457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Right Arrow 5"/>
          <p:cNvSpPr/>
          <p:nvPr/>
        </p:nvSpPr>
        <p:spPr>
          <a:xfrm>
            <a:off x="4567084" y="1534520"/>
            <a:ext cx="6405715"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Right Arrow 6"/>
          <p:cNvSpPr/>
          <p:nvPr/>
        </p:nvSpPr>
        <p:spPr>
          <a:xfrm>
            <a:off x="-28225" y="1534520"/>
            <a:ext cx="4576916" cy="356168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TextBox 8"/>
          <p:cNvSpPr txBox="1"/>
          <p:nvPr/>
        </p:nvSpPr>
        <p:spPr>
          <a:xfrm>
            <a:off x="0" y="2761365"/>
            <a:ext cx="4038600" cy="1107996"/>
          </a:xfrm>
          <a:prstGeom prst="rect">
            <a:avLst/>
          </a:prstGeom>
          <a:noFill/>
        </p:spPr>
        <p:txBody>
          <a:bodyPr wrap="square" rtlCol="0" anchor="ctr" anchorCtr="0">
            <a:spAutoFit/>
          </a:bodyPr>
          <a:lstStyle/>
          <a:p>
            <a:pPr algn="ctr" defTabSz="914400"/>
            <a:r>
              <a:rPr lang="en-US" sz="6600" dirty="0" smtClean="0">
                <a:solidFill>
                  <a:srgbClr val="9BBB59"/>
                </a:solidFill>
                <a:latin typeface="Arial Black" pitchFamily="34" charset="0"/>
              </a:rPr>
              <a:t>Data</a:t>
            </a:r>
            <a:endParaRPr lang="en-US" sz="6600" dirty="0">
              <a:solidFill>
                <a:srgbClr val="9BBB59"/>
              </a:solidFill>
              <a:latin typeface="Arial Black" pitchFamily="34" charset="0"/>
            </a:endParaRPr>
          </a:p>
        </p:txBody>
      </p:sp>
    </p:spTree>
    <p:extLst>
      <p:ext uri="{BB962C8B-B14F-4D97-AF65-F5344CB8AC3E}">
        <p14:creationId xmlns:p14="http://schemas.microsoft.com/office/powerpoint/2010/main" val="152171028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0" y="1534520"/>
            <a:ext cx="9144001"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Box 2"/>
          <p:cNvSpPr txBox="1"/>
          <p:nvPr/>
        </p:nvSpPr>
        <p:spPr>
          <a:xfrm>
            <a:off x="0" y="2899864"/>
            <a:ext cx="8610600" cy="830997"/>
          </a:xfrm>
          <a:prstGeom prst="rect">
            <a:avLst/>
          </a:prstGeom>
          <a:noFill/>
        </p:spPr>
        <p:txBody>
          <a:bodyPr wrap="square" rtlCol="0" anchor="ctr" anchorCtr="0">
            <a:spAutoFit/>
          </a:bodyPr>
          <a:lstStyle/>
          <a:p>
            <a:pPr algn="ctr" defTabSz="914400">
              <a:tabLst>
                <a:tab pos="693738" algn="l"/>
              </a:tabLst>
            </a:pPr>
            <a:r>
              <a:rPr lang="en-US" sz="4800" dirty="0" smtClean="0">
                <a:solidFill>
                  <a:prstClr val="white"/>
                </a:solidFill>
                <a:latin typeface="Arial Black" pitchFamily="34" charset="0"/>
              </a:rPr>
              <a:t>It’s always been here…</a:t>
            </a:r>
            <a:endParaRPr lang="en-US" sz="4800" dirty="0">
              <a:solidFill>
                <a:prstClr val="white"/>
              </a:solidFill>
              <a:latin typeface="Arial Black" pitchFamily="34" charset="0"/>
            </a:endParaRPr>
          </a:p>
        </p:txBody>
      </p:sp>
    </p:spTree>
    <p:extLst>
      <p:ext uri="{BB962C8B-B14F-4D97-AF65-F5344CB8AC3E}">
        <p14:creationId xmlns:p14="http://schemas.microsoft.com/office/powerpoint/2010/main" val="2375546554"/>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787355">
            <a:off x="207580" y="38100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Unit Tests</a:t>
            </a:r>
            <a:endParaRPr lang="en-US" sz="5400" dirty="0">
              <a:solidFill>
                <a:srgbClr val="9BBB59"/>
              </a:solidFill>
              <a:latin typeface="Arial Black" pitchFamily="34" charset="0"/>
            </a:endParaRPr>
          </a:p>
        </p:txBody>
      </p:sp>
      <p:sp>
        <p:nvSpPr>
          <p:cNvPr id="3" name="TextBox 2"/>
          <p:cNvSpPr txBox="1"/>
          <p:nvPr/>
        </p:nvSpPr>
        <p:spPr>
          <a:xfrm rot="1942782">
            <a:off x="4038600" y="236220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prstClr val="white"/>
                </a:solidFill>
                <a:latin typeface="Arial Black" pitchFamily="34" charset="0"/>
              </a:rPr>
              <a:t>Regents</a:t>
            </a:r>
            <a:endParaRPr lang="en-US" sz="5400" dirty="0">
              <a:solidFill>
                <a:prstClr val="white"/>
              </a:solidFill>
              <a:latin typeface="Arial Black" pitchFamily="34" charset="0"/>
            </a:endParaRPr>
          </a:p>
        </p:txBody>
      </p:sp>
      <p:sp>
        <p:nvSpPr>
          <p:cNvPr id="4" name="TextBox 3"/>
          <p:cNvSpPr txBox="1"/>
          <p:nvPr/>
        </p:nvSpPr>
        <p:spPr>
          <a:xfrm rot="1347391">
            <a:off x="633248" y="358140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4BACC6"/>
                </a:solidFill>
                <a:latin typeface="Arial Black" pitchFamily="34" charset="0"/>
              </a:rPr>
              <a:t>Unit Tests</a:t>
            </a:r>
            <a:endParaRPr lang="en-US" sz="5400" dirty="0">
              <a:solidFill>
                <a:srgbClr val="4BACC6"/>
              </a:solidFill>
              <a:latin typeface="Arial Black" pitchFamily="34" charset="0"/>
            </a:endParaRPr>
          </a:p>
        </p:txBody>
      </p:sp>
      <p:sp>
        <p:nvSpPr>
          <p:cNvPr id="5" name="TextBox 4"/>
          <p:cNvSpPr txBox="1"/>
          <p:nvPr/>
        </p:nvSpPr>
        <p:spPr>
          <a:xfrm rot="1835217">
            <a:off x="3852731" y="5272151"/>
            <a:ext cx="49530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3333FF"/>
                </a:solidFill>
                <a:latin typeface="Arial Black" pitchFamily="34" charset="0"/>
              </a:rPr>
              <a:t>Conferences</a:t>
            </a:r>
            <a:endParaRPr lang="en-US" sz="5400" dirty="0">
              <a:solidFill>
                <a:srgbClr val="3333FF"/>
              </a:solidFill>
              <a:latin typeface="Arial Black" pitchFamily="34" charset="0"/>
            </a:endParaRPr>
          </a:p>
        </p:txBody>
      </p:sp>
      <p:sp>
        <p:nvSpPr>
          <p:cNvPr id="6" name="TextBox 5"/>
          <p:cNvSpPr txBox="1"/>
          <p:nvPr/>
        </p:nvSpPr>
        <p:spPr>
          <a:xfrm rot="19759773">
            <a:off x="732773" y="1616406"/>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C0504D"/>
                </a:solidFill>
                <a:latin typeface="Arial Black" pitchFamily="34" charset="0"/>
              </a:rPr>
              <a:t>Quizzes</a:t>
            </a:r>
            <a:endParaRPr lang="en-US" sz="5400" dirty="0">
              <a:solidFill>
                <a:srgbClr val="C0504D"/>
              </a:solidFill>
              <a:latin typeface="Arial Black" pitchFamily="34" charset="0"/>
            </a:endParaRPr>
          </a:p>
        </p:txBody>
      </p:sp>
      <p:sp>
        <p:nvSpPr>
          <p:cNvPr id="7" name="TextBox 6"/>
          <p:cNvSpPr txBox="1"/>
          <p:nvPr/>
        </p:nvSpPr>
        <p:spPr>
          <a:xfrm rot="21035973">
            <a:off x="3658696" y="744302"/>
            <a:ext cx="459302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State Tests</a:t>
            </a:r>
            <a:endParaRPr lang="en-US" sz="5400" dirty="0">
              <a:solidFill>
                <a:srgbClr val="9BBB59"/>
              </a:solidFill>
              <a:latin typeface="Arial Black" pitchFamily="34" charset="0"/>
            </a:endParaRPr>
          </a:p>
        </p:txBody>
      </p:sp>
      <p:sp>
        <p:nvSpPr>
          <p:cNvPr id="8" name="TextBox 7"/>
          <p:cNvSpPr txBox="1"/>
          <p:nvPr/>
        </p:nvSpPr>
        <p:spPr>
          <a:xfrm>
            <a:off x="207580" y="4872335"/>
            <a:ext cx="4038600" cy="923330"/>
          </a:xfrm>
          <a:prstGeom prst="rect">
            <a:avLst/>
          </a:prstGeom>
          <a:solidFill>
            <a:schemeClr val="tx1"/>
          </a:solidFill>
        </p:spPr>
        <p:txBody>
          <a:bodyPr wrap="square" rtlCol="0" anchor="ctr" anchorCtr="0">
            <a:spAutoFit/>
          </a:bodyPr>
          <a:lstStyle/>
          <a:p>
            <a:pPr algn="ctr" defTabSz="914400"/>
            <a:r>
              <a:rPr lang="en-US" sz="5400" dirty="0">
                <a:solidFill>
                  <a:srgbClr val="FFC000"/>
                </a:solidFill>
                <a:latin typeface="Arial Black" pitchFamily="34" charset="0"/>
              </a:rPr>
              <a:t>J</a:t>
            </a:r>
            <a:r>
              <a:rPr lang="en-US" sz="5400" dirty="0" smtClean="0">
                <a:solidFill>
                  <a:srgbClr val="FFC000"/>
                </a:solidFill>
                <a:latin typeface="Arial Black" pitchFamily="34" charset="0"/>
              </a:rPr>
              <a:t>ournals</a:t>
            </a:r>
            <a:endParaRPr lang="en-US" sz="5400" dirty="0">
              <a:solidFill>
                <a:srgbClr val="FFC000"/>
              </a:solidFill>
              <a:latin typeface="Arial Black" pitchFamily="34" charset="0"/>
            </a:endParaRPr>
          </a:p>
        </p:txBody>
      </p:sp>
      <p:sp>
        <p:nvSpPr>
          <p:cNvPr id="9" name="TextBox 8"/>
          <p:cNvSpPr txBox="1"/>
          <p:nvPr/>
        </p:nvSpPr>
        <p:spPr>
          <a:xfrm>
            <a:off x="4800600" y="3949005"/>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1F497D"/>
                </a:solidFill>
                <a:latin typeface="Arial Black" pitchFamily="34" charset="0"/>
              </a:rPr>
              <a:t>Logs</a:t>
            </a:r>
            <a:endParaRPr lang="en-US" sz="5400" dirty="0">
              <a:solidFill>
                <a:srgbClr val="1F497D"/>
              </a:solidFill>
              <a:latin typeface="Arial Black" pitchFamily="34" charset="0"/>
            </a:endParaRPr>
          </a:p>
        </p:txBody>
      </p:sp>
      <p:sp>
        <p:nvSpPr>
          <p:cNvPr id="10" name="TextBox 9"/>
          <p:cNvSpPr txBox="1"/>
          <p:nvPr/>
        </p:nvSpPr>
        <p:spPr>
          <a:xfrm rot="1678862">
            <a:off x="446047" y="1829546"/>
            <a:ext cx="46482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Attendance</a:t>
            </a:r>
            <a:endParaRPr lang="en-US" sz="5400" dirty="0">
              <a:solidFill>
                <a:srgbClr val="9BBB59"/>
              </a:solidFill>
              <a:latin typeface="Arial Black" pitchFamily="34" charset="0"/>
            </a:endParaRPr>
          </a:p>
        </p:txBody>
      </p:sp>
      <p:sp>
        <p:nvSpPr>
          <p:cNvPr id="11" name="TextBox 10"/>
          <p:cNvSpPr txBox="1"/>
          <p:nvPr/>
        </p:nvSpPr>
        <p:spPr>
          <a:xfrm>
            <a:off x="203026" y="273427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prstClr val="white"/>
                </a:solidFill>
                <a:latin typeface="Arial Black" pitchFamily="34" charset="0"/>
              </a:rPr>
              <a:t>Essay</a:t>
            </a:r>
            <a:endParaRPr lang="en-US" sz="5400" dirty="0">
              <a:solidFill>
                <a:prstClr val="white"/>
              </a:solidFill>
              <a:latin typeface="Arial Black" pitchFamily="34" charset="0"/>
            </a:endParaRPr>
          </a:p>
        </p:txBody>
      </p:sp>
      <p:sp>
        <p:nvSpPr>
          <p:cNvPr id="13" name="TextBox 12"/>
          <p:cNvSpPr txBox="1"/>
          <p:nvPr/>
        </p:nvSpPr>
        <p:spPr>
          <a:xfrm>
            <a:off x="457200" y="5934670"/>
            <a:ext cx="49530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3333FF"/>
                </a:solidFill>
                <a:latin typeface="Arial Black" pitchFamily="34" charset="0"/>
              </a:rPr>
              <a:t>Checklists</a:t>
            </a:r>
            <a:endParaRPr lang="en-US" sz="5400" dirty="0">
              <a:solidFill>
                <a:srgbClr val="3333FF"/>
              </a:solidFill>
              <a:latin typeface="Arial Black" pitchFamily="34" charset="0"/>
            </a:endParaRPr>
          </a:p>
        </p:txBody>
      </p:sp>
      <p:sp>
        <p:nvSpPr>
          <p:cNvPr id="14" name="TextBox 13"/>
          <p:cNvSpPr txBox="1"/>
          <p:nvPr/>
        </p:nvSpPr>
        <p:spPr>
          <a:xfrm rot="20422660">
            <a:off x="571831" y="5207161"/>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C0504D"/>
                </a:solidFill>
                <a:latin typeface="Arial Black" pitchFamily="34" charset="0"/>
              </a:rPr>
              <a:t>Rubrics</a:t>
            </a:r>
            <a:endParaRPr lang="en-US" sz="5400" dirty="0">
              <a:solidFill>
                <a:srgbClr val="C0504D"/>
              </a:solidFill>
              <a:latin typeface="Arial Black" pitchFamily="34" charset="0"/>
            </a:endParaRPr>
          </a:p>
        </p:txBody>
      </p:sp>
      <p:sp>
        <p:nvSpPr>
          <p:cNvPr id="15" name="TextBox 14"/>
          <p:cNvSpPr txBox="1"/>
          <p:nvPr/>
        </p:nvSpPr>
        <p:spPr>
          <a:xfrm rot="21444856">
            <a:off x="-185244" y="4252169"/>
            <a:ext cx="459302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Homework</a:t>
            </a:r>
            <a:endParaRPr lang="en-US" sz="5400" dirty="0">
              <a:solidFill>
                <a:srgbClr val="9BBB59"/>
              </a:solidFill>
              <a:latin typeface="Arial Black" pitchFamily="34" charset="0"/>
            </a:endParaRPr>
          </a:p>
        </p:txBody>
      </p:sp>
      <p:sp>
        <p:nvSpPr>
          <p:cNvPr id="16" name="TextBox 15"/>
          <p:cNvSpPr txBox="1"/>
          <p:nvPr/>
        </p:nvSpPr>
        <p:spPr>
          <a:xfrm rot="16200000">
            <a:off x="-1721360" y="2283994"/>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FFC000"/>
                </a:solidFill>
                <a:latin typeface="Arial Black" pitchFamily="34" charset="0"/>
              </a:rPr>
              <a:t>Notebook</a:t>
            </a:r>
            <a:endParaRPr lang="en-US" sz="5400" dirty="0">
              <a:solidFill>
                <a:srgbClr val="FFC000"/>
              </a:solidFill>
              <a:latin typeface="Arial Black" pitchFamily="34" charset="0"/>
            </a:endParaRPr>
          </a:p>
        </p:txBody>
      </p:sp>
      <p:sp>
        <p:nvSpPr>
          <p:cNvPr id="18" name="TextBox 17"/>
          <p:cNvSpPr txBox="1"/>
          <p:nvPr/>
        </p:nvSpPr>
        <p:spPr>
          <a:xfrm rot="5400000">
            <a:off x="5867398" y="3197002"/>
            <a:ext cx="5638801"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Performance</a:t>
            </a:r>
            <a:endParaRPr lang="en-US" sz="5400" dirty="0">
              <a:solidFill>
                <a:srgbClr val="9BBB59"/>
              </a:solidFill>
              <a:latin typeface="Arial Black" pitchFamily="34" charset="0"/>
            </a:endParaRPr>
          </a:p>
        </p:txBody>
      </p:sp>
      <p:sp>
        <p:nvSpPr>
          <p:cNvPr id="19" name="TextBox 18"/>
          <p:cNvSpPr txBox="1"/>
          <p:nvPr/>
        </p:nvSpPr>
        <p:spPr>
          <a:xfrm>
            <a:off x="-281288" y="3790504"/>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prstClr val="white"/>
                </a:solidFill>
                <a:latin typeface="Arial Black" pitchFamily="34" charset="0"/>
              </a:rPr>
              <a:t>Scores</a:t>
            </a:r>
            <a:endParaRPr lang="en-US" sz="5400" dirty="0">
              <a:solidFill>
                <a:prstClr val="white"/>
              </a:solidFill>
              <a:latin typeface="Arial Black" pitchFamily="34" charset="0"/>
            </a:endParaRPr>
          </a:p>
        </p:txBody>
      </p:sp>
      <p:sp>
        <p:nvSpPr>
          <p:cNvPr id="20" name="TextBox 19"/>
          <p:cNvSpPr txBox="1"/>
          <p:nvPr/>
        </p:nvSpPr>
        <p:spPr>
          <a:xfrm>
            <a:off x="3797969" y="-24063"/>
            <a:ext cx="5378668" cy="923330"/>
          </a:xfrm>
          <a:prstGeom prst="rect">
            <a:avLst/>
          </a:prstGeom>
          <a:solidFill>
            <a:schemeClr val="tx1"/>
          </a:solidFill>
        </p:spPr>
        <p:txBody>
          <a:bodyPr wrap="square" rtlCol="0" anchor="ctr" anchorCtr="0">
            <a:spAutoFit/>
          </a:bodyPr>
          <a:lstStyle/>
          <a:p>
            <a:pPr algn="ctr" defTabSz="914400"/>
            <a:r>
              <a:rPr lang="en-US" sz="5400" dirty="0" smtClean="0">
                <a:solidFill>
                  <a:srgbClr val="4BACC6"/>
                </a:solidFill>
                <a:latin typeface="Arial Black" pitchFamily="34" charset="0"/>
              </a:rPr>
              <a:t>Report Cards</a:t>
            </a:r>
            <a:endParaRPr lang="en-US" sz="5400" dirty="0">
              <a:solidFill>
                <a:srgbClr val="4BACC6"/>
              </a:solidFill>
              <a:latin typeface="Arial Black" pitchFamily="34" charset="0"/>
            </a:endParaRPr>
          </a:p>
        </p:txBody>
      </p:sp>
      <p:sp>
        <p:nvSpPr>
          <p:cNvPr id="21" name="TextBox 20"/>
          <p:cNvSpPr txBox="1"/>
          <p:nvPr/>
        </p:nvSpPr>
        <p:spPr>
          <a:xfrm rot="2969863">
            <a:off x="5169273" y="2413857"/>
            <a:ext cx="49530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3333FF"/>
                </a:solidFill>
                <a:latin typeface="Arial Black" pitchFamily="34" charset="0"/>
              </a:rPr>
              <a:t>Inventories</a:t>
            </a:r>
            <a:endParaRPr lang="en-US" sz="5400" dirty="0">
              <a:solidFill>
                <a:srgbClr val="3333FF"/>
              </a:solidFill>
              <a:latin typeface="Arial Black" pitchFamily="34" charset="0"/>
            </a:endParaRPr>
          </a:p>
        </p:txBody>
      </p:sp>
      <p:sp>
        <p:nvSpPr>
          <p:cNvPr id="22" name="TextBox 21"/>
          <p:cNvSpPr txBox="1"/>
          <p:nvPr/>
        </p:nvSpPr>
        <p:spPr>
          <a:xfrm rot="17071979">
            <a:off x="-837089" y="1430196"/>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C0504D"/>
                </a:solidFill>
                <a:latin typeface="Arial Black" pitchFamily="34" charset="0"/>
              </a:rPr>
              <a:t>Letters</a:t>
            </a:r>
            <a:endParaRPr lang="en-US" sz="5400" dirty="0">
              <a:solidFill>
                <a:srgbClr val="C0504D"/>
              </a:solidFill>
              <a:latin typeface="Arial Black" pitchFamily="34" charset="0"/>
            </a:endParaRPr>
          </a:p>
        </p:txBody>
      </p:sp>
      <p:sp>
        <p:nvSpPr>
          <p:cNvPr id="23" name="TextBox 22"/>
          <p:cNvSpPr txBox="1"/>
          <p:nvPr/>
        </p:nvSpPr>
        <p:spPr>
          <a:xfrm rot="21026257">
            <a:off x="3007972" y="3221663"/>
            <a:ext cx="459302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Anecdotal</a:t>
            </a:r>
            <a:endParaRPr lang="en-US" sz="5400" dirty="0">
              <a:solidFill>
                <a:srgbClr val="9BBB59"/>
              </a:solidFill>
              <a:latin typeface="Arial Black" pitchFamily="34" charset="0"/>
            </a:endParaRPr>
          </a:p>
        </p:txBody>
      </p:sp>
      <p:sp>
        <p:nvSpPr>
          <p:cNvPr id="24" name="TextBox 23"/>
          <p:cNvSpPr txBox="1"/>
          <p:nvPr/>
        </p:nvSpPr>
        <p:spPr>
          <a:xfrm rot="2610594">
            <a:off x="6143701" y="1712926"/>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FFC000"/>
                </a:solidFill>
                <a:latin typeface="Arial Black" pitchFamily="34" charset="0"/>
              </a:rPr>
              <a:t>Reports</a:t>
            </a:r>
            <a:endParaRPr lang="en-US" sz="5400" dirty="0">
              <a:solidFill>
                <a:srgbClr val="FFC000"/>
              </a:solidFill>
              <a:latin typeface="Arial Black" pitchFamily="34" charset="0"/>
            </a:endParaRPr>
          </a:p>
        </p:txBody>
      </p:sp>
      <p:sp>
        <p:nvSpPr>
          <p:cNvPr id="25" name="TextBox 24"/>
          <p:cNvSpPr txBox="1"/>
          <p:nvPr/>
        </p:nvSpPr>
        <p:spPr>
          <a:xfrm rot="1595232">
            <a:off x="2741637" y="1459618"/>
            <a:ext cx="5378668" cy="923330"/>
          </a:xfrm>
          <a:prstGeom prst="rect">
            <a:avLst/>
          </a:prstGeom>
          <a:solidFill>
            <a:schemeClr val="tx1"/>
          </a:solidFill>
        </p:spPr>
        <p:txBody>
          <a:bodyPr wrap="square" rtlCol="0" anchor="ctr" anchorCtr="0">
            <a:spAutoFit/>
          </a:bodyPr>
          <a:lstStyle/>
          <a:p>
            <a:pPr algn="ctr" defTabSz="914400"/>
            <a:r>
              <a:rPr lang="en-US" sz="5400" dirty="0" smtClean="0">
                <a:solidFill>
                  <a:srgbClr val="4BACC6"/>
                </a:solidFill>
                <a:latin typeface="Arial Black" pitchFamily="34" charset="0"/>
              </a:rPr>
              <a:t>Performance</a:t>
            </a:r>
            <a:endParaRPr lang="en-US" sz="5400" dirty="0">
              <a:solidFill>
                <a:srgbClr val="4BACC6"/>
              </a:solidFill>
              <a:latin typeface="Arial Black" pitchFamily="34" charset="0"/>
            </a:endParaRPr>
          </a:p>
        </p:txBody>
      </p:sp>
      <p:sp>
        <p:nvSpPr>
          <p:cNvPr id="26" name="TextBox 25"/>
          <p:cNvSpPr txBox="1"/>
          <p:nvPr/>
        </p:nvSpPr>
        <p:spPr>
          <a:xfrm rot="16200000">
            <a:off x="-1564106" y="438150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C0504D"/>
                </a:solidFill>
                <a:latin typeface="Arial Black" pitchFamily="34" charset="0"/>
              </a:rPr>
              <a:t>Pictures</a:t>
            </a:r>
            <a:endParaRPr lang="en-US" sz="5400" dirty="0">
              <a:solidFill>
                <a:srgbClr val="C0504D"/>
              </a:solidFill>
              <a:latin typeface="Arial Black" pitchFamily="34" charset="0"/>
            </a:endParaRPr>
          </a:p>
        </p:txBody>
      </p:sp>
      <p:sp>
        <p:nvSpPr>
          <p:cNvPr id="27" name="TextBox 26"/>
          <p:cNvSpPr txBox="1"/>
          <p:nvPr/>
        </p:nvSpPr>
        <p:spPr>
          <a:xfrm>
            <a:off x="4586164" y="6016403"/>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FFC000"/>
                </a:solidFill>
                <a:latin typeface="Arial Black" pitchFamily="34" charset="0"/>
              </a:rPr>
              <a:t>Interview</a:t>
            </a:r>
            <a:endParaRPr lang="en-US" sz="5400" dirty="0">
              <a:solidFill>
                <a:srgbClr val="FFC000"/>
              </a:solidFill>
              <a:latin typeface="Arial Black" pitchFamily="34" charset="0"/>
            </a:endParaRPr>
          </a:p>
        </p:txBody>
      </p:sp>
      <p:sp>
        <p:nvSpPr>
          <p:cNvPr id="28" name="TextBox 27"/>
          <p:cNvSpPr txBox="1"/>
          <p:nvPr/>
        </p:nvSpPr>
        <p:spPr>
          <a:xfrm rot="2160396">
            <a:off x="1789137" y="2074106"/>
            <a:ext cx="5378668" cy="923330"/>
          </a:xfrm>
          <a:prstGeom prst="rect">
            <a:avLst/>
          </a:prstGeom>
          <a:solidFill>
            <a:schemeClr val="tx1"/>
          </a:solidFill>
        </p:spPr>
        <p:txBody>
          <a:bodyPr wrap="square" rtlCol="0" anchor="ctr" anchorCtr="0">
            <a:spAutoFit/>
          </a:bodyPr>
          <a:lstStyle/>
          <a:p>
            <a:pPr algn="ctr" defTabSz="914400"/>
            <a:r>
              <a:rPr lang="en-US" sz="5400" dirty="0" smtClean="0">
                <a:solidFill>
                  <a:srgbClr val="4BACC6"/>
                </a:solidFill>
                <a:latin typeface="Arial Black" pitchFamily="34" charset="0"/>
              </a:rPr>
              <a:t>Samples</a:t>
            </a:r>
            <a:endParaRPr lang="en-US" sz="5400" dirty="0">
              <a:solidFill>
                <a:srgbClr val="4BACC6"/>
              </a:solidFill>
              <a:latin typeface="Arial Black" pitchFamily="34" charset="0"/>
            </a:endParaRPr>
          </a:p>
        </p:txBody>
      </p:sp>
      <p:sp>
        <p:nvSpPr>
          <p:cNvPr id="29" name="TextBox 28"/>
          <p:cNvSpPr txBox="1"/>
          <p:nvPr/>
        </p:nvSpPr>
        <p:spPr>
          <a:xfrm rot="20378186">
            <a:off x="3572724" y="5780440"/>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C0504D"/>
                </a:solidFill>
                <a:latin typeface="Arial Black" pitchFamily="34" charset="0"/>
              </a:rPr>
              <a:t>PET</a:t>
            </a:r>
            <a:endParaRPr lang="en-US" sz="5400" dirty="0">
              <a:solidFill>
                <a:srgbClr val="C0504D"/>
              </a:solidFill>
              <a:latin typeface="Arial Black" pitchFamily="34" charset="0"/>
            </a:endParaRPr>
          </a:p>
        </p:txBody>
      </p:sp>
      <p:sp>
        <p:nvSpPr>
          <p:cNvPr id="30" name="TextBox 29"/>
          <p:cNvSpPr txBox="1"/>
          <p:nvPr/>
        </p:nvSpPr>
        <p:spPr>
          <a:xfrm rot="21336604">
            <a:off x="-115376" y="10857"/>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FFC000"/>
                </a:solidFill>
                <a:latin typeface="Arial Black" pitchFamily="34" charset="0"/>
              </a:rPr>
              <a:t>ITBS</a:t>
            </a:r>
            <a:endParaRPr lang="en-US" sz="5400" dirty="0">
              <a:solidFill>
                <a:srgbClr val="FFC000"/>
              </a:solidFill>
              <a:latin typeface="Arial Black" pitchFamily="34" charset="0"/>
            </a:endParaRPr>
          </a:p>
        </p:txBody>
      </p:sp>
      <p:sp>
        <p:nvSpPr>
          <p:cNvPr id="31" name="TextBox 30"/>
          <p:cNvSpPr txBox="1"/>
          <p:nvPr/>
        </p:nvSpPr>
        <p:spPr>
          <a:xfrm rot="3592000">
            <a:off x="6175493" y="4773964"/>
            <a:ext cx="4038600" cy="923330"/>
          </a:xfrm>
          <a:prstGeom prst="rect">
            <a:avLst/>
          </a:prstGeom>
          <a:solidFill>
            <a:schemeClr val="tx1"/>
          </a:solidFill>
        </p:spPr>
        <p:txBody>
          <a:bodyPr wrap="square" rtlCol="0" anchor="ctr" anchorCtr="0">
            <a:spAutoFit/>
          </a:bodyPr>
          <a:lstStyle/>
          <a:p>
            <a:pPr algn="ctr" defTabSz="914400"/>
            <a:r>
              <a:rPr lang="en-US" sz="5400" dirty="0" smtClean="0">
                <a:solidFill>
                  <a:prstClr val="white"/>
                </a:solidFill>
                <a:latin typeface="Arial Black" pitchFamily="34" charset="0"/>
              </a:rPr>
              <a:t>Posttest</a:t>
            </a:r>
            <a:endParaRPr lang="en-US" sz="5400" dirty="0">
              <a:solidFill>
                <a:prstClr val="white"/>
              </a:solidFill>
              <a:latin typeface="Arial Black" pitchFamily="34" charset="0"/>
            </a:endParaRPr>
          </a:p>
        </p:txBody>
      </p:sp>
      <p:sp>
        <p:nvSpPr>
          <p:cNvPr id="32" name="TextBox 31"/>
          <p:cNvSpPr txBox="1"/>
          <p:nvPr/>
        </p:nvSpPr>
        <p:spPr>
          <a:xfrm rot="19415606">
            <a:off x="4448908" y="1487448"/>
            <a:ext cx="4953000" cy="923330"/>
          </a:xfrm>
          <a:prstGeom prst="rect">
            <a:avLst/>
          </a:prstGeom>
          <a:solidFill>
            <a:schemeClr val="tx1"/>
          </a:solidFill>
        </p:spPr>
        <p:txBody>
          <a:bodyPr wrap="square" rtlCol="0" anchor="ctr" anchorCtr="0">
            <a:spAutoFit/>
          </a:bodyPr>
          <a:lstStyle/>
          <a:p>
            <a:pPr algn="ctr" defTabSz="914400"/>
            <a:r>
              <a:rPr lang="en-US" sz="5400" dirty="0" smtClean="0">
                <a:solidFill>
                  <a:srgbClr val="3333FF"/>
                </a:solidFill>
                <a:latin typeface="Arial Black" pitchFamily="34" charset="0"/>
              </a:rPr>
              <a:t>Terra Nova</a:t>
            </a:r>
            <a:endParaRPr lang="en-US" sz="5400" dirty="0">
              <a:solidFill>
                <a:srgbClr val="3333FF"/>
              </a:solidFill>
              <a:latin typeface="Arial Black" pitchFamily="34" charset="0"/>
            </a:endParaRPr>
          </a:p>
        </p:txBody>
      </p:sp>
      <p:sp>
        <p:nvSpPr>
          <p:cNvPr id="33" name="TextBox 32"/>
          <p:cNvSpPr txBox="1"/>
          <p:nvPr/>
        </p:nvSpPr>
        <p:spPr>
          <a:xfrm rot="19999643">
            <a:off x="1983712" y="5486312"/>
            <a:ext cx="4593020" cy="923330"/>
          </a:xfrm>
          <a:prstGeom prst="rect">
            <a:avLst/>
          </a:prstGeom>
          <a:solidFill>
            <a:schemeClr val="tx1"/>
          </a:solidFill>
        </p:spPr>
        <p:txBody>
          <a:bodyPr wrap="square" rtlCol="0" anchor="ctr" anchorCtr="0">
            <a:spAutoFit/>
          </a:bodyPr>
          <a:lstStyle/>
          <a:p>
            <a:pPr algn="ctr" defTabSz="914400"/>
            <a:r>
              <a:rPr lang="en-US" sz="5400" dirty="0" smtClean="0">
                <a:solidFill>
                  <a:srgbClr val="9BBB59"/>
                </a:solidFill>
                <a:latin typeface="Arial Black" pitchFamily="34" charset="0"/>
              </a:rPr>
              <a:t>Pretest</a:t>
            </a:r>
            <a:endParaRPr lang="en-US" sz="5400" dirty="0">
              <a:solidFill>
                <a:srgbClr val="9BBB59"/>
              </a:solidFill>
              <a:latin typeface="Arial Black" pitchFamily="34" charset="0"/>
            </a:endParaRPr>
          </a:p>
        </p:txBody>
      </p:sp>
      <p:sp>
        <p:nvSpPr>
          <p:cNvPr id="34" name="TextBox 33"/>
          <p:cNvSpPr txBox="1"/>
          <p:nvPr/>
        </p:nvSpPr>
        <p:spPr>
          <a:xfrm rot="1456043">
            <a:off x="5743022" y="5069340"/>
            <a:ext cx="4038600" cy="923330"/>
          </a:xfrm>
          <a:prstGeom prst="rect">
            <a:avLst/>
          </a:prstGeom>
          <a:solidFill>
            <a:schemeClr val="tx1"/>
          </a:solidFill>
        </p:spPr>
        <p:txBody>
          <a:bodyPr wrap="square" rtlCol="0" anchor="ctr" anchorCtr="0">
            <a:spAutoFit/>
          </a:bodyPr>
          <a:lstStyle/>
          <a:p>
            <a:pPr algn="ctr" defTabSz="914400"/>
            <a:r>
              <a:rPr lang="en-US" sz="5400" dirty="0">
                <a:solidFill>
                  <a:srgbClr val="C0504D"/>
                </a:solidFill>
                <a:latin typeface="Arial Black" pitchFamily="34" charset="0"/>
              </a:rPr>
              <a:t>R</a:t>
            </a:r>
            <a:r>
              <a:rPr lang="en-US" sz="5400" dirty="0" smtClean="0">
                <a:solidFill>
                  <a:srgbClr val="C0504D"/>
                </a:solidFill>
                <a:latin typeface="Arial Black" pitchFamily="34" charset="0"/>
              </a:rPr>
              <a:t>CT</a:t>
            </a:r>
            <a:endParaRPr lang="en-US" sz="5400" dirty="0">
              <a:solidFill>
                <a:srgbClr val="C0504D"/>
              </a:solidFill>
              <a:latin typeface="Arial Black" pitchFamily="34" charset="0"/>
            </a:endParaRPr>
          </a:p>
        </p:txBody>
      </p:sp>
    </p:spTree>
    <p:extLst>
      <p:ext uri="{BB962C8B-B14F-4D97-AF65-F5344CB8AC3E}">
        <p14:creationId xmlns:p14="http://schemas.microsoft.com/office/powerpoint/2010/main" val="37373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10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100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100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100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100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100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1000"/>
                                  </p:stCondLst>
                                  <p:childTnLst>
                                    <p:set>
                                      <p:cBhvr>
                                        <p:cTn id="57" dur="1" fill="hold">
                                          <p:stCondLst>
                                            <p:cond delay="0"/>
                                          </p:stCondLst>
                                        </p:cTn>
                                        <p:tgtEl>
                                          <p:spTgt spid="21"/>
                                        </p:tgtEl>
                                        <p:attrNameLst>
                                          <p:attrName>style.visibility</p:attrName>
                                        </p:attrNameLst>
                                      </p:cBhvr>
                                      <p:to>
                                        <p:strVal val="visible"/>
                                      </p:to>
                                    </p:set>
                                  </p:childTnLst>
                                </p:cTn>
                              </p:par>
                            </p:childTnLst>
                          </p:cTn>
                        </p:par>
                        <p:par>
                          <p:cTn id="58" fill="hold">
                            <p:stCondLst>
                              <p:cond delay="18000"/>
                            </p:stCondLst>
                            <p:childTnLst>
                              <p:par>
                                <p:cTn id="59" presetID="1" presetClass="entr" presetSubtype="0" fill="hold" grpId="0" nodeType="afterEffect">
                                  <p:stCondLst>
                                    <p:cond delay="1000"/>
                                  </p:stCondLst>
                                  <p:childTnLst>
                                    <p:set>
                                      <p:cBhvr>
                                        <p:cTn id="60" dur="1" fill="hold">
                                          <p:stCondLst>
                                            <p:cond delay="0"/>
                                          </p:stCondLst>
                                        </p:cTn>
                                        <p:tgtEl>
                                          <p:spTgt spid="22"/>
                                        </p:tgtEl>
                                        <p:attrNameLst>
                                          <p:attrName>style.visibility</p:attrName>
                                        </p:attrNameLst>
                                      </p:cBhvr>
                                      <p:to>
                                        <p:strVal val="visible"/>
                                      </p:to>
                                    </p:set>
                                  </p:childTnLst>
                                </p:cTn>
                              </p:par>
                            </p:childTnLst>
                          </p:cTn>
                        </p:par>
                        <p:par>
                          <p:cTn id="61" fill="hold">
                            <p:stCondLst>
                              <p:cond delay="19000"/>
                            </p:stCondLst>
                            <p:childTnLst>
                              <p:par>
                                <p:cTn id="62" presetID="1" presetClass="entr" presetSubtype="0" fill="hold" grpId="0" nodeType="afterEffect">
                                  <p:stCondLst>
                                    <p:cond delay="1000"/>
                                  </p:stCondLst>
                                  <p:childTnLst>
                                    <p:set>
                                      <p:cBhvr>
                                        <p:cTn id="63" dur="1" fill="hold">
                                          <p:stCondLst>
                                            <p:cond delay="0"/>
                                          </p:stCondLst>
                                        </p:cTn>
                                        <p:tgtEl>
                                          <p:spTgt spid="23"/>
                                        </p:tgtEl>
                                        <p:attrNameLst>
                                          <p:attrName>style.visibility</p:attrName>
                                        </p:attrNameLst>
                                      </p:cBhvr>
                                      <p:to>
                                        <p:strVal val="visible"/>
                                      </p:to>
                                    </p:set>
                                  </p:childTnLst>
                                </p:cTn>
                              </p:par>
                            </p:childTnLst>
                          </p:cTn>
                        </p:par>
                        <p:par>
                          <p:cTn id="64" fill="hold">
                            <p:stCondLst>
                              <p:cond delay="20000"/>
                            </p:stCondLst>
                            <p:childTnLst>
                              <p:par>
                                <p:cTn id="65" presetID="1" presetClass="entr" presetSubtype="0" fill="hold" grpId="0" nodeType="afterEffect">
                                  <p:stCondLst>
                                    <p:cond delay="100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p:stCondLst>
                              <p:cond delay="21000"/>
                            </p:stCondLst>
                            <p:childTnLst>
                              <p:par>
                                <p:cTn id="68" presetID="1" presetClass="entr" presetSubtype="0" fill="hold" grpId="0" nodeType="afterEffect">
                                  <p:stCondLst>
                                    <p:cond delay="1000"/>
                                  </p:stCondLst>
                                  <p:childTnLst>
                                    <p:set>
                                      <p:cBhvr>
                                        <p:cTn id="69" dur="1" fill="hold">
                                          <p:stCondLst>
                                            <p:cond delay="0"/>
                                          </p:stCondLst>
                                        </p:cTn>
                                        <p:tgtEl>
                                          <p:spTgt spid="25"/>
                                        </p:tgtEl>
                                        <p:attrNameLst>
                                          <p:attrName>style.visibility</p:attrName>
                                        </p:attrNameLst>
                                      </p:cBhvr>
                                      <p:to>
                                        <p:strVal val="visible"/>
                                      </p:to>
                                    </p:set>
                                  </p:childTnLst>
                                </p:cTn>
                              </p:par>
                            </p:childTnLst>
                          </p:cTn>
                        </p:par>
                        <p:par>
                          <p:cTn id="70" fill="hold">
                            <p:stCondLst>
                              <p:cond delay="22000"/>
                            </p:stCondLst>
                            <p:childTnLst>
                              <p:par>
                                <p:cTn id="71" presetID="1" presetClass="entr" presetSubtype="0" fill="hold" grpId="0" nodeType="afterEffect">
                                  <p:stCondLst>
                                    <p:cond delay="1000"/>
                                  </p:stCondLst>
                                  <p:childTnLst>
                                    <p:set>
                                      <p:cBhvr>
                                        <p:cTn id="72" dur="1" fill="hold">
                                          <p:stCondLst>
                                            <p:cond delay="0"/>
                                          </p:stCondLst>
                                        </p:cTn>
                                        <p:tgtEl>
                                          <p:spTgt spid="26"/>
                                        </p:tgtEl>
                                        <p:attrNameLst>
                                          <p:attrName>style.visibility</p:attrName>
                                        </p:attrNameLst>
                                      </p:cBhvr>
                                      <p:to>
                                        <p:strVal val="visible"/>
                                      </p:to>
                                    </p:set>
                                  </p:childTnLst>
                                </p:cTn>
                              </p:par>
                            </p:childTnLst>
                          </p:cTn>
                        </p:par>
                        <p:par>
                          <p:cTn id="73" fill="hold">
                            <p:stCondLst>
                              <p:cond delay="23000"/>
                            </p:stCondLst>
                            <p:childTnLst>
                              <p:par>
                                <p:cTn id="74" presetID="1" presetClass="entr" presetSubtype="0" fill="hold" grpId="0" nodeType="afterEffect">
                                  <p:stCondLst>
                                    <p:cond delay="1000"/>
                                  </p:stCondLst>
                                  <p:childTnLst>
                                    <p:set>
                                      <p:cBhvr>
                                        <p:cTn id="75" dur="1" fill="hold">
                                          <p:stCondLst>
                                            <p:cond delay="0"/>
                                          </p:stCondLst>
                                        </p:cTn>
                                        <p:tgtEl>
                                          <p:spTgt spid="27"/>
                                        </p:tgtEl>
                                        <p:attrNameLst>
                                          <p:attrName>style.visibility</p:attrName>
                                        </p:attrNameLst>
                                      </p:cBhvr>
                                      <p:to>
                                        <p:strVal val="visible"/>
                                      </p:to>
                                    </p:set>
                                  </p:childTnLst>
                                </p:cTn>
                              </p:par>
                            </p:childTnLst>
                          </p:cTn>
                        </p:par>
                        <p:par>
                          <p:cTn id="76" fill="hold">
                            <p:stCondLst>
                              <p:cond delay="24000"/>
                            </p:stCondLst>
                            <p:childTnLst>
                              <p:par>
                                <p:cTn id="77" presetID="1" presetClass="entr" presetSubtype="0" fill="hold" grpId="0" nodeType="afterEffect">
                                  <p:stCondLst>
                                    <p:cond delay="1000"/>
                                  </p:stCondLst>
                                  <p:childTnLst>
                                    <p:set>
                                      <p:cBhvr>
                                        <p:cTn id="78" dur="1" fill="hold">
                                          <p:stCondLst>
                                            <p:cond delay="0"/>
                                          </p:stCondLst>
                                        </p:cTn>
                                        <p:tgtEl>
                                          <p:spTgt spid="28"/>
                                        </p:tgtEl>
                                        <p:attrNameLst>
                                          <p:attrName>style.visibility</p:attrName>
                                        </p:attrNameLst>
                                      </p:cBhvr>
                                      <p:to>
                                        <p:strVal val="visible"/>
                                      </p:to>
                                    </p:set>
                                  </p:childTnLst>
                                </p:cTn>
                              </p:par>
                            </p:childTnLst>
                          </p:cTn>
                        </p:par>
                        <p:par>
                          <p:cTn id="79" fill="hold">
                            <p:stCondLst>
                              <p:cond delay="25000"/>
                            </p:stCondLst>
                            <p:childTnLst>
                              <p:par>
                                <p:cTn id="80" presetID="1" presetClass="entr" presetSubtype="0" fill="hold" grpId="0" nodeType="afterEffect">
                                  <p:stCondLst>
                                    <p:cond delay="1000"/>
                                  </p:stCondLst>
                                  <p:childTnLst>
                                    <p:set>
                                      <p:cBhvr>
                                        <p:cTn id="81" dur="1" fill="hold">
                                          <p:stCondLst>
                                            <p:cond delay="0"/>
                                          </p:stCondLst>
                                        </p:cTn>
                                        <p:tgtEl>
                                          <p:spTgt spid="29"/>
                                        </p:tgtEl>
                                        <p:attrNameLst>
                                          <p:attrName>style.visibility</p:attrName>
                                        </p:attrNameLst>
                                      </p:cBhvr>
                                      <p:to>
                                        <p:strVal val="visible"/>
                                      </p:to>
                                    </p:set>
                                  </p:childTnLst>
                                </p:cTn>
                              </p:par>
                            </p:childTnLst>
                          </p:cTn>
                        </p:par>
                        <p:par>
                          <p:cTn id="82" fill="hold">
                            <p:stCondLst>
                              <p:cond delay="26000"/>
                            </p:stCondLst>
                            <p:childTnLst>
                              <p:par>
                                <p:cTn id="83" presetID="1" presetClass="entr" presetSubtype="0" fill="hold" grpId="0" nodeType="afterEffect">
                                  <p:stCondLst>
                                    <p:cond delay="1000"/>
                                  </p:stCondLst>
                                  <p:childTnLst>
                                    <p:set>
                                      <p:cBhvr>
                                        <p:cTn id="84" dur="1" fill="hold">
                                          <p:stCondLst>
                                            <p:cond delay="0"/>
                                          </p:stCondLst>
                                        </p:cTn>
                                        <p:tgtEl>
                                          <p:spTgt spid="30"/>
                                        </p:tgtEl>
                                        <p:attrNameLst>
                                          <p:attrName>style.visibility</p:attrName>
                                        </p:attrNameLst>
                                      </p:cBhvr>
                                      <p:to>
                                        <p:strVal val="visible"/>
                                      </p:to>
                                    </p:set>
                                  </p:childTnLst>
                                </p:cTn>
                              </p:par>
                            </p:childTnLst>
                          </p:cTn>
                        </p:par>
                        <p:par>
                          <p:cTn id="85" fill="hold">
                            <p:stCondLst>
                              <p:cond delay="27000"/>
                            </p:stCondLst>
                            <p:childTnLst>
                              <p:par>
                                <p:cTn id="86" presetID="1" presetClass="entr" presetSubtype="0" fill="hold" grpId="0" nodeType="afterEffect">
                                  <p:stCondLst>
                                    <p:cond delay="1000"/>
                                  </p:stCondLst>
                                  <p:childTnLst>
                                    <p:set>
                                      <p:cBhvr>
                                        <p:cTn id="87" dur="1" fill="hold">
                                          <p:stCondLst>
                                            <p:cond delay="0"/>
                                          </p:stCondLst>
                                        </p:cTn>
                                        <p:tgtEl>
                                          <p:spTgt spid="31"/>
                                        </p:tgtEl>
                                        <p:attrNameLst>
                                          <p:attrName>style.visibility</p:attrName>
                                        </p:attrNameLst>
                                      </p:cBhvr>
                                      <p:to>
                                        <p:strVal val="visible"/>
                                      </p:to>
                                    </p:set>
                                  </p:childTnLst>
                                </p:cTn>
                              </p:par>
                            </p:childTnLst>
                          </p:cTn>
                        </p:par>
                        <p:par>
                          <p:cTn id="88" fill="hold">
                            <p:stCondLst>
                              <p:cond delay="28000"/>
                            </p:stCondLst>
                            <p:childTnLst>
                              <p:par>
                                <p:cTn id="89" presetID="1" presetClass="entr" presetSubtype="0" fill="hold" grpId="0" nodeType="afterEffect">
                                  <p:stCondLst>
                                    <p:cond delay="1000"/>
                                  </p:stCondLst>
                                  <p:childTnLst>
                                    <p:set>
                                      <p:cBhvr>
                                        <p:cTn id="90" dur="1" fill="hold">
                                          <p:stCondLst>
                                            <p:cond delay="0"/>
                                          </p:stCondLst>
                                        </p:cTn>
                                        <p:tgtEl>
                                          <p:spTgt spid="32"/>
                                        </p:tgtEl>
                                        <p:attrNameLst>
                                          <p:attrName>style.visibility</p:attrName>
                                        </p:attrNameLst>
                                      </p:cBhvr>
                                      <p:to>
                                        <p:strVal val="visible"/>
                                      </p:to>
                                    </p:set>
                                  </p:childTnLst>
                                </p:cTn>
                              </p:par>
                            </p:childTnLst>
                          </p:cTn>
                        </p:par>
                        <p:par>
                          <p:cTn id="91" fill="hold">
                            <p:stCondLst>
                              <p:cond delay="29000"/>
                            </p:stCondLst>
                            <p:childTnLst>
                              <p:par>
                                <p:cTn id="92" presetID="1" presetClass="entr" presetSubtype="0" fill="hold" grpId="0" nodeType="afterEffect">
                                  <p:stCondLst>
                                    <p:cond delay="1000"/>
                                  </p:stCondLst>
                                  <p:childTnLst>
                                    <p:set>
                                      <p:cBhvr>
                                        <p:cTn id="93" dur="1" fill="hold">
                                          <p:stCondLst>
                                            <p:cond delay="0"/>
                                          </p:stCondLst>
                                        </p:cTn>
                                        <p:tgtEl>
                                          <p:spTgt spid="33"/>
                                        </p:tgtEl>
                                        <p:attrNameLst>
                                          <p:attrName>style.visibility</p:attrName>
                                        </p:attrNameLst>
                                      </p:cBhvr>
                                      <p:to>
                                        <p:strVal val="visible"/>
                                      </p:to>
                                    </p:set>
                                  </p:childTnLst>
                                </p:cTn>
                              </p:par>
                            </p:childTnLst>
                          </p:cTn>
                        </p:par>
                        <p:par>
                          <p:cTn id="94" fill="hold">
                            <p:stCondLst>
                              <p:cond delay="30000"/>
                            </p:stCondLst>
                            <p:childTnLst>
                              <p:par>
                                <p:cTn id="95" presetID="1" presetClass="entr"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Arrow 1"/>
          <p:cNvSpPr/>
          <p:nvPr/>
        </p:nvSpPr>
        <p:spPr>
          <a:xfrm>
            <a:off x="0" y="1534520"/>
            <a:ext cx="9144001"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Box 2"/>
          <p:cNvSpPr txBox="1"/>
          <p:nvPr/>
        </p:nvSpPr>
        <p:spPr>
          <a:xfrm>
            <a:off x="0" y="2899864"/>
            <a:ext cx="8610600" cy="830997"/>
          </a:xfrm>
          <a:prstGeom prst="rect">
            <a:avLst/>
          </a:prstGeom>
          <a:noFill/>
        </p:spPr>
        <p:txBody>
          <a:bodyPr wrap="square" rtlCol="0" anchor="ctr" anchorCtr="0">
            <a:spAutoFit/>
          </a:bodyPr>
          <a:lstStyle/>
          <a:p>
            <a:pPr algn="ctr" defTabSz="914400">
              <a:tabLst>
                <a:tab pos="693738" algn="l"/>
              </a:tabLst>
            </a:pPr>
            <a:r>
              <a:rPr lang="en-US" sz="4800" dirty="0" smtClean="0">
                <a:solidFill>
                  <a:prstClr val="white"/>
                </a:solidFill>
                <a:latin typeface="Arial Black" pitchFamily="34" charset="0"/>
              </a:rPr>
              <a:t>It’s not really the data</a:t>
            </a:r>
            <a:endParaRPr lang="en-US" sz="4800" dirty="0">
              <a:solidFill>
                <a:prstClr val="white"/>
              </a:solidFill>
              <a:latin typeface="Arial Black" pitchFamily="34" charset="0"/>
            </a:endParaRPr>
          </a:p>
        </p:txBody>
      </p:sp>
    </p:spTree>
    <p:extLst>
      <p:ext uri="{BB962C8B-B14F-4D97-AF65-F5344CB8AC3E}">
        <p14:creationId xmlns:p14="http://schemas.microsoft.com/office/powerpoint/2010/main" val="3702824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Arrow 1"/>
          <p:cNvSpPr/>
          <p:nvPr/>
        </p:nvSpPr>
        <p:spPr>
          <a:xfrm>
            <a:off x="-9143940" y="1534520"/>
            <a:ext cx="9144001"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cxnSp>
        <p:nvCxnSpPr>
          <p:cNvPr id="6" name="Straight Connector 5"/>
          <p:cNvCxnSpPr/>
          <p:nvPr/>
        </p:nvCxnSpPr>
        <p:spPr>
          <a:xfrm flipV="1">
            <a:off x="-2895600" y="-228600"/>
            <a:ext cx="6400800" cy="64770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8878170">
            <a:off x="2021642" y="-1234447"/>
            <a:ext cx="8823747" cy="9369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cxnSp>
        <p:nvCxnSpPr>
          <p:cNvPr id="7" name="Straight Connector 6"/>
          <p:cNvCxnSpPr/>
          <p:nvPr/>
        </p:nvCxnSpPr>
        <p:spPr>
          <a:xfrm rot="16200000" flipV="1">
            <a:off x="-2286003" y="934446"/>
            <a:ext cx="6400800" cy="64770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9227" y="1465430"/>
            <a:ext cx="6172204" cy="3970126"/>
          </a:xfrm>
          <a:prstGeom prst="rect">
            <a:avLst/>
          </a:prstGeom>
          <a:noFill/>
        </p:spPr>
        <p:txBody>
          <a:bodyPr wrap="square" rtlCol="0" anchor="ctr" anchorCtr="0">
            <a:spAutoFit/>
          </a:bodyPr>
          <a:lstStyle/>
          <a:p>
            <a:pPr algn="r" defTabSz="914400">
              <a:lnSpc>
                <a:spcPts val="6000"/>
              </a:lnSpc>
              <a:tabLst>
                <a:tab pos="693738" algn="l"/>
              </a:tabLst>
            </a:pPr>
            <a:r>
              <a:rPr lang="en-US" sz="6600" dirty="0" smtClean="0">
                <a:solidFill>
                  <a:prstClr val="white"/>
                </a:solidFill>
                <a:latin typeface="Arial Black" pitchFamily="34" charset="0"/>
              </a:rPr>
              <a:t>It is</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about</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what we</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do</a:t>
            </a:r>
            <a:r>
              <a:rPr lang="en-US" sz="6600" dirty="0">
                <a:solidFill>
                  <a:prstClr val="white"/>
                </a:solidFill>
                <a:latin typeface="Arial Black" pitchFamily="34" charset="0"/>
              </a:rPr>
              <a:t> </a:t>
            </a:r>
            <a:r>
              <a:rPr lang="en-US" sz="6600" dirty="0" smtClean="0">
                <a:solidFill>
                  <a:prstClr val="white"/>
                </a:solidFill>
                <a:latin typeface="Arial Black" pitchFamily="34" charset="0"/>
              </a:rPr>
              <a:t>about</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data</a:t>
            </a:r>
            <a:endParaRPr lang="en-US" sz="6600" dirty="0">
              <a:solidFill>
                <a:prstClr val="white"/>
              </a:solidFill>
              <a:latin typeface="Arial Black" pitchFamily="34" charset="0"/>
            </a:endParaRPr>
          </a:p>
        </p:txBody>
      </p:sp>
    </p:spTree>
    <p:extLst>
      <p:ext uri="{BB962C8B-B14F-4D97-AF65-F5344CB8AC3E}">
        <p14:creationId xmlns:p14="http://schemas.microsoft.com/office/powerpoint/2010/main" val="1252087467"/>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8878170">
            <a:off x="-1659997" y="-1234447"/>
            <a:ext cx="8823747" cy="9369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Box 2"/>
          <p:cNvSpPr txBox="1"/>
          <p:nvPr/>
        </p:nvSpPr>
        <p:spPr>
          <a:xfrm>
            <a:off x="1215809" y="2250165"/>
            <a:ext cx="6781173" cy="2400657"/>
          </a:xfrm>
          <a:prstGeom prst="rect">
            <a:avLst/>
          </a:prstGeom>
          <a:noFill/>
        </p:spPr>
        <p:txBody>
          <a:bodyPr wrap="square" rtlCol="0" anchor="ctr" anchorCtr="0">
            <a:spAutoFit/>
          </a:bodyPr>
          <a:lstStyle/>
          <a:p>
            <a:pPr algn="r" defTabSz="914400">
              <a:lnSpc>
                <a:spcPts val="6000"/>
              </a:lnSpc>
              <a:tabLst>
                <a:tab pos="693738" algn="l"/>
              </a:tabLst>
            </a:pPr>
            <a:r>
              <a:rPr lang="en-US" sz="6600" dirty="0" smtClean="0">
                <a:solidFill>
                  <a:prstClr val="white"/>
                </a:solidFill>
                <a:latin typeface="Arial Black" pitchFamily="34" charset="0"/>
              </a:rPr>
              <a:t>Common</a:t>
            </a:r>
          </a:p>
          <a:p>
            <a:pPr algn="r" defTabSz="914400">
              <a:lnSpc>
                <a:spcPts val="6000"/>
              </a:lnSpc>
              <a:tabLst>
                <a:tab pos="693738" algn="l"/>
              </a:tabLst>
            </a:pPr>
            <a:r>
              <a:rPr lang="en-US" sz="6600" dirty="0" smtClean="0">
                <a:solidFill>
                  <a:prstClr val="white"/>
                </a:solidFill>
                <a:latin typeface="Arial Black" pitchFamily="34" charset="0"/>
              </a:rPr>
              <a:t>Interim</a:t>
            </a:r>
          </a:p>
          <a:p>
            <a:pPr algn="r" defTabSz="914400">
              <a:lnSpc>
                <a:spcPts val="6000"/>
              </a:lnSpc>
              <a:tabLst>
                <a:tab pos="693738" algn="l"/>
              </a:tabLst>
            </a:pPr>
            <a:r>
              <a:rPr lang="en-US" sz="6600" dirty="0" smtClean="0">
                <a:solidFill>
                  <a:prstClr val="white"/>
                </a:solidFill>
                <a:latin typeface="Arial Black" pitchFamily="34" charset="0"/>
              </a:rPr>
              <a:t>Assessments </a:t>
            </a:r>
            <a:endParaRPr lang="en-US" sz="6600" dirty="0">
              <a:solidFill>
                <a:prstClr val="white"/>
              </a:solidFill>
              <a:latin typeface="Arial Black" pitchFamily="34" charset="0"/>
            </a:endParaRPr>
          </a:p>
        </p:txBody>
      </p:sp>
    </p:spTree>
    <p:extLst>
      <p:ext uri="{BB962C8B-B14F-4D97-AF65-F5344CB8AC3E}">
        <p14:creationId xmlns:p14="http://schemas.microsoft.com/office/powerpoint/2010/main" val="3687697498"/>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0" y="0"/>
            <a:ext cx="4572000" cy="3429000"/>
            <a:chOff x="0" y="0"/>
            <a:chExt cx="4572000" cy="3429000"/>
          </a:xfrm>
        </p:grpSpPr>
        <p:sp>
          <p:nvSpPr>
            <p:cNvPr id="2" name="Right Arrow Callout 1"/>
            <p:cNvSpPr/>
            <p:nvPr/>
          </p:nvSpPr>
          <p:spPr>
            <a:xfrm>
              <a:off x="0" y="0"/>
              <a:ext cx="4572000" cy="3429000"/>
            </a:xfrm>
            <a:prstGeom prst="rightArrow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Box 2"/>
            <p:cNvSpPr txBox="1"/>
            <p:nvPr/>
          </p:nvSpPr>
          <p:spPr>
            <a:xfrm>
              <a:off x="228600" y="346646"/>
              <a:ext cx="2514600" cy="2585323"/>
            </a:xfrm>
            <a:prstGeom prst="rect">
              <a:avLst/>
            </a:prstGeom>
            <a:solidFill>
              <a:schemeClr val="accent3"/>
            </a:solidFill>
            <a:ln>
              <a:noFill/>
            </a:ln>
          </p:spPr>
          <p:txBody>
            <a:bodyPr wrap="square" rtlCol="0">
              <a:spAutoFit/>
            </a:bodyPr>
            <a:lstStyle/>
            <a:p>
              <a:pPr algn="ctr" defTabSz="914400"/>
              <a:r>
                <a:rPr lang="en-US" sz="5400" b="1" dirty="0">
                  <a:solidFill>
                    <a:prstClr val="white"/>
                  </a:solidFill>
                  <a:latin typeface="Arial" pitchFamily="34" charset="0"/>
                  <a:cs typeface="Arial" pitchFamily="34" charset="0"/>
                </a:rPr>
                <a:t>m</a:t>
              </a:r>
              <a:r>
                <a:rPr lang="en-US" sz="5400" b="1" dirty="0" smtClean="0">
                  <a:solidFill>
                    <a:prstClr val="white"/>
                  </a:solidFill>
                  <a:latin typeface="Arial" pitchFamily="34" charset="0"/>
                  <a:cs typeface="Arial" pitchFamily="34" charset="0"/>
                </a:rPr>
                <a:t>ake</a:t>
              </a:r>
              <a:br>
                <a:rPr lang="en-US" sz="5400" b="1" dirty="0" smtClean="0">
                  <a:solidFill>
                    <a:prstClr val="white"/>
                  </a:solidFill>
                  <a:latin typeface="Arial" pitchFamily="34" charset="0"/>
                  <a:cs typeface="Arial" pitchFamily="34" charset="0"/>
                </a:rPr>
              </a:br>
              <a:r>
                <a:rPr lang="en-US" sz="5400" b="1" dirty="0" smtClean="0">
                  <a:solidFill>
                    <a:prstClr val="white"/>
                  </a:solidFill>
                  <a:latin typeface="Arial" pitchFamily="34" charset="0"/>
                  <a:cs typeface="Arial" pitchFamily="34" charset="0"/>
                </a:rPr>
                <a:t>the</a:t>
              </a:r>
              <a:br>
                <a:rPr lang="en-US" sz="5400" b="1" dirty="0" smtClean="0">
                  <a:solidFill>
                    <a:prstClr val="white"/>
                  </a:solidFill>
                  <a:latin typeface="Arial" pitchFamily="34" charset="0"/>
                  <a:cs typeface="Arial" pitchFamily="34" charset="0"/>
                </a:rPr>
              </a:br>
              <a:r>
                <a:rPr lang="en-US" sz="5400" b="1" dirty="0" smtClean="0">
                  <a:solidFill>
                    <a:prstClr val="white"/>
                  </a:solidFill>
                  <a:latin typeface="Arial" pitchFamily="34" charset="0"/>
                  <a:cs typeface="Arial" pitchFamily="34" charset="0"/>
                </a:rPr>
                <a:t>test</a:t>
              </a:r>
              <a:endParaRPr lang="en-US" sz="5400" b="1" dirty="0">
                <a:solidFill>
                  <a:prstClr val="white"/>
                </a:solidFill>
                <a:latin typeface="Arial" pitchFamily="34" charset="0"/>
                <a:cs typeface="Arial" pitchFamily="34" charset="0"/>
              </a:endParaRPr>
            </a:p>
          </p:txBody>
        </p:sp>
      </p:grpSp>
      <p:grpSp>
        <p:nvGrpSpPr>
          <p:cNvPr id="14" name="Group 13"/>
          <p:cNvGrpSpPr/>
          <p:nvPr/>
        </p:nvGrpSpPr>
        <p:grpSpPr>
          <a:xfrm>
            <a:off x="4572000" y="2"/>
            <a:ext cx="4610100" cy="3423856"/>
            <a:chOff x="4572000" y="2"/>
            <a:chExt cx="4610100" cy="3423856"/>
          </a:xfrm>
          <a:solidFill>
            <a:schemeClr val="accent3"/>
          </a:solidFill>
        </p:grpSpPr>
        <p:sp>
          <p:nvSpPr>
            <p:cNvPr id="4" name="Right Arrow Callout 3"/>
            <p:cNvSpPr/>
            <p:nvPr/>
          </p:nvSpPr>
          <p:spPr>
            <a:xfrm rot="5400000">
              <a:off x="5165122" y="-593120"/>
              <a:ext cx="3423856" cy="4610100"/>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TextBox 4"/>
            <p:cNvSpPr txBox="1"/>
            <p:nvPr/>
          </p:nvSpPr>
          <p:spPr>
            <a:xfrm>
              <a:off x="4876800" y="196855"/>
              <a:ext cx="3848100" cy="1754326"/>
            </a:xfrm>
            <a:prstGeom prst="rect">
              <a:avLst/>
            </a:prstGeom>
            <a:grpFill/>
            <a:ln>
              <a:noFill/>
            </a:ln>
          </p:spPr>
          <p:txBody>
            <a:bodyPr wrap="square" rtlCol="0">
              <a:spAutoFit/>
            </a:bodyPr>
            <a:lstStyle/>
            <a:p>
              <a:pPr algn="ctr" defTabSz="914400"/>
              <a:r>
                <a:rPr lang="en-US" sz="5400" b="1" dirty="0" smtClean="0">
                  <a:solidFill>
                    <a:prstClr val="white"/>
                  </a:solidFill>
                  <a:latin typeface="Arial" pitchFamily="34" charset="0"/>
                  <a:cs typeface="Arial" pitchFamily="34" charset="0"/>
                </a:rPr>
                <a:t>give the</a:t>
              </a:r>
              <a:br>
                <a:rPr lang="en-US" sz="5400" b="1" dirty="0" smtClean="0">
                  <a:solidFill>
                    <a:prstClr val="white"/>
                  </a:solidFill>
                  <a:latin typeface="Arial" pitchFamily="34" charset="0"/>
                  <a:cs typeface="Arial" pitchFamily="34" charset="0"/>
                </a:rPr>
              </a:br>
              <a:r>
                <a:rPr lang="en-US" sz="5400" b="1" dirty="0" smtClean="0">
                  <a:solidFill>
                    <a:prstClr val="white"/>
                  </a:solidFill>
                  <a:latin typeface="Arial" pitchFamily="34" charset="0"/>
                  <a:cs typeface="Arial" pitchFamily="34" charset="0"/>
                </a:rPr>
                <a:t>test</a:t>
              </a:r>
              <a:endParaRPr lang="en-US" sz="5400" b="1" dirty="0">
                <a:solidFill>
                  <a:prstClr val="white"/>
                </a:solidFill>
                <a:latin typeface="Arial" pitchFamily="34" charset="0"/>
                <a:cs typeface="Arial" pitchFamily="34" charset="0"/>
              </a:endParaRPr>
            </a:p>
          </p:txBody>
        </p:sp>
      </p:grpSp>
      <p:grpSp>
        <p:nvGrpSpPr>
          <p:cNvPr id="13" name="Group 12"/>
          <p:cNvGrpSpPr/>
          <p:nvPr/>
        </p:nvGrpSpPr>
        <p:grpSpPr>
          <a:xfrm>
            <a:off x="4574006" y="3423855"/>
            <a:ext cx="4572000" cy="3429000"/>
            <a:chOff x="4574006" y="3423855"/>
            <a:chExt cx="4572000" cy="3429000"/>
          </a:xfrm>
          <a:solidFill>
            <a:schemeClr val="accent3"/>
          </a:solidFill>
        </p:grpSpPr>
        <p:sp>
          <p:nvSpPr>
            <p:cNvPr id="8" name="Right Arrow Callout 7"/>
            <p:cNvSpPr/>
            <p:nvPr/>
          </p:nvSpPr>
          <p:spPr>
            <a:xfrm rot="10800000">
              <a:off x="4574006" y="3423855"/>
              <a:ext cx="4572000" cy="3429000"/>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TextBox 8"/>
            <p:cNvSpPr txBox="1"/>
            <p:nvPr/>
          </p:nvSpPr>
          <p:spPr>
            <a:xfrm>
              <a:off x="6172200" y="3973901"/>
              <a:ext cx="2971800" cy="2308324"/>
            </a:xfrm>
            <a:prstGeom prst="rect">
              <a:avLst/>
            </a:prstGeom>
            <a:grpFill/>
            <a:ln>
              <a:noFill/>
            </a:ln>
          </p:spPr>
          <p:txBody>
            <a:bodyPr wrap="square" rtlCol="0">
              <a:spAutoFit/>
            </a:bodyPr>
            <a:lstStyle/>
            <a:p>
              <a:pPr algn="ctr" defTabSz="914400"/>
              <a:r>
                <a:rPr lang="en-US" sz="4800" b="1" dirty="0">
                  <a:solidFill>
                    <a:prstClr val="white"/>
                  </a:solidFill>
                  <a:latin typeface="Arial" pitchFamily="34" charset="0"/>
                  <a:cs typeface="Arial" pitchFamily="34" charset="0"/>
                </a:rPr>
                <a:t>a</a:t>
              </a:r>
              <a:r>
                <a:rPr lang="en-US" sz="4800" b="1" dirty="0" smtClean="0">
                  <a:solidFill>
                    <a:prstClr val="white"/>
                  </a:solidFill>
                  <a:latin typeface="Arial" pitchFamily="34" charset="0"/>
                  <a:cs typeface="Arial" pitchFamily="34" charset="0"/>
                </a:rPr>
                <a:t>nalyze</a:t>
              </a:r>
            </a:p>
            <a:p>
              <a:pPr algn="ctr" defTabSz="914400"/>
              <a:r>
                <a:rPr lang="en-US" sz="4800" b="1" dirty="0">
                  <a:solidFill>
                    <a:prstClr val="white"/>
                  </a:solidFill>
                  <a:latin typeface="Arial" pitchFamily="34" charset="0"/>
                  <a:cs typeface="Arial" pitchFamily="34" charset="0"/>
                </a:rPr>
                <a:t>t</a:t>
              </a:r>
              <a:r>
                <a:rPr lang="en-US" sz="4800" b="1" dirty="0" smtClean="0">
                  <a:solidFill>
                    <a:prstClr val="white"/>
                  </a:solidFill>
                  <a:latin typeface="Arial" pitchFamily="34" charset="0"/>
                  <a:cs typeface="Arial" pitchFamily="34" charset="0"/>
                </a:rPr>
                <a:t>he</a:t>
              </a:r>
              <a:br>
                <a:rPr lang="en-US" sz="4800" b="1" dirty="0" smtClean="0">
                  <a:solidFill>
                    <a:prstClr val="white"/>
                  </a:solidFill>
                  <a:latin typeface="Arial" pitchFamily="34" charset="0"/>
                  <a:cs typeface="Arial" pitchFamily="34" charset="0"/>
                </a:rPr>
              </a:br>
              <a:r>
                <a:rPr lang="en-US" sz="4800" b="1" dirty="0" smtClean="0">
                  <a:solidFill>
                    <a:prstClr val="white"/>
                  </a:solidFill>
                  <a:latin typeface="Arial" pitchFamily="34" charset="0"/>
                  <a:cs typeface="Arial" pitchFamily="34" charset="0"/>
                </a:rPr>
                <a:t>work</a:t>
              </a:r>
              <a:endParaRPr lang="en-US" sz="5400" b="1" dirty="0">
                <a:solidFill>
                  <a:prstClr val="white"/>
                </a:solidFill>
                <a:latin typeface="Arial" pitchFamily="34" charset="0"/>
                <a:cs typeface="Arial" pitchFamily="34" charset="0"/>
              </a:endParaRPr>
            </a:p>
          </p:txBody>
        </p:sp>
      </p:grpSp>
      <p:grpSp>
        <p:nvGrpSpPr>
          <p:cNvPr id="12" name="Group 11"/>
          <p:cNvGrpSpPr/>
          <p:nvPr/>
        </p:nvGrpSpPr>
        <p:grpSpPr>
          <a:xfrm>
            <a:off x="-120315" y="3429000"/>
            <a:ext cx="4876800" cy="3429000"/>
            <a:chOff x="-120315" y="3429000"/>
            <a:chExt cx="4876800" cy="3429000"/>
          </a:xfrm>
          <a:solidFill>
            <a:schemeClr val="accent3"/>
          </a:solidFill>
        </p:grpSpPr>
        <p:sp>
          <p:nvSpPr>
            <p:cNvPr id="10" name="Right Arrow Callout 9"/>
            <p:cNvSpPr/>
            <p:nvPr/>
          </p:nvSpPr>
          <p:spPr>
            <a:xfrm rot="16200000">
              <a:off x="608597" y="2820402"/>
              <a:ext cx="3429000" cy="4646195"/>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TextBox 10"/>
            <p:cNvSpPr txBox="1"/>
            <p:nvPr/>
          </p:nvSpPr>
          <p:spPr>
            <a:xfrm>
              <a:off x="-120315" y="4860759"/>
              <a:ext cx="4876800" cy="1754326"/>
            </a:xfrm>
            <a:prstGeom prst="rect">
              <a:avLst/>
            </a:prstGeom>
            <a:noFill/>
            <a:ln>
              <a:noFill/>
            </a:ln>
          </p:spPr>
          <p:txBody>
            <a:bodyPr wrap="square" rtlCol="0">
              <a:spAutoFit/>
            </a:bodyPr>
            <a:lstStyle/>
            <a:p>
              <a:pPr algn="ctr" defTabSz="914400"/>
              <a:r>
                <a:rPr lang="en-US" sz="5400" b="1" dirty="0">
                  <a:solidFill>
                    <a:prstClr val="white"/>
                  </a:solidFill>
                  <a:latin typeface="Arial" pitchFamily="34" charset="0"/>
                  <a:cs typeface="Arial" pitchFamily="34" charset="0"/>
                </a:rPr>
                <a:t>d</a:t>
              </a:r>
              <a:r>
                <a:rPr lang="en-US" sz="5400" b="1" dirty="0" smtClean="0">
                  <a:solidFill>
                    <a:prstClr val="white"/>
                  </a:solidFill>
                  <a:latin typeface="Arial" pitchFamily="34" charset="0"/>
                  <a:cs typeface="Arial" pitchFamily="34" charset="0"/>
                </a:rPr>
                <a:t>o something about it</a:t>
              </a:r>
              <a:endParaRPr lang="en-US" sz="5400" b="1" dirty="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40209458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Callout 9"/>
          <p:cNvSpPr/>
          <p:nvPr/>
        </p:nvSpPr>
        <p:spPr>
          <a:xfrm rot="16200000">
            <a:off x="-2972803" y="-760999"/>
            <a:ext cx="10591800" cy="4646195"/>
          </a:xfrm>
          <a:prstGeom prst="rightArrow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TextBox 14"/>
          <p:cNvSpPr txBox="1"/>
          <p:nvPr/>
        </p:nvSpPr>
        <p:spPr>
          <a:xfrm>
            <a:off x="684797" y="533400"/>
            <a:ext cx="3276600" cy="3139321"/>
          </a:xfrm>
          <a:prstGeom prst="rect">
            <a:avLst/>
          </a:prstGeom>
          <a:noFill/>
        </p:spPr>
        <p:txBody>
          <a:bodyPr wrap="square" rtlCol="0" anchor="ctr" anchorCtr="0">
            <a:spAutoFit/>
          </a:bodyPr>
          <a:lstStyle/>
          <a:p>
            <a:pPr algn="ctr" defTabSz="914400">
              <a:tabLst>
                <a:tab pos="693738" algn="l"/>
              </a:tabLst>
            </a:pPr>
            <a:r>
              <a:rPr lang="en-US" sz="6600" dirty="0">
                <a:solidFill>
                  <a:prstClr val="white"/>
                </a:solidFill>
                <a:latin typeface="Arial Black" pitchFamily="34" charset="0"/>
              </a:rPr>
              <a:t>e</a:t>
            </a:r>
            <a:r>
              <a:rPr lang="en-US" sz="6600" dirty="0" smtClean="0">
                <a:solidFill>
                  <a:prstClr val="white"/>
                </a:solidFill>
                <a:latin typeface="Arial Black" pitchFamily="34" charset="0"/>
              </a:rPr>
              <a:t>very</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6-8</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weeks</a:t>
            </a:r>
            <a:endParaRPr lang="en-US" sz="6600" dirty="0">
              <a:solidFill>
                <a:prstClr val="white"/>
              </a:solidFill>
              <a:latin typeface="Arial Black" pitchFamily="34" charset="0"/>
            </a:endParaRPr>
          </a:p>
        </p:txBody>
      </p:sp>
    </p:spTree>
    <p:extLst>
      <p:ext uri="{BB962C8B-B14F-4D97-AF65-F5344CB8AC3E}">
        <p14:creationId xmlns:p14="http://schemas.microsoft.com/office/powerpoint/2010/main" val="322387401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9306" y="389094"/>
            <a:ext cx="8381260" cy="634753"/>
          </a:xfrm>
        </p:spPr>
        <p:txBody>
          <a:bodyPr>
            <a:normAutofit fontScale="90000"/>
          </a:bodyPr>
          <a:lstStyle/>
          <a:p>
            <a:r>
              <a:rPr lang="en-US" dirty="0" smtClean="0"/>
              <a:t>Balanced Assessment</a:t>
            </a:r>
            <a:endParaRPr lang="en-US" dirty="0"/>
          </a:p>
        </p:txBody>
      </p:sp>
    </p:spTree>
    <p:extLst>
      <p:ext uri="{BB962C8B-B14F-4D97-AF65-F5344CB8AC3E}">
        <p14:creationId xmlns:p14="http://schemas.microsoft.com/office/powerpoint/2010/main" val="28592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90915"/>
            <a:ext cx="8229600" cy="4860010"/>
          </a:xfrm>
        </p:spPr>
        <p:txBody>
          <a:bodyPr/>
          <a:lstStyle/>
          <a:p>
            <a:r>
              <a:rPr lang="en-US" dirty="0" smtClean="0"/>
              <a:t>What’s the Buzz?</a:t>
            </a:r>
          </a:p>
          <a:p>
            <a:r>
              <a:rPr lang="en-US" dirty="0"/>
              <a:t>Mini-lesson: Data-Driven Instruction</a:t>
            </a:r>
          </a:p>
          <a:p>
            <a:r>
              <a:rPr lang="en-US" dirty="0" smtClean="0"/>
              <a:t>Checking in with Kim</a:t>
            </a:r>
          </a:p>
          <a:p>
            <a:r>
              <a:rPr lang="en-US" dirty="0" smtClean="0"/>
              <a:t>Evidence-based Evaluation</a:t>
            </a:r>
          </a:p>
          <a:p>
            <a:pPr lvl="1"/>
            <a:r>
              <a:rPr lang="en-US" dirty="0" smtClean="0"/>
              <a:t>Evidence Collection</a:t>
            </a:r>
          </a:p>
          <a:p>
            <a:pPr lvl="1"/>
            <a:r>
              <a:rPr lang="en-US" dirty="0" smtClean="0"/>
              <a:t>Sorting</a:t>
            </a:r>
          </a:p>
          <a:p>
            <a:pPr lvl="1"/>
            <a:r>
              <a:rPr lang="en-US" dirty="0" smtClean="0"/>
              <a:t>Rating including “right answers”</a:t>
            </a:r>
          </a:p>
          <a:p>
            <a:r>
              <a:rPr lang="en-US" dirty="0" smtClean="0"/>
              <a:t>The Follow-Up Conversation</a:t>
            </a:r>
          </a:p>
        </p:txBody>
      </p:sp>
    </p:spTree>
    <p:extLst>
      <p:ext uri="{BB962C8B-B14F-4D97-AF65-F5344CB8AC3E}">
        <p14:creationId xmlns:p14="http://schemas.microsoft.com/office/powerpoint/2010/main" val="2889411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9306" y="389094"/>
            <a:ext cx="8381260" cy="634753"/>
          </a:xfrm>
        </p:spPr>
        <p:txBody>
          <a:bodyPr>
            <a:normAutofit fontScale="90000"/>
          </a:bodyPr>
          <a:lstStyle/>
          <a:p>
            <a:r>
              <a:rPr lang="en-US" dirty="0" smtClean="0"/>
              <a:t>Balanced Assessment</a:t>
            </a:r>
            <a:endParaRPr lang="en-US" dirty="0"/>
          </a:p>
        </p:txBody>
      </p:sp>
      <p:sp>
        <p:nvSpPr>
          <p:cNvPr id="4" name="Rectangle 3"/>
          <p:cNvSpPr/>
          <p:nvPr/>
        </p:nvSpPr>
        <p:spPr>
          <a:xfrm rot="20745832">
            <a:off x="14957" y="1012146"/>
            <a:ext cx="8685074" cy="3631763"/>
          </a:xfrm>
          <a:prstGeom prst="rect">
            <a:avLst/>
          </a:prstGeom>
          <a:noFill/>
        </p:spPr>
        <p:txBody>
          <a:bodyPr wrap="square" lIns="91440" tIns="45720" rIns="91440" bIns="45720">
            <a:spAutoFit/>
          </a:bodyPr>
          <a:lstStyle/>
          <a:p>
            <a:pPr algn="ctr" defTabSz="914400"/>
            <a:r>
              <a:rPr lang="en-US" sz="11500" b="1" dirty="0" smtClean="0">
                <a:ln w="12700">
                  <a:solidFill>
                    <a:prstClr val="black"/>
                  </a:solidFill>
                  <a:prstDash val="solid"/>
                </a:ln>
                <a:solidFill>
                  <a:srgbClr val="FFFF00"/>
                </a:solidFill>
                <a:effectLst>
                  <a:outerShdw blurRad="41275" dist="20320" dir="1800000" algn="tl" rotWithShape="0">
                    <a:srgbClr val="000000">
                      <a:alpha val="40000"/>
                    </a:srgbClr>
                  </a:outerShdw>
                </a:effectLst>
                <a:latin typeface="Stencil" pitchFamily="82" charset="0"/>
              </a:rPr>
              <a:t>BE STRATEGIC!</a:t>
            </a:r>
            <a:endParaRPr lang="en-US" sz="11500" b="1" dirty="0">
              <a:ln w="12700">
                <a:solidFill>
                  <a:prstClr val="black"/>
                </a:solidFill>
                <a:prstDash val="solid"/>
              </a:ln>
              <a:solidFill>
                <a:srgbClr val="FFFF00"/>
              </a:solidFill>
              <a:effectLst>
                <a:outerShdw blurRad="41275" dist="20320" dir="1800000" algn="tl" rotWithShape="0">
                  <a:srgbClr val="000000">
                    <a:alpha val="40000"/>
                  </a:srgbClr>
                </a:outerShdw>
              </a:effectLst>
              <a:latin typeface="Stencil" pitchFamily="82" charset="0"/>
            </a:endParaRPr>
          </a:p>
        </p:txBody>
      </p:sp>
    </p:spTree>
    <p:extLst>
      <p:ext uri="{BB962C8B-B14F-4D97-AF65-F5344CB8AC3E}">
        <p14:creationId xmlns:p14="http://schemas.microsoft.com/office/powerpoint/2010/main" val="1230446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4991101" y="2673068"/>
            <a:ext cx="6019800" cy="1446550"/>
          </a:xfrm>
          <a:prstGeom prst="rect">
            <a:avLst/>
          </a:prstGeom>
          <a:noFill/>
        </p:spPr>
        <p:txBody>
          <a:bodyPr wrap="square" rtlCol="0">
            <a:spAutoFit/>
          </a:bodyPr>
          <a:lstStyle/>
          <a:p>
            <a:pPr algn="ctr" defTabSz="914400"/>
            <a:r>
              <a:rPr lang="en-US" sz="8800" dirty="0">
                <a:solidFill>
                  <a:prstClr val="white"/>
                </a:solidFill>
              </a:rPr>
              <a:t>Outcomes</a:t>
            </a:r>
          </a:p>
        </p:txBody>
      </p:sp>
      <p:graphicFrame>
        <p:nvGraphicFramePr>
          <p:cNvPr id="8" name="Content Placeholder 5"/>
          <p:cNvGraphicFramePr>
            <a:graphicFrameLocks/>
          </p:cNvGraphicFramePr>
          <p:nvPr>
            <p:extLst>
              <p:ext uri="{D42A27DB-BD31-4B8C-83A1-F6EECF244321}">
                <p14:modId xmlns:p14="http://schemas.microsoft.com/office/powerpoint/2010/main" val="1663177033"/>
              </p:ext>
            </p:extLst>
          </p:nvPr>
        </p:nvGraphicFramePr>
        <p:xfrm>
          <a:off x="304800" y="349553"/>
          <a:ext cx="6477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2137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4991101" y="2673068"/>
            <a:ext cx="6019800" cy="1446550"/>
          </a:xfrm>
          <a:prstGeom prst="rect">
            <a:avLst/>
          </a:prstGeom>
          <a:noFill/>
        </p:spPr>
        <p:txBody>
          <a:bodyPr wrap="square" rtlCol="0">
            <a:spAutoFit/>
          </a:bodyPr>
          <a:lstStyle/>
          <a:p>
            <a:pPr algn="ctr" defTabSz="914400"/>
            <a:r>
              <a:rPr lang="en-US" sz="8800" dirty="0">
                <a:solidFill>
                  <a:prstClr val="white"/>
                </a:solidFill>
              </a:rPr>
              <a:t>Outcomes</a:t>
            </a:r>
          </a:p>
        </p:txBody>
      </p:sp>
      <p:graphicFrame>
        <p:nvGraphicFramePr>
          <p:cNvPr id="8" name="Content Placeholder 5"/>
          <p:cNvGraphicFramePr>
            <a:graphicFrameLocks/>
          </p:cNvGraphicFramePr>
          <p:nvPr>
            <p:extLst>
              <p:ext uri="{D42A27DB-BD31-4B8C-83A1-F6EECF244321}">
                <p14:modId xmlns:p14="http://schemas.microsoft.com/office/powerpoint/2010/main" val="445868978"/>
              </p:ext>
            </p:extLst>
          </p:nvPr>
        </p:nvGraphicFramePr>
        <p:xfrm>
          <a:off x="304800" y="349553"/>
          <a:ext cx="6477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rot="20745832">
            <a:off x="14957" y="1012146"/>
            <a:ext cx="8685074" cy="3631763"/>
          </a:xfrm>
          <a:prstGeom prst="rect">
            <a:avLst/>
          </a:prstGeom>
          <a:noFill/>
        </p:spPr>
        <p:txBody>
          <a:bodyPr wrap="square" lIns="91440" tIns="45720" rIns="91440" bIns="45720">
            <a:spAutoFit/>
          </a:bodyPr>
          <a:lstStyle/>
          <a:p>
            <a:pPr algn="ctr" defTabSz="914400"/>
            <a:r>
              <a:rPr lang="en-US" sz="11500" b="1" dirty="0" smtClean="0">
                <a:ln w="12700">
                  <a:solidFill>
                    <a:prstClr val="black"/>
                  </a:solidFill>
                  <a:prstDash val="solid"/>
                </a:ln>
                <a:solidFill>
                  <a:srgbClr val="FFFF00"/>
                </a:solidFill>
                <a:effectLst>
                  <a:outerShdw blurRad="41275" dist="20320" dir="1800000" algn="tl" rotWithShape="0">
                    <a:srgbClr val="000000">
                      <a:alpha val="40000"/>
                    </a:srgbClr>
                  </a:outerShdw>
                </a:effectLst>
                <a:latin typeface="Stencil" pitchFamily="82" charset="0"/>
              </a:rPr>
              <a:t>BE STRATEGIC!</a:t>
            </a:r>
            <a:endParaRPr lang="en-US" sz="11500" b="1" dirty="0">
              <a:ln w="12700">
                <a:solidFill>
                  <a:prstClr val="black"/>
                </a:solidFill>
                <a:prstDash val="solid"/>
              </a:ln>
              <a:solidFill>
                <a:srgbClr val="FFFF00"/>
              </a:solidFill>
              <a:effectLst>
                <a:outerShdw blurRad="41275" dist="20320" dir="1800000" algn="tl" rotWithShape="0">
                  <a:srgbClr val="000000">
                    <a:alpha val="40000"/>
                  </a:srgbClr>
                </a:outerShdw>
              </a:effectLst>
              <a:latin typeface="Stencil" pitchFamily="82" charset="0"/>
            </a:endParaRPr>
          </a:p>
        </p:txBody>
      </p:sp>
    </p:spTree>
    <p:extLst>
      <p:ext uri="{BB962C8B-B14F-4D97-AF65-F5344CB8AC3E}">
        <p14:creationId xmlns:p14="http://schemas.microsoft.com/office/powerpoint/2010/main" val="3372257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09243710"/>
              </p:ext>
            </p:extLst>
          </p:nvPr>
        </p:nvGraphicFramePr>
        <p:xfrm>
          <a:off x="304800" y="304800"/>
          <a:ext cx="7315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580682663"/>
              </p:ext>
            </p:extLst>
          </p:nvPr>
        </p:nvGraphicFramePr>
        <p:xfrm>
          <a:off x="0" y="152400"/>
          <a:ext cx="88392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1080708412"/>
              </p:ext>
            </p:extLst>
          </p:nvPr>
        </p:nvGraphicFramePr>
        <p:xfrm>
          <a:off x="533400" y="533400"/>
          <a:ext cx="4114800" cy="1295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Diagram 5"/>
          <p:cNvGraphicFramePr/>
          <p:nvPr>
            <p:extLst>
              <p:ext uri="{D42A27DB-BD31-4B8C-83A1-F6EECF244321}">
                <p14:modId xmlns:p14="http://schemas.microsoft.com/office/powerpoint/2010/main" val="1627673033"/>
              </p:ext>
            </p:extLst>
          </p:nvPr>
        </p:nvGraphicFramePr>
        <p:xfrm>
          <a:off x="3352800" y="3962400"/>
          <a:ext cx="5486400" cy="2590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975199375"/>
      </p:ext>
    </p:extLst>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5447392"/>
              </p:ext>
            </p:extLst>
          </p:nvPr>
        </p:nvGraphicFramePr>
        <p:xfrm>
          <a:off x="304800" y="304800"/>
          <a:ext cx="7315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502397116"/>
              </p:ext>
            </p:extLst>
          </p:nvPr>
        </p:nvGraphicFramePr>
        <p:xfrm>
          <a:off x="152400" y="152400"/>
          <a:ext cx="88392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2071555507"/>
              </p:ext>
            </p:extLst>
          </p:nvPr>
        </p:nvGraphicFramePr>
        <p:xfrm>
          <a:off x="4724400" y="5181600"/>
          <a:ext cx="4114800" cy="1295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8"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400" y="228601"/>
            <a:ext cx="6172200" cy="16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716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024" y="3630304"/>
            <a:ext cx="824324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464024" y="3302758"/>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Arrow 4"/>
          <p:cNvSpPr/>
          <p:nvPr/>
        </p:nvSpPr>
        <p:spPr>
          <a:xfrm flipH="1">
            <a:off x="8243248" y="3289110"/>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16200000">
            <a:off x="-33730"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September</a:t>
            </a:r>
            <a:endParaRPr lang="en-US" dirty="0">
              <a:solidFill>
                <a:prstClr val="black"/>
              </a:solidFill>
              <a:latin typeface="Arial" pitchFamily="34" charset="0"/>
              <a:cs typeface="Arial" pitchFamily="34" charset="0"/>
            </a:endParaRPr>
          </a:p>
        </p:txBody>
      </p:sp>
      <p:sp>
        <p:nvSpPr>
          <p:cNvPr id="7" name="TextBox 6"/>
          <p:cNvSpPr txBox="1"/>
          <p:nvPr/>
        </p:nvSpPr>
        <p:spPr>
          <a:xfrm rot="16200000">
            <a:off x="7853866"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June</a:t>
            </a:r>
            <a:endParaRPr lang="en-US" dirty="0">
              <a:solidFill>
                <a:prstClr val="black"/>
              </a:solidFill>
              <a:latin typeface="Arial" pitchFamily="34" charset="0"/>
              <a:cs typeface="Arial" pitchFamily="34" charset="0"/>
            </a:endParaRPr>
          </a:p>
        </p:txBody>
      </p:sp>
      <p:sp>
        <p:nvSpPr>
          <p:cNvPr id="8" name="TextBox 7"/>
          <p:cNvSpPr txBox="1"/>
          <p:nvPr/>
        </p:nvSpPr>
        <p:spPr>
          <a:xfrm rot="16200000">
            <a:off x="-324041" y="4762648"/>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Baseline</a:t>
            </a:r>
            <a:endParaRPr lang="en-US" dirty="0">
              <a:solidFill>
                <a:prstClr val="black"/>
              </a:solidFill>
              <a:latin typeface="Arial" pitchFamily="34" charset="0"/>
              <a:cs typeface="Arial" pitchFamily="34" charset="0"/>
            </a:endParaRPr>
          </a:p>
        </p:txBody>
      </p:sp>
      <p:sp>
        <p:nvSpPr>
          <p:cNvPr id="9" name="TextBox 8"/>
          <p:cNvSpPr txBox="1"/>
          <p:nvPr/>
        </p:nvSpPr>
        <p:spPr>
          <a:xfrm rot="16200000">
            <a:off x="7560438" y="4749001"/>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Summative</a:t>
            </a:r>
            <a:endParaRPr lang="en-US" dirty="0">
              <a:solidFill>
                <a:prstClr val="black"/>
              </a:solidFill>
              <a:latin typeface="Arial" pitchFamily="34" charset="0"/>
              <a:cs typeface="Arial" pitchFamily="34" charset="0"/>
            </a:endParaRPr>
          </a:p>
        </p:txBody>
      </p:sp>
      <p:sp>
        <p:nvSpPr>
          <p:cNvPr id="10" name="Down Arrow 9"/>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nvGrpSpPr>
          <p:cNvPr id="14" name="Group 13"/>
          <p:cNvGrpSpPr/>
          <p:nvPr/>
        </p:nvGrpSpPr>
        <p:grpSpPr>
          <a:xfrm>
            <a:off x="5846827" y="1322985"/>
            <a:ext cx="1480983" cy="2143546"/>
            <a:chOff x="1313496" y="1322985"/>
            <a:chExt cx="1480983" cy="2143546"/>
          </a:xfrm>
        </p:grpSpPr>
        <p:sp>
          <p:nvSpPr>
            <p:cNvPr id="15" name="Down Arrow 14"/>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17" name="Group 16"/>
          <p:cNvGrpSpPr/>
          <p:nvPr/>
        </p:nvGrpSpPr>
        <p:grpSpPr>
          <a:xfrm>
            <a:off x="3608594" y="1322985"/>
            <a:ext cx="1480983" cy="2143546"/>
            <a:chOff x="1313496" y="1322985"/>
            <a:chExt cx="1480983" cy="2143546"/>
          </a:xfrm>
        </p:grpSpPr>
        <p:sp>
          <p:nvSpPr>
            <p:cNvPr id="18" name="Down Arrow 17"/>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3" name="Group 22"/>
          <p:cNvGrpSpPr/>
          <p:nvPr/>
        </p:nvGrpSpPr>
        <p:grpSpPr>
          <a:xfrm>
            <a:off x="2532696" y="3794481"/>
            <a:ext cx="1480983" cy="2182157"/>
            <a:chOff x="2532696" y="2893713"/>
            <a:chExt cx="1480983" cy="2182157"/>
          </a:xfrm>
        </p:grpSpPr>
        <p:sp>
          <p:nvSpPr>
            <p:cNvPr id="21" name="Down Arrow 20"/>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4" name="Group 23"/>
          <p:cNvGrpSpPr/>
          <p:nvPr/>
        </p:nvGrpSpPr>
        <p:grpSpPr>
          <a:xfrm>
            <a:off x="4843716" y="3794481"/>
            <a:ext cx="1480983" cy="2182157"/>
            <a:chOff x="2532696" y="2893713"/>
            <a:chExt cx="1480983" cy="2182157"/>
          </a:xfrm>
        </p:grpSpPr>
        <p:sp>
          <p:nvSpPr>
            <p:cNvPr id="25" name="Down Arrow 24"/>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sp>
        <p:nvSpPr>
          <p:cNvPr id="31" name="Oval 30"/>
          <p:cNvSpPr/>
          <p:nvPr/>
        </p:nvSpPr>
        <p:spPr>
          <a:xfrm>
            <a:off x="342848" y="1655070"/>
            <a:ext cx="706375" cy="425441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2" name="Oval 31"/>
          <p:cNvSpPr/>
          <p:nvPr/>
        </p:nvSpPr>
        <p:spPr>
          <a:xfrm>
            <a:off x="8169418" y="1722225"/>
            <a:ext cx="706375" cy="425441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975415" y="291977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4" name="TextBox 33"/>
          <p:cNvSpPr txBox="1"/>
          <p:nvPr/>
        </p:nvSpPr>
        <p:spPr>
          <a:xfrm>
            <a:off x="2238233"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5" name="TextBox 34"/>
          <p:cNvSpPr txBox="1"/>
          <p:nvPr/>
        </p:nvSpPr>
        <p:spPr>
          <a:xfrm>
            <a:off x="3273188"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6" name="TextBox 35"/>
          <p:cNvSpPr txBox="1"/>
          <p:nvPr/>
        </p:nvSpPr>
        <p:spPr>
          <a:xfrm>
            <a:off x="4490528" y="414849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7" name="TextBox 36"/>
          <p:cNvSpPr txBox="1"/>
          <p:nvPr/>
        </p:nvSpPr>
        <p:spPr>
          <a:xfrm>
            <a:off x="5584207"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8" name="TextBox 37"/>
          <p:cNvSpPr txBox="1"/>
          <p:nvPr/>
        </p:nvSpPr>
        <p:spPr>
          <a:xfrm>
            <a:off x="6809664"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47871633"/>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024" y="3630304"/>
            <a:ext cx="824324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464024" y="3302758"/>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Arrow 4"/>
          <p:cNvSpPr/>
          <p:nvPr/>
        </p:nvSpPr>
        <p:spPr>
          <a:xfrm flipH="1">
            <a:off x="8243248" y="3289110"/>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16200000">
            <a:off x="-33730"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September</a:t>
            </a:r>
            <a:endParaRPr lang="en-US" dirty="0">
              <a:solidFill>
                <a:prstClr val="black"/>
              </a:solidFill>
              <a:latin typeface="Arial" pitchFamily="34" charset="0"/>
              <a:cs typeface="Arial" pitchFamily="34" charset="0"/>
            </a:endParaRPr>
          </a:p>
        </p:txBody>
      </p:sp>
      <p:sp>
        <p:nvSpPr>
          <p:cNvPr id="7" name="TextBox 6"/>
          <p:cNvSpPr txBox="1"/>
          <p:nvPr/>
        </p:nvSpPr>
        <p:spPr>
          <a:xfrm rot="16200000">
            <a:off x="7853866"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June</a:t>
            </a:r>
            <a:endParaRPr lang="en-US" dirty="0">
              <a:solidFill>
                <a:prstClr val="black"/>
              </a:solidFill>
              <a:latin typeface="Arial" pitchFamily="34" charset="0"/>
              <a:cs typeface="Arial" pitchFamily="34" charset="0"/>
            </a:endParaRPr>
          </a:p>
        </p:txBody>
      </p:sp>
      <p:sp>
        <p:nvSpPr>
          <p:cNvPr id="8" name="TextBox 7"/>
          <p:cNvSpPr txBox="1"/>
          <p:nvPr/>
        </p:nvSpPr>
        <p:spPr>
          <a:xfrm rot="16200000">
            <a:off x="-324041" y="4762648"/>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Baseline</a:t>
            </a:r>
            <a:endParaRPr lang="en-US" dirty="0">
              <a:solidFill>
                <a:prstClr val="black"/>
              </a:solidFill>
              <a:latin typeface="Arial" pitchFamily="34" charset="0"/>
              <a:cs typeface="Arial" pitchFamily="34" charset="0"/>
            </a:endParaRPr>
          </a:p>
        </p:txBody>
      </p:sp>
      <p:sp>
        <p:nvSpPr>
          <p:cNvPr id="9" name="TextBox 8"/>
          <p:cNvSpPr txBox="1"/>
          <p:nvPr/>
        </p:nvSpPr>
        <p:spPr>
          <a:xfrm rot="16200000">
            <a:off x="7560438" y="4749001"/>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Summative</a:t>
            </a:r>
            <a:endParaRPr lang="en-US" dirty="0">
              <a:solidFill>
                <a:prstClr val="black"/>
              </a:solidFill>
              <a:latin typeface="Arial" pitchFamily="34" charset="0"/>
              <a:cs typeface="Arial" pitchFamily="34" charset="0"/>
            </a:endParaRPr>
          </a:p>
        </p:txBody>
      </p:sp>
      <p:sp>
        <p:nvSpPr>
          <p:cNvPr id="10" name="Down Arrow 9"/>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nvGrpSpPr>
          <p:cNvPr id="14" name="Group 13"/>
          <p:cNvGrpSpPr/>
          <p:nvPr/>
        </p:nvGrpSpPr>
        <p:grpSpPr>
          <a:xfrm>
            <a:off x="5846827" y="1322985"/>
            <a:ext cx="1480983" cy="2143546"/>
            <a:chOff x="1313496" y="1322985"/>
            <a:chExt cx="1480983" cy="2143546"/>
          </a:xfrm>
        </p:grpSpPr>
        <p:sp>
          <p:nvSpPr>
            <p:cNvPr id="15" name="Down Arrow 14"/>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17" name="Group 16"/>
          <p:cNvGrpSpPr/>
          <p:nvPr/>
        </p:nvGrpSpPr>
        <p:grpSpPr>
          <a:xfrm>
            <a:off x="3608594" y="1322985"/>
            <a:ext cx="1480983" cy="2143546"/>
            <a:chOff x="1313496" y="1322985"/>
            <a:chExt cx="1480983" cy="2143546"/>
          </a:xfrm>
        </p:grpSpPr>
        <p:sp>
          <p:nvSpPr>
            <p:cNvPr id="18" name="Down Arrow 17"/>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3" name="Group 22"/>
          <p:cNvGrpSpPr/>
          <p:nvPr/>
        </p:nvGrpSpPr>
        <p:grpSpPr>
          <a:xfrm>
            <a:off x="2532696" y="3794481"/>
            <a:ext cx="1480983" cy="2182157"/>
            <a:chOff x="2532696" y="2893713"/>
            <a:chExt cx="1480983" cy="2182157"/>
          </a:xfrm>
        </p:grpSpPr>
        <p:sp>
          <p:nvSpPr>
            <p:cNvPr id="21" name="Down Arrow 20"/>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4" name="Group 23"/>
          <p:cNvGrpSpPr/>
          <p:nvPr/>
        </p:nvGrpSpPr>
        <p:grpSpPr>
          <a:xfrm>
            <a:off x="4843716" y="3794481"/>
            <a:ext cx="1480983" cy="2182157"/>
            <a:chOff x="2532696" y="2893713"/>
            <a:chExt cx="1480983" cy="2182157"/>
          </a:xfrm>
        </p:grpSpPr>
        <p:sp>
          <p:nvSpPr>
            <p:cNvPr id="25" name="Down Arrow 24"/>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sp>
        <p:nvSpPr>
          <p:cNvPr id="2" name="Oval 1"/>
          <p:cNvSpPr/>
          <p:nvPr/>
        </p:nvSpPr>
        <p:spPr>
          <a:xfrm>
            <a:off x="1709288" y="222458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Oval 26"/>
          <p:cNvSpPr/>
          <p:nvPr/>
        </p:nvSpPr>
        <p:spPr>
          <a:xfrm>
            <a:off x="4013679" y="222458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p:nvSpPr>
        <p:spPr>
          <a:xfrm>
            <a:off x="6270117" y="222458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p:nvSpPr>
        <p:spPr>
          <a:xfrm>
            <a:off x="2902219" y="350747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5231020" y="3507473"/>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975415" y="291977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4" name="TextBox 33"/>
          <p:cNvSpPr txBox="1"/>
          <p:nvPr/>
        </p:nvSpPr>
        <p:spPr>
          <a:xfrm>
            <a:off x="2238233"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5" name="TextBox 34"/>
          <p:cNvSpPr txBox="1"/>
          <p:nvPr/>
        </p:nvSpPr>
        <p:spPr>
          <a:xfrm>
            <a:off x="3273188"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6" name="TextBox 35"/>
          <p:cNvSpPr txBox="1"/>
          <p:nvPr/>
        </p:nvSpPr>
        <p:spPr>
          <a:xfrm>
            <a:off x="4490528" y="414849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7" name="TextBox 36"/>
          <p:cNvSpPr txBox="1"/>
          <p:nvPr/>
        </p:nvSpPr>
        <p:spPr>
          <a:xfrm>
            <a:off x="5584207"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8" name="TextBox 37"/>
          <p:cNvSpPr txBox="1"/>
          <p:nvPr/>
        </p:nvSpPr>
        <p:spPr>
          <a:xfrm>
            <a:off x="6809664"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58609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024" y="3630304"/>
            <a:ext cx="824324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464024" y="3302758"/>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Arrow 4"/>
          <p:cNvSpPr/>
          <p:nvPr/>
        </p:nvSpPr>
        <p:spPr>
          <a:xfrm flipH="1">
            <a:off x="8243248" y="3289110"/>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16200000">
            <a:off x="-33730"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September</a:t>
            </a:r>
            <a:endParaRPr lang="en-US" dirty="0">
              <a:solidFill>
                <a:prstClr val="black"/>
              </a:solidFill>
              <a:latin typeface="Arial" pitchFamily="34" charset="0"/>
              <a:cs typeface="Arial" pitchFamily="34" charset="0"/>
            </a:endParaRPr>
          </a:p>
        </p:txBody>
      </p:sp>
      <p:sp>
        <p:nvSpPr>
          <p:cNvPr id="7" name="TextBox 6"/>
          <p:cNvSpPr txBox="1"/>
          <p:nvPr/>
        </p:nvSpPr>
        <p:spPr>
          <a:xfrm rot="16200000">
            <a:off x="7853866"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June</a:t>
            </a:r>
            <a:endParaRPr lang="en-US" dirty="0">
              <a:solidFill>
                <a:prstClr val="black"/>
              </a:solidFill>
              <a:latin typeface="Arial" pitchFamily="34" charset="0"/>
              <a:cs typeface="Arial" pitchFamily="34" charset="0"/>
            </a:endParaRPr>
          </a:p>
        </p:txBody>
      </p:sp>
      <p:sp>
        <p:nvSpPr>
          <p:cNvPr id="8" name="TextBox 7"/>
          <p:cNvSpPr txBox="1"/>
          <p:nvPr/>
        </p:nvSpPr>
        <p:spPr>
          <a:xfrm rot="16200000">
            <a:off x="-324041" y="4762648"/>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Baseline</a:t>
            </a:r>
            <a:endParaRPr lang="en-US" dirty="0">
              <a:solidFill>
                <a:prstClr val="black"/>
              </a:solidFill>
              <a:latin typeface="Arial" pitchFamily="34" charset="0"/>
              <a:cs typeface="Arial" pitchFamily="34" charset="0"/>
            </a:endParaRPr>
          </a:p>
        </p:txBody>
      </p:sp>
      <p:sp>
        <p:nvSpPr>
          <p:cNvPr id="9" name="TextBox 8"/>
          <p:cNvSpPr txBox="1"/>
          <p:nvPr/>
        </p:nvSpPr>
        <p:spPr>
          <a:xfrm rot="16200000">
            <a:off x="7560438" y="4749001"/>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Summative</a:t>
            </a:r>
            <a:endParaRPr lang="en-US" dirty="0">
              <a:solidFill>
                <a:prstClr val="black"/>
              </a:solidFill>
              <a:latin typeface="Arial" pitchFamily="34" charset="0"/>
              <a:cs typeface="Arial" pitchFamily="34" charset="0"/>
            </a:endParaRPr>
          </a:p>
        </p:txBody>
      </p:sp>
      <p:sp>
        <p:nvSpPr>
          <p:cNvPr id="10" name="Down Arrow 9"/>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nvGrpSpPr>
          <p:cNvPr id="14" name="Group 13"/>
          <p:cNvGrpSpPr/>
          <p:nvPr/>
        </p:nvGrpSpPr>
        <p:grpSpPr>
          <a:xfrm>
            <a:off x="5846827" y="1322985"/>
            <a:ext cx="1480983" cy="2143546"/>
            <a:chOff x="1313496" y="1322985"/>
            <a:chExt cx="1480983" cy="2143546"/>
          </a:xfrm>
        </p:grpSpPr>
        <p:sp>
          <p:nvSpPr>
            <p:cNvPr id="15" name="Down Arrow 14"/>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17" name="Group 16"/>
          <p:cNvGrpSpPr/>
          <p:nvPr/>
        </p:nvGrpSpPr>
        <p:grpSpPr>
          <a:xfrm>
            <a:off x="3608594" y="1322985"/>
            <a:ext cx="1480983" cy="2143546"/>
            <a:chOff x="1313496" y="1322985"/>
            <a:chExt cx="1480983" cy="2143546"/>
          </a:xfrm>
        </p:grpSpPr>
        <p:sp>
          <p:nvSpPr>
            <p:cNvPr id="18" name="Down Arrow 17"/>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3" name="Group 22"/>
          <p:cNvGrpSpPr/>
          <p:nvPr/>
        </p:nvGrpSpPr>
        <p:grpSpPr>
          <a:xfrm>
            <a:off x="2532696" y="3794481"/>
            <a:ext cx="1480983" cy="2182157"/>
            <a:chOff x="2532696" y="2893713"/>
            <a:chExt cx="1480983" cy="2182157"/>
          </a:xfrm>
        </p:grpSpPr>
        <p:sp>
          <p:nvSpPr>
            <p:cNvPr id="21" name="Down Arrow 20"/>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4" name="Group 23"/>
          <p:cNvGrpSpPr/>
          <p:nvPr/>
        </p:nvGrpSpPr>
        <p:grpSpPr>
          <a:xfrm>
            <a:off x="4843716" y="3794481"/>
            <a:ext cx="1480983" cy="2182157"/>
            <a:chOff x="2532696" y="2893713"/>
            <a:chExt cx="1480983" cy="2182157"/>
          </a:xfrm>
        </p:grpSpPr>
        <p:sp>
          <p:nvSpPr>
            <p:cNvPr id="25" name="Down Arrow 24"/>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sp>
        <p:nvSpPr>
          <p:cNvPr id="33" name="TextBox 32"/>
          <p:cNvSpPr txBox="1"/>
          <p:nvPr/>
        </p:nvSpPr>
        <p:spPr>
          <a:xfrm>
            <a:off x="975415" y="291977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4" name="TextBox 33"/>
          <p:cNvSpPr txBox="1"/>
          <p:nvPr/>
        </p:nvSpPr>
        <p:spPr>
          <a:xfrm>
            <a:off x="2238233"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5" name="TextBox 34"/>
          <p:cNvSpPr txBox="1"/>
          <p:nvPr/>
        </p:nvSpPr>
        <p:spPr>
          <a:xfrm>
            <a:off x="3273188"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6" name="TextBox 35"/>
          <p:cNvSpPr txBox="1"/>
          <p:nvPr/>
        </p:nvSpPr>
        <p:spPr>
          <a:xfrm>
            <a:off x="4490528" y="414849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7" name="TextBox 36"/>
          <p:cNvSpPr txBox="1"/>
          <p:nvPr/>
        </p:nvSpPr>
        <p:spPr>
          <a:xfrm>
            <a:off x="5584207"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8" name="TextBox 37"/>
          <p:cNvSpPr txBox="1"/>
          <p:nvPr/>
        </p:nvSpPr>
        <p:spPr>
          <a:xfrm>
            <a:off x="6809664"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9" name="Oval 38"/>
          <p:cNvSpPr/>
          <p:nvPr/>
        </p:nvSpPr>
        <p:spPr>
          <a:xfrm rot="5400000">
            <a:off x="980056" y="2504056"/>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0" name="Oval 39"/>
          <p:cNvSpPr/>
          <p:nvPr/>
        </p:nvSpPr>
        <p:spPr>
          <a:xfrm rot="5400000">
            <a:off x="3307511" y="2504056"/>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Oval 40"/>
          <p:cNvSpPr/>
          <p:nvPr/>
        </p:nvSpPr>
        <p:spPr>
          <a:xfrm rot="5400000">
            <a:off x="5584208" y="2477754"/>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2" name="Oval 41"/>
          <p:cNvSpPr/>
          <p:nvPr/>
        </p:nvSpPr>
        <p:spPr>
          <a:xfrm rot="5400000">
            <a:off x="2179508" y="3720868"/>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Oval 42"/>
          <p:cNvSpPr/>
          <p:nvPr/>
        </p:nvSpPr>
        <p:spPr>
          <a:xfrm rot="5400000">
            <a:off x="4507587" y="3739919"/>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Oval 43"/>
          <p:cNvSpPr/>
          <p:nvPr/>
        </p:nvSpPr>
        <p:spPr>
          <a:xfrm rot="5400000">
            <a:off x="6826723" y="3761408"/>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09804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READY! FIRE! AIM!</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5559" y="3220993"/>
            <a:ext cx="1524000" cy="115311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extBox 1"/>
          <p:cNvSpPr txBox="1"/>
          <p:nvPr/>
        </p:nvSpPr>
        <p:spPr>
          <a:xfrm>
            <a:off x="381000" y="1828800"/>
            <a:ext cx="8534400" cy="4770537"/>
          </a:xfrm>
          <a:prstGeom prst="rect">
            <a:avLst/>
          </a:prstGeom>
          <a:noFill/>
        </p:spPr>
        <p:txBody>
          <a:bodyPr wrap="square" rtlCol="0">
            <a:spAutoFit/>
          </a:bodyPr>
          <a:lstStyle/>
          <a:p>
            <a:r>
              <a:rPr lang="en-US" sz="4000" b="1" dirty="0" smtClean="0">
                <a:latin typeface="Arial" pitchFamily="34" charset="0"/>
                <a:cs typeface="Arial" pitchFamily="34" charset="0"/>
              </a:rPr>
              <a:t>First: Lay out your targets for the year</a:t>
            </a:r>
            <a:br>
              <a:rPr lang="en-US" sz="4000" b="1" dirty="0" smtClean="0">
                <a:latin typeface="Arial" pitchFamily="34" charset="0"/>
                <a:cs typeface="Arial" pitchFamily="34" charset="0"/>
              </a:rPr>
            </a:br>
            <a:endParaRPr lang="en-US" sz="2400" b="1" dirty="0" smtClean="0">
              <a:latin typeface="Arial" pitchFamily="34" charset="0"/>
              <a:cs typeface="Arial" pitchFamily="34" charset="0"/>
            </a:endParaRPr>
          </a:p>
          <a:p>
            <a:r>
              <a:rPr lang="en-US" sz="4000" b="1" dirty="0" smtClean="0">
                <a:latin typeface="Arial" pitchFamily="34" charset="0"/>
                <a:cs typeface="Arial" pitchFamily="34" charset="0"/>
              </a:rPr>
              <a:t>Second: Make the first assessment (including calendaring the assessment(s) and scheduling the follow-up meeting)</a:t>
            </a:r>
          </a:p>
        </p:txBody>
      </p:sp>
    </p:spTree>
    <p:extLst>
      <p:ext uri="{BB962C8B-B14F-4D97-AF65-F5344CB8AC3E}">
        <p14:creationId xmlns:p14="http://schemas.microsoft.com/office/powerpoint/2010/main" val="4118611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TO WORK…</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905000"/>
            <a:ext cx="5622911" cy="42545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029596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fontScale="62500" lnSpcReduction="20000"/>
          </a:bodyPr>
          <a:lstStyle/>
          <a:p>
            <a:pPr>
              <a:lnSpc>
                <a:spcPct val="120000"/>
              </a:lnSpc>
            </a:pPr>
            <a:r>
              <a:rPr lang="en-US" dirty="0" smtClean="0"/>
              <a:t>New </a:t>
            </a:r>
            <a:r>
              <a:rPr lang="en-US" dirty="0"/>
              <a:t>York State Teaching Standards and Leadership Standards</a:t>
            </a:r>
          </a:p>
          <a:p>
            <a:pPr>
              <a:lnSpc>
                <a:spcPct val="120000"/>
              </a:lnSpc>
            </a:pPr>
            <a:r>
              <a:rPr lang="en-US" dirty="0" smtClean="0"/>
              <a:t>Evidence-based </a:t>
            </a:r>
            <a:r>
              <a:rPr lang="en-US" dirty="0"/>
              <a:t>observation</a:t>
            </a:r>
          </a:p>
          <a:p>
            <a:pPr>
              <a:lnSpc>
                <a:spcPct val="120000"/>
              </a:lnSpc>
            </a:pPr>
            <a:r>
              <a:rPr lang="en-US" dirty="0" smtClean="0"/>
              <a:t>Application </a:t>
            </a:r>
            <a:r>
              <a:rPr lang="en-US" dirty="0"/>
              <a:t>and use of Student Growth Percentile and VA Growth Model data</a:t>
            </a:r>
          </a:p>
          <a:p>
            <a:pPr>
              <a:lnSpc>
                <a:spcPct val="120000"/>
              </a:lnSpc>
            </a:pPr>
            <a:r>
              <a:rPr lang="en-US" dirty="0" smtClean="0"/>
              <a:t>Application </a:t>
            </a:r>
            <a:r>
              <a:rPr lang="en-US" dirty="0"/>
              <a:t>and use of the State-approved teacher or principal rubrics</a:t>
            </a:r>
          </a:p>
          <a:p>
            <a:pPr>
              <a:lnSpc>
                <a:spcPct val="120000"/>
              </a:lnSpc>
            </a:pPr>
            <a:r>
              <a:rPr lang="en-US" dirty="0" smtClean="0"/>
              <a:t>Application </a:t>
            </a:r>
            <a:r>
              <a:rPr lang="en-US" dirty="0"/>
              <a:t>and use of any assessment tools used to evaluate teachers and principals</a:t>
            </a:r>
          </a:p>
          <a:p>
            <a:pPr>
              <a:lnSpc>
                <a:spcPct val="120000"/>
              </a:lnSpc>
            </a:pPr>
            <a:r>
              <a:rPr lang="en-US" dirty="0" smtClean="0"/>
              <a:t>Application </a:t>
            </a:r>
            <a:r>
              <a:rPr lang="en-US" dirty="0"/>
              <a:t>and use of State-approved locally selected measures of student achievement</a:t>
            </a:r>
          </a:p>
          <a:p>
            <a:pPr>
              <a:lnSpc>
                <a:spcPct val="120000"/>
              </a:lnSpc>
            </a:pPr>
            <a:r>
              <a:rPr lang="en-US" dirty="0" smtClean="0"/>
              <a:t>Use </a:t>
            </a:r>
            <a:r>
              <a:rPr lang="en-US" dirty="0"/>
              <a:t>of the Statewide Instructional Reporting </a:t>
            </a:r>
            <a:r>
              <a:rPr lang="en-US" dirty="0" smtClean="0"/>
              <a:t>System</a:t>
            </a:r>
          </a:p>
          <a:p>
            <a:pPr>
              <a:lnSpc>
                <a:spcPct val="120000"/>
              </a:lnSpc>
            </a:pPr>
            <a:r>
              <a:rPr lang="en-US" dirty="0" smtClean="0"/>
              <a:t>Scoring </a:t>
            </a:r>
            <a:r>
              <a:rPr lang="en-US" dirty="0"/>
              <a:t>methodology used to evaluate teachers and principals</a:t>
            </a:r>
          </a:p>
          <a:p>
            <a:pPr>
              <a:lnSpc>
                <a:spcPct val="120000"/>
              </a:lnSpc>
            </a:pPr>
            <a:r>
              <a:rPr lang="en-US" dirty="0" smtClean="0"/>
              <a:t>Specific </a:t>
            </a:r>
            <a:r>
              <a:rPr lang="en-US" dirty="0"/>
              <a:t>considerations in evaluating teachers and principals of ELLs and students with disabilities</a:t>
            </a:r>
          </a:p>
          <a:p>
            <a:endParaRPr lang="en-US" dirty="0"/>
          </a:p>
        </p:txBody>
      </p:sp>
      <p:sp>
        <p:nvSpPr>
          <p:cNvPr id="4" name="TextBox 3"/>
          <p:cNvSpPr txBox="1"/>
          <p:nvPr/>
        </p:nvSpPr>
        <p:spPr>
          <a:xfrm rot="20568030">
            <a:off x="-11" y="325527"/>
            <a:ext cx="2251881"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Year 1</a:t>
            </a:r>
            <a:endParaRPr lang="en-US" sz="54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560435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3" name="Rounded Rectangle 2102"/>
          <p:cNvSpPr/>
          <p:nvPr/>
        </p:nvSpPr>
        <p:spPr>
          <a:xfrm>
            <a:off x="304800" y="571500"/>
            <a:ext cx="1828800" cy="36957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4" name="TextBox 2103"/>
          <p:cNvSpPr txBox="1"/>
          <p:nvPr/>
        </p:nvSpPr>
        <p:spPr>
          <a:xfrm>
            <a:off x="2286000" y="1600200"/>
            <a:ext cx="6400800" cy="2862322"/>
          </a:xfrm>
          <a:prstGeom prst="rect">
            <a:avLst/>
          </a:prstGeom>
          <a:solidFill>
            <a:srgbClr val="FFFF00"/>
          </a:solidFill>
        </p:spPr>
        <p:txBody>
          <a:bodyPr wrap="square" rtlCol="0">
            <a:spAutoFit/>
          </a:bodyPr>
          <a:lstStyle/>
          <a:p>
            <a:r>
              <a:rPr lang="en-US" sz="3600" dirty="0" smtClean="0"/>
              <a:t>Lay out the learning targets</a:t>
            </a:r>
            <a:br>
              <a:rPr lang="en-US" sz="3600" dirty="0" smtClean="0"/>
            </a:br>
            <a:r>
              <a:rPr lang="en-US" sz="3600" dirty="0" smtClean="0"/>
              <a:t>for ALL of the common formative/interim assessments and THEN make the actual assessments.</a:t>
            </a:r>
            <a:endParaRPr lang="en-US" sz="3600" dirty="0"/>
          </a:p>
        </p:txBody>
      </p:sp>
    </p:spTree>
    <p:extLst>
      <p:ext uri="{BB962C8B-B14F-4D97-AF65-F5344CB8AC3E}">
        <p14:creationId xmlns:p14="http://schemas.microsoft.com/office/powerpoint/2010/main" val="3882513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Rounded Rectangle 92"/>
          <p:cNvSpPr/>
          <p:nvPr/>
        </p:nvSpPr>
        <p:spPr>
          <a:xfrm>
            <a:off x="2057400" y="685800"/>
            <a:ext cx="6248400" cy="39624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0" y="1600200"/>
            <a:ext cx="6705600" cy="2308324"/>
          </a:xfrm>
          <a:prstGeom prst="rect">
            <a:avLst/>
          </a:prstGeom>
          <a:solidFill>
            <a:srgbClr val="FFFF00"/>
          </a:solidFill>
        </p:spPr>
        <p:txBody>
          <a:bodyPr wrap="square" rtlCol="0">
            <a:spAutoFit/>
          </a:bodyPr>
          <a:lstStyle/>
          <a:p>
            <a:r>
              <a:rPr lang="en-US" sz="3600" dirty="0" smtClean="0"/>
              <a:t>Find/make items that match the learning targets. You might not have all four types for each target, but “aim high” on Bloom’s</a:t>
            </a:r>
            <a:endParaRPr lang="en-US" sz="3600" dirty="0"/>
          </a:p>
        </p:txBody>
      </p:sp>
    </p:spTree>
    <p:extLst>
      <p:ext uri="{BB962C8B-B14F-4D97-AF65-F5344CB8AC3E}">
        <p14:creationId xmlns:p14="http://schemas.microsoft.com/office/powerpoint/2010/main" val="2077900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Rounded Rectangle 93"/>
          <p:cNvSpPr/>
          <p:nvPr/>
        </p:nvSpPr>
        <p:spPr>
          <a:xfrm>
            <a:off x="7848600" y="3048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8077200" y="26670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0" y="1600200"/>
            <a:ext cx="5486400" cy="1754326"/>
          </a:xfrm>
          <a:prstGeom prst="rect">
            <a:avLst/>
          </a:prstGeom>
          <a:solidFill>
            <a:srgbClr val="FFFF00"/>
          </a:solidFill>
        </p:spPr>
        <p:txBody>
          <a:bodyPr wrap="square" rtlCol="0">
            <a:spAutoFit/>
          </a:bodyPr>
          <a:lstStyle/>
          <a:p>
            <a:r>
              <a:rPr lang="en-US" sz="3600" dirty="0" smtClean="0"/>
              <a:t>Keep a tally of your items and estimate the time. Think: GOLDILOCKS!</a:t>
            </a:r>
            <a:endParaRPr lang="en-US" sz="3600" dirty="0"/>
          </a:p>
        </p:txBody>
      </p:sp>
    </p:spTree>
    <p:extLst>
      <p:ext uri="{BB962C8B-B14F-4D97-AF65-F5344CB8AC3E}">
        <p14:creationId xmlns:p14="http://schemas.microsoft.com/office/powerpoint/2010/main" val="981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ounded Rectangle 97"/>
          <p:cNvSpPr/>
          <p:nvPr/>
        </p:nvSpPr>
        <p:spPr>
          <a:xfrm rot="5400000">
            <a:off x="7123906" y="4548985"/>
            <a:ext cx="1030288" cy="274319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0" y="4343400"/>
            <a:ext cx="5486400" cy="1200329"/>
          </a:xfrm>
          <a:prstGeom prst="rect">
            <a:avLst/>
          </a:prstGeom>
          <a:solidFill>
            <a:srgbClr val="FFFF00"/>
          </a:solidFill>
        </p:spPr>
        <p:txBody>
          <a:bodyPr wrap="square" rtlCol="0">
            <a:spAutoFit/>
          </a:bodyPr>
          <a:lstStyle/>
          <a:p>
            <a:r>
              <a:rPr lang="en-US" sz="3600" dirty="0" smtClean="0"/>
              <a:t>Your assessment totals go here. Think: GOLDILOCKS!</a:t>
            </a:r>
            <a:endParaRPr lang="en-US" sz="3600" dirty="0"/>
          </a:p>
        </p:txBody>
      </p:sp>
    </p:spTree>
    <p:extLst>
      <p:ext uri="{BB962C8B-B14F-4D97-AF65-F5344CB8AC3E}">
        <p14:creationId xmlns:p14="http://schemas.microsoft.com/office/powerpoint/2010/main" val="510690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Rounded Rectangle 95"/>
          <p:cNvSpPr/>
          <p:nvPr/>
        </p:nvSpPr>
        <p:spPr>
          <a:xfrm rot="5400000">
            <a:off x="1166018" y="4402932"/>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71600" y="4216221"/>
            <a:ext cx="5638800" cy="1200329"/>
          </a:xfrm>
          <a:prstGeom prst="rect">
            <a:avLst/>
          </a:prstGeom>
          <a:solidFill>
            <a:srgbClr val="FFFF00"/>
          </a:solidFill>
        </p:spPr>
        <p:txBody>
          <a:bodyPr wrap="square" rtlCol="0">
            <a:spAutoFit/>
          </a:bodyPr>
          <a:lstStyle/>
          <a:p>
            <a:r>
              <a:rPr lang="en-US" sz="3600" dirty="0" smtClean="0"/>
              <a:t>Calendar the COMMON assessment administration. </a:t>
            </a:r>
            <a:endParaRPr lang="en-US" sz="3600" dirty="0"/>
          </a:p>
        </p:txBody>
      </p:sp>
    </p:spTree>
    <p:extLst>
      <p:ext uri="{BB962C8B-B14F-4D97-AF65-F5344CB8AC3E}">
        <p14:creationId xmlns:p14="http://schemas.microsoft.com/office/powerpoint/2010/main" val="4270102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Rounded Rectangle 96"/>
          <p:cNvSpPr/>
          <p:nvPr/>
        </p:nvSpPr>
        <p:spPr>
          <a:xfrm rot="5400000">
            <a:off x="4223544" y="4391821"/>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447800" y="3048000"/>
            <a:ext cx="5638800" cy="2308324"/>
          </a:xfrm>
          <a:prstGeom prst="rect">
            <a:avLst/>
          </a:prstGeom>
          <a:solidFill>
            <a:srgbClr val="FFFF00"/>
          </a:solidFill>
        </p:spPr>
        <p:txBody>
          <a:bodyPr wrap="square" rtlCol="0">
            <a:spAutoFit/>
          </a:bodyPr>
          <a:lstStyle/>
          <a:p>
            <a:r>
              <a:rPr lang="en-US" sz="3600" dirty="0" smtClean="0"/>
              <a:t>When will you meet to look at the student work AND make instructional plans based on your analysis?</a:t>
            </a:r>
            <a:endParaRPr lang="en-US" sz="3600" dirty="0"/>
          </a:p>
        </p:txBody>
      </p:sp>
    </p:spTree>
    <p:extLst>
      <p:ext uri="{BB962C8B-B14F-4D97-AF65-F5344CB8AC3E}">
        <p14:creationId xmlns:p14="http://schemas.microsoft.com/office/powerpoint/2010/main" val="936901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3" name="Rounded Rectangle 2102"/>
          <p:cNvSpPr/>
          <p:nvPr/>
        </p:nvSpPr>
        <p:spPr>
          <a:xfrm>
            <a:off x="304800" y="571500"/>
            <a:ext cx="1828800" cy="36957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2"/>
          <p:cNvSpPr/>
          <p:nvPr/>
        </p:nvSpPr>
        <p:spPr>
          <a:xfrm>
            <a:off x="2057400" y="685800"/>
            <a:ext cx="6248400" cy="39624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nvSpPr>
        <p:spPr>
          <a:xfrm>
            <a:off x="7848600" y="3048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8077200" y="26670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95"/>
          <p:cNvSpPr/>
          <p:nvPr/>
        </p:nvSpPr>
        <p:spPr>
          <a:xfrm rot="5400000">
            <a:off x="1166018" y="4402932"/>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ounded Rectangle 96"/>
          <p:cNvSpPr/>
          <p:nvPr/>
        </p:nvSpPr>
        <p:spPr>
          <a:xfrm rot="5400000">
            <a:off x="4223544" y="4391821"/>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p:cNvSpPr/>
          <p:nvPr/>
        </p:nvSpPr>
        <p:spPr>
          <a:xfrm rot="5400000">
            <a:off x="7123906" y="4548985"/>
            <a:ext cx="1030288" cy="274319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135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53050" y="5353050"/>
            <a:ext cx="3524250"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322804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369264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Tree>
    <p:extLst>
      <p:ext uri="{BB962C8B-B14F-4D97-AF65-F5344CB8AC3E}">
        <p14:creationId xmlns:p14="http://schemas.microsoft.com/office/powerpoint/2010/main" val="657304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199" y="1690915"/>
            <a:ext cx="8495731" cy="5051079"/>
          </a:xfrm>
        </p:spPr>
        <p:txBody>
          <a:bodyPr>
            <a:normAutofit/>
          </a:bodyPr>
          <a:lstStyle/>
          <a:p>
            <a:pPr>
              <a:lnSpc>
                <a:spcPct val="120000"/>
              </a:lnSpc>
            </a:pPr>
            <a:r>
              <a:rPr lang="en-US" dirty="0" smtClean="0"/>
              <a:t>From the Review Room: “Describe </a:t>
            </a:r>
            <a:r>
              <a:rPr lang="en-US" dirty="0"/>
              <a:t>the process by which evaluators will be trained and the process for how the district will certify and re-certify lead evaluators. Describe the process for </a:t>
            </a:r>
            <a:r>
              <a:rPr lang="en-US" dirty="0" smtClean="0"/>
              <a:t>ensuring</a:t>
            </a:r>
            <a:br>
              <a:rPr lang="en-US" dirty="0" smtClean="0"/>
            </a:br>
            <a:r>
              <a:rPr lang="en-US" dirty="0" smtClean="0"/>
              <a:t>inter-rater </a:t>
            </a:r>
            <a:r>
              <a:rPr lang="en-US" dirty="0"/>
              <a:t>reliability. Describe the duration and nature of such training</a:t>
            </a:r>
            <a:r>
              <a:rPr lang="en-US" dirty="0" smtClean="0"/>
              <a:t>.”</a:t>
            </a: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293427" y="4408223"/>
            <a:ext cx="4305869"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854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2889633" y="1696239"/>
            <a:ext cx="3247846" cy="486833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014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In w/ Kim</a:t>
            </a:r>
            <a:endParaRPr lang="en-US" dirty="0"/>
          </a:p>
        </p:txBody>
      </p:sp>
      <p:sp>
        <p:nvSpPr>
          <p:cNvPr id="3" name="Content Placeholder 2"/>
          <p:cNvSpPr>
            <a:spLocks noGrp="1"/>
          </p:cNvSpPr>
          <p:nvPr>
            <p:ph idx="1"/>
          </p:nvPr>
        </p:nvSpPr>
        <p:spPr/>
        <p:txBody>
          <a:bodyPr/>
          <a:lstStyle/>
          <a:p>
            <a:pPr marL="0" indent="0">
              <a:buNone/>
            </a:pPr>
            <a:r>
              <a:rPr lang="en-US" dirty="0" smtClean="0"/>
              <a:t>Read Kim’s latest column in </a:t>
            </a:r>
            <a:r>
              <a:rPr lang="en-US" i="1" dirty="0" smtClean="0"/>
              <a:t>Education Week</a:t>
            </a:r>
            <a:r>
              <a:rPr lang="en-US" dirty="0" smtClean="0"/>
              <a:t>. </a:t>
            </a:r>
          </a:p>
          <a:p>
            <a:r>
              <a:rPr lang="en-US" dirty="0" smtClean="0"/>
              <a:t>What do you agree with?</a:t>
            </a:r>
          </a:p>
          <a:p>
            <a:r>
              <a:rPr lang="en-US" dirty="0" smtClean="0"/>
              <a:t>What do you disagree with?</a:t>
            </a:r>
          </a:p>
          <a:p>
            <a:r>
              <a:rPr lang="en-US" dirty="0" smtClean="0"/>
              <a:t>What works for you?</a:t>
            </a:r>
          </a:p>
          <a:p>
            <a:r>
              <a:rPr lang="en-US" dirty="0" smtClean="0"/>
              <a:t>What doesn’t work for you?</a:t>
            </a:r>
            <a:endParaRPr lang="en-US" dirty="0"/>
          </a:p>
        </p:txBody>
      </p:sp>
    </p:spTree>
    <p:extLst>
      <p:ext uri="{BB962C8B-B14F-4D97-AF65-F5344CB8AC3E}">
        <p14:creationId xmlns:p14="http://schemas.microsoft.com/office/powerpoint/2010/main" val="253122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Evidence</a:t>
            </a:r>
            <a:endParaRPr lang="en-US" dirty="0"/>
          </a:p>
        </p:txBody>
      </p:sp>
    </p:spTree>
    <p:extLst>
      <p:ext uri="{BB962C8B-B14F-4D97-AF65-F5344CB8AC3E}">
        <p14:creationId xmlns:p14="http://schemas.microsoft.com/office/powerpoint/2010/main" val="2339751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2889633" y="1696239"/>
            <a:ext cx="3247846" cy="46454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3811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Watch the video</a:t>
            </a:r>
          </a:p>
          <a:p>
            <a:r>
              <a:rPr lang="en-US" dirty="0" smtClean="0"/>
              <a:t>Collect evidence</a:t>
            </a:r>
          </a:p>
          <a:p>
            <a:r>
              <a:rPr lang="en-US" dirty="0" smtClean="0"/>
              <a:t>Focus on instruction</a:t>
            </a:r>
          </a:p>
          <a:p>
            <a:pPr lvl="1"/>
            <a:r>
              <a:rPr lang="en-US" dirty="0" smtClean="0"/>
              <a:t>Standard III (Teaching Standards and NYSUT)</a:t>
            </a:r>
          </a:p>
          <a:p>
            <a:pPr lvl="1"/>
            <a:r>
              <a:rPr lang="en-US" dirty="0" smtClean="0"/>
              <a:t>Domain 3 (Danielson)</a:t>
            </a:r>
            <a:endParaRPr lang="en-US" dirty="0"/>
          </a:p>
        </p:txBody>
      </p:sp>
      <p:pic>
        <p:nvPicPr>
          <p:cNvPr id="7170" name="Picture 2" descr="C:\Users\jcraig\AppData\Local\Microsoft\Windows\Temporary Internet Files\Content.IE5\A4ZNIRU6\MC90038357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148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Label the evidence provided to you</a:t>
            </a:r>
          </a:p>
          <a:p>
            <a:r>
              <a:rPr lang="en-US" dirty="0" smtClean="0"/>
              <a:t>Use Standards (or refer to Danielson)</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287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Rate the teacher on Standard 3.</a:t>
            </a:r>
          </a:p>
          <a:p>
            <a:r>
              <a:rPr lang="en-US" dirty="0" smtClean="0"/>
              <a:t>As prompted in </a:t>
            </a:r>
            <a:r>
              <a:rPr lang="en-US" dirty="0" smtClean="0">
                <a:hlinkClick r:id="rId2"/>
              </a:rPr>
              <a:t>polleverywhere</a:t>
            </a:r>
            <a:r>
              <a:rPr lang="en-US" dirty="0" smtClean="0"/>
              <a:t>, text your rating</a:t>
            </a:r>
          </a:p>
          <a:p>
            <a:r>
              <a:rPr lang="en-US" dirty="0" smtClean="0"/>
              <a:t>Where were you, compared to</a:t>
            </a:r>
          </a:p>
          <a:p>
            <a:pPr lvl="1"/>
            <a:r>
              <a:rPr lang="en-US" dirty="0" smtClean="0"/>
              <a:t>Others in the room</a:t>
            </a:r>
            <a:br>
              <a:rPr lang="en-US" dirty="0" smtClean="0"/>
            </a:br>
            <a:r>
              <a:rPr lang="en-US" dirty="0" smtClean="0"/>
              <a:t>(inter-rater agreement)</a:t>
            </a:r>
          </a:p>
          <a:p>
            <a:pPr lvl="1"/>
            <a:r>
              <a:rPr lang="en-US" dirty="0" smtClean="0"/>
              <a:t>The facilitator</a:t>
            </a:r>
            <a:br>
              <a:rPr lang="en-US" dirty="0" smtClean="0"/>
            </a:br>
            <a:r>
              <a:rPr lang="en-US" dirty="0" smtClean="0"/>
              <a:t>(inter-rater reliability)</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51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With your neighbor, plan your conversation with the teacher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23875" y="2415654"/>
            <a:ext cx="8096250" cy="37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67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90915"/>
            <a:ext cx="8229600" cy="4860010"/>
          </a:xfrm>
        </p:spPr>
        <p:txBody>
          <a:bodyPr/>
          <a:lstStyle/>
          <a:p>
            <a:r>
              <a:rPr lang="en-US" dirty="0" smtClean="0"/>
              <a:t>What’s the Buzz?</a:t>
            </a:r>
          </a:p>
          <a:p>
            <a:r>
              <a:rPr lang="en-US" dirty="0"/>
              <a:t>Mini-lesson: Data-Driven Instruction</a:t>
            </a:r>
          </a:p>
          <a:p>
            <a:r>
              <a:rPr lang="en-US" dirty="0" smtClean="0"/>
              <a:t>Checking in with Kim</a:t>
            </a:r>
          </a:p>
          <a:p>
            <a:r>
              <a:rPr lang="en-US" dirty="0" smtClean="0"/>
              <a:t>Evidence-based Evaluation</a:t>
            </a:r>
          </a:p>
          <a:p>
            <a:pPr lvl="1"/>
            <a:r>
              <a:rPr lang="en-US" dirty="0" smtClean="0"/>
              <a:t>Evidence Collection</a:t>
            </a:r>
          </a:p>
          <a:p>
            <a:pPr lvl="1"/>
            <a:r>
              <a:rPr lang="en-US" dirty="0" smtClean="0"/>
              <a:t>Sorting</a:t>
            </a:r>
          </a:p>
          <a:p>
            <a:pPr lvl="1"/>
            <a:r>
              <a:rPr lang="en-US" dirty="0" smtClean="0"/>
              <a:t>Rating including “right answers”</a:t>
            </a:r>
          </a:p>
          <a:p>
            <a:r>
              <a:rPr lang="en-US" dirty="0" smtClean="0"/>
              <a:t>The Follow-Up Conversation</a:t>
            </a:r>
          </a:p>
        </p:txBody>
      </p:sp>
      <p:sp>
        <p:nvSpPr>
          <p:cNvPr id="4" name="TextBox 3"/>
          <p:cNvSpPr txBox="1"/>
          <p:nvPr/>
        </p:nvSpPr>
        <p:spPr>
          <a:xfrm>
            <a:off x="184240" y="1317281"/>
            <a:ext cx="566382" cy="1107996"/>
          </a:xfrm>
          <a:prstGeom prst="rect">
            <a:avLst/>
          </a:prstGeom>
          <a:noFill/>
        </p:spPr>
        <p:txBody>
          <a:bodyPr wrap="square" rtlCol="0">
            <a:spAutoFit/>
          </a:bodyPr>
          <a:lstStyle/>
          <a:p>
            <a:r>
              <a:rPr lang="en-US" sz="6600" b="1" dirty="0" smtClean="0">
                <a:solidFill>
                  <a:srgbClr val="FFFF00"/>
                </a:solidFill>
                <a:latin typeface="Arial Black" pitchFamily="34" charset="0"/>
                <a:sym typeface="Symbol"/>
              </a:rPr>
              <a:t></a:t>
            </a:r>
            <a:endParaRPr lang="en-US" sz="6600" b="1" dirty="0">
              <a:solidFill>
                <a:srgbClr val="FFFF00"/>
              </a:solidFill>
              <a:latin typeface="Arial Black" pitchFamily="34" charset="0"/>
            </a:endParaRPr>
          </a:p>
        </p:txBody>
      </p:sp>
      <p:sp>
        <p:nvSpPr>
          <p:cNvPr id="5" name="TextBox 4"/>
          <p:cNvSpPr txBox="1"/>
          <p:nvPr/>
        </p:nvSpPr>
        <p:spPr>
          <a:xfrm>
            <a:off x="213808" y="1906417"/>
            <a:ext cx="566382" cy="1107996"/>
          </a:xfrm>
          <a:prstGeom prst="rect">
            <a:avLst/>
          </a:prstGeom>
          <a:noFill/>
        </p:spPr>
        <p:txBody>
          <a:bodyPr wrap="square" rtlCol="0">
            <a:spAutoFit/>
          </a:bodyPr>
          <a:lstStyle/>
          <a:p>
            <a:r>
              <a:rPr lang="en-US" sz="6600" b="1" dirty="0" smtClean="0">
                <a:solidFill>
                  <a:srgbClr val="FFFF00"/>
                </a:solidFill>
                <a:latin typeface="Arial Black" pitchFamily="34" charset="0"/>
                <a:sym typeface="Symbol"/>
              </a:rPr>
              <a:t></a:t>
            </a:r>
            <a:endParaRPr lang="en-US" sz="6600" b="1" dirty="0">
              <a:solidFill>
                <a:srgbClr val="FFFF00"/>
              </a:solidFill>
              <a:latin typeface="Arial Black" pitchFamily="34" charset="0"/>
            </a:endParaRPr>
          </a:p>
        </p:txBody>
      </p:sp>
      <p:sp>
        <p:nvSpPr>
          <p:cNvPr id="6" name="TextBox 5"/>
          <p:cNvSpPr txBox="1"/>
          <p:nvPr/>
        </p:nvSpPr>
        <p:spPr>
          <a:xfrm>
            <a:off x="227456" y="2547873"/>
            <a:ext cx="566382" cy="1107996"/>
          </a:xfrm>
          <a:prstGeom prst="rect">
            <a:avLst/>
          </a:prstGeom>
          <a:noFill/>
        </p:spPr>
        <p:txBody>
          <a:bodyPr wrap="square" rtlCol="0">
            <a:spAutoFit/>
          </a:bodyPr>
          <a:lstStyle/>
          <a:p>
            <a:r>
              <a:rPr lang="en-US" sz="6600" b="1" dirty="0" smtClean="0">
                <a:solidFill>
                  <a:srgbClr val="FFFF00"/>
                </a:solidFill>
                <a:latin typeface="Arial Black" pitchFamily="34" charset="0"/>
                <a:sym typeface="Symbol"/>
              </a:rPr>
              <a:t></a:t>
            </a:r>
            <a:endParaRPr lang="en-US" sz="6600" b="1" dirty="0">
              <a:solidFill>
                <a:srgbClr val="FFFF00"/>
              </a:solidFill>
              <a:latin typeface="Arial Black" pitchFamily="34" charset="0"/>
            </a:endParaRPr>
          </a:p>
        </p:txBody>
      </p:sp>
      <p:sp>
        <p:nvSpPr>
          <p:cNvPr id="7" name="TextBox 6"/>
          <p:cNvSpPr txBox="1"/>
          <p:nvPr/>
        </p:nvSpPr>
        <p:spPr>
          <a:xfrm>
            <a:off x="227456" y="3162033"/>
            <a:ext cx="566382" cy="1107996"/>
          </a:xfrm>
          <a:prstGeom prst="rect">
            <a:avLst/>
          </a:prstGeom>
          <a:noFill/>
        </p:spPr>
        <p:txBody>
          <a:bodyPr wrap="square" rtlCol="0">
            <a:spAutoFit/>
          </a:bodyPr>
          <a:lstStyle/>
          <a:p>
            <a:r>
              <a:rPr lang="en-US" sz="6600" b="1" dirty="0" smtClean="0">
                <a:solidFill>
                  <a:srgbClr val="FFFF00"/>
                </a:solidFill>
                <a:latin typeface="Arial Black" pitchFamily="34" charset="0"/>
                <a:sym typeface="Symbol"/>
              </a:rPr>
              <a:t></a:t>
            </a:r>
            <a:endParaRPr lang="en-US" sz="6600" b="1" dirty="0">
              <a:solidFill>
                <a:srgbClr val="FFFF00"/>
              </a:solidFill>
              <a:latin typeface="Arial Black" pitchFamily="34" charset="0"/>
            </a:endParaRPr>
          </a:p>
        </p:txBody>
      </p:sp>
      <p:sp>
        <p:nvSpPr>
          <p:cNvPr id="8" name="TextBox 7"/>
          <p:cNvSpPr txBox="1"/>
          <p:nvPr/>
        </p:nvSpPr>
        <p:spPr>
          <a:xfrm>
            <a:off x="227456" y="5252421"/>
            <a:ext cx="566382" cy="1107996"/>
          </a:xfrm>
          <a:prstGeom prst="rect">
            <a:avLst/>
          </a:prstGeom>
          <a:noFill/>
        </p:spPr>
        <p:txBody>
          <a:bodyPr wrap="square" rtlCol="0">
            <a:spAutoFit/>
          </a:bodyPr>
          <a:lstStyle/>
          <a:p>
            <a:r>
              <a:rPr lang="en-US" sz="6600" b="1" dirty="0" smtClean="0">
                <a:solidFill>
                  <a:srgbClr val="FFFF00"/>
                </a:solidFill>
                <a:latin typeface="Arial Black" pitchFamily="34" charset="0"/>
                <a:sym typeface="Symbol"/>
              </a:rPr>
              <a:t></a:t>
            </a:r>
            <a:endParaRPr lang="en-US" sz="6600" b="1" dirty="0">
              <a:solidFill>
                <a:srgbClr val="FFFF00"/>
              </a:solidFill>
              <a:latin typeface="Arial Black" pitchFamily="34" charset="0"/>
            </a:endParaRPr>
          </a:p>
        </p:txBody>
      </p:sp>
    </p:spTree>
    <p:extLst>
      <p:ext uri="{BB962C8B-B14F-4D97-AF65-F5344CB8AC3E}">
        <p14:creationId xmlns:p14="http://schemas.microsoft.com/office/powerpoint/2010/main" val="27703369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January </a:t>
            </a:r>
            <a:r>
              <a:rPr lang="en-US" u="sng" dirty="0" smtClean="0"/>
              <a:t>30th</a:t>
            </a:r>
            <a:r>
              <a:rPr lang="en-US" dirty="0" smtClean="0"/>
              <a:t> in Syracuse</a:t>
            </a:r>
          </a:p>
          <a:p>
            <a:r>
              <a:rPr lang="en-US" dirty="0" smtClean="0"/>
              <a:t>January </a:t>
            </a:r>
            <a:r>
              <a:rPr lang="en-US" u="sng" dirty="0" smtClean="0"/>
              <a:t>29th</a:t>
            </a:r>
            <a:r>
              <a:rPr lang="en-US" dirty="0" smtClean="0"/>
              <a:t> in Cortland</a:t>
            </a:r>
          </a:p>
          <a:p>
            <a:endParaRPr lang="en-US" dirty="0"/>
          </a:p>
          <a:p>
            <a:r>
              <a:rPr lang="en-US" dirty="0" smtClean="0"/>
              <a:t>Agenda will include</a:t>
            </a:r>
          </a:p>
          <a:p>
            <a:pPr lvl="1"/>
            <a:r>
              <a:rPr lang="en-US" dirty="0" smtClean="0"/>
              <a:t>Evidence</a:t>
            </a:r>
          </a:p>
          <a:p>
            <a:pPr lvl="1"/>
            <a:r>
              <a:rPr lang="en-US" dirty="0" smtClean="0"/>
              <a:t>Ongoing Growth-Producing Feedback</a:t>
            </a:r>
            <a:endParaRPr lang="en-US" dirty="0"/>
          </a:p>
        </p:txBody>
      </p:sp>
    </p:spTree>
    <p:extLst>
      <p:ext uri="{BB962C8B-B14F-4D97-AF65-F5344CB8AC3E}">
        <p14:creationId xmlns:p14="http://schemas.microsoft.com/office/powerpoint/2010/main" val="387290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a:bodyPr>
          <a:lstStyle/>
          <a:p>
            <a:pPr>
              <a:lnSpc>
                <a:spcPct val="120000"/>
              </a:lnSpc>
            </a:pPr>
            <a:r>
              <a:rPr lang="en-US" dirty="0" smtClean="0"/>
              <a:t>Continue to collect evidence</a:t>
            </a:r>
          </a:p>
          <a:p>
            <a:pPr>
              <a:lnSpc>
                <a:spcPct val="120000"/>
              </a:lnSpc>
            </a:pPr>
            <a:r>
              <a:rPr lang="en-US" dirty="0" smtClean="0"/>
              <a:t>Use collected evidence to rate teachers on a rubric (with feedback)</a:t>
            </a:r>
          </a:p>
          <a:p>
            <a:pPr>
              <a:lnSpc>
                <a:spcPct val="120000"/>
              </a:lnSpc>
            </a:pPr>
            <a:r>
              <a:rPr lang="en-US" dirty="0" smtClean="0"/>
              <a:t>Manage the new system</a:t>
            </a:r>
          </a:p>
          <a:p>
            <a:pPr>
              <a:lnSpc>
                <a:spcPct val="120000"/>
              </a:lnSpc>
            </a:pPr>
            <a:r>
              <a:rPr lang="en-US" dirty="0" smtClean="0"/>
              <a:t>Employ growth-producing feedback to increase the quality of teaching</a:t>
            </a:r>
          </a:p>
          <a:p>
            <a:pPr>
              <a:lnSpc>
                <a:spcPct val="120000"/>
              </a:lnSpc>
            </a:pPr>
            <a:r>
              <a:rPr lang="en-US" dirty="0" smtClean="0"/>
              <a:t>Implement </a:t>
            </a:r>
            <a:r>
              <a:rPr lang="en-US" dirty="0"/>
              <a:t>the Reform Agenda (RTTT)</a:t>
            </a:r>
          </a:p>
          <a:p>
            <a:pPr>
              <a:lnSpc>
                <a:spcPct val="120000"/>
              </a:lnSpc>
            </a:pP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293428" y="5377214"/>
            <a:ext cx="7949822"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147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Checking in</a:t>
            </a:r>
            <a:br>
              <a:rPr lang="en-US" dirty="0" smtClean="0"/>
            </a:br>
            <a:r>
              <a:rPr lang="en-US" dirty="0" smtClean="0"/>
              <a:t>Since Last Time</a:t>
            </a:r>
            <a:endParaRPr lang="en-US" dirty="0"/>
          </a:p>
        </p:txBody>
      </p:sp>
    </p:spTree>
    <p:extLst>
      <p:ext uri="{BB962C8B-B14F-4D97-AF65-F5344CB8AC3E}">
        <p14:creationId xmlns:p14="http://schemas.microsoft.com/office/powerpoint/2010/main" val="3855158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We’re Not in Kansas Anymore</a:t>
            </a:r>
            <a:endParaRPr lang="en-US" dirty="0"/>
          </a:p>
        </p:txBody>
      </p:sp>
      <p:sp>
        <p:nvSpPr>
          <p:cNvPr id="3" name="Content Placeholder 2"/>
          <p:cNvSpPr>
            <a:spLocks noGrp="1"/>
          </p:cNvSpPr>
          <p:nvPr>
            <p:ph idx="1"/>
          </p:nvPr>
        </p:nvSpPr>
        <p:spPr/>
        <p:txBody>
          <a:bodyPr/>
          <a:lstStyle/>
          <a:p>
            <a:r>
              <a:rPr lang="en-US" dirty="0" smtClean="0"/>
              <a:t>Talk in schools – has it changed at all?</a:t>
            </a:r>
            <a:endParaRPr lang="en-US" dirty="0"/>
          </a:p>
        </p:txBody>
      </p:sp>
      <p:pic>
        <p:nvPicPr>
          <p:cNvPr id="1028" name="Picture 4" descr="http://4.bp.blogspot.com/-lcJxtODSzgw/T3MGhtbdxDI/AAAAAAAAB2A/aODZgI8TNQ0/s1600/tot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017" y="2880275"/>
            <a:ext cx="4667250" cy="3429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21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We’re Not in Kansas Anymore</a:t>
            </a:r>
            <a:endParaRPr lang="en-US" dirty="0"/>
          </a:p>
        </p:txBody>
      </p:sp>
      <p:sp>
        <p:nvSpPr>
          <p:cNvPr id="3" name="Content Placeholder 2"/>
          <p:cNvSpPr>
            <a:spLocks noGrp="1"/>
          </p:cNvSpPr>
          <p:nvPr>
            <p:ph idx="1"/>
          </p:nvPr>
        </p:nvSpPr>
        <p:spPr/>
        <p:txBody>
          <a:bodyPr/>
          <a:lstStyle/>
          <a:p>
            <a:r>
              <a:rPr lang="en-US" dirty="0" smtClean="0"/>
              <a:t>What’s the talk in school?</a:t>
            </a:r>
          </a:p>
          <a:p>
            <a:r>
              <a:rPr lang="en-US" dirty="0" smtClean="0"/>
              <a:t>What do you want it to be?</a:t>
            </a:r>
          </a:p>
          <a:p>
            <a:r>
              <a:rPr lang="en-US" dirty="0" smtClean="0"/>
              <a:t>What can you do</a:t>
            </a:r>
            <a:br>
              <a:rPr lang="en-US" dirty="0" smtClean="0"/>
            </a:br>
            <a:r>
              <a:rPr lang="en-US" dirty="0" smtClean="0"/>
              <a:t>to get it there?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234" y="3278010"/>
            <a:ext cx="3933730" cy="293886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9235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Mini-lesson:</a:t>
            </a:r>
            <a:br>
              <a:rPr lang="en-US" dirty="0" smtClean="0"/>
            </a:br>
            <a:r>
              <a:rPr lang="en-US" dirty="0" smtClean="0"/>
              <a:t>Data-Driven Instruction</a:t>
            </a:r>
            <a:endParaRPr lang="en-US" dirty="0"/>
          </a:p>
        </p:txBody>
      </p:sp>
    </p:spTree>
    <p:extLst>
      <p:ext uri="{BB962C8B-B14F-4D97-AF65-F5344CB8AC3E}">
        <p14:creationId xmlns:p14="http://schemas.microsoft.com/office/powerpoint/2010/main" val="233975138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1391</TotalTime>
  <Words>1322</Words>
  <Application>Microsoft Office PowerPoint</Application>
  <PresentationFormat>On-screen Show (4:3)</PresentationFormat>
  <Paragraphs>321</Paragraphs>
  <Slides>49</Slides>
  <Notes>15</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IS_template</vt:lpstr>
      <vt:lpstr>Office Theme</vt:lpstr>
      <vt:lpstr>Grid</vt:lpstr>
      <vt:lpstr>Lead Evaluator Training</vt:lpstr>
      <vt:lpstr>Agenda</vt:lpstr>
      <vt:lpstr>Lead Evaluator Training</vt:lpstr>
      <vt:lpstr>Lead Evaluator Training</vt:lpstr>
      <vt:lpstr>Lead Evaluator Training</vt:lpstr>
      <vt:lpstr>Checking in Since Last Time</vt:lpstr>
      <vt:lpstr>We’re Not in Kansas Anymore</vt:lpstr>
      <vt:lpstr>We’re Not in Kansas Anymore</vt:lpstr>
      <vt:lpstr>Mini-lesson: Data-Driven Instruction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Balanced Assessment</vt:lpstr>
      <vt:lpstr>Balanced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FIRE! AIM!</vt:lpstr>
      <vt:lpstr>GETTING TO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vt:lpstr>
      <vt:lpstr>The Year at a Glance</vt:lpstr>
      <vt:lpstr>The Year at a Glance</vt:lpstr>
      <vt:lpstr>Checking In w/ Kim</vt:lpstr>
      <vt:lpstr>Evidence</vt:lpstr>
      <vt:lpstr>The Year at a Glance</vt:lpstr>
      <vt:lpstr>Evidence Collection</vt:lpstr>
      <vt:lpstr>Evidence Collection</vt:lpstr>
      <vt:lpstr>Evidence Collection</vt:lpstr>
      <vt:lpstr>Growth-Producing Feedback</vt:lpstr>
      <vt:lpstr>Agenda</vt:lpstr>
      <vt:lpstr>Next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Valued Acer Customer</cp:lastModifiedBy>
  <cp:revision>73</cp:revision>
  <cp:lastPrinted>2012-09-14T11:38:28Z</cp:lastPrinted>
  <dcterms:created xsi:type="dcterms:W3CDTF">2012-08-15T11:27:34Z</dcterms:created>
  <dcterms:modified xsi:type="dcterms:W3CDTF">2012-11-19T13:20:23Z</dcterms:modified>
</cp:coreProperties>
</file>