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9" r:id="rId1"/>
  </p:sldMasterIdLst>
  <p:notesMasterIdLst>
    <p:notesMasterId r:id="rId14"/>
  </p:notesMasterIdLst>
  <p:handoutMasterIdLst>
    <p:handoutMasterId r:id="rId15"/>
  </p:handoutMasterIdLst>
  <p:sldIdLst>
    <p:sldId id="418" r:id="rId2"/>
    <p:sldId id="366" r:id="rId3"/>
    <p:sldId id="367" r:id="rId4"/>
    <p:sldId id="400" r:id="rId5"/>
    <p:sldId id="372" r:id="rId6"/>
    <p:sldId id="401" r:id="rId7"/>
    <p:sldId id="373" r:id="rId8"/>
    <p:sldId id="402" r:id="rId9"/>
    <p:sldId id="368" r:id="rId10"/>
    <p:sldId id="369" r:id="rId11"/>
    <p:sldId id="370" r:id="rId12"/>
    <p:sldId id="371" r:id="rId13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66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1538" autoAdjust="0"/>
    <p:restoredTop sz="94660"/>
  </p:normalViewPr>
  <p:slideViewPr>
    <p:cSldViewPr snapToGrid="0" snapToObjects="1">
      <p:cViewPr>
        <p:scale>
          <a:sx n="30" d="100"/>
          <a:sy n="30" d="100"/>
        </p:scale>
        <p:origin x="-1176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 snapToObjects="1">
      <p:cViewPr>
        <p:scale>
          <a:sx n="150" d="100"/>
          <a:sy n="150" d="100"/>
        </p:scale>
        <p:origin x="-1728" y="144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854EDFB-DB4E-456D-B344-8F3F449FA43C}" type="datetime1">
              <a:rPr lang="en-US"/>
              <a:pPr>
                <a:defRPr/>
              </a:pPr>
              <a:t>8/15/2011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916EBBE-4CD9-4BA7-933F-B1743D11AE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5142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802DEF9-9E33-4123-AEB6-4EC92F5453F7}" type="datetime1">
              <a:rPr lang="en-US"/>
              <a:pPr>
                <a:defRPr/>
              </a:pPr>
              <a:t>8/15/2011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19BE405-DFDE-47BA-8FA6-7E7336362F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813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9BE405-DFDE-47BA-8FA6-7E7336362F58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1293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9BE405-DFDE-47BA-8FA6-7E7336362F5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1293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9BE405-DFDE-47BA-8FA6-7E7336362F5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1293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9BE405-DFDE-47BA-8FA6-7E7336362F5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129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9BE405-DFDE-47BA-8FA6-7E7336362F5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129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9BE405-DFDE-47BA-8FA6-7E7336362F5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1293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9BE405-DFDE-47BA-8FA6-7E7336362F5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129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9BE405-DFDE-47BA-8FA6-7E7336362F5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1293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9BE405-DFDE-47BA-8FA6-7E7336362F5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1293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9BE405-DFDE-47BA-8FA6-7E7336362F5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1293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9BE405-DFDE-47BA-8FA6-7E7336362F5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1293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9BE405-DFDE-47BA-8FA6-7E7336362F5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129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  <a:prstGeom prst="rect">
            <a:avLst/>
          </a:prstGeom>
        </p:spPr>
        <p:txBody>
          <a:bodyPr anchor="b"/>
          <a:lstStyle>
            <a:lvl1pPr algn="l">
              <a:defRPr sz="2400"/>
            </a:lvl1pPr>
          </a:lstStyle>
          <a:p>
            <a:pPr>
              <a:defRPr/>
            </a:pPr>
            <a:fld id="{6A60BF92-8438-4648-974A-03C1F5CAB01F}" type="datetime1">
              <a:rPr lang="en-US" smtClean="0"/>
              <a:pPr>
                <a:defRPr/>
              </a:pPr>
              <a:t>8/15/2011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Developed by TLS, Inc.  NYSUT Rubrics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C362B2F-ED76-4006-ADBD-C52FFE2FF63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7480" y="677733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8701612-AD8D-422A-B536-493483EFB7F3}" type="datetime1">
              <a:rPr lang="en-US" smtClean="0"/>
              <a:pPr>
                <a:defRPr/>
              </a:pPr>
              <a:t>8/15/2011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Developed by TLS, Inc.  NYSUT Rubrics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788924" y="1656070"/>
            <a:ext cx="1332156" cy="365125"/>
          </a:xfrm>
          <a:prstGeom prst="rect">
            <a:avLst/>
          </a:prstGeom>
        </p:spPr>
        <p:txBody>
          <a:bodyPr/>
          <a:lstStyle/>
          <a:p>
            <a:fld id="{17948A34-C455-4D4C-86C0-31A11E7559A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7480" y="677733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833596A-3688-4485-8ABD-5C43BE346262}" type="datetime1">
              <a:rPr lang="en-US" smtClean="0"/>
              <a:pPr>
                <a:defRPr/>
              </a:pPr>
              <a:t>8/15/2011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Developed by TLS, Inc.  NYSUT Rubrics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788924" y="1656070"/>
            <a:ext cx="1332156" cy="365125"/>
          </a:xfrm>
          <a:prstGeom prst="rect">
            <a:avLst/>
          </a:prstGeom>
        </p:spPr>
        <p:txBody>
          <a:bodyPr/>
          <a:lstStyle/>
          <a:p>
            <a:fld id="{91C0A80E-A877-4CBD-8B56-827D3A55A1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7480" y="677733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459393A-ED11-4CA9-9736-73148990616C}" type="datetime1">
              <a:rPr lang="en-US" smtClean="0"/>
              <a:pPr>
                <a:defRPr/>
              </a:pPr>
              <a:t>8/15/2011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Developed by TLS, Inc.  NYSUT Rubrics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788924" y="1656070"/>
            <a:ext cx="1332156" cy="365125"/>
          </a:xfrm>
          <a:prstGeom prst="rect">
            <a:avLst/>
          </a:prstGeom>
        </p:spPr>
        <p:txBody>
          <a:bodyPr/>
          <a:lstStyle/>
          <a:p>
            <a:fld id="{80F4B75F-2EFA-4AF6-B4A9-B25AED3D8D9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7480" y="677733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48F9EEB-8CFD-432A-B212-43AB64C9E14D}" type="datetime1">
              <a:rPr lang="en-US" smtClean="0"/>
              <a:pPr>
                <a:defRPr/>
              </a:pPr>
              <a:t>8/15/2011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Developed by TLS, Inc.  NYSUT Rubrics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788924" y="1656070"/>
            <a:ext cx="1332156" cy="365125"/>
          </a:xfrm>
          <a:prstGeom prst="rect">
            <a:avLst/>
          </a:prstGeom>
        </p:spPr>
        <p:txBody>
          <a:bodyPr/>
          <a:lstStyle/>
          <a:p>
            <a:fld id="{8F8E5B00-93D5-4A09-8983-BCC52DFFE3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87480" y="677733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D1DAF66-78AA-4827-A267-391BAED26807}" type="datetime1">
              <a:rPr lang="en-US" smtClean="0"/>
              <a:pPr>
                <a:defRPr/>
              </a:pPr>
              <a:t>8/15/2011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Developed by TLS, Inc.  NYSUT Rubrics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788924" y="1656070"/>
            <a:ext cx="1332156" cy="365125"/>
          </a:xfrm>
          <a:prstGeom prst="rect">
            <a:avLst/>
          </a:prstGeom>
        </p:spPr>
        <p:txBody>
          <a:bodyPr/>
          <a:lstStyle/>
          <a:p>
            <a:fld id="{029792BB-AC07-4892-B842-ADEF9B3C378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987480" y="677733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D3A80E3-73FE-4AD7-BE49-6E0238C09A7A}" type="datetime1">
              <a:rPr lang="en-US" smtClean="0"/>
              <a:pPr>
                <a:defRPr/>
              </a:pPr>
              <a:t>8/15/2011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Developed by TLS, Inc.  NYSUT Rubrics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788924" y="1656070"/>
            <a:ext cx="1332156" cy="365125"/>
          </a:xfrm>
          <a:prstGeom prst="rect">
            <a:avLst/>
          </a:prstGeom>
        </p:spPr>
        <p:txBody>
          <a:bodyPr/>
          <a:lstStyle/>
          <a:p>
            <a:fld id="{AF534443-92A7-4034-B99C-79A474AFEC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987480" y="677733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AE7338D-E8B6-40A5-8300-6AE21B544B0F}" type="datetime1">
              <a:rPr lang="en-US" smtClean="0"/>
              <a:pPr>
                <a:defRPr/>
              </a:pPr>
              <a:t>8/15/2011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Developed by TLS, Inc.  NYSUT Rubrics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788924" y="1656070"/>
            <a:ext cx="1332156" cy="365125"/>
          </a:xfrm>
          <a:prstGeom prst="rect">
            <a:avLst/>
          </a:prstGeom>
        </p:spPr>
        <p:txBody>
          <a:bodyPr/>
          <a:lstStyle/>
          <a:p>
            <a:fld id="{E8E05886-9F8E-40C4-B8AF-7A7A74DA24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987480" y="677733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E1C67B6-C76E-4BD8-BC89-B45D22B52B19}" type="datetime1">
              <a:rPr lang="en-US" smtClean="0"/>
              <a:pPr>
                <a:defRPr/>
              </a:pPr>
              <a:t>8/15/2011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788924" y="1656070"/>
            <a:ext cx="1332156" cy="365125"/>
          </a:xfrm>
          <a:prstGeom prst="rect">
            <a:avLst/>
          </a:prstGeom>
        </p:spPr>
        <p:txBody>
          <a:bodyPr/>
          <a:lstStyle/>
          <a:p>
            <a:fld id="{4F339F1E-886A-4737-85BE-1893A3C185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87480" y="677733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6C95436-B1A3-4276-BC9D-7DE8437723E0}" type="datetime1">
              <a:rPr lang="en-US" smtClean="0"/>
              <a:pPr>
                <a:defRPr/>
              </a:pPr>
              <a:t>8/15/2011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788924" y="1656070"/>
            <a:ext cx="1332156" cy="365125"/>
          </a:xfrm>
          <a:prstGeom prst="rect">
            <a:avLst/>
          </a:prstGeom>
        </p:spPr>
        <p:txBody>
          <a:bodyPr/>
          <a:lstStyle/>
          <a:p>
            <a:fld id="{D4025B83-376D-4B22-82FA-6EC35E7656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Developed by TLS, Inc.  NYSUT Rubrics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87480" y="677733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D2355EA-8908-480F-8AF8-4D42EDBCC948}" type="datetime1">
              <a:rPr lang="en-US" smtClean="0"/>
              <a:pPr>
                <a:defRPr/>
              </a:pPr>
              <a:t>8/15/2011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Developed by TLS, Inc.  NYSUT Rubrics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788924" y="1656070"/>
            <a:ext cx="1332156" cy="365125"/>
          </a:xfrm>
          <a:prstGeom prst="rect">
            <a:avLst/>
          </a:prstGeom>
        </p:spPr>
        <p:txBody>
          <a:bodyPr/>
          <a:lstStyle/>
          <a:p>
            <a:fld id="{7DA8EF34-3D6F-4F16-AA18-B76D95CE047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 userDrawn="1"/>
        </p:nvSpPr>
        <p:spPr>
          <a:xfrm>
            <a:off x="4649096" y="-34321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5.jpeg"/><Relationship Id="rId4" Type="http://schemas.openxmlformats.org/officeDocument/2006/relationships/image" Target="../media/image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5" Type="http://schemas.openxmlformats.org/officeDocument/2006/relationships/image" Target="../media/image5.jpeg"/><Relationship Id="rId4" Type="http://schemas.openxmlformats.org/officeDocument/2006/relationships/image" Target="../media/image4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2.png"/><Relationship Id="rId7" Type="http://schemas.openxmlformats.org/officeDocument/2006/relationships/image" Target="../media/image7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5" Type="http://schemas.openxmlformats.org/officeDocument/2006/relationships/image" Target="../media/image5.jpeg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70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14439" y="535295"/>
            <a:ext cx="2960838" cy="4846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</p:pic>
      <p:sp>
        <p:nvSpPr>
          <p:cNvPr id="39" name="TextBox 38"/>
          <p:cNvSpPr txBox="1"/>
          <p:nvPr/>
        </p:nvSpPr>
        <p:spPr>
          <a:xfrm>
            <a:off x="4737254" y="77118"/>
            <a:ext cx="3305060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The Big Picture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23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70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14439" y="535295"/>
            <a:ext cx="2960838" cy="4846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</p:pic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4289133" y="3646263"/>
            <a:ext cx="2027237" cy="2047875"/>
            <a:chOff x="110528100" y="108602012"/>
            <a:chExt cx="2026877" cy="2048008"/>
          </a:xfrm>
        </p:grpSpPr>
        <p:pic>
          <p:nvPicPr>
            <p:cNvPr id="200709" name="Picture 5" descr="MC900252121[1]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728920" y="108602012"/>
              <a:ext cx="1826057" cy="16815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4" name="Text Box 6"/>
            <p:cNvSpPr txBox="1">
              <a:spLocks noChangeArrowheads="1"/>
            </p:cNvSpPr>
            <p:nvPr/>
          </p:nvSpPr>
          <p:spPr bwMode="auto">
            <a:xfrm>
              <a:off x="110528100" y="110055660"/>
              <a:ext cx="1584960" cy="594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Board of Ed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7006110" y="4535573"/>
            <a:ext cx="831850" cy="1584325"/>
            <a:chOff x="112835531" y="108943140"/>
            <a:chExt cx="832009" cy="1584960"/>
          </a:xfrm>
        </p:grpSpPr>
        <p:sp>
          <p:nvSpPr>
            <p:cNvPr id="6" name="Text Box 8"/>
            <p:cNvSpPr txBox="1">
              <a:spLocks noChangeArrowheads="1"/>
            </p:cNvSpPr>
            <p:nvPr/>
          </p:nvSpPr>
          <p:spPr bwMode="auto">
            <a:xfrm rot="5154164">
              <a:off x="112577880" y="109438440"/>
              <a:ext cx="1584960" cy="594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Superintendents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00713" name="Picture 9" descr="purdy-bow-elite-paint-brush[1]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835531" y="108987431"/>
              <a:ext cx="407670" cy="1428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</p:grpSp>
      <p:grpSp>
        <p:nvGrpSpPr>
          <p:cNvPr id="11" name="Group 16"/>
          <p:cNvGrpSpPr>
            <a:grpSpLocks/>
          </p:cNvGrpSpPr>
          <p:nvPr/>
        </p:nvGrpSpPr>
        <p:grpSpPr bwMode="auto">
          <a:xfrm>
            <a:off x="1102217" y="5552522"/>
            <a:ext cx="1173163" cy="1173162"/>
            <a:chOff x="115445920" y="110912530"/>
            <a:chExt cx="1828571" cy="1828571"/>
          </a:xfrm>
        </p:grpSpPr>
        <p:pic>
          <p:nvPicPr>
            <p:cNvPr id="200721" name="Picture 17" descr="MC900434925[1]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445920" y="110912530"/>
              <a:ext cx="1828571" cy="1828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12" name="Oval 18"/>
            <p:cNvSpPr>
              <a:spLocks noChangeArrowheads="1"/>
            </p:cNvSpPr>
            <p:nvPr/>
          </p:nvSpPr>
          <p:spPr bwMode="auto">
            <a:xfrm>
              <a:off x="115825435" y="111180846"/>
              <a:ext cx="1039092" cy="718458"/>
            </a:xfrm>
            <a:prstGeom prst="ellipse">
              <a:avLst/>
            </a:prstGeom>
            <a:solidFill>
              <a:srgbClr val="FFC000"/>
            </a:solidFill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3" name="Group 19"/>
          <p:cNvGrpSpPr>
            <a:grpSpLocks/>
          </p:cNvGrpSpPr>
          <p:nvPr/>
        </p:nvGrpSpPr>
        <p:grpSpPr bwMode="auto">
          <a:xfrm>
            <a:off x="2507418" y="4930138"/>
            <a:ext cx="1173162" cy="1173162"/>
            <a:chOff x="115624062" y="111090672"/>
            <a:chExt cx="1828571" cy="1828571"/>
          </a:xfrm>
        </p:grpSpPr>
        <p:pic>
          <p:nvPicPr>
            <p:cNvPr id="200724" name="Picture 20" descr="MC900434925[1]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624062" y="111090672"/>
              <a:ext cx="1828571" cy="1828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14" name="Oval 21"/>
            <p:cNvSpPr>
              <a:spLocks noChangeArrowheads="1"/>
            </p:cNvSpPr>
            <p:nvPr/>
          </p:nvSpPr>
          <p:spPr bwMode="auto">
            <a:xfrm>
              <a:off x="116003577" y="111358989"/>
              <a:ext cx="1039092" cy="718457"/>
            </a:xfrm>
            <a:prstGeom prst="ellipse">
              <a:avLst/>
            </a:prstGeom>
            <a:solidFill>
              <a:srgbClr val="92D050"/>
            </a:solidFill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5" name="Group 22"/>
          <p:cNvGrpSpPr>
            <a:grpSpLocks/>
          </p:cNvGrpSpPr>
          <p:nvPr/>
        </p:nvGrpSpPr>
        <p:grpSpPr bwMode="auto">
          <a:xfrm>
            <a:off x="2108277" y="5450609"/>
            <a:ext cx="1173162" cy="1173162"/>
            <a:chOff x="117685425" y="110199961"/>
            <a:chExt cx="1828571" cy="1828571"/>
          </a:xfrm>
        </p:grpSpPr>
        <p:pic>
          <p:nvPicPr>
            <p:cNvPr id="200727" name="Picture 23" descr="MC900434925[1]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685425" y="110199961"/>
              <a:ext cx="1828571" cy="1828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16" name="Oval 24"/>
            <p:cNvSpPr>
              <a:spLocks noChangeArrowheads="1"/>
            </p:cNvSpPr>
            <p:nvPr/>
          </p:nvSpPr>
          <p:spPr bwMode="auto">
            <a:xfrm>
              <a:off x="118064940" y="110468276"/>
              <a:ext cx="1039092" cy="718458"/>
            </a:xfrm>
            <a:prstGeom prst="ellipse">
              <a:avLst/>
            </a:prstGeom>
            <a:solidFill>
              <a:srgbClr val="00B0F0"/>
            </a:solidFill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7" name="Group 26"/>
          <p:cNvGrpSpPr>
            <a:grpSpLocks/>
          </p:cNvGrpSpPr>
          <p:nvPr/>
        </p:nvGrpSpPr>
        <p:grpSpPr bwMode="auto">
          <a:xfrm>
            <a:off x="-5616" y="4794971"/>
            <a:ext cx="1828800" cy="1828800"/>
            <a:chOff x="105566837" y="111969830"/>
            <a:chExt cx="1828571" cy="1828571"/>
          </a:xfrm>
        </p:grpSpPr>
        <p:pic>
          <p:nvPicPr>
            <p:cNvPr id="200731" name="Picture 27" descr="MC900434925[1]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566837" y="111969830"/>
              <a:ext cx="1828571" cy="1828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18" name="Oval 28"/>
            <p:cNvSpPr>
              <a:spLocks noChangeArrowheads="1"/>
            </p:cNvSpPr>
            <p:nvPr/>
          </p:nvSpPr>
          <p:spPr bwMode="auto">
            <a:xfrm>
              <a:off x="105946352" y="112222906"/>
              <a:ext cx="1039092" cy="718458"/>
            </a:xfrm>
            <a:prstGeom prst="ellipse">
              <a:avLst/>
            </a:prstGeom>
            <a:solidFill>
              <a:srgbClr val="0000FF"/>
            </a:solidFill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Text Box 29"/>
            <p:cNvSpPr txBox="1">
              <a:spLocks noChangeArrowheads="1"/>
            </p:cNvSpPr>
            <p:nvPr/>
          </p:nvSpPr>
          <p:spPr bwMode="auto">
            <a:xfrm>
              <a:off x="106070400" y="112349280"/>
              <a:ext cx="822960" cy="472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 Black" pitchFamily="34" charset="0"/>
                  <a:cs typeface="Arial" pitchFamily="34" charset="0"/>
                </a:rPr>
                <a:t>CCLS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0" name="Group 30"/>
          <p:cNvGrpSpPr>
            <a:grpSpLocks/>
          </p:cNvGrpSpPr>
          <p:nvPr/>
        </p:nvGrpSpPr>
        <p:grpSpPr bwMode="auto">
          <a:xfrm>
            <a:off x="1321073" y="4180812"/>
            <a:ext cx="1828800" cy="1827212"/>
            <a:chOff x="106804304" y="111579957"/>
            <a:chExt cx="1828571" cy="1828571"/>
          </a:xfrm>
        </p:grpSpPr>
        <p:pic>
          <p:nvPicPr>
            <p:cNvPr id="200735" name="Picture 31" descr="MC900434925[1]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804304" y="111579957"/>
              <a:ext cx="1828571" cy="1828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21" name="Oval 32"/>
            <p:cNvSpPr>
              <a:spLocks noChangeArrowheads="1"/>
            </p:cNvSpPr>
            <p:nvPr/>
          </p:nvSpPr>
          <p:spPr bwMode="auto">
            <a:xfrm>
              <a:off x="107171984" y="111844380"/>
              <a:ext cx="1039092" cy="718458"/>
            </a:xfrm>
            <a:prstGeom prst="ellipse">
              <a:avLst/>
            </a:prstGeom>
            <a:solidFill>
              <a:srgbClr val="FFFF00"/>
            </a:solidFill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Text Box 33"/>
            <p:cNvSpPr txBox="1">
              <a:spLocks noChangeArrowheads="1"/>
            </p:cNvSpPr>
            <p:nvPr/>
          </p:nvSpPr>
          <p:spPr bwMode="auto">
            <a:xfrm>
              <a:off x="107320080" y="111953040"/>
              <a:ext cx="822960" cy="472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  <a:cs typeface="Arial" pitchFamily="34" charset="0"/>
                </a:rPr>
                <a:t>DDI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3" name="Group 34"/>
          <p:cNvGrpSpPr>
            <a:grpSpLocks/>
          </p:cNvGrpSpPr>
          <p:nvPr/>
        </p:nvGrpSpPr>
        <p:grpSpPr bwMode="auto">
          <a:xfrm>
            <a:off x="3020682" y="4863658"/>
            <a:ext cx="1827212" cy="1828800"/>
            <a:chOff x="107985940" y="112185070"/>
            <a:chExt cx="1828571" cy="1828571"/>
          </a:xfrm>
        </p:grpSpPr>
        <p:pic>
          <p:nvPicPr>
            <p:cNvPr id="200739" name="Picture 35" descr="MC900434925[1]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985940" y="112185070"/>
              <a:ext cx="1828571" cy="1828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24" name="Oval 36"/>
            <p:cNvSpPr>
              <a:spLocks noChangeArrowheads="1"/>
            </p:cNvSpPr>
            <p:nvPr/>
          </p:nvSpPr>
          <p:spPr bwMode="auto">
            <a:xfrm>
              <a:off x="108365455" y="112438146"/>
              <a:ext cx="1039092" cy="718458"/>
            </a:xfrm>
            <a:prstGeom prst="ellipse">
              <a:avLst/>
            </a:prstGeom>
            <a:solidFill>
              <a:srgbClr val="C00000"/>
            </a:solidFill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5" name="Text Box 37"/>
            <p:cNvSpPr txBox="1">
              <a:spLocks noChangeArrowheads="1"/>
            </p:cNvSpPr>
            <p:nvPr/>
          </p:nvSpPr>
          <p:spPr bwMode="auto">
            <a:xfrm>
              <a:off x="108485940" y="112555020"/>
              <a:ext cx="868680" cy="4876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 Black" pitchFamily="34" charset="0"/>
                  <a:cs typeface="Arial" pitchFamily="34" charset="0"/>
                </a:rPr>
                <a:t>APPR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4737254" y="77118"/>
            <a:ext cx="3305060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The Big Picture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34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70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14439" y="535295"/>
            <a:ext cx="2960838" cy="4846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</p:pic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4289133" y="3646263"/>
            <a:ext cx="2027237" cy="2047875"/>
            <a:chOff x="110528100" y="108602012"/>
            <a:chExt cx="2026877" cy="2048008"/>
          </a:xfrm>
        </p:grpSpPr>
        <p:pic>
          <p:nvPicPr>
            <p:cNvPr id="200709" name="Picture 5" descr="MC900252121[1]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728920" y="108602012"/>
              <a:ext cx="1826057" cy="16815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4" name="Text Box 6"/>
            <p:cNvSpPr txBox="1">
              <a:spLocks noChangeArrowheads="1"/>
            </p:cNvSpPr>
            <p:nvPr/>
          </p:nvSpPr>
          <p:spPr bwMode="auto">
            <a:xfrm>
              <a:off x="110528100" y="110055660"/>
              <a:ext cx="1584960" cy="594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Board of Ed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7006110" y="4535573"/>
            <a:ext cx="831850" cy="1584325"/>
            <a:chOff x="112835531" y="108943140"/>
            <a:chExt cx="832009" cy="1584960"/>
          </a:xfrm>
        </p:grpSpPr>
        <p:sp>
          <p:nvSpPr>
            <p:cNvPr id="6" name="Text Box 8"/>
            <p:cNvSpPr txBox="1">
              <a:spLocks noChangeArrowheads="1"/>
            </p:cNvSpPr>
            <p:nvPr/>
          </p:nvSpPr>
          <p:spPr bwMode="auto">
            <a:xfrm rot="5154164">
              <a:off x="112577880" y="109438440"/>
              <a:ext cx="1584960" cy="594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Superintendents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00713" name="Picture 9" descr="purdy-bow-elite-paint-brush[1]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835531" y="108987431"/>
              <a:ext cx="407670" cy="1428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</p:grpSp>
      <p:grpSp>
        <p:nvGrpSpPr>
          <p:cNvPr id="7" name="Group 10"/>
          <p:cNvGrpSpPr>
            <a:grpSpLocks/>
          </p:cNvGrpSpPr>
          <p:nvPr/>
        </p:nvGrpSpPr>
        <p:grpSpPr bwMode="auto">
          <a:xfrm>
            <a:off x="6313946" y="1674813"/>
            <a:ext cx="1584325" cy="1887537"/>
            <a:chOff x="112402620" y="106928108"/>
            <a:chExt cx="1584960" cy="1886407"/>
          </a:xfrm>
        </p:grpSpPr>
        <p:pic>
          <p:nvPicPr>
            <p:cNvPr id="200715" name="Picture 11" descr="MC900340398[1]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rot="1387446">
              <a:off x="113104245" y="106928108"/>
              <a:ext cx="813816" cy="1886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8" name="Text Box 12"/>
            <p:cNvSpPr txBox="1">
              <a:spLocks noChangeArrowheads="1"/>
            </p:cNvSpPr>
            <p:nvPr/>
          </p:nvSpPr>
          <p:spPr bwMode="auto">
            <a:xfrm rot="-2496714">
              <a:off x="112402620" y="107297220"/>
              <a:ext cx="1584960" cy="594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Principals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" name="Group 16"/>
          <p:cNvGrpSpPr>
            <a:grpSpLocks/>
          </p:cNvGrpSpPr>
          <p:nvPr/>
        </p:nvGrpSpPr>
        <p:grpSpPr bwMode="auto">
          <a:xfrm>
            <a:off x="1102217" y="5552522"/>
            <a:ext cx="1173163" cy="1173162"/>
            <a:chOff x="115445920" y="110912530"/>
            <a:chExt cx="1828571" cy="1828571"/>
          </a:xfrm>
        </p:grpSpPr>
        <p:pic>
          <p:nvPicPr>
            <p:cNvPr id="200721" name="Picture 17" descr="MC900434925[1]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445920" y="110912530"/>
              <a:ext cx="1828571" cy="1828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12" name="Oval 18"/>
            <p:cNvSpPr>
              <a:spLocks noChangeArrowheads="1"/>
            </p:cNvSpPr>
            <p:nvPr/>
          </p:nvSpPr>
          <p:spPr bwMode="auto">
            <a:xfrm>
              <a:off x="115825435" y="111180846"/>
              <a:ext cx="1039092" cy="718458"/>
            </a:xfrm>
            <a:prstGeom prst="ellipse">
              <a:avLst/>
            </a:prstGeom>
            <a:solidFill>
              <a:srgbClr val="FFC000"/>
            </a:solidFill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3" name="Group 19"/>
          <p:cNvGrpSpPr>
            <a:grpSpLocks/>
          </p:cNvGrpSpPr>
          <p:nvPr/>
        </p:nvGrpSpPr>
        <p:grpSpPr bwMode="auto">
          <a:xfrm>
            <a:off x="2507418" y="4930138"/>
            <a:ext cx="1173162" cy="1173162"/>
            <a:chOff x="115624062" y="111090672"/>
            <a:chExt cx="1828571" cy="1828571"/>
          </a:xfrm>
        </p:grpSpPr>
        <p:pic>
          <p:nvPicPr>
            <p:cNvPr id="200724" name="Picture 20" descr="MC900434925[1]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624062" y="111090672"/>
              <a:ext cx="1828571" cy="1828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14" name="Oval 21"/>
            <p:cNvSpPr>
              <a:spLocks noChangeArrowheads="1"/>
            </p:cNvSpPr>
            <p:nvPr/>
          </p:nvSpPr>
          <p:spPr bwMode="auto">
            <a:xfrm>
              <a:off x="116003577" y="111358989"/>
              <a:ext cx="1039092" cy="718457"/>
            </a:xfrm>
            <a:prstGeom prst="ellipse">
              <a:avLst/>
            </a:prstGeom>
            <a:solidFill>
              <a:srgbClr val="92D050"/>
            </a:solidFill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5" name="Group 22"/>
          <p:cNvGrpSpPr>
            <a:grpSpLocks/>
          </p:cNvGrpSpPr>
          <p:nvPr/>
        </p:nvGrpSpPr>
        <p:grpSpPr bwMode="auto">
          <a:xfrm>
            <a:off x="2108277" y="5450609"/>
            <a:ext cx="1173162" cy="1173162"/>
            <a:chOff x="117685425" y="110199961"/>
            <a:chExt cx="1828571" cy="1828571"/>
          </a:xfrm>
        </p:grpSpPr>
        <p:pic>
          <p:nvPicPr>
            <p:cNvPr id="200727" name="Picture 23" descr="MC900434925[1]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685425" y="110199961"/>
              <a:ext cx="1828571" cy="1828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16" name="Oval 24"/>
            <p:cNvSpPr>
              <a:spLocks noChangeArrowheads="1"/>
            </p:cNvSpPr>
            <p:nvPr/>
          </p:nvSpPr>
          <p:spPr bwMode="auto">
            <a:xfrm>
              <a:off x="118064940" y="110468276"/>
              <a:ext cx="1039092" cy="718458"/>
            </a:xfrm>
            <a:prstGeom prst="ellipse">
              <a:avLst/>
            </a:prstGeom>
            <a:solidFill>
              <a:srgbClr val="00B0F0"/>
            </a:solidFill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7" name="Group 26"/>
          <p:cNvGrpSpPr>
            <a:grpSpLocks/>
          </p:cNvGrpSpPr>
          <p:nvPr/>
        </p:nvGrpSpPr>
        <p:grpSpPr bwMode="auto">
          <a:xfrm>
            <a:off x="-5616" y="4794971"/>
            <a:ext cx="1828800" cy="1828800"/>
            <a:chOff x="105566837" y="111969830"/>
            <a:chExt cx="1828571" cy="1828571"/>
          </a:xfrm>
        </p:grpSpPr>
        <p:pic>
          <p:nvPicPr>
            <p:cNvPr id="200731" name="Picture 27" descr="MC900434925[1]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566837" y="111969830"/>
              <a:ext cx="1828571" cy="1828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18" name="Oval 28"/>
            <p:cNvSpPr>
              <a:spLocks noChangeArrowheads="1"/>
            </p:cNvSpPr>
            <p:nvPr/>
          </p:nvSpPr>
          <p:spPr bwMode="auto">
            <a:xfrm>
              <a:off x="105946352" y="112222906"/>
              <a:ext cx="1039092" cy="718458"/>
            </a:xfrm>
            <a:prstGeom prst="ellipse">
              <a:avLst/>
            </a:prstGeom>
            <a:solidFill>
              <a:srgbClr val="0000FF"/>
            </a:solidFill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Text Box 29"/>
            <p:cNvSpPr txBox="1">
              <a:spLocks noChangeArrowheads="1"/>
            </p:cNvSpPr>
            <p:nvPr/>
          </p:nvSpPr>
          <p:spPr bwMode="auto">
            <a:xfrm>
              <a:off x="106070400" y="112349280"/>
              <a:ext cx="822960" cy="472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 Black" pitchFamily="34" charset="0"/>
                  <a:cs typeface="Arial" pitchFamily="34" charset="0"/>
                </a:rPr>
                <a:t>CCLS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0" name="Group 30"/>
          <p:cNvGrpSpPr>
            <a:grpSpLocks/>
          </p:cNvGrpSpPr>
          <p:nvPr/>
        </p:nvGrpSpPr>
        <p:grpSpPr bwMode="auto">
          <a:xfrm>
            <a:off x="1321073" y="4180812"/>
            <a:ext cx="1828800" cy="1827212"/>
            <a:chOff x="106804304" y="111579957"/>
            <a:chExt cx="1828571" cy="1828571"/>
          </a:xfrm>
        </p:grpSpPr>
        <p:pic>
          <p:nvPicPr>
            <p:cNvPr id="200735" name="Picture 31" descr="MC900434925[1]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804304" y="111579957"/>
              <a:ext cx="1828571" cy="1828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21" name="Oval 32"/>
            <p:cNvSpPr>
              <a:spLocks noChangeArrowheads="1"/>
            </p:cNvSpPr>
            <p:nvPr/>
          </p:nvSpPr>
          <p:spPr bwMode="auto">
            <a:xfrm>
              <a:off x="107171984" y="111844380"/>
              <a:ext cx="1039092" cy="718458"/>
            </a:xfrm>
            <a:prstGeom prst="ellipse">
              <a:avLst/>
            </a:prstGeom>
            <a:solidFill>
              <a:srgbClr val="FFFF00"/>
            </a:solidFill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Text Box 33"/>
            <p:cNvSpPr txBox="1">
              <a:spLocks noChangeArrowheads="1"/>
            </p:cNvSpPr>
            <p:nvPr/>
          </p:nvSpPr>
          <p:spPr bwMode="auto">
            <a:xfrm>
              <a:off x="107320080" y="111953040"/>
              <a:ext cx="822960" cy="472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  <a:cs typeface="Arial" pitchFamily="34" charset="0"/>
                </a:rPr>
                <a:t>DDI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3" name="Group 34"/>
          <p:cNvGrpSpPr>
            <a:grpSpLocks/>
          </p:cNvGrpSpPr>
          <p:nvPr/>
        </p:nvGrpSpPr>
        <p:grpSpPr bwMode="auto">
          <a:xfrm>
            <a:off x="3020682" y="4863658"/>
            <a:ext cx="1827212" cy="1828800"/>
            <a:chOff x="107985940" y="112185070"/>
            <a:chExt cx="1828571" cy="1828571"/>
          </a:xfrm>
        </p:grpSpPr>
        <p:pic>
          <p:nvPicPr>
            <p:cNvPr id="200739" name="Picture 35" descr="MC900434925[1]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985940" y="112185070"/>
              <a:ext cx="1828571" cy="1828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24" name="Oval 36"/>
            <p:cNvSpPr>
              <a:spLocks noChangeArrowheads="1"/>
            </p:cNvSpPr>
            <p:nvPr/>
          </p:nvSpPr>
          <p:spPr bwMode="auto">
            <a:xfrm>
              <a:off x="108365455" y="112438146"/>
              <a:ext cx="1039092" cy="718458"/>
            </a:xfrm>
            <a:prstGeom prst="ellipse">
              <a:avLst/>
            </a:prstGeom>
            <a:solidFill>
              <a:srgbClr val="C00000"/>
            </a:solidFill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5" name="Text Box 37"/>
            <p:cNvSpPr txBox="1">
              <a:spLocks noChangeArrowheads="1"/>
            </p:cNvSpPr>
            <p:nvPr/>
          </p:nvSpPr>
          <p:spPr bwMode="auto">
            <a:xfrm>
              <a:off x="108485940" y="112555020"/>
              <a:ext cx="868680" cy="4876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 Black" pitchFamily="34" charset="0"/>
                  <a:cs typeface="Arial" pitchFamily="34" charset="0"/>
                </a:rPr>
                <a:t>APPR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4737254" y="77118"/>
            <a:ext cx="3305060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The Big Picture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98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70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14439" y="535295"/>
            <a:ext cx="2960838" cy="4846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</p:pic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4289133" y="3646263"/>
            <a:ext cx="2027237" cy="2047875"/>
            <a:chOff x="110528100" y="108602012"/>
            <a:chExt cx="2026877" cy="2048008"/>
          </a:xfrm>
        </p:grpSpPr>
        <p:pic>
          <p:nvPicPr>
            <p:cNvPr id="200709" name="Picture 5" descr="MC900252121[1]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728920" y="108602012"/>
              <a:ext cx="1826057" cy="16815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4" name="Text Box 6"/>
            <p:cNvSpPr txBox="1">
              <a:spLocks noChangeArrowheads="1"/>
            </p:cNvSpPr>
            <p:nvPr/>
          </p:nvSpPr>
          <p:spPr bwMode="auto">
            <a:xfrm>
              <a:off x="110528100" y="110055660"/>
              <a:ext cx="1584960" cy="594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Board of Ed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7006110" y="4535573"/>
            <a:ext cx="831850" cy="1584325"/>
            <a:chOff x="112835531" y="108943140"/>
            <a:chExt cx="832009" cy="1584960"/>
          </a:xfrm>
        </p:grpSpPr>
        <p:sp>
          <p:nvSpPr>
            <p:cNvPr id="6" name="Text Box 8"/>
            <p:cNvSpPr txBox="1">
              <a:spLocks noChangeArrowheads="1"/>
            </p:cNvSpPr>
            <p:nvPr/>
          </p:nvSpPr>
          <p:spPr bwMode="auto">
            <a:xfrm rot="5154164">
              <a:off x="112577880" y="109438440"/>
              <a:ext cx="1584960" cy="594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Superintendents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00713" name="Picture 9" descr="purdy-bow-elite-paint-brush[1]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835531" y="108987431"/>
              <a:ext cx="407670" cy="1428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</p:grpSp>
      <p:grpSp>
        <p:nvGrpSpPr>
          <p:cNvPr id="7" name="Group 10"/>
          <p:cNvGrpSpPr>
            <a:grpSpLocks/>
          </p:cNvGrpSpPr>
          <p:nvPr/>
        </p:nvGrpSpPr>
        <p:grpSpPr bwMode="auto">
          <a:xfrm>
            <a:off x="6313946" y="1674813"/>
            <a:ext cx="1584325" cy="1887537"/>
            <a:chOff x="112402620" y="106928108"/>
            <a:chExt cx="1584960" cy="1886407"/>
          </a:xfrm>
        </p:grpSpPr>
        <p:pic>
          <p:nvPicPr>
            <p:cNvPr id="200715" name="Picture 11" descr="MC900340398[1]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rot="1387446">
              <a:off x="113104245" y="106928108"/>
              <a:ext cx="813816" cy="1886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8" name="Text Box 12"/>
            <p:cNvSpPr txBox="1">
              <a:spLocks noChangeArrowheads="1"/>
            </p:cNvSpPr>
            <p:nvPr/>
          </p:nvSpPr>
          <p:spPr bwMode="auto">
            <a:xfrm rot="-2496714">
              <a:off x="112402620" y="107297220"/>
              <a:ext cx="1584960" cy="594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Principals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4747813" y="1231260"/>
            <a:ext cx="1824037" cy="1727200"/>
            <a:chOff x="110142461" y="106862880"/>
            <a:chExt cx="1825142" cy="1728485"/>
          </a:xfrm>
        </p:grpSpPr>
        <p:pic>
          <p:nvPicPr>
            <p:cNvPr id="200718" name="Picture 14" descr="MC900239029[1]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142461" y="107324921"/>
              <a:ext cx="1825142" cy="1266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10" name="Text Box 15"/>
            <p:cNvSpPr txBox="1">
              <a:spLocks noChangeArrowheads="1"/>
            </p:cNvSpPr>
            <p:nvPr/>
          </p:nvSpPr>
          <p:spPr bwMode="auto">
            <a:xfrm>
              <a:off x="110307120" y="106862880"/>
              <a:ext cx="1584960" cy="594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Teachers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" name="Group 16"/>
          <p:cNvGrpSpPr>
            <a:grpSpLocks/>
          </p:cNvGrpSpPr>
          <p:nvPr/>
        </p:nvGrpSpPr>
        <p:grpSpPr bwMode="auto">
          <a:xfrm>
            <a:off x="1102217" y="5552522"/>
            <a:ext cx="1173163" cy="1173162"/>
            <a:chOff x="115445920" y="110912530"/>
            <a:chExt cx="1828571" cy="1828571"/>
          </a:xfrm>
        </p:grpSpPr>
        <p:pic>
          <p:nvPicPr>
            <p:cNvPr id="200721" name="Picture 17" descr="MC900434925[1]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445920" y="110912530"/>
              <a:ext cx="1828571" cy="1828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12" name="Oval 18"/>
            <p:cNvSpPr>
              <a:spLocks noChangeArrowheads="1"/>
            </p:cNvSpPr>
            <p:nvPr/>
          </p:nvSpPr>
          <p:spPr bwMode="auto">
            <a:xfrm>
              <a:off x="115825435" y="111180846"/>
              <a:ext cx="1039092" cy="718458"/>
            </a:xfrm>
            <a:prstGeom prst="ellipse">
              <a:avLst/>
            </a:prstGeom>
            <a:solidFill>
              <a:srgbClr val="FFC000"/>
            </a:solidFill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3" name="Group 19"/>
          <p:cNvGrpSpPr>
            <a:grpSpLocks/>
          </p:cNvGrpSpPr>
          <p:nvPr/>
        </p:nvGrpSpPr>
        <p:grpSpPr bwMode="auto">
          <a:xfrm>
            <a:off x="2507418" y="4930138"/>
            <a:ext cx="1173162" cy="1173162"/>
            <a:chOff x="115624062" y="111090672"/>
            <a:chExt cx="1828571" cy="1828571"/>
          </a:xfrm>
        </p:grpSpPr>
        <p:pic>
          <p:nvPicPr>
            <p:cNvPr id="200724" name="Picture 20" descr="MC900434925[1]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624062" y="111090672"/>
              <a:ext cx="1828571" cy="1828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14" name="Oval 21"/>
            <p:cNvSpPr>
              <a:spLocks noChangeArrowheads="1"/>
            </p:cNvSpPr>
            <p:nvPr/>
          </p:nvSpPr>
          <p:spPr bwMode="auto">
            <a:xfrm>
              <a:off x="116003577" y="111358989"/>
              <a:ext cx="1039092" cy="718457"/>
            </a:xfrm>
            <a:prstGeom prst="ellipse">
              <a:avLst/>
            </a:prstGeom>
            <a:solidFill>
              <a:srgbClr val="92D050"/>
            </a:solidFill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5" name="Group 22"/>
          <p:cNvGrpSpPr>
            <a:grpSpLocks/>
          </p:cNvGrpSpPr>
          <p:nvPr/>
        </p:nvGrpSpPr>
        <p:grpSpPr bwMode="auto">
          <a:xfrm>
            <a:off x="2108277" y="5450609"/>
            <a:ext cx="1173162" cy="1173162"/>
            <a:chOff x="117685425" y="110199961"/>
            <a:chExt cx="1828571" cy="1828571"/>
          </a:xfrm>
        </p:grpSpPr>
        <p:pic>
          <p:nvPicPr>
            <p:cNvPr id="200727" name="Picture 23" descr="MC900434925[1]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685425" y="110199961"/>
              <a:ext cx="1828571" cy="1828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16" name="Oval 24"/>
            <p:cNvSpPr>
              <a:spLocks noChangeArrowheads="1"/>
            </p:cNvSpPr>
            <p:nvPr/>
          </p:nvSpPr>
          <p:spPr bwMode="auto">
            <a:xfrm>
              <a:off x="118064940" y="110468276"/>
              <a:ext cx="1039092" cy="718458"/>
            </a:xfrm>
            <a:prstGeom prst="ellipse">
              <a:avLst/>
            </a:prstGeom>
            <a:solidFill>
              <a:srgbClr val="00B0F0"/>
            </a:solidFill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7" name="Group 26"/>
          <p:cNvGrpSpPr>
            <a:grpSpLocks/>
          </p:cNvGrpSpPr>
          <p:nvPr/>
        </p:nvGrpSpPr>
        <p:grpSpPr bwMode="auto">
          <a:xfrm>
            <a:off x="-5616" y="4794971"/>
            <a:ext cx="1828800" cy="1828800"/>
            <a:chOff x="105566837" y="111969830"/>
            <a:chExt cx="1828571" cy="1828571"/>
          </a:xfrm>
        </p:grpSpPr>
        <p:pic>
          <p:nvPicPr>
            <p:cNvPr id="200731" name="Picture 27" descr="MC900434925[1]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566837" y="111969830"/>
              <a:ext cx="1828571" cy="1828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18" name="Oval 28"/>
            <p:cNvSpPr>
              <a:spLocks noChangeArrowheads="1"/>
            </p:cNvSpPr>
            <p:nvPr/>
          </p:nvSpPr>
          <p:spPr bwMode="auto">
            <a:xfrm>
              <a:off x="105946352" y="112222906"/>
              <a:ext cx="1039092" cy="718458"/>
            </a:xfrm>
            <a:prstGeom prst="ellipse">
              <a:avLst/>
            </a:prstGeom>
            <a:solidFill>
              <a:srgbClr val="0000FF"/>
            </a:solidFill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Text Box 29"/>
            <p:cNvSpPr txBox="1">
              <a:spLocks noChangeArrowheads="1"/>
            </p:cNvSpPr>
            <p:nvPr/>
          </p:nvSpPr>
          <p:spPr bwMode="auto">
            <a:xfrm>
              <a:off x="106070400" y="112349280"/>
              <a:ext cx="822960" cy="472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 Black" pitchFamily="34" charset="0"/>
                  <a:cs typeface="Arial" pitchFamily="34" charset="0"/>
                </a:rPr>
                <a:t>CCLS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0" name="Group 30"/>
          <p:cNvGrpSpPr>
            <a:grpSpLocks/>
          </p:cNvGrpSpPr>
          <p:nvPr/>
        </p:nvGrpSpPr>
        <p:grpSpPr bwMode="auto">
          <a:xfrm>
            <a:off x="1321073" y="4180812"/>
            <a:ext cx="1828800" cy="1827212"/>
            <a:chOff x="106804304" y="111579957"/>
            <a:chExt cx="1828571" cy="1828571"/>
          </a:xfrm>
        </p:grpSpPr>
        <p:pic>
          <p:nvPicPr>
            <p:cNvPr id="200735" name="Picture 31" descr="MC900434925[1]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804304" y="111579957"/>
              <a:ext cx="1828571" cy="1828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21" name="Oval 32"/>
            <p:cNvSpPr>
              <a:spLocks noChangeArrowheads="1"/>
            </p:cNvSpPr>
            <p:nvPr/>
          </p:nvSpPr>
          <p:spPr bwMode="auto">
            <a:xfrm>
              <a:off x="107171984" y="111844380"/>
              <a:ext cx="1039092" cy="718458"/>
            </a:xfrm>
            <a:prstGeom prst="ellipse">
              <a:avLst/>
            </a:prstGeom>
            <a:solidFill>
              <a:srgbClr val="FFFF00"/>
            </a:solidFill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Text Box 33"/>
            <p:cNvSpPr txBox="1">
              <a:spLocks noChangeArrowheads="1"/>
            </p:cNvSpPr>
            <p:nvPr/>
          </p:nvSpPr>
          <p:spPr bwMode="auto">
            <a:xfrm>
              <a:off x="107320080" y="111953040"/>
              <a:ext cx="822960" cy="472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  <a:cs typeface="Arial" pitchFamily="34" charset="0"/>
                </a:rPr>
                <a:t>DDI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3" name="Group 34"/>
          <p:cNvGrpSpPr>
            <a:grpSpLocks/>
          </p:cNvGrpSpPr>
          <p:nvPr/>
        </p:nvGrpSpPr>
        <p:grpSpPr bwMode="auto">
          <a:xfrm>
            <a:off x="3020682" y="4863658"/>
            <a:ext cx="1827212" cy="1828800"/>
            <a:chOff x="107985940" y="112185070"/>
            <a:chExt cx="1828571" cy="1828571"/>
          </a:xfrm>
        </p:grpSpPr>
        <p:pic>
          <p:nvPicPr>
            <p:cNvPr id="200739" name="Picture 35" descr="MC900434925[1]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985940" y="112185070"/>
              <a:ext cx="1828571" cy="1828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24" name="Oval 36"/>
            <p:cNvSpPr>
              <a:spLocks noChangeArrowheads="1"/>
            </p:cNvSpPr>
            <p:nvPr/>
          </p:nvSpPr>
          <p:spPr bwMode="auto">
            <a:xfrm>
              <a:off x="108365455" y="112438146"/>
              <a:ext cx="1039092" cy="718458"/>
            </a:xfrm>
            <a:prstGeom prst="ellipse">
              <a:avLst/>
            </a:prstGeom>
            <a:solidFill>
              <a:srgbClr val="C00000"/>
            </a:solidFill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5" name="Text Box 37"/>
            <p:cNvSpPr txBox="1">
              <a:spLocks noChangeArrowheads="1"/>
            </p:cNvSpPr>
            <p:nvPr/>
          </p:nvSpPr>
          <p:spPr bwMode="auto">
            <a:xfrm>
              <a:off x="108485940" y="112555020"/>
              <a:ext cx="868680" cy="4876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 Black" pitchFamily="34" charset="0"/>
                  <a:cs typeface="Arial" pitchFamily="34" charset="0"/>
                </a:rPr>
                <a:t>APPR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4737254" y="77118"/>
            <a:ext cx="3305060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The Big Picture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98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70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14439" y="535295"/>
            <a:ext cx="2960838" cy="4846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</p:pic>
      <p:grpSp>
        <p:nvGrpSpPr>
          <p:cNvPr id="11" name="Group 16"/>
          <p:cNvGrpSpPr>
            <a:grpSpLocks/>
          </p:cNvGrpSpPr>
          <p:nvPr/>
        </p:nvGrpSpPr>
        <p:grpSpPr bwMode="auto">
          <a:xfrm>
            <a:off x="1102217" y="5552522"/>
            <a:ext cx="1173163" cy="1173162"/>
            <a:chOff x="115445920" y="110912530"/>
            <a:chExt cx="1828571" cy="1828571"/>
          </a:xfrm>
        </p:grpSpPr>
        <p:pic>
          <p:nvPicPr>
            <p:cNvPr id="200721" name="Picture 17" descr="MC900434925[1]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445920" y="110912530"/>
              <a:ext cx="1828571" cy="1828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12" name="Oval 18"/>
            <p:cNvSpPr>
              <a:spLocks noChangeArrowheads="1"/>
            </p:cNvSpPr>
            <p:nvPr/>
          </p:nvSpPr>
          <p:spPr bwMode="auto">
            <a:xfrm>
              <a:off x="115825435" y="111180846"/>
              <a:ext cx="1039092" cy="718458"/>
            </a:xfrm>
            <a:prstGeom prst="ellipse">
              <a:avLst/>
            </a:prstGeom>
            <a:solidFill>
              <a:srgbClr val="FFC000"/>
            </a:solidFill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3" name="Group 19"/>
          <p:cNvGrpSpPr>
            <a:grpSpLocks/>
          </p:cNvGrpSpPr>
          <p:nvPr/>
        </p:nvGrpSpPr>
        <p:grpSpPr bwMode="auto">
          <a:xfrm>
            <a:off x="2507418" y="4930138"/>
            <a:ext cx="1173162" cy="1173162"/>
            <a:chOff x="115624062" y="111090672"/>
            <a:chExt cx="1828571" cy="1828571"/>
          </a:xfrm>
        </p:grpSpPr>
        <p:pic>
          <p:nvPicPr>
            <p:cNvPr id="200724" name="Picture 20" descr="MC900434925[1]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624062" y="111090672"/>
              <a:ext cx="1828571" cy="1828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14" name="Oval 21"/>
            <p:cNvSpPr>
              <a:spLocks noChangeArrowheads="1"/>
            </p:cNvSpPr>
            <p:nvPr/>
          </p:nvSpPr>
          <p:spPr bwMode="auto">
            <a:xfrm>
              <a:off x="116003577" y="111358989"/>
              <a:ext cx="1039092" cy="718457"/>
            </a:xfrm>
            <a:prstGeom prst="ellipse">
              <a:avLst/>
            </a:prstGeom>
            <a:solidFill>
              <a:srgbClr val="92D050"/>
            </a:solidFill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5" name="Group 22"/>
          <p:cNvGrpSpPr>
            <a:grpSpLocks/>
          </p:cNvGrpSpPr>
          <p:nvPr/>
        </p:nvGrpSpPr>
        <p:grpSpPr bwMode="auto">
          <a:xfrm>
            <a:off x="2108277" y="5450609"/>
            <a:ext cx="1173162" cy="1173162"/>
            <a:chOff x="117685425" y="110199961"/>
            <a:chExt cx="1828571" cy="1828571"/>
          </a:xfrm>
        </p:grpSpPr>
        <p:pic>
          <p:nvPicPr>
            <p:cNvPr id="200727" name="Picture 23" descr="MC900434925[1]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685425" y="110199961"/>
              <a:ext cx="1828571" cy="1828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16" name="Oval 24"/>
            <p:cNvSpPr>
              <a:spLocks noChangeArrowheads="1"/>
            </p:cNvSpPr>
            <p:nvPr/>
          </p:nvSpPr>
          <p:spPr bwMode="auto">
            <a:xfrm>
              <a:off x="118064940" y="110468276"/>
              <a:ext cx="1039092" cy="718458"/>
            </a:xfrm>
            <a:prstGeom prst="ellipse">
              <a:avLst/>
            </a:prstGeom>
            <a:solidFill>
              <a:srgbClr val="00B0F0"/>
            </a:solidFill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4737254" y="77118"/>
            <a:ext cx="3305060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The Big Picture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34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70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14439" y="535295"/>
            <a:ext cx="2960838" cy="4846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</p:pic>
      <p:grpSp>
        <p:nvGrpSpPr>
          <p:cNvPr id="11" name="Group 16"/>
          <p:cNvGrpSpPr>
            <a:grpSpLocks/>
          </p:cNvGrpSpPr>
          <p:nvPr/>
        </p:nvGrpSpPr>
        <p:grpSpPr bwMode="auto">
          <a:xfrm>
            <a:off x="1102217" y="5552522"/>
            <a:ext cx="1173163" cy="1173162"/>
            <a:chOff x="115445920" y="110912530"/>
            <a:chExt cx="1828571" cy="1828571"/>
          </a:xfrm>
        </p:grpSpPr>
        <p:pic>
          <p:nvPicPr>
            <p:cNvPr id="200721" name="Picture 17" descr="MC900434925[1]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445920" y="110912530"/>
              <a:ext cx="1828571" cy="1828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12" name="Oval 18"/>
            <p:cNvSpPr>
              <a:spLocks noChangeArrowheads="1"/>
            </p:cNvSpPr>
            <p:nvPr/>
          </p:nvSpPr>
          <p:spPr bwMode="auto">
            <a:xfrm>
              <a:off x="115825435" y="111180846"/>
              <a:ext cx="1039092" cy="718458"/>
            </a:xfrm>
            <a:prstGeom prst="ellipse">
              <a:avLst/>
            </a:prstGeom>
            <a:solidFill>
              <a:srgbClr val="FFC000"/>
            </a:solidFill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3" name="Group 19"/>
          <p:cNvGrpSpPr>
            <a:grpSpLocks/>
          </p:cNvGrpSpPr>
          <p:nvPr/>
        </p:nvGrpSpPr>
        <p:grpSpPr bwMode="auto">
          <a:xfrm>
            <a:off x="2507418" y="4930138"/>
            <a:ext cx="1173162" cy="1173162"/>
            <a:chOff x="115624062" y="111090672"/>
            <a:chExt cx="1828571" cy="1828571"/>
          </a:xfrm>
        </p:grpSpPr>
        <p:pic>
          <p:nvPicPr>
            <p:cNvPr id="200724" name="Picture 20" descr="MC900434925[1]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624062" y="111090672"/>
              <a:ext cx="1828571" cy="1828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14" name="Oval 21"/>
            <p:cNvSpPr>
              <a:spLocks noChangeArrowheads="1"/>
            </p:cNvSpPr>
            <p:nvPr/>
          </p:nvSpPr>
          <p:spPr bwMode="auto">
            <a:xfrm>
              <a:off x="116003577" y="111358989"/>
              <a:ext cx="1039092" cy="718457"/>
            </a:xfrm>
            <a:prstGeom prst="ellipse">
              <a:avLst/>
            </a:prstGeom>
            <a:solidFill>
              <a:srgbClr val="92D050"/>
            </a:solidFill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5" name="Group 22"/>
          <p:cNvGrpSpPr>
            <a:grpSpLocks/>
          </p:cNvGrpSpPr>
          <p:nvPr/>
        </p:nvGrpSpPr>
        <p:grpSpPr bwMode="auto">
          <a:xfrm>
            <a:off x="2108277" y="5450609"/>
            <a:ext cx="1173162" cy="1173162"/>
            <a:chOff x="117685425" y="110199961"/>
            <a:chExt cx="1828571" cy="1828571"/>
          </a:xfrm>
        </p:grpSpPr>
        <p:pic>
          <p:nvPicPr>
            <p:cNvPr id="200727" name="Picture 23" descr="MC900434925[1]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685425" y="110199961"/>
              <a:ext cx="1828571" cy="1828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16" name="Oval 24"/>
            <p:cNvSpPr>
              <a:spLocks noChangeArrowheads="1"/>
            </p:cNvSpPr>
            <p:nvPr/>
          </p:nvSpPr>
          <p:spPr bwMode="auto">
            <a:xfrm>
              <a:off x="118064940" y="110468276"/>
              <a:ext cx="1039092" cy="718458"/>
            </a:xfrm>
            <a:prstGeom prst="ellipse">
              <a:avLst/>
            </a:prstGeom>
            <a:solidFill>
              <a:srgbClr val="00B0F0"/>
            </a:solidFill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pic>
        <p:nvPicPr>
          <p:cNvPr id="200731" name="Picture 27" descr="MC900434925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5616" y="4794971"/>
            <a:ext cx="18288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18" name="Oval 28"/>
          <p:cNvSpPr>
            <a:spLocks noChangeArrowheads="1"/>
          </p:cNvSpPr>
          <p:nvPr/>
        </p:nvSpPr>
        <p:spPr bwMode="auto">
          <a:xfrm>
            <a:off x="373947" y="5048079"/>
            <a:ext cx="1039222" cy="718548"/>
          </a:xfrm>
          <a:prstGeom prst="ellipse">
            <a:avLst/>
          </a:prstGeom>
          <a:solidFill>
            <a:srgbClr val="0000FF"/>
          </a:solidFill>
          <a:ln w="9525" algn="in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4737254" y="77118"/>
            <a:ext cx="3305060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The Big Picture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" name="Bent-Up Arrow 2"/>
          <p:cNvSpPr/>
          <p:nvPr/>
        </p:nvSpPr>
        <p:spPr>
          <a:xfrm flipH="1" flipV="1">
            <a:off x="198207" y="2049528"/>
            <a:ext cx="7384995" cy="2806262"/>
          </a:xfrm>
          <a:prstGeom prst="bentUpArrow">
            <a:avLst>
              <a:gd name="adj1" fmla="val 26685"/>
              <a:gd name="adj2" fmla="val 24438"/>
              <a:gd name="adj3" fmla="val 25000"/>
            </a:avLst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ext Box 29"/>
          <p:cNvSpPr txBox="1">
            <a:spLocks noChangeArrowheads="1"/>
          </p:cNvSpPr>
          <p:nvPr/>
        </p:nvSpPr>
        <p:spPr bwMode="auto">
          <a:xfrm>
            <a:off x="4553090" y="2159890"/>
            <a:ext cx="2979683" cy="778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 Black" pitchFamily="34" charset="0"/>
                <a:cs typeface="Arial" pitchFamily="34" charset="0"/>
              </a:rPr>
              <a:t>Standards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34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70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14439" y="535295"/>
            <a:ext cx="2960838" cy="4846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</p:pic>
      <p:grpSp>
        <p:nvGrpSpPr>
          <p:cNvPr id="11" name="Group 16"/>
          <p:cNvGrpSpPr>
            <a:grpSpLocks/>
          </p:cNvGrpSpPr>
          <p:nvPr/>
        </p:nvGrpSpPr>
        <p:grpSpPr bwMode="auto">
          <a:xfrm>
            <a:off x="1102217" y="5552522"/>
            <a:ext cx="1173163" cy="1173162"/>
            <a:chOff x="115445920" y="110912530"/>
            <a:chExt cx="1828571" cy="1828571"/>
          </a:xfrm>
        </p:grpSpPr>
        <p:pic>
          <p:nvPicPr>
            <p:cNvPr id="200721" name="Picture 17" descr="MC900434925[1]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445920" y="110912530"/>
              <a:ext cx="1828571" cy="1828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12" name="Oval 18"/>
            <p:cNvSpPr>
              <a:spLocks noChangeArrowheads="1"/>
            </p:cNvSpPr>
            <p:nvPr/>
          </p:nvSpPr>
          <p:spPr bwMode="auto">
            <a:xfrm>
              <a:off x="115825435" y="111180846"/>
              <a:ext cx="1039092" cy="718458"/>
            </a:xfrm>
            <a:prstGeom prst="ellipse">
              <a:avLst/>
            </a:prstGeom>
            <a:solidFill>
              <a:srgbClr val="FFC000"/>
            </a:solidFill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3" name="Group 19"/>
          <p:cNvGrpSpPr>
            <a:grpSpLocks/>
          </p:cNvGrpSpPr>
          <p:nvPr/>
        </p:nvGrpSpPr>
        <p:grpSpPr bwMode="auto">
          <a:xfrm>
            <a:off x="2507418" y="4930138"/>
            <a:ext cx="1173162" cy="1173162"/>
            <a:chOff x="115624062" y="111090672"/>
            <a:chExt cx="1828571" cy="1828571"/>
          </a:xfrm>
        </p:grpSpPr>
        <p:pic>
          <p:nvPicPr>
            <p:cNvPr id="200724" name="Picture 20" descr="MC900434925[1]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624062" y="111090672"/>
              <a:ext cx="1828571" cy="1828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14" name="Oval 21"/>
            <p:cNvSpPr>
              <a:spLocks noChangeArrowheads="1"/>
            </p:cNvSpPr>
            <p:nvPr/>
          </p:nvSpPr>
          <p:spPr bwMode="auto">
            <a:xfrm>
              <a:off x="116003577" y="111358989"/>
              <a:ext cx="1039092" cy="718457"/>
            </a:xfrm>
            <a:prstGeom prst="ellipse">
              <a:avLst/>
            </a:prstGeom>
            <a:solidFill>
              <a:srgbClr val="92D050"/>
            </a:solidFill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5" name="Group 22"/>
          <p:cNvGrpSpPr>
            <a:grpSpLocks/>
          </p:cNvGrpSpPr>
          <p:nvPr/>
        </p:nvGrpSpPr>
        <p:grpSpPr bwMode="auto">
          <a:xfrm>
            <a:off x="2108277" y="5450609"/>
            <a:ext cx="1173162" cy="1173162"/>
            <a:chOff x="117685425" y="110199961"/>
            <a:chExt cx="1828571" cy="1828571"/>
          </a:xfrm>
        </p:grpSpPr>
        <p:pic>
          <p:nvPicPr>
            <p:cNvPr id="200727" name="Picture 23" descr="MC900434925[1]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685425" y="110199961"/>
              <a:ext cx="1828571" cy="1828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16" name="Oval 24"/>
            <p:cNvSpPr>
              <a:spLocks noChangeArrowheads="1"/>
            </p:cNvSpPr>
            <p:nvPr/>
          </p:nvSpPr>
          <p:spPr bwMode="auto">
            <a:xfrm>
              <a:off x="118064940" y="110468276"/>
              <a:ext cx="1039092" cy="718458"/>
            </a:xfrm>
            <a:prstGeom prst="ellipse">
              <a:avLst/>
            </a:prstGeom>
            <a:solidFill>
              <a:srgbClr val="00B0F0"/>
            </a:solidFill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7" name="Group 26"/>
          <p:cNvGrpSpPr>
            <a:grpSpLocks/>
          </p:cNvGrpSpPr>
          <p:nvPr/>
        </p:nvGrpSpPr>
        <p:grpSpPr bwMode="auto">
          <a:xfrm>
            <a:off x="-5616" y="4794971"/>
            <a:ext cx="1828800" cy="1828800"/>
            <a:chOff x="105566837" y="111969830"/>
            <a:chExt cx="1828571" cy="1828571"/>
          </a:xfrm>
        </p:grpSpPr>
        <p:pic>
          <p:nvPicPr>
            <p:cNvPr id="200731" name="Picture 27" descr="MC900434925[1]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566837" y="111969830"/>
              <a:ext cx="1828571" cy="1828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18" name="Oval 28"/>
            <p:cNvSpPr>
              <a:spLocks noChangeArrowheads="1"/>
            </p:cNvSpPr>
            <p:nvPr/>
          </p:nvSpPr>
          <p:spPr bwMode="auto">
            <a:xfrm>
              <a:off x="105946352" y="112222906"/>
              <a:ext cx="1039092" cy="718458"/>
            </a:xfrm>
            <a:prstGeom prst="ellipse">
              <a:avLst/>
            </a:prstGeom>
            <a:solidFill>
              <a:srgbClr val="0000FF"/>
            </a:solidFill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Text Box 29"/>
            <p:cNvSpPr txBox="1">
              <a:spLocks noChangeArrowheads="1"/>
            </p:cNvSpPr>
            <p:nvPr/>
          </p:nvSpPr>
          <p:spPr bwMode="auto">
            <a:xfrm>
              <a:off x="106070400" y="112349280"/>
              <a:ext cx="822960" cy="472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 Black" pitchFamily="34" charset="0"/>
                  <a:cs typeface="Arial" pitchFamily="34" charset="0"/>
                </a:rPr>
                <a:t>CCLS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4737254" y="77118"/>
            <a:ext cx="3305060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The Big Picture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74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70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14439" y="535295"/>
            <a:ext cx="2960838" cy="4846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</p:pic>
      <p:grpSp>
        <p:nvGrpSpPr>
          <p:cNvPr id="11" name="Group 16"/>
          <p:cNvGrpSpPr>
            <a:grpSpLocks/>
          </p:cNvGrpSpPr>
          <p:nvPr/>
        </p:nvGrpSpPr>
        <p:grpSpPr bwMode="auto">
          <a:xfrm>
            <a:off x="1102217" y="5552522"/>
            <a:ext cx="1173163" cy="1173162"/>
            <a:chOff x="115445920" y="110912530"/>
            <a:chExt cx="1828571" cy="1828571"/>
          </a:xfrm>
        </p:grpSpPr>
        <p:pic>
          <p:nvPicPr>
            <p:cNvPr id="200721" name="Picture 17" descr="MC900434925[1]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445920" y="110912530"/>
              <a:ext cx="1828571" cy="1828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12" name="Oval 18"/>
            <p:cNvSpPr>
              <a:spLocks noChangeArrowheads="1"/>
            </p:cNvSpPr>
            <p:nvPr/>
          </p:nvSpPr>
          <p:spPr bwMode="auto">
            <a:xfrm>
              <a:off x="115825435" y="111180846"/>
              <a:ext cx="1039092" cy="718458"/>
            </a:xfrm>
            <a:prstGeom prst="ellipse">
              <a:avLst/>
            </a:prstGeom>
            <a:solidFill>
              <a:srgbClr val="FFC000"/>
            </a:solidFill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3" name="Group 19"/>
          <p:cNvGrpSpPr>
            <a:grpSpLocks/>
          </p:cNvGrpSpPr>
          <p:nvPr/>
        </p:nvGrpSpPr>
        <p:grpSpPr bwMode="auto">
          <a:xfrm>
            <a:off x="2507418" y="4930138"/>
            <a:ext cx="1173162" cy="1173162"/>
            <a:chOff x="115624062" y="111090672"/>
            <a:chExt cx="1828571" cy="1828571"/>
          </a:xfrm>
        </p:grpSpPr>
        <p:pic>
          <p:nvPicPr>
            <p:cNvPr id="200724" name="Picture 20" descr="MC900434925[1]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624062" y="111090672"/>
              <a:ext cx="1828571" cy="1828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14" name="Oval 21"/>
            <p:cNvSpPr>
              <a:spLocks noChangeArrowheads="1"/>
            </p:cNvSpPr>
            <p:nvPr/>
          </p:nvSpPr>
          <p:spPr bwMode="auto">
            <a:xfrm>
              <a:off x="116003577" y="111358989"/>
              <a:ext cx="1039092" cy="718457"/>
            </a:xfrm>
            <a:prstGeom prst="ellipse">
              <a:avLst/>
            </a:prstGeom>
            <a:solidFill>
              <a:srgbClr val="92D050"/>
            </a:solidFill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5" name="Group 22"/>
          <p:cNvGrpSpPr>
            <a:grpSpLocks/>
          </p:cNvGrpSpPr>
          <p:nvPr/>
        </p:nvGrpSpPr>
        <p:grpSpPr bwMode="auto">
          <a:xfrm>
            <a:off x="2108277" y="5450609"/>
            <a:ext cx="1173162" cy="1173162"/>
            <a:chOff x="117685425" y="110199961"/>
            <a:chExt cx="1828571" cy="1828571"/>
          </a:xfrm>
        </p:grpSpPr>
        <p:pic>
          <p:nvPicPr>
            <p:cNvPr id="200727" name="Picture 23" descr="MC900434925[1]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685425" y="110199961"/>
              <a:ext cx="1828571" cy="1828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16" name="Oval 24"/>
            <p:cNvSpPr>
              <a:spLocks noChangeArrowheads="1"/>
            </p:cNvSpPr>
            <p:nvPr/>
          </p:nvSpPr>
          <p:spPr bwMode="auto">
            <a:xfrm>
              <a:off x="118064940" y="110468276"/>
              <a:ext cx="1039092" cy="718458"/>
            </a:xfrm>
            <a:prstGeom prst="ellipse">
              <a:avLst/>
            </a:prstGeom>
            <a:solidFill>
              <a:srgbClr val="00B0F0"/>
            </a:solidFill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7" name="Group 26"/>
          <p:cNvGrpSpPr>
            <a:grpSpLocks/>
          </p:cNvGrpSpPr>
          <p:nvPr/>
        </p:nvGrpSpPr>
        <p:grpSpPr bwMode="auto">
          <a:xfrm>
            <a:off x="-5616" y="4794971"/>
            <a:ext cx="1828800" cy="1828800"/>
            <a:chOff x="105566837" y="111969830"/>
            <a:chExt cx="1828571" cy="1828571"/>
          </a:xfrm>
        </p:grpSpPr>
        <p:pic>
          <p:nvPicPr>
            <p:cNvPr id="200731" name="Picture 27" descr="MC900434925[1]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566837" y="111969830"/>
              <a:ext cx="1828571" cy="1828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18" name="Oval 28"/>
            <p:cNvSpPr>
              <a:spLocks noChangeArrowheads="1"/>
            </p:cNvSpPr>
            <p:nvPr/>
          </p:nvSpPr>
          <p:spPr bwMode="auto">
            <a:xfrm>
              <a:off x="105946352" y="112222906"/>
              <a:ext cx="1039092" cy="718458"/>
            </a:xfrm>
            <a:prstGeom prst="ellipse">
              <a:avLst/>
            </a:prstGeom>
            <a:solidFill>
              <a:srgbClr val="0000FF"/>
            </a:solidFill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Text Box 29"/>
            <p:cNvSpPr txBox="1">
              <a:spLocks noChangeArrowheads="1"/>
            </p:cNvSpPr>
            <p:nvPr/>
          </p:nvSpPr>
          <p:spPr bwMode="auto">
            <a:xfrm>
              <a:off x="106070400" y="112349280"/>
              <a:ext cx="822960" cy="472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 Black" pitchFamily="34" charset="0"/>
                  <a:cs typeface="Arial" pitchFamily="34" charset="0"/>
                </a:rPr>
                <a:t>CCLS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0" name="Group 30"/>
          <p:cNvGrpSpPr>
            <a:grpSpLocks/>
          </p:cNvGrpSpPr>
          <p:nvPr/>
        </p:nvGrpSpPr>
        <p:grpSpPr bwMode="auto">
          <a:xfrm>
            <a:off x="1321073" y="4180812"/>
            <a:ext cx="1828800" cy="1827212"/>
            <a:chOff x="106804304" y="111579957"/>
            <a:chExt cx="1828571" cy="1828571"/>
          </a:xfrm>
        </p:grpSpPr>
        <p:pic>
          <p:nvPicPr>
            <p:cNvPr id="200735" name="Picture 31" descr="MC900434925[1]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804304" y="111579957"/>
              <a:ext cx="1828571" cy="1828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21" name="Oval 32"/>
            <p:cNvSpPr>
              <a:spLocks noChangeArrowheads="1"/>
            </p:cNvSpPr>
            <p:nvPr/>
          </p:nvSpPr>
          <p:spPr bwMode="auto">
            <a:xfrm>
              <a:off x="107171984" y="111844380"/>
              <a:ext cx="1039092" cy="718458"/>
            </a:xfrm>
            <a:prstGeom prst="ellipse">
              <a:avLst/>
            </a:prstGeom>
            <a:solidFill>
              <a:srgbClr val="FFFF00"/>
            </a:solidFill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Text Box 33"/>
            <p:cNvSpPr txBox="1">
              <a:spLocks noChangeArrowheads="1"/>
            </p:cNvSpPr>
            <p:nvPr/>
          </p:nvSpPr>
          <p:spPr bwMode="auto">
            <a:xfrm>
              <a:off x="107320080" y="111953040"/>
              <a:ext cx="822960" cy="472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  <a:cs typeface="Arial" pitchFamily="34" charset="0"/>
                </a:rPr>
                <a:t>DDI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4737254" y="77118"/>
            <a:ext cx="3305060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The Big Picture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3" name="Bent-Up Arrow 22"/>
          <p:cNvSpPr/>
          <p:nvPr/>
        </p:nvSpPr>
        <p:spPr>
          <a:xfrm flipH="1" flipV="1">
            <a:off x="1502190" y="2044218"/>
            <a:ext cx="6022416" cy="3050199"/>
          </a:xfrm>
          <a:prstGeom prst="bentUpArrow">
            <a:avLst>
              <a:gd name="adj1" fmla="val 26685"/>
              <a:gd name="adj2" fmla="val 24438"/>
              <a:gd name="adj3" fmla="val 250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Text Box 29"/>
          <p:cNvSpPr txBox="1">
            <a:spLocks noChangeArrowheads="1"/>
          </p:cNvSpPr>
          <p:nvPr/>
        </p:nvSpPr>
        <p:spPr bwMode="auto">
          <a:xfrm>
            <a:off x="5055563" y="2175656"/>
            <a:ext cx="2429912" cy="76174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effectLst/>
                <a:latin typeface="Arial Black" pitchFamily="34" charset="0"/>
                <a:cs typeface="Arial" pitchFamily="34" charset="0"/>
              </a:rPr>
              <a:t>Data</a:t>
            </a:r>
            <a:endParaRPr kumimoji="0" lang="en-US" sz="3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64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70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14439" y="535295"/>
            <a:ext cx="2960838" cy="4846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</p:pic>
      <p:grpSp>
        <p:nvGrpSpPr>
          <p:cNvPr id="11" name="Group 16"/>
          <p:cNvGrpSpPr>
            <a:grpSpLocks/>
          </p:cNvGrpSpPr>
          <p:nvPr/>
        </p:nvGrpSpPr>
        <p:grpSpPr bwMode="auto">
          <a:xfrm>
            <a:off x="1102217" y="5552522"/>
            <a:ext cx="1173163" cy="1173162"/>
            <a:chOff x="115445920" y="110912530"/>
            <a:chExt cx="1828571" cy="1828571"/>
          </a:xfrm>
        </p:grpSpPr>
        <p:pic>
          <p:nvPicPr>
            <p:cNvPr id="200721" name="Picture 17" descr="MC900434925[1]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445920" y="110912530"/>
              <a:ext cx="1828571" cy="1828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12" name="Oval 18"/>
            <p:cNvSpPr>
              <a:spLocks noChangeArrowheads="1"/>
            </p:cNvSpPr>
            <p:nvPr/>
          </p:nvSpPr>
          <p:spPr bwMode="auto">
            <a:xfrm>
              <a:off x="115825435" y="111180846"/>
              <a:ext cx="1039092" cy="718458"/>
            </a:xfrm>
            <a:prstGeom prst="ellipse">
              <a:avLst/>
            </a:prstGeom>
            <a:solidFill>
              <a:srgbClr val="FFC000"/>
            </a:solidFill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3" name="Group 19"/>
          <p:cNvGrpSpPr>
            <a:grpSpLocks/>
          </p:cNvGrpSpPr>
          <p:nvPr/>
        </p:nvGrpSpPr>
        <p:grpSpPr bwMode="auto">
          <a:xfrm>
            <a:off x="2507418" y="4930138"/>
            <a:ext cx="1173162" cy="1173162"/>
            <a:chOff x="115624062" y="111090672"/>
            <a:chExt cx="1828571" cy="1828571"/>
          </a:xfrm>
        </p:grpSpPr>
        <p:pic>
          <p:nvPicPr>
            <p:cNvPr id="200724" name="Picture 20" descr="MC900434925[1]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624062" y="111090672"/>
              <a:ext cx="1828571" cy="1828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14" name="Oval 21"/>
            <p:cNvSpPr>
              <a:spLocks noChangeArrowheads="1"/>
            </p:cNvSpPr>
            <p:nvPr/>
          </p:nvSpPr>
          <p:spPr bwMode="auto">
            <a:xfrm>
              <a:off x="116003577" y="111358989"/>
              <a:ext cx="1039092" cy="718457"/>
            </a:xfrm>
            <a:prstGeom prst="ellipse">
              <a:avLst/>
            </a:prstGeom>
            <a:solidFill>
              <a:srgbClr val="92D050"/>
            </a:solidFill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5" name="Group 22"/>
          <p:cNvGrpSpPr>
            <a:grpSpLocks/>
          </p:cNvGrpSpPr>
          <p:nvPr/>
        </p:nvGrpSpPr>
        <p:grpSpPr bwMode="auto">
          <a:xfrm>
            <a:off x="2108277" y="5450609"/>
            <a:ext cx="1173162" cy="1173162"/>
            <a:chOff x="117685425" y="110199961"/>
            <a:chExt cx="1828571" cy="1828571"/>
          </a:xfrm>
        </p:grpSpPr>
        <p:pic>
          <p:nvPicPr>
            <p:cNvPr id="200727" name="Picture 23" descr="MC900434925[1]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685425" y="110199961"/>
              <a:ext cx="1828571" cy="1828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16" name="Oval 24"/>
            <p:cNvSpPr>
              <a:spLocks noChangeArrowheads="1"/>
            </p:cNvSpPr>
            <p:nvPr/>
          </p:nvSpPr>
          <p:spPr bwMode="auto">
            <a:xfrm>
              <a:off x="118064940" y="110468276"/>
              <a:ext cx="1039092" cy="718458"/>
            </a:xfrm>
            <a:prstGeom prst="ellipse">
              <a:avLst/>
            </a:prstGeom>
            <a:solidFill>
              <a:srgbClr val="00B0F0"/>
            </a:solidFill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7" name="Group 26"/>
          <p:cNvGrpSpPr>
            <a:grpSpLocks/>
          </p:cNvGrpSpPr>
          <p:nvPr/>
        </p:nvGrpSpPr>
        <p:grpSpPr bwMode="auto">
          <a:xfrm>
            <a:off x="-5616" y="4794971"/>
            <a:ext cx="1828800" cy="1828800"/>
            <a:chOff x="105566837" y="111969830"/>
            <a:chExt cx="1828571" cy="1828571"/>
          </a:xfrm>
        </p:grpSpPr>
        <p:pic>
          <p:nvPicPr>
            <p:cNvPr id="200731" name="Picture 27" descr="MC900434925[1]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566837" y="111969830"/>
              <a:ext cx="1828571" cy="1828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18" name="Oval 28"/>
            <p:cNvSpPr>
              <a:spLocks noChangeArrowheads="1"/>
            </p:cNvSpPr>
            <p:nvPr/>
          </p:nvSpPr>
          <p:spPr bwMode="auto">
            <a:xfrm>
              <a:off x="105946352" y="112222906"/>
              <a:ext cx="1039092" cy="718458"/>
            </a:xfrm>
            <a:prstGeom prst="ellipse">
              <a:avLst/>
            </a:prstGeom>
            <a:solidFill>
              <a:srgbClr val="0000FF"/>
            </a:solidFill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Text Box 29"/>
            <p:cNvSpPr txBox="1">
              <a:spLocks noChangeArrowheads="1"/>
            </p:cNvSpPr>
            <p:nvPr/>
          </p:nvSpPr>
          <p:spPr bwMode="auto">
            <a:xfrm>
              <a:off x="106070400" y="112349280"/>
              <a:ext cx="822960" cy="472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 Black" pitchFamily="34" charset="0"/>
                  <a:cs typeface="Arial" pitchFamily="34" charset="0"/>
                </a:rPr>
                <a:t>CCLS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0" name="Group 30"/>
          <p:cNvGrpSpPr>
            <a:grpSpLocks/>
          </p:cNvGrpSpPr>
          <p:nvPr/>
        </p:nvGrpSpPr>
        <p:grpSpPr bwMode="auto">
          <a:xfrm>
            <a:off x="1321073" y="4180812"/>
            <a:ext cx="1828800" cy="1827212"/>
            <a:chOff x="106804304" y="111579957"/>
            <a:chExt cx="1828571" cy="1828571"/>
          </a:xfrm>
        </p:grpSpPr>
        <p:pic>
          <p:nvPicPr>
            <p:cNvPr id="200735" name="Picture 31" descr="MC900434925[1]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804304" y="111579957"/>
              <a:ext cx="1828571" cy="1828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21" name="Oval 32"/>
            <p:cNvSpPr>
              <a:spLocks noChangeArrowheads="1"/>
            </p:cNvSpPr>
            <p:nvPr/>
          </p:nvSpPr>
          <p:spPr bwMode="auto">
            <a:xfrm>
              <a:off x="107171984" y="111844380"/>
              <a:ext cx="1039092" cy="718458"/>
            </a:xfrm>
            <a:prstGeom prst="ellipse">
              <a:avLst/>
            </a:prstGeom>
            <a:solidFill>
              <a:srgbClr val="FFFF00"/>
            </a:solidFill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Text Box 33"/>
            <p:cNvSpPr txBox="1">
              <a:spLocks noChangeArrowheads="1"/>
            </p:cNvSpPr>
            <p:nvPr/>
          </p:nvSpPr>
          <p:spPr bwMode="auto">
            <a:xfrm>
              <a:off x="107320080" y="111953040"/>
              <a:ext cx="822960" cy="472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  <a:cs typeface="Arial" pitchFamily="34" charset="0"/>
                </a:rPr>
                <a:t>DDI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4737254" y="77118"/>
            <a:ext cx="3305060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The Big Picture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01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70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14439" y="535295"/>
            <a:ext cx="2960838" cy="4846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</p:pic>
      <p:grpSp>
        <p:nvGrpSpPr>
          <p:cNvPr id="11" name="Group 16"/>
          <p:cNvGrpSpPr>
            <a:grpSpLocks/>
          </p:cNvGrpSpPr>
          <p:nvPr/>
        </p:nvGrpSpPr>
        <p:grpSpPr bwMode="auto">
          <a:xfrm>
            <a:off x="1102217" y="5552522"/>
            <a:ext cx="1173163" cy="1173162"/>
            <a:chOff x="115445920" y="110912530"/>
            <a:chExt cx="1828571" cy="1828571"/>
          </a:xfrm>
        </p:grpSpPr>
        <p:pic>
          <p:nvPicPr>
            <p:cNvPr id="200721" name="Picture 17" descr="MC900434925[1]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445920" y="110912530"/>
              <a:ext cx="1828571" cy="1828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12" name="Oval 18"/>
            <p:cNvSpPr>
              <a:spLocks noChangeArrowheads="1"/>
            </p:cNvSpPr>
            <p:nvPr/>
          </p:nvSpPr>
          <p:spPr bwMode="auto">
            <a:xfrm>
              <a:off x="115825435" y="111180846"/>
              <a:ext cx="1039092" cy="718458"/>
            </a:xfrm>
            <a:prstGeom prst="ellipse">
              <a:avLst/>
            </a:prstGeom>
            <a:solidFill>
              <a:srgbClr val="FFC000"/>
            </a:solidFill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3" name="Group 19"/>
          <p:cNvGrpSpPr>
            <a:grpSpLocks/>
          </p:cNvGrpSpPr>
          <p:nvPr/>
        </p:nvGrpSpPr>
        <p:grpSpPr bwMode="auto">
          <a:xfrm>
            <a:off x="2507418" y="4930138"/>
            <a:ext cx="1173162" cy="1173162"/>
            <a:chOff x="115624062" y="111090672"/>
            <a:chExt cx="1828571" cy="1828571"/>
          </a:xfrm>
        </p:grpSpPr>
        <p:pic>
          <p:nvPicPr>
            <p:cNvPr id="200724" name="Picture 20" descr="MC900434925[1]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624062" y="111090672"/>
              <a:ext cx="1828571" cy="1828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14" name="Oval 21"/>
            <p:cNvSpPr>
              <a:spLocks noChangeArrowheads="1"/>
            </p:cNvSpPr>
            <p:nvPr/>
          </p:nvSpPr>
          <p:spPr bwMode="auto">
            <a:xfrm>
              <a:off x="116003577" y="111358989"/>
              <a:ext cx="1039092" cy="718457"/>
            </a:xfrm>
            <a:prstGeom prst="ellipse">
              <a:avLst/>
            </a:prstGeom>
            <a:solidFill>
              <a:srgbClr val="92D050"/>
            </a:solidFill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5" name="Group 22"/>
          <p:cNvGrpSpPr>
            <a:grpSpLocks/>
          </p:cNvGrpSpPr>
          <p:nvPr/>
        </p:nvGrpSpPr>
        <p:grpSpPr bwMode="auto">
          <a:xfrm>
            <a:off x="2108277" y="5450609"/>
            <a:ext cx="1173162" cy="1173162"/>
            <a:chOff x="117685425" y="110199961"/>
            <a:chExt cx="1828571" cy="1828571"/>
          </a:xfrm>
        </p:grpSpPr>
        <p:pic>
          <p:nvPicPr>
            <p:cNvPr id="200727" name="Picture 23" descr="MC900434925[1]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685425" y="110199961"/>
              <a:ext cx="1828571" cy="1828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16" name="Oval 24"/>
            <p:cNvSpPr>
              <a:spLocks noChangeArrowheads="1"/>
            </p:cNvSpPr>
            <p:nvPr/>
          </p:nvSpPr>
          <p:spPr bwMode="auto">
            <a:xfrm>
              <a:off x="118064940" y="110468276"/>
              <a:ext cx="1039092" cy="718458"/>
            </a:xfrm>
            <a:prstGeom prst="ellipse">
              <a:avLst/>
            </a:prstGeom>
            <a:solidFill>
              <a:srgbClr val="00B0F0"/>
            </a:solidFill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7" name="Group 26"/>
          <p:cNvGrpSpPr>
            <a:grpSpLocks/>
          </p:cNvGrpSpPr>
          <p:nvPr/>
        </p:nvGrpSpPr>
        <p:grpSpPr bwMode="auto">
          <a:xfrm>
            <a:off x="-5616" y="4794971"/>
            <a:ext cx="1828800" cy="1828800"/>
            <a:chOff x="105566837" y="111969830"/>
            <a:chExt cx="1828571" cy="1828571"/>
          </a:xfrm>
        </p:grpSpPr>
        <p:pic>
          <p:nvPicPr>
            <p:cNvPr id="200731" name="Picture 27" descr="MC900434925[1]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566837" y="111969830"/>
              <a:ext cx="1828571" cy="1828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18" name="Oval 28"/>
            <p:cNvSpPr>
              <a:spLocks noChangeArrowheads="1"/>
            </p:cNvSpPr>
            <p:nvPr/>
          </p:nvSpPr>
          <p:spPr bwMode="auto">
            <a:xfrm>
              <a:off x="105946352" y="112222906"/>
              <a:ext cx="1039092" cy="718458"/>
            </a:xfrm>
            <a:prstGeom prst="ellipse">
              <a:avLst/>
            </a:prstGeom>
            <a:solidFill>
              <a:srgbClr val="0000FF"/>
            </a:solidFill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Text Box 29"/>
            <p:cNvSpPr txBox="1">
              <a:spLocks noChangeArrowheads="1"/>
            </p:cNvSpPr>
            <p:nvPr/>
          </p:nvSpPr>
          <p:spPr bwMode="auto">
            <a:xfrm>
              <a:off x="106070400" y="112349280"/>
              <a:ext cx="822960" cy="472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 Black" pitchFamily="34" charset="0"/>
                  <a:cs typeface="Arial" pitchFamily="34" charset="0"/>
                </a:rPr>
                <a:t>CCLS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0" name="Group 30"/>
          <p:cNvGrpSpPr>
            <a:grpSpLocks/>
          </p:cNvGrpSpPr>
          <p:nvPr/>
        </p:nvGrpSpPr>
        <p:grpSpPr bwMode="auto">
          <a:xfrm>
            <a:off x="1321073" y="4180812"/>
            <a:ext cx="1828800" cy="1827212"/>
            <a:chOff x="106804304" y="111579957"/>
            <a:chExt cx="1828571" cy="1828571"/>
          </a:xfrm>
        </p:grpSpPr>
        <p:pic>
          <p:nvPicPr>
            <p:cNvPr id="200735" name="Picture 31" descr="MC900434925[1]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804304" y="111579957"/>
              <a:ext cx="1828571" cy="1828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21" name="Oval 32"/>
            <p:cNvSpPr>
              <a:spLocks noChangeArrowheads="1"/>
            </p:cNvSpPr>
            <p:nvPr/>
          </p:nvSpPr>
          <p:spPr bwMode="auto">
            <a:xfrm>
              <a:off x="107171984" y="111844380"/>
              <a:ext cx="1039092" cy="718458"/>
            </a:xfrm>
            <a:prstGeom prst="ellipse">
              <a:avLst/>
            </a:prstGeom>
            <a:solidFill>
              <a:srgbClr val="FFFF00"/>
            </a:solidFill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Text Box 33"/>
            <p:cNvSpPr txBox="1">
              <a:spLocks noChangeArrowheads="1"/>
            </p:cNvSpPr>
            <p:nvPr/>
          </p:nvSpPr>
          <p:spPr bwMode="auto">
            <a:xfrm>
              <a:off x="107320080" y="111953040"/>
              <a:ext cx="822960" cy="472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  <a:cs typeface="Arial" pitchFamily="34" charset="0"/>
                </a:rPr>
                <a:t>DDI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3" name="Group 34"/>
          <p:cNvGrpSpPr>
            <a:grpSpLocks/>
          </p:cNvGrpSpPr>
          <p:nvPr/>
        </p:nvGrpSpPr>
        <p:grpSpPr bwMode="auto">
          <a:xfrm>
            <a:off x="3020682" y="4863658"/>
            <a:ext cx="1827212" cy="1828800"/>
            <a:chOff x="107985940" y="112185070"/>
            <a:chExt cx="1828571" cy="1828571"/>
          </a:xfrm>
        </p:grpSpPr>
        <p:pic>
          <p:nvPicPr>
            <p:cNvPr id="200739" name="Picture 35" descr="MC900434925[1]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985940" y="112185070"/>
              <a:ext cx="1828571" cy="1828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24" name="Oval 36"/>
            <p:cNvSpPr>
              <a:spLocks noChangeArrowheads="1"/>
            </p:cNvSpPr>
            <p:nvPr/>
          </p:nvSpPr>
          <p:spPr bwMode="auto">
            <a:xfrm>
              <a:off x="108365455" y="112438146"/>
              <a:ext cx="1039092" cy="718458"/>
            </a:xfrm>
            <a:prstGeom prst="ellipse">
              <a:avLst/>
            </a:prstGeom>
            <a:solidFill>
              <a:srgbClr val="C00000"/>
            </a:solidFill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5" name="Text Box 37"/>
            <p:cNvSpPr txBox="1">
              <a:spLocks noChangeArrowheads="1"/>
            </p:cNvSpPr>
            <p:nvPr/>
          </p:nvSpPr>
          <p:spPr bwMode="auto">
            <a:xfrm>
              <a:off x="108485940" y="112555020"/>
              <a:ext cx="868680" cy="4876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4737254" y="77118"/>
            <a:ext cx="3305060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The Big Picture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6" name="Bent-Up Arrow 25"/>
          <p:cNvSpPr/>
          <p:nvPr/>
        </p:nvSpPr>
        <p:spPr>
          <a:xfrm flipH="1" flipV="1">
            <a:off x="3149872" y="2044217"/>
            <a:ext cx="4374733" cy="3050199"/>
          </a:xfrm>
          <a:prstGeom prst="bentUpArrow">
            <a:avLst>
              <a:gd name="adj1" fmla="val 26685"/>
              <a:gd name="adj2" fmla="val 24438"/>
              <a:gd name="adj3" fmla="val 25000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Text Box 29"/>
          <p:cNvSpPr txBox="1">
            <a:spLocks noChangeArrowheads="1"/>
          </p:cNvSpPr>
          <p:nvPr/>
        </p:nvSpPr>
        <p:spPr bwMode="auto">
          <a:xfrm>
            <a:off x="5055563" y="2207188"/>
            <a:ext cx="2429912" cy="76174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 Black" pitchFamily="34" charset="0"/>
                <a:cs typeface="Arial" pitchFamily="34" charset="0"/>
              </a:rPr>
              <a:t>Practice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64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70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14439" y="535295"/>
            <a:ext cx="2960838" cy="4846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</p:pic>
      <p:grpSp>
        <p:nvGrpSpPr>
          <p:cNvPr id="11" name="Group 16"/>
          <p:cNvGrpSpPr>
            <a:grpSpLocks/>
          </p:cNvGrpSpPr>
          <p:nvPr/>
        </p:nvGrpSpPr>
        <p:grpSpPr bwMode="auto">
          <a:xfrm>
            <a:off x="1102217" y="5552522"/>
            <a:ext cx="1173163" cy="1173162"/>
            <a:chOff x="115445920" y="110912530"/>
            <a:chExt cx="1828571" cy="1828571"/>
          </a:xfrm>
        </p:grpSpPr>
        <p:pic>
          <p:nvPicPr>
            <p:cNvPr id="200721" name="Picture 17" descr="MC900434925[1]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445920" y="110912530"/>
              <a:ext cx="1828571" cy="1828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12" name="Oval 18"/>
            <p:cNvSpPr>
              <a:spLocks noChangeArrowheads="1"/>
            </p:cNvSpPr>
            <p:nvPr/>
          </p:nvSpPr>
          <p:spPr bwMode="auto">
            <a:xfrm>
              <a:off x="115825435" y="111180846"/>
              <a:ext cx="1039092" cy="718458"/>
            </a:xfrm>
            <a:prstGeom prst="ellipse">
              <a:avLst/>
            </a:prstGeom>
            <a:solidFill>
              <a:srgbClr val="FFC000"/>
            </a:solidFill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3" name="Group 19"/>
          <p:cNvGrpSpPr>
            <a:grpSpLocks/>
          </p:cNvGrpSpPr>
          <p:nvPr/>
        </p:nvGrpSpPr>
        <p:grpSpPr bwMode="auto">
          <a:xfrm>
            <a:off x="2507418" y="4930138"/>
            <a:ext cx="1173162" cy="1173162"/>
            <a:chOff x="115624062" y="111090672"/>
            <a:chExt cx="1828571" cy="1828571"/>
          </a:xfrm>
        </p:grpSpPr>
        <p:pic>
          <p:nvPicPr>
            <p:cNvPr id="200724" name="Picture 20" descr="MC900434925[1]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624062" y="111090672"/>
              <a:ext cx="1828571" cy="1828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14" name="Oval 21"/>
            <p:cNvSpPr>
              <a:spLocks noChangeArrowheads="1"/>
            </p:cNvSpPr>
            <p:nvPr/>
          </p:nvSpPr>
          <p:spPr bwMode="auto">
            <a:xfrm>
              <a:off x="116003577" y="111358989"/>
              <a:ext cx="1039092" cy="718457"/>
            </a:xfrm>
            <a:prstGeom prst="ellipse">
              <a:avLst/>
            </a:prstGeom>
            <a:solidFill>
              <a:srgbClr val="92D050"/>
            </a:solidFill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5" name="Group 22"/>
          <p:cNvGrpSpPr>
            <a:grpSpLocks/>
          </p:cNvGrpSpPr>
          <p:nvPr/>
        </p:nvGrpSpPr>
        <p:grpSpPr bwMode="auto">
          <a:xfrm>
            <a:off x="2108277" y="5450609"/>
            <a:ext cx="1173162" cy="1173162"/>
            <a:chOff x="117685425" y="110199961"/>
            <a:chExt cx="1828571" cy="1828571"/>
          </a:xfrm>
        </p:grpSpPr>
        <p:pic>
          <p:nvPicPr>
            <p:cNvPr id="200727" name="Picture 23" descr="MC900434925[1]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685425" y="110199961"/>
              <a:ext cx="1828571" cy="1828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16" name="Oval 24"/>
            <p:cNvSpPr>
              <a:spLocks noChangeArrowheads="1"/>
            </p:cNvSpPr>
            <p:nvPr/>
          </p:nvSpPr>
          <p:spPr bwMode="auto">
            <a:xfrm>
              <a:off x="118064940" y="110468276"/>
              <a:ext cx="1039092" cy="718458"/>
            </a:xfrm>
            <a:prstGeom prst="ellipse">
              <a:avLst/>
            </a:prstGeom>
            <a:solidFill>
              <a:srgbClr val="00B0F0"/>
            </a:solidFill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7" name="Group 26"/>
          <p:cNvGrpSpPr>
            <a:grpSpLocks/>
          </p:cNvGrpSpPr>
          <p:nvPr/>
        </p:nvGrpSpPr>
        <p:grpSpPr bwMode="auto">
          <a:xfrm>
            <a:off x="-5616" y="4794971"/>
            <a:ext cx="1828800" cy="1828800"/>
            <a:chOff x="105566837" y="111969830"/>
            <a:chExt cx="1828571" cy="1828571"/>
          </a:xfrm>
        </p:grpSpPr>
        <p:pic>
          <p:nvPicPr>
            <p:cNvPr id="200731" name="Picture 27" descr="MC900434925[1]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566837" y="111969830"/>
              <a:ext cx="1828571" cy="1828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18" name="Oval 28"/>
            <p:cNvSpPr>
              <a:spLocks noChangeArrowheads="1"/>
            </p:cNvSpPr>
            <p:nvPr/>
          </p:nvSpPr>
          <p:spPr bwMode="auto">
            <a:xfrm>
              <a:off x="105946352" y="112222906"/>
              <a:ext cx="1039092" cy="718458"/>
            </a:xfrm>
            <a:prstGeom prst="ellipse">
              <a:avLst/>
            </a:prstGeom>
            <a:solidFill>
              <a:srgbClr val="0000FF"/>
            </a:solidFill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Text Box 29"/>
            <p:cNvSpPr txBox="1">
              <a:spLocks noChangeArrowheads="1"/>
            </p:cNvSpPr>
            <p:nvPr/>
          </p:nvSpPr>
          <p:spPr bwMode="auto">
            <a:xfrm>
              <a:off x="106070400" y="112349280"/>
              <a:ext cx="822960" cy="472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 Black" pitchFamily="34" charset="0"/>
                  <a:cs typeface="Arial" pitchFamily="34" charset="0"/>
                </a:rPr>
                <a:t>CCLS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0" name="Group 30"/>
          <p:cNvGrpSpPr>
            <a:grpSpLocks/>
          </p:cNvGrpSpPr>
          <p:nvPr/>
        </p:nvGrpSpPr>
        <p:grpSpPr bwMode="auto">
          <a:xfrm>
            <a:off x="1321073" y="4180812"/>
            <a:ext cx="1828800" cy="1827212"/>
            <a:chOff x="106804304" y="111579957"/>
            <a:chExt cx="1828571" cy="1828571"/>
          </a:xfrm>
        </p:grpSpPr>
        <p:pic>
          <p:nvPicPr>
            <p:cNvPr id="200735" name="Picture 31" descr="MC900434925[1]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804304" y="111579957"/>
              <a:ext cx="1828571" cy="1828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21" name="Oval 32"/>
            <p:cNvSpPr>
              <a:spLocks noChangeArrowheads="1"/>
            </p:cNvSpPr>
            <p:nvPr/>
          </p:nvSpPr>
          <p:spPr bwMode="auto">
            <a:xfrm>
              <a:off x="107171984" y="111844380"/>
              <a:ext cx="1039092" cy="718458"/>
            </a:xfrm>
            <a:prstGeom prst="ellipse">
              <a:avLst/>
            </a:prstGeom>
            <a:solidFill>
              <a:srgbClr val="FFFF00"/>
            </a:solidFill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Text Box 33"/>
            <p:cNvSpPr txBox="1">
              <a:spLocks noChangeArrowheads="1"/>
            </p:cNvSpPr>
            <p:nvPr/>
          </p:nvSpPr>
          <p:spPr bwMode="auto">
            <a:xfrm>
              <a:off x="107320080" y="111953040"/>
              <a:ext cx="822960" cy="472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  <a:cs typeface="Arial" pitchFamily="34" charset="0"/>
                </a:rPr>
                <a:t>DDI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3" name="Group 34"/>
          <p:cNvGrpSpPr>
            <a:grpSpLocks/>
          </p:cNvGrpSpPr>
          <p:nvPr/>
        </p:nvGrpSpPr>
        <p:grpSpPr bwMode="auto">
          <a:xfrm>
            <a:off x="3020682" y="4863658"/>
            <a:ext cx="1827212" cy="1828800"/>
            <a:chOff x="107985940" y="112185070"/>
            <a:chExt cx="1828571" cy="1828571"/>
          </a:xfrm>
        </p:grpSpPr>
        <p:pic>
          <p:nvPicPr>
            <p:cNvPr id="200739" name="Picture 35" descr="MC900434925[1]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985940" y="112185070"/>
              <a:ext cx="1828571" cy="1828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24" name="Oval 36"/>
            <p:cNvSpPr>
              <a:spLocks noChangeArrowheads="1"/>
            </p:cNvSpPr>
            <p:nvPr/>
          </p:nvSpPr>
          <p:spPr bwMode="auto">
            <a:xfrm>
              <a:off x="108365455" y="112438146"/>
              <a:ext cx="1039092" cy="718458"/>
            </a:xfrm>
            <a:prstGeom prst="ellipse">
              <a:avLst/>
            </a:prstGeom>
            <a:solidFill>
              <a:srgbClr val="C00000"/>
            </a:solidFill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5" name="Text Box 37"/>
            <p:cNvSpPr txBox="1">
              <a:spLocks noChangeArrowheads="1"/>
            </p:cNvSpPr>
            <p:nvPr/>
          </p:nvSpPr>
          <p:spPr bwMode="auto">
            <a:xfrm>
              <a:off x="108485940" y="112555020"/>
              <a:ext cx="868680" cy="4876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 Black" pitchFamily="34" charset="0"/>
                  <a:cs typeface="Arial" pitchFamily="34" charset="0"/>
                </a:rPr>
                <a:t>APPR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4737254" y="77118"/>
            <a:ext cx="3305060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The Big Picture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27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70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14439" y="535295"/>
            <a:ext cx="2960838" cy="4846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</p:pic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4289133" y="3646263"/>
            <a:ext cx="2027237" cy="2047875"/>
            <a:chOff x="110528100" y="108602012"/>
            <a:chExt cx="2026877" cy="2048008"/>
          </a:xfrm>
        </p:grpSpPr>
        <p:pic>
          <p:nvPicPr>
            <p:cNvPr id="200709" name="Picture 5" descr="MC900252121[1]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728920" y="108602012"/>
              <a:ext cx="1826057" cy="16815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4" name="Text Box 6"/>
            <p:cNvSpPr txBox="1">
              <a:spLocks noChangeArrowheads="1"/>
            </p:cNvSpPr>
            <p:nvPr/>
          </p:nvSpPr>
          <p:spPr bwMode="auto">
            <a:xfrm>
              <a:off x="110528100" y="110055660"/>
              <a:ext cx="1584960" cy="594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Board of Ed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" name="Group 16"/>
          <p:cNvGrpSpPr>
            <a:grpSpLocks/>
          </p:cNvGrpSpPr>
          <p:nvPr/>
        </p:nvGrpSpPr>
        <p:grpSpPr bwMode="auto">
          <a:xfrm>
            <a:off x="1102217" y="5552522"/>
            <a:ext cx="1173163" cy="1173162"/>
            <a:chOff x="115445920" y="110912530"/>
            <a:chExt cx="1828571" cy="1828571"/>
          </a:xfrm>
        </p:grpSpPr>
        <p:pic>
          <p:nvPicPr>
            <p:cNvPr id="200721" name="Picture 17" descr="MC900434925[1]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445920" y="110912530"/>
              <a:ext cx="1828571" cy="1828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12" name="Oval 18"/>
            <p:cNvSpPr>
              <a:spLocks noChangeArrowheads="1"/>
            </p:cNvSpPr>
            <p:nvPr/>
          </p:nvSpPr>
          <p:spPr bwMode="auto">
            <a:xfrm>
              <a:off x="115825435" y="111180846"/>
              <a:ext cx="1039092" cy="718458"/>
            </a:xfrm>
            <a:prstGeom prst="ellipse">
              <a:avLst/>
            </a:prstGeom>
            <a:solidFill>
              <a:srgbClr val="FFC000"/>
            </a:solidFill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3" name="Group 19"/>
          <p:cNvGrpSpPr>
            <a:grpSpLocks/>
          </p:cNvGrpSpPr>
          <p:nvPr/>
        </p:nvGrpSpPr>
        <p:grpSpPr bwMode="auto">
          <a:xfrm>
            <a:off x="2507418" y="4930138"/>
            <a:ext cx="1173162" cy="1173162"/>
            <a:chOff x="115624062" y="111090672"/>
            <a:chExt cx="1828571" cy="1828571"/>
          </a:xfrm>
        </p:grpSpPr>
        <p:pic>
          <p:nvPicPr>
            <p:cNvPr id="200724" name="Picture 20" descr="MC900434925[1]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624062" y="111090672"/>
              <a:ext cx="1828571" cy="1828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14" name="Oval 21"/>
            <p:cNvSpPr>
              <a:spLocks noChangeArrowheads="1"/>
            </p:cNvSpPr>
            <p:nvPr/>
          </p:nvSpPr>
          <p:spPr bwMode="auto">
            <a:xfrm>
              <a:off x="116003577" y="111358989"/>
              <a:ext cx="1039092" cy="718457"/>
            </a:xfrm>
            <a:prstGeom prst="ellipse">
              <a:avLst/>
            </a:prstGeom>
            <a:solidFill>
              <a:srgbClr val="92D050"/>
            </a:solidFill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5" name="Group 22"/>
          <p:cNvGrpSpPr>
            <a:grpSpLocks/>
          </p:cNvGrpSpPr>
          <p:nvPr/>
        </p:nvGrpSpPr>
        <p:grpSpPr bwMode="auto">
          <a:xfrm>
            <a:off x="2108277" y="5450609"/>
            <a:ext cx="1173162" cy="1173162"/>
            <a:chOff x="117685425" y="110199961"/>
            <a:chExt cx="1828571" cy="1828571"/>
          </a:xfrm>
        </p:grpSpPr>
        <p:pic>
          <p:nvPicPr>
            <p:cNvPr id="200727" name="Picture 23" descr="MC900434925[1]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685425" y="110199961"/>
              <a:ext cx="1828571" cy="1828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16" name="Oval 24"/>
            <p:cNvSpPr>
              <a:spLocks noChangeArrowheads="1"/>
            </p:cNvSpPr>
            <p:nvPr/>
          </p:nvSpPr>
          <p:spPr bwMode="auto">
            <a:xfrm>
              <a:off x="118064940" y="110468276"/>
              <a:ext cx="1039092" cy="718458"/>
            </a:xfrm>
            <a:prstGeom prst="ellipse">
              <a:avLst/>
            </a:prstGeom>
            <a:solidFill>
              <a:srgbClr val="00B0F0"/>
            </a:solidFill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7" name="Group 26"/>
          <p:cNvGrpSpPr>
            <a:grpSpLocks/>
          </p:cNvGrpSpPr>
          <p:nvPr/>
        </p:nvGrpSpPr>
        <p:grpSpPr bwMode="auto">
          <a:xfrm>
            <a:off x="-5616" y="4794971"/>
            <a:ext cx="1828800" cy="1828800"/>
            <a:chOff x="105566837" y="111969830"/>
            <a:chExt cx="1828571" cy="1828571"/>
          </a:xfrm>
        </p:grpSpPr>
        <p:pic>
          <p:nvPicPr>
            <p:cNvPr id="200731" name="Picture 27" descr="MC900434925[1]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566837" y="111969830"/>
              <a:ext cx="1828571" cy="1828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18" name="Oval 28"/>
            <p:cNvSpPr>
              <a:spLocks noChangeArrowheads="1"/>
            </p:cNvSpPr>
            <p:nvPr/>
          </p:nvSpPr>
          <p:spPr bwMode="auto">
            <a:xfrm>
              <a:off x="105946352" y="112222906"/>
              <a:ext cx="1039092" cy="718458"/>
            </a:xfrm>
            <a:prstGeom prst="ellipse">
              <a:avLst/>
            </a:prstGeom>
            <a:solidFill>
              <a:srgbClr val="0000FF"/>
            </a:solidFill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Text Box 29"/>
            <p:cNvSpPr txBox="1">
              <a:spLocks noChangeArrowheads="1"/>
            </p:cNvSpPr>
            <p:nvPr/>
          </p:nvSpPr>
          <p:spPr bwMode="auto">
            <a:xfrm>
              <a:off x="106070400" y="112349280"/>
              <a:ext cx="822960" cy="472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 Black" pitchFamily="34" charset="0"/>
                  <a:cs typeface="Arial" pitchFamily="34" charset="0"/>
                </a:rPr>
                <a:t>CCLS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0" name="Group 30"/>
          <p:cNvGrpSpPr>
            <a:grpSpLocks/>
          </p:cNvGrpSpPr>
          <p:nvPr/>
        </p:nvGrpSpPr>
        <p:grpSpPr bwMode="auto">
          <a:xfrm>
            <a:off x="1321073" y="4180812"/>
            <a:ext cx="1828800" cy="1827212"/>
            <a:chOff x="106804304" y="111579957"/>
            <a:chExt cx="1828571" cy="1828571"/>
          </a:xfrm>
        </p:grpSpPr>
        <p:pic>
          <p:nvPicPr>
            <p:cNvPr id="200735" name="Picture 31" descr="MC900434925[1]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804304" y="111579957"/>
              <a:ext cx="1828571" cy="1828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21" name="Oval 32"/>
            <p:cNvSpPr>
              <a:spLocks noChangeArrowheads="1"/>
            </p:cNvSpPr>
            <p:nvPr/>
          </p:nvSpPr>
          <p:spPr bwMode="auto">
            <a:xfrm>
              <a:off x="107171984" y="111844380"/>
              <a:ext cx="1039092" cy="718458"/>
            </a:xfrm>
            <a:prstGeom prst="ellipse">
              <a:avLst/>
            </a:prstGeom>
            <a:solidFill>
              <a:srgbClr val="FFFF00"/>
            </a:solidFill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Text Box 33"/>
            <p:cNvSpPr txBox="1">
              <a:spLocks noChangeArrowheads="1"/>
            </p:cNvSpPr>
            <p:nvPr/>
          </p:nvSpPr>
          <p:spPr bwMode="auto">
            <a:xfrm>
              <a:off x="107320080" y="111953040"/>
              <a:ext cx="822960" cy="472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  <a:cs typeface="Arial" pitchFamily="34" charset="0"/>
                </a:rPr>
                <a:t>DDI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3" name="Group 34"/>
          <p:cNvGrpSpPr>
            <a:grpSpLocks/>
          </p:cNvGrpSpPr>
          <p:nvPr/>
        </p:nvGrpSpPr>
        <p:grpSpPr bwMode="auto">
          <a:xfrm>
            <a:off x="3020682" y="4863658"/>
            <a:ext cx="1827212" cy="1828800"/>
            <a:chOff x="107985940" y="112185070"/>
            <a:chExt cx="1828571" cy="1828571"/>
          </a:xfrm>
        </p:grpSpPr>
        <p:pic>
          <p:nvPicPr>
            <p:cNvPr id="200739" name="Picture 35" descr="MC900434925[1]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985940" y="112185070"/>
              <a:ext cx="1828571" cy="1828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24" name="Oval 36"/>
            <p:cNvSpPr>
              <a:spLocks noChangeArrowheads="1"/>
            </p:cNvSpPr>
            <p:nvPr/>
          </p:nvSpPr>
          <p:spPr bwMode="auto">
            <a:xfrm>
              <a:off x="108365455" y="112438146"/>
              <a:ext cx="1039092" cy="718458"/>
            </a:xfrm>
            <a:prstGeom prst="ellipse">
              <a:avLst/>
            </a:prstGeom>
            <a:solidFill>
              <a:srgbClr val="C00000"/>
            </a:solidFill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5" name="Text Box 37"/>
            <p:cNvSpPr txBox="1">
              <a:spLocks noChangeArrowheads="1"/>
            </p:cNvSpPr>
            <p:nvPr/>
          </p:nvSpPr>
          <p:spPr bwMode="auto">
            <a:xfrm>
              <a:off x="108485940" y="112555020"/>
              <a:ext cx="868680" cy="4876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 Black" pitchFamily="34" charset="0"/>
                  <a:cs typeface="Arial" pitchFamily="34" charset="0"/>
                </a:rPr>
                <a:t>APPR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4737254" y="77118"/>
            <a:ext cx="3305060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The Big Picture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34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2771</TotalTime>
  <Words>91</Words>
  <Application>Microsoft Office PowerPoint</Application>
  <PresentationFormat>On-screen Show (4:3)</PresentationFormat>
  <Paragraphs>59</Paragraphs>
  <Slides>12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Links</vt:lpstr>
      </vt:variant>
      <vt:variant>
        <vt:i4>7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Austin</vt:lpstr>
      <vt:lpstr>???</vt:lpstr>
      <vt:lpstr>???</vt:lpstr>
      <vt:lpstr>???</vt:lpstr>
      <vt:lpstr>???</vt:lpstr>
      <vt:lpstr>???</vt:lpstr>
      <vt:lpstr>???</vt:lpstr>
      <vt:lpstr>???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Teaching &amp; Learning Consultants,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NYSED August 4-5, 2011 Teaching &amp; Learning Solutions teachinglearningsolutions.com Albert (Duffy) Miller Ed.D   Bernadette (Bernie) Cleland, Ed.D</dc:title>
  <dc:creator>Bernadette Cleland</dc:creator>
  <cp:lastModifiedBy>jcraig</cp:lastModifiedBy>
  <cp:revision>133</cp:revision>
  <cp:lastPrinted>2011-08-09T11:01:54Z</cp:lastPrinted>
  <dcterms:created xsi:type="dcterms:W3CDTF">2011-07-19T17:00:47Z</dcterms:created>
  <dcterms:modified xsi:type="dcterms:W3CDTF">2011-08-15T16:12:49Z</dcterms:modified>
</cp:coreProperties>
</file>