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notesMasterIdLst>
    <p:notesMasterId r:id="rId12"/>
  </p:notesMasterIdLst>
  <p:handoutMasterIdLst>
    <p:handoutMasterId r:id="rId13"/>
  </p:handoutMasterIdLst>
  <p:sldIdLst>
    <p:sldId id="460" r:id="rId2"/>
    <p:sldId id="461" r:id="rId3"/>
    <p:sldId id="462" r:id="rId4"/>
    <p:sldId id="463" r:id="rId5"/>
    <p:sldId id="464" r:id="rId6"/>
    <p:sldId id="465" r:id="rId7"/>
    <p:sldId id="466" r:id="rId8"/>
    <p:sldId id="467" r:id="rId9"/>
    <p:sldId id="468" r:id="rId10"/>
    <p:sldId id="469" r:id="rId1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599" autoAdjust="0"/>
    <p:restoredTop sz="94677" autoAdjust="0"/>
  </p:normalViewPr>
  <p:slideViewPr>
    <p:cSldViewPr snapToGrid="0" snapToObjects="1">
      <p:cViewPr>
        <p:scale>
          <a:sx n="50" d="100"/>
          <a:sy n="50" d="100"/>
        </p:scale>
        <p:origin x="-1842" y="-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728" y="144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854EDFB-DB4E-456D-B344-8F3F449FA43C}" type="datetime1">
              <a:rPr lang="en-US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16EBBE-4CD9-4BA7-933F-B1743D11AE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142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802DEF9-9E33-4123-AEB6-4EC92F5453F7}" type="datetime1">
              <a:rPr lang="en-US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9BE405-DFDE-47BA-8FA6-7E7336362F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13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6A60BF92-8438-4648-974A-03C1F5CAB01F}" type="datetime1">
              <a:rPr lang="en-US" smtClean="0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C362B2F-ED76-4006-ADBD-C52FFE2FF6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8701612-AD8D-422A-B536-493483EFB7F3}" type="datetime1">
              <a:rPr lang="en-US" smtClean="0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17948A34-C455-4D4C-86C0-31A11E7559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33596A-3688-4485-8ABD-5C43BE346262}" type="datetime1">
              <a:rPr lang="en-US" smtClean="0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91C0A80E-A877-4CBD-8B56-827D3A55A1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459393A-ED11-4CA9-9736-73148990616C}" type="datetime1">
              <a:rPr lang="en-US" smtClean="0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80F4B75F-2EFA-4AF6-B4A9-B25AED3D8D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48F9EEB-8CFD-432A-B212-43AB64C9E14D}" type="datetime1">
              <a:rPr lang="en-US" smtClean="0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8F8E5B00-93D5-4A09-8983-BCC52DFF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D1DAF66-78AA-4827-A267-391BAED26807}" type="datetime1">
              <a:rPr lang="en-US" smtClean="0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029792BB-AC07-4892-B842-ADEF9B3C37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D3A80E3-73FE-4AD7-BE49-6E0238C09A7A}" type="datetime1">
              <a:rPr lang="en-US" smtClean="0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AF534443-92A7-4034-B99C-79A474AFEC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AE7338D-E8B6-40A5-8300-6AE21B544B0F}" type="datetime1">
              <a:rPr lang="en-US" smtClean="0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E8E05886-9F8E-40C4-B8AF-7A7A74DA24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1C67B6-C76E-4BD8-BC89-B45D22B52B19}" type="datetime1">
              <a:rPr lang="en-US" smtClean="0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4F339F1E-886A-4737-85BE-1893A3C185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6C95436-B1A3-4276-BC9D-7DE8437723E0}" type="datetime1">
              <a:rPr lang="en-US" smtClean="0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D4025B83-376D-4B22-82FA-6EC35E7656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D2355EA-8908-480F-8AF8-4D42EDBCC948}" type="datetime1">
              <a:rPr lang="en-US" smtClean="0"/>
              <a:pPr>
                <a:defRPr/>
              </a:pPr>
              <a:t>10/20/2011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7DA8EF34-3D6F-4F16-AA18-B76D95CE04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 userDrawn="1"/>
        </p:nvSpPr>
        <p:spPr>
          <a:xfrm>
            <a:off x="4649096" y="-34321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1524000"/>
            <a:ext cx="79248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latin typeface="Arial Black" pitchFamily="34" charset="0"/>
              </a:rPr>
              <a:t>Ever wonder about those people who say they are giving more than 100 percent?</a:t>
            </a:r>
          </a:p>
        </p:txBody>
      </p:sp>
    </p:spTree>
    <p:extLst>
      <p:ext uri="{BB962C8B-B14F-4D97-AF65-F5344CB8AC3E}">
        <p14:creationId xmlns:p14="http://schemas.microsoft.com/office/powerpoint/2010/main" val="1213841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457200" y="990600"/>
            <a:ext cx="8153400" cy="4876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4800" smtClean="0">
                <a:latin typeface="Arial Black" pitchFamily="34" charset="0"/>
              </a:rPr>
              <a:t>So, it stands to reason that hard work and knowledge will get you close, attitude will get you there, but bullshit will put you over the top.</a:t>
            </a:r>
          </a:p>
        </p:txBody>
      </p:sp>
    </p:spTree>
    <p:extLst>
      <p:ext uri="{BB962C8B-B14F-4D97-AF65-F5344CB8AC3E}">
        <p14:creationId xmlns:p14="http://schemas.microsoft.com/office/powerpoint/2010/main" val="1412720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Text Box 1026"/>
          <p:cNvSpPr txBox="1">
            <a:spLocks noChangeArrowheads="1"/>
          </p:cNvSpPr>
          <p:nvPr/>
        </p:nvSpPr>
        <p:spPr bwMode="auto">
          <a:xfrm>
            <a:off x="304800" y="609600"/>
            <a:ext cx="8382000" cy="521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 Black" pitchFamily="34" charset="0"/>
              </a:rPr>
              <a:t>If: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 Black" pitchFamily="34" charset="0"/>
              </a:rPr>
              <a:t>A B C D E F G H I J K L M N O           P Q R S T U V W X Y Z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 Black" pitchFamily="34" charset="0"/>
              </a:rPr>
              <a:t>Is represented as: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 Black" pitchFamily="34" charset="0"/>
              </a:rPr>
              <a:t>1 2 3 4 5 6 7 8 9 10 11 12 13 14 15 16 17 18 19 20 21 22 23 24 25 26 </a:t>
            </a:r>
          </a:p>
          <a:p>
            <a:pPr eaLnBrk="1" hangingPunct="1">
              <a:spcBef>
                <a:spcPct val="50000"/>
              </a:spcBef>
            </a:pPr>
            <a:endParaRPr lang="en-US" sz="3200">
              <a:latin typeface="Arial Black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 Black" pitchFamily="34" charset="0"/>
              </a:rPr>
              <a:t>Then…</a:t>
            </a:r>
          </a:p>
        </p:txBody>
      </p:sp>
    </p:spTree>
    <p:extLst>
      <p:ext uri="{BB962C8B-B14F-4D97-AF65-F5344CB8AC3E}">
        <p14:creationId xmlns:p14="http://schemas.microsoft.com/office/powerpoint/2010/main" val="3433784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114550"/>
            <a:ext cx="7772400" cy="100012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latin typeface="Arial Black" pitchFamily="34" charset="0"/>
              </a:rPr>
              <a:t>H A R D W O R K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962400"/>
            <a:ext cx="6248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Arial Black" pitchFamily="34" charset="0"/>
              </a:rPr>
              <a:t>8 1 18 4 23 15 18 11</a:t>
            </a:r>
          </a:p>
        </p:txBody>
      </p:sp>
    </p:spTree>
    <p:extLst>
      <p:ext uri="{BB962C8B-B14F-4D97-AF65-F5344CB8AC3E}">
        <p14:creationId xmlns:p14="http://schemas.microsoft.com/office/powerpoint/2010/main" val="1536976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114550"/>
            <a:ext cx="7772400" cy="100012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latin typeface="Arial Black" pitchFamily="34" charset="0"/>
              </a:rPr>
              <a:t>H A R D W O R K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962400"/>
            <a:ext cx="6248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Arial Black" pitchFamily="34" charset="0"/>
              </a:rPr>
              <a:t>8 1 18 4 23 15 18 11  =  98%</a:t>
            </a:r>
          </a:p>
        </p:txBody>
      </p:sp>
    </p:spTree>
    <p:extLst>
      <p:ext uri="{BB962C8B-B14F-4D97-AF65-F5344CB8AC3E}">
        <p14:creationId xmlns:p14="http://schemas.microsoft.com/office/powerpoint/2010/main" val="1524118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114550"/>
            <a:ext cx="7772400" cy="100012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latin typeface="Arial Black" pitchFamily="34" charset="0"/>
              </a:rPr>
              <a:t>K N O W L E D G E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914400" y="3962400"/>
            <a:ext cx="7010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Arial Black" pitchFamily="34" charset="0"/>
              </a:rPr>
              <a:t>11 14 15 23 12 5 4 7 5  =</a:t>
            </a:r>
          </a:p>
        </p:txBody>
      </p:sp>
    </p:spTree>
    <p:extLst>
      <p:ext uri="{BB962C8B-B14F-4D97-AF65-F5344CB8AC3E}">
        <p14:creationId xmlns:p14="http://schemas.microsoft.com/office/powerpoint/2010/main" val="29395790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114550"/>
            <a:ext cx="7772400" cy="100012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latin typeface="Arial Black" pitchFamily="34" charset="0"/>
              </a:rPr>
              <a:t>K N O W L E D G E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914400" y="3962400"/>
            <a:ext cx="7010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Arial Black" pitchFamily="34" charset="0"/>
              </a:rPr>
              <a:t>11 14 15 23 12 5 4 7 5  =  96%</a:t>
            </a:r>
          </a:p>
        </p:txBody>
      </p:sp>
    </p:spTree>
    <p:extLst>
      <p:ext uri="{BB962C8B-B14F-4D97-AF65-F5344CB8AC3E}">
        <p14:creationId xmlns:p14="http://schemas.microsoft.com/office/powerpoint/2010/main" val="3168633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762000" y="1828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latin typeface="Arial Black" pitchFamily="34" charset="0"/>
              </a:rPr>
              <a:t>A T T I T U D E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6363" y="4191000"/>
            <a:ext cx="5656262" cy="122078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Arial Black" pitchFamily="34" charset="0"/>
              </a:rPr>
              <a:t>1 20 20 9 20 21 4 5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295400" y="762000"/>
            <a:ext cx="160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 Black" pitchFamily="34" charset="0"/>
              </a:rPr>
              <a:t>But…</a:t>
            </a:r>
          </a:p>
        </p:txBody>
      </p:sp>
    </p:spTree>
    <p:extLst>
      <p:ext uri="{BB962C8B-B14F-4D97-AF65-F5344CB8AC3E}">
        <p14:creationId xmlns:p14="http://schemas.microsoft.com/office/powerpoint/2010/main" val="383032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762000" y="1828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latin typeface="Arial Black" pitchFamily="34" charset="0"/>
              </a:rPr>
              <a:t>A T T I T U D E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6363" y="4191000"/>
            <a:ext cx="5656262" cy="1220788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4000" smtClean="0">
                <a:latin typeface="Arial Black" pitchFamily="34" charset="0"/>
              </a:rPr>
              <a:t>1 20 20 9 20 21 4 5  = 100%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295400" y="762000"/>
            <a:ext cx="160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 Black" pitchFamily="34" charset="0"/>
              </a:rPr>
              <a:t>But…</a:t>
            </a:r>
          </a:p>
        </p:txBody>
      </p:sp>
    </p:spTree>
    <p:extLst>
      <p:ext uri="{BB962C8B-B14F-4D97-AF65-F5344CB8AC3E}">
        <p14:creationId xmlns:p14="http://schemas.microsoft.com/office/powerpoint/2010/main" val="459929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757238" y="2620963"/>
            <a:ext cx="7340600" cy="960437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latin typeface="Arial Black" pitchFamily="34" charset="0"/>
              </a:rPr>
              <a:t>B U L L S H I T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Arial Black" pitchFamily="34" charset="0"/>
              </a:rPr>
              <a:t>2 21 12 12 19 8 9 20  =  103%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838200"/>
            <a:ext cx="1600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 Black" pitchFamily="34" charset="0"/>
              </a:rPr>
              <a:t>And…</a:t>
            </a:r>
          </a:p>
        </p:txBody>
      </p:sp>
    </p:spTree>
    <p:extLst>
      <p:ext uri="{BB962C8B-B14F-4D97-AF65-F5344CB8AC3E}">
        <p14:creationId xmlns:p14="http://schemas.microsoft.com/office/powerpoint/2010/main" val="3098312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2987</TotalTime>
  <Words>241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Ever wonder about those people who say they are giving more than 100 percent?</vt:lpstr>
      <vt:lpstr>PowerPoint Presentation</vt:lpstr>
      <vt:lpstr>H A R D W O R K</vt:lpstr>
      <vt:lpstr>H A R D W O R K</vt:lpstr>
      <vt:lpstr>K N O W L E D G E</vt:lpstr>
      <vt:lpstr>K N O W L E D G E</vt:lpstr>
      <vt:lpstr>A T T I T U D E</vt:lpstr>
      <vt:lpstr>A T T I T U D E</vt:lpstr>
      <vt:lpstr>B U L L S H I T</vt:lpstr>
      <vt:lpstr>PowerPoint Presentation</vt:lpstr>
    </vt:vector>
  </TitlesOfParts>
  <Company>Teaching &amp; Learning Consultants,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NYSED August 4-5, 2011 Teaching &amp; Learning Solutions teachinglearningsolutions.com Albert (Duffy) Miller Ed.D   Bernadette (Bernie) Cleland, Ed.D</dc:title>
  <dc:creator>Bernadette Cleland</dc:creator>
  <cp:lastModifiedBy>Jeff Craig</cp:lastModifiedBy>
  <cp:revision>174</cp:revision>
  <cp:lastPrinted>2011-08-16T20:25:30Z</cp:lastPrinted>
  <dcterms:created xsi:type="dcterms:W3CDTF">2011-07-19T17:00:47Z</dcterms:created>
  <dcterms:modified xsi:type="dcterms:W3CDTF">2011-10-20T18:11:44Z</dcterms:modified>
</cp:coreProperties>
</file>