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6" r:id="rId4"/>
    <p:sldId id="257" r:id="rId5"/>
    <p:sldId id="258" r:id="rId6"/>
    <p:sldId id="259" r:id="rId7"/>
    <p:sldId id="260" r:id="rId8"/>
    <p:sldId id="277" r:id="rId9"/>
    <p:sldId id="261" r:id="rId10"/>
    <p:sldId id="262" r:id="rId11"/>
    <p:sldId id="270" r:id="rId12"/>
    <p:sldId id="264" r:id="rId13"/>
    <p:sldId id="265" r:id="rId14"/>
    <p:sldId id="266" r:id="rId15"/>
    <p:sldId id="267" r:id="rId16"/>
    <p:sldId id="278" r:id="rId17"/>
    <p:sldId id="268" r:id="rId18"/>
    <p:sldId id="269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E10E-D448-4289-A384-AC1FCEA32A68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21EE-B77D-4537-9F8E-FE1149CE4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8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E10E-D448-4289-A384-AC1FCEA32A68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21EE-B77D-4537-9F8E-FE1149CE4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4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E10E-D448-4289-A384-AC1FCEA32A68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21EE-B77D-4537-9F8E-FE1149CE4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0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E10E-D448-4289-A384-AC1FCEA32A68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21EE-B77D-4537-9F8E-FE1149CE4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0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E10E-D448-4289-A384-AC1FCEA32A68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21EE-B77D-4537-9F8E-FE1149CE4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2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E10E-D448-4289-A384-AC1FCEA32A68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21EE-B77D-4537-9F8E-FE1149CE4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9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E10E-D448-4289-A384-AC1FCEA32A68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21EE-B77D-4537-9F8E-FE1149CE4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0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E10E-D448-4289-A384-AC1FCEA32A68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21EE-B77D-4537-9F8E-FE1149CE4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3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E10E-D448-4289-A384-AC1FCEA32A68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21EE-B77D-4537-9F8E-FE1149CE4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3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E10E-D448-4289-A384-AC1FCEA32A68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21EE-B77D-4537-9F8E-FE1149CE4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9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E10E-D448-4289-A384-AC1FCEA32A68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21EE-B77D-4537-9F8E-FE1149CE4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0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1E10E-D448-4289-A384-AC1FCEA32A68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321EE-B77D-4537-9F8E-FE1149CE4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8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High Tech High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67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Hhallway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956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Hschoolrul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344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Hhallway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866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Hhallway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680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Hhallway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4218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Hhallway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300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Classrooms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66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Hhumanitiesclassroo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768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Hhumanitiiesclassroo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078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Hscienceclassroo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70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Hhallway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86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Hstudentgroup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81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Hstudentgroup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2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Hstudentmeetin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530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Hstudyhal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7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Commons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1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Hcommonarea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983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Hcommonarea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Hcommonare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995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Hcommonarea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6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Hallways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66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Hhallwa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160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</Words>
  <Application>Microsoft Office PowerPoint</Application>
  <PresentationFormat>On-screen Show (4:3)</PresentationFormat>
  <Paragraphs>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High Tech High</vt:lpstr>
      <vt:lpstr>PowerPoint Presentation</vt:lpstr>
      <vt:lpstr>Commons</vt:lpstr>
      <vt:lpstr>PowerPoint Presentation</vt:lpstr>
      <vt:lpstr>PowerPoint Presentation</vt:lpstr>
      <vt:lpstr>PowerPoint Presentation</vt:lpstr>
      <vt:lpstr>PowerPoint Presentation</vt:lpstr>
      <vt:lpstr>Hallways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Classrooms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Tech High</dc:title>
  <dc:creator>Jeff Craig</dc:creator>
  <cp:lastModifiedBy>Jeff Craig</cp:lastModifiedBy>
  <cp:revision>3</cp:revision>
  <dcterms:created xsi:type="dcterms:W3CDTF">2011-11-01T11:30:55Z</dcterms:created>
  <dcterms:modified xsi:type="dcterms:W3CDTF">2011-11-01T12:34:13Z</dcterms:modified>
</cp:coreProperties>
</file>