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tags/tag72.xml" ContentType="application/vnd.openxmlformats-officedocument.presentationml.tags+xml"/>
  <Override PartName="/ppt/tags/tag7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7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notesSlides/notesSlide13.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notesSlides/notesSlide14.xml" ContentType="application/vnd.openxmlformats-officedocument.presentationml.notesSlide+xml"/>
  <Override PartName="/ppt/tags/tag84.xml" ContentType="application/vnd.openxmlformats-officedocument.presentationml.tags+xml"/>
  <Override PartName="/ppt/tags/tag85.xml" ContentType="application/vnd.openxmlformats-officedocument.presentationml.tags+xml"/>
  <Override PartName="/ppt/notesSlides/notesSlide15.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notesSlides/notesSlide16.xml" ContentType="application/vnd.openxmlformats-officedocument.presentationml.notesSlide+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notesSlides/notesSlide17.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notesSlides/notesSlide18.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notesSlides/notesSlide19.xml" ContentType="application/vnd.openxmlformats-officedocument.presentationml.notesSlide+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notesSlides/notesSlide20.xml" ContentType="application/vnd.openxmlformats-officedocument.presentationml.notesSlide+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notesSlides/notesSlide21.xml" ContentType="application/vnd.openxmlformats-officedocument.presentationml.notesSlide+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notesSlides/notesSlide22.xml" ContentType="application/vnd.openxmlformats-officedocument.presentationml.notesSlide+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notesSlides/notesSlide23.xml" ContentType="application/vnd.openxmlformats-officedocument.presentationml.notesSlide+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notesSlides/notesSlide24.xml" ContentType="application/vnd.openxmlformats-officedocument.presentationml.notesSlide+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notesSlides/notesSlide25.xml" ContentType="application/vnd.openxmlformats-officedocument.presentationml.notesSlide+xml"/>
  <Override PartName="/ppt/tags/tag132.xml" ContentType="application/vnd.openxmlformats-officedocument.presentationml.tags+xml"/>
  <Override PartName="/ppt/tags/tag133.xml" ContentType="application/vnd.openxmlformats-officedocument.presentationml.tags+xml"/>
  <Override PartName="/ppt/notesSlides/notesSlide26.xml" ContentType="application/vnd.openxmlformats-officedocument.presentationml.notesSlide+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notesSlides/notesSlide27.xml" ContentType="application/vnd.openxmlformats-officedocument.presentationml.notesSlide+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notesSlides/notesSlide28.xml" ContentType="application/vnd.openxmlformats-officedocument.presentationml.notesSlide+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notesSlides/notesSlide29.xml" ContentType="application/vnd.openxmlformats-officedocument.presentationml.notesSlide+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70"/>
  </p:notesMasterIdLst>
  <p:handoutMasterIdLst>
    <p:handoutMasterId r:id="rId71"/>
  </p:handoutMasterIdLst>
  <p:sldIdLst>
    <p:sldId id="256" r:id="rId4"/>
    <p:sldId id="257" r:id="rId5"/>
    <p:sldId id="521" r:id="rId6"/>
    <p:sldId id="516" r:id="rId7"/>
    <p:sldId id="517" r:id="rId8"/>
    <p:sldId id="518" r:id="rId9"/>
    <p:sldId id="519" r:id="rId10"/>
    <p:sldId id="520" r:id="rId11"/>
    <p:sldId id="396" r:id="rId12"/>
    <p:sldId id="522" r:id="rId13"/>
    <p:sldId id="523" r:id="rId14"/>
    <p:sldId id="524" r:id="rId15"/>
    <p:sldId id="525" r:id="rId16"/>
    <p:sldId id="526" r:id="rId17"/>
    <p:sldId id="527" r:id="rId18"/>
    <p:sldId id="528" r:id="rId19"/>
    <p:sldId id="529" r:id="rId20"/>
    <p:sldId id="530" r:id="rId21"/>
    <p:sldId id="531" r:id="rId22"/>
    <p:sldId id="532" r:id="rId23"/>
    <p:sldId id="533" r:id="rId24"/>
    <p:sldId id="534" r:id="rId25"/>
    <p:sldId id="535" r:id="rId26"/>
    <p:sldId id="536" r:id="rId27"/>
    <p:sldId id="537" r:id="rId28"/>
    <p:sldId id="538" r:id="rId29"/>
    <p:sldId id="539" r:id="rId30"/>
    <p:sldId id="540" r:id="rId31"/>
    <p:sldId id="541" r:id="rId32"/>
    <p:sldId id="542" r:id="rId33"/>
    <p:sldId id="543" r:id="rId34"/>
    <p:sldId id="544" r:id="rId35"/>
    <p:sldId id="545" r:id="rId36"/>
    <p:sldId id="546" r:id="rId37"/>
    <p:sldId id="547" r:id="rId38"/>
    <p:sldId id="548" r:id="rId39"/>
    <p:sldId id="549" r:id="rId40"/>
    <p:sldId id="550" r:id="rId41"/>
    <p:sldId id="553" r:id="rId42"/>
    <p:sldId id="554" r:id="rId43"/>
    <p:sldId id="556" r:id="rId44"/>
    <p:sldId id="555" r:id="rId45"/>
    <p:sldId id="558" r:id="rId46"/>
    <p:sldId id="557" r:id="rId47"/>
    <p:sldId id="560" r:id="rId48"/>
    <p:sldId id="561" r:id="rId49"/>
    <p:sldId id="562" r:id="rId50"/>
    <p:sldId id="563" r:id="rId51"/>
    <p:sldId id="501" r:id="rId52"/>
    <p:sldId id="514" r:id="rId53"/>
    <p:sldId id="488" r:id="rId54"/>
    <p:sldId id="564" r:id="rId55"/>
    <p:sldId id="565" r:id="rId56"/>
    <p:sldId id="566" r:id="rId57"/>
    <p:sldId id="567" r:id="rId58"/>
    <p:sldId id="569" r:id="rId59"/>
    <p:sldId id="570" r:id="rId60"/>
    <p:sldId id="458" r:id="rId61"/>
    <p:sldId id="494" r:id="rId62"/>
    <p:sldId id="498" r:id="rId63"/>
    <p:sldId id="504" r:id="rId64"/>
    <p:sldId id="568" r:id="rId65"/>
    <p:sldId id="572" r:id="rId66"/>
    <p:sldId id="573" r:id="rId67"/>
    <p:sldId id="503" r:id="rId68"/>
    <p:sldId id="513" r:id="rId6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234" autoAdjust="0"/>
  </p:normalViewPr>
  <p:slideViewPr>
    <p:cSldViewPr>
      <p:cViewPr>
        <p:scale>
          <a:sx n="70" d="100"/>
          <a:sy n="70" d="100"/>
        </p:scale>
        <p:origin x="-1080" y="-726"/>
      </p:cViewPr>
      <p:guideLst>
        <p:guide orient="horz" pos="2160"/>
        <p:guide pos="2880"/>
      </p:guideLst>
    </p:cSldViewPr>
  </p:slideViewPr>
  <p:notesTextViewPr>
    <p:cViewPr>
      <p:scale>
        <a:sx n="100" d="100"/>
        <a:sy n="100" d="100"/>
      </p:scale>
      <p:origin x="0" y="0"/>
    </p:cViewPr>
  </p:notesTextViewPr>
  <p:sorterViewPr>
    <p:cViewPr>
      <p:scale>
        <a:sx n="90" d="100"/>
        <a:sy n="90" d="100"/>
      </p:scale>
      <p:origin x="0" y="2508"/>
    </p:cViewPr>
  </p:sorterViewPr>
  <p:notesViewPr>
    <p:cSldViewPr>
      <p:cViewPr varScale="1">
        <p:scale>
          <a:sx n="60" d="100"/>
          <a:sy n="60" d="100"/>
        </p:scale>
        <p:origin x="-2478"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 Type="http://schemas.openxmlformats.org/officeDocument/2006/relationships/slide" Target="slides/slide4.xml"/><Relationship Id="rId71"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6"/>
    </mc:Choice>
    <mc:Fallback>
      <c:style val="46"/>
    </mc:Fallback>
  </mc:AlternateContent>
  <c:chart>
    <c:title>
      <c:tx>
        <c:rich>
          <a:bodyPr/>
          <a:lstStyle/>
          <a:p>
            <a:pPr>
              <a:defRPr/>
            </a:pPr>
            <a:r>
              <a:rPr lang="en-US" sz="3600" dirty="0"/>
              <a:t>Districts</a:t>
            </a:r>
            <a:r>
              <a:rPr lang="en-US" sz="3600" baseline="0" dirty="0"/>
              <a:t> with a SINI School(s)</a:t>
            </a:r>
            <a:endParaRPr lang="en-US" sz="3600" dirty="0"/>
          </a:p>
        </c:rich>
      </c:tx>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3.7441552444833284E-2"/>
          <c:y val="0.14406761654793152"/>
          <c:w val="0.95423816952678109"/>
          <c:h val="0.83081825881235838"/>
        </c:manualLayout>
      </c:layout>
      <c:pie3DChart>
        <c:varyColors val="1"/>
        <c:ser>
          <c:idx val="0"/>
          <c:order val="0"/>
          <c:val>
            <c:numRef>
              <c:f>Sheet1!$B$1:$B$2</c:f>
              <c:numCache>
                <c:formatCode>General</c:formatCode>
                <c:ptCount val="2"/>
                <c:pt idx="0">
                  <c:v>9</c:v>
                </c:pt>
                <c:pt idx="1">
                  <c:v>14</c:v>
                </c:pt>
              </c:numCache>
            </c:numRef>
          </c:val>
        </c:ser>
        <c:dLbls>
          <c:showLegendKey val="0"/>
          <c:showVal val="0"/>
          <c:showCatName val="0"/>
          <c:showSerName val="0"/>
          <c:showPercent val="0"/>
          <c:showBubbleSize val="0"/>
          <c:showLeaderLines val="1"/>
        </c:dLbls>
      </c:pie3DChart>
    </c:plotArea>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5"/>
    </mc:Choice>
    <mc:Fallback>
      <c:style val="45"/>
    </mc:Fallback>
  </mc:AlternateContent>
  <c:chart>
    <c:title>
      <c:tx>
        <c:rich>
          <a:bodyPr/>
          <a:lstStyle/>
          <a:p>
            <a:pPr>
              <a:defRPr/>
            </a:pPr>
            <a:r>
              <a:rPr lang="en-US" sz="3600" dirty="0" smtClean="0"/>
              <a:t>High</a:t>
            </a:r>
            <a:r>
              <a:rPr lang="en-US" sz="3600" baseline="0" dirty="0" smtClean="0"/>
              <a:t> </a:t>
            </a:r>
            <a:r>
              <a:rPr lang="en-US" sz="3600" dirty="0" smtClean="0"/>
              <a:t>SWD </a:t>
            </a:r>
            <a:r>
              <a:rPr lang="en-US" sz="3600" dirty="0"/>
              <a:t>Suspension Rate</a:t>
            </a:r>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dLbls>
            <c:delete val="1"/>
          </c:dLbls>
          <c:val>
            <c:numRef>
              <c:f>Sheet1!$B$4:$B$5</c:f>
              <c:numCache>
                <c:formatCode>General</c:formatCode>
                <c:ptCount val="2"/>
                <c:pt idx="0">
                  <c:v>6</c:v>
                </c:pt>
                <c:pt idx="1">
                  <c:v>17</c:v>
                </c:pt>
              </c:numCache>
            </c:numRef>
          </c:val>
        </c:ser>
        <c:dLbls>
          <c:showLegendKey val="0"/>
          <c:showVal val="0"/>
          <c:showCatName val="1"/>
          <c:showSerName val="0"/>
          <c:showPercent val="0"/>
          <c:showBubbleSize val="0"/>
          <c:showLeaderLines val="1"/>
        </c:dLbls>
      </c:pie3DChart>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hart>
    <c:title>
      <c:tx>
        <c:rich>
          <a:bodyPr/>
          <a:lstStyle/>
          <a:p>
            <a:pPr>
              <a:defRPr/>
            </a:pPr>
            <a:r>
              <a:rPr lang="en-US" sz="3600" dirty="0"/>
              <a:t>Disproportionality</a:t>
            </a:r>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dLbls>
            <c:delete val="1"/>
          </c:dLbls>
          <c:val>
            <c:numRef>
              <c:f>Sheet1!$B$7:$B$8</c:f>
              <c:numCache>
                <c:formatCode>General</c:formatCode>
                <c:ptCount val="2"/>
                <c:pt idx="0">
                  <c:v>2</c:v>
                </c:pt>
                <c:pt idx="1">
                  <c:v>21</c:v>
                </c:pt>
              </c:numCache>
            </c:numRef>
          </c:val>
        </c:ser>
        <c:dLbls>
          <c:showLegendKey val="0"/>
          <c:showVal val="0"/>
          <c:showCatName val="1"/>
          <c:showSerName val="0"/>
          <c:showPercent val="0"/>
          <c:showBubbleSize val="0"/>
          <c:showLeaderLines val="1"/>
        </c:dLbls>
      </c:pie3DChart>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1"/>
    </mc:Choice>
    <mc:Fallback>
      <c:style val="41"/>
    </mc:Fallback>
  </mc:AlternateContent>
  <c:chart>
    <c:title>
      <c:tx>
        <c:rich>
          <a:bodyPr/>
          <a:lstStyle/>
          <a:p>
            <a:pPr>
              <a:defRPr/>
            </a:pPr>
            <a:r>
              <a:rPr lang="en-US" sz="3600" dirty="0" smtClean="0"/>
              <a:t>Transition</a:t>
            </a:r>
            <a:endParaRPr lang="en-US" dirty="0"/>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dLbls>
            <c:delete val="1"/>
          </c:dLbls>
          <c:val>
            <c:numRef>
              <c:f>Sheet1!$B$10:$B$11</c:f>
              <c:numCache>
                <c:formatCode>General</c:formatCode>
                <c:ptCount val="2"/>
                <c:pt idx="0">
                  <c:v>4</c:v>
                </c:pt>
                <c:pt idx="1">
                  <c:v>19</c:v>
                </c:pt>
              </c:numCache>
            </c:numRef>
          </c:val>
        </c:ser>
        <c:dLbls>
          <c:showLegendKey val="0"/>
          <c:showVal val="0"/>
          <c:showCatName val="1"/>
          <c:showSerName val="0"/>
          <c:showPercent val="0"/>
          <c:showBubbleSize val="0"/>
          <c:showLeaderLines val="1"/>
        </c:dLbls>
      </c:pie3DChart>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2"/>
    </mc:Choice>
    <mc:Fallback>
      <c:style val="42"/>
    </mc:Fallback>
  </mc:AlternateContent>
  <c:chart>
    <c:title>
      <c:tx>
        <c:rich>
          <a:bodyPr/>
          <a:lstStyle/>
          <a:p>
            <a:pPr>
              <a:defRPr/>
            </a:pPr>
            <a:r>
              <a:rPr lang="en-US" sz="3600" dirty="0" smtClean="0"/>
              <a:t>Districts </a:t>
            </a:r>
            <a:r>
              <a:rPr lang="en-US" sz="3600" dirty="0"/>
              <a:t>On a "List"</a:t>
            </a:r>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dLbls>
            <c:delete val="1"/>
          </c:dLbls>
          <c:val>
            <c:numRef>
              <c:f>Sheet1!$B$13:$B$14</c:f>
              <c:numCache>
                <c:formatCode>General</c:formatCode>
                <c:ptCount val="2"/>
                <c:pt idx="0">
                  <c:v>15</c:v>
                </c:pt>
                <c:pt idx="1">
                  <c:v>8</c:v>
                </c:pt>
              </c:numCache>
            </c:numRef>
          </c:val>
        </c:ser>
        <c:dLbls>
          <c:showLegendKey val="0"/>
          <c:showVal val="0"/>
          <c:showCatName val="1"/>
          <c:showSerName val="0"/>
          <c:showPercent val="0"/>
          <c:showBubbleSize val="0"/>
          <c:showLeaderLines val="1"/>
        </c:dLbls>
      </c:pie3DChart>
    </c:plotArea>
    <c:plotVisOnly val="1"/>
    <c:dispBlanksAs val="gap"/>
    <c:showDLblsOverMax val="0"/>
  </c:chart>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0.57279</cdr:x>
      <cdr:y>0.2912</cdr:y>
    </cdr:from>
    <cdr:to>
      <cdr:x>0.91189</cdr:x>
      <cdr:y>0.48424</cdr:y>
    </cdr:to>
    <cdr:sp macro="" textlink="">
      <cdr:nvSpPr>
        <cdr:cNvPr id="2" name="TextBox 1"/>
        <cdr:cNvSpPr txBox="1"/>
      </cdr:nvSpPr>
      <cdr:spPr>
        <a:xfrm xmlns:a="http://schemas.openxmlformats.org/drawingml/2006/main">
          <a:off x="4891135" y="1741283"/>
          <a:ext cx="2895600" cy="115431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3200" dirty="0">
              <a:solidFill>
                <a:schemeClr val="bg1"/>
              </a:solidFill>
            </a:rPr>
            <a:t>9</a:t>
          </a:r>
          <a:r>
            <a:rPr lang="en-US" sz="3200" dirty="0" smtClean="0">
              <a:solidFill>
                <a:schemeClr val="bg1"/>
              </a:solidFill>
            </a:rPr>
            <a:t> districts;</a:t>
          </a:r>
          <a:br>
            <a:rPr lang="en-US" sz="3200" dirty="0" smtClean="0">
              <a:solidFill>
                <a:schemeClr val="bg1"/>
              </a:solidFill>
            </a:rPr>
          </a:br>
          <a:r>
            <a:rPr lang="en-US" sz="3200" dirty="0" smtClean="0">
              <a:solidFill>
                <a:schemeClr val="bg1"/>
              </a:solidFill>
            </a:rPr>
            <a:t>14 schools</a:t>
          </a:r>
          <a:endParaRPr lang="en-US" sz="3200" dirty="0">
            <a:solidFill>
              <a:schemeClr val="bg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C776DF93-B23F-4DB2-9A72-B5A2345F04A4}" type="datetimeFigureOut">
              <a:rPr lang="en-US" smtClean="0"/>
              <a:t>10/20/2011</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52A8E3B2-D99F-436E-BB4F-CA74E6C010A2}" type="slidenum">
              <a:rPr lang="en-US" smtClean="0"/>
              <a:t>‹#›</a:t>
            </a:fld>
            <a:endParaRPr lang="en-US" dirty="0"/>
          </a:p>
        </p:txBody>
      </p:sp>
    </p:spTree>
    <p:extLst>
      <p:ext uri="{BB962C8B-B14F-4D97-AF65-F5344CB8AC3E}">
        <p14:creationId xmlns:p14="http://schemas.microsoft.com/office/powerpoint/2010/main" val="355924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smtClean="0"/>
            </a:lvl1pPr>
          </a:lstStyle>
          <a:p>
            <a:pPr>
              <a:defRPr/>
            </a:pP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smtClean="0"/>
            </a:lvl1pPr>
          </a:lstStyle>
          <a:p>
            <a:pPr>
              <a:defRPr/>
            </a:pPr>
            <a:fld id="{2DC8FCA9-83AD-406C-8E33-293FC22CCE00}" type="datetimeFigureOut">
              <a:rPr lang="en-US"/>
              <a:pPr>
                <a:defRPr/>
              </a:pPr>
              <a:t>10/20/2011</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smtClean="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smtClean="0"/>
            </a:lvl1pPr>
          </a:lstStyle>
          <a:p>
            <a:pPr>
              <a:defRPr/>
            </a:pPr>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smtClean="0"/>
            </a:lvl1pPr>
          </a:lstStyle>
          <a:p>
            <a:pPr>
              <a:defRPr/>
            </a:pPr>
            <a:fld id="{1A9BFE9A-3A24-42A0-B263-44468B3D66B4}" type="slidenum">
              <a:rPr lang="en-US"/>
              <a:pPr>
                <a:defRPr/>
              </a:pPr>
              <a:t>‹#›</a:t>
            </a:fld>
            <a:endParaRPr lang="en-US" dirty="0"/>
          </a:p>
        </p:txBody>
      </p:sp>
    </p:spTree>
    <p:extLst>
      <p:ext uri="{BB962C8B-B14F-4D97-AF65-F5344CB8AC3E}">
        <p14:creationId xmlns:p14="http://schemas.microsoft.com/office/powerpoint/2010/main" val="386953754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24" indent="-291163" eaLnBrk="0" hangingPunct="0">
              <a:defRPr>
                <a:solidFill>
                  <a:schemeClr val="tx1"/>
                </a:solidFill>
                <a:latin typeface="Arial" charset="0"/>
              </a:defRPr>
            </a:lvl2pPr>
            <a:lvl3pPr marL="1164653" indent="-232930" eaLnBrk="0" hangingPunct="0">
              <a:defRPr>
                <a:solidFill>
                  <a:schemeClr val="tx1"/>
                </a:solidFill>
                <a:latin typeface="Arial" charset="0"/>
              </a:defRPr>
            </a:lvl3pPr>
            <a:lvl4pPr marL="1630514" indent="-232930" eaLnBrk="0" hangingPunct="0">
              <a:defRPr>
                <a:solidFill>
                  <a:schemeClr val="tx1"/>
                </a:solidFill>
                <a:latin typeface="Arial" charset="0"/>
              </a:defRPr>
            </a:lvl4pPr>
            <a:lvl5pPr marL="2096375" indent="-232930" eaLnBrk="0" hangingPunct="0">
              <a:defRPr>
                <a:solidFill>
                  <a:schemeClr val="tx1"/>
                </a:solidFill>
                <a:latin typeface="Arial" charset="0"/>
              </a:defRPr>
            </a:lvl5pPr>
            <a:lvl6pPr marL="2562236" indent="-232930" eaLnBrk="0" fontAlgn="base" hangingPunct="0">
              <a:spcBef>
                <a:spcPct val="0"/>
              </a:spcBef>
              <a:spcAft>
                <a:spcPct val="0"/>
              </a:spcAft>
              <a:defRPr>
                <a:solidFill>
                  <a:schemeClr val="tx1"/>
                </a:solidFill>
                <a:latin typeface="Arial" charset="0"/>
              </a:defRPr>
            </a:lvl6pPr>
            <a:lvl7pPr marL="3028096" indent="-232930" eaLnBrk="0" fontAlgn="base" hangingPunct="0">
              <a:spcBef>
                <a:spcPct val="0"/>
              </a:spcBef>
              <a:spcAft>
                <a:spcPct val="0"/>
              </a:spcAft>
              <a:defRPr>
                <a:solidFill>
                  <a:schemeClr val="tx1"/>
                </a:solidFill>
                <a:latin typeface="Arial" charset="0"/>
              </a:defRPr>
            </a:lvl7pPr>
            <a:lvl8pPr marL="3493957" indent="-232930" eaLnBrk="0" fontAlgn="base" hangingPunct="0">
              <a:spcBef>
                <a:spcPct val="0"/>
              </a:spcBef>
              <a:spcAft>
                <a:spcPct val="0"/>
              </a:spcAft>
              <a:defRPr>
                <a:solidFill>
                  <a:schemeClr val="tx1"/>
                </a:solidFill>
                <a:latin typeface="Arial" charset="0"/>
              </a:defRPr>
            </a:lvl8pPr>
            <a:lvl9pPr marL="3959819" indent="-232930" eaLnBrk="0" fontAlgn="base" hangingPunct="0">
              <a:spcBef>
                <a:spcPct val="0"/>
              </a:spcBef>
              <a:spcAft>
                <a:spcPct val="0"/>
              </a:spcAft>
              <a:defRPr>
                <a:solidFill>
                  <a:schemeClr val="tx1"/>
                </a:solidFill>
                <a:latin typeface="Arial" charset="0"/>
              </a:defRPr>
            </a:lvl9pPr>
          </a:lstStyle>
          <a:p>
            <a:pPr eaLnBrk="1" hangingPunct="1"/>
            <a:fld id="{BA1F2C56-33C1-41FB-901B-9D2A2924F4D9}" type="slidenum">
              <a:rPr lang="en-US" smtClean="0"/>
              <a:pPr eaLnBrk="1" hangingPunct="1"/>
              <a:t>9</a:t>
            </a:fld>
            <a:endParaRPr lang="en-US" dirty="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A9E548-DFD4-4A06-86D9-7BEA524C8F9D}" type="slidenum">
              <a:rPr lang="en-US"/>
              <a:pPr/>
              <a:t>24</a:t>
            </a:fld>
            <a:endParaRPr lang="en-US" dirty="0"/>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p:txBody>
          <a:bodyPr/>
          <a:lstStyle/>
          <a:p>
            <a:r>
              <a:rPr lang="en-US" dirty="0"/>
              <a:t>Resources- BIP information, discuss district/BOCES forms</a:t>
            </a:r>
          </a:p>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46DD3C-EF01-41CA-81DD-2FDB92FF1937}" type="slidenum">
              <a:rPr lang="en-US"/>
              <a:pPr/>
              <a:t>29</a:t>
            </a:fld>
            <a:endParaRPr lang="en-US" dirty="0"/>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r>
              <a:rPr lang="en-US" dirty="0"/>
              <a:t>Relevant information pertaining to the behavior- evaluation and diagnostic results, information supplied by the parents, observations</a:t>
            </a:r>
          </a:p>
          <a:p>
            <a:r>
              <a:rPr lang="en-US" dirty="0"/>
              <a:t>Appropriateness of IEP- special education services, supplementary aids and services, behavioral intervention strategies consistent with the IEP and placement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8E38EC-C039-498B-9A4F-C15B858F599E}" type="slidenum">
              <a:rPr lang="en-US"/>
              <a:pPr/>
              <a:t>30</a:t>
            </a:fld>
            <a:endParaRPr lang="en-US" dirty="0"/>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p:txBody>
          <a:bodyPr/>
          <a:lstStyle/>
          <a:p>
            <a:r>
              <a:rPr lang="en-US" dirty="0"/>
              <a:t>Page 16 in brown book</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24" indent="-291163" eaLnBrk="0" hangingPunct="0">
              <a:defRPr>
                <a:solidFill>
                  <a:schemeClr val="tx1"/>
                </a:solidFill>
                <a:latin typeface="Arial" charset="0"/>
              </a:defRPr>
            </a:lvl2pPr>
            <a:lvl3pPr marL="1164653" indent="-232930" eaLnBrk="0" hangingPunct="0">
              <a:defRPr>
                <a:solidFill>
                  <a:schemeClr val="tx1"/>
                </a:solidFill>
                <a:latin typeface="Arial" charset="0"/>
              </a:defRPr>
            </a:lvl3pPr>
            <a:lvl4pPr marL="1630514" indent="-232930" eaLnBrk="0" hangingPunct="0">
              <a:defRPr>
                <a:solidFill>
                  <a:schemeClr val="tx1"/>
                </a:solidFill>
                <a:latin typeface="Arial" charset="0"/>
              </a:defRPr>
            </a:lvl4pPr>
            <a:lvl5pPr marL="2096375" indent="-232930" eaLnBrk="0" hangingPunct="0">
              <a:defRPr>
                <a:solidFill>
                  <a:schemeClr val="tx1"/>
                </a:solidFill>
                <a:latin typeface="Arial" charset="0"/>
              </a:defRPr>
            </a:lvl5pPr>
            <a:lvl6pPr marL="2562236" indent="-232930" eaLnBrk="0" fontAlgn="base" hangingPunct="0">
              <a:spcBef>
                <a:spcPct val="0"/>
              </a:spcBef>
              <a:spcAft>
                <a:spcPct val="0"/>
              </a:spcAft>
              <a:defRPr>
                <a:solidFill>
                  <a:schemeClr val="tx1"/>
                </a:solidFill>
                <a:latin typeface="Arial" charset="0"/>
              </a:defRPr>
            </a:lvl6pPr>
            <a:lvl7pPr marL="3028096" indent="-232930" eaLnBrk="0" fontAlgn="base" hangingPunct="0">
              <a:spcBef>
                <a:spcPct val="0"/>
              </a:spcBef>
              <a:spcAft>
                <a:spcPct val="0"/>
              </a:spcAft>
              <a:defRPr>
                <a:solidFill>
                  <a:schemeClr val="tx1"/>
                </a:solidFill>
                <a:latin typeface="Arial" charset="0"/>
              </a:defRPr>
            </a:lvl7pPr>
            <a:lvl8pPr marL="3493957" indent="-232930" eaLnBrk="0" fontAlgn="base" hangingPunct="0">
              <a:spcBef>
                <a:spcPct val="0"/>
              </a:spcBef>
              <a:spcAft>
                <a:spcPct val="0"/>
              </a:spcAft>
              <a:defRPr>
                <a:solidFill>
                  <a:schemeClr val="tx1"/>
                </a:solidFill>
                <a:latin typeface="Arial" charset="0"/>
              </a:defRPr>
            </a:lvl8pPr>
            <a:lvl9pPr marL="3959819" indent="-232930" eaLnBrk="0" fontAlgn="base" hangingPunct="0">
              <a:spcBef>
                <a:spcPct val="0"/>
              </a:spcBef>
              <a:spcAft>
                <a:spcPct val="0"/>
              </a:spcAft>
              <a:defRPr>
                <a:solidFill>
                  <a:schemeClr val="tx1"/>
                </a:solidFill>
                <a:latin typeface="Arial" charset="0"/>
              </a:defRPr>
            </a:lvl9pPr>
          </a:lstStyle>
          <a:p>
            <a:pPr eaLnBrk="1" hangingPunct="1"/>
            <a:fld id="{BA1F2C56-33C1-41FB-901B-9D2A2924F4D9}" type="slidenum">
              <a:rPr lang="en-US" smtClean="0"/>
              <a:pPr eaLnBrk="1" hangingPunct="1"/>
              <a:t>47</a:t>
            </a:fld>
            <a:endParaRPr lang="en-US" dirty="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24" indent="-291163" eaLnBrk="0" hangingPunct="0">
              <a:defRPr>
                <a:solidFill>
                  <a:schemeClr val="tx1"/>
                </a:solidFill>
                <a:latin typeface="Arial" charset="0"/>
              </a:defRPr>
            </a:lvl2pPr>
            <a:lvl3pPr marL="1164653" indent="-232930" eaLnBrk="0" hangingPunct="0">
              <a:defRPr>
                <a:solidFill>
                  <a:schemeClr val="tx1"/>
                </a:solidFill>
                <a:latin typeface="Arial" charset="0"/>
              </a:defRPr>
            </a:lvl3pPr>
            <a:lvl4pPr marL="1630514" indent="-232930" eaLnBrk="0" hangingPunct="0">
              <a:defRPr>
                <a:solidFill>
                  <a:schemeClr val="tx1"/>
                </a:solidFill>
                <a:latin typeface="Arial" charset="0"/>
              </a:defRPr>
            </a:lvl4pPr>
            <a:lvl5pPr marL="2096375" indent="-232930" eaLnBrk="0" hangingPunct="0">
              <a:defRPr>
                <a:solidFill>
                  <a:schemeClr val="tx1"/>
                </a:solidFill>
                <a:latin typeface="Arial" charset="0"/>
              </a:defRPr>
            </a:lvl5pPr>
            <a:lvl6pPr marL="2562236" indent="-232930" eaLnBrk="0" fontAlgn="base" hangingPunct="0">
              <a:spcBef>
                <a:spcPct val="0"/>
              </a:spcBef>
              <a:spcAft>
                <a:spcPct val="0"/>
              </a:spcAft>
              <a:defRPr>
                <a:solidFill>
                  <a:schemeClr val="tx1"/>
                </a:solidFill>
                <a:latin typeface="Arial" charset="0"/>
              </a:defRPr>
            </a:lvl6pPr>
            <a:lvl7pPr marL="3028096" indent="-232930" eaLnBrk="0" fontAlgn="base" hangingPunct="0">
              <a:spcBef>
                <a:spcPct val="0"/>
              </a:spcBef>
              <a:spcAft>
                <a:spcPct val="0"/>
              </a:spcAft>
              <a:defRPr>
                <a:solidFill>
                  <a:schemeClr val="tx1"/>
                </a:solidFill>
                <a:latin typeface="Arial" charset="0"/>
              </a:defRPr>
            </a:lvl7pPr>
            <a:lvl8pPr marL="3493957" indent="-232930" eaLnBrk="0" fontAlgn="base" hangingPunct="0">
              <a:spcBef>
                <a:spcPct val="0"/>
              </a:spcBef>
              <a:spcAft>
                <a:spcPct val="0"/>
              </a:spcAft>
              <a:defRPr>
                <a:solidFill>
                  <a:schemeClr val="tx1"/>
                </a:solidFill>
                <a:latin typeface="Arial" charset="0"/>
              </a:defRPr>
            </a:lvl8pPr>
            <a:lvl9pPr marL="3959819" indent="-232930" eaLnBrk="0" fontAlgn="base" hangingPunct="0">
              <a:spcBef>
                <a:spcPct val="0"/>
              </a:spcBef>
              <a:spcAft>
                <a:spcPct val="0"/>
              </a:spcAft>
              <a:defRPr>
                <a:solidFill>
                  <a:schemeClr val="tx1"/>
                </a:solidFill>
                <a:latin typeface="Arial" charset="0"/>
              </a:defRPr>
            </a:lvl9pPr>
          </a:lstStyle>
          <a:p>
            <a:pPr eaLnBrk="1" hangingPunct="1"/>
            <a:fld id="{BA1F2C56-33C1-41FB-901B-9D2A2924F4D9}" type="slidenum">
              <a:rPr lang="en-US" smtClean="0"/>
              <a:pPr eaLnBrk="1" hangingPunct="1"/>
              <a:t>48</a:t>
            </a:fld>
            <a:endParaRPr lang="en-US" dirty="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24" indent="-291163" eaLnBrk="0" hangingPunct="0">
              <a:defRPr>
                <a:solidFill>
                  <a:schemeClr val="tx1"/>
                </a:solidFill>
                <a:latin typeface="Arial" charset="0"/>
              </a:defRPr>
            </a:lvl2pPr>
            <a:lvl3pPr marL="1164653" indent="-232930" eaLnBrk="0" hangingPunct="0">
              <a:defRPr>
                <a:solidFill>
                  <a:schemeClr val="tx1"/>
                </a:solidFill>
                <a:latin typeface="Arial" charset="0"/>
              </a:defRPr>
            </a:lvl3pPr>
            <a:lvl4pPr marL="1630514" indent="-232930" eaLnBrk="0" hangingPunct="0">
              <a:defRPr>
                <a:solidFill>
                  <a:schemeClr val="tx1"/>
                </a:solidFill>
                <a:latin typeface="Arial" charset="0"/>
              </a:defRPr>
            </a:lvl4pPr>
            <a:lvl5pPr marL="2096375" indent="-232930" eaLnBrk="0" hangingPunct="0">
              <a:defRPr>
                <a:solidFill>
                  <a:schemeClr val="tx1"/>
                </a:solidFill>
                <a:latin typeface="Arial" charset="0"/>
              </a:defRPr>
            </a:lvl5pPr>
            <a:lvl6pPr marL="2562236" indent="-232930" eaLnBrk="0" fontAlgn="base" hangingPunct="0">
              <a:spcBef>
                <a:spcPct val="0"/>
              </a:spcBef>
              <a:spcAft>
                <a:spcPct val="0"/>
              </a:spcAft>
              <a:defRPr>
                <a:solidFill>
                  <a:schemeClr val="tx1"/>
                </a:solidFill>
                <a:latin typeface="Arial" charset="0"/>
              </a:defRPr>
            </a:lvl6pPr>
            <a:lvl7pPr marL="3028096" indent="-232930" eaLnBrk="0" fontAlgn="base" hangingPunct="0">
              <a:spcBef>
                <a:spcPct val="0"/>
              </a:spcBef>
              <a:spcAft>
                <a:spcPct val="0"/>
              </a:spcAft>
              <a:defRPr>
                <a:solidFill>
                  <a:schemeClr val="tx1"/>
                </a:solidFill>
                <a:latin typeface="Arial" charset="0"/>
              </a:defRPr>
            </a:lvl7pPr>
            <a:lvl8pPr marL="3493957" indent="-232930" eaLnBrk="0" fontAlgn="base" hangingPunct="0">
              <a:spcBef>
                <a:spcPct val="0"/>
              </a:spcBef>
              <a:spcAft>
                <a:spcPct val="0"/>
              </a:spcAft>
              <a:defRPr>
                <a:solidFill>
                  <a:schemeClr val="tx1"/>
                </a:solidFill>
                <a:latin typeface="Arial" charset="0"/>
              </a:defRPr>
            </a:lvl8pPr>
            <a:lvl9pPr marL="3959819" indent="-232930" eaLnBrk="0" fontAlgn="base" hangingPunct="0">
              <a:spcBef>
                <a:spcPct val="0"/>
              </a:spcBef>
              <a:spcAft>
                <a:spcPct val="0"/>
              </a:spcAft>
              <a:defRPr>
                <a:solidFill>
                  <a:schemeClr val="tx1"/>
                </a:solidFill>
                <a:latin typeface="Arial" charset="0"/>
              </a:defRPr>
            </a:lvl9pPr>
          </a:lstStyle>
          <a:p>
            <a:pPr eaLnBrk="1" hangingPunct="1"/>
            <a:fld id="{BA1F2C56-33C1-41FB-901B-9D2A2924F4D9}" type="slidenum">
              <a:rPr lang="en-US" smtClean="0"/>
              <a:pPr eaLnBrk="1" hangingPunct="1"/>
              <a:t>49</a:t>
            </a:fld>
            <a:endParaRPr lang="en-US" dirty="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24" indent="-291163" eaLnBrk="0" hangingPunct="0">
              <a:defRPr>
                <a:solidFill>
                  <a:schemeClr val="tx1"/>
                </a:solidFill>
                <a:latin typeface="Arial" charset="0"/>
              </a:defRPr>
            </a:lvl2pPr>
            <a:lvl3pPr marL="1164653" indent="-232930" eaLnBrk="0" hangingPunct="0">
              <a:defRPr>
                <a:solidFill>
                  <a:schemeClr val="tx1"/>
                </a:solidFill>
                <a:latin typeface="Arial" charset="0"/>
              </a:defRPr>
            </a:lvl3pPr>
            <a:lvl4pPr marL="1630514" indent="-232930" eaLnBrk="0" hangingPunct="0">
              <a:defRPr>
                <a:solidFill>
                  <a:schemeClr val="tx1"/>
                </a:solidFill>
                <a:latin typeface="Arial" charset="0"/>
              </a:defRPr>
            </a:lvl4pPr>
            <a:lvl5pPr marL="2096375" indent="-232930" eaLnBrk="0" hangingPunct="0">
              <a:defRPr>
                <a:solidFill>
                  <a:schemeClr val="tx1"/>
                </a:solidFill>
                <a:latin typeface="Arial" charset="0"/>
              </a:defRPr>
            </a:lvl5pPr>
            <a:lvl6pPr marL="2562236" indent="-232930" eaLnBrk="0" fontAlgn="base" hangingPunct="0">
              <a:spcBef>
                <a:spcPct val="0"/>
              </a:spcBef>
              <a:spcAft>
                <a:spcPct val="0"/>
              </a:spcAft>
              <a:defRPr>
                <a:solidFill>
                  <a:schemeClr val="tx1"/>
                </a:solidFill>
                <a:latin typeface="Arial" charset="0"/>
              </a:defRPr>
            </a:lvl6pPr>
            <a:lvl7pPr marL="3028096" indent="-232930" eaLnBrk="0" fontAlgn="base" hangingPunct="0">
              <a:spcBef>
                <a:spcPct val="0"/>
              </a:spcBef>
              <a:spcAft>
                <a:spcPct val="0"/>
              </a:spcAft>
              <a:defRPr>
                <a:solidFill>
                  <a:schemeClr val="tx1"/>
                </a:solidFill>
                <a:latin typeface="Arial" charset="0"/>
              </a:defRPr>
            </a:lvl7pPr>
            <a:lvl8pPr marL="3493957" indent="-232930" eaLnBrk="0" fontAlgn="base" hangingPunct="0">
              <a:spcBef>
                <a:spcPct val="0"/>
              </a:spcBef>
              <a:spcAft>
                <a:spcPct val="0"/>
              </a:spcAft>
              <a:defRPr>
                <a:solidFill>
                  <a:schemeClr val="tx1"/>
                </a:solidFill>
                <a:latin typeface="Arial" charset="0"/>
              </a:defRPr>
            </a:lvl8pPr>
            <a:lvl9pPr marL="3959819" indent="-232930" eaLnBrk="0" fontAlgn="base" hangingPunct="0">
              <a:spcBef>
                <a:spcPct val="0"/>
              </a:spcBef>
              <a:spcAft>
                <a:spcPct val="0"/>
              </a:spcAft>
              <a:defRPr>
                <a:solidFill>
                  <a:schemeClr val="tx1"/>
                </a:solidFill>
                <a:latin typeface="Arial" charset="0"/>
              </a:defRPr>
            </a:lvl9pPr>
          </a:lstStyle>
          <a:p>
            <a:pPr eaLnBrk="1" hangingPunct="1"/>
            <a:fld id="{BA1F2C56-33C1-41FB-901B-9D2A2924F4D9}" type="slidenum">
              <a:rPr lang="en-US" smtClean="0"/>
              <a:pPr eaLnBrk="1" hangingPunct="1"/>
              <a:t>50</a:t>
            </a:fld>
            <a:endParaRPr lang="en-US" dirty="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24" indent="-291163" eaLnBrk="0" hangingPunct="0">
              <a:defRPr>
                <a:solidFill>
                  <a:schemeClr val="tx1"/>
                </a:solidFill>
                <a:latin typeface="Arial" charset="0"/>
              </a:defRPr>
            </a:lvl2pPr>
            <a:lvl3pPr marL="1164653" indent="-232930" eaLnBrk="0" hangingPunct="0">
              <a:defRPr>
                <a:solidFill>
                  <a:schemeClr val="tx1"/>
                </a:solidFill>
                <a:latin typeface="Arial" charset="0"/>
              </a:defRPr>
            </a:lvl3pPr>
            <a:lvl4pPr marL="1630514" indent="-232930" eaLnBrk="0" hangingPunct="0">
              <a:defRPr>
                <a:solidFill>
                  <a:schemeClr val="tx1"/>
                </a:solidFill>
                <a:latin typeface="Arial" charset="0"/>
              </a:defRPr>
            </a:lvl4pPr>
            <a:lvl5pPr marL="2096375" indent="-232930" eaLnBrk="0" hangingPunct="0">
              <a:defRPr>
                <a:solidFill>
                  <a:schemeClr val="tx1"/>
                </a:solidFill>
                <a:latin typeface="Arial" charset="0"/>
              </a:defRPr>
            </a:lvl5pPr>
            <a:lvl6pPr marL="2562236" indent="-232930" eaLnBrk="0" fontAlgn="base" hangingPunct="0">
              <a:spcBef>
                <a:spcPct val="0"/>
              </a:spcBef>
              <a:spcAft>
                <a:spcPct val="0"/>
              </a:spcAft>
              <a:defRPr>
                <a:solidFill>
                  <a:schemeClr val="tx1"/>
                </a:solidFill>
                <a:latin typeface="Arial" charset="0"/>
              </a:defRPr>
            </a:lvl6pPr>
            <a:lvl7pPr marL="3028096" indent="-232930" eaLnBrk="0" fontAlgn="base" hangingPunct="0">
              <a:spcBef>
                <a:spcPct val="0"/>
              </a:spcBef>
              <a:spcAft>
                <a:spcPct val="0"/>
              </a:spcAft>
              <a:defRPr>
                <a:solidFill>
                  <a:schemeClr val="tx1"/>
                </a:solidFill>
                <a:latin typeface="Arial" charset="0"/>
              </a:defRPr>
            </a:lvl7pPr>
            <a:lvl8pPr marL="3493957" indent="-232930" eaLnBrk="0" fontAlgn="base" hangingPunct="0">
              <a:spcBef>
                <a:spcPct val="0"/>
              </a:spcBef>
              <a:spcAft>
                <a:spcPct val="0"/>
              </a:spcAft>
              <a:defRPr>
                <a:solidFill>
                  <a:schemeClr val="tx1"/>
                </a:solidFill>
                <a:latin typeface="Arial" charset="0"/>
              </a:defRPr>
            </a:lvl8pPr>
            <a:lvl9pPr marL="3959819" indent="-232930" eaLnBrk="0" fontAlgn="base" hangingPunct="0">
              <a:spcBef>
                <a:spcPct val="0"/>
              </a:spcBef>
              <a:spcAft>
                <a:spcPct val="0"/>
              </a:spcAft>
              <a:defRPr>
                <a:solidFill>
                  <a:schemeClr val="tx1"/>
                </a:solidFill>
                <a:latin typeface="Arial" charset="0"/>
              </a:defRPr>
            </a:lvl9pPr>
          </a:lstStyle>
          <a:p>
            <a:pPr eaLnBrk="1" hangingPunct="1"/>
            <a:fld id="{BA1F2C56-33C1-41FB-901B-9D2A2924F4D9}" type="slidenum">
              <a:rPr lang="en-US" smtClean="0"/>
              <a:pPr eaLnBrk="1" hangingPunct="1"/>
              <a:t>51</a:t>
            </a:fld>
            <a:endParaRPr lang="en-US" dirty="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24" indent="-291163" eaLnBrk="0" hangingPunct="0">
              <a:defRPr>
                <a:solidFill>
                  <a:schemeClr val="tx1"/>
                </a:solidFill>
                <a:latin typeface="Arial" charset="0"/>
              </a:defRPr>
            </a:lvl2pPr>
            <a:lvl3pPr marL="1164653" indent="-232930" eaLnBrk="0" hangingPunct="0">
              <a:defRPr>
                <a:solidFill>
                  <a:schemeClr val="tx1"/>
                </a:solidFill>
                <a:latin typeface="Arial" charset="0"/>
              </a:defRPr>
            </a:lvl3pPr>
            <a:lvl4pPr marL="1630514" indent="-232930" eaLnBrk="0" hangingPunct="0">
              <a:defRPr>
                <a:solidFill>
                  <a:schemeClr val="tx1"/>
                </a:solidFill>
                <a:latin typeface="Arial" charset="0"/>
              </a:defRPr>
            </a:lvl4pPr>
            <a:lvl5pPr marL="2096375" indent="-232930" eaLnBrk="0" hangingPunct="0">
              <a:defRPr>
                <a:solidFill>
                  <a:schemeClr val="tx1"/>
                </a:solidFill>
                <a:latin typeface="Arial" charset="0"/>
              </a:defRPr>
            </a:lvl5pPr>
            <a:lvl6pPr marL="2562236" indent="-232930" eaLnBrk="0" fontAlgn="base" hangingPunct="0">
              <a:spcBef>
                <a:spcPct val="0"/>
              </a:spcBef>
              <a:spcAft>
                <a:spcPct val="0"/>
              </a:spcAft>
              <a:defRPr>
                <a:solidFill>
                  <a:schemeClr val="tx1"/>
                </a:solidFill>
                <a:latin typeface="Arial" charset="0"/>
              </a:defRPr>
            </a:lvl6pPr>
            <a:lvl7pPr marL="3028096" indent="-232930" eaLnBrk="0" fontAlgn="base" hangingPunct="0">
              <a:spcBef>
                <a:spcPct val="0"/>
              </a:spcBef>
              <a:spcAft>
                <a:spcPct val="0"/>
              </a:spcAft>
              <a:defRPr>
                <a:solidFill>
                  <a:schemeClr val="tx1"/>
                </a:solidFill>
                <a:latin typeface="Arial" charset="0"/>
              </a:defRPr>
            </a:lvl7pPr>
            <a:lvl8pPr marL="3493957" indent="-232930" eaLnBrk="0" fontAlgn="base" hangingPunct="0">
              <a:spcBef>
                <a:spcPct val="0"/>
              </a:spcBef>
              <a:spcAft>
                <a:spcPct val="0"/>
              </a:spcAft>
              <a:defRPr>
                <a:solidFill>
                  <a:schemeClr val="tx1"/>
                </a:solidFill>
                <a:latin typeface="Arial" charset="0"/>
              </a:defRPr>
            </a:lvl8pPr>
            <a:lvl9pPr marL="3959819" indent="-232930" eaLnBrk="0" fontAlgn="base" hangingPunct="0">
              <a:spcBef>
                <a:spcPct val="0"/>
              </a:spcBef>
              <a:spcAft>
                <a:spcPct val="0"/>
              </a:spcAft>
              <a:defRPr>
                <a:solidFill>
                  <a:schemeClr val="tx1"/>
                </a:solidFill>
                <a:latin typeface="Arial" charset="0"/>
              </a:defRPr>
            </a:lvl9pPr>
          </a:lstStyle>
          <a:p>
            <a:pPr eaLnBrk="1" hangingPunct="1"/>
            <a:fld id="{BA1F2C56-33C1-41FB-901B-9D2A2924F4D9}" type="slidenum">
              <a:rPr lang="en-US" smtClean="0"/>
              <a:pPr eaLnBrk="1" hangingPunct="1"/>
              <a:t>52</a:t>
            </a:fld>
            <a:endParaRPr lang="en-US" dirty="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24" indent="-291163" eaLnBrk="0" hangingPunct="0">
              <a:defRPr>
                <a:solidFill>
                  <a:schemeClr val="tx1"/>
                </a:solidFill>
                <a:latin typeface="Arial" charset="0"/>
              </a:defRPr>
            </a:lvl2pPr>
            <a:lvl3pPr marL="1164653" indent="-232930" eaLnBrk="0" hangingPunct="0">
              <a:defRPr>
                <a:solidFill>
                  <a:schemeClr val="tx1"/>
                </a:solidFill>
                <a:latin typeface="Arial" charset="0"/>
              </a:defRPr>
            </a:lvl3pPr>
            <a:lvl4pPr marL="1630514" indent="-232930" eaLnBrk="0" hangingPunct="0">
              <a:defRPr>
                <a:solidFill>
                  <a:schemeClr val="tx1"/>
                </a:solidFill>
                <a:latin typeface="Arial" charset="0"/>
              </a:defRPr>
            </a:lvl4pPr>
            <a:lvl5pPr marL="2096375" indent="-232930" eaLnBrk="0" hangingPunct="0">
              <a:defRPr>
                <a:solidFill>
                  <a:schemeClr val="tx1"/>
                </a:solidFill>
                <a:latin typeface="Arial" charset="0"/>
              </a:defRPr>
            </a:lvl5pPr>
            <a:lvl6pPr marL="2562236" indent="-232930" eaLnBrk="0" fontAlgn="base" hangingPunct="0">
              <a:spcBef>
                <a:spcPct val="0"/>
              </a:spcBef>
              <a:spcAft>
                <a:spcPct val="0"/>
              </a:spcAft>
              <a:defRPr>
                <a:solidFill>
                  <a:schemeClr val="tx1"/>
                </a:solidFill>
                <a:latin typeface="Arial" charset="0"/>
              </a:defRPr>
            </a:lvl6pPr>
            <a:lvl7pPr marL="3028096" indent="-232930" eaLnBrk="0" fontAlgn="base" hangingPunct="0">
              <a:spcBef>
                <a:spcPct val="0"/>
              </a:spcBef>
              <a:spcAft>
                <a:spcPct val="0"/>
              </a:spcAft>
              <a:defRPr>
                <a:solidFill>
                  <a:schemeClr val="tx1"/>
                </a:solidFill>
                <a:latin typeface="Arial" charset="0"/>
              </a:defRPr>
            </a:lvl7pPr>
            <a:lvl8pPr marL="3493957" indent="-232930" eaLnBrk="0" fontAlgn="base" hangingPunct="0">
              <a:spcBef>
                <a:spcPct val="0"/>
              </a:spcBef>
              <a:spcAft>
                <a:spcPct val="0"/>
              </a:spcAft>
              <a:defRPr>
                <a:solidFill>
                  <a:schemeClr val="tx1"/>
                </a:solidFill>
                <a:latin typeface="Arial" charset="0"/>
              </a:defRPr>
            </a:lvl8pPr>
            <a:lvl9pPr marL="3959819" indent="-232930" eaLnBrk="0" fontAlgn="base" hangingPunct="0">
              <a:spcBef>
                <a:spcPct val="0"/>
              </a:spcBef>
              <a:spcAft>
                <a:spcPct val="0"/>
              </a:spcAft>
              <a:defRPr>
                <a:solidFill>
                  <a:schemeClr val="tx1"/>
                </a:solidFill>
                <a:latin typeface="Arial" charset="0"/>
              </a:defRPr>
            </a:lvl9pPr>
          </a:lstStyle>
          <a:p>
            <a:pPr eaLnBrk="1" hangingPunct="1"/>
            <a:fld id="{BA1F2C56-33C1-41FB-901B-9D2A2924F4D9}" type="slidenum">
              <a:rPr lang="en-US" smtClean="0"/>
              <a:pPr eaLnBrk="1" hangingPunct="1"/>
              <a:t>53</a:t>
            </a:fld>
            <a:endParaRPr lang="en-US" dirty="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24" indent="-291163" eaLnBrk="0" hangingPunct="0">
              <a:defRPr>
                <a:solidFill>
                  <a:schemeClr val="tx1"/>
                </a:solidFill>
                <a:latin typeface="Arial" charset="0"/>
              </a:defRPr>
            </a:lvl2pPr>
            <a:lvl3pPr marL="1164653" indent="-232930" eaLnBrk="0" hangingPunct="0">
              <a:defRPr>
                <a:solidFill>
                  <a:schemeClr val="tx1"/>
                </a:solidFill>
                <a:latin typeface="Arial" charset="0"/>
              </a:defRPr>
            </a:lvl3pPr>
            <a:lvl4pPr marL="1630514" indent="-232930" eaLnBrk="0" hangingPunct="0">
              <a:defRPr>
                <a:solidFill>
                  <a:schemeClr val="tx1"/>
                </a:solidFill>
                <a:latin typeface="Arial" charset="0"/>
              </a:defRPr>
            </a:lvl4pPr>
            <a:lvl5pPr marL="2096375" indent="-232930" eaLnBrk="0" hangingPunct="0">
              <a:defRPr>
                <a:solidFill>
                  <a:schemeClr val="tx1"/>
                </a:solidFill>
                <a:latin typeface="Arial" charset="0"/>
              </a:defRPr>
            </a:lvl5pPr>
            <a:lvl6pPr marL="2562236" indent="-232930" eaLnBrk="0" fontAlgn="base" hangingPunct="0">
              <a:spcBef>
                <a:spcPct val="0"/>
              </a:spcBef>
              <a:spcAft>
                <a:spcPct val="0"/>
              </a:spcAft>
              <a:defRPr>
                <a:solidFill>
                  <a:schemeClr val="tx1"/>
                </a:solidFill>
                <a:latin typeface="Arial" charset="0"/>
              </a:defRPr>
            </a:lvl6pPr>
            <a:lvl7pPr marL="3028096" indent="-232930" eaLnBrk="0" fontAlgn="base" hangingPunct="0">
              <a:spcBef>
                <a:spcPct val="0"/>
              </a:spcBef>
              <a:spcAft>
                <a:spcPct val="0"/>
              </a:spcAft>
              <a:defRPr>
                <a:solidFill>
                  <a:schemeClr val="tx1"/>
                </a:solidFill>
                <a:latin typeface="Arial" charset="0"/>
              </a:defRPr>
            </a:lvl7pPr>
            <a:lvl8pPr marL="3493957" indent="-232930" eaLnBrk="0" fontAlgn="base" hangingPunct="0">
              <a:spcBef>
                <a:spcPct val="0"/>
              </a:spcBef>
              <a:spcAft>
                <a:spcPct val="0"/>
              </a:spcAft>
              <a:defRPr>
                <a:solidFill>
                  <a:schemeClr val="tx1"/>
                </a:solidFill>
                <a:latin typeface="Arial" charset="0"/>
              </a:defRPr>
            </a:lvl8pPr>
            <a:lvl9pPr marL="3959819" indent="-232930" eaLnBrk="0" fontAlgn="base" hangingPunct="0">
              <a:spcBef>
                <a:spcPct val="0"/>
              </a:spcBef>
              <a:spcAft>
                <a:spcPct val="0"/>
              </a:spcAft>
              <a:defRPr>
                <a:solidFill>
                  <a:schemeClr val="tx1"/>
                </a:solidFill>
                <a:latin typeface="Arial" charset="0"/>
              </a:defRPr>
            </a:lvl9pPr>
          </a:lstStyle>
          <a:p>
            <a:pPr eaLnBrk="1" hangingPunct="1"/>
            <a:fld id="{BA1F2C56-33C1-41FB-901B-9D2A2924F4D9}" type="slidenum">
              <a:rPr lang="en-US" smtClean="0"/>
              <a:pPr eaLnBrk="1" hangingPunct="1"/>
              <a:t>54</a:t>
            </a:fld>
            <a:endParaRPr lang="en-US" dirty="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24" indent="-291163" eaLnBrk="0" hangingPunct="0">
              <a:defRPr>
                <a:solidFill>
                  <a:schemeClr val="tx1"/>
                </a:solidFill>
                <a:latin typeface="Arial" charset="0"/>
              </a:defRPr>
            </a:lvl2pPr>
            <a:lvl3pPr marL="1164653" indent="-232930" eaLnBrk="0" hangingPunct="0">
              <a:defRPr>
                <a:solidFill>
                  <a:schemeClr val="tx1"/>
                </a:solidFill>
                <a:latin typeface="Arial" charset="0"/>
              </a:defRPr>
            </a:lvl3pPr>
            <a:lvl4pPr marL="1630514" indent="-232930" eaLnBrk="0" hangingPunct="0">
              <a:defRPr>
                <a:solidFill>
                  <a:schemeClr val="tx1"/>
                </a:solidFill>
                <a:latin typeface="Arial" charset="0"/>
              </a:defRPr>
            </a:lvl4pPr>
            <a:lvl5pPr marL="2096375" indent="-232930" eaLnBrk="0" hangingPunct="0">
              <a:defRPr>
                <a:solidFill>
                  <a:schemeClr val="tx1"/>
                </a:solidFill>
                <a:latin typeface="Arial" charset="0"/>
              </a:defRPr>
            </a:lvl5pPr>
            <a:lvl6pPr marL="2562236" indent="-232930" eaLnBrk="0" fontAlgn="base" hangingPunct="0">
              <a:spcBef>
                <a:spcPct val="0"/>
              </a:spcBef>
              <a:spcAft>
                <a:spcPct val="0"/>
              </a:spcAft>
              <a:defRPr>
                <a:solidFill>
                  <a:schemeClr val="tx1"/>
                </a:solidFill>
                <a:latin typeface="Arial" charset="0"/>
              </a:defRPr>
            </a:lvl6pPr>
            <a:lvl7pPr marL="3028096" indent="-232930" eaLnBrk="0" fontAlgn="base" hangingPunct="0">
              <a:spcBef>
                <a:spcPct val="0"/>
              </a:spcBef>
              <a:spcAft>
                <a:spcPct val="0"/>
              </a:spcAft>
              <a:defRPr>
                <a:solidFill>
                  <a:schemeClr val="tx1"/>
                </a:solidFill>
                <a:latin typeface="Arial" charset="0"/>
              </a:defRPr>
            </a:lvl7pPr>
            <a:lvl8pPr marL="3493957" indent="-232930" eaLnBrk="0" fontAlgn="base" hangingPunct="0">
              <a:spcBef>
                <a:spcPct val="0"/>
              </a:spcBef>
              <a:spcAft>
                <a:spcPct val="0"/>
              </a:spcAft>
              <a:defRPr>
                <a:solidFill>
                  <a:schemeClr val="tx1"/>
                </a:solidFill>
                <a:latin typeface="Arial" charset="0"/>
              </a:defRPr>
            </a:lvl8pPr>
            <a:lvl9pPr marL="3959819" indent="-232930" eaLnBrk="0" fontAlgn="base" hangingPunct="0">
              <a:spcBef>
                <a:spcPct val="0"/>
              </a:spcBef>
              <a:spcAft>
                <a:spcPct val="0"/>
              </a:spcAft>
              <a:defRPr>
                <a:solidFill>
                  <a:schemeClr val="tx1"/>
                </a:solidFill>
                <a:latin typeface="Arial" charset="0"/>
              </a:defRPr>
            </a:lvl9pPr>
          </a:lstStyle>
          <a:p>
            <a:pPr eaLnBrk="1" hangingPunct="1"/>
            <a:fld id="{BA1F2C56-33C1-41FB-901B-9D2A2924F4D9}" type="slidenum">
              <a:rPr lang="en-US" smtClean="0"/>
              <a:pPr eaLnBrk="1" hangingPunct="1"/>
              <a:t>55</a:t>
            </a:fld>
            <a:endParaRPr lang="en-US" dirty="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24" indent="-291163" eaLnBrk="0" hangingPunct="0">
              <a:defRPr>
                <a:solidFill>
                  <a:schemeClr val="tx1"/>
                </a:solidFill>
                <a:latin typeface="Arial" charset="0"/>
              </a:defRPr>
            </a:lvl2pPr>
            <a:lvl3pPr marL="1164653" indent="-232930" eaLnBrk="0" hangingPunct="0">
              <a:defRPr>
                <a:solidFill>
                  <a:schemeClr val="tx1"/>
                </a:solidFill>
                <a:latin typeface="Arial" charset="0"/>
              </a:defRPr>
            </a:lvl3pPr>
            <a:lvl4pPr marL="1630514" indent="-232930" eaLnBrk="0" hangingPunct="0">
              <a:defRPr>
                <a:solidFill>
                  <a:schemeClr val="tx1"/>
                </a:solidFill>
                <a:latin typeface="Arial" charset="0"/>
              </a:defRPr>
            </a:lvl4pPr>
            <a:lvl5pPr marL="2096375" indent="-232930" eaLnBrk="0" hangingPunct="0">
              <a:defRPr>
                <a:solidFill>
                  <a:schemeClr val="tx1"/>
                </a:solidFill>
                <a:latin typeface="Arial" charset="0"/>
              </a:defRPr>
            </a:lvl5pPr>
            <a:lvl6pPr marL="2562236" indent="-232930" eaLnBrk="0" fontAlgn="base" hangingPunct="0">
              <a:spcBef>
                <a:spcPct val="0"/>
              </a:spcBef>
              <a:spcAft>
                <a:spcPct val="0"/>
              </a:spcAft>
              <a:defRPr>
                <a:solidFill>
                  <a:schemeClr val="tx1"/>
                </a:solidFill>
                <a:latin typeface="Arial" charset="0"/>
              </a:defRPr>
            </a:lvl6pPr>
            <a:lvl7pPr marL="3028096" indent="-232930" eaLnBrk="0" fontAlgn="base" hangingPunct="0">
              <a:spcBef>
                <a:spcPct val="0"/>
              </a:spcBef>
              <a:spcAft>
                <a:spcPct val="0"/>
              </a:spcAft>
              <a:defRPr>
                <a:solidFill>
                  <a:schemeClr val="tx1"/>
                </a:solidFill>
                <a:latin typeface="Arial" charset="0"/>
              </a:defRPr>
            </a:lvl7pPr>
            <a:lvl8pPr marL="3493957" indent="-232930" eaLnBrk="0" fontAlgn="base" hangingPunct="0">
              <a:spcBef>
                <a:spcPct val="0"/>
              </a:spcBef>
              <a:spcAft>
                <a:spcPct val="0"/>
              </a:spcAft>
              <a:defRPr>
                <a:solidFill>
                  <a:schemeClr val="tx1"/>
                </a:solidFill>
                <a:latin typeface="Arial" charset="0"/>
              </a:defRPr>
            </a:lvl8pPr>
            <a:lvl9pPr marL="3959819" indent="-232930" eaLnBrk="0" fontAlgn="base" hangingPunct="0">
              <a:spcBef>
                <a:spcPct val="0"/>
              </a:spcBef>
              <a:spcAft>
                <a:spcPct val="0"/>
              </a:spcAft>
              <a:defRPr>
                <a:solidFill>
                  <a:schemeClr val="tx1"/>
                </a:solidFill>
                <a:latin typeface="Arial" charset="0"/>
              </a:defRPr>
            </a:lvl9pPr>
          </a:lstStyle>
          <a:p>
            <a:pPr eaLnBrk="1" hangingPunct="1"/>
            <a:fld id="{BA1F2C56-33C1-41FB-901B-9D2A2924F4D9}" type="slidenum">
              <a:rPr lang="en-US" smtClean="0"/>
              <a:pPr eaLnBrk="1" hangingPunct="1"/>
              <a:t>56</a:t>
            </a:fld>
            <a:endParaRPr lang="en-US" dirty="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24" indent="-291163" eaLnBrk="0" hangingPunct="0">
              <a:defRPr>
                <a:solidFill>
                  <a:schemeClr val="tx1"/>
                </a:solidFill>
                <a:latin typeface="Arial" charset="0"/>
              </a:defRPr>
            </a:lvl2pPr>
            <a:lvl3pPr marL="1164653" indent="-232930" eaLnBrk="0" hangingPunct="0">
              <a:defRPr>
                <a:solidFill>
                  <a:schemeClr val="tx1"/>
                </a:solidFill>
                <a:latin typeface="Arial" charset="0"/>
              </a:defRPr>
            </a:lvl3pPr>
            <a:lvl4pPr marL="1630514" indent="-232930" eaLnBrk="0" hangingPunct="0">
              <a:defRPr>
                <a:solidFill>
                  <a:schemeClr val="tx1"/>
                </a:solidFill>
                <a:latin typeface="Arial" charset="0"/>
              </a:defRPr>
            </a:lvl4pPr>
            <a:lvl5pPr marL="2096375" indent="-232930" eaLnBrk="0" hangingPunct="0">
              <a:defRPr>
                <a:solidFill>
                  <a:schemeClr val="tx1"/>
                </a:solidFill>
                <a:latin typeface="Arial" charset="0"/>
              </a:defRPr>
            </a:lvl5pPr>
            <a:lvl6pPr marL="2562236" indent="-232930" eaLnBrk="0" fontAlgn="base" hangingPunct="0">
              <a:spcBef>
                <a:spcPct val="0"/>
              </a:spcBef>
              <a:spcAft>
                <a:spcPct val="0"/>
              </a:spcAft>
              <a:defRPr>
                <a:solidFill>
                  <a:schemeClr val="tx1"/>
                </a:solidFill>
                <a:latin typeface="Arial" charset="0"/>
              </a:defRPr>
            </a:lvl6pPr>
            <a:lvl7pPr marL="3028096" indent="-232930" eaLnBrk="0" fontAlgn="base" hangingPunct="0">
              <a:spcBef>
                <a:spcPct val="0"/>
              </a:spcBef>
              <a:spcAft>
                <a:spcPct val="0"/>
              </a:spcAft>
              <a:defRPr>
                <a:solidFill>
                  <a:schemeClr val="tx1"/>
                </a:solidFill>
                <a:latin typeface="Arial" charset="0"/>
              </a:defRPr>
            </a:lvl7pPr>
            <a:lvl8pPr marL="3493957" indent="-232930" eaLnBrk="0" fontAlgn="base" hangingPunct="0">
              <a:spcBef>
                <a:spcPct val="0"/>
              </a:spcBef>
              <a:spcAft>
                <a:spcPct val="0"/>
              </a:spcAft>
              <a:defRPr>
                <a:solidFill>
                  <a:schemeClr val="tx1"/>
                </a:solidFill>
                <a:latin typeface="Arial" charset="0"/>
              </a:defRPr>
            </a:lvl8pPr>
            <a:lvl9pPr marL="3959819" indent="-232930" eaLnBrk="0" fontAlgn="base" hangingPunct="0">
              <a:spcBef>
                <a:spcPct val="0"/>
              </a:spcBef>
              <a:spcAft>
                <a:spcPct val="0"/>
              </a:spcAft>
              <a:defRPr>
                <a:solidFill>
                  <a:schemeClr val="tx1"/>
                </a:solidFill>
                <a:latin typeface="Arial" charset="0"/>
              </a:defRPr>
            </a:lvl9pPr>
          </a:lstStyle>
          <a:p>
            <a:pPr eaLnBrk="1" hangingPunct="1"/>
            <a:fld id="{BA1F2C56-33C1-41FB-901B-9D2A2924F4D9}" type="slidenum">
              <a:rPr lang="en-US" smtClean="0"/>
              <a:pPr eaLnBrk="1" hangingPunct="1"/>
              <a:t>57</a:t>
            </a:fld>
            <a:endParaRPr lang="en-US" dirty="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24" indent="-291163" eaLnBrk="0" hangingPunct="0">
              <a:defRPr>
                <a:solidFill>
                  <a:schemeClr val="tx1"/>
                </a:solidFill>
                <a:latin typeface="Arial" charset="0"/>
              </a:defRPr>
            </a:lvl2pPr>
            <a:lvl3pPr marL="1164653" indent="-232930" eaLnBrk="0" hangingPunct="0">
              <a:defRPr>
                <a:solidFill>
                  <a:schemeClr val="tx1"/>
                </a:solidFill>
                <a:latin typeface="Arial" charset="0"/>
              </a:defRPr>
            </a:lvl3pPr>
            <a:lvl4pPr marL="1630514" indent="-232930" eaLnBrk="0" hangingPunct="0">
              <a:defRPr>
                <a:solidFill>
                  <a:schemeClr val="tx1"/>
                </a:solidFill>
                <a:latin typeface="Arial" charset="0"/>
              </a:defRPr>
            </a:lvl4pPr>
            <a:lvl5pPr marL="2096375" indent="-232930" eaLnBrk="0" hangingPunct="0">
              <a:defRPr>
                <a:solidFill>
                  <a:schemeClr val="tx1"/>
                </a:solidFill>
                <a:latin typeface="Arial" charset="0"/>
              </a:defRPr>
            </a:lvl5pPr>
            <a:lvl6pPr marL="2562236" indent="-232930" eaLnBrk="0" fontAlgn="base" hangingPunct="0">
              <a:spcBef>
                <a:spcPct val="0"/>
              </a:spcBef>
              <a:spcAft>
                <a:spcPct val="0"/>
              </a:spcAft>
              <a:defRPr>
                <a:solidFill>
                  <a:schemeClr val="tx1"/>
                </a:solidFill>
                <a:latin typeface="Arial" charset="0"/>
              </a:defRPr>
            </a:lvl6pPr>
            <a:lvl7pPr marL="3028096" indent="-232930" eaLnBrk="0" fontAlgn="base" hangingPunct="0">
              <a:spcBef>
                <a:spcPct val="0"/>
              </a:spcBef>
              <a:spcAft>
                <a:spcPct val="0"/>
              </a:spcAft>
              <a:defRPr>
                <a:solidFill>
                  <a:schemeClr val="tx1"/>
                </a:solidFill>
                <a:latin typeface="Arial" charset="0"/>
              </a:defRPr>
            </a:lvl7pPr>
            <a:lvl8pPr marL="3493957" indent="-232930" eaLnBrk="0" fontAlgn="base" hangingPunct="0">
              <a:spcBef>
                <a:spcPct val="0"/>
              </a:spcBef>
              <a:spcAft>
                <a:spcPct val="0"/>
              </a:spcAft>
              <a:defRPr>
                <a:solidFill>
                  <a:schemeClr val="tx1"/>
                </a:solidFill>
                <a:latin typeface="Arial" charset="0"/>
              </a:defRPr>
            </a:lvl8pPr>
            <a:lvl9pPr marL="3959819" indent="-232930" eaLnBrk="0" fontAlgn="base" hangingPunct="0">
              <a:spcBef>
                <a:spcPct val="0"/>
              </a:spcBef>
              <a:spcAft>
                <a:spcPct val="0"/>
              </a:spcAft>
              <a:defRPr>
                <a:solidFill>
                  <a:schemeClr val="tx1"/>
                </a:solidFill>
                <a:latin typeface="Arial" charset="0"/>
              </a:defRPr>
            </a:lvl9pPr>
          </a:lstStyle>
          <a:p>
            <a:pPr eaLnBrk="1" hangingPunct="1"/>
            <a:fld id="{BA1F2C56-33C1-41FB-901B-9D2A2924F4D9}" type="slidenum">
              <a:rPr lang="en-US" smtClean="0"/>
              <a:pPr eaLnBrk="1" hangingPunct="1"/>
              <a:t>59</a:t>
            </a:fld>
            <a:endParaRPr lang="en-US" dirty="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24" indent="-291163" eaLnBrk="0" hangingPunct="0">
              <a:defRPr>
                <a:solidFill>
                  <a:schemeClr val="tx1"/>
                </a:solidFill>
                <a:latin typeface="Arial" charset="0"/>
              </a:defRPr>
            </a:lvl2pPr>
            <a:lvl3pPr marL="1164653" indent="-232930" eaLnBrk="0" hangingPunct="0">
              <a:defRPr>
                <a:solidFill>
                  <a:schemeClr val="tx1"/>
                </a:solidFill>
                <a:latin typeface="Arial" charset="0"/>
              </a:defRPr>
            </a:lvl3pPr>
            <a:lvl4pPr marL="1630514" indent="-232930" eaLnBrk="0" hangingPunct="0">
              <a:defRPr>
                <a:solidFill>
                  <a:schemeClr val="tx1"/>
                </a:solidFill>
                <a:latin typeface="Arial" charset="0"/>
              </a:defRPr>
            </a:lvl4pPr>
            <a:lvl5pPr marL="2096375" indent="-232930" eaLnBrk="0" hangingPunct="0">
              <a:defRPr>
                <a:solidFill>
                  <a:schemeClr val="tx1"/>
                </a:solidFill>
                <a:latin typeface="Arial" charset="0"/>
              </a:defRPr>
            </a:lvl5pPr>
            <a:lvl6pPr marL="2562236" indent="-232930" eaLnBrk="0" fontAlgn="base" hangingPunct="0">
              <a:spcBef>
                <a:spcPct val="0"/>
              </a:spcBef>
              <a:spcAft>
                <a:spcPct val="0"/>
              </a:spcAft>
              <a:defRPr>
                <a:solidFill>
                  <a:schemeClr val="tx1"/>
                </a:solidFill>
                <a:latin typeface="Arial" charset="0"/>
              </a:defRPr>
            </a:lvl6pPr>
            <a:lvl7pPr marL="3028096" indent="-232930" eaLnBrk="0" fontAlgn="base" hangingPunct="0">
              <a:spcBef>
                <a:spcPct val="0"/>
              </a:spcBef>
              <a:spcAft>
                <a:spcPct val="0"/>
              </a:spcAft>
              <a:defRPr>
                <a:solidFill>
                  <a:schemeClr val="tx1"/>
                </a:solidFill>
                <a:latin typeface="Arial" charset="0"/>
              </a:defRPr>
            </a:lvl7pPr>
            <a:lvl8pPr marL="3493957" indent="-232930" eaLnBrk="0" fontAlgn="base" hangingPunct="0">
              <a:spcBef>
                <a:spcPct val="0"/>
              </a:spcBef>
              <a:spcAft>
                <a:spcPct val="0"/>
              </a:spcAft>
              <a:defRPr>
                <a:solidFill>
                  <a:schemeClr val="tx1"/>
                </a:solidFill>
                <a:latin typeface="Arial" charset="0"/>
              </a:defRPr>
            </a:lvl8pPr>
            <a:lvl9pPr marL="3959819" indent="-232930" eaLnBrk="0" fontAlgn="base" hangingPunct="0">
              <a:spcBef>
                <a:spcPct val="0"/>
              </a:spcBef>
              <a:spcAft>
                <a:spcPct val="0"/>
              </a:spcAft>
              <a:defRPr>
                <a:solidFill>
                  <a:schemeClr val="tx1"/>
                </a:solidFill>
                <a:latin typeface="Arial" charset="0"/>
              </a:defRPr>
            </a:lvl9pPr>
          </a:lstStyle>
          <a:p>
            <a:pPr eaLnBrk="1" hangingPunct="1"/>
            <a:fld id="{BA1F2C56-33C1-41FB-901B-9D2A2924F4D9}" type="slidenum">
              <a:rPr lang="en-US" smtClean="0"/>
              <a:pPr eaLnBrk="1" hangingPunct="1"/>
              <a:t>60</a:t>
            </a:fld>
            <a:endParaRPr lang="en-US" dirty="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24" indent="-291163" eaLnBrk="0" hangingPunct="0">
              <a:defRPr>
                <a:solidFill>
                  <a:schemeClr val="tx1"/>
                </a:solidFill>
                <a:latin typeface="Arial" charset="0"/>
              </a:defRPr>
            </a:lvl2pPr>
            <a:lvl3pPr marL="1164653" indent="-232930" eaLnBrk="0" hangingPunct="0">
              <a:defRPr>
                <a:solidFill>
                  <a:schemeClr val="tx1"/>
                </a:solidFill>
                <a:latin typeface="Arial" charset="0"/>
              </a:defRPr>
            </a:lvl3pPr>
            <a:lvl4pPr marL="1630514" indent="-232930" eaLnBrk="0" hangingPunct="0">
              <a:defRPr>
                <a:solidFill>
                  <a:schemeClr val="tx1"/>
                </a:solidFill>
                <a:latin typeface="Arial" charset="0"/>
              </a:defRPr>
            </a:lvl4pPr>
            <a:lvl5pPr marL="2096375" indent="-232930" eaLnBrk="0" hangingPunct="0">
              <a:defRPr>
                <a:solidFill>
                  <a:schemeClr val="tx1"/>
                </a:solidFill>
                <a:latin typeface="Arial" charset="0"/>
              </a:defRPr>
            </a:lvl5pPr>
            <a:lvl6pPr marL="2562236" indent="-232930" eaLnBrk="0" fontAlgn="base" hangingPunct="0">
              <a:spcBef>
                <a:spcPct val="0"/>
              </a:spcBef>
              <a:spcAft>
                <a:spcPct val="0"/>
              </a:spcAft>
              <a:defRPr>
                <a:solidFill>
                  <a:schemeClr val="tx1"/>
                </a:solidFill>
                <a:latin typeface="Arial" charset="0"/>
              </a:defRPr>
            </a:lvl6pPr>
            <a:lvl7pPr marL="3028096" indent="-232930" eaLnBrk="0" fontAlgn="base" hangingPunct="0">
              <a:spcBef>
                <a:spcPct val="0"/>
              </a:spcBef>
              <a:spcAft>
                <a:spcPct val="0"/>
              </a:spcAft>
              <a:defRPr>
                <a:solidFill>
                  <a:schemeClr val="tx1"/>
                </a:solidFill>
                <a:latin typeface="Arial" charset="0"/>
              </a:defRPr>
            </a:lvl7pPr>
            <a:lvl8pPr marL="3493957" indent="-232930" eaLnBrk="0" fontAlgn="base" hangingPunct="0">
              <a:spcBef>
                <a:spcPct val="0"/>
              </a:spcBef>
              <a:spcAft>
                <a:spcPct val="0"/>
              </a:spcAft>
              <a:defRPr>
                <a:solidFill>
                  <a:schemeClr val="tx1"/>
                </a:solidFill>
                <a:latin typeface="Arial" charset="0"/>
              </a:defRPr>
            </a:lvl8pPr>
            <a:lvl9pPr marL="3959819" indent="-232930" eaLnBrk="0" fontAlgn="base" hangingPunct="0">
              <a:spcBef>
                <a:spcPct val="0"/>
              </a:spcBef>
              <a:spcAft>
                <a:spcPct val="0"/>
              </a:spcAft>
              <a:defRPr>
                <a:solidFill>
                  <a:schemeClr val="tx1"/>
                </a:solidFill>
                <a:latin typeface="Arial" charset="0"/>
              </a:defRPr>
            </a:lvl9pPr>
          </a:lstStyle>
          <a:p>
            <a:pPr eaLnBrk="1" hangingPunct="1"/>
            <a:fld id="{BA1F2C56-33C1-41FB-901B-9D2A2924F4D9}" type="slidenum">
              <a:rPr lang="en-US" smtClean="0"/>
              <a:pPr eaLnBrk="1" hangingPunct="1"/>
              <a:t>61</a:t>
            </a:fld>
            <a:endParaRPr lang="en-US" dirty="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24" indent="-291163" eaLnBrk="0" hangingPunct="0">
              <a:defRPr>
                <a:solidFill>
                  <a:schemeClr val="tx1"/>
                </a:solidFill>
                <a:latin typeface="Arial" charset="0"/>
              </a:defRPr>
            </a:lvl2pPr>
            <a:lvl3pPr marL="1164653" indent="-232930" eaLnBrk="0" hangingPunct="0">
              <a:defRPr>
                <a:solidFill>
                  <a:schemeClr val="tx1"/>
                </a:solidFill>
                <a:latin typeface="Arial" charset="0"/>
              </a:defRPr>
            </a:lvl3pPr>
            <a:lvl4pPr marL="1630514" indent="-232930" eaLnBrk="0" hangingPunct="0">
              <a:defRPr>
                <a:solidFill>
                  <a:schemeClr val="tx1"/>
                </a:solidFill>
                <a:latin typeface="Arial" charset="0"/>
              </a:defRPr>
            </a:lvl4pPr>
            <a:lvl5pPr marL="2096375" indent="-232930" eaLnBrk="0" hangingPunct="0">
              <a:defRPr>
                <a:solidFill>
                  <a:schemeClr val="tx1"/>
                </a:solidFill>
                <a:latin typeface="Arial" charset="0"/>
              </a:defRPr>
            </a:lvl5pPr>
            <a:lvl6pPr marL="2562236" indent="-232930" eaLnBrk="0" fontAlgn="base" hangingPunct="0">
              <a:spcBef>
                <a:spcPct val="0"/>
              </a:spcBef>
              <a:spcAft>
                <a:spcPct val="0"/>
              </a:spcAft>
              <a:defRPr>
                <a:solidFill>
                  <a:schemeClr val="tx1"/>
                </a:solidFill>
                <a:latin typeface="Arial" charset="0"/>
              </a:defRPr>
            </a:lvl6pPr>
            <a:lvl7pPr marL="3028096" indent="-232930" eaLnBrk="0" fontAlgn="base" hangingPunct="0">
              <a:spcBef>
                <a:spcPct val="0"/>
              </a:spcBef>
              <a:spcAft>
                <a:spcPct val="0"/>
              </a:spcAft>
              <a:defRPr>
                <a:solidFill>
                  <a:schemeClr val="tx1"/>
                </a:solidFill>
                <a:latin typeface="Arial" charset="0"/>
              </a:defRPr>
            </a:lvl7pPr>
            <a:lvl8pPr marL="3493957" indent="-232930" eaLnBrk="0" fontAlgn="base" hangingPunct="0">
              <a:spcBef>
                <a:spcPct val="0"/>
              </a:spcBef>
              <a:spcAft>
                <a:spcPct val="0"/>
              </a:spcAft>
              <a:defRPr>
                <a:solidFill>
                  <a:schemeClr val="tx1"/>
                </a:solidFill>
                <a:latin typeface="Arial" charset="0"/>
              </a:defRPr>
            </a:lvl8pPr>
            <a:lvl9pPr marL="3959819" indent="-232930" eaLnBrk="0" fontAlgn="base" hangingPunct="0">
              <a:spcBef>
                <a:spcPct val="0"/>
              </a:spcBef>
              <a:spcAft>
                <a:spcPct val="0"/>
              </a:spcAft>
              <a:defRPr>
                <a:solidFill>
                  <a:schemeClr val="tx1"/>
                </a:solidFill>
                <a:latin typeface="Arial" charset="0"/>
              </a:defRPr>
            </a:lvl9pPr>
          </a:lstStyle>
          <a:p>
            <a:pPr eaLnBrk="1" hangingPunct="1"/>
            <a:fld id="{BA1F2C56-33C1-41FB-901B-9D2A2924F4D9}" type="slidenum">
              <a:rPr lang="en-US" smtClean="0"/>
              <a:pPr eaLnBrk="1" hangingPunct="1"/>
              <a:t>62</a:t>
            </a:fld>
            <a:endParaRPr lang="en-US" dirty="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24" indent="-291163" eaLnBrk="0" hangingPunct="0">
              <a:defRPr>
                <a:solidFill>
                  <a:schemeClr val="tx1"/>
                </a:solidFill>
                <a:latin typeface="Arial" charset="0"/>
              </a:defRPr>
            </a:lvl2pPr>
            <a:lvl3pPr marL="1164653" indent="-232930" eaLnBrk="0" hangingPunct="0">
              <a:defRPr>
                <a:solidFill>
                  <a:schemeClr val="tx1"/>
                </a:solidFill>
                <a:latin typeface="Arial" charset="0"/>
              </a:defRPr>
            </a:lvl3pPr>
            <a:lvl4pPr marL="1630514" indent="-232930" eaLnBrk="0" hangingPunct="0">
              <a:defRPr>
                <a:solidFill>
                  <a:schemeClr val="tx1"/>
                </a:solidFill>
                <a:latin typeface="Arial" charset="0"/>
              </a:defRPr>
            </a:lvl4pPr>
            <a:lvl5pPr marL="2096375" indent="-232930" eaLnBrk="0" hangingPunct="0">
              <a:defRPr>
                <a:solidFill>
                  <a:schemeClr val="tx1"/>
                </a:solidFill>
                <a:latin typeface="Arial" charset="0"/>
              </a:defRPr>
            </a:lvl5pPr>
            <a:lvl6pPr marL="2562236" indent="-232930" eaLnBrk="0" fontAlgn="base" hangingPunct="0">
              <a:spcBef>
                <a:spcPct val="0"/>
              </a:spcBef>
              <a:spcAft>
                <a:spcPct val="0"/>
              </a:spcAft>
              <a:defRPr>
                <a:solidFill>
                  <a:schemeClr val="tx1"/>
                </a:solidFill>
                <a:latin typeface="Arial" charset="0"/>
              </a:defRPr>
            </a:lvl6pPr>
            <a:lvl7pPr marL="3028096" indent="-232930" eaLnBrk="0" fontAlgn="base" hangingPunct="0">
              <a:spcBef>
                <a:spcPct val="0"/>
              </a:spcBef>
              <a:spcAft>
                <a:spcPct val="0"/>
              </a:spcAft>
              <a:defRPr>
                <a:solidFill>
                  <a:schemeClr val="tx1"/>
                </a:solidFill>
                <a:latin typeface="Arial" charset="0"/>
              </a:defRPr>
            </a:lvl7pPr>
            <a:lvl8pPr marL="3493957" indent="-232930" eaLnBrk="0" fontAlgn="base" hangingPunct="0">
              <a:spcBef>
                <a:spcPct val="0"/>
              </a:spcBef>
              <a:spcAft>
                <a:spcPct val="0"/>
              </a:spcAft>
              <a:defRPr>
                <a:solidFill>
                  <a:schemeClr val="tx1"/>
                </a:solidFill>
                <a:latin typeface="Arial" charset="0"/>
              </a:defRPr>
            </a:lvl8pPr>
            <a:lvl9pPr marL="3959819" indent="-232930" eaLnBrk="0" fontAlgn="base" hangingPunct="0">
              <a:spcBef>
                <a:spcPct val="0"/>
              </a:spcBef>
              <a:spcAft>
                <a:spcPct val="0"/>
              </a:spcAft>
              <a:defRPr>
                <a:solidFill>
                  <a:schemeClr val="tx1"/>
                </a:solidFill>
                <a:latin typeface="Arial" charset="0"/>
              </a:defRPr>
            </a:lvl9pPr>
          </a:lstStyle>
          <a:p>
            <a:pPr eaLnBrk="1" hangingPunct="1"/>
            <a:fld id="{BA1F2C56-33C1-41FB-901B-9D2A2924F4D9}" type="slidenum">
              <a:rPr lang="en-US" smtClean="0"/>
              <a:pPr eaLnBrk="1" hangingPunct="1"/>
              <a:t>64</a:t>
            </a:fld>
            <a:endParaRPr lang="en-US" dirty="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24" indent="-291163" eaLnBrk="0" hangingPunct="0">
              <a:defRPr>
                <a:solidFill>
                  <a:schemeClr val="tx1"/>
                </a:solidFill>
                <a:latin typeface="Arial" charset="0"/>
              </a:defRPr>
            </a:lvl2pPr>
            <a:lvl3pPr marL="1164653" indent="-232930" eaLnBrk="0" hangingPunct="0">
              <a:defRPr>
                <a:solidFill>
                  <a:schemeClr val="tx1"/>
                </a:solidFill>
                <a:latin typeface="Arial" charset="0"/>
              </a:defRPr>
            </a:lvl3pPr>
            <a:lvl4pPr marL="1630514" indent="-232930" eaLnBrk="0" hangingPunct="0">
              <a:defRPr>
                <a:solidFill>
                  <a:schemeClr val="tx1"/>
                </a:solidFill>
                <a:latin typeface="Arial" charset="0"/>
              </a:defRPr>
            </a:lvl4pPr>
            <a:lvl5pPr marL="2096375" indent="-232930" eaLnBrk="0" hangingPunct="0">
              <a:defRPr>
                <a:solidFill>
                  <a:schemeClr val="tx1"/>
                </a:solidFill>
                <a:latin typeface="Arial" charset="0"/>
              </a:defRPr>
            </a:lvl5pPr>
            <a:lvl6pPr marL="2562236" indent="-232930" eaLnBrk="0" fontAlgn="base" hangingPunct="0">
              <a:spcBef>
                <a:spcPct val="0"/>
              </a:spcBef>
              <a:spcAft>
                <a:spcPct val="0"/>
              </a:spcAft>
              <a:defRPr>
                <a:solidFill>
                  <a:schemeClr val="tx1"/>
                </a:solidFill>
                <a:latin typeface="Arial" charset="0"/>
              </a:defRPr>
            </a:lvl6pPr>
            <a:lvl7pPr marL="3028096" indent="-232930" eaLnBrk="0" fontAlgn="base" hangingPunct="0">
              <a:spcBef>
                <a:spcPct val="0"/>
              </a:spcBef>
              <a:spcAft>
                <a:spcPct val="0"/>
              </a:spcAft>
              <a:defRPr>
                <a:solidFill>
                  <a:schemeClr val="tx1"/>
                </a:solidFill>
                <a:latin typeface="Arial" charset="0"/>
              </a:defRPr>
            </a:lvl7pPr>
            <a:lvl8pPr marL="3493957" indent="-232930" eaLnBrk="0" fontAlgn="base" hangingPunct="0">
              <a:spcBef>
                <a:spcPct val="0"/>
              </a:spcBef>
              <a:spcAft>
                <a:spcPct val="0"/>
              </a:spcAft>
              <a:defRPr>
                <a:solidFill>
                  <a:schemeClr val="tx1"/>
                </a:solidFill>
                <a:latin typeface="Arial" charset="0"/>
              </a:defRPr>
            </a:lvl8pPr>
            <a:lvl9pPr marL="3959819" indent="-232930" eaLnBrk="0" fontAlgn="base" hangingPunct="0">
              <a:spcBef>
                <a:spcPct val="0"/>
              </a:spcBef>
              <a:spcAft>
                <a:spcPct val="0"/>
              </a:spcAft>
              <a:defRPr>
                <a:solidFill>
                  <a:schemeClr val="tx1"/>
                </a:solidFill>
                <a:latin typeface="Arial" charset="0"/>
              </a:defRPr>
            </a:lvl9pPr>
          </a:lstStyle>
          <a:p>
            <a:pPr eaLnBrk="1" hangingPunct="1"/>
            <a:fld id="{BA1F2C56-33C1-41FB-901B-9D2A2924F4D9}" type="slidenum">
              <a:rPr lang="en-US" smtClean="0"/>
              <a:pPr eaLnBrk="1" hangingPunct="1"/>
              <a:t>65</a:t>
            </a:fld>
            <a:endParaRPr lang="en-US" dirty="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337F8E-CD9E-4B2C-A08F-2A52FDC93836}" type="slidenum">
              <a:rPr lang="en-US"/>
              <a:pPr/>
              <a:t>15</a:t>
            </a:fld>
            <a:endParaRPr lang="en-US" dirty="0"/>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B2AF29-B160-4BFC-B0DD-CCC38EC73D19}" type="slidenum">
              <a:rPr lang="en-US"/>
              <a:pPr/>
              <a:t>16</a:t>
            </a:fld>
            <a:endParaRPr lang="en-US" dirty="0"/>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p:txBody>
          <a:bodyPr/>
          <a:lstStyle/>
          <a:p>
            <a:r>
              <a:rPr lang="en-US" dirty="0"/>
              <a:t>If a student is suspended by the BOE, the BOE may hear the proceedings or appoint a hearing officer.  The findings and recommendations of the hearing officer may be accepted in whole or part by the BOE.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C94040-778D-4088-8012-6EACE1B4F31D}" type="slidenum">
              <a:rPr lang="en-US"/>
              <a:pPr/>
              <a:t>18</a:t>
            </a:fld>
            <a:endParaRPr lang="en-US" dirty="0"/>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r>
              <a:rPr lang="en-US" dirty="0"/>
              <a:t>Suspension from the bus- If a student is suspended from the bus, he/she must continue to receive FAPE.  The district must immediately figure out how to transport the student to school/program.  Every day missed from school because of a bus suspension counts toward the 10 days. If the student exhibits similar behaviors (or different behaviors) on the bus than in school the district continues to have the responsibility to do an FBA and develop a BIP.</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55FE68-EB85-415D-920B-18B9201BB719}" type="slidenum">
              <a:rPr lang="en-US"/>
              <a:pPr/>
              <a:t>20</a:t>
            </a:fld>
            <a:endParaRPr lang="en-US" dirty="0"/>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p:txBody>
          <a:bodyPr/>
          <a:lstStyle/>
          <a:p>
            <a:r>
              <a:rPr lang="en-US" dirty="0"/>
              <a:t>Refer to Chapter 2- Creating a Positive Classroom Environment for all Students (Tips 1-20)</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973B7E-DC9F-4485-8F74-4813D6EDFA56}" type="slidenum">
              <a:rPr lang="en-US"/>
              <a:pPr/>
              <a:t>21</a:t>
            </a:fld>
            <a:endParaRPr lang="en-US" dirty="0"/>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9670B5-2BB4-458E-9EFC-9A750FB6A454}" type="slidenum">
              <a:rPr lang="en-US"/>
              <a:pPr/>
              <a:t>22</a:t>
            </a:fld>
            <a:endParaRPr lang="en-US" dirty="0"/>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r>
              <a:rPr lang="en-US" dirty="0"/>
              <a:t>Resources- FBA information, discuss district/BOCES forms</a:t>
            </a:r>
          </a:p>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5746B9-5D6F-4463-B802-E1D9A79A963A}" type="slidenum">
              <a:rPr lang="en-US"/>
              <a:pPr/>
              <a:t>23</a:t>
            </a:fld>
            <a:endParaRPr lang="en-US" dirty="0"/>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slideMaster" Target="../slideMasters/slideMaster1.xml"/><Relationship Id="rId5" Type="http://schemas.openxmlformats.org/officeDocument/2006/relationships/tags" Target="../tags/tag10.xml"/><Relationship Id="rId4" Type="http://schemas.openxmlformats.org/officeDocument/2006/relationships/tags" Target="../tags/tag9.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slideMaster" Target="../slideMasters/slideMaster1.xml"/><Relationship Id="rId5" Type="http://schemas.openxmlformats.org/officeDocument/2006/relationships/tags" Target="../tags/tag58.xml"/><Relationship Id="rId4" Type="http://schemas.openxmlformats.org/officeDocument/2006/relationships/tags" Target="../tags/tag57.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slideMaster" Target="../slideMasters/slideMaster1.xml"/><Relationship Id="rId5" Type="http://schemas.openxmlformats.org/officeDocument/2006/relationships/tags" Target="../tags/tag63.xml"/><Relationship Id="rId4" Type="http://schemas.openxmlformats.org/officeDocument/2006/relationships/tags" Target="../tags/tag6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slideMaster" Target="../slideMasters/slideMaster1.xml"/><Relationship Id="rId5" Type="http://schemas.openxmlformats.org/officeDocument/2006/relationships/tags" Target="../tags/tag15.xml"/><Relationship Id="rId4" Type="http://schemas.openxmlformats.org/officeDocument/2006/relationships/tags" Target="../tags/tag14.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slideMaster" Target="../slideMasters/slideMaster1.xml"/><Relationship Id="rId5" Type="http://schemas.openxmlformats.org/officeDocument/2006/relationships/tags" Target="../tags/tag20.xml"/><Relationship Id="rId4" Type="http://schemas.openxmlformats.org/officeDocument/2006/relationships/tags" Target="../tags/tag19.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3.xml"/><Relationship Id="rId7" Type="http://schemas.openxmlformats.org/officeDocument/2006/relationships/slideMaster" Target="../slideMasters/slideMaster1.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4.xml"/><Relationship Id="rId3" Type="http://schemas.openxmlformats.org/officeDocument/2006/relationships/tags" Target="../tags/tag29.xml"/><Relationship Id="rId7" Type="http://schemas.openxmlformats.org/officeDocument/2006/relationships/tags" Target="../tags/tag33.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5" Type="http://schemas.openxmlformats.org/officeDocument/2006/relationships/slideMaster" Target="../slideMasters/slideMaster1.xml"/><Relationship Id="rId4" Type="http://schemas.openxmlformats.org/officeDocument/2006/relationships/tags" Target="../tags/tag38.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4.xml"/><Relationship Id="rId7" Type="http://schemas.openxmlformats.org/officeDocument/2006/relationships/slideMaster" Target="../slideMasters/slideMaster1.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0.xml"/><Relationship Id="rId7" Type="http://schemas.openxmlformats.org/officeDocument/2006/relationships/slideMaster" Target="../slideMasters/slideMaster1.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tags" Target="../tags/tag53.xml"/><Relationship Id="rId5" Type="http://schemas.openxmlformats.org/officeDocument/2006/relationships/tags" Target="../tags/tag52.xml"/><Relationship Id="rId4" Type="http://schemas.openxmlformats.org/officeDocument/2006/relationships/tags" Target="../tags/tag5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custDataLst>
              <p:tags r:id="rId2"/>
            </p:custDataLst>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custDataLst>
              <p:tags r:id="rId3"/>
            </p:custDataLst>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custDataLst>
              <p:tags r:id="rId4"/>
            </p:custDataLst>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custDataLst>
              <p:tags r:id="rId5"/>
            </p:custDataLst>
          </p:nvPr>
        </p:nvSpPr>
        <p:spPr>
          <a:ln/>
        </p:spPr>
        <p:txBody>
          <a:bodyPr/>
          <a:lstStyle>
            <a:lvl1pPr>
              <a:defRPr/>
            </a:lvl1pPr>
          </a:lstStyle>
          <a:p>
            <a:pPr>
              <a:defRPr/>
            </a:pPr>
            <a:fld id="{B8752517-B12A-4769-B828-CF16A6F39E62}" type="slidenum">
              <a:rPr lang="en-US"/>
              <a:pPr>
                <a:defRPr/>
              </a:pPr>
              <a:t>‹#›</a:t>
            </a:fld>
            <a:endParaRPr lang="en-US" dirty="0"/>
          </a:p>
        </p:txBody>
      </p:sp>
    </p:spTree>
    <p:extLst>
      <p:ext uri="{BB962C8B-B14F-4D97-AF65-F5344CB8AC3E}">
        <p14:creationId xmlns:p14="http://schemas.microsoft.com/office/powerpoint/2010/main" val="15504017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a:p>
        </p:txBody>
      </p:sp>
      <p:sp>
        <p:nvSpPr>
          <p:cNvPr id="3" name="Vertical Text Placeholder 2"/>
          <p:cNvSpPr>
            <a:spLocks noGrp="1"/>
          </p:cNvSpPr>
          <p:nvPr>
            <p:ph type="body" orient="vert" idx="1"/>
            <p:custDataLst>
              <p:tags r:id="rId2"/>
            </p:custDataLst>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3"/>
            </p:custDataLst>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custDataLst>
              <p:tags r:id="rId4"/>
            </p:custDataLst>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custDataLst>
              <p:tags r:id="rId5"/>
            </p:custDataLst>
          </p:nvPr>
        </p:nvSpPr>
        <p:spPr>
          <a:ln/>
        </p:spPr>
        <p:txBody>
          <a:bodyPr/>
          <a:lstStyle>
            <a:lvl1pPr>
              <a:defRPr/>
            </a:lvl1pPr>
          </a:lstStyle>
          <a:p>
            <a:pPr>
              <a:defRPr/>
            </a:pPr>
            <a:fld id="{C3EF47BA-1089-4DFD-98C0-0DD710785FAB}" type="slidenum">
              <a:rPr lang="en-US"/>
              <a:pPr>
                <a:defRPr/>
              </a:pPr>
              <a:t>‹#›</a:t>
            </a:fld>
            <a:endParaRPr lang="en-US" dirty="0"/>
          </a:p>
        </p:txBody>
      </p:sp>
    </p:spTree>
    <p:extLst>
      <p:ext uri="{BB962C8B-B14F-4D97-AF65-F5344CB8AC3E}">
        <p14:creationId xmlns:p14="http://schemas.microsoft.com/office/powerpoint/2010/main" val="23330025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custDataLst>
              <p:tags r:id="rId1"/>
            </p:custDataLs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custDataLst>
              <p:tags r:id="rId2"/>
            </p:custDataLst>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3"/>
            </p:custDataLst>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custDataLst>
              <p:tags r:id="rId4"/>
            </p:custDataLst>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custDataLst>
              <p:tags r:id="rId5"/>
            </p:custDataLst>
          </p:nvPr>
        </p:nvSpPr>
        <p:spPr>
          <a:ln/>
        </p:spPr>
        <p:txBody>
          <a:bodyPr/>
          <a:lstStyle>
            <a:lvl1pPr>
              <a:defRPr/>
            </a:lvl1pPr>
          </a:lstStyle>
          <a:p>
            <a:pPr>
              <a:defRPr/>
            </a:pPr>
            <a:fld id="{7120F158-050F-4BBC-89A2-1DDC44C64777}" type="slidenum">
              <a:rPr lang="en-US"/>
              <a:pPr>
                <a:defRPr/>
              </a:pPr>
              <a:t>‹#›</a:t>
            </a:fld>
            <a:endParaRPr lang="en-US" dirty="0"/>
          </a:p>
        </p:txBody>
      </p:sp>
    </p:spTree>
    <p:extLst>
      <p:ext uri="{BB962C8B-B14F-4D97-AF65-F5344CB8AC3E}">
        <p14:creationId xmlns:p14="http://schemas.microsoft.com/office/powerpoint/2010/main" val="1068106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95237E4-6074-4CEE-ADA4-A4F314FF5CA9}" type="datetimeFigureOut">
              <a:rPr lang="en-US" smtClean="0">
                <a:solidFill>
                  <a:prstClr val="black">
                    <a:tint val="75000"/>
                  </a:prstClr>
                </a:solidFill>
              </a:rPr>
              <a:pPr/>
              <a:t>10/20/2011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A8BD4F6-DCAD-4BD7-BB3C-382BB44458A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340032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5237E4-6074-4CEE-ADA4-A4F314FF5CA9}" type="datetimeFigureOut">
              <a:rPr lang="en-US" smtClean="0">
                <a:solidFill>
                  <a:prstClr val="black">
                    <a:tint val="75000"/>
                  </a:prstClr>
                </a:solidFill>
              </a:rPr>
              <a:pPr/>
              <a:t>10/20/2011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A8BD4F6-DCAD-4BD7-BB3C-382BB44458A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933382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5237E4-6074-4CEE-ADA4-A4F314FF5CA9}" type="datetimeFigureOut">
              <a:rPr lang="en-US" smtClean="0">
                <a:solidFill>
                  <a:prstClr val="black">
                    <a:tint val="75000"/>
                  </a:prstClr>
                </a:solidFill>
              </a:rPr>
              <a:pPr/>
              <a:t>10/20/2011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A8BD4F6-DCAD-4BD7-BB3C-382BB44458A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421090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95237E4-6074-4CEE-ADA4-A4F314FF5CA9}" type="datetimeFigureOut">
              <a:rPr lang="en-US" smtClean="0">
                <a:solidFill>
                  <a:prstClr val="black">
                    <a:tint val="75000"/>
                  </a:prstClr>
                </a:solidFill>
              </a:rPr>
              <a:pPr/>
              <a:t>10/20/2011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A8BD4F6-DCAD-4BD7-BB3C-382BB44458A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38705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95237E4-6074-4CEE-ADA4-A4F314FF5CA9}" type="datetimeFigureOut">
              <a:rPr lang="en-US" smtClean="0">
                <a:solidFill>
                  <a:prstClr val="black">
                    <a:tint val="75000"/>
                  </a:prstClr>
                </a:solidFill>
              </a:rPr>
              <a:pPr/>
              <a:t>10/20/2011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A8BD4F6-DCAD-4BD7-BB3C-382BB44458A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643844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5237E4-6074-4CEE-ADA4-A4F314FF5CA9}" type="datetimeFigureOut">
              <a:rPr lang="en-US" smtClean="0">
                <a:solidFill>
                  <a:prstClr val="black">
                    <a:tint val="75000"/>
                  </a:prstClr>
                </a:solidFill>
              </a:rPr>
              <a:pPr/>
              <a:t>10/20/2011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A8BD4F6-DCAD-4BD7-BB3C-382BB44458A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639369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5237E4-6074-4CEE-ADA4-A4F314FF5CA9}" type="datetimeFigureOut">
              <a:rPr lang="en-US" smtClean="0">
                <a:solidFill>
                  <a:prstClr val="black">
                    <a:tint val="75000"/>
                  </a:prstClr>
                </a:solidFill>
              </a:rPr>
              <a:pPr/>
              <a:t>10/20/2011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A8BD4F6-DCAD-4BD7-BB3C-382BB44458A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105938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5237E4-6074-4CEE-ADA4-A4F314FF5CA9}" type="datetimeFigureOut">
              <a:rPr lang="en-US" smtClean="0">
                <a:solidFill>
                  <a:prstClr val="black">
                    <a:tint val="75000"/>
                  </a:prstClr>
                </a:solidFill>
              </a:rPr>
              <a:pPr/>
              <a:t>10/20/2011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A8BD4F6-DCAD-4BD7-BB3C-382BB44458A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91890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a:p>
        </p:txBody>
      </p:sp>
      <p:sp>
        <p:nvSpPr>
          <p:cNvPr id="3" name="Content Placeholder 2"/>
          <p:cNvSpPr>
            <a:spLocks noGrp="1"/>
          </p:cNvSpPr>
          <p:nvPr>
            <p:ph idx="1"/>
            <p:custDataLst>
              <p:tags r:id="rId2"/>
            </p:custDataLst>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3"/>
            </p:custDataLst>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custDataLst>
              <p:tags r:id="rId4"/>
            </p:custDataLst>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custDataLst>
              <p:tags r:id="rId5"/>
            </p:custDataLst>
          </p:nvPr>
        </p:nvSpPr>
        <p:spPr>
          <a:ln/>
        </p:spPr>
        <p:txBody>
          <a:bodyPr/>
          <a:lstStyle>
            <a:lvl1pPr>
              <a:defRPr/>
            </a:lvl1pPr>
          </a:lstStyle>
          <a:p>
            <a:pPr>
              <a:defRPr/>
            </a:pPr>
            <a:fld id="{6697407E-C7F4-4021-AD3A-EDF809FB199F}" type="slidenum">
              <a:rPr lang="en-US"/>
              <a:pPr>
                <a:defRPr/>
              </a:pPr>
              <a:t>‹#›</a:t>
            </a:fld>
            <a:endParaRPr lang="en-US" dirty="0"/>
          </a:p>
        </p:txBody>
      </p:sp>
    </p:spTree>
    <p:extLst>
      <p:ext uri="{BB962C8B-B14F-4D97-AF65-F5344CB8AC3E}">
        <p14:creationId xmlns:p14="http://schemas.microsoft.com/office/powerpoint/2010/main" val="38762395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5237E4-6074-4CEE-ADA4-A4F314FF5CA9}" type="datetimeFigureOut">
              <a:rPr lang="en-US" smtClean="0">
                <a:solidFill>
                  <a:prstClr val="black">
                    <a:tint val="75000"/>
                  </a:prstClr>
                </a:solidFill>
              </a:rPr>
              <a:pPr/>
              <a:t>10/20/2011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A8BD4F6-DCAD-4BD7-BB3C-382BB44458A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036783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5237E4-6074-4CEE-ADA4-A4F314FF5CA9}" type="datetimeFigureOut">
              <a:rPr lang="en-US" smtClean="0">
                <a:solidFill>
                  <a:prstClr val="black">
                    <a:tint val="75000"/>
                  </a:prstClr>
                </a:solidFill>
              </a:rPr>
              <a:pPr/>
              <a:t>10/20/2011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A8BD4F6-DCAD-4BD7-BB3C-382BB44458A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198236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5237E4-6074-4CEE-ADA4-A4F314FF5CA9}" type="datetimeFigureOut">
              <a:rPr lang="en-US" smtClean="0">
                <a:solidFill>
                  <a:prstClr val="black">
                    <a:tint val="75000"/>
                  </a:prstClr>
                </a:solidFill>
              </a:rPr>
              <a:pPr/>
              <a:t>10/20/2011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A8BD4F6-DCAD-4BD7-BB3C-382BB44458A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763365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B615F9-43CD-43DF-A97F-E4FF76C4405C}" type="datetimeFigureOut">
              <a:rPr lang="en-US" smtClean="0">
                <a:solidFill>
                  <a:prstClr val="black">
                    <a:tint val="75000"/>
                  </a:prstClr>
                </a:solidFill>
              </a:rPr>
              <a:pPr/>
              <a:t>10/20/2011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E60A0C3-3E23-4F86-B53C-048C9ED8E28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645526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B615F9-43CD-43DF-A97F-E4FF76C4405C}" type="datetimeFigureOut">
              <a:rPr lang="en-US" smtClean="0">
                <a:solidFill>
                  <a:prstClr val="black">
                    <a:tint val="75000"/>
                  </a:prstClr>
                </a:solidFill>
              </a:rPr>
              <a:pPr/>
              <a:t>10/20/2011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E60A0C3-3E23-4F86-B53C-048C9ED8E28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394506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B615F9-43CD-43DF-A97F-E4FF76C4405C}" type="datetimeFigureOut">
              <a:rPr lang="en-US" smtClean="0">
                <a:solidFill>
                  <a:prstClr val="black">
                    <a:tint val="75000"/>
                  </a:prstClr>
                </a:solidFill>
              </a:rPr>
              <a:pPr/>
              <a:t>10/20/2011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E60A0C3-3E23-4F86-B53C-048C9ED8E28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609930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B615F9-43CD-43DF-A97F-E4FF76C4405C}" type="datetimeFigureOut">
              <a:rPr lang="en-US" smtClean="0">
                <a:solidFill>
                  <a:prstClr val="black">
                    <a:tint val="75000"/>
                  </a:prstClr>
                </a:solidFill>
              </a:rPr>
              <a:pPr/>
              <a:t>10/20/2011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E60A0C3-3E23-4F86-B53C-048C9ED8E28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628602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B615F9-43CD-43DF-A97F-E4FF76C4405C}" type="datetimeFigureOut">
              <a:rPr lang="en-US" smtClean="0">
                <a:solidFill>
                  <a:prstClr val="black">
                    <a:tint val="75000"/>
                  </a:prstClr>
                </a:solidFill>
              </a:rPr>
              <a:pPr/>
              <a:t>10/20/2011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5E60A0C3-3E23-4F86-B53C-048C9ED8E28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73767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B615F9-43CD-43DF-A97F-E4FF76C4405C}" type="datetimeFigureOut">
              <a:rPr lang="en-US" smtClean="0">
                <a:solidFill>
                  <a:prstClr val="black">
                    <a:tint val="75000"/>
                  </a:prstClr>
                </a:solidFill>
              </a:rPr>
              <a:pPr/>
              <a:t>10/20/2011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E60A0C3-3E23-4F86-B53C-048C9ED8E28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329185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B615F9-43CD-43DF-A97F-E4FF76C4405C}" type="datetimeFigureOut">
              <a:rPr lang="en-US" smtClean="0">
                <a:solidFill>
                  <a:prstClr val="black">
                    <a:tint val="75000"/>
                  </a:prstClr>
                </a:solidFill>
              </a:rPr>
              <a:pPr/>
              <a:t>10/20/2011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5E60A0C3-3E23-4F86-B53C-048C9ED8E28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13788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custDataLst>
              <p:tags r:id="rId2"/>
            </p:custDataLst>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custDataLst>
              <p:tags r:id="rId3"/>
            </p:custDataLst>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custDataLst>
              <p:tags r:id="rId4"/>
            </p:custDataLst>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custDataLst>
              <p:tags r:id="rId5"/>
            </p:custDataLst>
          </p:nvPr>
        </p:nvSpPr>
        <p:spPr>
          <a:ln/>
        </p:spPr>
        <p:txBody>
          <a:bodyPr/>
          <a:lstStyle>
            <a:lvl1pPr>
              <a:defRPr/>
            </a:lvl1pPr>
          </a:lstStyle>
          <a:p>
            <a:pPr>
              <a:defRPr/>
            </a:pPr>
            <a:fld id="{7CEA6F8C-B594-4ED0-B642-EE668EF6BA07}" type="slidenum">
              <a:rPr lang="en-US"/>
              <a:pPr>
                <a:defRPr/>
              </a:pPr>
              <a:t>‹#›</a:t>
            </a:fld>
            <a:endParaRPr lang="en-US" dirty="0"/>
          </a:p>
        </p:txBody>
      </p:sp>
    </p:spTree>
    <p:extLst>
      <p:ext uri="{BB962C8B-B14F-4D97-AF65-F5344CB8AC3E}">
        <p14:creationId xmlns:p14="http://schemas.microsoft.com/office/powerpoint/2010/main" val="33550011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B615F9-43CD-43DF-A97F-E4FF76C4405C}" type="datetimeFigureOut">
              <a:rPr lang="en-US" smtClean="0">
                <a:solidFill>
                  <a:prstClr val="black">
                    <a:tint val="75000"/>
                  </a:prstClr>
                </a:solidFill>
              </a:rPr>
              <a:pPr/>
              <a:t>10/20/2011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E60A0C3-3E23-4F86-B53C-048C9ED8E28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450524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B615F9-43CD-43DF-A97F-E4FF76C4405C}" type="datetimeFigureOut">
              <a:rPr lang="en-US" smtClean="0">
                <a:solidFill>
                  <a:prstClr val="black">
                    <a:tint val="75000"/>
                  </a:prstClr>
                </a:solidFill>
              </a:rPr>
              <a:pPr/>
              <a:t>10/20/2011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E60A0C3-3E23-4F86-B53C-048C9ED8E28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857967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B615F9-43CD-43DF-A97F-E4FF76C4405C}" type="datetimeFigureOut">
              <a:rPr lang="en-US" smtClean="0">
                <a:solidFill>
                  <a:prstClr val="black">
                    <a:tint val="75000"/>
                  </a:prstClr>
                </a:solidFill>
              </a:rPr>
              <a:pPr/>
              <a:t>10/20/2011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E60A0C3-3E23-4F86-B53C-048C9ED8E28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169826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B615F9-43CD-43DF-A97F-E4FF76C4405C}" type="datetimeFigureOut">
              <a:rPr lang="en-US" smtClean="0">
                <a:solidFill>
                  <a:prstClr val="black">
                    <a:tint val="75000"/>
                  </a:prstClr>
                </a:solidFill>
              </a:rPr>
              <a:pPr/>
              <a:t>10/20/2011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E60A0C3-3E23-4F86-B53C-048C9ED8E28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60682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a:p>
        </p:txBody>
      </p:sp>
      <p:sp>
        <p:nvSpPr>
          <p:cNvPr id="3" name="Content Placeholder 2"/>
          <p:cNvSpPr>
            <a:spLocks noGrp="1"/>
          </p:cNvSpPr>
          <p:nvPr>
            <p:ph sz="half" idx="1"/>
            <p:custDataLst>
              <p:tags r:id="rId2"/>
            </p:custDataLst>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custDataLst>
              <p:tags r:id="rId3"/>
            </p:custDataLst>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custDataLst>
              <p:tags r:id="rId4"/>
            </p:custDataLst>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custDataLst>
              <p:tags r:id="rId5"/>
            </p:custDataLst>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custDataLst>
              <p:tags r:id="rId6"/>
            </p:custDataLst>
          </p:nvPr>
        </p:nvSpPr>
        <p:spPr>
          <a:ln/>
        </p:spPr>
        <p:txBody>
          <a:bodyPr/>
          <a:lstStyle>
            <a:lvl1pPr>
              <a:defRPr/>
            </a:lvl1pPr>
          </a:lstStyle>
          <a:p>
            <a:pPr>
              <a:defRPr/>
            </a:pPr>
            <a:fld id="{60A73D7D-43E0-476F-B695-35203AE1389F}" type="slidenum">
              <a:rPr lang="en-US"/>
              <a:pPr>
                <a:defRPr/>
              </a:pPr>
              <a:t>‹#›</a:t>
            </a:fld>
            <a:endParaRPr lang="en-US" dirty="0"/>
          </a:p>
        </p:txBody>
      </p:sp>
    </p:spTree>
    <p:extLst>
      <p:ext uri="{BB962C8B-B14F-4D97-AF65-F5344CB8AC3E}">
        <p14:creationId xmlns:p14="http://schemas.microsoft.com/office/powerpoint/2010/main" val="23985992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custDataLst>
              <p:tags r:id="rId2"/>
            </p:custDataLst>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custDataLst>
              <p:tags r:id="rId3"/>
            </p:custDataLst>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custDataLst>
              <p:tags r:id="rId4"/>
            </p:custDataLst>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custDataLst>
              <p:tags r:id="rId5"/>
            </p:custDataLst>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custDataLst>
              <p:tags r:id="rId6"/>
            </p:custDataLst>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custDataLst>
              <p:tags r:id="rId7"/>
            </p:custDataLst>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custDataLst>
              <p:tags r:id="rId8"/>
            </p:custDataLst>
          </p:nvPr>
        </p:nvSpPr>
        <p:spPr>
          <a:ln/>
        </p:spPr>
        <p:txBody>
          <a:bodyPr/>
          <a:lstStyle>
            <a:lvl1pPr>
              <a:defRPr/>
            </a:lvl1pPr>
          </a:lstStyle>
          <a:p>
            <a:pPr>
              <a:defRPr/>
            </a:pPr>
            <a:fld id="{17A1F396-90D6-4B37-AD8F-4816157C1200}" type="slidenum">
              <a:rPr lang="en-US"/>
              <a:pPr>
                <a:defRPr/>
              </a:pPr>
              <a:t>‹#›</a:t>
            </a:fld>
            <a:endParaRPr lang="en-US" dirty="0"/>
          </a:p>
        </p:txBody>
      </p:sp>
    </p:spTree>
    <p:extLst>
      <p:ext uri="{BB962C8B-B14F-4D97-AF65-F5344CB8AC3E}">
        <p14:creationId xmlns:p14="http://schemas.microsoft.com/office/powerpoint/2010/main" val="25669172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a:p>
        </p:txBody>
      </p:sp>
      <p:sp>
        <p:nvSpPr>
          <p:cNvPr id="3" name="Rectangle 4"/>
          <p:cNvSpPr>
            <a:spLocks noGrp="1" noChangeArrowheads="1"/>
          </p:cNvSpPr>
          <p:nvPr>
            <p:ph type="dt" sz="half" idx="10"/>
            <p:custDataLst>
              <p:tags r:id="rId2"/>
            </p:custDataLst>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custDataLst>
              <p:tags r:id="rId3"/>
            </p:custDataLst>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custDataLst>
              <p:tags r:id="rId4"/>
            </p:custDataLst>
          </p:nvPr>
        </p:nvSpPr>
        <p:spPr>
          <a:ln/>
        </p:spPr>
        <p:txBody>
          <a:bodyPr/>
          <a:lstStyle>
            <a:lvl1pPr>
              <a:defRPr/>
            </a:lvl1pPr>
          </a:lstStyle>
          <a:p>
            <a:pPr>
              <a:defRPr/>
            </a:pPr>
            <a:fld id="{FCB08BA5-A54E-467A-B64B-3533D020217F}" type="slidenum">
              <a:rPr lang="en-US"/>
              <a:pPr>
                <a:defRPr/>
              </a:pPr>
              <a:t>‹#›</a:t>
            </a:fld>
            <a:endParaRPr lang="en-US" dirty="0"/>
          </a:p>
        </p:txBody>
      </p:sp>
    </p:spTree>
    <p:extLst>
      <p:ext uri="{BB962C8B-B14F-4D97-AF65-F5344CB8AC3E}">
        <p14:creationId xmlns:p14="http://schemas.microsoft.com/office/powerpoint/2010/main" val="1717650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custDataLst>
              <p:tags r:id="rId1"/>
            </p:custDataLst>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custDataLst>
              <p:tags r:id="rId2"/>
            </p:custDataLst>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custDataLst>
              <p:tags r:id="rId3"/>
            </p:custDataLst>
          </p:nvPr>
        </p:nvSpPr>
        <p:spPr>
          <a:ln/>
        </p:spPr>
        <p:txBody>
          <a:bodyPr/>
          <a:lstStyle>
            <a:lvl1pPr>
              <a:defRPr/>
            </a:lvl1pPr>
          </a:lstStyle>
          <a:p>
            <a:pPr>
              <a:defRPr/>
            </a:pPr>
            <a:fld id="{C1AF1C63-4664-4271-B749-007613FF178A}" type="slidenum">
              <a:rPr lang="en-US"/>
              <a:pPr>
                <a:defRPr/>
              </a:pPr>
              <a:t>‹#›</a:t>
            </a:fld>
            <a:endParaRPr lang="en-US" dirty="0"/>
          </a:p>
        </p:txBody>
      </p:sp>
    </p:spTree>
    <p:extLst>
      <p:ext uri="{BB962C8B-B14F-4D97-AF65-F5344CB8AC3E}">
        <p14:creationId xmlns:p14="http://schemas.microsoft.com/office/powerpoint/2010/main" val="14016292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custDataLst>
              <p:tags r:id="rId2"/>
            </p:custDataLst>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custDataLst>
              <p:tags r:id="rId3"/>
            </p:custDataLst>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custDataLst>
              <p:tags r:id="rId4"/>
            </p:custDataLst>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custDataLst>
              <p:tags r:id="rId5"/>
            </p:custDataLst>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custDataLst>
              <p:tags r:id="rId6"/>
            </p:custDataLst>
          </p:nvPr>
        </p:nvSpPr>
        <p:spPr>
          <a:ln/>
        </p:spPr>
        <p:txBody>
          <a:bodyPr/>
          <a:lstStyle>
            <a:lvl1pPr>
              <a:defRPr/>
            </a:lvl1pPr>
          </a:lstStyle>
          <a:p>
            <a:pPr>
              <a:defRPr/>
            </a:pPr>
            <a:fld id="{C62225DA-B747-4DC7-9D81-1EFCD1C67690}" type="slidenum">
              <a:rPr lang="en-US"/>
              <a:pPr>
                <a:defRPr/>
              </a:pPr>
              <a:t>‹#›</a:t>
            </a:fld>
            <a:endParaRPr lang="en-US" dirty="0"/>
          </a:p>
        </p:txBody>
      </p:sp>
    </p:spTree>
    <p:extLst>
      <p:ext uri="{BB962C8B-B14F-4D97-AF65-F5344CB8AC3E}">
        <p14:creationId xmlns:p14="http://schemas.microsoft.com/office/powerpoint/2010/main" val="11211795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custDataLst>
              <p:tags r:id="rId2"/>
            </p:custDataLst>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custDataLst>
              <p:tags r:id="rId3"/>
            </p:custDataLst>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custDataLst>
              <p:tags r:id="rId4"/>
            </p:custDataLst>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custDataLst>
              <p:tags r:id="rId5"/>
            </p:custDataLst>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custDataLst>
              <p:tags r:id="rId6"/>
            </p:custDataLst>
          </p:nvPr>
        </p:nvSpPr>
        <p:spPr>
          <a:ln/>
        </p:spPr>
        <p:txBody>
          <a:bodyPr/>
          <a:lstStyle>
            <a:lvl1pPr>
              <a:defRPr/>
            </a:lvl1pPr>
          </a:lstStyle>
          <a:p>
            <a:pPr>
              <a:defRPr/>
            </a:pPr>
            <a:fld id="{5D11FDD7-9504-4B61-89CF-37790DBE0224}" type="slidenum">
              <a:rPr lang="en-US"/>
              <a:pPr>
                <a:defRPr/>
              </a:pPr>
              <a:t>‹#›</a:t>
            </a:fld>
            <a:endParaRPr lang="en-US" dirty="0"/>
          </a:p>
        </p:txBody>
      </p:sp>
    </p:spTree>
    <p:extLst>
      <p:ext uri="{BB962C8B-B14F-4D97-AF65-F5344CB8AC3E}">
        <p14:creationId xmlns:p14="http://schemas.microsoft.com/office/powerpoint/2010/main" val="41293021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custDataLst>
              <p:tags r:id="rId14"/>
            </p:custDataLst>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custDataLst>
              <p:tags r:id="rId15"/>
            </p:custDataLst>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dirty="0"/>
          </a:p>
        </p:txBody>
      </p:sp>
      <p:sp>
        <p:nvSpPr>
          <p:cNvPr id="1029" name="Rectangle 5"/>
          <p:cNvSpPr>
            <a:spLocks noGrp="1" noChangeArrowheads="1"/>
          </p:cNvSpPr>
          <p:nvPr>
            <p:ph type="ftr" sz="quarter" idx="3"/>
            <p:custDataLst>
              <p:tags r:id="rId16"/>
            </p:custDataLst>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dirty="0"/>
          </a:p>
        </p:txBody>
      </p:sp>
      <p:sp>
        <p:nvSpPr>
          <p:cNvPr id="1030" name="Rectangle 6"/>
          <p:cNvSpPr>
            <a:spLocks noGrp="1" noChangeArrowheads="1"/>
          </p:cNvSpPr>
          <p:nvPr>
            <p:ph type="sldNum" sz="quarter" idx="4"/>
            <p:custDataLst>
              <p:tags r:id="rId17"/>
            </p:custDataLst>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88F012E2-3C4B-43B5-B5E9-C8483435A00C}"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A95237E4-6074-4CEE-ADA4-A4F314FF5CA9}" type="datetimeFigureOut">
              <a:rPr lang="en-US" smtClean="0">
                <a:solidFill>
                  <a:prstClr val="black">
                    <a:tint val="75000"/>
                  </a:prstClr>
                </a:solidFill>
                <a:latin typeface="Calibri"/>
                <a:cs typeface="+mn-cs"/>
              </a:rPr>
              <a:pPr fontAlgn="auto">
                <a:spcBef>
                  <a:spcPts val="0"/>
                </a:spcBef>
                <a:spcAft>
                  <a:spcPts val="0"/>
                </a:spcAft>
              </a:pPr>
              <a:t>10/20/2011</a:t>
            </a:fld>
            <a:endParaRPr lang="en-US" dirty="0">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3A8BD4F6-DCAD-4BD7-BB3C-382BB44458A6}" type="slidenum">
              <a:rPr lang="en-US" smtClean="0">
                <a:solidFill>
                  <a:prstClr val="black">
                    <a:tint val="75000"/>
                  </a:prstClr>
                </a:solidFill>
                <a:latin typeface="Calibri"/>
                <a:cs typeface="+mn-cs"/>
              </a:rPr>
              <a:pPr fontAlgn="auto">
                <a:spcBef>
                  <a:spcPts val="0"/>
                </a:spcBef>
                <a:spcAft>
                  <a:spcPts val="0"/>
                </a:spcAft>
              </a:pPr>
              <a:t>‹#›</a:t>
            </a:fld>
            <a:endParaRPr lang="en-US" dirty="0">
              <a:solidFill>
                <a:prstClr val="black">
                  <a:tint val="75000"/>
                </a:prstClr>
              </a:solidFill>
              <a:latin typeface="Calibri"/>
              <a:cs typeface="+mn-cs"/>
            </a:endParaRPr>
          </a:p>
        </p:txBody>
      </p:sp>
    </p:spTree>
    <p:extLst>
      <p:ext uri="{BB962C8B-B14F-4D97-AF65-F5344CB8AC3E}">
        <p14:creationId xmlns:p14="http://schemas.microsoft.com/office/powerpoint/2010/main" val="14060760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31B615F9-43CD-43DF-A97F-E4FF76C4405C}" type="datetimeFigureOut">
              <a:rPr lang="en-US" smtClean="0">
                <a:solidFill>
                  <a:prstClr val="black">
                    <a:tint val="75000"/>
                  </a:prstClr>
                </a:solidFill>
                <a:latin typeface="Calibri"/>
                <a:cs typeface="+mn-cs"/>
              </a:rPr>
              <a:pPr fontAlgn="auto">
                <a:spcBef>
                  <a:spcPts val="0"/>
                </a:spcBef>
                <a:spcAft>
                  <a:spcPts val="0"/>
                </a:spcAft>
              </a:pPr>
              <a:t>10/20/2011</a:t>
            </a:fld>
            <a:endParaRPr lang="en-US" dirty="0">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5E60A0C3-3E23-4F86-B53C-048C9ED8E28F}" type="slidenum">
              <a:rPr lang="en-US" smtClean="0">
                <a:solidFill>
                  <a:prstClr val="black">
                    <a:tint val="75000"/>
                  </a:prstClr>
                </a:solidFill>
                <a:latin typeface="Calibri"/>
                <a:cs typeface="+mn-cs"/>
              </a:rPr>
              <a:pPr fontAlgn="auto">
                <a:spcBef>
                  <a:spcPts val="0"/>
                </a:spcBef>
                <a:spcAft>
                  <a:spcPts val="0"/>
                </a:spcAft>
              </a:pPr>
              <a:t>‹#›</a:t>
            </a:fld>
            <a:endParaRPr lang="en-US" dirty="0">
              <a:solidFill>
                <a:prstClr val="black">
                  <a:tint val="75000"/>
                </a:prstClr>
              </a:solidFill>
              <a:latin typeface="Calibri"/>
              <a:cs typeface="+mn-cs"/>
            </a:endParaRPr>
          </a:p>
        </p:txBody>
      </p:sp>
    </p:spTree>
    <p:extLst>
      <p:ext uri="{BB962C8B-B14F-4D97-AF65-F5344CB8AC3E}">
        <p14:creationId xmlns:p14="http://schemas.microsoft.com/office/powerpoint/2010/main" val="4540496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image" Target="../media/image1.png"/><Relationship Id="rId5" Type="http://schemas.openxmlformats.org/officeDocument/2006/relationships/slideLayout" Target="../slideLayouts/slideLayout1.xml"/><Relationship Id="rId4" Type="http://schemas.openxmlformats.org/officeDocument/2006/relationships/tags" Target="../tags/tag67.xml"/></Relationships>
</file>

<file path=ppt/slides/_rels/slide1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7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 Id="rId5" Type="http://schemas.openxmlformats.org/officeDocument/2006/relationships/image" Target="../media/image1.png"/><Relationship Id="rId4"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7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75.xml"/></Relationships>
</file>

<file path=ppt/slides/_rels/slide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tags" Target="../tags/tag78.xml"/><Relationship Id="rId7" Type="http://schemas.openxmlformats.org/officeDocument/2006/relationships/image" Target="../media/image1.png"/><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notesSlide" Target="../notesSlides/notesSlide13.xml"/><Relationship Id="rId5" Type="http://schemas.openxmlformats.org/officeDocument/2006/relationships/slideLayout" Target="../slideLayouts/slideLayout4.xml"/><Relationship Id="rId4" Type="http://schemas.openxmlformats.org/officeDocument/2006/relationships/tags" Target="../tags/tag79.xml"/></Relationships>
</file>

<file path=ppt/slides/_rels/slide48.xml.rels><?xml version="1.0" encoding="UTF-8" standalone="yes"?>
<Relationships xmlns="http://schemas.openxmlformats.org/package/2006/relationships"><Relationship Id="rId3" Type="http://schemas.openxmlformats.org/officeDocument/2006/relationships/tags" Target="../tags/tag82.xml"/><Relationship Id="rId7" Type="http://schemas.openxmlformats.org/officeDocument/2006/relationships/image" Target="../media/image1.png"/><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notesSlide" Target="../notesSlides/notesSlide14.xml"/><Relationship Id="rId5" Type="http://schemas.openxmlformats.org/officeDocument/2006/relationships/slideLayout" Target="../slideLayouts/slideLayout4.xml"/><Relationship Id="rId4" Type="http://schemas.openxmlformats.org/officeDocument/2006/relationships/tags" Target="../tags/tag83.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85.xml"/><Relationship Id="rId1" Type="http://schemas.openxmlformats.org/officeDocument/2006/relationships/tags" Target="../tags/tag84.xml"/><Relationship Id="rId5" Type="http://schemas.openxmlformats.org/officeDocument/2006/relationships/image" Target="../media/image10.jpg"/><Relationship Id="rId4" Type="http://schemas.openxmlformats.org/officeDocument/2006/relationships/notesSlide" Target="../notesSlides/notesSlide15.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3" Type="http://schemas.openxmlformats.org/officeDocument/2006/relationships/tags" Target="../tags/tag88.xml"/><Relationship Id="rId7" Type="http://schemas.openxmlformats.org/officeDocument/2006/relationships/image" Target="../media/image1.png"/><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notesSlide" Target="../notesSlides/notesSlide16.xml"/><Relationship Id="rId5" Type="http://schemas.openxmlformats.org/officeDocument/2006/relationships/slideLayout" Target="../slideLayouts/slideLayout4.xml"/><Relationship Id="rId4" Type="http://schemas.openxmlformats.org/officeDocument/2006/relationships/tags" Target="../tags/tag89.xml"/></Relationships>
</file>

<file path=ppt/slides/_rels/slide51.xml.rels><?xml version="1.0" encoding="UTF-8" standalone="yes"?>
<Relationships xmlns="http://schemas.openxmlformats.org/package/2006/relationships"><Relationship Id="rId3" Type="http://schemas.openxmlformats.org/officeDocument/2006/relationships/tags" Target="../tags/tag92.xml"/><Relationship Id="rId7" Type="http://schemas.openxmlformats.org/officeDocument/2006/relationships/image" Target="../media/image1.png"/><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notesSlide" Target="../notesSlides/notesSlide17.xml"/><Relationship Id="rId5" Type="http://schemas.openxmlformats.org/officeDocument/2006/relationships/slideLayout" Target="../slideLayouts/slideLayout4.xml"/><Relationship Id="rId4" Type="http://schemas.openxmlformats.org/officeDocument/2006/relationships/tags" Target="../tags/tag93.xml"/></Relationships>
</file>

<file path=ppt/slides/_rels/slide52.xml.rels><?xml version="1.0" encoding="UTF-8" standalone="yes"?>
<Relationships xmlns="http://schemas.openxmlformats.org/package/2006/relationships"><Relationship Id="rId3" Type="http://schemas.openxmlformats.org/officeDocument/2006/relationships/tags" Target="../tags/tag96.xml"/><Relationship Id="rId7" Type="http://schemas.openxmlformats.org/officeDocument/2006/relationships/image" Target="../media/image1.png"/><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notesSlide" Target="../notesSlides/notesSlide18.xml"/><Relationship Id="rId5" Type="http://schemas.openxmlformats.org/officeDocument/2006/relationships/slideLayout" Target="../slideLayouts/slideLayout4.xml"/><Relationship Id="rId4" Type="http://schemas.openxmlformats.org/officeDocument/2006/relationships/tags" Target="../tags/tag97.xml"/></Relationships>
</file>

<file path=ppt/slides/_rels/slide53.xml.rels><?xml version="1.0" encoding="UTF-8" standalone="yes"?>
<Relationships xmlns="http://schemas.openxmlformats.org/package/2006/relationships"><Relationship Id="rId3" Type="http://schemas.openxmlformats.org/officeDocument/2006/relationships/tags" Target="../tags/tag100.xml"/><Relationship Id="rId7" Type="http://schemas.openxmlformats.org/officeDocument/2006/relationships/image" Target="../media/image1.png"/><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notesSlide" Target="../notesSlides/notesSlide19.xml"/><Relationship Id="rId5" Type="http://schemas.openxmlformats.org/officeDocument/2006/relationships/slideLayout" Target="../slideLayouts/slideLayout4.xml"/><Relationship Id="rId4" Type="http://schemas.openxmlformats.org/officeDocument/2006/relationships/tags" Target="../tags/tag101.xml"/></Relationships>
</file>

<file path=ppt/slides/_rels/slide54.xml.rels><?xml version="1.0" encoding="UTF-8" standalone="yes"?>
<Relationships xmlns="http://schemas.openxmlformats.org/package/2006/relationships"><Relationship Id="rId3" Type="http://schemas.openxmlformats.org/officeDocument/2006/relationships/tags" Target="../tags/tag104.xml"/><Relationship Id="rId7" Type="http://schemas.openxmlformats.org/officeDocument/2006/relationships/image" Target="../media/image1.png"/><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notesSlide" Target="../notesSlides/notesSlide20.xml"/><Relationship Id="rId5" Type="http://schemas.openxmlformats.org/officeDocument/2006/relationships/slideLayout" Target="../slideLayouts/slideLayout4.xml"/><Relationship Id="rId4" Type="http://schemas.openxmlformats.org/officeDocument/2006/relationships/tags" Target="../tags/tag105.xml"/></Relationships>
</file>

<file path=ppt/slides/_rels/slide55.xml.rels><?xml version="1.0" encoding="UTF-8" standalone="yes"?>
<Relationships xmlns="http://schemas.openxmlformats.org/package/2006/relationships"><Relationship Id="rId3" Type="http://schemas.openxmlformats.org/officeDocument/2006/relationships/tags" Target="../tags/tag108.xml"/><Relationship Id="rId7" Type="http://schemas.openxmlformats.org/officeDocument/2006/relationships/image" Target="../media/image1.png"/><Relationship Id="rId2" Type="http://schemas.openxmlformats.org/officeDocument/2006/relationships/tags" Target="../tags/tag107.xml"/><Relationship Id="rId1" Type="http://schemas.openxmlformats.org/officeDocument/2006/relationships/tags" Target="../tags/tag106.xml"/><Relationship Id="rId6" Type="http://schemas.openxmlformats.org/officeDocument/2006/relationships/notesSlide" Target="../notesSlides/notesSlide21.xml"/><Relationship Id="rId5" Type="http://schemas.openxmlformats.org/officeDocument/2006/relationships/slideLayout" Target="../slideLayouts/slideLayout4.xml"/><Relationship Id="rId4" Type="http://schemas.openxmlformats.org/officeDocument/2006/relationships/tags" Target="../tags/tag109.xml"/></Relationships>
</file>

<file path=ppt/slides/_rels/slide56.xml.rels><?xml version="1.0" encoding="UTF-8" standalone="yes"?>
<Relationships xmlns="http://schemas.openxmlformats.org/package/2006/relationships"><Relationship Id="rId3" Type="http://schemas.openxmlformats.org/officeDocument/2006/relationships/tags" Target="../tags/tag112.xml"/><Relationship Id="rId7" Type="http://schemas.openxmlformats.org/officeDocument/2006/relationships/image" Target="../media/image1.png"/><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notesSlide" Target="../notesSlides/notesSlide22.xml"/><Relationship Id="rId5" Type="http://schemas.openxmlformats.org/officeDocument/2006/relationships/slideLayout" Target="../slideLayouts/slideLayout4.xml"/><Relationship Id="rId4" Type="http://schemas.openxmlformats.org/officeDocument/2006/relationships/tags" Target="../tags/tag113.xml"/></Relationships>
</file>

<file path=ppt/slides/_rels/slide57.xml.rels><?xml version="1.0" encoding="UTF-8" standalone="yes"?>
<Relationships xmlns="http://schemas.openxmlformats.org/package/2006/relationships"><Relationship Id="rId3" Type="http://schemas.openxmlformats.org/officeDocument/2006/relationships/tags" Target="../tags/tag116.xml"/><Relationship Id="rId7" Type="http://schemas.openxmlformats.org/officeDocument/2006/relationships/image" Target="../media/image1.png"/><Relationship Id="rId2" Type="http://schemas.openxmlformats.org/officeDocument/2006/relationships/tags" Target="../tags/tag115.xml"/><Relationship Id="rId1" Type="http://schemas.openxmlformats.org/officeDocument/2006/relationships/tags" Target="../tags/tag114.xml"/><Relationship Id="rId6" Type="http://schemas.openxmlformats.org/officeDocument/2006/relationships/notesSlide" Target="../notesSlides/notesSlide23.xml"/><Relationship Id="rId5" Type="http://schemas.openxmlformats.org/officeDocument/2006/relationships/slideLayout" Target="../slideLayouts/slideLayout4.xml"/><Relationship Id="rId4" Type="http://schemas.openxmlformats.org/officeDocument/2006/relationships/tags" Target="../tags/tag117.xml"/></Relationships>
</file>

<file path=ppt/slides/_rels/slide5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120.xml"/><Relationship Id="rId7" Type="http://schemas.openxmlformats.org/officeDocument/2006/relationships/slideLayout" Target="../slideLayouts/slideLayout1.xml"/><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tags" Target="../tags/tag123.xml"/><Relationship Id="rId11" Type="http://schemas.openxmlformats.org/officeDocument/2006/relationships/image" Target="../media/image13.jpeg"/><Relationship Id="rId5" Type="http://schemas.openxmlformats.org/officeDocument/2006/relationships/tags" Target="../tags/tag122.xml"/><Relationship Id="rId10" Type="http://schemas.openxmlformats.org/officeDocument/2006/relationships/image" Target="../media/image12.jpeg"/><Relationship Id="rId4" Type="http://schemas.openxmlformats.org/officeDocument/2006/relationships/tags" Target="../tags/tag121.xml"/><Relationship Id="rId9" Type="http://schemas.openxmlformats.org/officeDocument/2006/relationships/image" Target="../media/image11.jpeg"/></Relationships>
</file>

<file path=ppt/slides/_rels/slide5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126.xml"/><Relationship Id="rId7" Type="http://schemas.openxmlformats.org/officeDocument/2006/relationships/image" Target="../media/image1.png"/><Relationship Id="rId2" Type="http://schemas.openxmlformats.org/officeDocument/2006/relationships/tags" Target="../tags/tag125.xml"/><Relationship Id="rId1" Type="http://schemas.openxmlformats.org/officeDocument/2006/relationships/tags" Target="../tags/tag124.xml"/><Relationship Id="rId6" Type="http://schemas.openxmlformats.org/officeDocument/2006/relationships/notesSlide" Target="../notesSlides/notesSlide24.xml"/><Relationship Id="rId5" Type="http://schemas.openxmlformats.org/officeDocument/2006/relationships/slideLayout" Target="../slideLayouts/slideLayout4.xml"/><Relationship Id="rId4" Type="http://schemas.openxmlformats.org/officeDocument/2006/relationships/tags" Target="../tags/tag127.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130.xml"/><Relationship Id="rId7" Type="http://schemas.openxmlformats.org/officeDocument/2006/relationships/image" Target="../media/image1.png"/><Relationship Id="rId2" Type="http://schemas.openxmlformats.org/officeDocument/2006/relationships/tags" Target="../tags/tag129.xml"/><Relationship Id="rId1" Type="http://schemas.openxmlformats.org/officeDocument/2006/relationships/tags" Target="../tags/tag128.xml"/><Relationship Id="rId6" Type="http://schemas.openxmlformats.org/officeDocument/2006/relationships/notesSlide" Target="../notesSlides/notesSlide25.xml"/><Relationship Id="rId5" Type="http://schemas.openxmlformats.org/officeDocument/2006/relationships/slideLayout" Target="../slideLayouts/slideLayout4.xml"/><Relationship Id="rId4" Type="http://schemas.openxmlformats.org/officeDocument/2006/relationships/tags" Target="../tags/tag131.xml"/></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33.xml"/><Relationship Id="rId1" Type="http://schemas.openxmlformats.org/officeDocument/2006/relationships/tags" Target="../tags/tag132.xml"/><Relationship Id="rId5" Type="http://schemas.openxmlformats.org/officeDocument/2006/relationships/image" Target="../media/image16.jpeg"/><Relationship Id="rId4" Type="http://schemas.openxmlformats.org/officeDocument/2006/relationships/notesSlide" Target="../notesSlides/notesSlide26.xml"/></Relationships>
</file>

<file path=ppt/slides/_rels/slide62.xml.rels><?xml version="1.0" encoding="UTF-8" standalone="yes"?>
<Relationships xmlns="http://schemas.openxmlformats.org/package/2006/relationships"><Relationship Id="rId3" Type="http://schemas.openxmlformats.org/officeDocument/2006/relationships/tags" Target="../tags/tag136.xml"/><Relationship Id="rId7" Type="http://schemas.openxmlformats.org/officeDocument/2006/relationships/image" Target="../media/image1.png"/><Relationship Id="rId2" Type="http://schemas.openxmlformats.org/officeDocument/2006/relationships/tags" Target="../tags/tag135.xml"/><Relationship Id="rId1" Type="http://schemas.openxmlformats.org/officeDocument/2006/relationships/tags" Target="../tags/tag134.xml"/><Relationship Id="rId6" Type="http://schemas.openxmlformats.org/officeDocument/2006/relationships/notesSlide" Target="../notesSlides/notesSlide27.xml"/><Relationship Id="rId5" Type="http://schemas.openxmlformats.org/officeDocument/2006/relationships/slideLayout" Target="../slideLayouts/slideLayout4.xml"/><Relationship Id="rId4" Type="http://schemas.openxmlformats.org/officeDocument/2006/relationships/tags" Target="../tags/tag13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4.xml.rels><?xml version="1.0" encoding="UTF-8" standalone="yes"?>
<Relationships xmlns="http://schemas.openxmlformats.org/package/2006/relationships"><Relationship Id="rId3" Type="http://schemas.openxmlformats.org/officeDocument/2006/relationships/tags" Target="../tags/tag140.xml"/><Relationship Id="rId7" Type="http://schemas.openxmlformats.org/officeDocument/2006/relationships/image" Target="../media/image1.png"/><Relationship Id="rId2" Type="http://schemas.openxmlformats.org/officeDocument/2006/relationships/tags" Target="../tags/tag139.xml"/><Relationship Id="rId1" Type="http://schemas.openxmlformats.org/officeDocument/2006/relationships/tags" Target="../tags/tag138.xml"/><Relationship Id="rId6" Type="http://schemas.openxmlformats.org/officeDocument/2006/relationships/notesSlide" Target="../notesSlides/notesSlide28.xml"/><Relationship Id="rId5" Type="http://schemas.openxmlformats.org/officeDocument/2006/relationships/slideLayout" Target="../slideLayouts/slideLayout26.xml"/><Relationship Id="rId4" Type="http://schemas.openxmlformats.org/officeDocument/2006/relationships/tags" Target="../tags/tag141.xml"/></Relationships>
</file>

<file path=ppt/slides/_rels/slide65.xml.rels><?xml version="1.0" encoding="UTF-8" standalone="yes"?>
<Relationships xmlns="http://schemas.openxmlformats.org/package/2006/relationships"><Relationship Id="rId3" Type="http://schemas.openxmlformats.org/officeDocument/2006/relationships/tags" Target="../tags/tag144.xml"/><Relationship Id="rId7" Type="http://schemas.openxmlformats.org/officeDocument/2006/relationships/image" Target="../media/image1.png"/><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notesSlide" Target="../notesSlides/notesSlide29.xml"/><Relationship Id="rId5" Type="http://schemas.openxmlformats.org/officeDocument/2006/relationships/slideLayout" Target="../slideLayouts/slideLayout4.xml"/><Relationship Id="rId4" Type="http://schemas.openxmlformats.org/officeDocument/2006/relationships/tags" Target="../tags/tag145.xml"/></Relationships>
</file>

<file path=ppt/slides/_rels/slide66.xml.rels><?xml version="1.0" encoding="UTF-8" standalone="yes"?>
<Relationships xmlns="http://schemas.openxmlformats.org/package/2006/relationships"><Relationship Id="rId3" Type="http://schemas.openxmlformats.org/officeDocument/2006/relationships/tags" Target="../tags/tag148.xml"/><Relationship Id="rId2" Type="http://schemas.openxmlformats.org/officeDocument/2006/relationships/tags" Target="../tags/tag147.xml"/><Relationship Id="rId1" Type="http://schemas.openxmlformats.org/officeDocument/2006/relationships/tags" Target="../tags/tag146.xml"/><Relationship Id="rId6" Type="http://schemas.openxmlformats.org/officeDocument/2006/relationships/image" Target="../media/image1.png"/><Relationship Id="rId5" Type="http://schemas.openxmlformats.org/officeDocument/2006/relationships/slideLayout" Target="../slideLayouts/slideLayout1.xml"/><Relationship Id="rId4" Type="http://schemas.openxmlformats.org/officeDocument/2006/relationships/tags" Target="../tags/tag149.xml"/></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custDataLst>
              <p:tags r:id="rId2"/>
            </p:custDataLst>
          </p:nvPr>
        </p:nvSpPr>
        <p:spPr>
          <a:xfrm>
            <a:off x="685800" y="3394075"/>
            <a:ext cx="7772400" cy="1470025"/>
          </a:xfrm>
        </p:spPr>
        <p:txBody>
          <a:bodyPr/>
          <a:lstStyle/>
          <a:p>
            <a:pPr eaLnBrk="1" hangingPunct="1"/>
            <a:r>
              <a:rPr lang="en-US" b="1" dirty="0" smtClean="0"/>
              <a:t>Curriculum and Instruction Council</a:t>
            </a:r>
          </a:p>
        </p:txBody>
      </p:sp>
      <p:pic>
        <p:nvPicPr>
          <p:cNvPr id="2051" name="Picture 4" descr="Logotiff"/>
          <p:cNvPicPr>
            <a:picLocks noGrp="1" noChangeAspect="1" noChangeArrowheads="1"/>
          </p:cNvPicPr>
          <p:nvPr>
            <p:ph type="subTitle" idx="1"/>
            <p:custDataLst>
              <p:tags r:id="rId3"/>
            </p:custDataLst>
          </p:nvPr>
        </p:nvPicPr>
        <p:blipFill>
          <a:blip r:embed="rId6">
            <a:extLst>
              <a:ext uri="{28A0092B-C50C-407E-A947-70E740481C1C}">
                <a14:useLocalDpi xmlns:a14="http://schemas.microsoft.com/office/drawing/2010/main" val="0"/>
              </a:ext>
            </a:extLst>
          </a:blip>
          <a:srcRect/>
          <a:stretch>
            <a:fillRect/>
          </a:stretch>
        </p:blipFill>
        <p:spPr>
          <a:xfrm>
            <a:off x="4624388" y="304800"/>
            <a:ext cx="4214812" cy="996950"/>
          </a:xfrm>
          <a:noFill/>
        </p:spPr>
      </p:pic>
      <p:sp>
        <p:nvSpPr>
          <p:cNvPr id="2052" name="Text Box 5"/>
          <p:cNvSpPr txBox="1">
            <a:spLocks noChangeArrowheads="1"/>
          </p:cNvSpPr>
          <p:nvPr>
            <p:custDataLst>
              <p:tags r:id="rId4"/>
            </p:custDataLst>
          </p:nvPr>
        </p:nvSpPr>
        <p:spPr bwMode="auto">
          <a:xfrm>
            <a:off x="1295400" y="5226050"/>
            <a:ext cx="6400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3600" dirty="0" smtClean="0"/>
              <a:t>October, 2011</a:t>
            </a:r>
            <a:endParaRPr lang="en-US" sz="3600" dirty="0"/>
          </a:p>
        </p:txBody>
      </p:sp>
      <p:sp>
        <p:nvSpPr>
          <p:cNvPr id="2" name="TextBox 1"/>
          <p:cNvSpPr txBox="1"/>
          <p:nvPr/>
        </p:nvSpPr>
        <p:spPr>
          <a:xfrm rot="20827295">
            <a:off x="-355830" y="1729546"/>
            <a:ext cx="6553200" cy="1938992"/>
          </a:xfrm>
          <a:prstGeom prst="rect">
            <a:avLst/>
          </a:prstGeom>
          <a:noFill/>
        </p:spPr>
        <p:txBody>
          <a:bodyPr wrap="square" rtlCol="0">
            <a:spAutoFit/>
          </a:bodyPr>
          <a:lstStyle/>
          <a:p>
            <a:pPr algn="ctr"/>
            <a:r>
              <a:rPr lang="en-US" sz="4000" b="1" dirty="0" smtClean="0">
                <a:solidFill>
                  <a:schemeClr val="accent2"/>
                </a:solidFill>
                <a:latin typeface="Eras Bold ITC" pitchFamily="34" charset="0"/>
              </a:rPr>
              <a:t>Joint meeting with Special Education Council!</a:t>
            </a:r>
            <a:endParaRPr lang="en-US" sz="4000" b="1" dirty="0">
              <a:solidFill>
                <a:schemeClr val="accent2"/>
              </a:solidFill>
              <a:latin typeface="Eras Bold ITC"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F4778C2C-D5D1-452B-8F8E-889F26D87B1B}" type="slidenum">
              <a:rPr lang="en-US">
                <a:solidFill>
                  <a:prstClr val="white"/>
                </a:solidFill>
              </a:rPr>
              <a:pPr>
                <a:defRPr/>
              </a:pPr>
              <a:t>10</a:t>
            </a:fld>
            <a:endParaRPr lang="en-US" dirty="0">
              <a:solidFill>
                <a:prstClr val="white"/>
              </a:solidFill>
            </a:endParaRPr>
          </a:p>
        </p:txBody>
      </p:sp>
      <p:sp>
        <p:nvSpPr>
          <p:cNvPr id="6147" name="Rectangle 110"/>
          <p:cNvSpPr>
            <a:spLocks noGrp="1"/>
          </p:cNvSpPr>
          <p:nvPr>
            <p:ph type="title" idx="4294967295"/>
          </p:nvPr>
        </p:nvSpPr>
        <p:spPr>
          <a:xfrm>
            <a:off x="549275" y="106363"/>
            <a:ext cx="8042275" cy="928687"/>
          </a:xfrm>
          <a:noFill/>
        </p:spPr>
        <p:txBody>
          <a:bodyPr/>
          <a:lstStyle/>
          <a:p>
            <a:r>
              <a:rPr lang="en-US" sz="3800" b="1" dirty="0" smtClean="0"/>
              <a:t>Groups Failing AYP</a:t>
            </a:r>
          </a:p>
        </p:txBody>
      </p:sp>
      <p:graphicFrame>
        <p:nvGraphicFramePr>
          <p:cNvPr id="30833" name="Group 113"/>
          <p:cNvGraphicFramePr>
            <a:graphicFrameLocks noGrp="1"/>
          </p:cNvGraphicFramePr>
          <p:nvPr/>
        </p:nvGraphicFramePr>
        <p:xfrm>
          <a:off x="304800" y="1295400"/>
          <a:ext cx="8453438" cy="1843088"/>
        </p:xfrm>
        <a:graphic>
          <a:graphicData uri="http://schemas.openxmlformats.org/drawingml/2006/table">
            <a:tbl>
              <a:tblPr/>
              <a:tblGrid>
                <a:gridCol w="2089150"/>
                <a:gridCol w="538163"/>
                <a:gridCol w="787400"/>
                <a:gridCol w="915987"/>
                <a:gridCol w="679450"/>
                <a:gridCol w="520700"/>
                <a:gridCol w="811213"/>
                <a:gridCol w="569912"/>
                <a:gridCol w="481013"/>
                <a:gridCol w="536575"/>
                <a:gridCol w="523875"/>
              </a:tblGrid>
              <a:tr h="544513">
                <a:tc gridSpan="11">
                  <a:txBody>
                    <a:bodyPr/>
                    <a:lstStyle/>
                    <a:p>
                      <a:pPr marL="0" marR="0" lvl="0" indent="0" algn="ctr" defTabSz="914400" rtl="0" eaLnBrk="0" fontAlgn="b" latinLnBrk="0" hangingPunct="0">
                        <a:lnSpc>
                          <a:spcPct val="100000"/>
                        </a:lnSpc>
                        <a:spcBef>
                          <a:spcPct val="0"/>
                        </a:spcBef>
                        <a:spcAft>
                          <a:spcPct val="0"/>
                        </a:spcAft>
                        <a:buClr>
                          <a:srgbClr val="6FB7D7"/>
                        </a:buClr>
                        <a:buSzPct val="110000"/>
                        <a:buFont typeface="Wingdings 2" pitchFamily="18" charset="2"/>
                        <a:buNone/>
                        <a:tabLst/>
                      </a:pPr>
                      <a:r>
                        <a:rPr kumimoji="0" lang="en-US" sz="1000" b="1" i="0" u="none" strike="noStrike" cap="none" normalizeH="0" baseline="0" dirty="0" smtClean="0">
                          <a:ln>
                            <a:noFill/>
                          </a:ln>
                          <a:solidFill>
                            <a:schemeClr val="tx1"/>
                          </a:solidFill>
                          <a:effectLst/>
                          <a:latin typeface="News Gothic MT"/>
                          <a:cs typeface="Arial" pitchFamily="34" charset="0"/>
                        </a:rPr>
                        <a:t>2009-10</a:t>
                      </a:r>
                      <a:endParaRPr kumimoji="0" lang="en-US" sz="1000" b="1" i="0" u="none" strike="noStrike" cap="none" normalizeH="0" baseline="0" dirty="0" smtClean="0">
                        <a:ln>
                          <a:noFill/>
                        </a:ln>
                        <a:solidFill>
                          <a:schemeClr val="tx1"/>
                        </a:solidFill>
                        <a:effectLst/>
                        <a:latin typeface="News Gothic MT"/>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71500">
                <a:tc>
                  <a:txBody>
                    <a:bodyPr/>
                    <a:lstStyle/>
                    <a:p>
                      <a:pPr marL="0" marR="0" lvl="0" indent="0" algn="ctr" defTabSz="914400" rtl="0" eaLnBrk="0" fontAlgn="b" latinLnBrk="0" hangingPunct="0">
                        <a:lnSpc>
                          <a:spcPct val="100000"/>
                        </a:lnSpc>
                        <a:spcBef>
                          <a:spcPct val="0"/>
                        </a:spcBef>
                        <a:spcAft>
                          <a:spcPct val="0"/>
                        </a:spcAft>
                        <a:buClr>
                          <a:srgbClr val="6FB7D7"/>
                        </a:buClr>
                        <a:buSzPct val="110000"/>
                        <a:buFont typeface="Wingdings 2" pitchFamily="18" charset="2"/>
                        <a:buNone/>
                        <a:tabLst/>
                      </a:pPr>
                      <a:endParaRPr kumimoji="0" lang="en-US" sz="1000" b="0" i="0" u="none" strike="noStrike" cap="none" normalizeH="0" baseline="0" dirty="0" smtClean="0">
                        <a:ln>
                          <a:noFill/>
                        </a:ln>
                        <a:solidFill>
                          <a:schemeClr val="tx1"/>
                        </a:solidFill>
                        <a:effectLst/>
                        <a:latin typeface="News Gothic M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ctr" latinLnBrk="0" hangingPunct="0">
                        <a:lnSpc>
                          <a:spcPct val="100000"/>
                        </a:lnSpc>
                        <a:spcBef>
                          <a:spcPct val="0"/>
                        </a:spcBef>
                        <a:spcAft>
                          <a:spcPct val="0"/>
                        </a:spcAft>
                        <a:buClr>
                          <a:srgbClr val="6FB7D7"/>
                        </a:buClr>
                        <a:buSzPct val="110000"/>
                        <a:buFont typeface="Wingdings 2" pitchFamily="18" charset="2"/>
                        <a:buNone/>
                        <a:tabLst/>
                      </a:pPr>
                      <a:r>
                        <a:rPr kumimoji="0" lang="en-US" sz="1000" b="1" i="0" u="none" strike="noStrike" cap="none" normalizeH="0" baseline="0" dirty="0" smtClean="0">
                          <a:ln>
                            <a:noFill/>
                          </a:ln>
                          <a:solidFill>
                            <a:schemeClr val="tx1"/>
                          </a:solidFill>
                          <a:effectLst/>
                          <a:latin typeface="News Gothic MT"/>
                          <a:cs typeface="Arial" pitchFamily="34" charset="0"/>
                        </a:rPr>
                        <a:t>All</a:t>
                      </a:r>
                      <a:endParaRPr kumimoji="0" lang="en-US" sz="1000" b="1" i="0" u="none" strike="noStrike" cap="none" normalizeH="0" baseline="0" dirty="0" smtClean="0">
                        <a:ln>
                          <a:noFill/>
                        </a:ln>
                        <a:solidFill>
                          <a:schemeClr val="tx1"/>
                        </a:solidFill>
                        <a:effectLst/>
                        <a:latin typeface="News Gothic M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ctr" latinLnBrk="0" hangingPunct="0">
                        <a:lnSpc>
                          <a:spcPct val="100000"/>
                        </a:lnSpc>
                        <a:spcBef>
                          <a:spcPct val="0"/>
                        </a:spcBef>
                        <a:spcAft>
                          <a:spcPct val="0"/>
                        </a:spcAft>
                        <a:buClr>
                          <a:srgbClr val="6FB7D7"/>
                        </a:buClr>
                        <a:buSzPct val="110000"/>
                        <a:buFont typeface="Wingdings 2" pitchFamily="18" charset="2"/>
                        <a:buNone/>
                        <a:tabLst/>
                      </a:pPr>
                      <a:r>
                        <a:rPr kumimoji="0" lang="en-US" sz="1000" b="1" i="0" u="none" strike="noStrike" cap="none" normalizeH="0" baseline="0" dirty="0" smtClean="0">
                          <a:ln>
                            <a:noFill/>
                          </a:ln>
                          <a:solidFill>
                            <a:schemeClr val="tx1"/>
                          </a:solidFill>
                          <a:effectLst/>
                          <a:latin typeface="News Gothic MT"/>
                          <a:cs typeface="Arial" pitchFamily="34" charset="0"/>
                        </a:rPr>
                        <a:t>SWD</a:t>
                      </a:r>
                      <a:endParaRPr kumimoji="0" lang="en-US" sz="1000" b="1" i="0" u="none" strike="noStrike" cap="none" normalizeH="0" baseline="0" dirty="0" smtClean="0">
                        <a:ln>
                          <a:noFill/>
                        </a:ln>
                        <a:solidFill>
                          <a:schemeClr val="tx1"/>
                        </a:solidFill>
                        <a:effectLst/>
                        <a:latin typeface="News Gothic M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ctr" latinLnBrk="0" hangingPunct="0">
                        <a:lnSpc>
                          <a:spcPct val="100000"/>
                        </a:lnSpc>
                        <a:spcBef>
                          <a:spcPct val="0"/>
                        </a:spcBef>
                        <a:spcAft>
                          <a:spcPct val="0"/>
                        </a:spcAft>
                        <a:buClr>
                          <a:srgbClr val="6FB7D7"/>
                        </a:buClr>
                        <a:buSzPct val="110000"/>
                        <a:buFont typeface="Wingdings 2" pitchFamily="18" charset="2"/>
                        <a:buNone/>
                        <a:tabLst/>
                      </a:pPr>
                      <a:r>
                        <a:rPr kumimoji="0" lang="en-US" sz="1000" b="1" i="0" u="none" strike="noStrike" cap="none" normalizeH="0" baseline="0" dirty="0" smtClean="0">
                          <a:ln>
                            <a:noFill/>
                          </a:ln>
                          <a:solidFill>
                            <a:schemeClr val="tx1"/>
                          </a:solidFill>
                          <a:effectLst/>
                          <a:latin typeface="News Gothic MT"/>
                          <a:cs typeface="Arial" pitchFamily="34" charset="0"/>
                        </a:rPr>
                        <a:t>Native </a:t>
                      </a:r>
                    </a:p>
                    <a:p>
                      <a:pPr marL="0" marR="0" lvl="0" indent="0" algn="ctr" defTabSz="914400" rtl="0" eaLnBrk="0" fontAlgn="ctr" latinLnBrk="0" hangingPunct="0">
                        <a:lnSpc>
                          <a:spcPct val="100000"/>
                        </a:lnSpc>
                        <a:spcBef>
                          <a:spcPct val="0"/>
                        </a:spcBef>
                        <a:spcAft>
                          <a:spcPct val="0"/>
                        </a:spcAft>
                        <a:buClr>
                          <a:srgbClr val="6FB7D7"/>
                        </a:buClr>
                        <a:buSzPct val="110000"/>
                        <a:buFont typeface="Wingdings 2" pitchFamily="18" charset="2"/>
                        <a:buNone/>
                        <a:tabLst/>
                      </a:pPr>
                      <a:r>
                        <a:rPr kumimoji="0" lang="en-US" sz="1000" b="1" i="0" u="none" strike="noStrike" cap="none" normalizeH="0" baseline="0" dirty="0" smtClean="0">
                          <a:ln>
                            <a:noFill/>
                          </a:ln>
                          <a:solidFill>
                            <a:schemeClr val="tx1"/>
                          </a:solidFill>
                          <a:effectLst/>
                          <a:latin typeface="News Gothic MT"/>
                          <a:cs typeface="Arial" pitchFamily="34" charset="0"/>
                        </a:rPr>
                        <a:t>American</a:t>
                      </a:r>
                      <a:endParaRPr kumimoji="0" lang="en-US" sz="1000" b="1" i="0" u="none" strike="noStrike" cap="none" normalizeH="0" baseline="0" dirty="0" smtClean="0">
                        <a:ln>
                          <a:noFill/>
                        </a:ln>
                        <a:solidFill>
                          <a:schemeClr val="tx1"/>
                        </a:solidFill>
                        <a:effectLst/>
                        <a:latin typeface="News Gothic M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ctr" latinLnBrk="0" hangingPunct="0">
                        <a:lnSpc>
                          <a:spcPct val="100000"/>
                        </a:lnSpc>
                        <a:spcBef>
                          <a:spcPct val="0"/>
                        </a:spcBef>
                        <a:spcAft>
                          <a:spcPct val="0"/>
                        </a:spcAft>
                        <a:buClr>
                          <a:srgbClr val="6FB7D7"/>
                        </a:buClr>
                        <a:buSzPct val="110000"/>
                        <a:buFont typeface="Wingdings 2" pitchFamily="18" charset="2"/>
                        <a:buNone/>
                        <a:tabLst/>
                      </a:pPr>
                      <a:r>
                        <a:rPr kumimoji="0" lang="en-US" sz="1000" b="1" i="0" u="none" strike="noStrike" cap="none" normalizeH="0" baseline="0" dirty="0" smtClean="0">
                          <a:ln>
                            <a:noFill/>
                          </a:ln>
                          <a:solidFill>
                            <a:schemeClr val="tx1"/>
                          </a:solidFill>
                          <a:effectLst/>
                          <a:latin typeface="News Gothic MT"/>
                          <a:cs typeface="Arial" pitchFamily="34" charset="0"/>
                        </a:rPr>
                        <a:t>Asian</a:t>
                      </a:r>
                      <a:endParaRPr kumimoji="0" lang="en-US" sz="1000" b="1" i="0" u="none" strike="noStrike" cap="none" normalizeH="0" baseline="0" dirty="0" smtClean="0">
                        <a:ln>
                          <a:noFill/>
                        </a:ln>
                        <a:solidFill>
                          <a:schemeClr val="tx1"/>
                        </a:solidFill>
                        <a:effectLst/>
                        <a:latin typeface="News Gothic M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ctr" latinLnBrk="0" hangingPunct="0">
                        <a:lnSpc>
                          <a:spcPct val="100000"/>
                        </a:lnSpc>
                        <a:spcBef>
                          <a:spcPct val="0"/>
                        </a:spcBef>
                        <a:spcAft>
                          <a:spcPct val="0"/>
                        </a:spcAft>
                        <a:buClr>
                          <a:srgbClr val="6FB7D7"/>
                        </a:buClr>
                        <a:buSzPct val="110000"/>
                        <a:buFont typeface="Wingdings 2" pitchFamily="18" charset="2"/>
                        <a:buNone/>
                        <a:tabLst/>
                      </a:pPr>
                      <a:r>
                        <a:rPr kumimoji="0" lang="en-US" sz="1000" b="1" i="0" u="none" strike="noStrike" cap="none" normalizeH="0" baseline="0" dirty="0" smtClean="0">
                          <a:ln>
                            <a:noFill/>
                          </a:ln>
                          <a:solidFill>
                            <a:schemeClr val="tx1"/>
                          </a:solidFill>
                          <a:effectLst/>
                          <a:latin typeface="News Gothic MT"/>
                          <a:cs typeface="Arial" pitchFamily="34" charset="0"/>
                        </a:rPr>
                        <a:t>Black</a:t>
                      </a:r>
                      <a:endParaRPr kumimoji="0" lang="en-US" sz="1000" b="1" i="0" u="none" strike="noStrike" cap="none" normalizeH="0" baseline="0" dirty="0" smtClean="0">
                        <a:ln>
                          <a:noFill/>
                        </a:ln>
                        <a:solidFill>
                          <a:schemeClr val="tx1"/>
                        </a:solidFill>
                        <a:effectLst/>
                        <a:latin typeface="News Gothic M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ctr" latinLnBrk="0" hangingPunct="0">
                        <a:lnSpc>
                          <a:spcPct val="100000"/>
                        </a:lnSpc>
                        <a:spcBef>
                          <a:spcPct val="0"/>
                        </a:spcBef>
                        <a:spcAft>
                          <a:spcPct val="0"/>
                        </a:spcAft>
                        <a:buClr>
                          <a:srgbClr val="6FB7D7"/>
                        </a:buClr>
                        <a:buSzPct val="110000"/>
                        <a:buFont typeface="Wingdings 2" pitchFamily="18" charset="2"/>
                        <a:buNone/>
                        <a:tabLst/>
                      </a:pPr>
                      <a:r>
                        <a:rPr kumimoji="0" lang="en-US" sz="1000" b="1" i="0" u="none" strike="noStrike" cap="none" normalizeH="0" baseline="0" dirty="0" smtClean="0">
                          <a:ln>
                            <a:noFill/>
                          </a:ln>
                          <a:solidFill>
                            <a:schemeClr val="tx1"/>
                          </a:solidFill>
                          <a:effectLst/>
                          <a:latin typeface="News Gothic MT"/>
                          <a:cs typeface="Arial" pitchFamily="34" charset="0"/>
                        </a:rPr>
                        <a:t>Hispanic</a:t>
                      </a:r>
                      <a:endParaRPr kumimoji="0" lang="en-US" sz="1000" b="1" i="0" u="none" strike="noStrike" cap="none" normalizeH="0" baseline="0" dirty="0" smtClean="0">
                        <a:ln>
                          <a:noFill/>
                        </a:ln>
                        <a:solidFill>
                          <a:schemeClr val="tx1"/>
                        </a:solidFill>
                        <a:effectLst/>
                        <a:latin typeface="News Gothic M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ctr" latinLnBrk="0" hangingPunct="0">
                        <a:lnSpc>
                          <a:spcPct val="100000"/>
                        </a:lnSpc>
                        <a:spcBef>
                          <a:spcPct val="0"/>
                        </a:spcBef>
                        <a:spcAft>
                          <a:spcPct val="0"/>
                        </a:spcAft>
                        <a:buClr>
                          <a:srgbClr val="6FB7D7"/>
                        </a:buClr>
                        <a:buSzPct val="110000"/>
                        <a:buFont typeface="Wingdings 2" pitchFamily="18" charset="2"/>
                        <a:buNone/>
                        <a:tabLst/>
                      </a:pPr>
                      <a:r>
                        <a:rPr kumimoji="0" lang="en-US" sz="1000" b="1" i="0" u="none" strike="noStrike" cap="none" normalizeH="0" baseline="0" dirty="0" smtClean="0">
                          <a:ln>
                            <a:noFill/>
                          </a:ln>
                          <a:solidFill>
                            <a:schemeClr val="tx1"/>
                          </a:solidFill>
                          <a:effectLst/>
                          <a:latin typeface="News Gothic MT"/>
                          <a:cs typeface="Arial" pitchFamily="34" charset="0"/>
                        </a:rPr>
                        <a:t>White</a:t>
                      </a:r>
                      <a:endParaRPr kumimoji="0" lang="en-US" sz="1000" b="1" i="0" u="none" strike="noStrike" cap="none" normalizeH="0" baseline="0" dirty="0" smtClean="0">
                        <a:ln>
                          <a:noFill/>
                        </a:ln>
                        <a:solidFill>
                          <a:schemeClr val="tx1"/>
                        </a:solidFill>
                        <a:effectLst/>
                        <a:latin typeface="News Gothic M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ctr" latinLnBrk="0" hangingPunct="0">
                        <a:lnSpc>
                          <a:spcPct val="100000"/>
                        </a:lnSpc>
                        <a:spcBef>
                          <a:spcPct val="0"/>
                        </a:spcBef>
                        <a:spcAft>
                          <a:spcPct val="0"/>
                        </a:spcAft>
                        <a:buClr>
                          <a:srgbClr val="6FB7D7"/>
                        </a:buClr>
                        <a:buSzPct val="110000"/>
                        <a:buFont typeface="Wingdings 2" pitchFamily="18" charset="2"/>
                        <a:buNone/>
                        <a:tabLst/>
                      </a:pPr>
                      <a:r>
                        <a:rPr kumimoji="0" lang="en-US" sz="1000" b="1" i="0" u="none" strike="noStrike" cap="none" normalizeH="0" baseline="0" dirty="0" smtClean="0">
                          <a:ln>
                            <a:noFill/>
                          </a:ln>
                          <a:solidFill>
                            <a:schemeClr val="tx1"/>
                          </a:solidFill>
                          <a:effectLst/>
                          <a:latin typeface="News Gothic MT"/>
                          <a:cs typeface="Arial" pitchFamily="34" charset="0"/>
                        </a:rPr>
                        <a:t>LEP</a:t>
                      </a:r>
                      <a:endParaRPr kumimoji="0" lang="en-US" sz="1000" b="1" i="0" u="none" strike="noStrike" cap="none" normalizeH="0" baseline="0" dirty="0" smtClean="0">
                        <a:ln>
                          <a:noFill/>
                        </a:ln>
                        <a:solidFill>
                          <a:schemeClr val="tx1"/>
                        </a:solidFill>
                        <a:effectLst/>
                        <a:latin typeface="News Gothic M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ctr" latinLnBrk="0" hangingPunct="0">
                        <a:lnSpc>
                          <a:spcPct val="100000"/>
                        </a:lnSpc>
                        <a:spcBef>
                          <a:spcPct val="0"/>
                        </a:spcBef>
                        <a:spcAft>
                          <a:spcPct val="0"/>
                        </a:spcAft>
                        <a:buClr>
                          <a:srgbClr val="6FB7D7"/>
                        </a:buClr>
                        <a:buSzPct val="110000"/>
                        <a:buFont typeface="Wingdings 2" pitchFamily="18" charset="2"/>
                        <a:buNone/>
                        <a:tabLst/>
                      </a:pPr>
                      <a:r>
                        <a:rPr kumimoji="0" lang="en-US" sz="1000" b="1" i="0" u="none" strike="noStrike" cap="none" normalizeH="0" baseline="0" dirty="0" smtClean="0">
                          <a:ln>
                            <a:noFill/>
                          </a:ln>
                          <a:solidFill>
                            <a:schemeClr val="tx1"/>
                          </a:solidFill>
                          <a:effectLst/>
                          <a:latin typeface="News Gothic MT"/>
                          <a:cs typeface="Arial" pitchFamily="34" charset="0"/>
                        </a:rPr>
                        <a:t>ED</a:t>
                      </a:r>
                      <a:endParaRPr kumimoji="0" lang="en-US" sz="1000" b="1" i="0" u="none" strike="noStrike" cap="none" normalizeH="0" baseline="0" dirty="0" smtClean="0">
                        <a:ln>
                          <a:noFill/>
                        </a:ln>
                        <a:solidFill>
                          <a:schemeClr val="tx1"/>
                        </a:solidFill>
                        <a:effectLst/>
                        <a:latin typeface="News Gothic M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ctr" latinLnBrk="0" hangingPunct="0">
                        <a:lnSpc>
                          <a:spcPct val="100000"/>
                        </a:lnSpc>
                        <a:spcBef>
                          <a:spcPct val="0"/>
                        </a:spcBef>
                        <a:spcAft>
                          <a:spcPct val="0"/>
                        </a:spcAft>
                        <a:buClr>
                          <a:srgbClr val="6FB7D7"/>
                        </a:buClr>
                        <a:buSzPct val="110000"/>
                        <a:buFont typeface="Wingdings 2" pitchFamily="18" charset="2"/>
                        <a:buNone/>
                        <a:tabLst/>
                      </a:pPr>
                      <a:r>
                        <a:rPr kumimoji="0" lang="en-US" sz="1000" b="1" i="0" u="none" strike="noStrike" cap="none" normalizeH="0" baseline="0" dirty="0" smtClean="0">
                          <a:ln>
                            <a:noFill/>
                          </a:ln>
                          <a:solidFill>
                            <a:schemeClr val="tx1"/>
                          </a:solidFill>
                          <a:effectLst/>
                          <a:latin typeface="News Gothic MT"/>
                          <a:cs typeface="Arial" pitchFamily="34" charset="0"/>
                        </a:rPr>
                        <a:t>MR</a:t>
                      </a:r>
                      <a:endParaRPr kumimoji="0" lang="en-US" sz="1000" b="1" i="0" u="none" strike="noStrike" cap="none" normalizeH="0" baseline="0" dirty="0" smtClean="0">
                        <a:ln>
                          <a:noFill/>
                        </a:ln>
                        <a:solidFill>
                          <a:schemeClr val="tx1"/>
                        </a:solidFill>
                        <a:effectLst/>
                        <a:latin typeface="News Gothic M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81000">
                <a:tc>
                  <a:txBody>
                    <a:bodyPr/>
                    <a:lstStyle/>
                    <a:p>
                      <a:pPr marL="0" marR="0" lvl="0" indent="0" algn="l" defTabSz="914400" rtl="0" eaLnBrk="0" fontAlgn="b" latinLnBrk="0" hangingPunct="0">
                        <a:lnSpc>
                          <a:spcPct val="100000"/>
                        </a:lnSpc>
                        <a:spcBef>
                          <a:spcPct val="0"/>
                        </a:spcBef>
                        <a:spcAft>
                          <a:spcPct val="0"/>
                        </a:spcAft>
                        <a:buClr>
                          <a:srgbClr val="6FB7D7"/>
                        </a:buClr>
                        <a:buSzPct val="110000"/>
                        <a:buFont typeface="Wingdings 2" pitchFamily="18" charset="2"/>
                        <a:buNone/>
                        <a:tabLst/>
                      </a:pPr>
                      <a:r>
                        <a:rPr kumimoji="0" lang="en-US" sz="1000" b="0" i="0" u="none" strike="noStrike" cap="none" normalizeH="0" baseline="0" dirty="0" smtClean="0">
                          <a:ln>
                            <a:noFill/>
                          </a:ln>
                          <a:solidFill>
                            <a:schemeClr val="tx1"/>
                          </a:solidFill>
                          <a:effectLst/>
                          <a:latin typeface="News Gothic MT"/>
                          <a:cs typeface="Arial" pitchFamily="34" charset="0"/>
                        </a:rPr>
                        <a:t>Grades 3-8 ELA</a:t>
                      </a:r>
                      <a:endParaRPr kumimoji="0" lang="en-US" sz="1000" b="0" i="0" u="none" strike="noStrike" cap="none" normalizeH="0" baseline="0" dirty="0" smtClean="0">
                        <a:ln>
                          <a:noFill/>
                        </a:ln>
                        <a:solidFill>
                          <a:schemeClr val="tx1"/>
                        </a:solidFill>
                        <a:effectLst/>
                        <a:latin typeface="News Gothic M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
                          <a:srgbClr val="6FB7D7"/>
                        </a:buClr>
                        <a:buSzPct val="110000"/>
                        <a:buFont typeface="Wingdings 2" pitchFamily="18" charset="2"/>
                        <a:buNone/>
                        <a:tabLst/>
                      </a:pPr>
                      <a:r>
                        <a:rPr kumimoji="0" lang="en-US" sz="1000" b="0" i="0" u="none" strike="noStrike" cap="none" normalizeH="0" baseline="0" dirty="0" smtClean="0">
                          <a:ln>
                            <a:noFill/>
                          </a:ln>
                          <a:solidFill>
                            <a:schemeClr val="tx1"/>
                          </a:solidFill>
                          <a:effectLst/>
                          <a:latin typeface="News Gothic MT"/>
                        </a:rPr>
                        <a:t>370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
                          <a:srgbClr val="6FB7D7"/>
                        </a:buClr>
                        <a:buSzPct val="110000"/>
                        <a:buFont typeface="Wingdings 2" pitchFamily="18" charset="2"/>
                        <a:buNone/>
                        <a:tabLst/>
                      </a:pPr>
                      <a:r>
                        <a:rPr kumimoji="0" lang="en-US" sz="1000" b="0" i="0" u="none" strike="noStrike" cap="none" normalizeH="0" baseline="0" dirty="0" smtClean="0">
                          <a:ln>
                            <a:noFill/>
                          </a:ln>
                          <a:solidFill>
                            <a:schemeClr val="tx1"/>
                          </a:solidFill>
                          <a:effectLst/>
                          <a:latin typeface="News Gothic MT"/>
                        </a:rPr>
                        <a:t>1045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
                          <a:srgbClr val="6FB7D7"/>
                        </a:buClr>
                        <a:buSzPct val="110000"/>
                        <a:buFont typeface="Wingdings 2" pitchFamily="18" charset="2"/>
                        <a:buNone/>
                        <a:tabLst/>
                      </a:pPr>
                      <a:r>
                        <a:rPr kumimoji="0" lang="en-US" sz="1000" b="0" i="0" u="none" strike="noStrike" cap="none" normalizeH="0" baseline="0" dirty="0" smtClean="0">
                          <a:ln>
                            <a:noFill/>
                          </a:ln>
                          <a:solidFill>
                            <a:schemeClr val="tx1"/>
                          </a:solidFill>
                          <a:effectLst/>
                          <a:latin typeface="News Gothic MT"/>
                        </a:rPr>
                        <a:t>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
                          <a:srgbClr val="6FB7D7"/>
                        </a:buClr>
                        <a:buSzPct val="110000"/>
                        <a:buFont typeface="Wingdings 2" pitchFamily="18" charset="2"/>
                        <a:buNone/>
                        <a:tabLst/>
                      </a:pPr>
                      <a:r>
                        <a:rPr kumimoji="0" lang="en-US" sz="1000" b="0" i="0" u="none" strike="noStrike" cap="none" normalizeH="0" baseline="0" dirty="0" smtClean="0">
                          <a:ln>
                            <a:noFill/>
                          </a:ln>
                          <a:solidFill>
                            <a:schemeClr val="tx1"/>
                          </a:solidFill>
                          <a:effectLst/>
                          <a:latin typeface="News Gothic MT"/>
                        </a:rPr>
                        <a:t>11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
                          <a:srgbClr val="6FB7D7"/>
                        </a:buClr>
                        <a:buSzPct val="110000"/>
                        <a:buFont typeface="Wingdings 2" pitchFamily="18" charset="2"/>
                        <a:buNone/>
                        <a:tabLst/>
                      </a:pPr>
                      <a:r>
                        <a:rPr kumimoji="0" lang="en-US" sz="1000" b="0" i="0" u="none" strike="noStrike" cap="none" normalizeH="0" baseline="0" dirty="0" smtClean="0">
                          <a:ln>
                            <a:noFill/>
                          </a:ln>
                          <a:solidFill>
                            <a:schemeClr val="tx1"/>
                          </a:solidFill>
                          <a:effectLst/>
                          <a:latin typeface="News Gothic MT"/>
                        </a:rPr>
                        <a:t>324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
                          <a:srgbClr val="6FB7D7"/>
                        </a:buClr>
                        <a:buSzPct val="110000"/>
                        <a:buFont typeface="Wingdings 2" pitchFamily="18" charset="2"/>
                        <a:buNone/>
                        <a:tabLst/>
                      </a:pPr>
                      <a:r>
                        <a:rPr kumimoji="0" lang="en-US" sz="1000" b="0" i="0" u="none" strike="noStrike" cap="none" normalizeH="0" baseline="0" dirty="0" smtClean="0">
                          <a:ln>
                            <a:noFill/>
                          </a:ln>
                          <a:solidFill>
                            <a:schemeClr val="tx1"/>
                          </a:solidFill>
                          <a:effectLst/>
                          <a:latin typeface="News Gothic MT"/>
                        </a:rPr>
                        <a:t>270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
                          <a:srgbClr val="6FB7D7"/>
                        </a:buClr>
                        <a:buSzPct val="110000"/>
                        <a:buFont typeface="Wingdings 2" pitchFamily="18" charset="2"/>
                        <a:buNone/>
                        <a:tabLst/>
                      </a:pPr>
                      <a:r>
                        <a:rPr kumimoji="0" lang="en-US" sz="1000" b="0" i="0" u="none" strike="noStrike" cap="none" normalizeH="0" baseline="0" dirty="0" smtClean="0">
                          <a:ln>
                            <a:noFill/>
                          </a:ln>
                          <a:solidFill>
                            <a:schemeClr val="tx1"/>
                          </a:solidFill>
                          <a:effectLst/>
                          <a:latin typeface="News Gothic MT"/>
                        </a:rPr>
                        <a:t>19</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
                          <a:srgbClr val="6FB7D7"/>
                        </a:buClr>
                        <a:buSzPct val="110000"/>
                        <a:buFont typeface="Wingdings 2" pitchFamily="18" charset="2"/>
                        <a:buNone/>
                        <a:tabLst/>
                      </a:pPr>
                      <a:r>
                        <a:rPr kumimoji="0" lang="en-US" sz="1000" b="0" i="0" u="none" strike="noStrike" cap="none" normalizeH="0" baseline="0" dirty="0" smtClean="0">
                          <a:ln>
                            <a:noFill/>
                          </a:ln>
                          <a:solidFill>
                            <a:schemeClr val="tx1"/>
                          </a:solidFill>
                          <a:effectLst/>
                          <a:latin typeface="News Gothic MT"/>
                        </a:rPr>
                        <a:t>344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
                          <a:srgbClr val="6FB7D7"/>
                        </a:buClr>
                        <a:buSzPct val="110000"/>
                        <a:buFont typeface="Wingdings 2" pitchFamily="18" charset="2"/>
                        <a:buNone/>
                        <a:tabLst/>
                      </a:pPr>
                      <a:r>
                        <a:rPr kumimoji="0" lang="en-US" sz="1000" b="0" i="0" u="none" strike="noStrike" cap="none" normalizeH="0" baseline="0" dirty="0" smtClean="0">
                          <a:ln>
                            <a:noFill/>
                          </a:ln>
                          <a:solidFill>
                            <a:schemeClr val="tx1"/>
                          </a:solidFill>
                          <a:effectLst/>
                          <a:latin typeface="News Gothic MT"/>
                        </a:rPr>
                        <a:t>415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
                          <a:srgbClr val="6FB7D7"/>
                        </a:buClr>
                        <a:buSzPct val="110000"/>
                        <a:buFont typeface="Wingdings 2" pitchFamily="18" charset="2"/>
                        <a:buNone/>
                        <a:tabLst/>
                      </a:pPr>
                      <a:r>
                        <a:rPr kumimoji="0" lang="en-US" sz="1000" b="0" i="0" u="none" strike="noStrike" cap="none" normalizeH="0" baseline="0" dirty="0" smtClean="0">
                          <a:ln>
                            <a:noFill/>
                          </a:ln>
                          <a:solidFill>
                            <a:schemeClr val="tx1"/>
                          </a:solidFill>
                          <a:effectLst/>
                          <a:latin typeface="News Gothic MT"/>
                        </a:rPr>
                        <a:t>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46075">
                <a:tc>
                  <a:txBody>
                    <a:bodyPr/>
                    <a:lstStyle/>
                    <a:p>
                      <a:pPr marL="0" marR="0" lvl="0" indent="0" algn="l" defTabSz="914400" rtl="0" eaLnBrk="0" fontAlgn="b" latinLnBrk="0" hangingPunct="0">
                        <a:lnSpc>
                          <a:spcPct val="100000"/>
                        </a:lnSpc>
                        <a:spcBef>
                          <a:spcPct val="0"/>
                        </a:spcBef>
                        <a:spcAft>
                          <a:spcPct val="0"/>
                        </a:spcAft>
                        <a:buClr>
                          <a:srgbClr val="6FB7D7"/>
                        </a:buClr>
                        <a:buSzPct val="110000"/>
                        <a:buFont typeface="Wingdings 2" pitchFamily="18" charset="2"/>
                        <a:buNone/>
                        <a:tabLst/>
                      </a:pPr>
                      <a:r>
                        <a:rPr kumimoji="0" lang="en-US" sz="1000" b="0" i="0" u="none" strike="noStrike" cap="none" normalizeH="0" baseline="0" dirty="0" smtClean="0">
                          <a:ln>
                            <a:noFill/>
                          </a:ln>
                          <a:solidFill>
                            <a:schemeClr val="tx1"/>
                          </a:solidFill>
                          <a:effectLst/>
                          <a:latin typeface="News Gothic MT"/>
                          <a:cs typeface="Arial" pitchFamily="34" charset="0"/>
                        </a:rPr>
                        <a:t>Grades 3-8 Math</a:t>
                      </a:r>
                      <a:endParaRPr kumimoji="0" lang="en-US" sz="1000" b="0" i="0" u="none" strike="noStrike" cap="none" normalizeH="0" baseline="0" dirty="0" smtClean="0">
                        <a:ln>
                          <a:noFill/>
                        </a:ln>
                        <a:solidFill>
                          <a:schemeClr val="tx1"/>
                        </a:solidFill>
                        <a:effectLst/>
                        <a:latin typeface="News Gothic M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
                          <a:srgbClr val="6FB7D7"/>
                        </a:buClr>
                        <a:buSzPct val="110000"/>
                        <a:buFont typeface="Wingdings 2" pitchFamily="18" charset="2"/>
                        <a:buNone/>
                        <a:tabLst/>
                      </a:pPr>
                      <a:r>
                        <a:rPr kumimoji="0" lang="en-US" sz="1000" b="0" i="0" u="none" strike="noStrike" cap="none" normalizeH="0" baseline="0" dirty="0" smtClean="0">
                          <a:ln>
                            <a:noFill/>
                          </a:ln>
                          <a:solidFill>
                            <a:schemeClr val="tx1"/>
                          </a:solidFill>
                          <a:effectLst/>
                          <a:latin typeface="News Gothic MT"/>
                        </a:rPr>
                        <a:t>24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
                          <a:srgbClr val="6FB7D7"/>
                        </a:buClr>
                        <a:buSzPct val="110000"/>
                        <a:buFont typeface="Wingdings 2" pitchFamily="18" charset="2"/>
                        <a:buNone/>
                        <a:tabLst/>
                      </a:pPr>
                      <a:r>
                        <a:rPr kumimoji="0" lang="en-US" sz="1000" b="0" i="0" u="none" strike="noStrike" cap="none" normalizeH="0" baseline="0" dirty="0" smtClean="0">
                          <a:ln>
                            <a:noFill/>
                          </a:ln>
                          <a:solidFill>
                            <a:schemeClr val="tx1"/>
                          </a:solidFill>
                          <a:effectLst/>
                          <a:latin typeface="News Gothic MT"/>
                        </a:rPr>
                        <a:t>168</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
                          <a:srgbClr val="6FB7D7"/>
                        </a:buClr>
                        <a:buSzPct val="110000"/>
                        <a:buFont typeface="Wingdings 2" pitchFamily="18" charset="2"/>
                        <a:buNone/>
                        <a:tabLst/>
                      </a:pPr>
                      <a:r>
                        <a:rPr kumimoji="0" lang="en-US" sz="1000" b="0" i="0" u="none" strike="noStrike" cap="none" normalizeH="0" baseline="0" dirty="0" smtClean="0">
                          <a:ln>
                            <a:noFill/>
                          </a:ln>
                          <a:solidFill>
                            <a:schemeClr val="tx1"/>
                          </a:solidFill>
                          <a:effectLst/>
                          <a:latin typeface="News Gothic MT"/>
                        </a:rPr>
                        <a:t>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
                          <a:srgbClr val="6FB7D7"/>
                        </a:buClr>
                        <a:buSzPct val="110000"/>
                        <a:buFont typeface="Wingdings 2" pitchFamily="18" charset="2"/>
                        <a:buNone/>
                        <a:tabLst/>
                      </a:pPr>
                      <a:r>
                        <a:rPr kumimoji="0" lang="en-US" sz="1000" b="0" i="0" u="none" strike="noStrike" cap="none" normalizeH="0" baseline="0" dirty="0" smtClean="0">
                          <a:ln>
                            <a:noFill/>
                          </a:ln>
                          <a:solidFill>
                            <a:schemeClr val="tx1"/>
                          </a:solidFill>
                          <a:effectLst/>
                          <a:latin typeface="News Gothic MT"/>
                        </a:rPr>
                        <a:t>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
                          <a:srgbClr val="6FB7D7"/>
                        </a:buClr>
                        <a:buSzPct val="110000"/>
                        <a:buFont typeface="Wingdings 2" pitchFamily="18" charset="2"/>
                        <a:buNone/>
                        <a:tabLst/>
                      </a:pPr>
                      <a:r>
                        <a:rPr kumimoji="0" lang="en-US" sz="1000" b="0" i="0" u="none" strike="noStrike" cap="none" normalizeH="0" baseline="0" dirty="0" smtClean="0">
                          <a:ln>
                            <a:noFill/>
                          </a:ln>
                          <a:solidFill>
                            <a:schemeClr val="tx1"/>
                          </a:solidFill>
                          <a:effectLst/>
                          <a:latin typeface="News Gothic MT"/>
                        </a:rPr>
                        <a:t>16</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
                          <a:srgbClr val="6FB7D7"/>
                        </a:buClr>
                        <a:buSzPct val="110000"/>
                        <a:buFont typeface="Wingdings 2" pitchFamily="18" charset="2"/>
                        <a:buNone/>
                        <a:tabLst/>
                      </a:pPr>
                      <a:r>
                        <a:rPr kumimoji="0" lang="en-US" sz="1000" b="0" i="0" u="none" strike="noStrike" cap="none" normalizeH="0" baseline="0" dirty="0" smtClean="0">
                          <a:ln>
                            <a:noFill/>
                          </a:ln>
                          <a:solidFill>
                            <a:schemeClr val="tx1"/>
                          </a:solidFill>
                          <a:effectLst/>
                          <a:latin typeface="News Gothic MT"/>
                        </a:rPr>
                        <a:t>9</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
                          <a:srgbClr val="6FB7D7"/>
                        </a:buClr>
                        <a:buSzPct val="110000"/>
                        <a:buFont typeface="Wingdings 2" pitchFamily="18" charset="2"/>
                        <a:buNone/>
                        <a:tabLst/>
                      </a:pPr>
                      <a:r>
                        <a:rPr kumimoji="0" lang="en-US" sz="1000" b="0" i="0" u="none" strike="noStrike" cap="none" normalizeH="0" baseline="0" dirty="0" smtClean="0">
                          <a:ln>
                            <a:noFill/>
                          </a:ln>
                          <a:solidFill>
                            <a:schemeClr val="tx1"/>
                          </a:solidFill>
                          <a:effectLst/>
                          <a:latin typeface="News Gothic MT"/>
                        </a:rPr>
                        <a:t>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
                          <a:srgbClr val="6FB7D7"/>
                        </a:buClr>
                        <a:buSzPct val="110000"/>
                        <a:buFont typeface="Wingdings 2" pitchFamily="18" charset="2"/>
                        <a:buNone/>
                        <a:tabLst/>
                      </a:pPr>
                      <a:r>
                        <a:rPr kumimoji="0" lang="en-US" sz="1000" b="0" i="0" u="none" strike="noStrike" cap="none" normalizeH="0" baseline="0" dirty="0" smtClean="0">
                          <a:ln>
                            <a:noFill/>
                          </a:ln>
                          <a:solidFill>
                            <a:schemeClr val="tx1"/>
                          </a:solidFill>
                          <a:effectLst/>
                          <a:latin typeface="News Gothic MT"/>
                        </a:rPr>
                        <a:t>20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
                          <a:srgbClr val="6FB7D7"/>
                        </a:buClr>
                        <a:buSzPct val="110000"/>
                        <a:buFont typeface="Wingdings 2" pitchFamily="18" charset="2"/>
                        <a:buNone/>
                        <a:tabLst/>
                      </a:pPr>
                      <a:r>
                        <a:rPr kumimoji="0" lang="en-US" sz="1000" b="0" i="0" u="none" strike="noStrike" cap="none" normalizeH="0" baseline="0" dirty="0" smtClean="0">
                          <a:ln>
                            <a:noFill/>
                          </a:ln>
                          <a:solidFill>
                            <a:schemeClr val="tx1"/>
                          </a:solidFill>
                          <a:effectLst/>
                          <a:latin typeface="News Gothic MT"/>
                        </a:rPr>
                        <a:t>21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
                          <a:srgbClr val="6FB7D7"/>
                        </a:buClr>
                        <a:buSzPct val="110000"/>
                        <a:buFont typeface="Wingdings 2" pitchFamily="18" charset="2"/>
                        <a:buNone/>
                        <a:tabLst/>
                      </a:pPr>
                      <a:r>
                        <a:rPr kumimoji="0" lang="en-US" sz="1000" b="0" i="0" u="none" strike="noStrike" cap="none" normalizeH="0" baseline="0" dirty="0" smtClean="0">
                          <a:ln>
                            <a:noFill/>
                          </a:ln>
                          <a:solidFill>
                            <a:schemeClr val="tx1"/>
                          </a:solidFill>
                          <a:effectLst/>
                          <a:latin typeface="News Gothic MT"/>
                        </a:rPr>
                        <a:t>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30836" name="Group 116"/>
          <p:cNvGraphicFramePr>
            <a:graphicFrameLocks noGrp="1"/>
          </p:cNvGraphicFramePr>
          <p:nvPr/>
        </p:nvGraphicFramePr>
        <p:xfrm>
          <a:off x="304800" y="3352800"/>
          <a:ext cx="8453438" cy="1608139"/>
        </p:xfrm>
        <a:graphic>
          <a:graphicData uri="http://schemas.openxmlformats.org/drawingml/2006/table">
            <a:tbl>
              <a:tblPr/>
              <a:tblGrid>
                <a:gridCol w="2089150"/>
                <a:gridCol w="538163"/>
                <a:gridCol w="755650"/>
                <a:gridCol w="947737"/>
                <a:gridCol w="679450"/>
                <a:gridCol w="520700"/>
                <a:gridCol w="839788"/>
                <a:gridCol w="531812"/>
                <a:gridCol w="490538"/>
                <a:gridCol w="536575"/>
                <a:gridCol w="523875"/>
              </a:tblGrid>
              <a:tr h="608013">
                <a:tc gridSpan="11">
                  <a:txBody>
                    <a:bodyPr/>
                    <a:lstStyle/>
                    <a:p>
                      <a:pPr marL="0" marR="0" lvl="0" indent="0" algn="ctr" defTabSz="914400" rtl="0" eaLnBrk="0" fontAlgn="b" latinLnBrk="0" hangingPunct="0">
                        <a:lnSpc>
                          <a:spcPct val="100000"/>
                        </a:lnSpc>
                        <a:spcBef>
                          <a:spcPct val="0"/>
                        </a:spcBef>
                        <a:spcAft>
                          <a:spcPct val="0"/>
                        </a:spcAft>
                        <a:buClr>
                          <a:srgbClr val="6FB7D7"/>
                        </a:buClr>
                        <a:buSzPct val="110000"/>
                        <a:buFont typeface="Wingdings 2" pitchFamily="18" charset="2"/>
                        <a:buNone/>
                        <a:tabLst/>
                      </a:pPr>
                      <a:r>
                        <a:rPr kumimoji="0" lang="en-US" sz="1000" b="1" i="0" u="none" strike="noStrike" cap="none" normalizeH="0" baseline="0" dirty="0" smtClean="0">
                          <a:ln>
                            <a:noFill/>
                          </a:ln>
                          <a:solidFill>
                            <a:schemeClr val="tx1"/>
                          </a:solidFill>
                          <a:effectLst/>
                          <a:latin typeface="News Gothic MT"/>
                          <a:cs typeface="Arial" pitchFamily="34" charset="0"/>
                        </a:rPr>
                        <a:t>Preliminary Data for 2010-11</a:t>
                      </a:r>
                      <a:endParaRPr kumimoji="0" lang="en-US" sz="1000" b="1" i="0" u="none" strike="noStrike" cap="none" normalizeH="0" baseline="0" dirty="0" smtClean="0">
                        <a:ln>
                          <a:noFill/>
                        </a:ln>
                        <a:solidFill>
                          <a:schemeClr val="tx1"/>
                        </a:solidFill>
                        <a:effectLst/>
                        <a:latin typeface="News Gothic MT"/>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52438">
                <a:tc>
                  <a:txBody>
                    <a:bodyPr/>
                    <a:lstStyle/>
                    <a:p>
                      <a:pPr marL="0" marR="0" lvl="0" indent="0" algn="ctr" defTabSz="914400" rtl="0" eaLnBrk="0" fontAlgn="b" latinLnBrk="0" hangingPunct="0">
                        <a:lnSpc>
                          <a:spcPct val="100000"/>
                        </a:lnSpc>
                        <a:spcBef>
                          <a:spcPct val="0"/>
                        </a:spcBef>
                        <a:spcAft>
                          <a:spcPct val="0"/>
                        </a:spcAft>
                        <a:buClr>
                          <a:srgbClr val="6FB7D7"/>
                        </a:buClr>
                        <a:buSzPct val="110000"/>
                        <a:buFont typeface="Wingdings 2" pitchFamily="18" charset="2"/>
                        <a:buNone/>
                        <a:tabLst/>
                      </a:pPr>
                      <a:endParaRPr kumimoji="0" lang="en-US" sz="1000" b="0" i="0" u="none" strike="noStrike" cap="none" normalizeH="0" baseline="0" dirty="0" smtClean="0">
                        <a:ln>
                          <a:noFill/>
                        </a:ln>
                        <a:solidFill>
                          <a:schemeClr val="tx1"/>
                        </a:solidFill>
                        <a:effectLst/>
                        <a:latin typeface="News Gothic M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ctr" latinLnBrk="0" hangingPunct="0">
                        <a:lnSpc>
                          <a:spcPct val="100000"/>
                        </a:lnSpc>
                        <a:spcBef>
                          <a:spcPct val="0"/>
                        </a:spcBef>
                        <a:spcAft>
                          <a:spcPct val="0"/>
                        </a:spcAft>
                        <a:buClr>
                          <a:srgbClr val="6FB7D7"/>
                        </a:buClr>
                        <a:buSzPct val="110000"/>
                        <a:buFont typeface="Wingdings 2" pitchFamily="18" charset="2"/>
                        <a:buNone/>
                        <a:tabLst/>
                      </a:pPr>
                      <a:r>
                        <a:rPr kumimoji="0" lang="en-US" sz="1000" b="1" i="0" u="none" strike="noStrike" cap="none" normalizeH="0" baseline="0" dirty="0" smtClean="0">
                          <a:ln>
                            <a:noFill/>
                          </a:ln>
                          <a:solidFill>
                            <a:schemeClr val="tx1"/>
                          </a:solidFill>
                          <a:effectLst/>
                          <a:latin typeface="News Gothic MT"/>
                          <a:cs typeface="Arial" pitchFamily="34" charset="0"/>
                        </a:rPr>
                        <a:t>All</a:t>
                      </a:r>
                      <a:endParaRPr kumimoji="0" lang="en-US" sz="1000" b="1" i="0" u="none" strike="noStrike" cap="none" normalizeH="0" baseline="0" dirty="0" smtClean="0">
                        <a:ln>
                          <a:noFill/>
                        </a:ln>
                        <a:solidFill>
                          <a:schemeClr val="tx1"/>
                        </a:solidFill>
                        <a:effectLst/>
                        <a:latin typeface="News Gothic M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ctr" latinLnBrk="0" hangingPunct="0">
                        <a:lnSpc>
                          <a:spcPct val="100000"/>
                        </a:lnSpc>
                        <a:spcBef>
                          <a:spcPct val="0"/>
                        </a:spcBef>
                        <a:spcAft>
                          <a:spcPct val="0"/>
                        </a:spcAft>
                        <a:buClr>
                          <a:srgbClr val="6FB7D7"/>
                        </a:buClr>
                        <a:buSzPct val="110000"/>
                        <a:buFont typeface="Wingdings 2" pitchFamily="18" charset="2"/>
                        <a:buNone/>
                        <a:tabLst/>
                      </a:pPr>
                      <a:r>
                        <a:rPr kumimoji="0" lang="en-US" sz="1000" b="1" i="0" u="none" strike="noStrike" cap="none" normalizeH="0" baseline="0" dirty="0" smtClean="0">
                          <a:ln>
                            <a:noFill/>
                          </a:ln>
                          <a:solidFill>
                            <a:srgbClr val="0000CC"/>
                          </a:solidFill>
                          <a:effectLst/>
                          <a:latin typeface="News Gothic MT"/>
                          <a:cs typeface="Arial" pitchFamily="34" charset="0"/>
                        </a:rPr>
                        <a:t>SWD</a:t>
                      </a:r>
                      <a:endParaRPr kumimoji="0" lang="en-US" sz="1000" b="1" i="0" u="none" strike="noStrike" cap="none" normalizeH="0" baseline="0" dirty="0" smtClean="0">
                        <a:ln>
                          <a:noFill/>
                        </a:ln>
                        <a:solidFill>
                          <a:srgbClr val="0000CC"/>
                        </a:solidFill>
                        <a:effectLst/>
                        <a:latin typeface="News Gothic M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ctr" latinLnBrk="0" hangingPunct="0">
                        <a:lnSpc>
                          <a:spcPct val="100000"/>
                        </a:lnSpc>
                        <a:spcBef>
                          <a:spcPct val="0"/>
                        </a:spcBef>
                        <a:spcAft>
                          <a:spcPct val="0"/>
                        </a:spcAft>
                        <a:buClr>
                          <a:srgbClr val="6FB7D7"/>
                        </a:buClr>
                        <a:buSzPct val="110000"/>
                        <a:buFont typeface="Wingdings 2" pitchFamily="18" charset="2"/>
                        <a:buNone/>
                        <a:tabLst/>
                      </a:pPr>
                      <a:r>
                        <a:rPr kumimoji="0" lang="en-US" sz="1000" b="1" i="0" u="none" strike="noStrike" cap="none" normalizeH="0" baseline="0" dirty="0" smtClean="0">
                          <a:ln>
                            <a:noFill/>
                          </a:ln>
                          <a:solidFill>
                            <a:schemeClr val="tx1"/>
                          </a:solidFill>
                          <a:effectLst/>
                          <a:latin typeface="News Gothic MT"/>
                          <a:cs typeface="Arial" pitchFamily="34" charset="0"/>
                        </a:rPr>
                        <a:t>Native </a:t>
                      </a:r>
                    </a:p>
                    <a:p>
                      <a:pPr marL="0" marR="0" lvl="0" indent="0" algn="ctr" defTabSz="914400" rtl="0" eaLnBrk="0" fontAlgn="ctr" latinLnBrk="0" hangingPunct="0">
                        <a:lnSpc>
                          <a:spcPct val="100000"/>
                        </a:lnSpc>
                        <a:spcBef>
                          <a:spcPct val="0"/>
                        </a:spcBef>
                        <a:spcAft>
                          <a:spcPct val="0"/>
                        </a:spcAft>
                        <a:buClr>
                          <a:srgbClr val="6FB7D7"/>
                        </a:buClr>
                        <a:buSzPct val="110000"/>
                        <a:buFont typeface="Wingdings 2" pitchFamily="18" charset="2"/>
                        <a:buNone/>
                        <a:tabLst/>
                      </a:pPr>
                      <a:r>
                        <a:rPr kumimoji="0" lang="en-US" sz="1000" b="1" i="0" u="none" strike="noStrike" cap="none" normalizeH="0" baseline="0" dirty="0" smtClean="0">
                          <a:ln>
                            <a:noFill/>
                          </a:ln>
                          <a:solidFill>
                            <a:schemeClr val="tx1"/>
                          </a:solidFill>
                          <a:effectLst/>
                          <a:latin typeface="News Gothic MT"/>
                          <a:cs typeface="Arial" pitchFamily="34" charset="0"/>
                        </a:rPr>
                        <a:t>American</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ctr" latinLnBrk="0" hangingPunct="0">
                        <a:lnSpc>
                          <a:spcPct val="100000"/>
                        </a:lnSpc>
                        <a:spcBef>
                          <a:spcPct val="0"/>
                        </a:spcBef>
                        <a:spcAft>
                          <a:spcPct val="0"/>
                        </a:spcAft>
                        <a:buClr>
                          <a:srgbClr val="6FB7D7"/>
                        </a:buClr>
                        <a:buSzPct val="110000"/>
                        <a:buFont typeface="Wingdings 2" pitchFamily="18" charset="2"/>
                        <a:buNone/>
                        <a:tabLst/>
                      </a:pPr>
                      <a:r>
                        <a:rPr kumimoji="0" lang="en-US" sz="1000" b="1" i="0" u="none" strike="noStrike" cap="none" normalizeH="0" baseline="0" dirty="0" smtClean="0">
                          <a:ln>
                            <a:noFill/>
                          </a:ln>
                          <a:solidFill>
                            <a:schemeClr val="tx1"/>
                          </a:solidFill>
                          <a:effectLst/>
                          <a:latin typeface="News Gothic MT"/>
                          <a:cs typeface="Arial" pitchFamily="34" charset="0"/>
                        </a:rPr>
                        <a:t>Asian</a:t>
                      </a:r>
                      <a:endParaRPr kumimoji="0" lang="en-US" sz="1000" b="1" i="0" u="none" strike="noStrike" cap="none" normalizeH="0" baseline="0" dirty="0" smtClean="0">
                        <a:ln>
                          <a:noFill/>
                        </a:ln>
                        <a:solidFill>
                          <a:schemeClr val="tx1"/>
                        </a:solidFill>
                        <a:effectLst/>
                        <a:latin typeface="News Gothic M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ctr" latinLnBrk="0" hangingPunct="0">
                        <a:lnSpc>
                          <a:spcPct val="100000"/>
                        </a:lnSpc>
                        <a:spcBef>
                          <a:spcPct val="0"/>
                        </a:spcBef>
                        <a:spcAft>
                          <a:spcPct val="0"/>
                        </a:spcAft>
                        <a:buClr>
                          <a:srgbClr val="6FB7D7"/>
                        </a:buClr>
                        <a:buSzPct val="110000"/>
                        <a:buFont typeface="Wingdings 2" pitchFamily="18" charset="2"/>
                        <a:buNone/>
                        <a:tabLst/>
                      </a:pPr>
                      <a:r>
                        <a:rPr kumimoji="0" lang="en-US" sz="1000" b="1" i="0" u="none" strike="noStrike" cap="none" normalizeH="0" baseline="0" dirty="0" smtClean="0">
                          <a:ln>
                            <a:noFill/>
                          </a:ln>
                          <a:solidFill>
                            <a:schemeClr val="tx1"/>
                          </a:solidFill>
                          <a:effectLst/>
                          <a:latin typeface="News Gothic MT"/>
                          <a:cs typeface="Arial" pitchFamily="34" charset="0"/>
                        </a:rPr>
                        <a:t>Black</a:t>
                      </a:r>
                      <a:endParaRPr kumimoji="0" lang="en-US" sz="1000" b="1" i="0" u="none" strike="noStrike" cap="none" normalizeH="0" baseline="0" dirty="0" smtClean="0">
                        <a:ln>
                          <a:noFill/>
                        </a:ln>
                        <a:solidFill>
                          <a:schemeClr val="tx1"/>
                        </a:solidFill>
                        <a:effectLst/>
                        <a:latin typeface="News Gothic M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ctr" latinLnBrk="0" hangingPunct="0">
                        <a:lnSpc>
                          <a:spcPct val="100000"/>
                        </a:lnSpc>
                        <a:spcBef>
                          <a:spcPct val="0"/>
                        </a:spcBef>
                        <a:spcAft>
                          <a:spcPct val="0"/>
                        </a:spcAft>
                        <a:buClr>
                          <a:srgbClr val="6FB7D7"/>
                        </a:buClr>
                        <a:buSzPct val="110000"/>
                        <a:buFont typeface="Wingdings 2" pitchFamily="18" charset="2"/>
                        <a:buNone/>
                        <a:tabLst/>
                      </a:pPr>
                      <a:r>
                        <a:rPr kumimoji="0" lang="en-US" sz="1000" b="1" i="0" u="none" strike="noStrike" cap="none" normalizeH="0" baseline="0" dirty="0" smtClean="0">
                          <a:ln>
                            <a:noFill/>
                          </a:ln>
                          <a:solidFill>
                            <a:schemeClr val="tx1"/>
                          </a:solidFill>
                          <a:effectLst/>
                          <a:latin typeface="News Gothic MT"/>
                          <a:cs typeface="Arial" pitchFamily="34" charset="0"/>
                        </a:rPr>
                        <a:t>Hispanic</a:t>
                      </a:r>
                      <a:endParaRPr kumimoji="0" lang="en-US" sz="1000" b="1" i="0" u="none" strike="noStrike" cap="none" normalizeH="0" baseline="0" dirty="0" smtClean="0">
                        <a:ln>
                          <a:noFill/>
                        </a:ln>
                        <a:solidFill>
                          <a:schemeClr val="tx1"/>
                        </a:solidFill>
                        <a:effectLst/>
                        <a:latin typeface="News Gothic M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ctr" latinLnBrk="0" hangingPunct="0">
                        <a:lnSpc>
                          <a:spcPct val="100000"/>
                        </a:lnSpc>
                        <a:spcBef>
                          <a:spcPct val="0"/>
                        </a:spcBef>
                        <a:spcAft>
                          <a:spcPct val="0"/>
                        </a:spcAft>
                        <a:buClr>
                          <a:srgbClr val="6FB7D7"/>
                        </a:buClr>
                        <a:buSzPct val="110000"/>
                        <a:buFont typeface="Wingdings 2" pitchFamily="18" charset="2"/>
                        <a:buNone/>
                        <a:tabLst/>
                      </a:pPr>
                      <a:r>
                        <a:rPr kumimoji="0" lang="en-US" sz="1000" b="1" i="0" u="none" strike="noStrike" cap="none" normalizeH="0" baseline="0" dirty="0" smtClean="0">
                          <a:ln>
                            <a:noFill/>
                          </a:ln>
                          <a:solidFill>
                            <a:schemeClr val="tx1"/>
                          </a:solidFill>
                          <a:effectLst/>
                          <a:latin typeface="News Gothic MT"/>
                          <a:cs typeface="Arial" pitchFamily="34" charset="0"/>
                        </a:rPr>
                        <a:t>White</a:t>
                      </a:r>
                      <a:endParaRPr kumimoji="0" lang="en-US" sz="1000" b="1" i="0" u="none" strike="noStrike" cap="none" normalizeH="0" baseline="0" dirty="0" smtClean="0">
                        <a:ln>
                          <a:noFill/>
                        </a:ln>
                        <a:solidFill>
                          <a:schemeClr val="tx1"/>
                        </a:solidFill>
                        <a:effectLst/>
                        <a:latin typeface="News Gothic M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ctr" latinLnBrk="0" hangingPunct="0">
                        <a:lnSpc>
                          <a:spcPct val="100000"/>
                        </a:lnSpc>
                        <a:spcBef>
                          <a:spcPct val="0"/>
                        </a:spcBef>
                        <a:spcAft>
                          <a:spcPct val="0"/>
                        </a:spcAft>
                        <a:buClr>
                          <a:srgbClr val="6FB7D7"/>
                        </a:buClr>
                        <a:buSzPct val="110000"/>
                        <a:buFont typeface="Wingdings 2" pitchFamily="18" charset="2"/>
                        <a:buNone/>
                        <a:tabLst/>
                      </a:pPr>
                      <a:r>
                        <a:rPr kumimoji="0" lang="en-US" sz="1000" b="1" i="0" u="none" strike="noStrike" cap="none" normalizeH="0" baseline="0" dirty="0" smtClean="0">
                          <a:ln>
                            <a:noFill/>
                          </a:ln>
                          <a:solidFill>
                            <a:schemeClr val="tx1"/>
                          </a:solidFill>
                          <a:effectLst/>
                          <a:latin typeface="News Gothic MT"/>
                          <a:cs typeface="Arial" pitchFamily="34" charset="0"/>
                        </a:rPr>
                        <a:t>LEP</a:t>
                      </a:r>
                      <a:endParaRPr kumimoji="0" lang="en-US" sz="1000" b="1" i="0" u="none" strike="noStrike" cap="none" normalizeH="0" baseline="0" dirty="0" smtClean="0">
                        <a:ln>
                          <a:noFill/>
                        </a:ln>
                        <a:solidFill>
                          <a:schemeClr val="tx1"/>
                        </a:solidFill>
                        <a:effectLst/>
                        <a:latin typeface="News Gothic M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ctr" latinLnBrk="0" hangingPunct="0">
                        <a:lnSpc>
                          <a:spcPct val="100000"/>
                        </a:lnSpc>
                        <a:spcBef>
                          <a:spcPct val="0"/>
                        </a:spcBef>
                        <a:spcAft>
                          <a:spcPct val="0"/>
                        </a:spcAft>
                        <a:buClr>
                          <a:srgbClr val="6FB7D7"/>
                        </a:buClr>
                        <a:buSzPct val="110000"/>
                        <a:buFont typeface="Wingdings 2" pitchFamily="18" charset="2"/>
                        <a:buNone/>
                        <a:tabLst/>
                      </a:pPr>
                      <a:r>
                        <a:rPr kumimoji="0" lang="en-US" sz="1000" b="1" i="0" u="none" strike="noStrike" cap="none" normalizeH="0" baseline="0" dirty="0" smtClean="0">
                          <a:ln>
                            <a:noFill/>
                          </a:ln>
                          <a:solidFill>
                            <a:schemeClr val="tx1"/>
                          </a:solidFill>
                          <a:effectLst/>
                          <a:latin typeface="News Gothic MT"/>
                          <a:cs typeface="Arial" pitchFamily="34" charset="0"/>
                        </a:rPr>
                        <a:t>ED</a:t>
                      </a:r>
                      <a:endParaRPr kumimoji="0" lang="en-US" sz="1000" b="1" i="0" u="none" strike="noStrike" cap="none" normalizeH="0" baseline="0" dirty="0" smtClean="0">
                        <a:ln>
                          <a:noFill/>
                        </a:ln>
                        <a:solidFill>
                          <a:schemeClr val="tx1"/>
                        </a:solidFill>
                        <a:effectLst/>
                        <a:latin typeface="News Gothic M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ctr" latinLnBrk="0" hangingPunct="0">
                        <a:lnSpc>
                          <a:spcPct val="100000"/>
                        </a:lnSpc>
                        <a:spcBef>
                          <a:spcPct val="0"/>
                        </a:spcBef>
                        <a:spcAft>
                          <a:spcPct val="0"/>
                        </a:spcAft>
                        <a:buClr>
                          <a:srgbClr val="6FB7D7"/>
                        </a:buClr>
                        <a:buSzPct val="110000"/>
                        <a:buFont typeface="Wingdings 2" pitchFamily="18" charset="2"/>
                        <a:buNone/>
                        <a:tabLst/>
                      </a:pPr>
                      <a:r>
                        <a:rPr kumimoji="0" lang="en-US" sz="1000" b="1" i="0" u="none" strike="noStrike" cap="none" normalizeH="0" baseline="0" dirty="0" smtClean="0">
                          <a:ln>
                            <a:noFill/>
                          </a:ln>
                          <a:solidFill>
                            <a:schemeClr val="tx1"/>
                          </a:solidFill>
                          <a:effectLst/>
                          <a:latin typeface="News Gothic MT"/>
                          <a:cs typeface="Arial" pitchFamily="34" charset="0"/>
                        </a:rPr>
                        <a:t>MR</a:t>
                      </a:r>
                      <a:endParaRPr kumimoji="0" lang="en-US" sz="1000" b="1" i="0" u="none" strike="noStrike" cap="none" normalizeH="0" baseline="0" dirty="0" smtClean="0">
                        <a:ln>
                          <a:noFill/>
                        </a:ln>
                        <a:solidFill>
                          <a:schemeClr val="tx1"/>
                        </a:solidFill>
                        <a:effectLst/>
                        <a:latin typeface="News Gothic M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82575">
                <a:tc>
                  <a:txBody>
                    <a:bodyPr/>
                    <a:lstStyle/>
                    <a:p>
                      <a:pPr marL="0" marR="0" lvl="0" indent="0" algn="l" defTabSz="914400" rtl="0" eaLnBrk="0" fontAlgn="b" latinLnBrk="0" hangingPunct="0">
                        <a:lnSpc>
                          <a:spcPct val="100000"/>
                        </a:lnSpc>
                        <a:spcBef>
                          <a:spcPct val="0"/>
                        </a:spcBef>
                        <a:spcAft>
                          <a:spcPct val="0"/>
                        </a:spcAft>
                        <a:buClr>
                          <a:srgbClr val="6FB7D7"/>
                        </a:buClr>
                        <a:buSzPct val="110000"/>
                        <a:buFont typeface="Wingdings 2" pitchFamily="18" charset="2"/>
                        <a:buNone/>
                        <a:tabLst/>
                      </a:pPr>
                      <a:r>
                        <a:rPr kumimoji="0" lang="en-US" sz="1000" b="0" i="0" u="none" strike="noStrike" cap="none" normalizeH="0" baseline="0" dirty="0" smtClean="0">
                          <a:ln>
                            <a:noFill/>
                          </a:ln>
                          <a:solidFill>
                            <a:schemeClr val="tx1"/>
                          </a:solidFill>
                          <a:effectLst/>
                          <a:latin typeface="News Gothic MT"/>
                          <a:cs typeface="Arial" pitchFamily="34" charset="0"/>
                        </a:rPr>
                        <a:t>Grades 3-8 ELA</a:t>
                      </a:r>
                      <a:endParaRPr kumimoji="0" lang="en-US" sz="1000" b="0" i="0" u="none" strike="noStrike" cap="none" normalizeH="0" baseline="0" dirty="0" smtClean="0">
                        <a:ln>
                          <a:noFill/>
                        </a:ln>
                        <a:solidFill>
                          <a:schemeClr val="tx1"/>
                        </a:solidFill>
                        <a:effectLst/>
                        <a:latin typeface="News Gothic M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
                          <a:srgbClr val="6FB7D7"/>
                        </a:buClr>
                        <a:buSzPct val="110000"/>
                        <a:buFont typeface="Wingdings 2" pitchFamily="18" charset="2"/>
                        <a:buNone/>
                        <a:tabLst/>
                      </a:pPr>
                      <a:r>
                        <a:rPr kumimoji="0" lang="en-US" sz="1000" b="0" i="0" u="none" strike="noStrike" cap="none" normalizeH="0" baseline="0" dirty="0" smtClean="0">
                          <a:ln>
                            <a:noFill/>
                          </a:ln>
                          <a:solidFill>
                            <a:schemeClr val="tx1"/>
                          </a:solidFill>
                          <a:effectLst/>
                          <a:latin typeface="News Gothic MT"/>
                        </a:rPr>
                        <a:t>457</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
                          <a:srgbClr val="6FB7D7"/>
                        </a:buClr>
                        <a:buSzPct val="110000"/>
                        <a:buFont typeface="Wingdings 2" pitchFamily="18" charset="2"/>
                        <a:buNone/>
                        <a:tabLst/>
                      </a:pPr>
                      <a:r>
                        <a:rPr kumimoji="0" lang="en-US" sz="1000" b="1" i="0" u="none" strike="noStrike" cap="none" normalizeH="0" baseline="0" dirty="0" smtClean="0">
                          <a:ln>
                            <a:noFill/>
                          </a:ln>
                          <a:solidFill>
                            <a:srgbClr val="0000CC"/>
                          </a:solidFill>
                          <a:effectLst/>
                          <a:latin typeface="News Gothic MT"/>
                        </a:rPr>
                        <a:t>1312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
                          <a:srgbClr val="6FB7D7"/>
                        </a:buClr>
                        <a:buSzPct val="110000"/>
                        <a:buFont typeface="Wingdings 2" pitchFamily="18" charset="2"/>
                        <a:buNone/>
                        <a:tabLst/>
                      </a:pPr>
                      <a:r>
                        <a:rPr kumimoji="0" lang="en-US" sz="1000" b="0" i="0" u="none" strike="noStrike" cap="none" normalizeH="0" baseline="0" dirty="0" smtClean="0">
                          <a:ln>
                            <a:noFill/>
                          </a:ln>
                          <a:solidFill>
                            <a:schemeClr val="tx1"/>
                          </a:solidFill>
                          <a:effectLst/>
                          <a:latin typeface="News Gothic MT"/>
                        </a:rPr>
                        <a:t>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
                          <a:srgbClr val="6FB7D7"/>
                        </a:buClr>
                        <a:buSzPct val="110000"/>
                        <a:buFont typeface="Wingdings 2" pitchFamily="18" charset="2"/>
                        <a:buNone/>
                        <a:tabLst/>
                      </a:pPr>
                      <a:r>
                        <a:rPr kumimoji="0" lang="en-US" sz="1000" b="0" i="0" u="none" strike="noStrike" cap="none" normalizeH="0" baseline="0" dirty="0" smtClean="0">
                          <a:ln>
                            <a:noFill/>
                          </a:ln>
                          <a:solidFill>
                            <a:schemeClr val="tx1"/>
                          </a:solidFill>
                          <a:effectLst/>
                          <a:latin typeface="News Gothic MT"/>
                        </a:rPr>
                        <a:t>18</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
                          <a:srgbClr val="6FB7D7"/>
                        </a:buClr>
                        <a:buSzPct val="110000"/>
                        <a:buFont typeface="Wingdings 2" pitchFamily="18" charset="2"/>
                        <a:buNone/>
                        <a:tabLst/>
                      </a:pPr>
                      <a:r>
                        <a:rPr kumimoji="0" lang="en-US" sz="1000" b="0" i="0" u="none" strike="noStrike" cap="none" normalizeH="0" baseline="0" dirty="0" smtClean="0">
                          <a:ln>
                            <a:noFill/>
                          </a:ln>
                          <a:solidFill>
                            <a:schemeClr val="tx1"/>
                          </a:solidFill>
                          <a:effectLst/>
                          <a:latin typeface="News Gothic MT"/>
                        </a:rPr>
                        <a:t>424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
                          <a:srgbClr val="6FB7D7"/>
                        </a:buClr>
                        <a:buSzPct val="110000"/>
                        <a:buFont typeface="Wingdings 2" pitchFamily="18" charset="2"/>
                        <a:buNone/>
                        <a:tabLst/>
                      </a:pPr>
                      <a:r>
                        <a:rPr kumimoji="0" lang="en-US" sz="1000" b="0" i="0" u="none" strike="noStrike" cap="none" normalizeH="0" baseline="0" dirty="0" smtClean="0">
                          <a:ln>
                            <a:noFill/>
                          </a:ln>
                          <a:solidFill>
                            <a:schemeClr val="tx1"/>
                          </a:solidFill>
                          <a:effectLst/>
                          <a:latin typeface="News Gothic MT"/>
                        </a:rPr>
                        <a:t>366</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
                          <a:srgbClr val="6FB7D7"/>
                        </a:buClr>
                        <a:buSzPct val="110000"/>
                        <a:buFont typeface="Wingdings 2" pitchFamily="18" charset="2"/>
                        <a:buNone/>
                        <a:tabLst/>
                      </a:pPr>
                      <a:r>
                        <a:rPr kumimoji="0" lang="en-US" sz="1000" b="0" i="0" u="none" strike="noStrike" cap="none" normalizeH="0" baseline="0" dirty="0" smtClean="0">
                          <a:ln>
                            <a:noFill/>
                          </a:ln>
                          <a:solidFill>
                            <a:schemeClr val="tx1"/>
                          </a:solidFill>
                          <a:effectLst/>
                          <a:latin typeface="News Gothic MT"/>
                        </a:rPr>
                        <a:t>39</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
                          <a:srgbClr val="6FB7D7"/>
                        </a:buClr>
                        <a:buSzPct val="110000"/>
                        <a:buFont typeface="Wingdings 2" pitchFamily="18" charset="2"/>
                        <a:buNone/>
                        <a:tabLst/>
                      </a:pPr>
                      <a:r>
                        <a:rPr kumimoji="0" lang="en-US" sz="1000" b="0" i="0" u="none" strike="noStrike" cap="none" normalizeH="0" baseline="0" dirty="0" smtClean="0">
                          <a:ln>
                            <a:noFill/>
                          </a:ln>
                          <a:solidFill>
                            <a:schemeClr val="tx1"/>
                          </a:solidFill>
                          <a:effectLst/>
                          <a:latin typeface="News Gothic MT"/>
                        </a:rPr>
                        <a:t>420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
                          <a:srgbClr val="6FB7D7"/>
                        </a:buClr>
                        <a:buSzPct val="110000"/>
                        <a:buFont typeface="Wingdings 2" pitchFamily="18" charset="2"/>
                        <a:buNone/>
                        <a:tabLst/>
                      </a:pPr>
                      <a:r>
                        <a:rPr kumimoji="0" lang="en-US" sz="1000" b="0" i="0" u="none" strike="noStrike" cap="none" normalizeH="0" baseline="0" dirty="0" smtClean="0">
                          <a:ln>
                            <a:noFill/>
                          </a:ln>
                          <a:solidFill>
                            <a:schemeClr val="tx1"/>
                          </a:solidFill>
                          <a:effectLst/>
                          <a:latin typeface="News Gothic MT"/>
                        </a:rPr>
                        <a:t>601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
                          <a:srgbClr val="6FB7D7"/>
                        </a:buClr>
                        <a:buSzPct val="110000"/>
                        <a:buFont typeface="Wingdings 2" pitchFamily="18" charset="2"/>
                        <a:buNone/>
                        <a:tabLst/>
                      </a:pPr>
                      <a:r>
                        <a:rPr kumimoji="0" lang="en-US" sz="1000" b="0" i="0" u="none" strike="noStrike" cap="none" normalizeH="0" baseline="0" dirty="0" smtClean="0">
                          <a:ln>
                            <a:noFill/>
                          </a:ln>
                          <a:solidFill>
                            <a:schemeClr val="tx1"/>
                          </a:solidFill>
                          <a:effectLst/>
                          <a:latin typeface="News Gothic MT"/>
                        </a:rPr>
                        <a:t>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65113">
                <a:tc>
                  <a:txBody>
                    <a:bodyPr/>
                    <a:lstStyle/>
                    <a:p>
                      <a:pPr marL="0" marR="0" lvl="0" indent="0" algn="l" defTabSz="914400" rtl="0" eaLnBrk="0" fontAlgn="b" latinLnBrk="0" hangingPunct="0">
                        <a:lnSpc>
                          <a:spcPct val="100000"/>
                        </a:lnSpc>
                        <a:spcBef>
                          <a:spcPct val="0"/>
                        </a:spcBef>
                        <a:spcAft>
                          <a:spcPct val="0"/>
                        </a:spcAft>
                        <a:buClr>
                          <a:srgbClr val="6FB7D7"/>
                        </a:buClr>
                        <a:buSzPct val="110000"/>
                        <a:buFont typeface="Wingdings 2" pitchFamily="18" charset="2"/>
                        <a:buNone/>
                        <a:tabLst/>
                      </a:pPr>
                      <a:r>
                        <a:rPr kumimoji="0" lang="en-US" sz="1000" b="0" i="0" u="none" strike="noStrike" cap="none" normalizeH="0" baseline="0" dirty="0" smtClean="0">
                          <a:ln>
                            <a:noFill/>
                          </a:ln>
                          <a:solidFill>
                            <a:schemeClr val="tx1"/>
                          </a:solidFill>
                          <a:effectLst/>
                          <a:latin typeface="News Gothic MT"/>
                          <a:cs typeface="Arial" pitchFamily="34" charset="0"/>
                        </a:rPr>
                        <a:t>Grades 3-8 Math</a:t>
                      </a:r>
                      <a:endParaRPr kumimoji="0" lang="en-US" sz="1000" b="0" i="0" u="none" strike="noStrike" cap="none" normalizeH="0" baseline="0" dirty="0" smtClean="0">
                        <a:ln>
                          <a:noFill/>
                        </a:ln>
                        <a:solidFill>
                          <a:schemeClr val="tx1"/>
                        </a:solidFill>
                        <a:effectLst/>
                        <a:latin typeface="News Gothic M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
                          <a:srgbClr val="6FB7D7"/>
                        </a:buClr>
                        <a:buSzPct val="110000"/>
                        <a:buFont typeface="Wingdings 2" pitchFamily="18" charset="2"/>
                        <a:buNone/>
                        <a:tabLst/>
                      </a:pPr>
                      <a:r>
                        <a:rPr kumimoji="0" lang="en-US" sz="1000" b="0" i="0" u="none" strike="noStrike" cap="none" normalizeH="0" baseline="0" dirty="0" smtClean="0">
                          <a:ln>
                            <a:noFill/>
                          </a:ln>
                          <a:solidFill>
                            <a:schemeClr val="tx1"/>
                          </a:solidFill>
                          <a:effectLst/>
                          <a:latin typeface="News Gothic MT"/>
                        </a:rPr>
                        <a:t>424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
                          <a:srgbClr val="6FB7D7"/>
                        </a:buClr>
                        <a:buSzPct val="110000"/>
                        <a:buFont typeface="Wingdings 2" pitchFamily="18" charset="2"/>
                        <a:buNone/>
                        <a:tabLst/>
                      </a:pPr>
                      <a:r>
                        <a:rPr kumimoji="0" lang="en-US" sz="1000" b="1" i="0" u="none" strike="noStrike" cap="none" normalizeH="0" baseline="0" dirty="0" smtClean="0">
                          <a:ln>
                            <a:noFill/>
                          </a:ln>
                          <a:solidFill>
                            <a:srgbClr val="0000CC"/>
                          </a:solidFill>
                          <a:effectLst/>
                          <a:latin typeface="News Gothic MT"/>
                        </a:rPr>
                        <a:t>1001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
                          <a:srgbClr val="6FB7D7"/>
                        </a:buClr>
                        <a:buSzPct val="110000"/>
                        <a:buFont typeface="Wingdings 2" pitchFamily="18" charset="2"/>
                        <a:buNone/>
                        <a:tabLst/>
                      </a:pPr>
                      <a:r>
                        <a:rPr kumimoji="0" lang="en-US" sz="1000" b="0" i="0" u="none" strike="noStrike" cap="none" normalizeH="0" baseline="0" dirty="0" smtClean="0">
                          <a:ln>
                            <a:noFill/>
                          </a:ln>
                          <a:solidFill>
                            <a:schemeClr val="tx1"/>
                          </a:solidFill>
                          <a:effectLst/>
                          <a:latin typeface="News Gothic MT"/>
                        </a:rPr>
                        <a:t>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
                          <a:srgbClr val="6FB7D7"/>
                        </a:buClr>
                        <a:buSzPct val="110000"/>
                        <a:buFont typeface="Wingdings 2" pitchFamily="18" charset="2"/>
                        <a:buNone/>
                        <a:tabLst/>
                      </a:pPr>
                      <a:r>
                        <a:rPr kumimoji="0" lang="en-US" sz="1000" b="0" i="0" u="none" strike="noStrike" cap="none" normalizeH="0" baseline="0" dirty="0" smtClean="0">
                          <a:ln>
                            <a:noFill/>
                          </a:ln>
                          <a:solidFill>
                            <a:schemeClr val="tx1"/>
                          </a:solidFill>
                          <a:effectLst/>
                          <a:latin typeface="News Gothic MT"/>
                        </a:rPr>
                        <a:t>9</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
                          <a:srgbClr val="6FB7D7"/>
                        </a:buClr>
                        <a:buSzPct val="110000"/>
                        <a:buFont typeface="Wingdings 2" pitchFamily="18" charset="2"/>
                        <a:buNone/>
                        <a:tabLst/>
                      </a:pPr>
                      <a:r>
                        <a:rPr kumimoji="0" lang="en-US" sz="1000" b="0" i="0" u="none" strike="noStrike" cap="none" normalizeH="0" baseline="0" dirty="0" smtClean="0">
                          <a:ln>
                            <a:noFill/>
                          </a:ln>
                          <a:solidFill>
                            <a:schemeClr val="tx1"/>
                          </a:solidFill>
                          <a:effectLst/>
                          <a:latin typeface="News Gothic MT"/>
                        </a:rPr>
                        <a:t>414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
                          <a:srgbClr val="6FB7D7"/>
                        </a:buClr>
                        <a:buSzPct val="110000"/>
                        <a:buFont typeface="Wingdings 2" pitchFamily="18" charset="2"/>
                        <a:buNone/>
                        <a:tabLst/>
                      </a:pPr>
                      <a:r>
                        <a:rPr kumimoji="0" lang="en-US" sz="1000" b="0" i="0" u="none" strike="noStrike" cap="none" normalizeH="0" baseline="0" dirty="0" smtClean="0">
                          <a:ln>
                            <a:noFill/>
                          </a:ln>
                          <a:solidFill>
                            <a:schemeClr val="tx1"/>
                          </a:solidFill>
                          <a:effectLst/>
                          <a:latin typeface="News Gothic MT"/>
                        </a:rPr>
                        <a:t>306</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
                          <a:srgbClr val="6FB7D7"/>
                        </a:buClr>
                        <a:buSzPct val="110000"/>
                        <a:buFont typeface="Wingdings 2" pitchFamily="18" charset="2"/>
                        <a:buNone/>
                        <a:tabLst/>
                      </a:pPr>
                      <a:r>
                        <a:rPr kumimoji="0" lang="en-US" sz="1000" b="0" i="0" u="none" strike="noStrike" cap="none" normalizeH="0" baseline="0" dirty="0" smtClean="0">
                          <a:ln>
                            <a:noFill/>
                          </a:ln>
                          <a:solidFill>
                            <a:schemeClr val="tx1"/>
                          </a:solidFill>
                          <a:effectLst/>
                          <a:latin typeface="News Gothic MT"/>
                        </a:rPr>
                        <a:t>55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
                          <a:srgbClr val="6FB7D7"/>
                        </a:buClr>
                        <a:buSzPct val="110000"/>
                        <a:buFont typeface="Wingdings 2" pitchFamily="18" charset="2"/>
                        <a:buNone/>
                        <a:tabLst/>
                      </a:pPr>
                      <a:r>
                        <a:rPr kumimoji="0" lang="en-US" sz="1000" b="0" i="0" u="none" strike="noStrike" cap="none" normalizeH="0" baseline="0" dirty="0" smtClean="0">
                          <a:ln>
                            <a:noFill/>
                          </a:ln>
                          <a:solidFill>
                            <a:schemeClr val="tx1"/>
                          </a:solidFill>
                          <a:effectLst/>
                          <a:latin typeface="News Gothic MT"/>
                        </a:rPr>
                        <a:t>281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
                          <a:srgbClr val="6FB7D7"/>
                        </a:buClr>
                        <a:buSzPct val="110000"/>
                        <a:buFont typeface="Wingdings 2" pitchFamily="18" charset="2"/>
                        <a:buNone/>
                        <a:tabLst/>
                      </a:pPr>
                      <a:r>
                        <a:rPr kumimoji="0" lang="en-US" sz="1000" b="0" i="0" u="none" strike="noStrike" cap="none" normalizeH="0" baseline="0" dirty="0" smtClean="0">
                          <a:ln>
                            <a:noFill/>
                          </a:ln>
                          <a:solidFill>
                            <a:schemeClr val="tx1"/>
                          </a:solidFill>
                          <a:effectLst/>
                          <a:latin typeface="News Gothic MT"/>
                        </a:rPr>
                        <a:t>575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
                          <a:srgbClr val="6FB7D7"/>
                        </a:buClr>
                        <a:buSzPct val="110000"/>
                        <a:buFont typeface="Wingdings 2" pitchFamily="18" charset="2"/>
                        <a:buNone/>
                        <a:tabLst/>
                      </a:pPr>
                      <a:r>
                        <a:rPr kumimoji="0" lang="en-US" sz="1000" b="0" i="0" u="none" strike="noStrike" cap="none" normalizeH="0" baseline="0" dirty="0" smtClean="0">
                          <a:ln>
                            <a:noFill/>
                          </a:ln>
                          <a:solidFill>
                            <a:schemeClr val="tx1"/>
                          </a:solidFill>
                          <a:effectLst/>
                          <a:latin typeface="News Gothic MT"/>
                        </a:rPr>
                        <a:t>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pic>
        <p:nvPicPr>
          <p:cNvPr id="6250" name="Picture 105" descr="MC900197569[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228600"/>
            <a:ext cx="188277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51" name="Text Box 108"/>
          <p:cNvSpPr txBox="1">
            <a:spLocks noChangeArrowheads="1"/>
          </p:cNvSpPr>
          <p:nvPr/>
        </p:nvSpPr>
        <p:spPr bwMode="auto">
          <a:xfrm>
            <a:off x="422275" y="5319713"/>
            <a:ext cx="4213225" cy="1135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sz="800" dirty="0" smtClean="0">
                <a:solidFill>
                  <a:prstClr val="black"/>
                </a:solidFill>
              </a:rPr>
              <a:t>AYP = Adequate Yearly Progress</a:t>
            </a:r>
          </a:p>
          <a:p>
            <a:pPr eaLnBrk="1" fontAlgn="base" hangingPunct="1">
              <a:spcBef>
                <a:spcPct val="50000"/>
              </a:spcBef>
              <a:spcAft>
                <a:spcPct val="0"/>
              </a:spcAft>
            </a:pPr>
            <a:r>
              <a:rPr lang="en-US" sz="800" dirty="0" smtClean="0">
                <a:solidFill>
                  <a:prstClr val="black"/>
                </a:solidFill>
              </a:rPr>
              <a:t>ED = Economically disadvantaged</a:t>
            </a:r>
          </a:p>
          <a:p>
            <a:pPr eaLnBrk="1" fontAlgn="base" hangingPunct="1">
              <a:spcBef>
                <a:spcPct val="50000"/>
              </a:spcBef>
              <a:spcAft>
                <a:spcPct val="0"/>
              </a:spcAft>
            </a:pPr>
            <a:r>
              <a:rPr lang="en-US" sz="800" dirty="0" smtClean="0">
                <a:solidFill>
                  <a:prstClr val="black"/>
                </a:solidFill>
              </a:rPr>
              <a:t>ELA = English language arts </a:t>
            </a:r>
          </a:p>
          <a:p>
            <a:pPr eaLnBrk="1" fontAlgn="base" hangingPunct="1">
              <a:spcBef>
                <a:spcPct val="50000"/>
              </a:spcBef>
              <a:spcAft>
                <a:spcPct val="0"/>
              </a:spcAft>
            </a:pPr>
            <a:r>
              <a:rPr lang="en-US" sz="800" dirty="0" smtClean="0">
                <a:solidFill>
                  <a:prstClr val="black"/>
                </a:solidFill>
              </a:rPr>
              <a:t>LEP = Limited English proficient </a:t>
            </a:r>
          </a:p>
          <a:p>
            <a:pPr eaLnBrk="1" fontAlgn="base" hangingPunct="1">
              <a:spcBef>
                <a:spcPct val="50000"/>
              </a:spcBef>
              <a:spcAft>
                <a:spcPct val="0"/>
              </a:spcAft>
            </a:pPr>
            <a:r>
              <a:rPr lang="en-US" sz="800" dirty="0" smtClean="0">
                <a:solidFill>
                  <a:prstClr val="black"/>
                </a:solidFill>
              </a:rPr>
              <a:t>MR = Multiracial</a:t>
            </a:r>
          </a:p>
          <a:p>
            <a:pPr eaLnBrk="1" fontAlgn="base" hangingPunct="1">
              <a:spcBef>
                <a:spcPct val="50000"/>
              </a:spcBef>
              <a:spcAft>
                <a:spcPct val="0"/>
              </a:spcAft>
            </a:pPr>
            <a:r>
              <a:rPr lang="en-US" sz="800" dirty="0" smtClean="0">
                <a:solidFill>
                  <a:prstClr val="black"/>
                </a:solidFill>
              </a:rPr>
              <a:t>SWD = Students with disabilities </a:t>
            </a:r>
          </a:p>
        </p:txBody>
      </p:sp>
      <p:sp>
        <p:nvSpPr>
          <p:cNvPr id="8" name="Oval 7"/>
          <p:cNvSpPr/>
          <p:nvPr/>
        </p:nvSpPr>
        <p:spPr>
          <a:xfrm>
            <a:off x="2832100" y="2341563"/>
            <a:ext cx="1017588" cy="919162"/>
          </a:xfrm>
          <a:prstGeom prst="ellipse">
            <a:avLst/>
          </a:prstGeom>
          <a:noFill/>
          <a:ln w="76200">
            <a:solidFill>
              <a:srgbClr val="FFFF00"/>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sp>
        <p:nvSpPr>
          <p:cNvPr id="9" name="Oval 8"/>
          <p:cNvSpPr/>
          <p:nvPr/>
        </p:nvSpPr>
        <p:spPr>
          <a:xfrm>
            <a:off x="2832100" y="4264025"/>
            <a:ext cx="1017588" cy="919163"/>
          </a:xfrm>
          <a:prstGeom prst="ellipse">
            <a:avLst/>
          </a:prstGeom>
          <a:noFill/>
          <a:ln w="76200">
            <a:solidFill>
              <a:srgbClr val="FFFF00"/>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sp>
        <p:nvSpPr>
          <p:cNvPr id="2" name="Left Arrow 1"/>
          <p:cNvSpPr/>
          <p:nvPr/>
        </p:nvSpPr>
        <p:spPr>
          <a:xfrm rot="955890">
            <a:off x="3775295" y="4874610"/>
            <a:ext cx="2426329" cy="1271587"/>
          </a:xfrm>
          <a:prstGeom prst="leftArrow">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dirty="0">
              <a:solidFill>
                <a:prstClr val="white"/>
              </a:solidFill>
            </a:endParaRPr>
          </a:p>
        </p:txBody>
      </p:sp>
      <p:sp>
        <p:nvSpPr>
          <p:cNvPr id="3" name="TextBox 2"/>
          <p:cNvSpPr txBox="1"/>
          <p:nvPr/>
        </p:nvSpPr>
        <p:spPr>
          <a:xfrm rot="993822">
            <a:off x="4173646" y="5325737"/>
            <a:ext cx="1874068" cy="369332"/>
          </a:xfrm>
          <a:prstGeom prst="rect">
            <a:avLst/>
          </a:prstGeom>
          <a:noFill/>
        </p:spPr>
        <p:txBody>
          <a:bodyPr wrap="square" rtlCol="0">
            <a:spAutoFit/>
          </a:bodyPr>
          <a:lstStyle/>
          <a:p>
            <a:pPr defTabSz="457200" fontAlgn="base">
              <a:spcBef>
                <a:spcPct val="0"/>
              </a:spcBef>
              <a:spcAft>
                <a:spcPct val="0"/>
              </a:spcAft>
            </a:pPr>
            <a:r>
              <a:rPr lang="en-US" b="1" dirty="0" smtClean="0">
                <a:solidFill>
                  <a:prstClr val="black"/>
                </a:solidFill>
                <a:latin typeface="Arial" pitchFamily="34" charset="0"/>
              </a:rPr>
              <a:t>Coming Soon!</a:t>
            </a:r>
          </a:p>
        </p:txBody>
      </p:sp>
    </p:spTree>
    <p:extLst>
      <p:ext uri="{BB962C8B-B14F-4D97-AF65-F5344CB8AC3E}">
        <p14:creationId xmlns:p14="http://schemas.microsoft.com/office/powerpoint/2010/main" val="4092489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625" y="500063"/>
            <a:ext cx="7523163" cy="585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ubtitle 2"/>
          <p:cNvSpPr>
            <a:spLocks noGrp="1"/>
          </p:cNvSpPr>
          <p:nvPr>
            <p:ph type="subTitle" idx="1"/>
          </p:nvPr>
        </p:nvSpPr>
        <p:spPr>
          <a:xfrm>
            <a:off x="1370806" y="2362200"/>
            <a:ext cx="6400800" cy="1752600"/>
          </a:xfrm>
        </p:spPr>
        <p:txBody>
          <a:bodyPr/>
          <a:lstStyle/>
          <a:p>
            <a:r>
              <a:rPr lang="en-US" sz="6600" b="1" dirty="0" smtClean="0"/>
              <a:t>Framing</a:t>
            </a:r>
            <a:br>
              <a:rPr lang="en-US" sz="6600" b="1" dirty="0" smtClean="0"/>
            </a:br>
            <a:r>
              <a:rPr lang="en-US" sz="6600" b="1" dirty="0" smtClean="0"/>
              <a:t>the issue</a:t>
            </a:r>
            <a:endParaRPr lang="en-US" sz="6600" b="1" dirty="0"/>
          </a:p>
        </p:txBody>
      </p:sp>
    </p:spTree>
    <p:custDataLst>
      <p:tags r:id="rId1"/>
    </p:custDataLst>
    <p:extLst>
      <p:ext uri="{BB962C8B-B14F-4D97-AF65-F5344CB8AC3E}">
        <p14:creationId xmlns:p14="http://schemas.microsoft.com/office/powerpoint/2010/main" val="2594550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sz="4800" b="1" dirty="0">
                <a:solidFill>
                  <a:schemeClr val="tx1"/>
                </a:solidFill>
              </a:rPr>
              <a:t>Disciplining Students with Disabilities</a:t>
            </a:r>
          </a:p>
        </p:txBody>
      </p:sp>
      <p:sp>
        <p:nvSpPr>
          <p:cNvPr id="2051" name="Rectangle 3"/>
          <p:cNvSpPr>
            <a:spLocks noGrp="1" noChangeArrowheads="1"/>
          </p:cNvSpPr>
          <p:nvPr>
            <p:ph type="subTitle" idx="1"/>
          </p:nvPr>
        </p:nvSpPr>
        <p:spPr/>
        <p:txBody>
          <a:bodyPr/>
          <a:lstStyle/>
          <a:p>
            <a:endParaRPr lang="en-US" sz="4000" b="1" dirty="0">
              <a:solidFill>
                <a:schemeClr val="bg2"/>
              </a:solidFill>
            </a:endParaRPr>
          </a:p>
        </p:txBody>
      </p:sp>
    </p:spTree>
    <p:extLst>
      <p:ext uri="{BB962C8B-B14F-4D97-AF65-F5344CB8AC3E}">
        <p14:creationId xmlns:p14="http://schemas.microsoft.com/office/powerpoint/2010/main" val="15467622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219200" y="152400"/>
            <a:ext cx="7010400" cy="914400"/>
          </a:xfrm>
        </p:spPr>
        <p:txBody>
          <a:bodyPr/>
          <a:lstStyle/>
          <a:p>
            <a:r>
              <a:rPr lang="en-US" sz="3200" dirty="0"/>
              <a:t>Glossary of Terms</a:t>
            </a:r>
          </a:p>
        </p:txBody>
      </p:sp>
      <p:sp>
        <p:nvSpPr>
          <p:cNvPr id="11267" name="Rectangle 3"/>
          <p:cNvSpPr>
            <a:spLocks noGrp="1" noChangeArrowheads="1"/>
          </p:cNvSpPr>
          <p:nvPr>
            <p:ph type="body" idx="1"/>
          </p:nvPr>
        </p:nvSpPr>
        <p:spPr>
          <a:xfrm>
            <a:off x="381000" y="914400"/>
            <a:ext cx="8305800" cy="5638800"/>
          </a:xfrm>
        </p:spPr>
        <p:txBody>
          <a:bodyPr/>
          <a:lstStyle/>
          <a:p>
            <a:pPr>
              <a:lnSpc>
                <a:spcPct val="90000"/>
              </a:lnSpc>
            </a:pPr>
            <a:r>
              <a:rPr lang="en-US" sz="2000" dirty="0"/>
              <a:t>Alternative Instruction</a:t>
            </a:r>
          </a:p>
          <a:p>
            <a:pPr>
              <a:lnSpc>
                <a:spcPct val="90000"/>
              </a:lnSpc>
            </a:pPr>
            <a:r>
              <a:rPr lang="en-US" sz="2000" dirty="0"/>
              <a:t>Behavior Intervention Plan (BIP)</a:t>
            </a:r>
          </a:p>
          <a:p>
            <a:pPr>
              <a:lnSpc>
                <a:spcPct val="90000"/>
              </a:lnSpc>
            </a:pPr>
            <a:r>
              <a:rPr lang="en-US" sz="2000" dirty="0"/>
              <a:t>Disciplinary Change In Placement</a:t>
            </a:r>
          </a:p>
          <a:p>
            <a:pPr>
              <a:lnSpc>
                <a:spcPct val="90000"/>
              </a:lnSpc>
            </a:pPr>
            <a:r>
              <a:rPr lang="en-US" sz="2000" dirty="0"/>
              <a:t>Expedited Due Process Hearing</a:t>
            </a:r>
          </a:p>
          <a:p>
            <a:pPr>
              <a:lnSpc>
                <a:spcPct val="90000"/>
              </a:lnSpc>
            </a:pPr>
            <a:r>
              <a:rPr lang="en-US" sz="2000" dirty="0"/>
              <a:t>Free Appropriate Public Education (FAPE)</a:t>
            </a:r>
          </a:p>
          <a:p>
            <a:pPr>
              <a:lnSpc>
                <a:spcPct val="90000"/>
              </a:lnSpc>
            </a:pPr>
            <a:r>
              <a:rPr lang="en-US" sz="2000" dirty="0"/>
              <a:t>Functional Behavioral Assessment (FBA)</a:t>
            </a:r>
          </a:p>
          <a:p>
            <a:pPr>
              <a:lnSpc>
                <a:spcPct val="90000"/>
              </a:lnSpc>
            </a:pPr>
            <a:r>
              <a:rPr lang="en-US" sz="2000" dirty="0"/>
              <a:t>In-School Suspension</a:t>
            </a:r>
          </a:p>
          <a:p>
            <a:pPr>
              <a:lnSpc>
                <a:spcPct val="90000"/>
              </a:lnSpc>
            </a:pPr>
            <a:r>
              <a:rPr lang="en-US" sz="2000" dirty="0"/>
              <a:t>Interim Alterative Educational Setting (IAES)</a:t>
            </a:r>
          </a:p>
          <a:p>
            <a:pPr>
              <a:lnSpc>
                <a:spcPct val="90000"/>
              </a:lnSpc>
            </a:pPr>
            <a:r>
              <a:rPr lang="en-US" sz="2000" dirty="0"/>
              <a:t>Long-term Suspension</a:t>
            </a:r>
          </a:p>
          <a:p>
            <a:pPr>
              <a:lnSpc>
                <a:spcPct val="90000"/>
              </a:lnSpc>
            </a:pPr>
            <a:r>
              <a:rPr lang="en-US" sz="2000" dirty="0"/>
              <a:t>Manifestation Determination</a:t>
            </a:r>
          </a:p>
          <a:p>
            <a:pPr>
              <a:lnSpc>
                <a:spcPct val="90000"/>
              </a:lnSpc>
            </a:pPr>
            <a:r>
              <a:rPr lang="en-US" sz="2000" dirty="0"/>
              <a:t>Removal</a:t>
            </a:r>
          </a:p>
          <a:p>
            <a:pPr>
              <a:lnSpc>
                <a:spcPct val="90000"/>
              </a:lnSpc>
            </a:pPr>
            <a:r>
              <a:rPr lang="en-US" sz="2000" dirty="0"/>
              <a:t>Short-term Suspension</a:t>
            </a:r>
          </a:p>
          <a:p>
            <a:pPr>
              <a:lnSpc>
                <a:spcPct val="90000"/>
              </a:lnSpc>
            </a:pPr>
            <a:r>
              <a:rPr lang="en-US" sz="2000" dirty="0"/>
              <a:t>Student Presumed to Have a Disability for Discipline Purposes</a:t>
            </a:r>
          </a:p>
          <a:p>
            <a:pPr>
              <a:lnSpc>
                <a:spcPct val="90000"/>
              </a:lnSpc>
            </a:pPr>
            <a:r>
              <a:rPr lang="en-US" sz="2000" dirty="0"/>
              <a:t>Superintendent’s Hearing</a:t>
            </a:r>
          </a:p>
          <a:p>
            <a:pPr>
              <a:lnSpc>
                <a:spcPct val="90000"/>
              </a:lnSpc>
            </a:pPr>
            <a:r>
              <a:rPr lang="en-US" sz="2000" dirty="0"/>
              <a:t>Suspension</a:t>
            </a:r>
          </a:p>
          <a:p>
            <a:pPr>
              <a:lnSpc>
                <a:spcPct val="90000"/>
              </a:lnSpc>
              <a:buFontTx/>
              <a:buNone/>
            </a:pPr>
            <a:r>
              <a:rPr lang="en-US" sz="1800" dirty="0"/>
              <a:t>			</a:t>
            </a:r>
          </a:p>
        </p:txBody>
      </p:sp>
    </p:spTree>
    <p:extLst>
      <p:ext uri="{BB962C8B-B14F-4D97-AF65-F5344CB8AC3E}">
        <p14:creationId xmlns:p14="http://schemas.microsoft.com/office/powerpoint/2010/main" val="39390008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914400" y="152400"/>
            <a:ext cx="7467600" cy="914400"/>
          </a:xfrm>
        </p:spPr>
        <p:txBody>
          <a:bodyPr/>
          <a:lstStyle/>
          <a:p>
            <a:r>
              <a:rPr lang="en-US" sz="3200" dirty="0"/>
              <a:t>Part 100.2(l)(2)(ii) Code of Conduct</a:t>
            </a:r>
          </a:p>
        </p:txBody>
      </p:sp>
      <p:sp>
        <p:nvSpPr>
          <p:cNvPr id="5126" name="Rectangle 6"/>
          <p:cNvSpPr>
            <a:spLocks noGrp="1" noChangeArrowheads="1"/>
          </p:cNvSpPr>
          <p:nvPr>
            <p:ph type="body" idx="1"/>
          </p:nvPr>
        </p:nvSpPr>
        <p:spPr>
          <a:xfrm>
            <a:off x="381000" y="1371600"/>
            <a:ext cx="8458200" cy="5257800"/>
          </a:xfrm>
        </p:spPr>
        <p:txBody>
          <a:bodyPr/>
          <a:lstStyle/>
          <a:p>
            <a:pPr>
              <a:lnSpc>
                <a:spcPct val="90000"/>
              </a:lnSpc>
            </a:pPr>
            <a:r>
              <a:rPr lang="en-US" sz="2400" dirty="0"/>
              <a:t>Each BOE and BOCES must have a written Code of Conduct as defined in Education Law section 2801(1):</a:t>
            </a:r>
          </a:p>
          <a:p>
            <a:pPr>
              <a:lnSpc>
                <a:spcPct val="90000"/>
              </a:lnSpc>
              <a:buFont typeface="Wingdings" pitchFamily="2" charset="2"/>
              <a:buChar char="ü"/>
            </a:pPr>
            <a:r>
              <a:rPr lang="en-US" sz="2000" dirty="0"/>
              <a:t>Procedures to assure safety of students &amp; personnel,</a:t>
            </a:r>
          </a:p>
          <a:p>
            <a:pPr>
              <a:lnSpc>
                <a:spcPct val="90000"/>
              </a:lnSpc>
              <a:buFont typeface="Wingdings" pitchFamily="2" charset="2"/>
              <a:buChar char="ü"/>
            </a:pPr>
            <a:r>
              <a:rPr lang="en-US" sz="2000" dirty="0"/>
              <a:t>Procedures for the removal of students who violate the Code,</a:t>
            </a:r>
          </a:p>
          <a:p>
            <a:pPr>
              <a:lnSpc>
                <a:spcPct val="90000"/>
              </a:lnSpc>
              <a:buFont typeface="Wingdings" pitchFamily="2" charset="2"/>
              <a:buChar char="ü"/>
            </a:pPr>
            <a:r>
              <a:rPr lang="en-US" sz="2000" dirty="0"/>
              <a:t>Procedures regarding the period of time for which a disruptive student may be removed for each incident (Principal discretion),</a:t>
            </a:r>
          </a:p>
          <a:p>
            <a:pPr>
              <a:lnSpc>
                <a:spcPct val="90000"/>
              </a:lnSpc>
              <a:buFont typeface="Wingdings" pitchFamily="2" charset="2"/>
              <a:buChar char="ü"/>
            </a:pPr>
            <a:r>
              <a:rPr lang="en-US" sz="2000" dirty="0"/>
              <a:t>Procedures to continue educational programs for students who receive detention, suspension, or removal (alternative educational programs appropriate to individual student needs),</a:t>
            </a:r>
          </a:p>
          <a:p>
            <a:pPr>
              <a:lnSpc>
                <a:spcPct val="90000"/>
              </a:lnSpc>
              <a:buFont typeface="Wingdings" pitchFamily="2" charset="2"/>
              <a:buChar char="ü"/>
            </a:pPr>
            <a:r>
              <a:rPr lang="en-US" sz="2000" dirty="0"/>
              <a:t>Procedures for notifying persons in parental relationship to the student</a:t>
            </a:r>
          </a:p>
          <a:p>
            <a:pPr>
              <a:lnSpc>
                <a:spcPct val="90000"/>
              </a:lnSpc>
              <a:buFont typeface="Wingdings" pitchFamily="2" charset="2"/>
              <a:buNone/>
            </a:pPr>
            <a:r>
              <a:rPr lang="en-US" sz="2000" dirty="0"/>
              <a:t>	of his/her code violation,</a:t>
            </a:r>
          </a:p>
          <a:p>
            <a:pPr>
              <a:lnSpc>
                <a:spcPct val="90000"/>
              </a:lnSpc>
              <a:buFont typeface="Wingdings" pitchFamily="2" charset="2"/>
              <a:buChar char="ü"/>
            </a:pPr>
            <a:r>
              <a:rPr lang="en-US" sz="2000" dirty="0"/>
              <a:t>A Bill of Rights and Responsibilities of students focusing on positive student behavior, publicized and explained to all students annually,</a:t>
            </a:r>
          </a:p>
          <a:p>
            <a:pPr>
              <a:lnSpc>
                <a:spcPct val="90000"/>
              </a:lnSpc>
              <a:buFont typeface="Wingdings" pitchFamily="2" charset="2"/>
              <a:buChar char="ü"/>
            </a:pPr>
            <a:r>
              <a:rPr lang="en-US" sz="2000" dirty="0"/>
              <a:t>Programs for in-service education programs for all district staff to ensure implementation of school policies regarding school discipline.</a:t>
            </a:r>
          </a:p>
          <a:p>
            <a:pPr>
              <a:lnSpc>
                <a:spcPct val="90000"/>
              </a:lnSpc>
              <a:buFont typeface="Wingdings" pitchFamily="2" charset="2"/>
              <a:buChar char="ü"/>
            </a:pPr>
            <a:endParaRPr lang="en-US" sz="2000" dirty="0"/>
          </a:p>
          <a:p>
            <a:pPr>
              <a:lnSpc>
                <a:spcPct val="90000"/>
              </a:lnSpc>
              <a:buFont typeface="Wingdings" pitchFamily="2" charset="2"/>
              <a:buChar char="ü"/>
            </a:pPr>
            <a:endParaRPr lang="en-US" sz="2000" dirty="0"/>
          </a:p>
          <a:p>
            <a:pPr>
              <a:lnSpc>
                <a:spcPct val="90000"/>
              </a:lnSpc>
            </a:pPr>
            <a:endParaRPr lang="en-US" sz="2400" dirty="0"/>
          </a:p>
        </p:txBody>
      </p:sp>
    </p:spTree>
    <p:extLst>
      <p:ext uri="{BB962C8B-B14F-4D97-AF65-F5344CB8AC3E}">
        <p14:creationId xmlns:p14="http://schemas.microsoft.com/office/powerpoint/2010/main" val="41616500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762000" y="304800"/>
            <a:ext cx="7391400" cy="685800"/>
          </a:xfrm>
        </p:spPr>
        <p:txBody>
          <a:bodyPr/>
          <a:lstStyle/>
          <a:p>
            <a:r>
              <a:rPr lang="en-US" sz="3200" dirty="0"/>
              <a:t>Part 100.2(l)(4)-</a:t>
            </a:r>
            <a:r>
              <a:rPr lang="en-US" sz="3200" dirty="0"/>
              <a:t>Regs</a:t>
            </a:r>
            <a:r>
              <a:rPr lang="en-US" sz="3200" dirty="0"/>
              <a:t>., 3214-State Law</a:t>
            </a:r>
          </a:p>
        </p:txBody>
      </p:sp>
      <p:sp>
        <p:nvSpPr>
          <p:cNvPr id="14339" name="Rectangle 3"/>
          <p:cNvSpPr>
            <a:spLocks noGrp="1" noChangeArrowheads="1"/>
          </p:cNvSpPr>
          <p:nvPr>
            <p:ph type="body" idx="1"/>
          </p:nvPr>
        </p:nvSpPr>
        <p:spPr>
          <a:xfrm>
            <a:off x="381000" y="1066800"/>
            <a:ext cx="8305800" cy="5059363"/>
          </a:xfrm>
        </p:spPr>
        <p:txBody>
          <a:bodyPr/>
          <a:lstStyle/>
          <a:p>
            <a:pPr>
              <a:lnSpc>
                <a:spcPct val="90000"/>
              </a:lnSpc>
            </a:pPr>
            <a:r>
              <a:rPr lang="en-US" dirty="0"/>
              <a:t>Parental Notice of Suspension:</a:t>
            </a:r>
          </a:p>
          <a:p>
            <a:pPr>
              <a:lnSpc>
                <a:spcPct val="90000"/>
              </a:lnSpc>
              <a:buFont typeface="Wingdings" pitchFamily="2" charset="2"/>
              <a:buNone/>
            </a:pPr>
            <a:r>
              <a:rPr lang="en-US" dirty="0"/>
              <a:t>	</a:t>
            </a:r>
            <a:r>
              <a:rPr lang="en-US" sz="2400" dirty="0"/>
              <a:t>Five(5) days or less-Parents must be notified immediately in writing by the Principal, Superintendent, or BOE</a:t>
            </a:r>
          </a:p>
          <a:p>
            <a:pPr>
              <a:lnSpc>
                <a:spcPct val="90000"/>
              </a:lnSpc>
              <a:buFont typeface="Wingdings" pitchFamily="2" charset="2"/>
              <a:buNone/>
            </a:pPr>
            <a:r>
              <a:rPr lang="en-US" sz="2400" dirty="0"/>
              <a:t>	Parents must receive the notification within 24 hours of the decision to suspend.</a:t>
            </a:r>
          </a:p>
          <a:p>
            <a:pPr>
              <a:lnSpc>
                <a:spcPct val="90000"/>
              </a:lnSpc>
              <a:buFont typeface="Wingdings" pitchFamily="2" charset="2"/>
              <a:buNone/>
            </a:pPr>
            <a:r>
              <a:rPr lang="en-US" sz="2400" dirty="0"/>
              <a:t>	Parents should also be notified by telephone</a:t>
            </a:r>
          </a:p>
          <a:p>
            <a:pPr>
              <a:lnSpc>
                <a:spcPct val="90000"/>
              </a:lnSpc>
              <a:buFont typeface="Wingdings" pitchFamily="2" charset="2"/>
              <a:buNone/>
            </a:pPr>
            <a:r>
              <a:rPr lang="en-US" sz="2400" dirty="0"/>
              <a:t>	Notice must provide a description of the incident and inform the parents of their right to request an immediate informal conference with the principal.</a:t>
            </a:r>
          </a:p>
          <a:p>
            <a:pPr>
              <a:lnSpc>
                <a:spcPct val="90000"/>
              </a:lnSpc>
              <a:buFont typeface="Wingdings" pitchFamily="2" charset="2"/>
              <a:buNone/>
            </a:pPr>
            <a:r>
              <a:rPr lang="en-US" sz="2400" dirty="0"/>
              <a:t>	If the student denies the charges, the student and/or parents must be provided an informal hearing within 48 hours of the student’s removal.</a:t>
            </a:r>
          </a:p>
        </p:txBody>
      </p:sp>
    </p:spTree>
    <p:extLst>
      <p:ext uri="{BB962C8B-B14F-4D97-AF65-F5344CB8AC3E}">
        <p14:creationId xmlns:p14="http://schemas.microsoft.com/office/powerpoint/2010/main" val="27377282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type="body" idx="1"/>
          </p:nvPr>
        </p:nvSpPr>
        <p:spPr>
          <a:xfrm>
            <a:off x="457200" y="457200"/>
            <a:ext cx="8153400" cy="5943600"/>
          </a:xfrm>
        </p:spPr>
        <p:txBody>
          <a:bodyPr/>
          <a:lstStyle/>
          <a:p>
            <a:pPr>
              <a:lnSpc>
                <a:spcPct val="80000"/>
              </a:lnSpc>
              <a:buFontTx/>
              <a:buNone/>
            </a:pPr>
            <a:r>
              <a:rPr lang="en-US" sz="2000" dirty="0"/>
              <a:t>	</a:t>
            </a:r>
            <a:r>
              <a:rPr lang="en-US" sz="2400" dirty="0"/>
              <a:t>More than 5 day suspension- Student and parent must have an opportunity for a fair hearing </a:t>
            </a:r>
            <a:r>
              <a:rPr lang="en-US" sz="2400" b="1" dirty="0"/>
              <a:t>(Superintendent’s Hearing)</a:t>
            </a:r>
            <a:r>
              <a:rPr lang="en-US" sz="2400" dirty="0"/>
              <a:t>.</a:t>
            </a:r>
          </a:p>
          <a:p>
            <a:pPr>
              <a:lnSpc>
                <a:spcPct val="80000"/>
              </a:lnSpc>
              <a:buFontTx/>
              <a:buNone/>
            </a:pPr>
            <a:r>
              <a:rPr lang="en-US" sz="2400" dirty="0"/>
              <a:t>	Student has the right to representation of counsel.</a:t>
            </a:r>
          </a:p>
          <a:p>
            <a:pPr>
              <a:lnSpc>
                <a:spcPct val="80000"/>
              </a:lnSpc>
              <a:buFontTx/>
              <a:buNone/>
            </a:pPr>
            <a:r>
              <a:rPr lang="en-US" sz="2400" dirty="0"/>
              <a:t>	Student (or counsel) has the right to question witnesses, and present witnesses and other evidence on his/her behalf.</a:t>
            </a:r>
          </a:p>
          <a:p>
            <a:pPr>
              <a:lnSpc>
                <a:spcPct val="80000"/>
              </a:lnSpc>
              <a:buFontTx/>
              <a:buNone/>
            </a:pPr>
            <a:r>
              <a:rPr lang="en-US" sz="2400" dirty="0"/>
              <a:t>	The Superintendent (or designee) as hearing officer must be authorized to administer oaths and issue subpoenas.</a:t>
            </a:r>
          </a:p>
          <a:p>
            <a:pPr>
              <a:lnSpc>
                <a:spcPct val="80000"/>
              </a:lnSpc>
              <a:buFontTx/>
              <a:buNone/>
            </a:pPr>
            <a:r>
              <a:rPr lang="en-US" sz="2400" dirty="0"/>
              <a:t>	A record of the meeting must be maintained (tape recorder is sufficient).</a:t>
            </a:r>
          </a:p>
          <a:p>
            <a:pPr>
              <a:lnSpc>
                <a:spcPct val="80000"/>
              </a:lnSpc>
              <a:buFontTx/>
              <a:buNone/>
            </a:pPr>
            <a:r>
              <a:rPr lang="en-US" sz="2400" dirty="0"/>
              <a:t>	The hearing officer must recommend disciplinary action to the Superintendent, who may accept all or part of the recommendation.</a:t>
            </a:r>
          </a:p>
          <a:p>
            <a:pPr>
              <a:lnSpc>
                <a:spcPct val="80000"/>
              </a:lnSpc>
              <a:buFontTx/>
              <a:buNone/>
            </a:pPr>
            <a:r>
              <a:rPr lang="en-US" sz="2400" dirty="0"/>
              <a:t>	(The BOE has the same rights as the Superintendent.)</a:t>
            </a:r>
          </a:p>
          <a:p>
            <a:pPr>
              <a:lnSpc>
                <a:spcPct val="80000"/>
              </a:lnSpc>
              <a:buFontTx/>
              <a:buNone/>
            </a:pPr>
            <a:r>
              <a:rPr lang="en-US" sz="2000" dirty="0"/>
              <a:t>	</a:t>
            </a:r>
          </a:p>
        </p:txBody>
      </p:sp>
    </p:spTree>
    <p:extLst>
      <p:ext uri="{BB962C8B-B14F-4D97-AF65-F5344CB8AC3E}">
        <p14:creationId xmlns:p14="http://schemas.microsoft.com/office/powerpoint/2010/main" val="3877274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066800" y="381000"/>
            <a:ext cx="7010400" cy="609600"/>
          </a:xfrm>
        </p:spPr>
        <p:txBody>
          <a:bodyPr/>
          <a:lstStyle/>
          <a:p>
            <a:r>
              <a:rPr lang="en-US" sz="3200" dirty="0"/>
              <a:t>In-School Suspension</a:t>
            </a:r>
          </a:p>
        </p:txBody>
      </p:sp>
      <p:sp>
        <p:nvSpPr>
          <p:cNvPr id="24579" name="Rectangle 3"/>
          <p:cNvSpPr>
            <a:spLocks noGrp="1" noChangeArrowheads="1"/>
          </p:cNvSpPr>
          <p:nvPr>
            <p:ph type="body" idx="1"/>
          </p:nvPr>
        </p:nvSpPr>
        <p:spPr>
          <a:xfrm>
            <a:off x="381000" y="1219200"/>
            <a:ext cx="8458200" cy="5334000"/>
          </a:xfrm>
        </p:spPr>
        <p:txBody>
          <a:bodyPr/>
          <a:lstStyle/>
          <a:p>
            <a:pPr>
              <a:lnSpc>
                <a:spcPct val="90000"/>
              </a:lnSpc>
            </a:pPr>
            <a:r>
              <a:rPr lang="en-US" sz="2400" b="1" dirty="0"/>
              <a:t>In-School Suspension (ISS) </a:t>
            </a:r>
            <a:r>
              <a:rPr lang="en-US" sz="2400" dirty="0"/>
              <a:t>indicates </a:t>
            </a:r>
            <a:r>
              <a:rPr lang="en-US" sz="2400" b="1" dirty="0"/>
              <a:t>where</a:t>
            </a:r>
            <a:r>
              <a:rPr lang="en-US" sz="2400" dirty="0"/>
              <a:t> the suspension takes place- it does not include the duration of the suspension</a:t>
            </a:r>
          </a:p>
          <a:p>
            <a:pPr>
              <a:lnSpc>
                <a:spcPct val="90000"/>
              </a:lnSpc>
            </a:pPr>
            <a:r>
              <a:rPr lang="en-US" sz="2400" b="1" dirty="0"/>
              <a:t>In-School Suspension- </a:t>
            </a:r>
            <a:r>
              <a:rPr lang="en-US" sz="2400" dirty="0"/>
              <a:t>the student remains in the school building he/she regularly attends but receives instruction in another room for disciplinary reasons.</a:t>
            </a:r>
          </a:p>
          <a:p>
            <a:pPr>
              <a:lnSpc>
                <a:spcPct val="90000"/>
              </a:lnSpc>
            </a:pPr>
            <a:r>
              <a:rPr lang="en-US" sz="2400" dirty="0"/>
              <a:t>The student and parents must be provided a reasonable opportunity for an informal conference (notice by phone call, letter, voice or e-mail) with the person who imposed the suspension to discuss the misconduct and penalty.</a:t>
            </a:r>
          </a:p>
          <a:p>
            <a:pPr>
              <a:lnSpc>
                <a:spcPct val="90000"/>
              </a:lnSpc>
            </a:pPr>
            <a:r>
              <a:rPr lang="en-US" sz="2400" dirty="0"/>
              <a:t>Substantially, equivalent</a:t>
            </a:r>
            <a:r>
              <a:rPr lang="en-US" sz="2400" b="1" dirty="0"/>
              <a:t> Alternative Instruction</a:t>
            </a:r>
            <a:r>
              <a:rPr lang="en-US" sz="2400" dirty="0"/>
              <a:t> in the </a:t>
            </a:r>
            <a:r>
              <a:rPr lang="en-US" sz="2400" b="1" dirty="0"/>
              <a:t>ISS</a:t>
            </a:r>
            <a:r>
              <a:rPr lang="en-US" sz="2400" dirty="0"/>
              <a:t> setting must be to the same extent as provided to nondisabled students and equivalent in nature.</a:t>
            </a:r>
          </a:p>
          <a:p>
            <a:pPr>
              <a:lnSpc>
                <a:spcPct val="90000"/>
              </a:lnSpc>
            </a:pPr>
            <a:endParaRPr lang="en-US" sz="2400" dirty="0"/>
          </a:p>
          <a:p>
            <a:pPr>
              <a:lnSpc>
                <a:spcPct val="90000"/>
              </a:lnSpc>
            </a:pPr>
            <a:endParaRPr lang="en-US" sz="2400" b="1" dirty="0"/>
          </a:p>
        </p:txBody>
      </p:sp>
    </p:spTree>
    <p:extLst>
      <p:ext uri="{BB962C8B-B14F-4D97-AF65-F5344CB8AC3E}">
        <p14:creationId xmlns:p14="http://schemas.microsoft.com/office/powerpoint/2010/main" val="3930989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990600" y="228600"/>
            <a:ext cx="6934200" cy="914400"/>
          </a:xfrm>
        </p:spPr>
        <p:txBody>
          <a:bodyPr/>
          <a:lstStyle/>
          <a:p>
            <a:r>
              <a:rPr lang="en-US" sz="3200" dirty="0"/>
              <a:t>Out of School Suspension</a:t>
            </a:r>
          </a:p>
        </p:txBody>
      </p:sp>
      <p:sp>
        <p:nvSpPr>
          <p:cNvPr id="27651" name="Rectangle 3"/>
          <p:cNvSpPr>
            <a:spLocks noGrp="1" noChangeArrowheads="1"/>
          </p:cNvSpPr>
          <p:nvPr>
            <p:ph type="body" idx="1"/>
          </p:nvPr>
        </p:nvSpPr>
        <p:spPr>
          <a:xfrm>
            <a:off x="457200" y="1066800"/>
            <a:ext cx="8229600" cy="5486400"/>
          </a:xfrm>
        </p:spPr>
        <p:txBody>
          <a:bodyPr/>
          <a:lstStyle/>
          <a:p>
            <a:r>
              <a:rPr lang="en-US" sz="2800" b="1" dirty="0"/>
              <a:t>Out of School Suspension-</a:t>
            </a:r>
            <a:r>
              <a:rPr lang="en-US" sz="2800" dirty="0"/>
              <a:t>indicates </a:t>
            </a:r>
            <a:r>
              <a:rPr lang="en-US" sz="2800" b="1" dirty="0"/>
              <a:t>where</a:t>
            </a:r>
            <a:r>
              <a:rPr lang="en-US" sz="2800" dirty="0"/>
              <a:t> the suspension takes place- it does not include the duration of the suspension</a:t>
            </a:r>
            <a:endParaRPr lang="en-US" sz="2800" b="1" dirty="0"/>
          </a:p>
          <a:p>
            <a:r>
              <a:rPr lang="en-US" sz="2800" b="1" dirty="0"/>
              <a:t>Short-term Suspension</a:t>
            </a:r>
            <a:r>
              <a:rPr lang="en-US" sz="2800" dirty="0"/>
              <a:t>- indicates the length of the suspension (five consecutive days or less)</a:t>
            </a:r>
          </a:p>
          <a:p>
            <a:r>
              <a:rPr lang="en-US" sz="2800" b="1" dirty="0"/>
              <a:t>Long-term Suspension-</a:t>
            </a:r>
            <a:r>
              <a:rPr lang="en-US" sz="2800" dirty="0"/>
              <a:t> indicates the length of the suspension (in excess of five days)</a:t>
            </a:r>
          </a:p>
          <a:p>
            <a:endParaRPr lang="en-US" sz="2800" b="1" dirty="0"/>
          </a:p>
          <a:p>
            <a:endParaRPr lang="en-US" sz="2800" b="1" dirty="0"/>
          </a:p>
        </p:txBody>
      </p:sp>
    </p:spTree>
    <p:extLst>
      <p:ext uri="{BB962C8B-B14F-4D97-AF65-F5344CB8AC3E}">
        <p14:creationId xmlns:p14="http://schemas.microsoft.com/office/powerpoint/2010/main" val="37196033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5"/>
          <p:cNvSpPr>
            <a:spLocks noGrp="1" noChangeArrowheads="1"/>
          </p:cNvSpPr>
          <p:nvPr>
            <p:ph type="title"/>
          </p:nvPr>
        </p:nvSpPr>
        <p:spPr>
          <a:xfrm>
            <a:off x="533400" y="228600"/>
            <a:ext cx="8229600" cy="685800"/>
          </a:xfrm>
        </p:spPr>
        <p:txBody>
          <a:bodyPr/>
          <a:lstStyle/>
          <a:p>
            <a:r>
              <a:rPr lang="en-US" sz="2800" dirty="0"/>
              <a:t>Educational Responsibilities During Suspension</a:t>
            </a:r>
          </a:p>
        </p:txBody>
      </p:sp>
      <p:sp>
        <p:nvSpPr>
          <p:cNvPr id="19462" name="Rectangle 6"/>
          <p:cNvSpPr>
            <a:spLocks noGrp="1" noChangeArrowheads="1"/>
          </p:cNvSpPr>
          <p:nvPr>
            <p:ph type="body" idx="1"/>
          </p:nvPr>
        </p:nvSpPr>
        <p:spPr>
          <a:xfrm>
            <a:off x="457200" y="1066800"/>
            <a:ext cx="8305800" cy="6096000"/>
          </a:xfrm>
        </p:spPr>
        <p:txBody>
          <a:bodyPr/>
          <a:lstStyle/>
          <a:p>
            <a:pPr>
              <a:lnSpc>
                <a:spcPct val="90000"/>
              </a:lnSpc>
              <a:buFontTx/>
              <a:buNone/>
            </a:pPr>
            <a:r>
              <a:rPr lang="en-US" sz="2800" dirty="0"/>
              <a:t>	</a:t>
            </a:r>
            <a:r>
              <a:rPr lang="en-US" sz="2400" dirty="0"/>
              <a:t>If student is compulsory school age, he/she must receive </a:t>
            </a:r>
            <a:r>
              <a:rPr lang="en-US" sz="2400" b="1" dirty="0"/>
              <a:t>alternative instruction</a:t>
            </a:r>
            <a:r>
              <a:rPr lang="en-US" sz="2400" dirty="0"/>
              <a:t> within one or two days of suspension</a:t>
            </a:r>
          </a:p>
          <a:p>
            <a:pPr>
              <a:lnSpc>
                <a:spcPct val="90000"/>
              </a:lnSpc>
              <a:buFontTx/>
              <a:buNone/>
            </a:pPr>
            <a:r>
              <a:rPr lang="en-US" sz="2400" dirty="0"/>
              <a:t>	*Regardless of age, a suspended student has the right to receive Academic Intervention Services (AIS) during the period of suspension unless/until the student’s performance indicates he/she is no longer eligible.  AIS does not have to be identical, but must be comparable.</a:t>
            </a:r>
          </a:p>
          <a:p>
            <a:pPr>
              <a:lnSpc>
                <a:spcPct val="90000"/>
              </a:lnSpc>
              <a:buFontTx/>
              <a:buNone/>
            </a:pPr>
            <a:r>
              <a:rPr lang="en-US" sz="2400" dirty="0"/>
              <a:t>	</a:t>
            </a:r>
            <a:r>
              <a:rPr lang="en-US" sz="2400" b="1" dirty="0"/>
              <a:t>Alternative instruction </a:t>
            </a:r>
            <a:r>
              <a:rPr lang="en-US" sz="2400" dirty="0"/>
              <a:t>must be substantially equivalent to the instruction received before the suspension- student must be able to complete requirements for all academic subjects</a:t>
            </a:r>
          </a:p>
          <a:p>
            <a:pPr>
              <a:lnSpc>
                <a:spcPct val="90000"/>
              </a:lnSpc>
              <a:buFontTx/>
              <a:buNone/>
            </a:pPr>
            <a:r>
              <a:rPr lang="en-US" sz="2400" dirty="0"/>
              <a:t>	</a:t>
            </a:r>
            <a:r>
              <a:rPr lang="en-US" sz="2400" b="1" dirty="0"/>
              <a:t>Alternative instruction </a:t>
            </a:r>
            <a:r>
              <a:rPr lang="en-US" sz="2400" dirty="0"/>
              <a:t>is a minimum of one hour daily for an elementary student (K-6) and two hours daily for a secondary student (7-12)</a:t>
            </a:r>
            <a:endParaRPr lang="en-US" sz="2800" dirty="0"/>
          </a:p>
          <a:p>
            <a:pPr>
              <a:lnSpc>
                <a:spcPct val="90000"/>
              </a:lnSpc>
              <a:buFontTx/>
              <a:buNone/>
            </a:pPr>
            <a:r>
              <a:rPr lang="en-US" sz="2800" dirty="0"/>
              <a:t>	</a:t>
            </a:r>
          </a:p>
        </p:txBody>
      </p:sp>
    </p:spTree>
    <p:extLst>
      <p:ext uri="{BB962C8B-B14F-4D97-AF65-F5344CB8AC3E}">
        <p14:creationId xmlns:p14="http://schemas.microsoft.com/office/powerpoint/2010/main" val="13839757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custDataLst>
              <p:tags r:id="rId2"/>
            </p:custDataLst>
          </p:nvPr>
        </p:nvSpPr>
        <p:spPr>
          <a:xfrm>
            <a:off x="457200" y="152400"/>
            <a:ext cx="5867400" cy="1470025"/>
          </a:xfrm>
        </p:spPr>
        <p:txBody>
          <a:bodyPr/>
          <a:lstStyle/>
          <a:p>
            <a:pPr eaLnBrk="1" hangingPunct="1"/>
            <a:r>
              <a:rPr lang="en-US" b="1" dirty="0" smtClean="0"/>
              <a:t>Welcome and Introductions</a:t>
            </a:r>
          </a:p>
        </p:txBody>
      </p:sp>
      <p:pic>
        <p:nvPicPr>
          <p:cNvPr id="3075" name="Picture 3" descr="Logotiff"/>
          <p:cNvPicPr>
            <a:picLocks noGrp="1" noChangeAspect="1" noChangeArrowheads="1"/>
          </p:cNvPicPr>
          <p:nvPr>
            <p:ph type="subTitle" idx="1"/>
            <p:custDataLst>
              <p:tags r:id="rId3"/>
            </p:custDataLst>
          </p:nvPr>
        </p:nvPicPr>
        <p:blipFill>
          <a:blip r:embed="rId5">
            <a:extLst>
              <a:ext uri="{28A0092B-C50C-407E-A947-70E740481C1C}">
                <a14:useLocalDpi xmlns:a14="http://schemas.microsoft.com/office/drawing/2010/main" val="0"/>
              </a:ext>
            </a:extLst>
          </a:blip>
          <a:srcRect/>
          <a:stretch>
            <a:fillRect/>
          </a:stretch>
        </p:blipFill>
        <p:spPr>
          <a:xfrm>
            <a:off x="6715125" y="147638"/>
            <a:ext cx="2276475" cy="538162"/>
          </a:xfrm>
          <a:noFill/>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Grp="1" noChangeArrowheads="1"/>
          </p:cNvSpPr>
          <p:nvPr>
            <p:ph type="title"/>
          </p:nvPr>
        </p:nvSpPr>
        <p:spPr>
          <a:xfrm>
            <a:off x="609600" y="274638"/>
            <a:ext cx="7772400" cy="639762"/>
          </a:xfrm>
        </p:spPr>
        <p:txBody>
          <a:bodyPr/>
          <a:lstStyle/>
          <a:p>
            <a:r>
              <a:rPr lang="en-US" sz="3200" dirty="0"/>
              <a:t>Part 200.4(d)(3)(</a:t>
            </a:r>
            <a:r>
              <a:rPr lang="en-US" sz="3200" dirty="0"/>
              <a:t>i</a:t>
            </a:r>
            <a:r>
              <a:rPr lang="en-US" sz="3200" dirty="0"/>
              <a:t>)</a:t>
            </a:r>
          </a:p>
        </p:txBody>
      </p:sp>
      <p:sp>
        <p:nvSpPr>
          <p:cNvPr id="3077" name="Rectangle 5"/>
          <p:cNvSpPr>
            <a:spLocks noGrp="1" noChangeArrowheads="1"/>
          </p:cNvSpPr>
          <p:nvPr>
            <p:ph type="body" idx="1"/>
          </p:nvPr>
        </p:nvSpPr>
        <p:spPr>
          <a:xfrm>
            <a:off x="381000" y="1219200"/>
            <a:ext cx="8305800" cy="5334000"/>
          </a:xfrm>
        </p:spPr>
        <p:txBody>
          <a:bodyPr/>
          <a:lstStyle/>
          <a:p>
            <a:r>
              <a:rPr lang="en-US" sz="2400" dirty="0"/>
              <a:t>“In the case of a student whose behavior impedes his or her learning or that of others, the CSE must consider strategies, including positive behavioral interventions, and supports and other strategies to address that behavior…”</a:t>
            </a:r>
          </a:p>
          <a:p>
            <a:pPr algn="ctr">
              <a:buFontTx/>
              <a:buNone/>
            </a:pPr>
            <a:r>
              <a:rPr lang="en-US" sz="2400" dirty="0"/>
              <a:t>Who do you need at the meeting?	</a:t>
            </a:r>
          </a:p>
          <a:p>
            <a:pPr algn="ctr">
              <a:buFontTx/>
              <a:buNone/>
            </a:pPr>
            <a:r>
              <a:rPr lang="en-US" sz="2400" dirty="0"/>
              <a:t>What information do you need at the meeting? </a:t>
            </a:r>
          </a:p>
          <a:p>
            <a:pPr algn="ctr">
              <a:buFontTx/>
              <a:buNone/>
            </a:pPr>
            <a:r>
              <a:rPr lang="en-US" sz="2400" dirty="0"/>
              <a:t>What does the conversation sound like?</a:t>
            </a:r>
          </a:p>
          <a:p>
            <a:pPr algn="ctr">
              <a:buFontTx/>
              <a:buNone/>
            </a:pPr>
            <a:r>
              <a:rPr lang="en-US" sz="2400" dirty="0"/>
              <a:t>How are behavioral strategies developed at the meeting?</a:t>
            </a:r>
          </a:p>
          <a:p>
            <a:pPr algn="ctr">
              <a:buFontTx/>
              <a:buNone/>
            </a:pPr>
            <a:r>
              <a:rPr lang="en-US" sz="2400" dirty="0"/>
              <a:t>Who is responsible for implementing the strategies?</a:t>
            </a:r>
          </a:p>
          <a:p>
            <a:pPr algn="ctr">
              <a:buFontTx/>
              <a:buNone/>
            </a:pPr>
            <a:r>
              <a:rPr lang="en-US" sz="2400" dirty="0"/>
              <a:t>How will the strategies be evaluated?</a:t>
            </a:r>
          </a:p>
        </p:txBody>
      </p:sp>
    </p:spTree>
    <p:extLst>
      <p:ext uri="{BB962C8B-B14F-4D97-AF65-F5344CB8AC3E}">
        <p14:creationId xmlns:p14="http://schemas.microsoft.com/office/powerpoint/2010/main" val="41851988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33400" y="304800"/>
            <a:ext cx="7924800" cy="762000"/>
          </a:xfrm>
        </p:spPr>
        <p:txBody>
          <a:bodyPr/>
          <a:lstStyle/>
          <a:p>
            <a:r>
              <a:rPr lang="en-US" sz="2800" dirty="0"/>
              <a:t>Part 200.22- Behavioral Interventions for SWD</a:t>
            </a:r>
          </a:p>
        </p:txBody>
      </p:sp>
      <p:sp>
        <p:nvSpPr>
          <p:cNvPr id="12291" name="Rectangle 3"/>
          <p:cNvSpPr>
            <a:spLocks noGrp="1" noChangeArrowheads="1"/>
          </p:cNvSpPr>
          <p:nvPr>
            <p:ph type="body" idx="1"/>
          </p:nvPr>
        </p:nvSpPr>
        <p:spPr>
          <a:xfrm>
            <a:off x="304800" y="1219200"/>
            <a:ext cx="8153400" cy="4906963"/>
          </a:xfrm>
        </p:spPr>
        <p:txBody>
          <a:bodyPr/>
          <a:lstStyle/>
          <a:p>
            <a:r>
              <a:rPr lang="en-US" sz="2400" b="1" dirty="0"/>
              <a:t>Functional Behavioral Assessment (FBA)</a:t>
            </a:r>
            <a:r>
              <a:rPr lang="en-US" sz="2400" dirty="0"/>
              <a:t>- A process of determining </a:t>
            </a:r>
            <a:r>
              <a:rPr lang="en-US" sz="2400" b="1" dirty="0"/>
              <a:t>why</a:t>
            </a:r>
            <a:r>
              <a:rPr lang="en-US" sz="2400" dirty="0"/>
              <a:t> a student engages in behaviors that impede learning and </a:t>
            </a:r>
            <a:r>
              <a:rPr lang="en-US" sz="2400" b="1" dirty="0"/>
              <a:t>how</a:t>
            </a:r>
            <a:r>
              <a:rPr lang="en-US" sz="2400" dirty="0"/>
              <a:t> the student’s behavior relates to the environment.  An FBA requires a signed parental consent.</a:t>
            </a:r>
          </a:p>
          <a:p>
            <a:r>
              <a:rPr lang="en-US" sz="2400" dirty="0"/>
              <a:t>An </a:t>
            </a:r>
            <a:r>
              <a:rPr lang="en-US" sz="2400" b="1" dirty="0"/>
              <a:t>FBA </a:t>
            </a:r>
            <a:r>
              <a:rPr lang="en-US" sz="2400" dirty="0"/>
              <a:t>includes:</a:t>
            </a:r>
          </a:p>
          <a:p>
            <a:pPr>
              <a:buFontTx/>
              <a:buNone/>
            </a:pPr>
            <a:r>
              <a:rPr lang="en-US" sz="2400" b="1" dirty="0"/>
              <a:t>	</a:t>
            </a:r>
            <a:r>
              <a:rPr lang="en-US" sz="2400" dirty="0"/>
              <a:t>Identification of the behavior,</a:t>
            </a:r>
          </a:p>
          <a:p>
            <a:pPr>
              <a:buFontTx/>
              <a:buNone/>
            </a:pPr>
            <a:r>
              <a:rPr lang="en-US" sz="2400" dirty="0"/>
              <a:t> 	Definition of the behavior in concrete terms,</a:t>
            </a:r>
          </a:p>
          <a:p>
            <a:pPr>
              <a:buFontTx/>
              <a:buNone/>
            </a:pPr>
            <a:r>
              <a:rPr lang="en-US" sz="2400" dirty="0"/>
              <a:t>	Identification of the factors that contribute to the behavior, and</a:t>
            </a:r>
          </a:p>
          <a:p>
            <a:pPr>
              <a:buFontTx/>
              <a:buNone/>
            </a:pPr>
            <a:r>
              <a:rPr lang="en-US" sz="2400" dirty="0"/>
              <a:t>	Formulation of a hypothesis of the conditions under which the behavior occurs </a:t>
            </a:r>
            <a:r>
              <a:rPr lang="en-US" sz="2400" b="1" dirty="0"/>
              <a:t>and</a:t>
            </a:r>
            <a:r>
              <a:rPr lang="en-US" sz="2400" dirty="0"/>
              <a:t> consequences that seem to maintain the behavior.</a:t>
            </a:r>
          </a:p>
        </p:txBody>
      </p:sp>
    </p:spTree>
    <p:extLst>
      <p:ext uri="{BB962C8B-B14F-4D97-AF65-F5344CB8AC3E}">
        <p14:creationId xmlns:p14="http://schemas.microsoft.com/office/powerpoint/2010/main" val="6825832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a:xfrm>
            <a:off x="457200" y="457200"/>
            <a:ext cx="8229600" cy="6019800"/>
          </a:xfrm>
        </p:spPr>
        <p:txBody>
          <a:bodyPr/>
          <a:lstStyle/>
          <a:p>
            <a:r>
              <a:rPr lang="en-US" sz="2400" dirty="0"/>
              <a:t>The </a:t>
            </a:r>
            <a:r>
              <a:rPr lang="en-US" sz="2400" b="1" dirty="0"/>
              <a:t>FBA</a:t>
            </a:r>
            <a:r>
              <a:rPr lang="en-US" sz="2400" dirty="0"/>
              <a:t> must be based on multiple sources of data (i.e., direct observation of the student, information from the student, the student’s teacher(s) and/or related service provider(s), a review of available data from the student’s record, and other relevant information provided by the student’s parent.</a:t>
            </a:r>
          </a:p>
          <a:p>
            <a:r>
              <a:rPr lang="en-US" sz="2400" dirty="0"/>
              <a:t>The </a:t>
            </a:r>
            <a:r>
              <a:rPr lang="en-US" sz="2400" b="1" dirty="0"/>
              <a:t>FBA</a:t>
            </a:r>
            <a:r>
              <a:rPr lang="en-US" sz="2400" dirty="0"/>
              <a:t> must not be based solely on the student’s history of problem behaviors.</a:t>
            </a:r>
          </a:p>
          <a:p>
            <a:r>
              <a:rPr lang="en-US" sz="2400" dirty="0"/>
              <a:t>The </a:t>
            </a:r>
            <a:r>
              <a:rPr lang="en-US" sz="2400" b="1" dirty="0"/>
              <a:t>FBA </a:t>
            </a:r>
            <a:r>
              <a:rPr lang="en-US" sz="2400" dirty="0"/>
              <a:t>must provide a baseline of problem behaviors with regard to frequency, duration, intensity and/or latency across activities, settings, people, and time of day.</a:t>
            </a:r>
          </a:p>
          <a:p>
            <a:r>
              <a:rPr lang="en-US" sz="2400" dirty="0"/>
              <a:t>The </a:t>
            </a:r>
            <a:r>
              <a:rPr lang="en-US" sz="2400" b="1" dirty="0"/>
              <a:t>FBA</a:t>
            </a:r>
            <a:r>
              <a:rPr lang="en-US" sz="2400" dirty="0"/>
              <a:t> must provide sufficient detail to form the basis for a </a:t>
            </a:r>
            <a:r>
              <a:rPr lang="en-US" sz="2400" b="1" dirty="0"/>
              <a:t>Behavioral Intervention Plan</a:t>
            </a:r>
            <a:r>
              <a:rPr lang="en-US" sz="2400" dirty="0"/>
              <a:t>.</a:t>
            </a:r>
            <a:endParaRPr lang="en-US" sz="2400" b="1" dirty="0"/>
          </a:p>
        </p:txBody>
      </p:sp>
    </p:spTree>
    <p:extLst>
      <p:ext uri="{BB962C8B-B14F-4D97-AF65-F5344CB8AC3E}">
        <p14:creationId xmlns:p14="http://schemas.microsoft.com/office/powerpoint/2010/main" val="12989890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type="body" idx="1"/>
          </p:nvPr>
        </p:nvSpPr>
        <p:spPr>
          <a:xfrm>
            <a:off x="457200" y="685800"/>
            <a:ext cx="8305800" cy="5715000"/>
          </a:xfrm>
        </p:spPr>
        <p:txBody>
          <a:bodyPr/>
          <a:lstStyle/>
          <a:p>
            <a:r>
              <a:rPr lang="en-US" sz="2400" b="1" dirty="0"/>
              <a:t>Behavioral Intervention Plan</a:t>
            </a:r>
            <a:r>
              <a:rPr lang="en-US" sz="2400" dirty="0"/>
              <a:t>- A plan based on the results of the </a:t>
            </a:r>
            <a:r>
              <a:rPr lang="en-US" sz="2400" b="1" dirty="0"/>
              <a:t>FBA</a:t>
            </a:r>
            <a:r>
              <a:rPr lang="en-US" sz="2400" dirty="0"/>
              <a:t> and, at a minimum, includes a description of the problem behavior, global and specific hypotheses as to why the problem behavior occurs, </a:t>
            </a:r>
            <a:r>
              <a:rPr lang="en-US" sz="2400" b="1" dirty="0"/>
              <a:t>and</a:t>
            </a:r>
            <a:r>
              <a:rPr lang="en-US" sz="2400" dirty="0"/>
              <a:t> includes intervention strategies to address the behavior.</a:t>
            </a:r>
          </a:p>
          <a:p>
            <a:r>
              <a:rPr lang="en-US" sz="2400" dirty="0"/>
              <a:t>The CSE/CPSE considers a </a:t>
            </a:r>
            <a:r>
              <a:rPr lang="en-US" sz="2400" b="1" dirty="0"/>
              <a:t>BIP</a:t>
            </a:r>
            <a:r>
              <a:rPr lang="en-US" sz="2400" dirty="0"/>
              <a:t> for a student:</a:t>
            </a:r>
          </a:p>
          <a:p>
            <a:pPr>
              <a:buFontTx/>
              <a:buNone/>
            </a:pPr>
            <a:r>
              <a:rPr lang="en-US" sz="2400" dirty="0"/>
              <a:t>	exhibiting persistent behaviors (after interventions have been tried);</a:t>
            </a:r>
          </a:p>
          <a:p>
            <a:pPr>
              <a:buFontTx/>
              <a:buNone/>
            </a:pPr>
            <a:r>
              <a:rPr lang="en-US" sz="2400" dirty="0"/>
              <a:t>	whose behavior places himself/herself or others at risk for harm;</a:t>
            </a:r>
          </a:p>
          <a:p>
            <a:pPr>
              <a:buFontTx/>
              <a:buNone/>
            </a:pPr>
            <a:r>
              <a:rPr lang="en-US" sz="2400" dirty="0"/>
              <a:t>	when a more restrictive program or placement is considered; and/or</a:t>
            </a:r>
          </a:p>
          <a:p>
            <a:pPr>
              <a:buFontTx/>
              <a:buNone/>
            </a:pPr>
            <a:r>
              <a:rPr lang="en-US" sz="2400" dirty="0"/>
              <a:t>	when it is decided at a </a:t>
            </a:r>
            <a:r>
              <a:rPr lang="en-US" sz="2400" b="1" dirty="0"/>
              <a:t>manifestation determination </a:t>
            </a:r>
            <a:r>
              <a:rPr lang="en-US" sz="2400" dirty="0"/>
              <a:t>meeting the behavior was attributed to the disability. </a:t>
            </a:r>
            <a:endParaRPr lang="en-US" sz="2400" b="1" dirty="0"/>
          </a:p>
          <a:p>
            <a:pPr>
              <a:buFontTx/>
              <a:buNone/>
            </a:pPr>
            <a:r>
              <a:rPr lang="en-US" sz="2400" dirty="0"/>
              <a:t>	</a:t>
            </a:r>
          </a:p>
          <a:p>
            <a:endParaRPr lang="en-US" sz="2400" b="1" dirty="0"/>
          </a:p>
        </p:txBody>
      </p:sp>
    </p:spTree>
    <p:extLst>
      <p:ext uri="{BB962C8B-B14F-4D97-AF65-F5344CB8AC3E}">
        <p14:creationId xmlns:p14="http://schemas.microsoft.com/office/powerpoint/2010/main" val="32624021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type="body" idx="1"/>
          </p:nvPr>
        </p:nvSpPr>
        <p:spPr>
          <a:xfrm>
            <a:off x="381000" y="762000"/>
            <a:ext cx="8305800" cy="5715000"/>
          </a:xfrm>
        </p:spPr>
        <p:txBody>
          <a:bodyPr/>
          <a:lstStyle/>
          <a:p>
            <a:r>
              <a:rPr lang="en-US" sz="2800" dirty="0"/>
              <a:t>A </a:t>
            </a:r>
            <a:r>
              <a:rPr lang="en-US" sz="2800" b="1" dirty="0"/>
              <a:t>BIP </a:t>
            </a:r>
            <a:r>
              <a:rPr lang="en-US" sz="2800" dirty="0"/>
              <a:t>must include the following:</a:t>
            </a:r>
          </a:p>
          <a:p>
            <a:pPr>
              <a:buFontTx/>
              <a:buNone/>
            </a:pPr>
            <a:r>
              <a:rPr lang="en-US" sz="2800" dirty="0"/>
              <a:t>	Baseline data of the problem behavior- frequency, duration, intensity, and/or latency,</a:t>
            </a:r>
          </a:p>
          <a:p>
            <a:pPr>
              <a:buFontTx/>
              <a:buNone/>
            </a:pPr>
            <a:r>
              <a:rPr lang="en-US" sz="2800" dirty="0"/>
              <a:t>	Data taken across activities, settings, people and times of the day,</a:t>
            </a:r>
          </a:p>
          <a:p>
            <a:pPr>
              <a:buFontTx/>
              <a:buNone/>
            </a:pPr>
            <a:r>
              <a:rPr lang="en-US" sz="2800" dirty="0"/>
              <a:t>	Baseline data used to evaluate progress,</a:t>
            </a:r>
          </a:p>
          <a:p>
            <a:pPr>
              <a:buFontTx/>
              <a:buNone/>
            </a:pPr>
            <a:r>
              <a:rPr lang="en-US" sz="2800" dirty="0"/>
              <a:t>	Intervention strategies written to prevent the occurrence of the behavior, teach alternative behaviors, and provide consequences, </a:t>
            </a:r>
            <a:r>
              <a:rPr lang="en-US" sz="2800" b="1" dirty="0"/>
              <a:t>and</a:t>
            </a:r>
          </a:p>
          <a:p>
            <a:pPr>
              <a:buFontTx/>
              <a:buNone/>
            </a:pPr>
            <a:r>
              <a:rPr lang="en-US" sz="2800" dirty="0"/>
              <a:t>	A schedule to measure effectiveness of the interventions at scheduled intervals.</a:t>
            </a:r>
          </a:p>
        </p:txBody>
      </p:sp>
    </p:spTree>
    <p:extLst>
      <p:ext uri="{BB962C8B-B14F-4D97-AF65-F5344CB8AC3E}">
        <p14:creationId xmlns:p14="http://schemas.microsoft.com/office/powerpoint/2010/main" val="804275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1524000" y="304800"/>
            <a:ext cx="5867400" cy="533400"/>
          </a:xfrm>
        </p:spPr>
        <p:txBody>
          <a:bodyPr/>
          <a:lstStyle/>
          <a:p>
            <a:r>
              <a:rPr lang="en-US" sz="3200" dirty="0"/>
              <a:t>201.3-201.11</a:t>
            </a:r>
          </a:p>
        </p:txBody>
      </p:sp>
      <p:sp>
        <p:nvSpPr>
          <p:cNvPr id="54275" name="Rectangle 3"/>
          <p:cNvSpPr>
            <a:spLocks noGrp="1" noChangeArrowheads="1"/>
          </p:cNvSpPr>
          <p:nvPr>
            <p:ph type="body" idx="1"/>
          </p:nvPr>
        </p:nvSpPr>
        <p:spPr>
          <a:xfrm>
            <a:off x="304800" y="914400"/>
            <a:ext cx="8305800" cy="5486400"/>
          </a:xfrm>
        </p:spPr>
        <p:txBody>
          <a:bodyPr/>
          <a:lstStyle/>
          <a:p>
            <a:r>
              <a:rPr lang="en-US" sz="2400" b="1" dirty="0"/>
              <a:t>Superintendent’s Hearing-</a:t>
            </a:r>
            <a:r>
              <a:rPr lang="en-US" sz="2400" dirty="0"/>
              <a:t> When disciplinary charges are lodged against a Student with a Disability, the hearing is bifurcated into guilt and penalty phases.</a:t>
            </a:r>
          </a:p>
          <a:p>
            <a:r>
              <a:rPr lang="en-US" sz="2400" dirty="0"/>
              <a:t>Guilt Phase- A determination of the student’s guilt or innocence regarding the alleged misconduct</a:t>
            </a:r>
          </a:p>
          <a:p>
            <a:pPr>
              <a:buFontTx/>
              <a:buNone/>
            </a:pPr>
            <a:r>
              <a:rPr lang="en-US" sz="2400" dirty="0"/>
              <a:t>	If guilty, the hearing officer shall determine if a suspension or removal in excess of 10 school days should be considered.  Before such a recommendation is made, a </a:t>
            </a:r>
            <a:r>
              <a:rPr lang="en-US" sz="2400" b="1" dirty="0"/>
              <a:t>Manifestation Determination</a:t>
            </a:r>
            <a:r>
              <a:rPr lang="en-US" sz="2400" dirty="0"/>
              <a:t> </a:t>
            </a:r>
            <a:r>
              <a:rPr lang="en-US" sz="2400" b="1" dirty="0"/>
              <a:t>(MD) </a:t>
            </a:r>
            <a:r>
              <a:rPr lang="en-US" sz="2400" dirty="0"/>
              <a:t>is made by the MD team. </a:t>
            </a:r>
          </a:p>
          <a:p>
            <a:pPr>
              <a:buFontTx/>
              <a:buNone/>
            </a:pPr>
            <a:r>
              <a:rPr lang="en-US" sz="2400" dirty="0"/>
              <a:t>	If the team determines the behavior </a:t>
            </a:r>
            <a:r>
              <a:rPr lang="en-US" sz="2400" b="1" dirty="0"/>
              <a:t>was</a:t>
            </a:r>
            <a:r>
              <a:rPr lang="en-US" sz="2400" dirty="0"/>
              <a:t> a manifestation</a:t>
            </a:r>
          </a:p>
          <a:p>
            <a:pPr>
              <a:buFontTx/>
              <a:buNone/>
            </a:pPr>
            <a:r>
              <a:rPr lang="en-US" sz="2400" dirty="0"/>
              <a:t>	of the student’s disability, the hearing is dismissed.</a:t>
            </a:r>
          </a:p>
          <a:p>
            <a:pPr>
              <a:buFontTx/>
              <a:buNone/>
            </a:pPr>
            <a:r>
              <a:rPr lang="en-US" sz="2000" dirty="0"/>
              <a:t>	</a:t>
            </a:r>
            <a:endParaRPr lang="en-US" sz="2400" dirty="0"/>
          </a:p>
        </p:txBody>
      </p:sp>
    </p:spTree>
    <p:extLst>
      <p:ext uri="{BB962C8B-B14F-4D97-AF65-F5344CB8AC3E}">
        <p14:creationId xmlns:p14="http://schemas.microsoft.com/office/powerpoint/2010/main" val="5424782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Grp="1" noChangeArrowheads="1"/>
          </p:cNvSpPr>
          <p:nvPr>
            <p:ph type="body" idx="1"/>
          </p:nvPr>
        </p:nvSpPr>
        <p:spPr>
          <a:xfrm>
            <a:off x="457200" y="990600"/>
            <a:ext cx="8229600" cy="5486400"/>
          </a:xfrm>
        </p:spPr>
        <p:txBody>
          <a:bodyPr/>
          <a:lstStyle/>
          <a:p>
            <a:pPr>
              <a:buFontTx/>
              <a:buNone/>
            </a:pPr>
            <a:r>
              <a:rPr lang="en-US" sz="2400" dirty="0"/>
              <a:t>	Penalty Phase- Conducted in the same way as the guilt phase, includes consideration of special education and disciplinary records</a:t>
            </a:r>
            <a:endParaRPr lang="en-US" sz="2000" dirty="0"/>
          </a:p>
          <a:p>
            <a:pPr>
              <a:buFontTx/>
              <a:buNone/>
            </a:pPr>
            <a:r>
              <a:rPr lang="en-US" sz="2400" dirty="0"/>
              <a:t>	 *Exception: If the behavior included serious bodily injury, illegal drugs, or controlled substances, the hearing officer may order a change in placement to an </a:t>
            </a:r>
            <a:r>
              <a:rPr lang="en-US" sz="2400" b="1" dirty="0"/>
              <a:t>Interim Alternative Education Setting (IAES) </a:t>
            </a:r>
            <a:r>
              <a:rPr lang="en-US" sz="2400" dirty="0"/>
              <a:t>for up to 45 school days.</a:t>
            </a:r>
          </a:p>
        </p:txBody>
      </p:sp>
    </p:spTree>
    <p:extLst>
      <p:ext uri="{BB962C8B-B14F-4D97-AF65-F5344CB8AC3E}">
        <p14:creationId xmlns:p14="http://schemas.microsoft.com/office/powerpoint/2010/main" val="1022979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a:xfrm>
            <a:off x="381000" y="685800"/>
            <a:ext cx="8305800" cy="4983163"/>
          </a:xfrm>
        </p:spPr>
        <p:txBody>
          <a:bodyPr/>
          <a:lstStyle/>
          <a:p>
            <a:pPr>
              <a:lnSpc>
                <a:spcPct val="90000"/>
              </a:lnSpc>
            </a:pPr>
            <a:r>
              <a:rPr lang="en-US" sz="2400" b="1" dirty="0"/>
              <a:t>Manifestation Determination-</a:t>
            </a:r>
            <a:r>
              <a:rPr lang="en-US" sz="2400" dirty="0"/>
              <a:t> A review of the relationship between the student’s disability and the behavior subject to disciplinary action. </a:t>
            </a:r>
          </a:p>
          <a:p>
            <a:pPr>
              <a:lnSpc>
                <a:spcPct val="90000"/>
              </a:lnSpc>
            </a:pPr>
            <a:r>
              <a:rPr lang="en-US" sz="2400" dirty="0"/>
              <a:t>The meeting must take place no later than 10 days after:</a:t>
            </a:r>
          </a:p>
          <a:p>
            <a:pPr>
              <a:lnSpc>
                <a:spcPct val="90000"/>
              </a:lnSpc>
              <a:buFontTx/>
              <a:buNone/>
            </a:pPr>
            <a:r>
              <a:rPr lang="en-US" sz="2400" b="1" dirty="0"/>
              <a:t>	</a:t>
            </a:r>
            <a:r>
              <a:rPr lang="en-US" sz="2400" dirty="0"/>
              <a:t>A decision by a Superintendent to change the placement of a student to an </a:t>
            </a:r>
            <a:r>
              <a:rPr lang="en-US" sz="2400" b="1" dirty="0"/>
              <a:t>Interim Alternative Educational Setting (IAES) </a:t>
            </a:r>
            <a:r>
              <a:rPr lang="en-US" sz="2400" dirty="0"/>
              <a:t>for behavior involving serious bodily harm, weapons, illegal drugs, or controlled substances,</a:t>
            </a:r>
          </a:p>
          <a:p>
            <a:pPr>
              <a:lnSpc>
                <a:spcPct val="90000"/>
              </a:lnSpc>
              <a:buFontTx/>
              <a:buNone/>
            </a:pPr>
            <a:r>
              <a:rPr lang="en-US" sz="2400" dirty="0"/>
              <a:t>	A decision by an Impartial Hearing Officer (IHO) to place a student in an </a:t>
            </a:r>
            <a:r>
              <a:rPr lang="en-US" sz="2400" b="1" dirty="0"/>
              <a:t>IAES</a:t>
            </a:r>
            <a:r>
              <a:rPr lang="en-US" sz="2400" dirty="0"/>
              <a:t>, or</a:t>
            </a:r>
          </a:p>
          <a:p>
            <a:pPr>
              <a:lnSpc>
                <a:spcPct val="90000"/>
              </a:lnSpc>
              <a:buFontTx/>
              <a:buNone/>
            </a:pPr>
            <a:r>
              <a:rPr lang="en-US" sz="2400" dirty="0"/>
              <a:t>	Any decision by the BOE, DS of BOCES, Superintendent, or Principal to impose a suspension constituting a disciplinary change in placement.</a:t>
            </a:r>
          </a:p>
          <a:p>
            <a:pPr>
              <a:lnSpc>
                <a:spcPct val="90000"/>
              </a:lnSpc>
              <a:buFontTx/>
              <a:buNone/>
            </a:pPr>
            <a:endParaRPr lang="en-US" sz="2400" dirty="0"/>
          </a:p>
          <a:p>
            <a:pPr>
              <a:lnSpc>
                <a:spcPct val="90000"/>
              </a:lnSpc>
              <a:buFontTx/>
              <a:buNone/>
            </a:pPr>
            <a:endParaRPr lang="en-US" sz="2400" b="1" dirty="0"/>
          </a:p>
        </p:txBody>
      </p:sp>
    </p:spTree>
    <p:extLst>
      <p:ext uri="{BB962C8B-B14F-4D97-AF65-F5344CB8AC3E}">
        <p14:creationId xmlns:p14="http://schemas.microsoft.com/office/powerpoint/2010/main" val="21071996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type="body" idx="1"/>
          </p:nvPr>
        </p:nvSpPr>
        <p:spPr>
          <a:xfrm>
            <a:off x="304800" y="457200"/>
            <a:ext cx="8382000" cy="5668963"/>
          </a:xfrm>
        </p:spPr>
        <p:txBody>
          <a:bodyPr/>
          <a:lstStyle/>
          <a:p>
            <a:r>
              <a:rPr lang="en-US" sz="2800" dirty="0"/>
              <a:t>The </a:t>
            </a:r>
            <a:r>
              <a:rPr lang="en-US" sz="2800" b="1" dirty="0"/>
              <a:t>Manifestation Determination </a:t>
            </a:r>
            <a:r>
              <a:rPr lang="en-US" sz="2800" dirty="0"/>
              <a:t>Team must include a representative of the district knowledgeable about the student and able to interpret information about child behavior, </a:t>
            </a:r>
          </a:p>
          <a:p>
            <a:pPr>
              <a:buFontTx/>
              <a:buNone/>
            </a:pPr>
            <a:r>
              <a:rPr lang="en-US" sz="2800" dirty="0"/>
              <a:t>	the parents, and</a:t>
            </a:r>
          </a:p>
          <a:p>
            <a:pPr>
              <a:buFontTx/>
              <a:buNone/>
            </a:pPr>
            <a:r>
              <a:rPr lang="en-US" sz="2800" dirty="0"/>
              <a:t>	relevant members of the CSE as determined by the parents and district.</a:t>
            </a:r>
          </a:p>
          <a:p>
            <a:r>
              <a:rPr lang="en-US" sz="2800" dirty="0"/>
              <a:t>The parents must receive written notice of the meeting stating the purpose of the meeting, the names of the participants and inform the parents of their right to have relevant members of the CSE at the meeting.</a:t>
            </a:r>
          </a:p>
        </p:txBody>
      </p:sp>
    </p:spTree>
    <p:extLst>
      <p:ext uri="{BB962C8B-B14F-4D97-AF65-F5344CB8AC3E}">
        <p14:creationId xmlns:p14="http://schemas.microsoft.com/office/powerpoint/2010/main" val="40865763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type="body" idx="1"/>
          </p:nvPr>
        </p:nvSpPr>
        <p:spPr>
          <a:xfrm>
            <a:off x="457200" y="609600"/>
            <a:ext cx="8229600" cy="5943600"/>
          </a:xfrm>
        </p:spPr>
        <p:txBody>
          <a:bodyPr/>
          <a:lstStyle/>
          <a:p>
            <a:pPr>
              <a:lnSpc>
                <a:spcPct val="90000"/>
              </a:lnSpc>
            </a:pPr>
            <a:r>
              <a:rPr lang="en-US" sz="2400" dirty="0"/>
              <a:t>The </a:t>
            </a:r>
            <a:r>
              <a:rPr lang="en-US" sz="2400" b="1" dirty="0"/>
              <a:t>Manifestation Determination</a:t>
            </a:r>
            <a:r>
              <a:rPr lang="en-US" sz="2400" dirty="0"/>
              <a:t> team must review student’s IEP and other relevant information (to determine if:</a:t>
            </a:r>
          </a:p>
          <a:p>
            <a:pPr>
              <a:lnSpc>
                <a:spcPct val="90000"/>
              </a:lnSpc>
              <a:buFontTx/>
              <a:buNone/>
            </a:pPr>
            <a:r>
              <a:rPr lang="en-US" sz="2400" dirty="0"/>
              <a:t>	1) the conduct is caused by or had a direct, substantial relationship to the student’s disability; or</a:t>
            </a:r>
          </a:p>
          <a:p>
            <a:pPr>
              <a:lnSpc>
                <a:spcPct val="90000"/>
              </a:lnSpc>
              <a:buFontTx/>
              <a:buNone/>
            </a:pPr>
            <a:r>
              <a:rPr lang="en-US" sz="2400" dirty="0"/>
              <a:t>	2) the conduct is the direct result of the school district’s failure to implement the IEP.</a:t>
            </a:r>
          </a:p>
          <a:p>
            <a:pPr>
              <a:lnSpc>
                <a:spcPct val="90000"/>
              </a:lnSpc>
            </a:pPr>
            <a:r>
              <a:rPr lang="en-US" sz="2400" dirty="0"/>
              <a:t>If the team determines the conduct is a manifestation of the student’s disability, the CSE must:</a:t>
            </a:r>
          </a:p>
          <a:p>
            <a:pPr>
              <a:lnSpc>
                <a:spcPct val="90000"/>
              </a:lnSpc>
              <a:buFontTx/>
              <a:buNone/>
            </a:pPr>
            <a:r>
              <a:rPr lang="en-US" sz="2400" dirty="0"/>
              <a:t>	1) conduct an </a:t>
            </a:r>
            <a:r>
              <a:rPr lang="en-US" sz="2400" b="1" dirty="0"/>
              <a:t>FBA</a:t>
            </a:r>
            <a:r>
              <a:rPr lang="en-US" sz="2400" dirty="0"/>
              <a:t> and implement a </a:t>
            </a:r>
            <a:r>
              <a:rPr lang="en-US" sz="2400" b="1" dirty="0"/>
              <a:t>BIP</a:t>
            </a:r>
            <a:r>
              <a:rPr lang="en-US" sz="2400" dirty="0"/>
              <a:t>; and</a:t>
            </a:r>
          </a:p>
          <a:p>
            <a:pPr>
              <a:lnSpc>
                <a:spcPct val="90000"/>
              </a:lnSpc>
              <a:buFontTx/>
              <a:buNone/>
            </a:pPr>
            <a:r>
              <a:rPr lang="en-US" sz="2400" dirty="0"/>
              <a:t>	2) return the student to his/her placement, unless the parent and district agree to a change in placement as a change to the </a:t>
            </a:r>
            <a:r>
              <a:rPr lang="en-US" sz="2400" b="1" dirty="0"/>
              <a:t>BIP</a:t>
            </a:r>
            <a:r>
              <a:rPr lang="en-US" sz="2400" dirty="0"/>
              <a:t>.</a:t>
            </a:r>
          </a:p>
          <a:p>
            <a:pPr>
              <a:lnSpc>
                <a:spcPct val="90000"/>
              </a:lnSpc>
            </a:pPr>
            <a:r>
              <a:rPr lang="en-US" sz="2400" dirty="0"/>
              <a:t>If the team determines the conduct is a result of the district’s failure to implement the IEP, immediate steps must be taken to correct the deficiencies. </a:t>
            </a:r>
          </a:p>
        </p:txBody>
      </p:sp>
    </p:spTree>
    <p:extLst>
      <p:ext uri="{BB962C8B-B14F-4D97-AF65-F5344CB8AC3E}">
        <p14:creationId xmlns:p14="http://schemas.microsoft.com/office/powerpoint/2010/main" val="19167456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625" y="500063"/>
            <a:ext cx="7523163" cy="585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ubtitle 2"/>
          <p:cNvSpPr>
            <a:spLocks noGrp="1"/>
          </p:cNvSpPr>
          <p:nvPr>
            <p:ph type="subTitle" idx="1"/>
          </p:nvPr>
        </p:nvSpPr>
        <p:spPr>
          <a:xfrm>
            <a:off x="1370806" y="2362200"/>
            <a:ext cx="6400800" cy="1752600"/>
          </a:xfrm>
        </p:spPr>
        <p:txBody>
          <a:bodyPr/>
          <a:lstStyle/>
          <a:p>
            <a:r>
              <a:rPr lang="en-US" sz="6600" b="1" dirty="0" smtClean="0"/>
              <a:t>Framing</a:t>
            </a:r>
            <a:br>
              <a:rPr lang="en-US" sz="6600" b="1" dirty="0" smtClean="0"/>
            </a:br>
            <a:r>
              <a:rPr lang="en-US" sz="6600" b="1" dirty="0" smtClean="0"/>
              <a:t>the issue</a:t>
            </a:r>
            <a:endParaRPr lang="en-US" sz="6600" b="1" dirty="0"/>
          </a:p>
        </p:txBody>
      </p:sp>
    </p:spTree>
    <p:custDataLst>
      <p:tags r:id="rId1"/>
    </p:custDataLst>
    <p:extLst>
      <p:ext uri="{BB962C8B-B14F-4D97-AF65-F5344CB8AC3E}">
        <p14:creationId xmlns:p14="http://schemas.microsoft.com/office/powerpoint/2010/main" val="1607302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type="body" idx="1"/>
          </p:nvPr>
        </p:nvSpPr>
        <p:spPr>
          <a:xfrm>
            <a:off x="457200" y="381000"/>
            <a:ext cx="8305800" cy="6096000"/>
          </a:xfrm>
        </p:spPr>
        <p:txBody>
          <a:bodyPr/>
          <a:lstStyle/>
          <a:p>
            <a:r>
              <a:rPr lang="en-US" sz="2800" dirty="0"/>
              <a:t>If the team determines the conduct is </a:t>
            </a:r>
            <a:r>
              <a:rPr lang="en-US" sz="2800" b="1" dirty="0"/>
              <a:t>not</a:t>
            </a:r>
            <a:r>
              <a:rPr lang="en-US" sz="2800" dirty="0"/>
              <a:t> a manifestation of the student’s disability, a disciplinary suspension or </a:t>
            </a:r>
            <a:r>
              <a:rPr lang="en-US" sz="2800" b="1" dirty="0"/>
              <a:t>removal </a:t>
            </a:r>
            <a:r>
              <a:rPr lang="en-US" sz="2800" dirty="0"/>
              <a:t>(not a suspension) may be imposed to the same extent as for a student without a disability, except the student must receive a </a:t>
            </a:r>
            <a:r>
              <a:rPr lang="en-US" sz="2800" b="1" dirty="0"/>
              <a:t>Free and Appropriate Public Education (FAPE)</a:t>
            </a:r>
            <a:r>
              <a:rPr lang="en-US" sz="2800" dirty="0"/>
              <a:t>.</a:t>
            </a:r>
            <a:endParaRPr lang="en-US" sz="2800" b="1" dirty="0"/>
          </a:p>
        </p:txBody>
      </p:sp>
    </p:spTree>
    <p:extLst>
      <p:ext uri="{BB962C8B-B14F-4D97-AF65-F5344CB8AC3E}">
        <p14:creationId xmlns:p14="http://schemas.microsoft.com/office/powerpoint/2010/main" val="8942440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228600"/>
            <a:ext cx="8229600" cy="838200"/>
          </a:xfrm>
        </p:spPr>
        <p:txBody>
          <a:bodyPr/>
          <a:lstStyle/>
          <a:p>
            <a:r>
              <a:rPr lang="en-US" sz="2800" dirty="0"/>
              <a:t>Interim Alternative Educational Setting (IAES)</a:t>
            </a:r>
          </a:p>
        </p:txBody>
      </p:sp>
      <p:sp>
        <p:nvSpPr>
          <p:cNvPr id="43011" name="Rectangle 3"/>
          <p:cNvSpPr>
            <a:spLocks noGrp="1" noChangeArrowheads="1"/>
          </p:cNvSpPr>
          <p:nvPr>
            <p:ph type="body" idx="1"/>
          </p:nvPr>
        </p:nvSpPr>
        <p:spPr>
          <a:xfrm>
            <a:off x="381000" y="1066800"/>
            <a:ext cx="8305800" cy="5410200"/>
          </a:xfrm>
        </p:spPr>
        <p:txBody>
          <a:bodyPr/>
          <a:lstStyle/>
          <a:p>
            <a:r>
              <a:rPr lang="en-US" sz="2800" b="1" dirty="0"/>
              <a:t>IAES</a:t>
            </a:r>
            <a:r>
              <a:rPr lang="en-US" sz="2800" dirty="0"/>
              <a:t> is a temporary educational placement for a period of </a:t>
            </a:r>
            <a:r>
              <a:rPr lang="en-US" sz="2800" b="1" dirty="0"/>
              <a:t>up to</a:t>
            </a:r>
            <a:r>
              <a:rPr lang="en-US" sz="2800" dirty="0"/>
              <a:t> 45 calendar days.</a:t>
            </a:r>
          </a:p>
          <a:p>
            <a:r>
              <a:rPr lang="en-US" sz="2800" dirty="0"/>
              <a:t>An </a:t>
            </a:r>
            <a:r>
              <a:rPr lang="en-US" sz="2800" b="1" dirty="0"/>
              <a:t>IAES</a:t>
            </a:r>
            <a:r>
              <a:rPr lang="en-US" sz="2800" dirty="0"/>
              <a:t> must:</a:t>
            </a:r>
          </a:p>
          <a:p>
            <a:pPr>
              <a:buFontTx/>
              <a:buNone/>
            </a:pPr>
            <a:r>
              <a:rPr lang="en-US" sz="2800" dirty="0"/>
              <a:t>	enable the student to continue in the general ed. curriculum;</a:t>
            </a:r>
          </a:p>
          <a:p>
            <a:pPr>
              <a:buFontTx/>
              <a:buNone/>
            </a:pPr>
            <a:r>
              <a:rPr lang="en-US" sz="2800" dirty="0"/>
              <a:t>	enable the student to continue receiving special education services and modifications to meet the goals in his/her IEP; and</a:t>
            </a:r>
          </a:p>
          <a:p>
            <a:pPr>
              <a:buFontTx/>
              <a:buNone/>
            </a:pPr>
            <a:r>
              <a:rPr lang="en-US" sz="2800" dirty="0"/>
              <a:t>	include services and modifications to address the behavior which precipitated the setting to prevent the behavior from recurring.</a:t>
            </a:r>
          </a:p>
          <a:p>
            <a:pPr>
              <a:buFontTx/>
              <a:buNone/>
            </a:pPr>
            <a:endParaRPr lang="en-US" sz="2800" b="1" dirty="0"/>
          </a:p>
        </p:txBody>
      </p:sp>
    </p:spTree>
    <p:extLst>
      <p:ext uri="{BB962C8B-B14F-4D97-AF65-F5344CB8AC3E}">
        <p14:creationId xmlns:p14="http://schemas.microsoft.com/office/powerpoint/2010/main" val="4161949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762000" y="274638"/>
            <a:ext cx="7391400" cy="868362"/>
          </a:xfrm>
        </p:spPr>
        <p:txBody>
          <a:bodyPr/>
          <a:lstStyle/>
          <a:p>
            <a:r>
              <a:rPr lang="en-US" sz="3200" dirty="0"/>
              <a:t>Disciplinary Change In Placement</a:t>
            </a:r>
          </a:p>
        </p:txBody>
      </p:sp>
      <p:sp>
        <p:nvSpPr>
          <p:cNvPr id="50179" name="Rectangle 3"/>
          <p:cNvSpPr>
            <a:spLocks noGrp="1" noChangeArrowheads="1"/>
          </p:cNvSpPr>
          <p:nvPr>
            <p:ph type="body" idx="1"/>
          </p:nvPr>
        </p:nvSpPr>
        <p:spPr>
          <a:xfrm>
            <a:off x="381000" y="1066800"/>
            <a:ext cx="8229600" cy="5440363"/>
          </a:xfrm>
        </p:spPr>
        <p:txBody>
          <a:bodyPr/>
          <a:lstStyle/>
          <a:p>
            <a:r>
              <a:rPr lang="en-US" sz="2800" dirty="0"/>
              <a:t>A </a:t>
            </a:r>
            <a:r>
              <a:rPr lang="en-US" sz="2800" b="1" dirty="0"/>
              <a:t>suspension </a:t>
            </a:r>
            <a:r>
              <a:rPr lang="en-US" sz="2800" dirty="0"/>
              <a:t>or </a:t>
            </a:r>
            <a:r>
              <a:rPr lang="en-US" sz="2800" b="1" dirty="0"/>
              <a:t>removal</a:t>
            </a:r>
            <a:r>
              <a:rPr lang="en-US" sz="2800" dirty="0"/>
              <a:t> from a student’s current educational placement for either:</a:t>
            </a:r>
          </a:p>
          <a:p>
            <a:pPr>
              <a:buFontTx/>
              <a:buNone/>
            </a:pPr>
            <a:r>
              <a:rPr lang="en-US" sz="2800" dirty="0"/>
              <a:t>	a period of more than 10 consecutive school days; or</a:t>
            </a:r>
          </a:p>
          <a:p>
            <a:pPr>
              <a:buFontTx/>
              <a:buNone/>
            </a:pPr>
            <a:r>
              <a:rPr lang="en-US" sz="2800" dirty="0"/>
              <a:t>	a period of 10 consecutive school days or less if the student has received a series of suspensions or removals that constitute a pattern because they accumulate to more than 10 school days in a school year and the length of each suspension or removal (the total amount of time the student is removed and the proximity of the suspension or removals to each other).</a:t>
            </a:r>
          </a:p>
        </p:txBody>
      </p:sp>
    </p:spTree>
    <p:extLst>
      <p:ext uri="{BB962C8B-B14F-4D97-AF65-F5344CB8AC3E}">
        <p14:creationId xmlns:p14="http://schemas.microsoft.com/office/powerpoint/2010/main" val="12578999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219200" y="228600"/>
            <a:ext cx="6629400" cy="838200"/>
          </a:xfrm>
        </p:spPr>
        <p:txBody>
          <a:bodyPr/>
          <a:lstStyle/>
          <a:p>
            <a:r>
              <a:rPr lang="en-US" sz="3200" b="1" dirty="0"/>
              <a:t>Removal</a:t>
            </a:r>
          </a:p>
        </p:txBody>
      </p:sp>
      <p:sp>
        <p:nvSpPr>
          <p:cNvPr id="49155" name="Rectangle 3"/>
          <p:cNvSpPr>
            <a:spLocks noGrp="1" noChangeArrowheads="1"/>
          </p:cNvSpPr>
          <p:nvPr>
            <p:ph type="body" idx="1"/>
          </p:nvPr>
        </p:nvSpPr>
        <p:spPr>
          <a:xfrm>
            <a:off x="304800" y="1066800"/>
            <a:ext cx="8382000" cy="5486400"/>
          </a:xfrm>
        </p:spPr>
        <p:txBody>
          <a:bodyPr/>
          <a:lstStyle/>
          <a:p>
            <a:r>
              <a:rPr lang="en-US" sz="2800" dirty="0"/>
              <a:t>It is considered a </a:t>
            </a:r>
            <a:r>
              <a:rPr lang="en-US" sz="2800" b="1" dirty="0"/>
              <a:t>removal</a:t>
            </a:r>
            <a:r>
              <a:rPr lang="en-US" sz="2800" dirty="0"/>
              <a:t> from a student’s current educational placement for disciplinary reasons when a superintendent places a student in an </a:t>
            </a:r>
            <a:r>
              <a:rPr lang="en-US" sz="2800" b="1" dirty="0"/>
              <a:t>IAES</a:t>
            </a:r>
            <a:r>
              <a:rPr lang="en-US" sz="2800" dirty="0"/>
              <a:t> for behavior involving weapons, illegal drugs or controlled substances, or</a:t>
            </a:r>
          </a:p>
          <a:p>
            <a:pPr>
              <a:buFontTx/>
              <a:buNone/>
            </a:pPr>
            <a:r>
              <a:rPr lang="en-US" sz="2800" dirty="0"/>
              <a:t>	when an impartial hearing officer places a student in an </a:t>
            </a:r>
            <a:r>
              <a:rPr lang="en-US" sz="2800" b="1" dirty="0"/>
              <a:t>IAES </a:t>
            </a:r>
            <a:r>
              <a:rPr lang="en-US" sz="2800" dirty="0"/>
              <a:t>because of a dangerous situation.</a:t>
            </a:r>
          </a:p>
          <a:p>
            <a:r>
              <a:rPr lang="en-US" sz="2800" dirty="0"/>
              <a:t>A </a:t>
            </a:r>
            <a:r>
              <a:rPr lang="en-US" sz="2800" b="1" dirty="0"/>
              <a:t>removal</a:t>
            </a:r>
            <a:r>
              <a:rPr lang="en-US" sz="2800" dirty="0"/>
              <a:t> is not a suspension.</a:t>
            </a:r>
          </a:p>
          <a:p>
            <a:r>
              <a:rPr lang="en-US" sz="2800" dirty="0"/>
              <a:t>The </a:t>
            </a:r>
            <a:r>
              <a:rPr lang="en-US" sz="2800" b="1" dirty="0"/>
              <a:t>IAES </a:t>
            </a:r>
            <a:r>
              <a:rPr lang="en-US" sz="2800" dirty="0"/>
              <a:t>is determined by the CSE.</a:t>
            </a:r>
          </a:p>
        </p:txBody>
      </p:sp>
    </p:spTree>
    <p:extLst>
      <p:ext uri="{BB962C8B-B14F-4D97-AF65-F5344CB8AC3E}">
        <p14:creationId xmlns:p14="http://schemas.microsoft.com/office/powerpoint/2010/main" val="2231092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5800" y="228600"/>
            <a:ext cx="7543800" cy="685800"/>
          </a:xfrm>
        </p:spPr>
        <p:txBody>
          <a:bodyPr/>
          <a:lstStyle/>
          <a:p>
            <a:r>
              <a:rPr lang="en-US" sz="2800" b="1" dirty="0"/>
              <a:t>Students Presumed to Have a Disability</a:t>
            </a:r>
          </a:p>
        </p:txBody>
      </p:sp>
      <p:sp>
        <p:nvSpPr>
          <p:cNvPr id="36867" name="Rectangle 3"/>
          <p:cNvSpPr>
            <a:spLocks noGrp="1" noChangeArrowheads="1"/>
          </p:cNvSpPr>
          <p:nvPr>
            <p:ph type="body" idx="1"/>
          </p:nvPr>
        </p:nvSpPr>
        <p:spPr>
          <a:xfrm>
            <a:off x="381000" y="914400"/>
            <a:ext cx="8305800" cy="5562600"/>
          </a:xfrm>
        </p:spPr>
        <p:txBody>
          <a:bodyPr/>
          <a:lstStyle/>
          <a:p>
            <a:pPr>
              <a:lnSpc>
                <a:spcPct val="90000"/>
              </a:lnSpc>
            </a:pPr>
            <a:r>
              <a:rPr lang="en-US" sz="2400" dirty="0"/>
              <a:t>When a parent asserts the district had knowledge that a child was a student with a disability </a:t>
            </a:r>
            <a:r>
              <a:rPr lang="en-US" sz="2400" b="1" dirty="0"/>
              <a:t>prior to</a:t>
            </a:r>
            <a:r>
              <a:rPr lang="en-US" sz="2400" dirty="0"/>
              <a:t> behavior that caused disciplinary action, his/her status becomes a </a:t>
            </a:r>
            <a:r>
              <a:rPr lang="en-US" sz="2400" b="1" dirty="0"/>
              <a:t>student presumed to have a disability</a:t>
            </a:r>
            <a:r>
              <a:rPr lang="en-US" sz="2400" dirty="0"/>
              <a:t>.</a:t>
            </a:r>
          </a:p>
          <a:p>
            <a:pPr>
              <a:lnSpc>
                <a:spcPct val="90000"/>
              </a:lnSpc>
            </a:pPr>
            <a:r>
              <a:rPr lang="en-US" sz="2400" dirty="0"/>
              <a:t>In such a case, the superintendent/principal must determine if one or more of the following criteria apply:</a:t>
            </a:r>
          </a:p>
          <a:p>
            <a:pPr>
              <a:lnSpc>
                <a:spcPct val="90000"/>
              </a:lnSpc>
              <a:buFontTx/>
              <a:buNone/>
            </a:pPr>
            <a:r>
              <a:rPr lang="en-US" sz="2400" dirty="0"/>
              <a:t>	1) The parent expressed concern </a:t>
            </a:r>
            <a:r>
              <a:rPr lang="en-US" sz="2400" u="sng" dirty="0"/>
              <a:t>in writing</a:t>
            </a:r>
            <a:r>
              <a:rPr lang="en-US" sz="2400" dirty="0"/>
              <a:t> that the student required special education;</a:t>
            </a:r>
          </a:p>
          <a:p>
            <a:pPr>
              <a:lnSpc>
                <a:spcPct val="90000"/>
              </a:lnSpc>
              <a:buFontTx/>
              <a:buNone/>
            </a:pPr>
            <a:r>
              <a:rPr lang="en-US" sz="2400" dirty="0"/>
              <a:t>	2) The student’s behavior warranted special education services;</a:t>
            </a:r>
          </a:p>
          <a:p>
            <a:pPr>
              <a:lnSpc>
                <a:spcPct val="90000"/>
              </a:lnSpc>
              <a:buFontTx/>
              <a:buNone/>
            </a:pPr>
            <a:r>
              <a:rPr lang="en-US" sz="2400" dirty="0"/>
              <a:t>	3) The parent has requested an evaluation; and/or</a:t>
            </a:r>
          </a:p>
          <a:p>
            <a:pPr>
              <a:lnSpc>
                <a:spcPct val="90000"/>
              </a:lnSpc>
              <a:buFontTx/>
              <a:buNone/>
            </a:pPr>
            <a:r>
              <a:rPr lang="en-US" sz="2400" dirty="0"/>
              <a:t>	4) A teacher or other school personnel has expressed concern to an administrator or other school personnel regarding the student’s behavior.</a:t>
            </a:r>
          </a:p>
          <a:p>
            <a:pPr>
              <a:lnSpc>
                <a:spcPct val="90000"/>
              </a:lnSpc>
              <a:buFontTx/>
              <a:buNone/>
            </a:pPr>
            <a:r>
              <a:rPr lang="en-US" sz="2400" dirty="0"/>
              <a:t>	</a:t>
            </a:r>
          </a:p>
        </p:txBody>
      </p:sp>
    </p:spTree>
    <p:extLst>
      <p:ext uri="{BB962C8B-B14F-4D97-AF65-F5344CB8AC3E}">
        <p14:creationId xmlns:p14="http://schemas.microsoft.com/office/powerpoint/2010/main" val="41582913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type="body" idx="1"/>
          </p:nvPr>
        </p:nvSpPr>
        <p:spPr>
          <a:xfrm>
            <a:off x="457200" y="457200"/>
            <a:ext cx="8229600" cy="4191000"/>
          </a:xfrm>
        </p:spPr>
        <p:txBody>
          <a:bodyPr/>
          <a:lstStyle/>
          <a:p>
            <a:r>
              <a:rPr lang="en-US" sz="2800" dirty="0"/>
              <a:t>If there is no basis of knowledge that a student is </a:t>
            </a:r>
            <a:r>
              <a:rPr lang="en-US" sz="2800" b="1" dirty="0"/>
              <a:t>presumed</a:t>
            </a:r>
            <a:r>
              <a:rPr lang="en-US" sz="2800" dirty="0"/>
              <a:t> to have a disability, the student may be subjected to the same disciplinary actions as a nondisabled student.</a:t>
            </a:r>
          </a:p>
          <a:p>
            <a:r>
              <a:rPr lang="en-US" sz="2800" dirty="0"/>
              <a:t>If the parent disagrees with the determination that a student is not a </a:t>
            </a:r>
            <a:r>
              <a:rPr lang="en-US" sz="2800" b="1" dirty="0"/>
              <a:t>student presumed to have a disability</a:t>
            </a:r>
            <a:r>
              <a:rPr lang="en-US" sz="2800" dirty="0"/>
              <a:t>, the parent may submit a request for mediation or a due process hearing.  </a:t>
            </a:r>
          </a:p>
          <a:p>
            <a:pPr>
              <a:buFontTx/>
              <a:buNone/>
            </a:pPr>
            <a:endParaRPr lang="en-US" sz="2800" dirty="0"/>
          </a:p>
        </p:txBody>
      </p:sp>
    </p:spTree>
    <p:extLst>
      <p:ext uri="{BB962C8B-B14F-4D97-AF65-F5344CB8AC3E}">
        <p14:creationId xmlns:p14="http://schemas.microsoft.com/office/powerpoint/2010/main" val="219159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676400" y="228600"/>
            <a:ext cx="5562600" cy="685800"/>
          </a:xfrm>
        </p:spPr>
        <p:txBody>
          <a:bodyPr/>
          <a:lstStyle/>
          <a:p>
            <a:r>
              <a:rPr lang="en-US" sz="3200" dirty="0"/>
              <a:t>Expedited Evaluations</a:t>
            </a:r>
          </a:p>
        </p:txBody>
      </p:sp>
      <p:sp>
        <p:nvSpPr>
          <p:cNvPr id="41987" name="Rectangle 3"/>
          <p:cNvSpPr>
            <a:spLocks noGrp="1" noChangeArrowheads="1"/>
          </p:cNvSpPr>
          <p:nvPr>
            <p:ph type="body" idx="1"/>
          </p:nvPr>
        </p:nvSpPr>
        <p:spPr>
          <a:xfrm>
            <a:off x="381000" y="990600"/>
            <a:ext cx="8305800" cy="5486400"/>
          </a:xfrm>
        </p:spPr>
        <p:txBody>
          <a:bodyPr/>
          <a:lstStyle/>
          <a:p>
            <a:r>
              <a:rPr lang="en-US" sz="2800" dirty="0"/>
              <a:t>If a request for an evaluation is received while a nondisabled student is subjected to a disciplinary removal, an expedited evaluation must be conducted.</a:t>
            </a:r>
          </a:p>
          <a:p>
            <a:r>
              <a:rPr lang="en-US" sz="2800" dirty="0"/>
              <a:t>An expedited evaluation must be completed no later than 15 </a:t>
            </a:r>
            <a:r>
              <a:rPr lang="en-US" sz="2800" b="1" dirty="0"/>
              <a:t>school </a:t>
            </a:r>
            <a:r>
              <a:rPr lang="en-US" sz="2800" dirty="0"/>
              <a:t>days after receipt of parent consent.</a:t>
            </a:r>
          </a:p>
          <a:p>
            <a:r>
              <a:rPr lang="en-US" sz="2800" dirty="0"/>
              <a:t>The CSE meeting must be held no later than 5 </a:t>
            </a:r>
            <a:r>
              <a:rPr lang="en-US" sz="2800" b="1" dirty="0"/>
              <a:t>school</a:t>
            </a:r>
            <a:r>
              <a:rPr lang="en-US" sz="2800" dirty="0"/>
              <a:t> days after completion of the evaluation.</a:t>
            </a:r>
          </a:p>
        </p:txBody>
      </p:sp>
    </p:spTree>
    <p:extLst>
      <p:ext uri="{BB962C8B-B14F-4D97-AF65-F5344CB8AC3E}">
        <p14:creationId xmlns:p14="http://schemas.microsoft.com/office/powerpoint/2010/main" val="23447476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sz="4800" b="1" dirty="0" smtClean="0">
                <a:solidFill>
                  <a:schemeClr val="tx1"/>
                </a:solidFill>
              </a:rPr>
              <a:t>Graduation and</a:t>
            </a:r>
            <a:br>
              <a:rPr lang="en-US" sz="4800" b="1" dirty="0" smtClean="0">
                <a:solidFill>
                  <a:schemeClr val="tx1"/>
                </a:solidFill>
              </a:rPr>
            </a:br>
            <a:r>
              <a:rPr lang="en-US" sz="4800" b="1" dirty="0" smtClean="0">
                <a:solidFill>
                  <a:schemeClr val="tx1"/>
                </a:solidFill>
              </a:rPr>
              <a:t>Students </a:t>
            </a:r>
            <a:r>
              <a:rPr lang="en-US" sz="4800" b="1" dirty="0">
                <a:solidFill>
                  <a:schemeClr val="tx1"/>
                </a:solidFill>
              </a:rPr>
              <a:t>with Disabilities</a:t>
            </a:r>
          </a:p>
        </p:txBody>
      </p:sp>
      <p:sp>
        <p:nvSpPr>
          <p:cNvPr id="2051" name="Rectangle 3"/>
          <p:cNvSpPr>
            <a:spLocks noGrp="1" noChangeArrowheads="1"/>
          </p:cNvSpPr>
          <p:nvPr>
            <p:ph type="subTitle" idx="1"/>
          </p:nvPr>
        </p:nvSpPr>
        <p:spPr/>
        <p:txBody>
          <a:bodyPr/>
          <a:lstStyle/>
          <a:p>
            <a:endParaRPr lang="en-US" sz="4000" b="1" dirty="0">
              <a:solidFill>
                <a:schemeClr val="bg2"/>
              </a:solidFill>
            </a:endParaRPr>
          </a:p>
        </p:txBody>
      </p:sp>
    </p:spTree>
    <p:extLst>
      <p:ext uri="{BB962C8B-B14F-4D97-AF65-F5344CB8AC3E}">
        <p14:creationId xmlns:p14="http://schemas.microsoft.com/office/powerpoint/2010/main" val="15872246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81000"/>
            <a:ext cx="8686800" cy="6063198"/>
          </a:xfrm>
          <a:prstGeom prst="rect">
            <a:avLst/>
          </a:prstGeom>
          <a:noFill/>
        </p:spPr>
        <p:txBody>
          <a:bodyPr wrap="square" rtlCol="0">
            <a:spAutoFit/>
          </a:bodyPr>
          <a:lstStyle/>
          <a:p>
            <a:r>
              <a:rPr lang="en-US" sz="3200" dirty="0"/>
              <a:t>Students with Disabilities (SWD) </a:t>
            </a:r>
            <a:r>
              <a:rPr lang="en-US" sz="3200" dirty="0" smtClean="0"/>
              <a:t>are GENERAL </a:t>
            </a:r>
            <a:r>
              <a:rPr lang="en-US" sz="3200" dirty="0"/>
              <a:t>EDUCATION STUDENTS </a:t>
            </a:r>
            <a:r>
              <a:rPr lang="en-US" sz="3200" dirty="0" smtClean="0"/>
              <a:t> that </a:t>
            </a:r>
            <a:r>
              <a:rPr lang="en-US" sz="3200" dirty="0"/>
              <a:t>receive special education services.</a:t>
            </a:r>
          </a:p>
          <a:p>
            <a:endParaRPr lang="en-US" sz="1200" dirty="0" smtClean="0"/>
          </a:p>
          <a:p>
            <a:r>
              <a:rPr lang="en-US" sz="3200" dirty="0" smtClean="0"/>
              <a:t>They </a:t>
            </a:r>
            <a:r>
              <a:rPr lang="en-US" sz="3200" dirty="0"/>
              <a:t>receive the same curriculum as </a:t>
            </a:r>
            <a:r>
              <a:rPr lang="en-US" sz="3200" dirty="0" smtClean="0"/>
              <a:t>all students </a:t>
            </a:r>
            <a:r>
              <a:rPr lang="en-US" sz="3200" dirty="0"/>
              <a:t>and graduate the same as </a:t>
            </a:r>
            <a:r>
              <a:rPr lang="en-US" sz="3200" dirty="0" smtClean="0"/>
              <a:t>all students</a:t>
            </a:r>
            <a:r>
              <a:rPr lang="en-US" sz="3200" dirty="0"/>
              <a:t>. </a:t>
            </a:r>
            <a:endParaRPr lang="en-US" sz="3200" dirty="0" smtClean="0"/>
          </a:p>
          <a:p>
            <a:endParaRPr lang="en-US" sz="1200" dirty="0"/>
          </a:p>
          <a:p>
            <a:r>
              <a:rPr lang="en-US" sz="3200" dirty="0"/>
              <a:t>The exceptions being a local option of </a:t>
            </a:r>
            <a:r>
              <a:rPr lang="en-US" sz="3200" dirty="0" smtClean="0"/>
              <a:t>55-64 on </a:t>
            </a:r>
            <a:r>
              <a:rPr lang="en-US" sz="3200" dirty="0"/>
              <a:t>the Regents to receive a local diploma </a:t>
            </a:r>
            <a:r>
              <a:rPr lang="en-US" sz="3200" dirty="0" smtClean="0"/>
              <a:t> or </a:t>
            </a:r>
            <a:r>
              <a:rPr lang="en-US" sz="3200" dirty="0"/>
              <a:t>through the NYSAA.</a:t>
            </a:r>
          </a:p>
          <a:p>
            <a:endParaRPr lang="en-US" sz="1200" dirty="0"/>
          </a:p>
          <a:p>
            <a:r>
              <a:rPr lang="en-US" sz="3200" dirty="0"/>
              <a:t>There will be NO IEP DIPLOMA** after the 2012-2013 year .</a:t>
            </a:r>
          </a:p>
        </p:txBody>
      </p:sp>
    </p:spTree>
    <p:extLst>
      <p:ext uri="{BB962C8B-B14F-4D97-AF65-F5344CB8AC3E}">
        <p14:creationId xmlns:p14="http://schemas.microsoft.com/office/powerpoint/2010/main" val="19410790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58875" y="246063"/>
            <a:ext cx="6824663" cy="6370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67231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graphicFrame>
        <p:nvGraphicFramePr>
          <p:cNvPr id="4" name="Chart 3"/>
          <p:cNvGraphicFramePr>
            <a:graphicFrameLocks/>
          </p:cNvGraphicFramePr>
          <p:nvPr>
            <p:extLst>
              <p:ext uri="{D42A27DB-BD31-4B8C-83A1-F6EECF244321}">
                <p14:modId xmlns:p14="http://schemas.microsoft.com/office/powerpoint/2010/main" val="3803419516"/>
              </p:ext>
            </p:extLst>
          </p:nvPr>
        </p:nvGraphicFramePr>
        <p:xfrm>
          <a:off x="304800" y="304800"/>
          <a:ext cx="8229600" cy="6400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2558492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625" y="500063"/>
            <a:ext cx="7523163" cy="585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ubtitle 2"/>
          <p:cNvSpPr>
            <a:spLocks noGrp="1"/>
          </p:cNvSpPr>
          <p:nvPr>
            <p:ph type="subTitle" idx="1"/>
          </p:nvPr>
        </p:nvSpPr>
        <p:spPr>
          <a:xfrm>
            <a:off x="1370806" y="2362200"/>
            <a:ext cx="6400800" cy="1752600"/>
          </a:xfrm>
        </p:spPr>
        <p:txBody>
          <a:bodyPr/>
          <a:lstStyle/>
          <a:p>
            <a:r>
              <a:rPr lang="en-US" sz="6600" b="1" dirty="0" smtClean="0"/>
              <a:t>What</a:t>
            </a:r>
            <a:br>
              <a:rPr lang="en-US" sz="6600" b="1" dirty="0" smtClean="0"/>
            </a:br>
            <a:r>
              <a:rPr lang="en-US" sz="6600" b="1" dirty="0" smtClean="0"/>
              <a:t>to do?</a:t>
            </a:r>
            <a:endParaRPr lang="en-US" sz="6600" b="1" dirty="0"/>
          </a:p>
        </p:txBody>
      </p:sp>
    </p:spTree>
    <p:custDataLst>
      <p:tags r:id="rId1"/>
    </p:custDataLst>
    <p:extLst>
      <p:ext uri="{BB962C8B-B14F-4D97-AF65-F5344CB8AC3E}">
        <p14:creationId xmlns:p14="http://schemas.microsoft.com/office/powerpoint/2010/main" val="29181596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23" y="-2275"/>
            <a:ext cx="9484251" cy="686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6557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371600"/>
            <a:ext cx="6924878" cy="485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67400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9829" b="1951"/>
          <a:stretch/>
        </p:blipFill>
        <p:spPr bwMode="auto">
          <a:xfrm>
            <a:off x="0" y="381001"/>
            <a:ext cx="9144000" cy="5924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29170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Direct the Rider</a:t>
            </a:r>
          </a:p>
        </p:txBody>
      </p:sp>
      <p:sp>
        <p:nvSpPr>
          <p:cNvPr id="3" name="Content Placeholder 2"/>
          <p:cNvSpPr>
            <a:spLocks noGrp="1"/>
          </p:cNvSpPr>
          <p:nvPr>
            <p:ph idx="1"/>
          </p:nvPr>
        </p:nvSpPr>
        <p:spPr/>
        <p:txBody>
          <a:bodyPr/>
          <a:lstStyle/>
          <a:p>
            <a:pPr marL="0" indent="0">
              <a:buNone/>
            </a:pPr>
            <a:r>
              <a:rPr lang="en-US" dirty="0" smtClean="0"/>
              <a:t>What </a:t>
            </a:r>
            <a:r>
              <a:rPr lang="en-US" dirty="0"/>
              <a:t>looks like resistance is usually a lack of clarity.  If the Rider doesn’t know where to go, they spin the Elephant in circles.  To direct the rider, create a crystal clear vision of the outcome.  This includes when or how much, along with a specific set of actions and tactics to get there</a:t>
            </a:r>
            <a:r>
              <a:rPr lang="en-US" dirty="0" smtClean="0"/>
              <a:t>.</a:t>
            </a:r>
            <a:endParaRPr lang="en-US"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91400" y="55502"/>
            <a:ext cx="1619250" cy="1710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6012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Motivate the Elephant</a:t>
            </a:r>
            <a:endParaRPr lang="en-US" dirty="0"/>
          </a:p>
        </p:txBody>
      </p:sp>
      <p:sp>
        <p:nvSpPr>
          <p:cNvPr id="3" name="Content Placeholder 2"/>
          <p:cNvSpPr>
            <a:spLocks noGrp="1"/>
          </p:cNvSpPr>
          <p:nvPr>
            <p:ph idx="1"/>
          </p:nvPr>
        </p:nvSpPr>
        <p:spPr/>
        <p:txBody>
          <a:bodyPr/>
          <a:lstStyle/>
          <a:p>
            <a:pPr marL="0" indent="0">
              <a:buNone/>
            </a:pPr>
            <a:r>
              <a:rPr lang="en-US" dirty="0" smtClean="0"/>
              <a:t>What </a:t>
            </a:r>
            <a:r>
              <a:rPr lang="en-US" dirty="0"/>
              <a:t>looks like laziness is often exhaustion.  Make your audience feel the need for change.  Analytical appeals don’t cut it.  Knowing is not enough. </a:t>
            </a:r>
            <a:r>
              <a:rPr lang="en-US" dirty="0" smtClean="0"/>
              <a:t>Get </a:t>
            </a:r>
            <a:r>
              <a:rPr lang="en-US" dirty="0"/>
              <a:t>beyond the knowing and make it possible for people to feel the impact.  Win the heart and the mind follows</a:t>
            </a:r>
            <a:r>
              <a:rPr lang="en-US" dirty="0" smtClean="0"/>
              <a:t>.</a:t>
            </a:r>
            <a:endParaRPr lang="en-US"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91400" y="55502"/>
            <a:ext cx="1619250" cy="1710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93699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Shape the Path</a:t>
            </a:r>
            <a:endParaRPr lang="en-US" dirty="0"/>
          </a:p>
        </p:txBody>
      </p:sp>
      <p:sp>
        <p:nvSpPr>
          <p:cNvPr id="3" name="Content Placeholder 2"/>
          <p:cNvSpPr>
            <a:spLocks noGrp="1"/>
          </p:cNvSpPr>
          <p:nvPr>
            <p:ph idx="1"/>
          </p:nvPr>
        </p:nvSpPr>
        <p:spPr/>
        <p:txBody>
          <a:bodyPr/>
          <a:lstStyle/>
          <a:p>
            <a:r>
              <a:rPr lang="en-US" dirty="0" smtClean="0"/>
              <a:t>What </a:t>
            </a:r>
            <a:r>
              <a:rPr lang="en-US" dirty="0"/>
              <a:t>looks like a people problem is often a situation problem</a:t>
            </a:r>
            <a:r>
              <a:rPr lang="en-US" dirty="0" smtClean="0"/>
              <a:t>. </a:t>
            </a:r>
            <a:r>
              <a:rPr lang="en-US" dirty="0"/>
              <a:t>Make it easy to embrace the change. </a:t>
            </a:r>
            <a:r>
              <a:rPr lang="en-US" dirty="0" smtClean="0"/>
              <a:t>Make </a:t>
            </a:r>
            <a:r>
              <a:rPr lang="en-US" dirty="0"/>
              <a:t>instructions simple with step-by-step guidance.  Provide support groups. </a:t>
            </a:r>
            <a:r>
              <a:rPr lang="en-US" dirty="0" smtClean="0"/>
              <a:t>Create </a:t>
            </a:r>
            <a:r>
              <a:rPr lang="en-US" dirty="0"/>
              <a:t>training.  Pair people up with mentors. </a:t>
            </a:r>
            <a:r>
              <a:rPr lang="en-US" dirty="0" smtClean="0"/>
              <a:t>Create </a:t>
            </a:r>
            <a:r>
              <a:rPr lang="en-US" dirty="0"/>
              <a:t>peer pressure and social proof.  Behavior is contagious.</a:t>
            </a:r>
          </a:p>
          <a:p>
            <a:endParaRPr lang="en-US"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91400" y="55502"/>
            <a:ext cx="1619250" cy="1710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93699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custDataLst>
              <p:tags r:id="rId2"/>
            </p:custDataLst>
          </p:nvPr>
        </p:nvSpPr>
        <p:spPr>
          <a:xfrm>
            <a:off x="304800" y="228600"/>
            <a:ext cx="6248400" cy="884237"/>
          </a:xfrm>
        </p:spPr>
        <p:txBody>
          <a:bodyPr/>
          <a:lstStyle/>
          <a:p>
            <a:pPr algn="ctr" eaLnBrk="1" hangingPunct="1"/>
            <a:r>
              <a:rPr lang="en-US" sz="6000" b="1" dirty="0" smtClean="0"/>
              <a:t>Paths</a:t>
            </a:r>
          </a:p>
        </p:txBody>
      </p:sp>
      <p:sp>
        <p:nvSpPr>
          <p:cNvPr id="4099" name="Rectangle 3"/>
          <p:cNvSpPr>
            <a:spLocks noGrp="1" noChangeArrowheads="1"/>
          </p:cNvSpPr>
          <p:nvPr>
            <p:ph type="body" sz="half" idx="1"/>
            <p:custDataLst>
              <p:tags r:id="rId3"/>
            </p:custDataLst>
          </p:nvPr>
        </p:nvSpPr>
        <p:spPr>
          <a:xfrm>
            <a:off x="381000" y="1447800"/>
            <a:ext cx="8610600" cy="4419600"/>
          </a:xfrm>
        </p:spPr>
        <p:txBody>
          <a:bodyPr/>
          <a:lstStyle/>
          <a:p>
            <a:pPr eaLnBrk="1" hangingPunct="1">
              <a:spcBef>
                <a:spcPts val="0"/>
              </a:spcBef>
              <a:spcAft>
                <a:spcPts val="1200"/>
              </a:spcAft>
            </a:pPr>
            <a:r>
              <a:rPr lang="en-US" sz="4800" spc="-80" dirty="0" smtClean="0"/>
              <a:t>In mixed groups, generate some ideas for some possible paths for our elephant and rider.</a:t>
            </a:r>
          </a:p>
          <a:p>
            <a:pPr eaLnBrk="1" hangingPunct="1">
              <a:spcBef>
                <a:spcPts val="0"/>
              </a:spcBef>
              <a:spcAft>
                <a:spcPts val="1200"/>
              </a:spcAft>
            </a:pPr>
            <a:r>
              <a:rPr lang="en-US" sz="4800" spc="-80" dirty="0" smtClean="0"/>
              <a:t>Be prepared to report out</a:t>
            </a:r>
          </a:p>
          <a:p>
            <a:pPr eaLnBrk="1" hangingPunct="1">
              <a:spcBef>
                <a:spcPts val="0"/>
              </a:spcBef>
              <a:spcAft>
                <a:spcPts val="1200"/>
              </a:spcAft>
            </a:pPr>
            <a:r>
              <a:rPr lang="en-US" sz="4800" spc="-80" dirty="0" smtClean="0"/>
              <a:t>Weighted voting</a:t>
            </a:r>
          </a:p>
        </p:txBody>
      </p:sp>
      <p:pic>
        <p:nvPicPr>
          <p:cNvPr id="6" name="Picture 3" descr="Logotiff"/>
          <p:cNvPicPr>
            <a:picLocks noChangeAspect="1" noChangeArrowheads="1"/>
          </p:cNvPicPr>
          <p:nvPr>
            <p:custDataLst>
              <p:tags r:id="rId4"/>
            </p:custDataLst>
          </p:nvPr>
        </p:nvPicPr>
        <p:blipFill>
          <a:blip r:embed="rId7">
            <a:extLst>
              <a:ext uri="{28A0092B-C50C-407E-A947-70E740481C1C}">
                <a14:useLocalDpi xmlns:a14="http://schemas.microsoft.com/office/drawing/2010/main" val="0"/>
              </a:ext>
            </a:extLst>
          </a:blip>
          <a:srcRect/>
          <a:stretch>
            <a:fillRect/>
          </a:stretch>
        </p:blipFill>
        <p:spPr bwMode="auto">
          <a:xfrm>
            <a:off x="6715125" y="147638"/>
            <a:ext cx="2276475"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4993012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custDataLst>
              <p:tags r:id="rId2"/>
            </p:custDataLst>
          </p:nvPr>
        </p:nvSpPr>
        <p:spPr>
          <a:xfrm>
            <a:off x="304800" y="228600"/>
            <a:ext cx="6248400" cy="884237"/>
          </a:xfrm>
        </p:spPr>
        <p:txBody>
          <a:bodyPr/>
          <a:lstStyle/>
          <a:p>
            <a:pPr algn="ctr" eaLnBrk="1" hangingPunct="1"/>
            <a:r>
              <a:rPr lang="en-US" sz="6000" b="1" dirty="0" smtClean="0"/>
              <a:t>First Steps</a:t>
            </a:r>
          </a:p>
        </p:txBody>
      </p:sp>
      <p:sp>
        <p:nvSpPr>
          <p:cNvPr id="4099" name="Rectangle 3"/>
          <p:cNvSpPr>
            <a:spLocks noGrp="1" noChangeArrowheads="1"/>
          </p:cNvSpPr>
          <p:nvPr>
            <p:ph type="body" sz="half" idx="1"/>
            <p:custDataLst>
              <p:tags r:id="rId3"/>
            </p:custDataLst>
          </p:nvPr>
        </p:nvSpPr>
        <p:spPr>
          <a:xfrm>
            <a:off x="381000" y="1447800"/>
            <a:ext cx="8610600" cy="4419600"/>
          </a:xfrm>
        </p:spPr>
        <p:txBody>
          <a:bodyPr/>
          <a:lstStyle/>
          <a:p>
            <a:pPr eaLnBrk="1" hangingPunct="1">
              <a:spcBef>
                <a:spcPts val="0"/>
              </a:spcBef>
              <a:spcAft>
                <a:spcPts val="1200"/>
              </a:spcAft>
            </a:pPr>
            <a:r>
              <a:rPr lang="en-US" sz="4800" spc="-80" dirty="0" smtClean="0"/>
              <a:t>Choose one of the prioritized paths.</a:t>
            </a:r>
          </a:p>
          <a:p>
            <a:pPr eaLnBrk="1" hangingPunct="1">
              <a:spcBef>
                <a:spcPts val="0"/>
              </a:spcBef>
              <a:spcAft>
                <a:spcPts val="1200"/>
              </a:spcAft>
            </a:pPr>
            <a:r>
              <a:rPr lang="en-US" sz="4800" spc="-80" dirty="0" smtClean="0"/>
              <a:t>What might be the first steps down the path(s)?</a:t>
            </a:r>
          </a:p>
          <a:p>
            <a:pPr eaLnBrk="1" hangingPunct="1">
              <a:spcBef>
                <a:spcPts val="0"/>
              </a:spcBef>
              <a:spcAft>
                <a:spcPts val="1200"/>
              </a:spcAft>
            </a:pPr>
            <a:endParaRPr lang="en-US" sz="4800" spc="-80" dirty="0" smtClean="0"/>
          </a:p>
        </p:txBody>
      </p:sp>
      <p:pic>
        <p:nvPicPr>
          <p:cNvPr id="6" name="Picture 3" descr="Logotiff"/>
          <p:cNvPicPr>
            <a:picLocks noChangeAspect="1" noChangeArrowheads="1"/>
          </p:cNvPicPr>
          <p:nvPr>
            <p:custDataLst>
              <p:tags r:id="rId4"/>
            </p:custDataLst>
          </p:nvPr>
        </p:nvPicPr>
        <p:blipFill>
          <a:blip r:embed="rId7">
            <a:extLst>
              <a:ext uri="{28A0092B-C50C-407E-A947-70E740481C1C}">
                <a14:useLocalDpi xmlns:a14="http://schemas.microsoft.com/office/drawing/2010/main" val="0"/>
              </a:ext>
            </a:extLst>
          </a:blip>
          <a:srcRect/>
          <a:stretch>
            <a:fillRect/>
          </a:stretch>
        </p:blipFill>
        <p:spPr bwMode="auto">
          <a:xfrm>
            <a:off x="6715125" y="147638"/>
            <a:ext cx="2276475"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0632943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6400" y="-76200"/>
            <a:ext cx="5772150" cy="6926580"/>
          </a:xfrm>
          <a:prstGeom prst="rect">
            <a:avLst/>
          </a:prstGeom>
        </p:spPr>
      </p:pic>
      <p:sp>
        <p:nvSpPr>
          <p:cNvPr id="8" name="Rectangle 2"/>
          <p:cNvSpPr txBox="1">
            <a:spLocks noChangeArrowheads="1"/>
          </p:cNvSpPr>
          <p:nvPr>
            <p:custDataLst>
              <p:tags r:id="rId2"/>
            </p:custDataLst>
          </p:nvPr>
        </p:nvSpPr>
        <p:spPr bwMode="auto">
          <a:xfrm rot="16200000">
            <a:off x="-3215481" y="3063082"/>
            <a:ext cx="8077200"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eaLnBrk="1" hangingPunct="1"/>
            <a:r>
              <a:rPr lang="en-US" sz="6000" b="1" dirty="0" smtClean="0">
                <a:solidFill>
                  <a:schemeClr val="bg1"/>
                </a:solidFill>
              </a:rPr>
              <a:t>State Ed Update</a:t>
            </a:r>
          </a:p>
        </p:txBody>
      </p:sp>
    </p:spTree>
    <p:custDataLst>
      <p:tags r:id="rId1"/>
    </p:custDataLst>
    <p:extLst>
      <p:ext uri="{BB962C8B-B14F-4D97-AF65-F5344CB8AC3E}">
        <p14:creationId xmlns:p14="http://schemas.microsoft.com/office/powerpoint/2010/main" val="12822590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1904500431"/>
              </p:ext>
            </p:extLst>
          </p:nvPr>
        </p:nvGraphicFramePr>
        <p:xfrm>
          <a:off x="457200" y="228600"/>
          <a:ext cx="8229600" cy="64008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1"/>
          <p:cNvSpPr txBox="1"/>
          <p:nvPr/>
        </p:nvSpPr>
        <p:spPr>
          <a:xfrm>
            <a:off x="4572000" y="2122283"/>
            <a:ext cx="2895600" cy="115431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auto">
              <a:spcBef>
                <a:spcPts val="0"/>
              </a:spcBef>
              <a:spcAft>
                <a:spcPts val="0"/>
              </a:spcAft>
            </a:pPr>
            <a:r>
              <a:rPr lang="en-US" sz="3200" dirty="0" smtClean="0">
                <a:solidFill>
                  <a:prstClr val="white"/>
                </a:solidFill>
              </a:rPr>
              <a:t>6 districts</a:t>
            </a:r>
            <a:endParaRPr lang="en-US" sz="3200" dirty="0">
              <a:solidFill>
                <a:prstClr val="white"/>
              </a:solidFill>
            </a:endParaRPr>
          </a:p>
        </p:txBody>
      </p:sp>
    </p:spTree>
    <p:extLst>
      <p:ext uri="{BB962C8B-B14F-4D97-AF65-F5344CB8AC3E}">
        <p14:creationId xmlns:p14="http://schemas.microsoft.com/office/powerpoint/2010/main" val="76761243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custDataLst>
              <p:tags r:id="rId2"/>
            </p:custDataLst>
          </p:nvPr>
        </p:nvSpPr>
        <p:spPr>
          <a:xfrm>
            <a:off x="304800" y="228600"/>
            <a:ext cx="6248400" cy="884237"/>
          </a:xfrm>
        </p:spPr>
        <p:txBody>
          <a:bodyPr/>
          <a:lstStyle/>
          <a:p>
            <a:pPr algn="ctr" eaLnBrk="1" hangingPunct="1"/>
            <a:r>
              <a:rPr lang="en-US" sz="6000" b="1" dirty="0" smtClean="0"/>
              <a:t>Accountability</a:t>
            </a:r>
          </a:p>
        </p:txBody>
      </p:sp>
      <p:sp>
        <p:nvSpPr>
          <p:cNvPr id="4099" name="Rectangle 3"/>
          <p:cNvSpPr>
            <a:spLocks noGrp="1" noChangeArrowheads="1"/>
          </p:cNvSpPr>
          <p:nvPr>
            <p:ph type="body" sz="half" idx="1"/>
            <p:custDataLst>
              <p:tags r:id="rId3"/>
            </p:custDataLst>
          </p:nvPr>
        </p:nvSpPr>
        <p:spPr>
          <a:xfrm>
            <a:off x="381000" y="1447800"/>
            <a:ext cx="8610600" cy="5486400"/>
          </a:xfrm>
        </p:spPr>
        <p:txBody>
          <a:bodyPr/>
          <a:lstStyle/>
          <a:p>
            <a:pPr eaLnBrk="1" hangingPunct="1">
              <a:spcBef>
                <a:spcPts val="0"/>
              </a:spcBef>
              <a:spcAft>
                <a:spcPts val="1200"/>
              </a:spcAft>
            </a:pPr>
            <a:r>
              <a:rPr lang="en-US" sz="4800" spc="-80" dirty="0" smtClean="0"/>
              <a:t>8 more OCM districts</a:t>
            </a:r>
          </a:p>
          <a:p>
            <a:pPr eaLnBrk="1" hangingPunct="1">
              <a:spcBef>
                <a:spcPts val="0"/>
              </a:spcBef>
              <a:spcAft>
                <a:spcPts val="1200"/>
              </a:spcAft>
            </a:pPr>
            <a:r>
              <a:rPr lang="en-US" sz="4800" spc="-80" dirty="0" smtClean="0"/>
              <a:t>Primarily 3-8 SWD</a:t>
            </a:r>
          </a:p>
          <a:p>
            <a:pPr eaLnBrk="1" hangingPunct="1">
              <a:spcBef>
                <a:spcPts val="0"/>
              </a:spcBef>
              <a:spcAft>
                <a:spcPts val="1200"/>
              </a:spcAft>
            </a:pPr>
            <a:r>
              <a:rPr lang="en-US" sz="4800" spc="-80" dirty="0" smtClean="0"/>
              <a:t>SQRs</a:t>
            </a:r>
          </a:p>
          <a:p>
            <a:pPr eaLnBrk="1" hangingPunct="1">
              <a:spcBef>
                <a:spcPts val="0"/>
              </a:spcBef>
              <a:spcAft>
                <a:spcPts val="1200"/>
              </a:spcAft>
            </a:pPr>
            <a:r>
              <a:rPr lang="en-US" sz="4800" spc="-80" dirty="0"/>
              <a:t>Q</a:t>
            </a:r>
            <a:r>
              <a:rPr lang="en-US" sz="4800" spc="-80" dirty="0" smtClean="0"/>
              <a:t>IPS</a:t>
            </a:r>
          </a:p>
          <a:p>
            <a:pPr eaLnBrk="1" hangingPunct="1">
              <a:spcBef>
                <a:spcPts val="0"/>
              </a:spcBef>
              <a:spcAft>
                <a:spcPts val="1200"/>
              </a:spcAft>
            </a:pPr>
            <a:r>
              <a:rPr lang="en-US" sz="4800" spc="-80" dirty="0" smtClean="0"/>
              <a:t>CEPS</a:t>
            </a:r>
          </a:p>
          <a:p>
            <a:pPr eaLnBrk="1" hangingPunct="1">
              <a:spcBef>
                <a:spcPts val="0"/>
              </a:spcBef>
              <a:spcAft>
                <a:spcPts val="1200"/>
              </a:spcAft>
            </a:pPr>
            <a:r>
              <a:rPr lang="en-US" sz="4800" spc="-80" dirty="0" smtClean="0"/>
              <a:t>%$*@!</a:t>
            </a:r>
          </a:p>
        </p:txBody>
      </p:sp>
      <p:pic>
        <p:nvPicPr>
          <p:cNvPr id="6" name="Picture 3" descr="Logotiff"/>
          <p:cNvPicPr>
            <a:picLocks noChangeAspect="1" noChangeArrowheads="1"/>
          </p:cNvPicPr>
          <p:nvPr>
            <p:custDataLst>
              <p:tags r:id="rId4"/>
            </p:custDataLst>
          </p:nvPr>
        </p:nvPicPr>
        <p:blipFill>
          <a:blip r:embed="rId7">
            <a:extLst>
              <a:ext uri="{28A0092B-C50C-407E-A947-70E740481C1C}">
                <a14:useLocalDpi xmlns:a14="http://schemas.microsoft.com/office/drawing/2010/main" val="0"/>
              </a:ext>
            </a:extLst>
          </a:blip>
          <a:srcRect/>
          <a:stretch>
            <a:fillRect/>
          </a:stretch>
        </p:blipFill>
        <p:spPr bwMode="auto">
          <a:xfrm>
            <a:off x="6715125" y="147638"/>
            <a:ext cx="2276475"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1930521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custDataLst>
              <p:tags r:id="rId2"/>
            </p:custDataLst>
          </p:nvPr>
        </p:nvSpPr>
        <p:spPr>
          <a:xfrm>
            <a:off x="304800" y="228600"/>
            <a:ext cx="6248400" cy="884237"/>
          </a:xfrm>
        </p:spPr>
        <p:txBody>
          <a:bodyPr/>
          <a:lstStyle/>
          <a:p>
            <a:pPr algn="ctr" eaLnBrk="1" hangingPunct="1"/>
            <a:r>
              <a:rPr lang="en-US" sz="6000" b="1" dirty="0" smtClean="0"/>
              <a:t>Calendars</a:t>
            </a:r>
          </a:p>
        </p:txBody>
      </p:sp>
      <p:sp>
        <p:nvSpPr>
          <p:cNvPr id="4099" name="Rectangle 3"/>
          <p:cNvSpPr>
            <a:spLocks noGrp="1" noChangeArrowheads="1"/>
          </p:cNvSpPr>
          <p:nvPr>
            <p:ph type="body" sz="half" idx="1"/>
            <p:custDataLst>
              <p:tags r:id="rId3"/>
            </p:custDataLst>
          </p:nvPr>
        </p:nvSpPr>
        <p:spPr>
          <a:xfrm>
            <a:off x="381000" y="1447800"/>
            <a:ext cx="8610600" cy="5486400"/>
          </a:xfrm>
        </p:spPr>
        <p:txBody>
          <a:bodyPr/>
          <a:lstStyle/>
          <a:p>
            <a:pPr eaLnBrk="1" hangingPunct="1">
              <a:spcBef>
                <a:spcPts val="0"/>
              </a:spcBef>
              <a:spcAft>
                <a:spcPts val="1200"/>
              </a:spcAft>
            </a:pPr>
            <a:r>
              <a:rPr lang="en-US" sz="4800" spc="-80" dirty="0" smtClean="0"/>
              <a:t>January 2012 just released</a:t>
            </a:r>
          </a:p>
          <a:p>
            <a:pPr eaLnBrk="1" hangingPunct="1">
              <a:spcBef>
                <a:spcPts val="0"/>
              </a:spcBef>
              <a:spcAft>
                <a:spcPts val="1200"/>
              </a:spcAft>
            </a:pPr>
            <a:r>
              <a:rPr lang="en-US" sz="4800" spc="-80" dirty="0" smtClean="0"/>
              <a:t>3-8 draft is in circulation</a:t>
            </a:r>
          </a:p>
          <a:p>
            <a:pPr eaLnBrk="1" hangingPunct="1">
              <a:spcBef>
                <a:spcPts val="0"/>
              </a:spcBef>
              <a:spcAft>
                <a:spcPts val="1200"/>
              </a:spcAft>
            </a:pPr>
            <a:r>
              <a:rPr lang="en-US" sz="4800" spc="-80" dirty="0" smtClean="0"/>
              <a:t>June Regents week not changing (this year)</a:t>
            </a:r>
          </a:p>
          <a:p>
            <a:pPr eaLnBrk="1" hangingPunct="1">
              <a:spcBef>
                <a:spcPts val="0"/>
              </a:spcBef>
              <a:spcAft>
                <a:spcPts val="1200"/>
              </a:spcAft>
            </a:pPr>
            <a:endParaRPr lang="en-US" sz="4400" spc="-80" dirty="0" smtClean="0"/>
          </a:p>
        </p:txBody>
      </p:sp>
      <p:pic>
        <p:nvPicPr>
          <p:cNvPr id="6" name="Picture 3" descr="Logotiff"/>
          <p:cNvPicPr>
            <a:picLocks noChangeAspect="1" noChangeArrowheads="1"/>
          </p:cNvPicPr>
          <p:nvPr>
            <p:custDataLst>
              <p:tags r:id="rId4"/>
            </p:custDataLst>
          </p:nvPr>
        </p:nvPicPr>
        <p:blipFill>
          <a:blip r:embed="rId7">
            <a:extLst>
              <a:ext uri="{28A0092B-C50C-407E-A947-70E740481C1C}">
                <a14:useLocalDpi xmlns:a14="http://schemas.microsoft.com/office/drawing/2010/main" val="0"/>
              </a:ext>
            </a:extLst>
          </a:blip>
          <a:srcRect/>
          <a:stretch>
            <a:fillRect/>
          </a:stretch>
        </p:blipFill>
        <p:spPr bwMode="auto">
          <a:xfrm>
            <a:off x="6715125" y="147638"/>
            <a:ext cx="2276475"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6771154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custDataLst>
              <p:tags r:id="rId2"/>
            </p:custDataLst>
          </p:nvPr>
        </p:nvSpPr>
        <p:spPr>
          <a:xfrm>
            <a:off x="304800" y="228600"/>
            <a:ext cx="6248400" cy="884237"/>
          </a:xfrm>
        </p:spPr>
        <p:txBody>
          <a:bodyPr/>
          <a:lstStyle/>
          <a:p>
            <a:pPr algn="ctr" eaLnBrk="1" hangingPunct="1"/>
            <a:r>
              <a:rPr lang="en-US" sz="6000" b="1" dirty="0" smtClean="0"/>
              <a:t>Scoring</a:t>
            </a:r>
            <a:endParaRPr lang="en-US" sz="6000" b="1" dirty="0" smtClean="0"/>
          </a:p>
        </p:txBody>
      </p:sp>
      <p:sp>
        <p:nvSpPr>
          <p:cNvPr id="4099" name="Rectangle 3"/>
          <p:cNvSpPr>
            <a:spLocks noGrp="1" noChangeArrowheads="1"/>
          </p:cNvSpPr>
          <p:nvPr>
            <p:ph type="body" sz="half" idx="1"/>
            <p:custDataLst>
              <p:tags r:id="rId3"/>
            </p:custDataLst>
          </p:nvPr>
        </p:nvSpPr>
        <p:spPr>
          <a:xfrm>
            <a:off x="381000" y="1447800"/>
            <a:ext cx="8610600" cy="5486400"/>
          </a:xfrm>
        </p:spPr>
        <p:txBody>
          <a:bodyPr/>
          <a:lstStyle/>
          <a:p>
            <a:pPr eaLnBrk="1" hangingPunct="1">
              <a:spcBef>
                <a:spcPts val="0"/>
              </a:spcBef>
              <a:spcAft>
                <a:spcPts val="1200"/>
              </a:spcAft>
            </a:pPr>
            <a:r>
              <a:rPr lang="en-US" sz="4800" spc="-80" dirty="0" smtClean="0"/>
              <a:t>Can’t score your own</a:t>
            </a:r>
          </a:p>
          <a:p>
            <a:pPr eaLnBrk="1" hangingPunct="1">
              <a:spcBef>
                <a:spcPts val="0"/>
              </a:spcBef>
              <a:spcAft>
                <a:spcPts val="1200"/>
              </a:spcAft>
            </a:pPr>
            <a:r>
              <a:rPr lang="en-US" sz="4800" spc="-80" dirty="0" smtClean="0"/>
              <a:t>Can proctor your own</a:t>
            </a:r>
          </a:p>
          <a:p>
            <a:pPr eaLnBrk="1" hangingPunct="1">
              <a:spcBef>
                <a:spcPts val="0"/>
              </a:spcBef>
              <a:spcAft>
                <a:spcPts val="1200"/>
              </a:spcAft>
            </a:pPr>
            <a:r>
              <a:rPr lang="en-US" sz="4800" spc="-80" dirty="0" smtClean="0"/>
              <a:t>More auditing</a:t>
            </a:r>
          </a:p>
          <a:p>
            <a:pPr eaLnBrk="1" hangingPunct="1">
              <a:spcBef>
                <a:spcPts val="0"/>
              </a:spcBef>
              <a:spcAft>
                <a:spcPts val="1200"/>
              </a:spcAft>
            </a:pPr>
            <a:r>
              <a:rPr lang="en-US" sz="4800" spc="-80" dirty="0" smtClean="0"/>
              <a:t>More central scanning</a:t>
            </a:r>
          </a:p>
          <a:p>
            <a:pPr eaLnBrk="1" hangingPunct="1">
              <a:spcBef>
                <a:spcPts val="0"/>
              </a:spcBef>
              <a:spcAft>
                <a:spcPts val="1200"/>
              </a:spcAft>
            </a:pPr>
            <a:r>
              <a:rPr lang="en-US" sz="4800" spc="-80" dirty="0" smtClean="0"/>
              <a:t>Longer storage</a:t>
            </a:r>
            <a:endParaRPr lang="en-US" sz="4800" spc="-80" dirty="0" smtClean="0"/>
          </a:p>
          <a:p>
            <a:pPr eaLnBrk="1" hangingPunct="1">
              <a:spcBef>
                <a:spcPts val="0"/>
              </a:spcBef>
              <a:spcAft>
                <a:spcPts val="1200"/>
              </a:spcAft>
            </a:pPr>
            <a:endParaRPr lang="en-US" sz="4400" spc="-80" dirty="0" smtClean="0"/>
          </a:p>
        </p:txBody>
      </p:sp>
      <p:pic>
        <p:nvPicPr>
          <p:cNvPr id="6" name="Picture 3" descr="Logotiff"/>
          <p:cNvPicPr>
            <a:picLocks noChangeAspect="1" noChangeArrowheads="1"/>
          </p:cNvPicPr>
          <p:nvPr>
            <p:custDataLst>
              <p:tags r:id="rId4"/>
            </p:custDataLst>
          </p:nvPr>
        </p:nvPicPr>
        <p:blipFill>
          <a:blip r:embed="rId7">
            <a:extLst>
              <a:ext uri="{28A0092B-C50C-407E-A947-70E740481C1C}">
                <a14:useLocalDpi xmlns:a14="http://schemas.microsoft.com/office/drawing/2010/main" val="0"/>
              </a:ext>
            </a:extLst>
          </a:blip>
          <a:srcRect/>
          <a:stretch>
            <a:fillRect/>
          </a:stretch>
        </p:blipFill>
        <p:spPr bwMode="auto">
          <a:xfrm>
            <a:off x="6715125" y="147638"/>
            <a:ext cx="2276475"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4549167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custDataLst>
              <p:tags r:id="rId2"/>
            </p:custDataLst>
          </p:nvPr>
        </p:nvSpPr>
        <p:spPr>
          <a:xfrm>
            <a:off x="304800" y="228600"/>
            <a:ext cx="6248400" cy="884237"/>
          </a:xfrm>
        </p:spPr>
        <p:txBody>
          <a:bodyPr/>
          <a:lstStyle/>
          <a:p>
            <a:pPr algn="ctr" eaLnBrk="1" hangingPunct="1"/>
            <a:r>
              <a:rPr lang="en-US" sz="6000" b="1" dirty="0" smtClean="0"/>
              <a:t>Scoring</a:t>
            </a:r>
            <a:endParaRPr lang="en-US" sz="6000" b="1" dirty="0" smtClean="0"/>
          </a:p>
        </p:txBody>
      </p:sp>
      <p:sp>
        <p:nvSpPr>
          <p:cNvPr id="4099" name="Rectangle 3"/>
          <p:cNvSpPr>
            <a:spLocks noGrp="1" noChangeArrowheads="1"/>
          </p:cNvSpPr>
          <p:nvPr>
            <p:ph type="body" sz="half" idx="1"/>
            <p:custDataLst>
              <p:tags r:id="rId3"/>
            </p:custDataLst>
          </p:nvPr>
        </p:nvSpPr>
        <p:spPr>
          <a:xfrm>
            <a:off x="381000" y="1447800"/>
            <a:ext cx="8610600" cy="5486400"/>
          </a:xfrm>
        </p:spPr>
        <p:txBody>
          <a:bodyPr/>
          <a:lstStyle/>
          <a:p>
            <a:pPr eaLnBrk="1" hangingPunct="1">
              <a:spcBef>
                <a:spcPts val="0"/>
              </a:spcBef>
              <a:spcAft>
                <a:spcPts val="1200"/>
              </a:spcAft>
            </a:pPr>
            <a:r>
              <a:rPr lang="en-US" sz="4800" spc="-80" dirty="0" smtClean="0"/>
              <a:t>BCIC committee first meeting: Monday, October 24</a:t>
            </a:r>
            <a:r>
              <a:rPr lang="en-US" sz="4800" spc="-80" baseline="30000" dirty="0" smtClean="0"/>
              <a:t>th</a:t>
            </a:r>
            <a:r>
              <a:rPr lang="en-US" sz="4800" spc="-80" dirty="0" smtClean="0"/>
              <a:t>, 2:00pm, Henry Large Conference Room</a:t>
            </a:r>
            <a:endParaRPr lang="en-US" sz="4800" spc="-80" dirty="0" smtClean="0"/>
          </a:p>
          <a:p>
            <a:pPr eaLnBrk="1" hangingPunct="1">
              <a:spcBef>
                <a:spcPts val="0"/>
              </a:spcBef>
              <a:spcAft>
                <a:spcPts val="1200"/>
              </a:spcAft>
            </a:pPr>
            <a:endParaRPr lang="en-US" sz="4400" spc="-80" dirty="0" smtClean="0"/>
          </a:p>
        </p:txBody>
      </p:sp>
      <p:pic>
        <p:nvPicPr>
          <p:cNvPr id="6" name="Picture 3" descr="Logotiff"/>
          <p:cNvPicPr>
            <a:picLocks noChangeAspect="1" noChangeArrowheads="1"/>
          </p:cNvPicPr>
          <p:nvPr>
            <p:custDataLst>
              <p:tags r:id="rId4"/>
            </p:custDataLst>
          </p:nvPr>
        </p:nvPicPr>
        <p:blipFill>
          <a:blip r:embed="rId7">
            <a:extLst>
              <a:ext uri="{28A0092B-C50C-407E-A947-70E740481C1C}">
                <a14:useLocalDpi xmlns:a14="http://schemas.microsoft.com/office/drawing/2010/main" val="0"/>
              </a:ext>
            </a:extLst>
          </a:blip>
          <a:srcRect/>
          <a:stretch>
            <a:fillRect/>
          </a:stretch>
        </p:blipFill>
        <p:spPr bwMode="auto">
          <a:xfrm>
            <a:off x="6715125" y="147638"/>
            <a:ext cx="2276475"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9893253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custDataLst>
              <p:tags r:id="rId2"/>
            </p:custDataLst>
          </p:nvPr>
        </p:nvSpPr>
        <p:spPr>
          <a:xfrm>
            <a:off x="304800" y="228600"/>
            <a:ext cx="6248400" cy="884237"/>
          </a:xfrm>
        </p:spPr>
        <p:txBody>
          <a:bodyPr/>
          <a:lstStyle/>
          <a:p>
            <a:pPr algn="ctr" eaLnBrk="1" hangingPunct="1"/>
            <a:r>
              <a:rPr lang="en-US" sz="6000" b="1" dirty="0" smtClean="0"/>
              <a:t>DASA</a:t>
            </a:r>
            <a:endParaRPr lang="en-US" sz="6000" b="1" dirty="0" smtClean="0"/>
          </a:p>
        </p:txBody>
      </p:sp>
      <p:sp>
        <p:nvSpPr>
          <p:cNvPr id="4099" name="Rectangle 3"/>
          <p:cNvSpPr>
            <a:spLocks noGrp="1" noChangeArrowheads="1"/>
          </p:cNvSpPr>
          <p:nvPr>
            <p:ph type="body" sz="half" idx="1"/>
            <p:custDataLst>
              <p:tags r:id="rId3"/>
            </p:custDataLst>
          </p:nvPr>
        </p:nvSpPr>
        <p:spPr>
          <a:xfrm>
            <a:off x="381000" y="1447800"/>
            <a:ext cx="8610600" cy="5486400"/>
          </a:xfrm>
        </p:spPr>
        <p:txBody>
          <a:bodyPr/>
          <a:lstStyle/>
          <a:p>
            <a:pPr eaLnBrk="1" hangingPunct="1">
              <a:spcBef>
                <a:spcPts val="0"/>
              </a:spcBef>
              <a:spcAft>
                <a:spcPts val="1200"/>
              </a:spcAft>
            </a:pPr>
            <a:r>
              <a:rPr lang="en-US" sz="4800" spc="-80" dirty="0" smtClean="0"/>
              <a:t>Task force still working</a:t>
            </a:r>
          </a:p>
          <a:p>
            <a:pPr eaLnBrk="1" hangingPunct="1">
              <a:spcBef>
                <a:spcPts val="0"/>
              </a:spcBef>
              <a:spcAft>
                <a:spcPts val="1200"/>
              </a:spcAft>
            </a:pPr>
            <a:r>
              <a:rPr lang="en-US" sz="4800" spc="-80" dirty="0" smtClean="0"/>
              <a:t>Regulations in winter/spring</a:t>
            </a:r>
          </a:p>
          <a:p>
            <a:pPr eaLnBrk="1" hangingPunct="1">
              <a:spcBef>
                <a:spcPts val="0"/>
              </a:spcBef>
              <a:spcAft>
                <a:spcPts val="1200"/>
              </a:spcAft>
            </a:pPr>
            <a:r>
              <a:rPr lang="en-US" sz="4800" spc="-80" dirty="0" smtClean="0"/>
              <a:t>Wait for it…</a:t>
            </a:r>
            <a:endParaRPr lang="en-US" sz="4800" spc="-80" dirty="0" smtClean="0"/>
          </a:p>
          <a:p>
            <a:pPr eaLnBrk="1" hangingPunct="1">
              <a:spcBef>
                <a:spcPts val="0"/>
              </a:spcBef>
              <a:spcAft>
                <a:spcPts val="1200"/>
              </a:spcAft>
            </a:pPr>
            <a:endParaRPr lang="en-US" sz="4400" spc="-80" dirty="0" smtClean="0"/>
          </a:p>
        </p:txBody>
      </p:sp>
      <p:pic>
        <p:nvPicPr>
          <p:cNvPr id="6" name="Picture 3" descr="Logotiff"/>
          <p:cNvPicPr>
            <a:picLocks noChangeAspect="1" noChangeArrowheads="1"/>
          </p:cNvPicPr>
          <p:nvPr>
            <p:custDataLst>
              <p:tags r:id="rId4"/>
            </p:custDataLst>
          </p:nvPr>
        </p:nvPicPr>
        <p:blipFill>
          <a:blip r:embed="rId7">
            <a:extLst>
              <a:ext uri="{28A0092B-C50C-407E-A947-70E740481C1C}">
                <a14:useLocalDpi xmlns:a14="http://schemas.microsoft.com/office/drawing/2010/main" val="0"/>
              </a:ext>
            </a:extLst>
          </a:blip>
          <a:srcRect/>
          <a:stretch>
            <a:fillRect/>
          </a:stretch>
        </p:blipFill>
        <p:spPr bwMode="auto">
          <a:xfrm>
            <a:off x="6715125" y="147638"/>
            <a:ext cx="2276475"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6226935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custDataLst>
              <p:tags r:id="rId2"/>
            </p:custDataLst>
          </p:nvPr>
        </p:nvSpPr>
        <p:spPr>
          <a:xfrm>
            <a:off x="304800" y="228600"/>
            <a:ext cx="6248400" cy="884237"/>
          </a:xfrm>
        </p:spPr>
        <p:txBody>
          <a:bodyPr/>
          <a:lstStyle/>
          <a:p>
            <a:pPr algn="ctr" eaLnBrk="1" hangingPunct="1"/>
            <a:r>
              <a:rPr lang="en-US" sz="6000" b="1" dirty="0" smtClean="0"/>
              <a:t>DASA</a:t>
            </a:r>
            <a:endParaRPr lang="en-US" sz="6000" b="1" dirty="0" smtClean="0"/>
          </a:p>
        </p:txBody>
      </p:sp>
      <p:sp>
        <p:nvSpPr>
          <p:cNvPr id="4099" name="Rectangle 3"/>
          <p:cNvSpPr>
            <a:spLocks noGrp="1" noChangeArrowheads="1"/>
          </p:cNvSpPr>
          <p:nvPr>
            <p:ph type="body" sz="half" idx="1"/>
            <p:custDataLst>
              <p:tags r:id="rId3"/>
            </p:custDataLst>
          </p:nvPr>
        </p:nvSpPr>
        <p:spPr>
          <a:xfrm>
            <a:off x="381000" y="1447800"/>
            <a:ext cx="8610600" cy="5486400"/>
          </a:xfrm>
        </p:spPr>
        <p:txBody>
          <a:bodyPr/>
          <a:lstStyle/>
          <a:p>
            <a:pPr eaLnBrk="1" hangingPunct="1">
              <a:spcBef>
                <a:spcPts val="0"/>
              </a:spcBef>
              <a:spcAft>
                <a:spcPts val="1200"/>
              </a:spcAft>
            </a:pPr>
            <a:r>
              <a:rPr lang="en-US" sz="4800" spc="-80" dirty="0" smtClean="0"/>
              <a:t>Task force still working</a:t>
            </a:r>
          </a:p>
          <a:p>
            <a:pPr eaLnBrk="1" hangingPunct="1">
              <a:spcBef>
                <a:spcPts val="0"/>
              </a:spcBef>
              <a:spcAft>
                <a:spcPts val="1200"/>
              </a:spcAft>
            </a:pPr>
            <a:r>
              <a:rPr lang="en-US" sz="4800" spc="-80" dirty="0" smtClean="0"/>
              <a:t>Regulations in winter/spring</a:t>
            </a:r>
          </a:p>
          <a:p>
            <a:pPr eaLnBrk="1" hangingPunct="1">
              <a:spcBef>
                <a:spcPts val="0"/>
              </a:spcBef>
              <a:spcAft>
                <a:spcPts val="1200"/>
              </a:spcAft>
            </a:pPr>
            <a:r>
              <a:rPr lang="en-US" sz="4800" spc="-80" dirty="0" smtClean="0"/>
              <a:t>Wait for it…</a:t>
            </a:r>
            <a:endParaRPr lang="en-US" sz="4800" spc="-80" dirty="0" smtClean="0"/>
          </a:p>
          <a:p>
            <a:pPr eaLnBrk="1" hangingPunct="1">
              <a:spcBef>
                <a:spcPts val="0"/>
              </a:spcBef>
              <a:spcAft>
                <a:spcPts val="1200"/>
              </a:spcAft>
            </a:pPr>
            <a:endParaRPr lang="en-US" sz="4400" spc="-80" dirty="0" smtClean="0"/>
          </a:p>
        </p:txBody>
      </p:sp>
      <p:pic>
        <p:nvPicPr>
          <p:cNvPr id="6" name="Picture 3" descr="Logotiff"/>
          <p:cNvPicPr>
            <a:picLocks noChangeAspect="1" noChangeArrowheads="1"/>
          </p:cNvPicPr>
          <p:nvPr>
            <p:custDataLst>
              <p:tags r:id="rId4"/>
            </p:custDataLst>
          </p:nvPr>
        </p:nvPicPr>
        <p:blipFill>
          <a:blip r:embed="rId7">
            <a:extLst>
              <a:ext uri="{28A0092B-C50C-407E-A947-70E740481C1C}">
                <a14:useLocalDpi xmlns:a14="http://schemas.microsoft.com/office/drawing/2010/main" val="0"/>
              </a:ext>
            </a:extLst>
          </a:blip>
          <a:srcRect/>
          <a:stretch>
            <a:fillRect/>
          </a:stretch>
        </p:blipFill>
        <p:spPr bwMode="auto">
          <a:xfrm>
            <a:off x="6715125" y="147638"/>
            <a:ext cx="2276475"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3112998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custDataLst>
              <p:tags r:id="rId2"/>
            </p:custDataLst>
          </p:nvPr>
        </p:nvSpPr>
        <p:spPr>
          <a:xfrm>
            <a:off x="304800" y="228600"/>
            <a:ext cx="6248400" cy="884237"/>
          </a:xfrm>
        </p:spPr>
        <p:txBody>
          <a:bodyPr/>
          <a:lstStyle/>
          <a:p>
            <a:pPr algn="ctr" eaLnBrk="1" hangingPunct="1"/>
            <a:r>
              <a:rPr lang="en-US" sz="6000" b="1" dirty="0" smtClean="0"/>
              <a:t>Credit Recovery</a:t>
            </a:r>
            <a:endParaRPr lang="en-US" sz="6000" b="1" dirty="0" smtClean="0"/>
          </a:p>
        </p:txBody>
      </p:sp>
      <p:sp>
        <p:nvSpPr>
          <p:cNvPr id="4099" name="Rectangle 3"/>
          <p:cNvSpPr>
            <a:spLocks noGrp="1" noChangeArrowheads="1"/>
          </p:cNvSpPr>
          <p:nvPr>
            <p:ph type="body" sz="half" idx="1"/>
            <p:custDataLst>
              <p:tags r:id="rId3"/>
            </p:custDataLst>
          </p:nvPr>
        </p:nvSpPr>
        <p:spPr>
          <a:xfrm>
            <a:off x="381000" y="1447800"/>
            <a:ext cx="8610600" cy="5486400"/>
          </a:xfrm>
        </p:spPr>
        <p:txBody>
          <a:bodyPr/>
          <a:lstStyle/>
          <a:p>
            <a:pPr eaLnBrk="1" hangingPunct="1">
              <a:spcBef>
                <a:spcPts val="0"/>
              </a:spcBef>
              <a:spcAft>
                <a:spcPts val="1200"/>
              </a:spcAft>
            </a:pPr>
            <a:r>
              <a:rPr lang="en-US" sz="4800" spc="-80" dirty="0" smtClean="0"/>
              <a:t>More “cheating”</a:t>
            </a:r>
          </a:p>
          <a:p>
            <a:pPr eaLnBrk="1" hangingPunct="1">
              <a:spcBef>
                <a:spcPts val="0"/>
              </a:spcBef>
              <a:spcAft>
                <a:spcPts val="1200"/>
              </a:spcAft>
            </a:pPr>
            <a:r>
              <a:rPr lang="en-US" sz="4800" spc="-80" dirty="0" smtClean="0"/>
              <a:t>More oversight</a:t>
            </a:r>
            <a:endParaRPr lang="en-US" sz="4400" spc="-80" dirty="0" smtClean="0"/>
          </a:p>
        </p:txBody>
      </p:sp>
      <p:pic>
        <p:nvPicPr>
          <p:cNvPr id="6" name="Picture 3" descr="Logotiff"/>
          <p:cNvPicPr>
            <a:picLocks noChangeAspect="1" noChangeArrowheads="1"/>
          </p:cNvPicPr>
          <p:nvPr>
            <p:custDataLst>
              <p:tags r:id="rId4"/>
            </p:custDataLst>
          </p:nvPr>
        </p:nvPicPr>
        <p:blipFill>
          <a:blip r:embed="rId7">
            <a:extLst>
              <a:ext uri="{28A0092B-C50C-407E-A947-70E740481C1C}">
                <a14:useLocalDpi xmlns:a14="http://schemas.microsoft.com/office/drawing/2010/main" val="0"/>
              </a:ext>
            </a:extLst>
          </a:blip>
          <a:srcRect/>
          <a:stretch>
            <a:fillRect/>
          </a:stretch>
        </p:blipFill>
        <p:spPr bwMode="auto">
          <a:xfrm>
            <a:off x="6715125" y="147638"/>
            <a:ext cx="2276475"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5809132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custDataLst>
              <p:tags r:id="rId2"/>
            </p:custDataLst>
          </p:nvPr>
        </p:nvSpPr>
        <p:spPr>
          <a:xfrm>
            <a:off x="304800" y="228600"/>
            <a:ext cx="6248400" cy="884237"/>
          </a:xfrm>
        </p:spPr>
        <p:txBody>
          <a:bodyPr/>
          <a:lstStyle/>
          <a:p>
            <a:pPr algn="ctr" eaLnBrk="1" hangingPunct="1"/>
            <a:r>
              <a:rPr lang="en-US" sz="6000" b="1" dirty="0" smtClean="0"/>
              <a:t>More Testing</a:t>
            </a:r>
            <a:endParaRPr lang="en-US" sz="6000" b="1" dirty="0" smtClean="0"/>
          </a:p>
        </p:txBody>
      </p:sp>
      <p:sp>
        <p:nvSpPr>
          <p:cNvPr id="4099" name="Rectangle 3"/>
          <p:cNvSpPr>
            <a:spLocks noGrp="1" noChangeArrowheads="1"/>
          </p:cNvSpPr>
          <p:nvPr>
            <p:ph type="body" sz="half" idx="1"/>
            <p:custDataLst>
              <p:tags r:id="rId3"/>
            </p:custDataLst>
          </p:nvPr>
        </p:nvSpPr>
        <p:spPr>
          <a:xfrm>
            <a:off x="381000" y="1447800"/>
            <a:ext cx="8610600" cy="5486400"/>
          </a:xfrm>
        </p:spPr>
        <p:txBody>
          <a:bodyPr/>
          <a:lstStyle/>
          <a:p>
            <a:pPr eaLnBrk="1" hangingPunct="1">
              <a:spcBef>
                <a:spcPts val="0"/>
              </a:spcBef>
              <a:spcAft>
                <a:spcPts val="1200"/>
              </a:spcAft>
            </a:pPr>
            <a:r>
              <a:rPr lang="en-US" sz="4800" spc="-80" dirty="0" smtClean="0"/>
              <a:t>Required kindergarten screening test on the horizon</a:t>
            </a:r>
          </a:p>
          <a:p>
            <a:pPr eaLnBrk="1" hangingPunct="1">
              <a:spcBef>
                <a:spcPts val="0"/>
              </a:spcBef>
              <a:spcAft>
                <a:spcPts val="1200"/>
              </a:spcAft>
            </a:pPr>
            <a:r>
              <a:rPr lang="en-US" sz="4800" spc="-80" dirty="0" smtClean="0"/>
              <a:t>6-8 SS and science still planned</a:t>
            </a:r>
          </a:p>
          <a:p>
            <a:pPr eaLnBrk="1" hangingPunct="1">
              <a:spcBef>
                <a:spcPts val="0"/>
              </a:spcBef>
              <a:spcAft>
                <a:spcPts val="1200"/>
              </a:spcAft>
            </a:pPr>
            <a:r>
              <a:rPr lang="en-US" sz="4800" spc="-80" dirty="0" smtClean="0"/>
              <a:t>$$$ for more ELA and math?</a:t>
            </a:r>
          </a:p>
          <a:p>
            <a:pPr eaLnBrk="1" hangingPunct="1">
              <a:spcBef>
                <a:spcPts val="0"/>
              </a:spcBef>
              <a:spcAft>
                <a:spcPts val="1200"/>
              </a:spcAft>
            </a:pPr>
            <a:r>
              <a:rPr lang="en-US" sz="4800" spc="-80" dirty="0" smtClean="0"/>
              <a:t>Tech for online assessment</a:t>
            </a:r>
            <a:endParaRPr lang="en-US" sz="4400" spc="-80" dirty="0" smtClean="0"/>
          </a:p>
        </p:txBody>
      </p:sp>
      <p:pic>
        <p:nvPicPr>
          <p:cNvPr id="6" name="Picture 3" descr="Logotiff"/>
          <p:cNvPicPr>
            <a:picLocks noChangeAspect="1" noChangeArrowheads="1"/>
          </p:cNvPicPr>
          <p:nvPr>
            <p:custDataLst>
              <p:tags r:id="rId4"/>
            </p:custDataLst>
          </p:nvPr>
        </p:nvPicPr>
        <p:blipFill>
          <a:blip r:embed="rId7">
            <a:extLst>
              <a:ext uri="{28A0092B-C50C-407E-A947-70E740481C1C}">
                <a14:useLocalDpi xmlns:a14="http://schemas.microsoft.com/office/drawing/2010/main" val="0"/>
              </a:ext>
            </a:extLst>
          </a:blip>
          <a:srcRect/>
          <a:stretch>
            <a:fillRect/>
          </a:stretch>
        </p:blipFill>
        <p:spPr bwMode="auto">
          <a:xfrm>
            <a:off x="6715125" y="147638"/>
            <a:ext cx="2276475"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1461643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custDataLst>
              <p:tags r:id="rId2"/>
            </p:custDataLst>
          </p:nvPr>
        </p:nvSpPr>
        <p:spPr>
          <a:xfrm>
            <a:off x="457200" y="152400"/>
            <a:ext cx="5867400" cy="1470025"/>
          </a:xfrm>
        </p:spPr>
        <p:txBody>
          <a:bodyPr/>
          <a:lstStyle/>
          <a:p>
            <a:pPr eaLnBrk="1" hangingPunct="1"/>
            <a:r>
              <a:rPr lang="en-US" b="1" dirty="0" smtClean="0"/>
              <a:t>Legislative Updates</a:t>
            </a:r>
          </a:p>
        </p:txBody>
      </p:sp>
      <p:pic>
        <p:nvPicPr>
          <p:cNvPr id="6147" name="Picture 3" descr="Logotiff"/>
          <p:cNvPicPr>
            <a:picLocks noGrp="1" noChangeAspect="1" noChangeArrowheads="1"/>
          </p:cNvPicPr>
          <p:nvPr>
            <p:ph type="subTitle" idx="1"/>
            <p:custDataLst>
              <p:tags r:id="rId3"/>
            </p:custDataLst>
          </p:nvPr>
        </p:nvPicPr>
        <p:blipFill>
          <a:blip r:embed="rId8">
            <a:extLst>
              <a:ext uri="{28A0092B-C50C-407E-A947-70E740481C1C}">
                <a14:useLocalDpi xmlns:a14="http://schemas.microsoft.com/office/drawing/2010/main" val="0"/>
              </a:ext>
            </a:extLst>
          </a:blip>
          <a:srcRect/>
          <a:stretch>
            <a:fillRect/>
          </a:stretch>
        </p:blipFill>
        <p:spPr>
          <a:xfrm>
            <a:off x="6715125" y="147638"/>
            <a:ext cx="2276475" cy="538162"/>
          </a:xfrm>
          <a:noFill/>
        </p:spPr>
      </p:pic>
      <p:pic>
        <p:nvPicPr>
          <p:cNvPr id="6148" name="Picture 10" descr="albany_skyline"/>
          <p:cNvPicPr>
            <a:picLocks noChangeAspect="1" noChangeArrowheads="1"/>
          </p:cNvPicPr>
          <p:nvPr>
            <p:custDataLst>
              <p:tags r:id="rId4"/>
            </p:custDataLst>
          </p:nvPr>
        </p:nvPicPr>
        <p:blipFill>
          <a:blip r:embed="rId9">
            <a:extLst>
              <a:ext uri="{28A0092B-C50C-407E-A947-70E740481C1C}">
                <a14:useLocalDpi xmlns:a14="http://schemas.microsoft.com/office/drawing/2010/main" val="0"/>
              </a:ext>
            </a:extLst>
          </a:blip>
          <a:srcRect/>
          <a:stretch>
            <a:fillRect/>
          </a:stretch>
        </p:blipFill>
        <p:spPr bwMode="auto">
          <a:xfrm>
            <a:off x="914400" y="3657600"/>
            <a:ext cx="3838575" cy="2462213"/>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149" name="Picture 8" descr="nys_capitol-none-z0-w400-h300"/>
          <p:cNvPicPr>
            <a:picLocks noChangeAspect="1" noChangeArrowheads="1"/>
          </p:cNvPicPr>
          <p:nvPr>
            <p:custDataLst>
              <p:tags r:id="rId5"/>
            </p:custDataLst>
          </p:nvPr>
        </p:nvPicPr>
        <p:blipFill>
          <a:blip r:embed="rId10">
            <a:extLst>
              <a:ext uri="{28A0092B-C50C-407E-A947-70E740481C1C}">
                <a14:useLocalDpi xmlns:a14="http://schemas.microsoft.com/office/drawing/2010/main" val="0"/>
              </a:ext>
            </a:extLst>
          </a:blip>
          <a:srcRect/>
          <a:stretch>
            <a:fillRect/>
          </a:stretch>
        </p:blipFill>
        <p:spPr bwMode="auto">
          <a:xfrm>
            <a:off x="2133600" y="1524000"/>
            <a:ext cx="3810000" cy="28575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150" name="Picture 6" descr="20090608025910!NYSED"/>
          <p:cNvPicPr>
            <a:picLocks noChangeAspect="1" noChangeArrowheads="1"/>
          </p:cNvPicPr>
          <p:nvPr>
            <p:custDataLst>
              <p:tags r:id="rId6"/>
            </p:custDataLst>
          </p:nvPr>
        </p:nvPicPr>
        <p:blipFill>
          <a:blip r:embed="rId11">
            <a:extLst>
              <a:ext uri="{28A0092B-C50C-407E-A947-70E740481C1C}">
                <a14:useLocalDpi xmlns:a14="http://schemas.microsoft.com/office/drawing/2010/main" val="0"/>
              </a:ext>
            </a:extLst>
          </a:blip>
          <a:srcRect/>
          <a:stretch>
            <a:fillRect/>
          </a:stretch>
        </p:blipFill>
        <p:spPr bwMode="auto">
          <a:xfrm>
            <a:off x="5562600" y="1828800"/>
            <a:ext cx="2960688" cy="4429125"/>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5836221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custDataLst>
              <p:tags r:id="rId2"/>
            </p:custDataLst>
          </p:nvPr>
        </p:nvSpPr>
        <p:spPr>
          <a:xfrm>
            <a:off x="304800" y="228600"/>
            <a:ext cx="6248400" cy="884237"/>
          </a:xfrm>
        </p:spPr>
        <p:txBody>
          <a:bodyPr/>
          <a:lstStyle/>
          <a:p>
            <a:pPr algn="ctr" eaLnBrk="1" hangingPunct="1"/>
            <a:r>
              <a:rPr lang="en-US" sz="6000" b="1" dirty="0" smtClean="0"/>
              <a:t>Reeves &amp; Co!</a:t>
            </a:r>
          </a:p>
        </p:txBody>
      </p:sp>
      <p:sp>
        <p:nvSpPr>
          <p:cNvPr id="4099" name="Rectangle 3"/>
          <p:cNvSpPr>
            <a:spLocks noGrp="1" noChangeArrowheads="1"/>
          </p:cNvSpPr>
          <p:nvPr>
            <p:ph type="body" sz="half" idx="1"/>
            <p:custDataLst>
              <p:tags r:id="rId3"/>
            </p:custDataLst>
          </p:nvPr>
        </p:nvSpPr>
        <p:spPr>
          <a:xfrm>
            <a:off x="381000" y="1447800"/>
            <a:ext cx="8610600" cy="5105400"/>
          </a:xfrm>
        </p:spPr>
        <p:txBody>
          <a:bodyPr/>
          <a:lstStyle/>
          <a:p>
            <a:pPr eaLnBrk="1" hangingPunct="1">
              <a:spcBef>
                <a:spcPts val="0"/>
              </a:spcBef>
              <a:spcAft>
                <a:spcPts val="1200"/>
              </a:spcAft>
            </a:pPr>
            <a:r>
              <a:rPr lang="en-US" sz="4800" spc="-80" dirty="0" smtClean="0"/>
              <a:t>CCLS/Data Driven Instruction</a:t>
            </a:r>
          </a:p>
          <a:p>
            <a:pPr eaLnBrk="1" hangingPunct="1">
              <a:spcBef>
                <a:spcPts val="0"/>
              </a:spcBef>
              <a:spcAft>
                <a:spcPts val="1200"/>
              </a:spcAft>
            </a:pPr>
            <a:r>
              <a:rPr lang="en-US" sz="4800" spc="-80" dirty="0" smtClean="0"/>
              <a:t>November 15 &amp; 16</a:t>
            </a:r>
          </a:p>
          <a:p>
            <a:pPr eaLnBrk="1" hangingPunct="1">
              <a:spcBef>
                <a:spcPts val="0"/>
              </a:spcBef>
              <a:spcAft>
                <a:spcPts val="1200"/>
              </a:spcAft>
            </a:pPr>
            <a:r>
              <a:rPr lang="en-US" sz="4800" spc="-80" dirty="0" smtClean="0"/>
              <a:t>Driver’s Village</a:t>
            </a:r>
          </a:p>
          <a:p>
            <a:pPr eaLnBrk="1" hangingPunct="1">
              <a:spcBef>
                <a:spcPts val="0"/>
              </a:spcBef>
              <a:spcAft>
                <a:spcPts val="1200"/>
              </a:spcAft>
            </a:pPr>
            <a:r>
              <a:rPr lang="en-US" sz="4800" spc="-80" dirty="0" smtClean="0"/>
              <a:t>Reeves, Ainsworth, Lassiter, Besser &amp; others</a:t>
            </a:r>
          </a:p>
          <a:p>
            <a:pPr eaLnBrk="1" hangingPunct="1">
              <a:spcBef>
                <a:spcPts val="0"/>
              </a:spcBef>
              <a:spcAft>
                <a:spcPts val="1200"/>
              </a:spcAft>
            </a:pPr>
            <a:r>
              <a:rPr lang="en-US" sz="4800" spc="-80" dirty="0" smtClean="0"/>
              <a:t>Don’t Wait!</a:t>
            </a:r>
          </a:p>
          <a:p>
            <a:pPr eaLnBrk="1" hangingPunct="1">
              <a:spcBef>
                <a:spcPts val="0"/>
              </a:spcBef>
              <a:spcAft>
                <a:spcPts val="1200"/>
              </a:spcAft>
            </a:pPr>
            <a:endParaRPr lang="en-US" sz="4400" spc="-80" dirty="0" smtClean="0">
              <a:solidFill>
                <a:srgbClr val="0070C0"/>
              </a:solidFill>
            </a:endParaRPr>
          </a:p>
        </p:txBody>
      </p:sp>
      <p:pic>
        <p:nvPicPr>
          <p:cNvPr id="6" name="Picture 3" descr="Logotiff"/>
          <p:cNvPicPr>
            <a:picLocks noChangeAspect="1" noChangeArrowheads="1"/>
          </p:cNvPicPr>
          <p:nvPr>
            <p:custDataLst>
              <p:tags r:id="rId4"/>
            </p:custDataLst>
          </p:nvPr>
        </p:nvPicPr>
        <p:blipFill>
          <a:blip r:embed="rId7">
            <a:extLst>
              <a:ext uri="{28A0092B-C50C-407E-A947-70E740481C1C}">
                <a14:useLocalDpi xmlns:a14="http://schemas.microsoft.com/office/drawing/2010/main" val="0"/>
              </a:ext>
            </a:extLst>
          </a:blip>
          <a:srcRect/>
          <a:stretch>
            <a:fillRect/>
          </a:stretch>
        </p:blipFill>
        <p:spPr bwMode="auto">
          <a:xfrm>
            <a:off x="6715125" y="147638"/>
            <a:ext cx="2276475"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24600" y="5092390"/>
            <a:ext cx="2495550" cy="1460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5673353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1012588083"/>
              </p:ext>
            </p:extLst>
          </p:nvPr>
        </p:nvGraphicFramePr>
        <p:xfrm>
          <a:off x="457200" y="228600"/>
          <a:ext cx="8229600" cy="64008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1"/>
          <p:cNvSpPr txBox="1"/>
          <p:nvPr/>
        </p:nvSpPr>
        <p:spPr>
          <a:xfrm>
            <a:off x="3733800" y="1371600"/>
            <a:ext cx="2895600" cy="115431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auto">
              <a:spcBef>
                <a:spcPts val="0"/>
              </a:spcBef>
              <a:spcAft>
                <a:spcPts val="0"/>
              </a:spcAft>
            </a:pPr>
            <a:r>
              <a:rPr lang="en-US" sz="3200" dirty="0" smtClean="0">
                <a:solidFill>
                  <a:prstClr val="white"/>
                </a:solidFill>
              </a:rPr>
              <a:t>2</a:t>
            </a:r>
            <a:br>
              <a:rPr lang="en-US" sz="3200" dirty="0" smtClean="0">
                <a:solidFill>
                  <a:prstClr val="white"/>
                </a:solidFill>
              </a:rPr>
            </a:br>
            <a:r>
              <a:rPr lang="en-US" sz="3200" dirty="0" smtClean="0">
                <a:solidFill>
                  <a:prstClr val="white"/>
                </a:solidFill>
              </a:rPr>
              <a:t>districts</a:t>
            </a:r>
            <a:endParaRPr lang="en-US" sz="3200" dirty="0">
              <a:solidFill>
                <a:prstClr val="white"/>
              </a:solidFill>
            </a:endParaRPr>
          </a:p>
        </p:txBody>
      </p:sp>
    </p:spTree>
    <p:extLst>
      <p:ext uri="{BB962C8B-B14F-4D97-AF65-F5344CB8AC3E}">
        <p14:creationId xmlns:p14="http://schemas.microsoft.com/office/powerpoint/2010/main" val="15784099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custDataLst>
              <p:tags r:id="rId2"/>
            </p:custDataLst>
          </p:nvPr>
        </p:nvSpPr>
        <p:spPr>
          <a:xfrm>
            <a:off x="304800" y="228600"/>
            <a:ext cx="6248400" cy="884237"/>
          </a:xfrm>
        </p:spPr>
        <p:txBody>
          <a:bodyPr/>
          <a:lstStyle/>
          <a:p>
            <a:pPr algn="ctr" eaLnBrk="1" hangingPunct="1"/>
            <a:r>
              <a:rPr lang="en-US" sz="6000" b="1" dirty="0" smtClean="0"/>
              <a:t>CI&amp;A</a:t>
            </a:r>
          </a:p>
        </p:txBody>
      </p:sp>
      <p:pic>
        <p:nvPicPr>
          <p:cNvPr id="6" name="Picture 3" descr="Logotiff"/>
          <p:cNvPicPr>
            <a:picLocks noChangeAspect="1" noChangeArrowheads="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a:off x="6715125" y="147638"/>
            <a:ext cx="2276475"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67400" y="3733800"/>
            <a:ext cx="2787684" cy="266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3"/>
          <p:cNvSpPr txBox="1">
            <a:spLocks noChangeArrowheads="1"/>
          </p:cNvSpPr>
          <p:nvPr>
            <p:custDataLst>
              <p:tags r:id="rId4"/>
            </p:custDataLst>
          </p:nvPr>
        </p:nvSpPr>
        <p:spPr bwMode="auto">
          <a:xfrm>
            <a:off x="381000" y="1447800"/>
            <a:ext cx="86106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cs typeface="+mn-cs"/>
              </a:defRPr>
            </a:lvl2pPr>
            <a:lvl3pPr marL="1143000" indent="-228600" algn="l" rtl="0" eaLnBrk="0" fontAlgn="base" hangingPunct="0">
              <a:spcBef>
                <a:spcPct val="20000"/>
              </a:spcBef>
              <a:spcAft>
                <a:spcPct val="0"/>
              </a:spcAft>
              <a:buChar char="•"/>
              <a:defRPr sz="2000">
                <a:solidFill>
                  <a:schemeClr val="tx1"/>
                </a:solidFill>
                <a:latin typeface="+mn-lt"/>
                <a:cs typeface="+mn-cs"/>
              </a:defRPr>
            </a:lvl3pPr>
            <a:lvl4pPr marL="1600200" indent="-228600" algn="l" rtl="0" eaLnBrk="0" fontAlgn="base" hangingPunct="0">
              <a:spcBef>
                <a:spcPct val="20000"/>
              </a:spcBef>
              <a:spcAft>
                <a:spcPct val="0"/>
              </a:spcAft>
              <a:buChar char="–"/>
              <a:defRPr sz="1800">
                <a:solidFill>
                  <a:schemeClr val="tx1"/>
                </a:solidFill>
                <a:latin typeface="+mn-lt"/>
                <a:cs typeface="+mn-cs"/>
              </a:defRPr>
            </a:lvl4pPr>
            <a:lvl5pPr marL="2057400" indent="-228600" algn="l" rtl="0" eaLnBrk="0" fontAlgn="base" hangingPunct="0">
              <a:spcBef>
                <a:spcPct val="20000"/>
              </a:spcBef>
              <a:spcAft>
                <a:spcPct val="0"/>
              </a:spcAft>
              <a:buChar char="»"/>
              <a:defRPr sz="1800">
                <a:solidFill>
                  <a:schemeClr val="tx1"/>
                </a:solidFill>
                <a:latin typeface="+mn-lt"/>
                <a:cs typeface="+mn-cs"/>
              </a:defRPr>
            </a:lvl5pPr>
            <a:lvl6pPr marL="2514600" indent="-228600" algn="l" rtl="0" fontAlgn="base">
              <a:spcBef>
                <a:spcPct val="20000"/>
              </a:spcBef>
              <a:spcAft>
                <a:spcPct val="0"/>
              </a:spcAft>
              <a:buChar char="»"/>
              <a:defRPr sz="1800">
                <a:solidFill>
                  <a:schemeClr val="tx1"/>
                </a:solidFill>
                <a:latin typeface="+mn-lt"/>
                <a:cs typeface="+mn-cs"/>
              </a:defRPr>
            </a:lvl6pPr>
            <a:lvl7pPr marL="2971800" indent="-228600" algn="l" rtl="0" fontAlgn="base">
              <a:spcBef>
                <a:spcPct val="20000"/>
              </a:spcBef>
              <a:spcAft>
                <a:spcPct val="0"/>
              </a:spcAft>
              <a:buChar char="»"/>
              <a:defRPr sz="1800">
                <a:solidFill>
                  <a:schemeClr val="tx1"/>
                </a:solidFill>
                <a:latin typeface="+mn-lt"/>
                <a:cs typeface="+mn-cs"/>
              </a:defRPr>
            </a:lvl7pPr>
            <a:lvl8pPr marL="3429000" indent="-228600" algn="l" rtl="0" fontAlgn="base">
              <a:spcBef>
                <a:spcPct val="20000"/>
              </a:spcBef>
              <a:spcAft>
                <a:spcPct val="0"/>
              </a:spcAft>
              <a:buChar char="»"/>
              <a:defRPr sz="1800">
                <a:solidFill>
                  <a:schemeClr val="tx1"/>
                </a:solidFill>
                <a:latin typeface="+mn-lt"/>
                <a:cs typeface="+mn-cs"/>
              </a:defRPr>
            </a:lvl8pPr>
            <a:lvl9pPr marL="3886200" indent="-228600" algn="l" rtl="0" fontAlgn="base">
              <a:spcBef>
                <a:spcPct val="20000"/>
              </a:spcBef>
              <a:spcAft>
                <a:spcPct val="0"/>
              </a:spcAft>
              <a:buChar char="»"/>
              <a:defRPr sz="1800">
                <a:solidFill>
                  <a:schemeClr val="tx1"/>
                </a:solidFill>
                <a:latin typeface="+mn-lt"/>
                <a:cs typeface="+mn-cs"/>
              </a:defRPr>
            </a:lvl9pPr>
          </a:lstStyle>
          <a:p>
            <a:pPr eaLnBrk="1" hangingPunct="1">
              <a:spcBef>
                <a:spcPts val="0"/>
              </a:spcBef>
              <a:spcAft>
                <a:spcPts val="1200"/>
              </a:spcAft>
            </a:pPr>
            <a:r>
              <a:rPr lang="en-US" sz="4800" spc="-80" dirty="0" smtClean="0"/>
              <a:t>Instruction for All Students</a:t>
            </a:r>
          </a:p>
          <a:p>
            <a:pPr eaLnBrk="1" hangingPunct="1">
              <a:spcBef>
                <a:spcPts val="0"/>
              </a:spcBef>
              <a:spcAft>
                <a:spcPts val="1200"/>
              </a:spcAft>
            </a:pPr>
            <a:r>
              <a:rPr lang="en-US" sz="4800" spc="-80" dirty="0" smtClean="0"/>
              <a:t>Cohort begins September 28</a:t>
            </a:r>
          </a:p>
          <a:p>
            <a:pPr eaLnBrk="1" hangingPunct="1">
              <a:spcBef>
                <a:spcPts val="0"/>
              </a:spcBef>
              <a:spcAft>
                <a:spcPts val="1200"/>
              </a:spcAft>
            </a:pPr>
            <a:endParaRPr lang="en-US" sz="4400" spc="-80" dirty="0" smtClean="0">
              <a:solidFill>
                <a:srgbClr val="0070C0"/>
              </a:solidFill>
            </a:endParaRPr>
          </a:p>
        </p:txBody>
      </p:sp>
    </p:spTree>
    <p:custDataLst>
      <p:tags r:id="rId1"/>
    </p:custDataLst>
    <p:extLst>
      <p:ext uri="{BB962C8B-B14F-4D97-AF65-F5344CB8AC3E}">
        <p14:creationId xmlns:p14="http://schemas.microsoft.com/office/powerpoint/2010/main" val="41057312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custDataLst>
              <p:tags r:id="rId2"/>
            </p:custDataLst>
          </p:nvPr>
        </p:nvSpPr>
        <p:spPr bwMode="auto">
          <a:xfrm>
            <a:off x="609600" y="609600"/>
            <a:ext cx="8077200"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eaLnBrk="1" hangingPunct="1"/>
            <a:r>
              <a:rPr lang="en-US" sz="7200" b="1" dirty="0" smtClean="0">
                <a:solidFill>
                  <a:schemeClr val="accent2">
                    <a:lumMod val="75000"/>
                  </a:schemeClr>
                </a:solidFill>
              </a:rPr>
              <a:t>Race To The Top</a:t>
            </a:r>
          </a:p>
        </p:txBody>
      </p:sp>
      <p:pic>
        <p:nvPicPr>
          <p:cNvPr id="2050" name="Picture 2" descr="http://usny.nysed.gov/images/rrrtop.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0800" y="2057400"/>
            <a:ext cx="4114800" cy="443501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2541251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custDataLst>
              <p:tags r:id="rId2"/>
            </p:custDataLst>
          </p:nvPr>
        </p:nvSpPr>
        <p:spPr>
          <a:xfrm>
            <a:off x="304800" y="228600"/>
            <a:ext cx="6248400" cy="884237"/>
          </a:xfrm>
        </p:spPr>
        <p:txBody>
          <a:bodyPr/>
          <a:lstStyle/>
          <a:p>
            <a:pPr algn="ctr" eaLnBrk="1" hangingPunct="1"/>
            <a:r>
              <a:rPr lang="en-US" sz="6000" b="1" dirty="0" smtClean="0"/>
              <a:t>RTTT</a:t>
            </a:r>
            <a:endParaRPr lang="en-US" sz="6000" b="1" dirty="0" smtClean="0"/>
          </a:p>
        </p:txBody>
      </p:sp>
      <p:sp>
        <p:nvSpPr>
          <p:cNvPr id="4099" name="Rectangle 3"/>
          <p:cNvSpPr>
            <a:spLocks noGrp="1" noChangeArrowheads="1"/>
          </p:cNvSpPr>
          <p:nvPr>
            <p:ph type="body" sz="half" idx="1"/>
            <p:custDataLst>
              <p:tags r:id="rId3"/>
            </p:custDataLst>
          </p:nvPr>
        </p:nvSpPr>
        <p:spPr>
          <a:xfrm>
            <a:off x="381000" y="1447800"/>
            <a:ext cx="8610600" cy="5486400"/>
          </a:xfrm>
        </p:spPr>
        <p:txBody>
          <a:bodyPr/>
          <a:lstStyle/>
          <a:p>
            <a:pPr eaLnBrk="1" hangingPunct="1">
              <a:spcBef>
                <a:spcPts val="0"/>
              </a:spcBef>
              <a:spcAft>
                <a:spcPts val="1200"/>
              </a:spcAft>
            </a:pPr>
            <a:r>
              <a:rPr lang="en-US" sz="4800" spc="-80" dirty="0" smtClean="0"/>
              <a:t>Shift first</a:t>
            </a:r>
          </a:p>
          <a:p>
            <a:pPr eaLnBrk="1" hangingPunct="1">
              <a:spcBef>
                <a:spcPts val="0"/>
              </a:spcBef>
              <a:spcAft>
                <a:spcPts val="1200"/>
              </a:spcAft>
            </a:pPr>
            <a:r>
              <a:rPr lang="en-US" sz="4800" spc="-80" dirty="0" smtClean="0"/>
              <a:t>“Units” second</a:t>
            </a:r>
          </a:p>
          <a:p>
            <a:pPr eaLnBrk="1" hangingPunct="1">
              <a:spcBef>
                <a:spcPts val="0"/>
              </a:spcBef>
              <a:spcAft>
                <a:spcPts val="1200"/>
              </a:spcAft>
            </a:pPr>
            <a:r>
              <a:rPr lang="en-US" sz="4800" spc="-80" dirty="0" smtClean="0"/>
              <a:t>Common Interim Assessments</a:t>
            </a:r>
            <a:endParaRPr lang="en-US" sz="4800" spc="-80" dirty="0" smtClean="0"/>
          </a:p>
          <a:p>
            <a:pPr eaLnBrk="1" hangingPunct="1">
              <a:spcBef>
                <a:spcPts val="0"/>
              </a:spcBef>
              <a:spcAft>
                <a:spcPts val="1200"/>
              </a:spcAft>
            </a:pPr>
            <a:endParaRPr lang="en-US" sz="4400" spc="-80" dirty="0" smtClean="0"/>
          </a:p>
        </p:txBody>
      </p:sp>
      <p:pic>
        <p:nvPicPr>
          <p:cNvPr id="6" name="Picture 3" descr="Logotiff"/>
          <p:cNvPicPr>
            <a:picLocks noChangeAspect="1" noChangeArrowheads="1"/>
          </p:cNvPicPr>
          <p:nvPr>
            <p:custDataLst>
              <p:tags r:id="rId4"/>
            </p:custDataLst>
          </p:nvPr>
        </p:nvPicPr>
        <p:blipFill>
          <a:blip r:embed="rId7">
            <a:extLst>
              <a:ext uri="{28A0092B-C50C-407E-A947-70E740481C1C}">
                <a14:useLocalDpi xmlns:a14="http://schemas.microsoft.com/office/drawing/2010/main" val="0"/>
              </a:ext>
            </a:extLst>
          </a:blip>
          <a:srcRect/>
          <a:stretch>
            <a:fillRect/>
          </a:stretch>
        </p:blipFill>
        <p:spPr bwMode="auto">
          <a:xfrm>
            <a:off x="6715125" y="147638"/>
            <a:ext cx="2276475"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9743220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4572000"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5" name="Rectangle 4"/>
          <p:cNvSpPr/>
          <p:nvPr/>
        </p:nvSpPr>
        <p:spPr>
          <a:xfrm>
            <a:off x="4572000" y="0"/>
            <a:ext cx="4572000" cy="3429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6" name="Rectangle 5"/>
          <p:cNvSpPr/>
          <p:nvPr/>
        </p:nvSpPr>
        <p:spPr>
          <a:xfrm>
            <a:off x="-4916" y="3429000"/>
            <a:ext cx="4572000"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7" name="Rectangle 6"/>
          <p:cNvSpPr/>
          <p:nvPr/>
        </p:nvSpPr>
        <p:spPr>
          <a:xfrm>
            <a:off x="4556234" y="3429000"/>
            <a:ext cx="4587766"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8" name="TextBox 7"/>
          <p:cNvSpPr txBox="1"/>
          <p:nvPr/>
        </p:nvSpPr>
        <p:spPr>
          <a:xfrm>
            <a:off x="228600" y="1345287"/>
            <a:ext cx="4038600" cy="707886"/>
          </a:xfrm>
          <a:prstGeom prst="rect">
            <a:avLst/>
          </a:prstGeom>
          <a:noFill/>
        </p:spPr>
        <p:txBody>
          <a:bodyPr wrap="square" rtlCol="0" anchor="ctr" anchorCtr="0">
            <a:spAutoFit/>
          </a:bodyPr>
          <a:lstStyle/>
          <a:p>
            <a:pPr algn="ctr" fontAlgn="auto">
              <a:spcBef>
                <a:spcPts val="0"/>
              </a:spcBef>
              <a:spcAft>
                <a:spcPts val="0"/>
              </a:spcAft>
            </a:pPr>
            <a:r>
              <a:rPr lang="en-US" sz="4000" dirty="0" smtClean="0">
                <a:solidFill>
                  <a:prstClr val="white"/>
                </a:solidFill>
                <a:latin typeface="Arial Black" pitchFamily="34" charset="0"/>
                <a:cs typeface="+mn-cs"/>
              </a:rPr>
              <a:t>Standards</a:t>
            </a:r>
            <a:endParaRPr lang="en-US" sz="4000" dirty="0">
              <a:solidFill>
                <a:prstClr val="white"/>
              </a:solidFill>
              <a:latin typeface="Arial Black" pitchFamily="34" charset="0"/>
              <a:cs typeface="+mn-cs"/>
            </a:endParaRPr>
          </a:p>
        </p:txBody>
      </p:sp>
      <p:sp>
        <p:nvSpPr>
          <p:cNvPr id="9" name="TextBox 8"/>
          <p:cNvSpPr txBox="1"/>
          <p:nvPr/>
        </p:nvSpPr>
        <p:spPr>
          <a:xfrm>
            <a:off x="4838700" y="1037511"/>
            <a:ext cx="4038600" cy="1323439"/>
          </a:xfrm>
          <a:prstGeom prst="rect">
            <a:avLst/>
          </a:prstGeom>
          <a:noFill/>
        </p:spPr>
        <p:txBody>
          <a:bodyPr wrap="square" rtlCol="0" anchor="ctr" anchorCtr="0">
            <a:spAutoFit/>
          </a:bodyPr>
          <a:lstStyle/>
          <a:p>
            <a:pPr algn="ctr" fontAlgn="auto">
              <a:spcBef>
                <a:spcPts val="0"/>
              </a:spcBef>
              <a:spcAft>
                <a:spcPts val="0"/>
              </a:spcAft>
            </a:pPr>
            <a:r>
              <a:rPr lang="en-US" sz="4000" dirty="0" smtClean="0">
                <a:solidFill>
                  <a:prstClr val="white"/>
                </a:solidFill>
                <a:latin typeface="Arial Black" pitchFamily="34" charset="0"/>
                <a:cs typeface="+mn-cs"/>
              </a:rPr>
              <a:t>Professional</a:t>
            </a:r>
            <a:br>
              <a:rPr lang="en-US" sz="4000" dirty="0" smtClean="0">
                <a:solidFill>
                  <a:prstClr val="white"/>
                </a:solidFill>
                <a:latin typeface="Arial Black" pitchFamily="34" charset="0"/>
                <a:cs typeface="+mn-cs"/>
              </a:rPr>
            </a:br>
            <a:r>
              <a:rPr lang="en-US" sz="4000" dirty="0" smtClean="0">
                <a:solidFill>
                  <a:prstClr val="white"/>
                </a:solidFill>
                <a:latin typeface="Arial Black" pitchFamily="34" charset="0"/>
                <a:cs typeface="+mn-cs"/>
              </a:rPr>
              <a:t>Practice</a:t>
            </a:r>
            <a:endParaRPr lang="en-US" sz="4000" dirty="0">
              <a:solidFill>
                <a:prstClr val="white"/>
              </a:solidFill>
              <a:latin typeface="Arial Black" pitchFamily="34" charset="0"/>
              <a:cs typeface="+mn-cs"/>
            </a:endParaRPr>
          </a:p>
        </p:txBody>
      </p:sp>
      <p:sp>
        <p:nvSpPr>
          <p:cNvPr id="10" name="TextBox 9"/>
          <p:cNvSpPr txBox="1"/>
          <p:nvPr/>
        </p:nvSpPr>
        <p:spPr>
          <a:xfrm>
            <a:off x="228600" y="4850487"/>
            <a:ext cx="4038600" cy="707886"/>
          </a:xfrm>
          <a:prstGeom prst="rect">
            <a:avLst/>
          </a:prstGeom>
          <a:noFill/>
        </p:spPr>
        <p:txBody>
          <a:bodyPr wrap="square" rtlCol="0" anchor="ctr" anchorCtr="0">
            <a:spAutoFit/>
          </a:bodyPr>
          <a:lstStyle/>
          <a:p>
            <a:pPr algn="ctr" fontAlgn="auto">
              <a:spcBef>
                <a:spcPts val="0"/>
              </a:spcBef>
              <a:spcAft>
                <a:spcPts val="0"/>
              </a:spcAft>
            </a:pPr>
            <a:r>
              <a:rPr lang="en-US" sz="4000" dirty="0" smtClean="0">
                <a:solidFill>
                  <a:prstClr val="white"/>
                </a:solidFill>
                <a:latin typeface="Arial Black" pitchFamily="34" charset="0"/>
                <a:cs typeface="+mn-cs"/>
              </a:rPr>
              <a:t>Data</a:t>
            </a:r>
            <a:endParaRPr lang="en-US" sz="4000" dirty="0">
              <a:solidFill>
                <a:prstClr val="white"/>
              </a:solidFill>
              <a:latin typeface="Arial Black" pitchFamily="34" charset="0"/>
              <a:cs typeface="+mn-cs"/>
            </a:endParaRPr>
          </a:p>
        </p:txBody>
      </p:sp>
      <p:sp>
        <p:nvSpPr>
          <p:cNvPr id="11" name="TextBox 10"/>
          <p:cNvSpPr txBox="1"/>
          <p:nvPr/>
        </p:nvSpPr>
        <p:spPr>
          <a:xfrm>
            <a:off x="4838700" y="4850487"/>
            <a:ext cx="4038600" cy="707886"/>
          </a:xfrm>
          <a:prstGeom prst="rect">
            <a:avLst/>
          </a:prstGeom>
          <a:noFill/>
        </p:spPr>
        <p:txBody>
          <a:bodyPr wrap="square" rtlCol="0" anchor="ctr" anchorCtr="0">
            <a:spAutoFit/>
          </a:bodyPr>
          <a:lstStyle/>
          <a:p>
            <a:pPr algn="ctr" fontAlgn="auto">
              <a:spcBef>
                <a:spcPts val="0"/>
              </a:spcBef>
              <a:spcAft>
                <a:spcPts val="0"/>
              </a:spcAft>
            </a:pPr>
            <a:r>
              <a:rPr lang="en-US" sz="4000" dirty="0" smtClean="0">
                <a:solidFill>
                  <a:prstClr val="white"/>
                </a:solidFill>
                <a:latin typeface="Arial Black" pitchFamily="34" charset="0"/>
                <a:cs typeface="+mn-cs"/>
              </a:rPr>
              <a:t>Culture</a:t>
            </a:r>
          </a:p>
        </p:txBody>
      </p:sp>
    </p:spTree>
    <p:extLst>
      <p:ext uri="{BB962C8B-B14F-4D97-AF65-F5344CB8AC3E}">
        <p14:creationId xmlns:p14="http://schemas.microsoft.com/office/powerpoint/2010/main" val="40251133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custDataLst>
              <p:tags r:id="rId2"/>
            </p:custDataLst>
          </p:nvPr>
        </p:nvSpPr>
        <p:spPr>
          <a:xfrm>
            <a:off x="304800" y="228600"/>
            <a:ext cx="6248400" cy="884237"/>
          </a:xfrm>
        </p:spPr>
        <p:txBody>
          <a:bodyPr>
            <a:normAutofit fontScale="90000"/>
          </a:bodyPr>
          <a:lstStyle/>
          <a:p>
            <a:pPr algn="ctr" eaLnBrk="1" hangingPunct="1"/>
            <a:r>
              <a:rPr lang="en-US" sz="6000" b="1" dirty="0" smtClean="0"/>
              <a:t>APPR</a:t>
            </a:r>
            <a:endParaRPr lang="en-US" sz="6000" b="1" dirty="0" smtClean="0"/>
          </a:p>
        </p:txBody>
      </p:sp>
      <p:sp>
        <p:nvSpPr>
          <p:cNvPr id="4099" name="Rectangle 3"/>
          <p:cNvSpPr>
            <a:spLocks noGrp="1" noChangeArrowheads="1"/>
          </p:cNvSpPr>
          <p:nvPr>
            <p:ph type="body" sz="half" idx="1"/>
            <p:custDataLst>
              <p:tags r:id="rId3"/>
            </p:custDataLst>
          </p:nvPr>
        </p:nvSpPr>
        <p:spPr>
          <a:xfrm>
            <a:off x="381000" y="1447800"/>
            <a:ext cx="8610600" cy="5486400"/>
          </a:xfrm>
        </p:spPr>
        <p:txBody>
          <a:bodyPr/>
          <a:lstStyle/>
          <a:p>
            <a:pPr eaLnBrk="1" hangingPunct="1">
              <a:spcBef>
                <a:spcPts val="0"/>
              </a:spcBef>
              <a:spcAft>
                <a:spcPts val="1200"/>
              </a:spcAft>
            </a:pPr>
            <a:r>
              <a:rPr lang="en-US" sz="4800" spc="-80" dirty="0" smtClean="0"/>
              <a:t>Districts in all stages</a:t>
            </a:r>
          </a:p>
          <a:p>
            <a:pPr eaLnBrk="1" hangingPunct="1">
              <a:spcBef>
                <a:spcPts val="0"/>
              </a:spcBef>
              <a:spcAft>
                <a:spcPts val="1200"/>
              </a:spcAft>
            </a:pPr>
            <a:r>
              <a:rPr lang="en-US" sz="4800" spc="-80" dirty="0" smtClean="0"/>
              <a:t>20% tough to figure out</a:t>
            </a:r>
          </a:p>
          <a:p>
            <a:pPr eaLnBrk="1" hangingPunct="1">
              <a:spcBef>
                <a:spcPts val="0"/>
              </a:spcBef>
              <a:spcAft>
                <a:spcPts val="1200"/>
              </a:spcAft>
            </a:pPr>
            <a:r>
              <a:rPr lang="en-US" sz="4800" spc="-80" dirty="0" smtClean="0"/>
              <a:t>Forms, processes, procedures?</a:t>
            </a:r>
          </a:p>
          <a:p>
            <a:pPr eaLnBrk="1" hangingPunct="1">
              <a:spcBef>
                <a:spcPts val="0"/>
              </a:spcBef>
              <a:spcAft>
                <a:spcPts val="1200"/>
              </a:spcAft>
            </a:pPr>
            <a:r>
              <a:rPr lang="en-US" sz="4800" b="1" u="sng" spc="-80" dirty="0" smtClean="0">
                <a:solidFill>
                  <a:schemeClr val="tx2"/>
                </a:solidFill>
              </a:rPr>
              <a:t>Another big APPR meeting???</a:t>
            </a:r>
            <a:endParaRPr lang="en-US" sz="4800" b="1" u="sng" spc="-80" dirty="0" smtClean="0">
              <a:solidFill>
                <a:schemeClr val="tx2"/>
              </a:solidFill>
            </a:endParaRPr>
          </a:p>
          <a:p>
            <a:pPr eaLnBrk="1" hangingPunct="1">
              <a:spcBef>
                <a:spcPts val="0"/>
              </a:spcBef>
              <a:spcAft>
                <a:spcPts val="1200"/>
              </a:spcAft>
            </a:pPr>
            <a:endParaRPr lang="en-US" sz="4400" spc="-80" dirty="0" smtClean="0"/>
          </a:p>
        </p:txBody>
      </p:sp>
      <p:pic>
        <p:nvPicPr>
          <p:cNvPr id="6" name="Picture 3" descr="Logotiff"/>
          <p:cNvPicPr>
            <a:picLocks noChangeAspect="1" noChangeArrowheads="1"/>
          </p:cNvPicPr>
          <p:nvPr>
            <p:custDataLst>
              <p:tags r:id="rId4"/>
            </p:custDataLst>
          </p:nvPr>
        </p:nvPicPr>
        <p:blipFill>
          <a:blip r:embed="rId7">
            <a:extLst>
              <a:ext uri="{28A0092B-C50C-407E-A947-70E740481C1C}">
                <a14:useLocalDpi xmlns:a14="http://schemas.microsoft.com/office/drawing/2010/main" val="0"/>
              </a:ext>
            </a:extLst>
          </a:blip>
          <a:srcRect/>
          <a:stretch>
            <a:fillRect/>
          </a:stretch>
        </p:blipFill>
        <p:spPr bwMode="auto">
          <a:xfrm>
            <a:off x="6715125" y="147638"/>
            <a:ext cx="2276475"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6355828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custDataLst>
              <p:tags r:id="rId2"/>
            </p:custDataLst>
          </p:nvPr>
        </p:nvSpPr>
        <p:spPr>
          <a:xfrm>
            <a:off x="304800" y="228600"/>
            <a:ext cx="6248400" cy="884237"/>
          </a:xfrm>
        </p:spPr>
        <p:txBody>
          <a:bodyPr/>
          <a:lstStyle/>
          <a:p>
            <a:pPr algn="ctr" eaLnBrk="1" hangingPunct="1"/>
            <a:r>
              <a:rPr lang="en-US" sz="4800" b="1" dirty="0" smtClean="0"/>
              <a:t>BCIC Schedule</a:t>
            </a:r>
          </a:p>
        </p:txBody>
      </p:sp>
      <p:sp>
        <p:nvSpPr>
          <p:cNvPr id="4099" name="Rectangle 3"/>
          <p:cNvSpPr>
            <a:spLocks noGrp="1" noChangeArrowheads="1"/>
          </p:cNvSpPr>
          <p:nvPr>
            <p:ph type="body" sz="half" idx="1"/>
            <p:custDataLst>
              <p:tags r:id="rId3"/>
            </p:custDataLst>
          </p:nvPr>
        </p:nvSpPr>
        <p:spPr>
          <a:xfrm>
            <a:off x="381000" y="1447800"/>
            <a:ext cx="8610600" cy="5105400"/>
          </a:xfrm>
        </p:spPr>
        <p:txBody>
          <a:bodyPr/>
          <a:lstStyle/>
          <a:p>
            <a:pPr eaLnBrk="1" hangingPunct="1">
              <a:spcBef>
                <a:spcPts val="0"/>
              </a:spcBef>
              <a:spcAft>
                <a:spcPts val="1200"/>
              </a:spcAft>
            </a:pPr>
            <a:r>
              <a:rPr lang="en-US" sz="4800" spc="-80" dirty="0" smtClean="0"/>
              <a:t>WCNY’s </a:t>
            </a:r>
            <a:r>
              <a:rPr lang="en-US" sz="4800" i="1" spc="-80" dirty="0" smtClean="0"/>
              <a:t>Enterprise America</a:t>
            </a:r>
          </a:p>
          <a:p>
            <a:pPr eaLnBrk="1" hangingPunct="1">
              <a:spcBef>
                <a:spcPts val="0"/>
              </a:spcBef>
              <a:spcAft>
                <a:spcPts val="1200"/>
              </a:spcAft>
            </a:pPr>
            <a:r>
              <a:rPr lang="en-US" sz="4800" spc="-80" dirty="0" smtClean="0"/>
              <a:t>PBL Administrators’ Overview</a:t>
            </a:r>
          </a:p>
          <a:p>
            <a:pPr eaLnBrk="1" hangingPunct="1">
              <a:spcBef>
                <a:spcPts val="0"/>
              </a:spcBef>
              <a:spcAft>
                <a:spcPts val="1200"/>
              </a:spcAft>
            </a:pPr>
            <a:endParaRPr lang="en-US" sz="4400" spc="-80" dirty="0" smtClean="0">
              <a:solidFill>
                <a:srgbClr val="0070C0"/>
              </a:solidFill>
            </a:endParaRPr>
          </a:p>
        </p:txBody>
      </p:sp>
      <p:pic>
        <p:nvPicPr>
          <p:cNvPr id="6" name="Picture 3" descr="Logotiff"/>
          <p:cNvPicPr>
            <a:picLocks noChangeAspect="1" noChangeArrowheads="1"/>
          </p:cNvPicPr>
          <p:nvPr>
            <p:custDataLst>
              <p:tags r:id="rId4"/>
            </p:custDataLst>
          </p:nvPr>
        </p:nvPicPr>
        <p:blipFill>
          <a:blip r:embed="rId7">
            <a:extLst>
              <a:ext uri="{28A0092B-C50C-407E-A947-70E740481C1C}">
                <a14:useLocalDpi xmlns:a14="http://schemas.microsoft.com/office/drawing/2010/main" val="0"/>
              </a:ext>
            </a:extLst>
          </a:blip>
          <a:srcRect/>
          <a:stretch>
            <a:fillRect/>
          </a:stretch>
        </p:blipFill>
        <p:spPr bwMode="auto">
          <a:xfrm>
            <a:off x="6715125" y="147638"/>
            <a:ext cx="2276475"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2695677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custDataLst>
              <p:tags r:id="rId2"/>
            </p:custDataLst>
          </p:nvPr>
        </p:nvSpPr>
        <p:spPr/>
        <p:txBody>
          <a:bodyPr/>
          <a:lstStyle/>
          <a:p>
            <a:pPr eaLnBrk="1" hangingPunct="1"/>
            <a:r>
              <a:rPr lang="en-US" b="1" dirty="0" smtClean="0"/>
              <a:t>Curriculum and Instruction Council</a:t>
            </a:r>
          </a:p>
        </p:txBody>
      </p:sp>
      <p:pic>
        <p:nvPicPr>
          <p:cNvPr id="2051" name="Picture 4" descr="Logotiff"/>
          <p:cNvPicPr>
            <a:picLocks noGrp="1" noChangeAspect="1" noChangeArrowheads="1"/>
          </p:cNvPicPr>
          <p:nvPr>
            <p:ph type="subTitle" idx="1"/>
            <p:custDataLst>
              <p:tags r:id="rId3"/>
            </p:custDataLst>
          </p:nvPr>
        </p:nvPicPr>
        <p:blipFill>
          <a:blip r:embed="rId6">
            <a:extLst>
              <a:ext uri="{28A0092B-C50C-407E-A947-70E740481C1C}">
                <a14:useLocalDpi xmlns:a14="http://schemas.microsoft.com/office/drawing/2010/main" val="0"/>
              </a:ext>
            </a:extLst>
          </a:blip>
          <a:srcRect/>
          <a:stretch>
            <a:fillRect/>
          </a:stretch>
        </p:blipFill>
        <p:spPr>
          <a:xfrm>
            <a:off x="4624388" y="304800"/>
            <a:ext cx="4214812" cy="996950"/>
          </a:xfrm>
          <a:noFill/>
        </p:spPr>
      </p:pic>
      <p:sp>
        <p:nvSpPr>
          <p:cNvPr id="2052" name="Text Box 5"/>
          <p:cNvSpPr txBox="1">
            <a:spLocks noChangeArrowheads="1"/>
          </p:cNvSpPr>
          <p:nvPr>
            <p:custDataLst>
              <p:tags r:id="rId4"/>
            </p:custDataLst>
          </p:nvPr>
        </p:nvSpPr>
        <p:spPr bwMode="auto">
          <a:xfrm>
            <a:off x="1143000" y="4009072"/>
            <a:ext cx="72390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3600" dirty="0" smtClean="0"/>
              <a:t>Next Meeting: </a:t>
            </a:r>
            <a:r>
              <a:rPr lang="en-US" sz="3600" dirty="0" smtClean="0"/>
              <a:t>November 10, </a:t>
            </a:r>
            <a:r>
              <a:rPr lang="en-US" sz="3600" dirty="0" smtClean="0"/>
              <a:t>2011</a:t>
            </a:r>
          </a:p>
          <a:p>
            <a:pPr algn="ctr" eaLnBrk="1" hangingPunct="1">
              <a:spcBef>
                <a:spcPct val="50000"/>
              </a:spcBef>
            </a:pPr>
            <a:r>
              <a:rPr lang="en-US" sz="3600" dirty="0" smtClean="0"/>
              <a:t>Enterprise America</a:t>
            </a:r>
          </a:p>
          <a:p>
            <a:pPr algn="ctr" eaLnBrk="1" hangingPunct="1">
              <a:spcBef>
                <a:spcPct val="50000"/>
              </a:spcBef>
            </a:pPr>
            <a:r>
              <a:rPr lang="en-US" sz="3600" dirty="0" smtClean="0"/>
              <a:t>Regional Portal Update</a:t>
            </a:r>
            <a:endParaRPr lang="en-US" sz="3600" dirty="0"/>
          </a:p>
        </p:txBody>
      </p:sp>
    </p:spTree>
    <p:custDataLst>
      <p:tags r:id="rId1"/>
    </p:custDataLst>
    <p:extLst>
      <p:ext uri="{BB962C8B-B14F-4D97-AF65-F5344CB8AC3E}">
        <p14:creationId xmlns:p14="http://schemas.microsoft.com/office/powerpoint/2010/main" val="18957603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3705582921"/>
              </p:ext>
            </p:extLst>
          </p:nvPr>
        </p:nvGraphicFramePr>
        <p:xfrm>
          <a:off x="457200" y="381000"/>
          <a:ext cx="8229600" cy="64008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1"/>
          <p:cNvSpPr txBox="1"/>
          <p:nvPr/>
        </p:nvSpPr>
        <p:spPr>
          <a:xfrm>
            <a:off x="4343400" y="1752600"/>
            <a:ext cx="2895600" cy="115431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auto">
              <a:spcBef>
                <a:spcPts val="0"/>
              </a:spcBef>
              <a:spcAft>
                <a:spcPts val="0"/>
              </a:spcAft>
            </a:pPr>
            <a:r>
              <a:rPr lang="en-US" sz="3200" dirty="0">
                <a:solidFill>
                  <a:prstClr val="black"/>
                </a:solidFill>
              </a:rPr>
              <a:t>4</a:t>
            </a:r>
            <a:r>
              <a:rPr lang="en-US" sz="3200" dirty="0" smtClean="0">
                <a:solidFill>
                  <a:prstClr val="black"/>
                </a:solidFill>
              </a:rPr>
              <a:t> districts</a:t>
            </a:r>
            <a:endParaRPr lang="en-US" sz="3200" dirty="0">
              <a:solidFill>
                <a:prstClr val="black"/>
              </a:solidFill>
            </a:endParaRPr>
          </a:p>
        </p:txBody>
      </p:sp>
    </p:spTree>
    <p:extLst>
      <p:ext uri="{BB962C8B-B14F-4D97-AF65-F5344CB8AC3E}">
        <p14:creationId xmlns:p14="http://schemas.microsoft.com/office/powerpoint/2010/main" val="40868594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1319339961"/>
              </p:ext>
            </p:extLst>
          </p:nvPr>
        </p:nvGraphicFramePr>
        <p:xfrm>
          <a:off x="457200" y="457200"/>
          <a:ext cx="8077200" cy="5715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1"/>
          <p:cNvSpPr txBox="1"/>
          <p:nvPr/>
        </p:nvSpPr>
        <p:spPr>
          <a:xfrm>
            <a:off x="4419600" y="2895600"/>
            <a:ext cx="2895600" cy="115431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auto">
              <a:spcBef>
                <a:spcPts val="0"/>
              </a:spcBef>
              <a:spcAft>
                <a:spcPts val="0"/>
              </a:spcAft>
            </a:pPr>
            <a:r>
              <a:rPr lang="en-US" sz="3200" dirty="0" smtClean="0">
                <a:solidFill>
                  <a:prstClr val="white"/>
                </a:solidFill>
              </a:rPr>
              <a:t>15 districts</a:t>
            </a:r>
          </a:p>
          <a:p>
            <a:pPr algn="ctr" fontAlgn="auto">
              <a:spcBef>
                <a:spcPts val="0"/>
              </a:spcBef>
              <a:spcAft>
                <a:spcPts val="0"/>
              </a:spcAft>
            </a:pPr>
            <a:r>
              <a:rPr lang="en-US" sz="3200" dirty="0">
                <a:solidFill>
                  <a:prstClr val="white"/>
                </a:solidFill>
              </a:rPr>
              <a:t>o</a:t>
            </a:r>
            <a:r>
              <a:rPr lang="en-US" sz="3200" dirty="0" smtClean="0">
                <a:solidFill>
                  <a:prstClr val="white"/>
                </a:solidFill>
              </a:rPr>
              <a:t>n a “list”</a:t>
            </a:r>
            <a:endParaRPr lang="en-US" sz="3200" dirty="0">
              <a:solidFill>
                <a:prstClr val="white"/>
              </a:solidFill>
            </a:endParaRPr>
          </a:p>
        </p:txBody>
      </p:sp>
    </p:spTree>
    <p:extLst>
      <p:ext uri="{BB962C8B-B14F-4D97-AF65-F5344CB8AC3E}">
        <p14:creationId xmlns:p14="http://schemas.microsoft.com/office/powerpoint/2010/main" val="37276562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Logotiff"/>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6715125" y="147638"/>
            <a:ext cx="2276475"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sz="half" idx="1"/>
          </p:nvPr>
        </p:nvSpPr>
        <p:spPr/>
        <p:txBody>
          <a:bodyPr/>
          <a:lstStyle/>
          <a:p>
            <a:endParaRPr lang="en-US" dirty="0"/>
          </a:p>
        </p:txBody>
      </p:sp>
      <p:sp>
        <p:nvSpPr>
          <p:cNvPr id="3" name="Title 2"/>
          <p:cNvSpPr>
            <a:spLocks noGrp="1"/>
          </p:cNvSpPr>
          <p:nvPr>
            <p:ph type="title"/>
          </p:nvPr>
        </p:nvSpPr>
        <p:spPr/>
        <p:txBody>
          <a:bodyPr/>
          <a:lstStyle/>
          <a:p>
            <a:endParaRPr lang="en-US" dirty="0"/>
          </a:p>
        </p:txBody>
      </p:sp>
      <p:pic>
        <p:nvPicPr>
          <p:cNvPr id="6146"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6119" t="18256" r="54408" b="6744"/>
          <a:stretch/>
        </p:blipFill>
        <p:spPr bwMode="auto">
          <a:xfrm>
            <a:off x="-20053" y="0"/>
            <a:ext cx="9625263"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rot="20827295">
            <a:off x="571628" y="1951563"/>
            <a:ext cx="3232791" cy="707886"/>
          </a:xfrm>
          <a:prstGeom prst="rect">
            <a:avLst/>
          </a:prstGeom>
          <a:noFill/>
        </p:spPr>
        <p:txBody>
          <a:bodyPr wrap="square" rtlCol="0">
            <a:spAutoFit/>
          </a:bodyPr>
          <a:lstStyle/>
          <a:p>
            <a:pPr algn="ctr"/>
            <a:r>
              <a:rPr lang="en-US" sz="4000" b="1" dirty="0" smtClean="0">
                <a:solidFill>
                  <a:schemeClr val="accent2"/>
                </a:solidFill>
                <a:latin typeface="Eras Bold ITC" pitchFamily="34" charset="0"/>
              </a:rPr>
              <a:t>State data</a:t>
            </a:r>
            <a:endParaRPr lang="en-US" sz="4000" b="1" dirty="0">
              <a:solidFill>
                <a:schemeClr val="accent2"/>
              </a:solidFill>
              <a:latin typeface="Eras Bold ITC" pitchFamily="34" charset="0"/>
            </a:endParaRPr>
          </a:p>
        </p:txBody>
      </p:sp>
      <p:sp>
        <p:nvSpPr>
          <p:cNvPr id="9" name="Oval 8"/>
          <p:cNvSpPr/>
          <p:nvPr/>
        </p:nvSpPr>
        <p:spPr>
          <a:xfrm rot="20996544">
            <a:off x="744539" y="1769361"/>
            <a:ext cx="2911171" cy="1150467"/>
          </a:xfrm>
          <a:prstGeom prst="ellipse">
            <a:avLst/>
          </a:prstGeom>
          <a:noFill/>
          <a:ln w="76200">
            <a:solidFill>
              <a:srgbClr val="FFFF00"/>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spTree>
    <p:custDataLst>
      <p:tags r:id="rId1"/>
    </p:custDataLst>
    <p:extLst>
      <p:ext uri="{BB962C8B-B14F-4D97-AF65-F5344CB8AC3E}">
        <p14:creationId xmlns:p14="http://schemas.microsoft.com/office/powerpoint/2010/main" val="31656058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HAPEID" val="yxXMn3IWuHUE48OxNVw7wg"/>
</p:tagLst>
</file>

<file path=ppt/tags/tag10.xml><?xml version="1.0" encoding="utf-8"?>
<p:tagLst xmlns:a="http://schemas.openxmlformats.org/drawingml/2006/main" xmlns:r="http://schemas.openxmlformats.org/officeDocument/2006/relationships" xmlns:p="http://schemas.openxmlformats.org/presentationml/2006/main">
  <p:tag name="DVSHAPEID" val="fOdYuYnrbWkfa6060HhFzS"/>
</p:tagLst>
</file>

<file path=ppt/tags/tag100.xml><?xml version="1.0" encoding="utf-8"?>
<p:tagLst xmlns:a="http://schemas.openxmlformats.org/drawingml/2006/main" xmlns:r="http://schemas.openxmlformats.org/officeDocument/2006/relationships" xmlns:p="http://schemas.openxmlformats.org/presentationml/2006/main">
  <p:tag name="DVSHAPEID" val="Jh1yPgKapGUFv9sXcC54uP"/>
</p:tagLst>
</file>

<file path=ppt/tags/tag101.xml><?xml version="1.0" encoding="utf-8"?>
<p:tagLst xmlns:a="http://schemas.openxmlformats.org/drawingml/2006/main" xmlns:r="http://schemas.openxmlformats.org/officeDocument/2006/relationships" xmlns:p="http://schemas.openxmlformats.org/presentationml/2006/main">
  <p:tag name="DVSHAPEID" val="Z8L1P2n15DXD3bCk4shhWP"/>
</p:tagLst>
</file>

<file path=ppt/tags/tag102.xml><?xml version="1.0" encoding="utf-8"?>
<p:tagLst xmlns:a="http://schemas.openxmlformats.org/drawingml/2006/main" xmlns:r="http://schemas.openxmlformats.org/officeDocument/2006/relationships" xmlns:p="http://schemas.openxmlformats.org/presentationml/2006/main">
  <p:tag name="DVSECTIONID" val="7Gr1tHULxjUs1UmMWSPwwg"/>
</p:tagLst>
</file>

<file path=ppt/tags/tag103.xml><?xml version="1.0" encoding="utf-8"?>
<p:tagLst xmlns:a="http://schemas.openxmlformats.org/drawingml/2006/main" xmlns:r="http://schemas.openxmlformats.org/officeDocument/2006/relationships" xmlns:p="http://schemas.openxmlformats.org/presentationml/2006/main">
  <p:tag name="DVSHAPEID" val="zNsDSUI2smvi4wF3xtzeFW"/>
</p:tagLst>
</file>

<file path=ppt/tags/tag104.xml><?xml version="1.0" encoding="utf-8"?>
<p:tagLst xmlns:a="http://schemas.openxmlformats.org/drawingml/2006/main" xmlns:r="http://schemas.openxmlformats.org/officeDocument/2006/relationships" xmlns:p="http://schemas.openxmlformats.org/presentationml/2006/main">
  <p:tag name="DVSHAPEID" val="Jh1yPgKapGUFv9sXcC54uP"/>
</p:tagLst>
</file>

<file path=ppt/tags/tag105.xml><?xml version="1.0" encoding="utf-8"?>
<p:tagLst xmlns:a="http://schemas.openxmlformats.org/drawingml/2006/main" xmlns:r="http://schemas.openxmlformats.org/officeDocument/2006/relationships" xmlns:p="http://schemas.openxmlformats.org/presentationml/2006/main">
  <p:tag name="DVSHAPEID" val="Z8L1P2n15DXD3bCk4shhWP"/>
</p:tagLst>
</file>

<file path=ppt/tags/tag106.xml><?xml version="1.0" encoding="utf-8"?>
<p:tagLst xmlns:a="http://schemas.openxmlformats.org/drawingml/2006/main" xmlns:r="http://schemas.openxmlformats.org/officeDocument/2006/relationships" xmlns:p="http://schemas.openxmlformats.org/presentationml/2006/main">
  <p:tag name="DVSECTIONID" val="7Gr1tHULxjUs1UmMWSPwwg"/>
</p:tagLst>
</file>

<file path=ppt/tags/tag107.xml><?xml version="1.0" encoding="utf-8"?>
<p:tagLst xmlns:a="http://schemas.openxmlformats.org/drawingml/2006/main" xmlns:r="http://schemas.openxmlformats.org/officeDocument/2006/relationships" xmlns:p="http://schemas.openxmlformats.org/presentationml/2006/main">
  <p:tag name="DVSHAPEID" val="zNsDSUI2smvi4wF3xtzeFW"/>
</p:tagLst>
</file>

<file path=ppt/tags/tag108.xml><?xml version="1.0" encoding="utf-8"?>
<p:tagLst xmlns:a="http://schemas.openxmlformats.org/drawingml/2006/main" xmlns:r="http://schemas.openxmlformats.org/officeDocument/2006/relationships" xmlns:p="http://schemas.openxmlformats.org/presentationml/2006/main">
  <p:tag name="DVSHAPEID" val="Jh1yPgKapGUFv9sXcC54uP"/>
</p:tagLst>
</file>

<file path=ppt/tags/tag109.xml><?xml version="1.0" encoding="utf-8"?>
<p:tagLst xmlns:a="http://schemas.openxmlformats.org/drawingml/2006/main" xmlns:r="http://schemas.openxmlformats.org/officeDocument/2006/relationships" xmlns:p="http://schemas.openxmlformats.org/presentationml/2006/main">
  <p:tag name="DVSHAPEID" val="Z8L1P2n15DXD3bCk4shhWP"/>
</p:tagLst>
</file>

<file path=ppt/tags/tag11.xml><?xml version="1.0" encoding="utf-8"?>
<p:tagLst xmlns:a="http://schemas.openxmlformats.org/drawingml/2006/main" xmlns:r="http://schemas.openxmlformats.org/officeDocument/2006/relationships" xmlns:p="http://schemas.openxmlformats.org/presentationml/2006/main">
  <p:tag name="DVSHAPEID" val="teit97nNF8xWn3JVtV4YQY"/>
</p:tagLst>
</file>

<file path=ppt/tags/tag110.xml><?xml version="1.0" encoding="utf-8"?>
<p:tagLst xmlns:a="http://schemas.openxmlformats.org/drawingml/2006/main" xmlns:r="http://schemas.openxmlformats.org/officeDocument/2006/relationships" xmlns:p="http://schemas.openxmlformats.org/presentationml/2006/main">
  <p:tag name="DVSECTIONID" val="7Gr1tHULxjUs1UmMWSPwwg"/>
</p:tagLst>
</file>

<file path=ppt/tags/tag111.xml><?xml version="1.0" encoding="utf-8"?>
<p:tagLst xmlns:a="http://schemas.openxmlformats.org/drawingml/2006/main" xmlns:r="http://schemas.openxmlformats.org/officeDocument/2006/relationships" xmlns:p="http://schemas.openxmlformats.org/presentationml/2006/main">
  <p:tag name="DVSHAPEID" val="zNsDSUI2smvi4wF3xtzeFW"/>
</p:tagLst>
</file>

<file path=ppt/tags/tag112.xml><?xml version="1.0" encoding="utf-8"?>
<p:tagLst xmlns:a="http://schemas.openxmlformats.org/drawingml/2006/main" xmlns:r="http://schemas.openxmlformats.org/officeDocument/2006/relationships" xmlns:p="http://schemas.openxmlformats.org/presentationml/2006/main">
  <p:tag name="DVSHAPEID" val="Jh1yPgKapGUFv9sXcC54uP"/>
</p:tagLst>
</file>

<file path=ppt/tags/tag113.xml><?xml version="1.0" encoding="utf-8"?>
<p:tagLst xmlns:a="http://schemas.openxmlformats.org/drawingml/2006/main" xmlns:r="http://schemas.openxmlformats.org/officeDocument/2006/relationships" xmlns:p="http://schemas.openxmlformats.org/presentationml/2006/main">
  <p:tag name="DVSHAPEID" val="Z8L1P2n15DXD3bCk4shhWP"/>
</p:tagLst>
</file>

<file path=ppt/tags/tag114.xml><?xml version="1.0" encoding="utf-8"?>
<p:tagLst xmlns:a="http://schemas.openxmlformats.org/drawingml/2006/main" xmlns:r="http://schemas.openxmlformats.org/officeDocument/2006/relationships" xmlns:p="http://schemas.openxmlformats.org/presentationml/2006/main">
  <p:tag name="DVSECTIONID" val="7Gr1tHULxjUs1UmMWSPwwg"/>
</p:tagLst>
</file>

<file path=ppt/tags/tag115.xml><?xml version="1.0" encoding="utf-8"?>
<p:tagLst xmlns:a="http://schemas.openxmlformats.org/drawingml/2006/main" xmlns:r="http://schemas.openxmlformats.org/officeDocument/2006/relationships" xmlns:p="http://schemas.openxmlformats.org/presentationml/2006/main">
  <p:tag name="DVSHAPEID" val="zNsDSUI2smvi4wF3xtzeFW"/>
</p:tagLst>
</file>

<file path=ppt/tags/tag116.xml><?xml version="1.0" encoding="utf-8"?>
<p:tagLst xmlns:a="http://schemas.openxmlformats.org/drawingml/2006/main" xmlns:r="http://schemas.openxmlformats.org/officeDocument/2006/relationships" xmlns:p="http://schemas.openxmlformats.org/presentationml/2006/main">
  <p:tag name="DVSHAPEID" val="Jh1yPgKapGUFv9sXcC54uP"/>
</p:tagLst>
</file>

<file path=ppt/tags/tag117.xml><?xml version="1.0" encoding="utf-8"?>
<p:tagLst xmlns:a="http://schemas.openxmlformats.org/drawingml/2006/main" xmlns:r="http://schemas.openxmlformats.org/officeDocument/2006/relationships" xmlns:p="http://schemas.openxmlformats.org/presentationml/2006/main">
  <p:tag name="DVSHAPEID" val="Z8L1P2n15DXD3bCk4shhWP"/>
</p:tagLst>
</file>

<file path=ppt/tags/tag118.xml><?xml version="1.0" encoding="utf-8"?>
<p:tagLst xmlns:a="http://schemas.openxmlformats.org/drawingml/2006/main" xmlns:r="http://schemas.openxmlformats.org/officeDocument/2006/relationships" xmlns:p="http://schemas.openxmlformats.org/presentationml/2006/main">
  <p:tag name="DVSECTIONID" val="zrvRRaL4X9okm9yFO05www"/>
</p:tagLst>
</file>

<file path=ppt/tags/tag119.xml><?xml version="1.0" encoding="utf-8"?>
<p:tagLst xmlns:a="http://schemas.openxmlformats.org/drawingml/2006/main" xmlns:r="http://schemas.openxmlformats.org/officeDocument/2006/relationships" xmlns:p="http://schemas.openxmlformats.org/presentationml/2006/main">
  <p:tag name="DVSHAPEID" val="jhpsvEfKlfIToVsTXbHfj9"/>
</p:tagLst>
</file>

<file path=ppt/tags/tag12.xml><?xml version="1.0" encoding="utf-8"?>
<p:tagLst xmlns:a="http://schemas.openxmlformats.org/drawingml/2006/main" xmlns:r="http://schemas.openxmlformats.org/officeDocument/2006/relationships" xmlns:p="http://schemas.openxmlformats.org/presentationml/2006/main">
  <p:tag name="DVSHAPEID" val="kLhFmak4dvNmlZG1Pf3ngc"/>
</p:tagLst>
</file>

<file path=ppt/tags/tag120.xml><?xml version="1.0" encoding="utf-8"?>
<p:tagLst xmlns:a="http://schemas.openxmlformats.org/drawingml/2006/main" xmlns:r="http://schemas.openxmlformats.org/officeDocument/2006/relationships" xmlns:p="http://schemas.openxmlformats.org/presentationml/2006/main">
  <p:tag name="DVSHAPEID" val="TYWkhb7c4AVvJdoTOSqWTj"/>
</p:tagLst>
</file>

<file path=ppt/tags/tag121.xml><?xml version="1.0" encoding="utf-8"?>
<p:tagLst xmlns:a="http://schemas.openxmlformats.org/drawingml/2006/main" xmlns:r="http://schemas.openxmlformats.org/officeDocument/2006/relationships" xmlns:p="http://schemas.openxmlformats.org/presentationml/2006/main">
  <p:tag name="DVSHAPEID" val="fwW2aQpahHp9nqvbm3C9b7"/>
</p:tagLst>
</file>

<file path=ppt/tags/tag122.xml><?xml version="1.0" encoding="utf-8"?>
<p:tagLst xmlns:a="http://schemas.openxmlformats.org/drawingml/2006/main" xmlns:r="http://schemas.openxmlformats.org/officeDocument/2006/relationships" xmlns:p="http://schemas.openxmlformats.org/presentationml/2006/main">
  <p:tag name="DVSHAPEID" val="YTcfu4mPOmgAJqoe1hNTjd"/>
</p:tagLst>
</file>

<file path=ppt/tags/tag123.xml><?xml version="1.0" encoding="utf-8"?>
<p:tagLst xmlns:a="http://schemas.openxmlformats.org/drawingml/2006/main" xmlns:r="http://schemas.openxmlformats.org/officeDocument/2006/relationships" xmlns:p="http://schemas.openxmlformats.org/presentationml/2006/main">
  <p:tag name="DVSHAPEID" val="5zPYoDvmjJ87y2QUmkOrS2"/>
</p:tagLst>
</file>

<file path=ppt/tags/tag124.xml><?xml version="1.0" encoding="utf-8"?>
<p:tagLst xmlns:a="http://schemas.openxmlformats.org/drawingml/2006/main" xmlns:r="http://schemas.openxmlformats.org/officeDocument/2006/relationships" xmlns:p="http://schemas.openxmlformats.org/presentationml/2006/main">
  <p:tag name="DVSECTIONID" val="7Gr1tHULxjUs1UmMWSPwwg"/>
</p:tagLst>
</file>

<file path=ppt/tags/tag125.xml><?xml version="1.0" encoding="utf-8"?>
<p:tagLst xmlns:a="http://schemas.openxmlformats.org/drawingml/2006/main" xmlns:r="http://schemas.openxmlformats.org/officeDocument/2006/relationships" xmlns:p="http://schemas.openxmlformats.org/presentationml/2006/main">
  <p:tag name="DVSHAPEID" val="zNsDSUI2smvi4wF3xtzeFW"/>
</p:tagLst>
</file>

<file path=ppt/tags/tag126.xml><?xml version="1.0" encoding="utf-8"?>
<p:tagLst xmlns:a="http://schemas.openxmlformats.org/drawingml/2006/main" xmlns:r="http://schemas.openxmlformats.org/officeDocument/2006/relationships" xmlns:p="http://schemas.openxmlformats.org/presentationml/2006/main">
  <p:tag name="DVSHAPEID" val="Jh1yPgKapGUFv9sXcC54uP"/>
</p:tagLst>
</file>

<file path=ppt/tags/tag127.xml><?xml version="1.0" encoding="utf-8"?>
<p:tagLst xmlns:a="http://schemas.openxmlformats.org/drawingml/2006/main" xmlns:r="http://schemas.openxmlformats.org/officeDocument/2006/relationships" xmlns:p="http://schemas.openxmlformats.org/presentationml/2006/main">
  <p:tag name="DVSHAPEID" val="Z8L1P2n15DXD3bCk4shhWP"/>
</p:tagLst>
</file>

<file path=ppt/tags/tag128.xml><?xml version="1.0" encoding="utf-8"?>
<p:tagLst xmlns:a="http://schemas.openxmlformats.org/drawingml/2006/main" xmlns:r="http://schemas.openxmlformats.org/officeDocument/2006/relationships" xmlns:p="http://schemas.openxmlformats.org/presentationml/2006/main">
  <p:tag name="DVSECTIONID" val="7Gr1tHULxjUs1UmMWSPwwg"/>
</p:tagLst>
</file>

<file path=ppt/tags/tag129.xml><?xml version="1.0" encoding="utf-8"?>
<p:tagLst xmlns:a="http://schemas.openxmlformats.org/drawingml/2006/main" xmlns:r="http://schemas.openxmlformats.org/officeDocument/2006/relationships" xmlns:p="http://schemas.openxmlformats.org/presentationml/2006/main">
  <p:tag name="DVSHAPEID" val="zNsDSUI2smvi4wF3xtzeFW"/>
</p:tagLst>
</file>

<file path=ppt/tags/tag13.xml><?xml version="1.0" encoding="utf-8"?>
<p:tagLst xmlns:a="http://schemas.openxmlformats.org/drawingml/2006/main" xmlns:r="http://schemas.openxmlformats.org/officeDocument/2006/relationships" xmlns:p="http://schemas.openxmlformats.org/presentationml/2006/main">
  <p:tag name="DVSHAPEID" val="HdIXm5elAA1uTwbtLdtBV1"/>
</p:tagLst>
</file>

<file path=ppt/tags/tag130.xml><?xml version="1.0" encoding="utf-8"?>
<p:tagLst xmlns:a="http://schemas.openxmlformats.org/drawingml/2006/main" xmlns:r="http://schemas.openxmlformats.org/officeDocument/2006/relationships" xmlns:p="http://schemas.openxmlformats.org/presentationml/2006/main">
  <p:tag name="DVSHAPEID" val="Z8L1P2n15DXD3bCk4shhWP"/>
</p:tagLst>
</file>

<file path=ppt/tags/tag131.xml><?xml version="1.0" encoding="utf-8"?>
<p:tagLst xmlns:a="http://schemas.openxmlformats.org/drawingml/2006/main" xmlns:r="http://schemas.openxmlformats.org/officeDocument/2006/relationships" xmlns:p="http://schemas.openxmlformats.org/presentationml/2006/main">
  <p:tag name="DVSHAPEID" val="Jh1yPgKapGUFv9sXcC54uP"/>
</p:tagLst>
</file>

<file path=ppt/tags/tag132.xml><?xml version="1.0" encoding="utf-8"?>
<p:tagLst xmlns:a="http://schemas.openxmlformats.org/drawingml/2006/main" xmlns:r="http://schemas.openxmlformats.org/officeDocument/2006/relationships" xmlns:p="http://schemas.openxmlformats.org/presentationml/2006/main">
  <p:tag name="DVSECTIONID" val="EFM2aMWZWLyKXjrfcV5dDC"/>
</p:tagLst>
</file>

<file path=ppt/tags/tag133.xml><?xml version="1.0" encoding="utf-8"?>
<p:tagLst xmlns:a="http://schemas.openxmlformats.org/drawingml/2006/main" xmlns:r="http://schemas.openxmlformats.org/officeDocument/2006/relationships" xmlns:p="http://schemas.openxmlformats.org/presentationml/2006/main">
  <p:tag name="DVSHAPEID" val="qkIxWenQXf3NF28ax6S8ca"/>
</p:tagLst>
</file>

<file path=ppt/tags/tag134.xml><?xml version="1.0" encoding="utf-8"?>
<p:tagLst xmlns:a="http://schemas.openxmlformats.org/drawingml/2006/main" xmlns:r="http://schemas.openxmlformats.org/officeDocument/2006/relationships" xmlns:p="http://schemas.openxmlformats.org/presentationml/2006/main">
  <p:tag name="DVSECTIONID" val="7Gr1tHULxjUs1UmMWSPwwg"/>
</p:tagLst>
</file>

<file path=ppt/tags/tag135.xml><?xml version="1.0" encoding="utf-8"?>
<p:tagLst xmlns:a="http://schemas.openxmlformats.org/drawingml/2006/main" xmlns:r="http://schemas.openxmlformats.org/officeDocument/2006/relationships" xmlns:p="http://schemas.openxmlformats.org/presentationml/2006/main">
  <p:tag name="DVSHAPEID" val="zNsDSUI2smvi4wF3xtzeFW"/>
</p:tagLst>
</file>

<file path=ppt/tags/tag136.xml><?xml version="1.0" encoding="utf-8"?>
<p:tagLst xmlns:a="http://schemas.openxmlformats.org/drawingml/2006/main" xmlns:r="http://schemas.openxmlformats.org/officeDocument/2006/relationships" xmlns:p="http://schemas.openxmlformats.org/presentationml/2006/main">
  <p:tag name="DVSHAPEID" val="Jh1yPgKapGUFv9sXcC54uP"/>
</p:tagLst>
</file>

<file path=ppt/tags/tag137.xml><?xml version="1.0" encoding="utf-8"?>
<p:tagLst xmlns:a="http://schemas.openxmlformats.org/drawingml/2006/main" xmlns:r="http://schemas.openxmlformats.org/officeDocument/2006/relationships" xmlns:p="http://schemas.openxmlformats.org/presentationml/2006/main">
  <p:tag name="DVSHAPEID" val="Z8L1P2n15DXD3bCk4shhWP"/>
</p:tagLst>
</file>

<file path=ppt/tags/tag138.xml><?xml version="1.0" encoding="utf-8"?>
<p:tagLst xmlns:a="http://schemas.openxmlformats.org/drawingml/2006/main" xmlns:r="http://schemas.openxmlformats.org/officeDocument/2006/relationships" xmlns:p="http://schemas.openxmlformats.org/presentationml/2006/main">
  <p:tag name="DVSECTIONID" val="7Gr1tHULxjUs1UmMWSPwwg"/>
</p:tagLst>
</file>

<file path=ppt/tags/tag139.xml><?xml version="1.0" encoding="utf-8"?>
<p:tagLst xmlns:a="http://schemas.openxmlformats.org/drawingml/2006/main" xmlns:r="http://schemas.openxmlformats.org/officeDocument/2006/relationships" xmlns:p="http://schemas.openxmlformats.org/presentationml/2006/main">
  <p:tag name="DVSHAPEID" val="zNsDSUI2smvi4wF3xtzeFW"/>
</p:tagLst>
</file>

<file path=ppt/tags/tag14.xml><?xml version="1.0" encoding="utf-8"?>
<p:tagLst xmlns:a="http://schemas.openxmlformats.org/drawingml/2006/main" xmlns:r="http://schemas.openxmlformats.org/officeDocument/2006/relationships" xmlns:p="http://schemas.openxmlformats.org/presentationml/2006/main">
  <p:tag name="DVSHAPEID" val="91IJfs6PVtI833WoNfPRVc"/>
</p:tagLst>
</file>

<file path=ppt/tags/tag140.xml><?xml version="1.0" encoding="utf-8"?>
<p:tagLst xmlns:a="http://schemas.openxmlformats.org/drawingml/2006/main" xmlns:r="http://schemas.openxmlformats.org/officeDocument/2006/relationships" xmlns:p="http://schemas.openxmlformats.org/presentationml/2006/main">
  <p:tag name="DVSHAPEID" val="Jh1yPgKapGUFv9sXcC54uP"/>
</p:tagLst>
</file>

<file path=ppt/tags/tag141.xml><?xml version="1.0" encoding="utf-8"?>
<p:tagLst xmlns:a="http://schemas.openxmlformats.org/drawingml/2006/main" xmlns:r="http://schemas.openxmlformats.org/officeDocument/2006/relationships" xmlns:p="http://schemas.openxmlformats.org/presentationml/2006/main">
  <p:tag name="DVSHAPEID" val="Z8L1P2n15DXD3bCk4shhWP"/>
</p:tagLst>
</file>

<file path=ppt/tags/tag142.xml><?xml version="1.0" encoding="utf-8"?>
<p:tagLst xmlns:a="http://schemas.openxmlformats.org/drawingml/2006/main" xmlns:r="http://schemas.openxmlformats.org/officeDocument/2006/relationships" xmlns:p="http://schemas.openxmlformats.org/presentationml/2006/main">
  <p:tag name="DVSECTIONID" val="7Gr1tHULxjUs1UmMWSPwwg"/>
</p:tagLst>
</file>

<file path=ppt/tags/tag143.xml><?xml version="1.0" encoding="utf-8"?>
<p:tagLst xmlns:a="http://schemas.openxmlformats.org/drawingml/2006/main" xmlns:r="http://schemas.openxmlformats.org/officeDocument/2006/relationships" xmlns:p="http://schemas.openxmlformats.org/presentationml/2006/main">
  <p:tag name="DVSHAPEID" val="zNsDSUI2smvi4wF3xtzeFW"/>
</p:tagLst>
</file>

<file path=ppt/tags/tag144.xml><?xml version="1.0" encoding="utf-8"?>
<p:tagLst xmlns:a="http://schemas.openxmlformats.org/drawingml/2006/main" xmlns:r="http://schemas.openxmlformats.org/officeDocument/2006/relationships" xmlns:p="http://schemas.openxmlformats.org/presentationml/2006/main">
  <p:tag name="DVSHAPEID" val="Jh1yPgKapGUFv9sXcC54uP"/>
</p:tagLst>
</file>

<file path=ppt/tags/tag145.xml><?xml version="1.0" encoding="utf-8"?>
<p:tagLst xmlns:a="http://schemas.openxmlformats.org/drawingml/2006/main" xmlns:r="http://schemas.openxmlformats.org/officeDocument/2006/relationships" xmlns:p="http://schemas.openxmlformats.org/presentationml/2006/main">
  <p:tag name="DVSHAPEID" val="Z8L1P2n15DXD3bCk4shhWP"/>
</p:tagLst>
</file>

<file path=ppt/tags/tag146.xml><?xml version="1.0" encoding="utf-8"?>
<p:tagLst xmlns:a="http://schemas.openxmlformats.org/drawingml/2006/main" xmlns:r="http://schemas.openxmlformats.org/officeDocument/2006/relationships" xmlns:p="http://schemas.openxmlformats.org/presentationml/2006/main">
  <p:tag name="DVSECTIONID" val="HcFpABiYKLiSOcCgGGlozV"/>
</p:tagLst>
</file>

<file path=ppt/tags/tag147.xml><?xml version="1.0" encoding="utf-8"?>
<p:tagLst xmlns:a="http://schemas.openxmlformats.org/drawingml/2006/main" xmlns:r="http://schemas.openxmlformats.org/officeDocument/2006/relationships" xmlns:p="http://schemas.openxmlformats.org/presentationml/2006/main">
  <p:tag name="DVSHAPEID" val="RpItaI1w8vasOo72vy4lUo"/>
</p:tagLst>
</file>

<file path=ppt/tags/tag148.xml><?xml version="1.0" encoding="utf-8"?>
<p:tagLst xmlns:a="http://schemas.openxmlformats.org/drawingml/2006/main" xmlns:r="http://schemas.openxmlformats.org/officeDocument/2006/relationships" xmlns:p="http://schemas.openxmlformats.org/presentationml/2006/main">
  <p:tag name="DVSHAPEID" val="BHE5cuPAlBu6lK8SZQFVRO"/>
</p:tagLst>
</file>

<file path=ppt/tags/tag149.xml><?xml version="1.0" encoding="utf-8"?>
<p:tagLst xmlns:a="http://schemas.openxmlformats.org/drawingml/2006/main" xmlns:r="http://schemas.openxmlformats.org/officeDocument/2006/relationships" xmlns:p="http://schemas.openxmlformats.org/presentationml/2006/main">
  <p:tag name="DVSHAPEID" val="6yjLMknkV3MtO0O5vwGy9z"/>
</p:tagLst>
</file>

<file path=ppt/tags/tag15.xml><?xml version="1.0" encoding="utf-8"?>
<p:tagLst xmlns:a="http://schemas.openxmlformats.org/drawingml/2006/main" xmlns:r="http://schemas.openxmlformats.org/officeDocument/2006/relationships" xmlns:p="http://schemas.openxmlformats.org/presentationml/2006/main">
  <p:tag name="DVSHAPEID" val="kQ69PltQUEhG4HeDPLfLFy"/>
</p:tagLst>
</file>

<file path=ppt/tags/tag16.xml><?xml version="1.0" encoding="utf-8"?>
<p:tagLst xmlns:a="http://schemas.openxmlformats.org/drawingml/2006/main" xmlns:r="http://schemas.openxmlformats.org/officeDocument/2006/relationships" xmlns:p="http://schemas.openxmlformats.org/presentationml/2006/main">
  <p:tag name="DVSHAPEID" val="MLt8wmpeM46WGSD6DKl4y3"/>
</p:tagLst>
</file>

<file path=ppt/tags/tag17.xml><?xml version="1.0" encoding="utf-8"?>
<p:tagLst xmlns:a="http://schemas.openxmlformats.org/drawingml/2006/main" xmlns:r="http://schemas.openxmlformats.org/officeDocument/2006/relationships" xmlns:p="http://schemas.openxmlformats.org/presentationml/2006/main">
  <p:tag name="DVSHAPEID" val="QnYfaap3BaxL3kFHO7qGSd"/>
</p:tagLst>
</file>

<file path=ppt/tags/tag18.xml><?xml version="1.0" encoding="utf-8"?>
<p:tagLst xmlns:a="http://schemas.openxmlformats.org/drawingml/2006/main" xmlns:r="http://schemas.openxmlformats.org/officeDocument/2006/relationships" xmlns:p="http://schemas.openxmlformats.org/presentationml/2006/main">
  <p:tag name="DVSHAPEID" val="z70mZJ8upA0JU69hcfOIsW"/>
</p:tagLst>
</file>

<file path=ppt/tags/tag19.xml><?xml version="1.0" encoding="utf-8"?>
<p:tagLst xmlns:a="http://schemas.openxmlformats.org/drawingml/2006/main" xmlns:r="http://schemas.openxmlformats.org/officeDocument/2006/relationships" xmlns:p="http://schemas.openxmlformats.org/presentationml/2006/main">
  <p:tag name="DVSHAPEID" val="pUOiqVWeESaDNQeOaGV6KW"/>
</p:tagLst>
</file>

<file path=ppt/tags/tag2.xml><?xml version="1.0" encoding="utf-8"?>
<p:tagLst xmlns:a="http://schemas.openxmlformats.org/drawingml/2006/main" xmlns:r="http://schemas.openxmlformats.org/officeDocument/2006/relationships" xmlns:p="http://schemas.openxmlformats.org/presentationml/2006/main">
  <p:tag name="DVSHAPEID" val="7IQS6ic7K83Ob5ObOzusFd"/>
</p:tagLst>
</file>

<file path=ppt/tags/tag20.xml><?xml version="1.0" encoding="utf-8"?>
<p:tagLst xmlns:a="http://schemas.openxmlformats.org/drawingml/2006/main" xmlns:r="http://schemas.openxmlformats.org/officeDocument/2006/relationships" xmlns:p="http://schemas.openxmlformats.org/presentationml/2006/main">
  <p:tag name="DVSHAPEID" val="LkqzxxUbRaKDI6xHjcybW7"/>
</p:tagLst>
</file>

<file path=ppt/tags/tag21.xml><?xml version="1.0" encoding="utf-8"?>
<p:tagLst xmlns:a="http://schemas.openxmlformats.org/drawingml/2006/main" xmlns:r="http://schemas.openxmlformats.org/officeDocument/2006/relationships" xmlns:p="http://schemas.openxmlformats.org/presentationml/2006/main">
  <p:tag name="DVSHAPEID" val="yhji2o48Nlbt8tSQoojs10"/>
</p:tagLst>
</file>

<file path=ppt/tags/tag22.xml><?xml version="1.0" encoding="utf-8"?>
<p:tagLst xmlns:a="http://schemas.openxmlformats.org/drawingml/2006/main" xmlns:r="http://schemas.openxmlformats.org/officeDocument/2006/relationships" xmlns:p="http://schemas.openxmlformats.org/presentationml/2006/main">
  <p:tag name="DVSHAPEID" val="S988gtnIxzZEM8gfuw6Jno"/>
</p:tagLst>
</file>

<file path=ppt/tags/tag23.xml><?xml version="1.0" encoding="utf-8"?>
<p:tagLst xmlns:a="http://schemas.openxmlformats.org/drawingml/2006/main" xmlns:r="http://schemas.openxmlformats.org/officeDocument/2006/relationships" xmlns:p="http://schemas.openxmlformats.org/presentationml/2006/main">
  <p:tag name="DVSHAPEID" val="rfX4OsO9Rt6xo99T8BL5NC"/>
</p:tagLst>
</file>

<file path=ppt/tags/tag24.xml><?xml version="1.0" encoding="utf-8"?>
<p:tagLst xmlns:a="http://schemas.openxmlformats.org/drawingml/2006/main" xmlns:r="http://schemas.openxmlformats.org/officeDocument/2006/relationships" xmlns:p="http://schemas.openxmlformats.org/presentationml/2006/main">
  <p:tag name="DVSHAPEID" val="tuGKA8UNlhDtHTabFUToHv"/>
</p:tagLst>
</file>

<file path=ppt/tags/tag25.xml><?xml version="1.0" encoding="utf-8"?>
<p:tagLst xmlns:a="http://schemas.openxmlformats.org/drawingml/2006/main" xmlns:r="http://schemas.openxmlformats.org/officeDocument/2006/relationships" xmlns:p="http://schemas.openxmlformats.org/presentationml/2006/main">
  <p:tag name="DVSHAPEID" val="yfJ65AovYiAPMtn4SGf48O"/>
</p:tagLst>
</file>

<file path=ppt/tags/tag26.xml><?xml version="1.0" encoding="utf-8"?>
<p:tagLst xmlns:a="http://schemas.openxmlformats.org/drawingml/2006/main" xmlns:r="http://schemas.openxmlformats.org/officeDocument/2006/relationships" xmlns:p="http://schemas.openxmlformats.org/presentationml/2006/main">
  <p:tag name="DVSHAPEID" val="TVrgJWWQbpUXVr0t2jpQjl"/>
</p:tagLst>
</file>

<file path=ppt/tags/tag27.xml><?xml version="1.0" encoding="utf-8"?>
<p:tagLst xmlns:a="http://schemas.openxmlformats.org/drawingml/2006/main" xmlns:r="http://schemas.openxmlformats.org/officeDocument/2006/relationships" xmlns:p="http://schemas.openxmlformats.org/presentationml/2006/main">
  <p:tag name="DVSHAPEID" val="SS7HOA2d8DnJlOEPRrz76b"/>
</p:tagLst>
</file>

<file path=ppt/tags/tag28.xml><?xml version="1.0" encoding="utf-8"?>
<p:tagLst xmlns:a="http://schemas.openxmlformats.org/drawingml/2006/main" xmlns:r="http://schemas.openxmlformats.org/officeDocument/2006/relationships" xmlns:p="http://schemas.openxmlformats.org/presentationml/2006/main">
  <p:tag name="DVSHAPEID" val="UOxW3pDVFhuy2z918lOYgh"/>
</p:tagLst>
</file>

<file path=ppt/tags/tag29.xml><?xml version="1.0" encoding="utf-8"?>
<p:tagLst xmlns:a="http://schemas.openxmlformats.org/drawingml/2006/main" xmlns:r="http://schemas.openxmlformats.org/officeDocument/2006/relationships" xmlns:p="http://schemas.openxmlformats.org/presentationml/2006/main">
  <p:tag name="DVSHAPEID" val="zc6cOdrXhceHXi9RxDzdY6"/>
</p:tagLst>
</file>

<file path=ppt/tags/tag3.xml><?xml version="1.0" encoding="utf-8"?>
<p:tagLst xmlns:a="http://schemas.openxmlformats.org/drawingml/2006/main" xmlns:r="http://schemas.openxmlformats.org/officeDocument/2006/relationships" xmlns:p="http://schemas.openxmlformats.org/presentationml/2006/main">
  <p:tag name="DVSHAPEID" val="KKOTQQD5o9liqfWuXpKnXL"/>
</p:tagLst>
</file>

<file path=ppt/tags/tag30.xml><?xml version="1.0" encoding="utf-8"?>
<p:tagLst xmlns:a="http://schemas.openxmlformats.org/drawingml/2006/main" xmlns:r="http://schemas.openxmlformats.org/officeDocument/2006/relationships" xmlns:p="http://schemas.openxmlformats.org/presentationml/2006/main">
  <p:tag name="DVSHAPEID" val="fML5GPidi8UDflPRAptH0h"/>
</p:tagLst>
</file>

<file path=ppt/tags/tag31.xml><?xml version="1.0" encoding="utf-8"?>
<p:tagLst xmlns:a="http://schemas.openxmlformats.org/drawingml/2006/main" xmlns:r="http://schemas.openxmlformats.org/officeDocument/2006/relationships" xmlns:p="http://schemas.openxmlformats.org/presentationml/2006/main">
  <p:tag name="DVSHAPEID" val="jlBQSgNbo3jtXjqIxCF3T6"/>
</p:tagLst>
</file>

<file path=ppt/tags/tag32.xml><?xml version="1.0" encoding="utf-8"?>
<p:tagLst xmlns:a="http://schemas.openxmlformats.org/drawingml/2006/main" xmlns:r="http://schemas.openxmlformats.org/officeDocument/2006/relationships" xmlns:p="http://schemas.openxmlformats.org/presentationml/2006/main">
  <p:tag name="DVSHAPEID" val="Mk3O2G2aJh5XsqtPX1q7JQ"/>
</p:tagLst>
</file>

<file path=ppt/tags/tag33.xml><?xml version="1.0" encoding="utf-8"?>
<p:tagLst xmlns:a="http://schemas.openxmlformats.org/drawingml/2006/main" xmlns:r="http://schemas.openxmlformats.org/officeDocument/2006/relationships" xmlns:p="http://schemas.openxmlformats.org/presentationml/2006/main">
  <p:tag name="DVSHAPEID" val="jMowqRSR1XodyhN4e79ek2"/>
</p:tagLst>
</file>

<file path=ppt/tags/tag34.xml><?xml version="1.0" encoding="utf-8"?>
<p:tagLst xmlns:a="http://schemas.openxmlformats.org/drawingml/2006/main" xmlns:r="http://schemas.openxmlformats.org/officeDocument/2006/relationships" xmlns:p="http://schemas.openxmlformats.org/presentationml/2006/main">
  <p:tag name="DVSHAPEID" val="n0R0fHEDDLnW0gqwgaiRf8"/>
</p:tagLst>
</file>

<file path=ppt/tags/tag35.xml><?xml version="1.0" encoding="utf-8"?>
<p:tagLst xmlns:a="http://schemas.openxmlformats.org/drawingml/2006/main" xmlns:r="http://schemas.openxmlformats.org/officeDocument/2006/relationships" xmlns:p="http://schemas.openxmlformats.org/presentationml/2006/main">
  <p:tag name="DVSHAPEID" val="yfRc2SNiYvwhooEpCacojC"/>
</p:tagLst>
</file>

<file path=ppt/tags/tag36.xml><?xml version="1.0" encoding="utf-8"?>
<p:tagLst xmlns:a="http://schemas.openxmlformats.org/drawingml/2006/main" xmlns:r="http://schemas.openxmlformats.org/officeDocument/2006/relationships" xmlns:p="http://schemas.openxmlformats.org/presentationml/2006/main">
  <p:tag name="DVSHAPEID" val="QCgwEIRYWtMerB92FMQkNR"/>
</p:tagLst>
</file>

<file path=ppt/tags/tag37.xml><?xml version="1.0" encoding="utf-8"?>
<p:tagLst xmlns:a="http://schemas.openxmlformats.org/drawingml/2006/main" xmlns:r="http://schemas.openxmlformats.org/officeDocument/2006/relationships" xmlns:p="http://schemas.openxmlformats.org/presentationml/2006/main">
  <p:tag name="DVSHAPEID" val="qJS1RQx7EROWofWve4rZz2"/>
</p:tagLst>
</file>

<file path=ppt/tags/tag38.xml><?xml version="1.0" encoding="utf-8"?>
<p:tagLst xmlns:a="http://schemas.openxmlformats.org/drawingml/2006/main" xmlns:r="http://schemas.openxmlformats.org/officeDocument/2006/relationships" xmlns:p="http://schemas.openxmlformats.org/presentationml/2006/main">
  <p:tag name="DVSHAPEID" val="uaW3gzvqxZPYbxECR0qOPV"/>
</p:tagLst>
</file>

<file path=ppt/tags/tag39.xml><?xml version="1.0" encoding="utf-8"?>
<p:tagLst xmlns:a="http://schemas.openxmlformats.org/drawingml/2006/main" xmlns:r="http://schemas.openxmlformats.org/officeDocument/2006/relationships" xmlns:p="http://schemas.openxmlformats.org/presentationml/2006/main">
  <p:tag name="DVSHAPEID" val="pvdT69xLTNineH5OAYCdjP"/>
</p:tagLst>
</file>

<file path=ppt/tags/tag4.xml><?xml version="1.0" encoding="utf-8"?>
<p:tagLst xmlns:a="http://schemas.openxmlformats.org/drawingml/2006/main" xmlns:r="http://schemas.openxmlformats.org/officeDocument/2006/relationships" xmlns:p="http://schemas.openxmlformats.org/presentationml/2006/main">
  <p:tag name="DVSHAPEID" val="AgXJJB6WC4BTX53crmtEKU"/>
</p:tagLst>
</file>

<file path=ppt/tags/tag40.xml><?xml version="1.0" encoding="utf-8"?>
<p:tagLst xmlns:a="http://schemas.openxmlformats.org/drawingml/2006/main" xmlns:r="http://schemas.openxmlformats.org/officeDocument/2006/relationships" xmlns:p="http://schemas.openxmlformats.org/presentationml/2006/main">
  <p:tag name="DVSHAPEID" val="7q3pRCdqyKdzKrQmslTL51"/>
</p:tagLst>
</file>

<file path=ppt/tags/tag41.xml><?xml version="1.0" encoding="utf-8"?>
<p:tagLst xmlns:a="http://schemas.openxmlformats.org/drawingml/2006/main" xmlns:r="http://schemas.openxmlformats.org/officeDocument/2006/relationships" xmlns:p="http://schemas.openxmlformats.org/presentationml/2006/main">
  <p:tag name="DVSHAPEID" val="GOiWx3pscBBAoMPHhVysex"/>
</p:tagLst>
</file>

<file path=ppt/tags/tag42.xml><?xml version="1.0" encoding="utf-8"?>
<p:tagLst xmlns:a="http://schemas.openxmlformats.org/drawingml/2006/main" xmlns:r="http://schemas.openxmlformats.org/officeDocument/2006/relationships" xmlns:p="http://schemas.openxmlformats.org/presentationml/2006/main">
  <p:tag name="DVSHAPEID" val="9FWDYdvgkxJ5Jf6U5a16xC"/>
</p:tagLst>
</file>

<file path=ppt/tags/tag43.xml><?xml version="1.0" encoding="utf-8"?>
<p:tagLst xmlns:a="http://schemas.openxmlformats.org/drawingml/2006/main" xmlns:r="http://schemas.openxmlformats.org/officeDocument/2006/relationships" xmlns:p="http://schemas.openxmlformats.org/presentationml/2006/main">
  <p:tag name="DVSHAPEID" val="Xa33xK4YdDM8EDZT5bWWh3"/>
</p:tagLst>
</file>

<file path=ppt/tags/tag44.xml><?xml version="1.0" encoding="utf-8"?>
<p:tagLst xmlns:a="http://schemas.openxmlformats.org/drawingml/2006/main" xmlns:r="http://schemas.openxmlformats.org/officeDocument/2006/relationships" xmlns:p="http://schemas.openxmlformats.org/presentationml/2006/main">
  <p:tag name="DVSHAPEID" val="Qi3ABnPor8ZxHMAUGKblk6"/>
</p:tagLst>
</file>

<file path=ppt/tags/tag45.xml><?xml version="1.0" encoding="utf-8"?>
<p:tagLst xmlns:a="http://schemas.openxmlformats.org/drawingml/2006/main" xmlns:r="http://schemas.openxmlformats.org/officeDocument/2006/relationships" xmlns:p="http://schemas.openxmlformats.org/presentationml/2006/main">
  <p:tag name="DVSHAPEID" val="jBAtVc4P9BkTkLZX9H8OcE"/>
</p:tagLst>
</file>

<file path=ppt/tags/tag46.xml><?xml version="1.0" encoding="utf-8"?>
<p:tagLst xmlns:a="http://schemas.openxmlformats.org/drawingml/2006/main" xmlns:r="http://schemas.openxmlformats.org/officeDocument/2006/relationships" xmlns:p="http://schemas.openxmlformats.org/presentationml/2006/main">
  <p:tag name="DVSHAPEID" val="87VdiavbKVJKYsZ8rDjBYo"/>
</p:tagLst>
</file>

<file path=ppt/tags/tag47.xml><?xml version="1.0" encoding="utf-8"?>
<p:tagLst xmlns:a="http://schemas.openxmlformats.org/drawingml/2006/main" xmlns:r="http://schemas.openxmlformats.org/officeDocument/2006/relationships" xmlns:p="http://schemas.openxmlformats.org/presentationml/2006/main">
  <p:tag name="DVSHAPEID" val="dNrPUJBudvTFstxHTUjYQo"/>
</p:tagLst>
</file>

<file path=ppt/tags/tag48.xml><?xml version="1.0" encoding="utf-8"?>
<p:tagLst xmlns:a="http://schemas.openxmlformats.org/drawingml/2006/main" xmlns:r="http://schemas.openxmlformats.org/officeDocument/2006/relationships" xmlns:p="http://schemas.openxmlformats.org/presentationml/2006/main">
  <p:tag name="DVSHAPEID" val="azMxX1fuvAFKT7LtfMAfId"/>
</p:tagLst>
</file>

<file path=ppt/tags/tag49.xml><?xml version="1.0" encoding="utf-8"?>
<p:tagLst xmlns:a="http://schemas.openxmlformats.org/drawingml/2006/main" xmlns:r="http://schemas.openxmlformats.org/officeDocument/2006/relationships" xmlns:p="http://schemas.openxmlformats.org/presentationml/2006/main">
  <p:tag name="DVSHAPEID" val="QjZwAKKph0xODR2nMAfI0i"/>
</p:tagLst>
</file>

<file path=ppt/tags/tag5.xml><?xml version="1.0" encoding="utf-8"?>
<p:tagLst xmlns:a="http://schemas.openxmlformats.org/drawingml/2006/main" xmlns:r="http://schemas.openxmlformats.org/officeDocument/2006/relationships" xmlns:p="http://schemas.openxmlformats.org/presentationml/2006/main">
  <p:tag name="DVSHAPEID" val="sTEyfjC4IigZayW761Yrxh"/>
</p:tagLst>
</file>

<file path=ppt/tags/tag50.xml><?xml version="1.0" encoding="utf-8"?>
<p:tagLst xmlns:a="http://schemas.openxmlformats.org/drawingml/2006/main" xmlns:r="http://schemas.openxmlformats.org/officeDocument/2006/relationships" xmlns:p="http://schemas.openxmlformats.org/presentationml/2006/main">
  <p:tag name="DVSHAPEID" val="ZIzpVpFxnAFWJsxqquK6iF"/>
</p:tagLst>
</file>

<file path=ppt/tags/tag51.xml><?xml version="1.0" encoding="utf-8"?>
<p:tagLst xmlns:a="http://schemas.openxmlformats.org/drawingml/2006/main" xmlns:r="http://schemas.openxmlformats.org/officeDocument/2006/relationships" xmlns:p="http://schemas.openxmlformats.org/presentationml/2006/main">
  <p:tag name="DVSHAPEID" val="c5uTqS0Z00dxkhXbOkKKCX"/>
</p:tagLst>
</file>

<file path=ppt/tags/tag52.xml><?xml version="1.0" encoding="utf-8"?>
<p:tagLst xmlns:a="http://schemas.openxmlformats.org/drawingml/2006/main" xmlns:r="http://schemas.openxmlformats.org/officeDocument/2006/relationships" xmlns:p="http://schemas.openxmlformats.org/presentationml/2006/main">
  <p:tag name="DVSHAPEID" val="8G8zPl9LXT0kvtU1ZMxnAE"/>
</p:tagLst>
</file>

<file path=ppt/tags/tag53.xml><?xml version="1.0" encoding="utf-8"?>
<p:tagLst xmlns:a="http://schemas.openxmlformats.org/drawingml/2006/main" xmlns:r="http://schemas.openxmlformats.org/officeDocument/2006/relationships" xmlns:p="http://schemas.openxmlformats.org/presentationml/2006/main">
  <p:tag name="DVSHAPEID" val="Jb8ftfFqmy2fWOLQ2EQe3j"/>
</p:tagLst>
</file>

<file path=ppt/tags/tag54.xml><?xml version="1.0" encoding="utf-8"?>
<p:tagLst xmlns:a="http://schemas.openxmlformats.org/drawingml/2006/main" xmlns:r="http://schemas.openxmlformats.org/officeDocument/2006/relationships" xmlns:p="http://schemas.openxmlformats.org/presentationml/2006/main">
  <p:tag name="DVSHAPEID" val="xZLtgMlXcemtXXrzRU5wxs"/>
</p:tagLst>
</file>

<file path=ppt/tags/tag55.xml><?xml version="1.0" encoding="utf-8"?>
<p:tagLst xmlns:a="http://schemas.openxmlformats.org/drawingml/2006/main" xmlns:r="http://schemas.openxmlformats.org/officeDocument/2006/relationships" xmlns:p="http://schemas.openxmlformats.org/presentationml/2006/main">
  <p:tag name="DVSHAPEID" val="hgx6g8JSxlBpD8u0YT5plO"/>
</p:tagLst>
</file>

<file path=ppt/tags/tag56.xml><?xml version="1.0" encoding="utf-8"?>
<p:tagLst xmlns:a="http://schemas.openxmlformats.org/drawingml/2006/main" xmlns:r="http://schemas.openxmlformats.org/officeDocument/2006/relationships" xmlns:p="http://schemas.openxmlformats.org/presentationml/2006/main">
  <p:tag name="DVSHAPEID" val="StRNptNV9wM5IvVavddkG0"/>
</p:tagLst>
</file>

<file path=ppt/tags/tag57.xml><?xml version="1.0" encoding="utf-8"?>
<p:tagLst xmlns:a="http://schemas.openxmlformats.org/drawingml/2006/main" xmlns:r="http://schemas.openxmlformats.org/officeDocument/2006/relationships" xmlns:p="http://schemas.openxmlformats.org/presentationml/2006/main">
  <p:tag name="DVSHAPEID" val="Sxji5RVcr86tn4ftIg5Bc4"/>
</p:tagLst>
</file>

<file path=ppt/tags/tag58.xml><?xml version="1.0" encoding="utf-8"?>
<p:tagLst xmlns:a="http://schemas.openxmlformats.org/drawingml/2006/main" xmlns:r="http://schemas.openxmlformats.org/officeDocument/2006/relationships" xmlns:p="http://schemas.openxmlformats.org/presentationml/2006/main">
  <p:tag name="DVSHAPEID" val="DyqY4OnSb07SAju7oW0X4E"/>
</p:tagLst>
</file>

<file path=ppt/tags/tag59.xml><?xml version="1.0" encoding="utf-8"?>
<p:tagLst xmlns:a="http://schemas.openxmlformats.org/drawingml/2006/main" xmlns:r="http://schemas.openxmlformats.org/officeDocument/2006/relationships" xmlns:p="http://schemas.openxmlformats.org/presentationml/2006/main">
  <p:tag name="DVSHAPEID" val="Yf7RU2uXe5ONUKS6M7OzW5"/>
</p:tagLst>
</file>

<file path=ppt/tags/tag6.xml><?xml version="1.0" encoding="utf-8"?>
<p:tagLst xmlns:a="http://schemas.openxmlformats.org/drawingml/2006/main" xmlns:r="http://schemas.openxmlformats.org/officeDocument/2006/relationships" xmlns:p="http://schemas.openxmlformats.org/presentationml/2006/main">
  <p:tag name="DVSHAPEID" val="HxhQqKYoTi1GO44bmNkxmj"/>
</p:tagLst>
</file>

<file path=ppt/tags/tag60.xml><?xml version="1.0" encoding="utf-8"?>
<p:tagLst xmlns:a="http://schemas.openxmlformats.org/drawingml/2006/main" xmlns:r="http://schemas.openxmlformats.org/officeDocument/2006/relationships" xmlns:p="http://schemas.openxmlformats.org/presentationml/2006/main">
  <p:tag name="DVSHAPEID" val="lvtVYAR9BeZZzaRcTkneL2"/>
</p:tagLst>
</file>

<file path=ppt/tags/tag61.xml><?xml version="1.0" encoding="utf-8"?>
<p:tagLst xmlns:a="http://schemas.openxmlformats.org/drawingml/2006/main" xmlns:r="http://schemas.openxmlformats.org/officeDocument/2006/relationships" xmlns:p="http://schemas.openxmlformats.org/presentationml/2006/main">
  <p:tag name="DVSHAPEID" val="4NoJfh9S8vHSTCoY4U55tA"/>
</p:tagLst>
</file>

<file path=ppt/tags/tag62.xml><?xml version="1.0" encoding="utf-8"?>
<p:tagLst xmlns:a="http://schemas.openxmlformats.org/drawingml/2006/main" xmlns:r="http://schemas.openxmlformats.org/officeDocument/2006/relationships" xmlns:p="http://schemas.openxmlformats.org/presentationml/2006/main">
  <p:tag name="DVSHAPEID" val="NVaHfzeucIjjqFxekAZJ5u"/>
</p:tagLst>
</file>

<file path=ppt/tags/tag63.xml><?xml version="1.0" encoding="utf-8"?>
<p:tagLst xmlns:a="http://schemas.openxmlformats.org/drawingml/2006/main" xmlns:r="http://schemas.openxmlformats.org/officeDocument/2006/relationships" xmlns:p="http://schemas.openxmlformats.org/presentationml/2006/main">
  <p:tag name="DVSHAPEID" val="hHgfOUfs9Gyu0tyy2zEEjZ"/>
</p:tagLst>
</file>

<file path=ppt/tags/tag64.xml><?xml version="1.0" encoding="utf-8"?>
<p:tagLst xmlns:a="http://schemas.openxmlformats.org/drawingml/2006/main" xmlns:r="http://schemas.openxmlformats.org/officeDocument/2006/relationships" xmlns:p="http://schemas.openxmlformats.org/presentationml/2006/main">
  <p:tag name="DVSECTIONID" val="HcFpABiYKLiSOcCgGGlozV"/>
</p:tagLst>
</file>

<file path=ppt/tags/tag65.xml><?xml version="1.0" encoding="utf-8"?>
<p:tagLst xmlns:a="http://schemas.openxmlformats.org/drawingml/2006/main" xmlns:r="http://schemas.openxmlformats.org/officeDocument/2006/relationships" xmlns:p="http://schemas.openxmlformats.org/presentationml/2006/main">
  <p:tag name="DVSHAPEID" val="RpItaI1w8vasOo72vy4lUo"/>
</p:tagLst>
</file>

<file path=ppt/tags/tag66.xml><?xml version="1.0" encoding="utf-8"?>
<p:tagLst xmlns:a="http://schemas.openxmlformats.org/drawingml/2006/main" xmlns:r="http://schemas.openxmlformats.org/officeDocument/2006/relationships" xmlns:p="http://schemas.openxmlformats.org/presentationml/2006/main">
  <p:tag name="DVSHAPEID" val="BHE5cuPAlBu6lK8SZQFVRO"/>
</p:tagLst>
</file>

<file path=ppt/tags/tag67.xml><?xml version="1.0" encoding="utf-8"?>
<p:tagLst xmlns:a="http://schemas.openxmlformats.org/drawingml/2006/main" xmlns:r="http://schemas.openxmlformats.org/officeDocument/2006/relationships" xmlns:p="http://schemas.openxmlformats.org/presentationml/2006/main">
  <p:tag name="DVSHAPEID" val="6yjLMknkV3MtO0O5vwGy9z"/>
</p:tagLst>
</file>

<file path=ppt/tags/tag68.xml><?xml version="1.0" encoding="utf-8"?>
<p:tagLst xmlns:a="http://schemas.openxmlformats.org/drawingml/2006/main" xmlns:r="http://schemas.openxmlformats.org/officeDocument/2006/relationships" xmlns:p="http://schemas.openxmlformats.org/presentationml/2006/main">
  <p:tag name="DVSECTIONID" val="7BPvBrPur1EKDl2nywEKmu"/>
</p:tagLst>
</file>

<file path=ppt/tags/tag69.xml><?xml version="1.0" encoding="utf-8"?>
<p:tagLst xmlns:a="http://schemas.openxmlformats.org/drawingml/2006/main" xmlns:r="http://schemas.openxmlformats.org/officeDocument/2006/relationships" xmlns:p="http://schemas.openxmlformats.org/presentationml/2006/main">
  <p:tag name="DVSHAPEID" val="kSV73Tl8fjFxBCIqqKMHnN"/>
</p:tagLst>
</file>

<file path=ppt/tags/tag7.xml><?xml version="1.0" encoding="utf-8"?>
<p:tagLst xmlns:a="http://schemas.openxmlformats.org/drawingml/2006/main" xmlns:r="http://schemas.openxmlformats.org/officeDocument/2006/relationships" xmlns:p="http://schemas.openxmlformats.org/presentationml/2006/main">
  <p:tag name="DVSHAPEID" val="DYVvfjfrFinac7hoTS6joX"/>
</p:tagLst>
</file>

<file path=ppt/tags/tag70.xml><?xml version="1.0" encoding="utf-8"?>
<p:tagLst xmlns:a="http://schemas.openxmlformats.org/drawingml/2006/main" xmlns:r="http://schemas.openxmlformats.org/officeDocument/2006/relationships" xmlns:p="http://schemas.openxmlformats.org/presentationml/2006/main">
  <p:tag name="DVSHAPEID" val="X1pIk3Pal9SwmaqMzFSxJd"/>
</p:tagLst>
</file>

<file path=ppt/tags/tag71.xml><?xml version="1.0" encoding="utf-8"?>
<p:tagLst xmlns:a="http://schemas.openxmlformats.org/drawingml/2006/main" xmlns:r="http://schemas.openxmlformats.org/officeDocument/2006/relationships" xmlns:p="http://schemas.openxmlformats.org/presentationml/2006/main">
  <p:tag name="DVSECTIONID" val="7BPvBrPur1EKDl2nywEKmu"/>
</p:tagLst>
</file>

<file path=ppt/tags/tag72.xml><?xml version="1.0" encoding="utf-8"?>
<p:tagLst xmlns:a="http://schemas.openxmlformats.org/drawingml/2006/main" xmlns:r="http://schemas.openxmlformats.org/officeDocument/2006/relationships" xmlns:p="http://schemas.openxmlformats.org/presentationml/2006/main">
  <p:tag name="DVSECTIONID" val="7Gr1tHULxjUs1UmMWSPwwg"/>
</p:tagLst>
</file>

<file path=ppt/tags/tag73.xml><?xml version="1.0" encoding="utf-8"?>
<p:tagLst xmlns:a="http://schemas.openxmlformats.org/drawingml/2006/main" xmlns:r="http://schemas.openxmlformats.org/officeDocument/2006/relationships" xmlns:p="http://schemas.openxmlformats.org/presentationml/2006/main">
  <p:tag name="DVSHAPEID" val="Z8L1P2n15DXD3bCk4shhWP"/>
</p:tagLst>
</file>

<file path=ppt/tags/tag74.xml><?xml version="1.0" encoding="utf-8"?>
<p:tagLst xmlns:a="http://schemas.openxmlformats.org/drawingml/2006/main" xmlns:r="http://schemas.openxmlformats.org/officeDocument/2006/relationships" xmlns:p="http://schemas.openxmlformats.org/presentationml/2006/main">
  <p:tag name="DVSECTIONID" val="7BPvBrPur1EKDl2nywEKmu"/>
</p:tagLst>
</file>

<file path=ppt/tags/tag75.xml><?xml version="1.0" encoding="utf-8"?>
<p:tagLst xmlns:a="http://schemas.openxmlformats.org/drawingml/2006/main" xmlns:r="http://schemas.openxmlformats.org/officeDocument/2006/relationships" xmlns:p="http://schemas.openxmlformats.org/presentationml/2006/main">
  <p:tag name="DVSECTIONID" val="7BPvBrPur1EKDl2nywEKmu"/>
</p:tagLst>
</file>

<file path=ppt/tags/tag76.xml><?xml version="1.0" encoding="utf-8"?>
<p:tagLst xmlns:a="http://schemas.openxmlformats.org/drawingml/2006/main" xmlns:r="http://schemas.openxmlformats.org/officeDocument/2006/relationships" xmlns:p="http://schemas.openxmlformats.org/presentationml/2006/main">
  <p:tag name="DVSECTIONID" val="7Gr1tHULxjUs1UmMWSPwwg"/>
</p:tagLst>
</file>

<file path=ppt/tags/tag77.xml><?xml version="1.0" encoding="utf-8"?>
<p:tagLst xmlns:a="http://schemas.openxmlformats.org/drawingml/2006/main" xmlns:r="http://schemas.openxmlformats.org/officeDocument/2006/relationships" xmlns:p="http://schemas.openxmlformats.org/presentationml/2006/main">
  <p:tag name="DVSHAPEID" val="zNsDSUI2smvi4wF3xtzeFW"/>
</p:tagLst>
</file>

<file path=ppt/tags/tag78.xml><?xml version="1.0" encoding="utf-8"?>
<p:tagLst xmlns:a="http://schemas.openxmlformats.org/drawingml/2006/main" xmlns:r="http://schemas.openxmlformats.org/officeDocument/2006/relationships" xmlns:p="http://schemas.openxmlformats.org/presentationml/2006/main">
  <p:tag name="DVSHAPEID" val="Jh1yPgKapGUFv9sXcC54uP"/>
</p:tagLst>
</file>

<file path=ppt/tags/tag79.xml><?xml version="1.0" encoding="utf-8"?>
<p:tagLst xmlns:a="http://schemas.openxmlformats.org/drawingml/2006/main" xmlns:r="http://schemas.openxmlformats.org/officeDocument/2006/relationships" xmlns:p="http://schemas.openxmlformats.org/presentationml/2006/main">
  <p:tag name="DVSHAPEID" val="Z8L1P2n15DXD3bCk4shhWP"/>
</p:tagLst>
</file>

<file path=ppt/tags/tag8.xml><?xml version="1.0" encoding="utf-8"?>
<p:tagLst xmlns:a="http://schemas.openxmlformats.org/drawingml/2006/main" xmlns:r="http://schemas.openxmlformats.org/officeDocument/2006/relationships" xmlns:p="http://schemas.openxmlformats.org/presentationml/2006/main">
  <p:tag name="DVSHAPEID" val="XtJS3UFb70VnTiUUuE8sCI"/>
</p:tagLst>
</file>

<file path=ppt/tags/tag80.xml><?xml version="1.0" encoding="utf-8"?>
<p:tagLst xmlns:a="http://schemas.openxmlformats.org/drawingml/2006/main" xmlns:r="http://schemas.openxmlformats.org/officeDocument/2006/relationships" xmlns:p="http://schemas.openxmlformats.org/presentationml/2006/main">
  <p:tag name="DVSECTIONID" val="7Gr1tHULxjUs1UmMWSPwwg"/>
</p:tagLst>
</file>

<file path=ppt/tags/tag81.xml><?xml version="1.0" encoding="utf-8"?>
<p:tagLst xmlns:a="http://schemas.openxmlformats.org/drawingml/2006/main" xmlns:r="http://schemas.openxmlformats.org/officeDocument/2006/relationships" xmlns:p="http://schemas.openxmlformats.org/presentationml/2006/main">
  <p:tag name="DVSHAPEID" val="zNsDSUI2smvi4wF3xtzeFW"/>
</p:tagLst>
</file>

<file path=ppt/tags/tag82.xml><?xml version="1.0" encoding="utf-8"?>
<p:tagLst xmlns:a="http://schemas.openxmlformats.org/drawingml/2006/main" xmlns:r="http://schemas.openxmlformats.org/officeDocument/2006/relationships" xmlns:p="http://schemas.openxmlformats.org/presentationml/2006/main">
  <p:tag name="DVSHAPEID" val="Jh1yPgKapGUFv9sXcC54uP"/>
</p:tagLst>
</file>

<file path=ppt/tags/tag83.xml><?xml version="1.0" encoding="utf-8"?>
<p:tagLst xmlns:a="http://schemas.openxmlformats.org/drawingml/2006/main" xmlns:r="http://schemas.openxmlformats.org/officeDocument/2006/relationships" xmlns:p="http://schemas.openxmlformats.org/presentationml/2006/main">
  <p:tag name="DVSHAPEID" val="Z8L1P2n15DXD3bCk4shhWP"/>
</p:tagLst>
</file>

<file path=ppt/tags/tag84.xml><?xml version="1.0" encoding="utf-8"?>
<p:tagLst xmlns:a="http://schemas.openxmlformats.org/drawingml/2006/main" xmlns:r="http://schemas.openxmlformats.org/officeDocument/2006/relationships" xmlns:p="http://schemas.openxmlformats.org/presentationml/2006/main">
  <p:tag name="DVSECTIONID" val="EFM2aMWZWLyKXjrfcV5dDC"/>
</p:tagLst>
</file>

<file path=ppt/tags/tag85.xml><?xml version="1.0" encoding="utf-8"?>
<p:tagLst xmlns:a="http://schemas.openxmlformats.org/drawingml/2006/main" xmlns:r="http://schemas.openxmlformats.org/officeDocument/2006/relationships" xmlns:p="http://schemas.openxmlformats.org/presentationml/2006/main">
  <p:tag name="DVSHAPEID" val="qkIxWenQXf3NF28ax6S8ca"/>
</p:tagLst>
</file>

<file path=ppt/tags/tag86.xml><?xml version="1.0" encoding="utf-8"?>
<p:tagLst xmlns:a="http://schemas.openxmlformats.org/drawingml/2006/main" xmlns:r="http://schemas.openxmlformats.org/officeDocument/2006/relationships" xmlns:p="http://schemas.openxmlformats.org/presentationml/2006/main">
  <p:tag name="DVSECTIONID" val="7Gr1tHULxjUs1UmMWSPwwg"/>
</p:tagLst>
</file>

<file path=ppt/tags/tag87.xml><?xml version="1.0" encoding="utf-8"?>
<p:tagLst xmlns:a="http://schemas.openxmlformats.org/drawingml/2006/main" xmlns:r="http://schemas.openxmlformats.org/officeDocument/2006/relationships" xmlns:p="http://schemas.openxmlformats.org/presentationml/2006/main">
  <p:tag name="DVSHAPEID" val="zNsDSUI2smvi4wF3xtzeFW"/>
</p:tagLst>
</file>

<file path=ppt/tags/tag88.xml><?xml version="1.0" encoding="utf-8"?>
<p:tagLst xmlns:a="http://schemas.openxmlformats.org/drawingml/2006/main" xmlns:r="http://schemas.openxmlformats.org/officeDocument/2006/relationships" xmlns:p="http://schemas.openxmlformats.org/presentationml/2006/main">
  <p:tag name="DVSHAPEID" val="Jh1yPgKapGUFv9sXcC54uP"/>
</p:tagLst>
</file>

<file path=ppt/tags/tag89.xml><?xml version="1.0" encoding="utf-8"?>
<p:tagLst xmlns:a="http://schemas.openxmlformats.org/drawingml/2006/main" xmlns:r="http://schemas.openxmlformats.org/officeDocument/2006/relationships" xmlns:p="http://schemas.openxmlformats.org/presentationml/2006/main">
  <p:tag name="DVSHAPEID" val="Z8L1P2n15DXD3bCk4shhWP"/>
</p:tagLst>
</file>

<file path=ppt/tags/tag9.xml><?xml version="1.0" encoding="utf-8"?>
<p:tagLst xmlns:a="http://schemas.openxmlformats.org/drawingml/2006/main" xmlns:r="http://schemas.openxmlformats.org/officeDocument/2006/relationships" xmlns:p="http://schemas.openxmlformats.org/presentationml/2006/main">
  <p:tag name="DVSHAPEID" val="jDRWUXTsq2UF0rLmgkMubm"/>
</p:tagLst>
</file>

<file path=ppt/tags/tag90.xml><?xml version="1.0" encoding="utf-8"?>
<p:tagLst xmlns:a="http://schemas.openxmlformats.org/drawingml/2006/main" xmlns:r="http://schemas.openxmlformats.org/officeDocument/2006/relationships" xmlns:p="http://schemas.openxmlformats.org/presentationml/2006/main">
  <p:tag name="DVSECTIONID" val="7Gr1tHULxjUs1UmMWSPwwg"/>
</p:tagLst>
</file>

<file path=ppt/tags/tag91.xml><?xml version="1.0" encoding="utf-8"?>
<p:tagLst xmlns:a="http://schemas.openxmlformats.org/drawingml/2006/main" xmlns:r="http://schemas.openxmlformats.org/officeDocument/2006/relationships" xmlns:p="http://schemas.openxmlformats.org/presentationml/2006/main">
  <p:tag name="DVSHAPEID" val="zNsDSUI2smvi4wF3xtzeFW"/>
</p:tagLst>
</file>

<file path=ppt/tags/tag92.xml><?xml version="1.0" encoding="utf-8"?>
<p:tagLst xmlns:a="http://schemas.openxmlformats.org/drawingml/2006/main" xmlns:r="http://schemas.openxmlformats.org/officeDocument/2006/relationships" xmlns:p="http://schemas.openxmlformats.org/presentationml/2006/main">
  <p:tag name="DVSHAPEID" val="Jh1yPgKapGUFv9sXcC54uP"/>
</p:tagLst>
</file>

<file path=ppt/tags/tag93.xml><?xml version="1.0" encoding="utf-8"?>
<p:tagLst xmlns:a="http://schemas.openxmlformats.org/drawingml/2006/main" xmlns:r="http://schemas.openxmlformats.org/officeDocument/2006/relationships" xmlns:p="http://schemas.openxmlformats.org/presentationml/2006/main">
  <p:tag name="DVSHAPEID" val="Z8L1P2n15DXD3bCk4shhWP"/>
</p:tagLst>
</file>

<file path=ppt/tags/tag94.xml><?xml version="1.0" encoding="utf-8"?>
<p:tagLst xmlns:a="http://schemas.openxmlformats.org/drawingml/2006/main" xmlns:r="http://schemas.openxmlformats.org/officeDocument/2006/relationships" xmlns:p="http://schemas.openxmlformats.org/presentationml/2006/main">
  <p:tag name="DVSECTIONID" val="7Gr1tHULxjUs1UmMWSPwwg"/>
</p:tagLst>
</file>

<file path=ppt/tags/tag95.xml><?xml version="1.0" encoding="utf-8"?>
<p:tagLst xmlns:a="http://schemas.openxmlformats.org/drawingml/2006/main" xmlns:r="http://schemas.openxmlformats.org/officeDocument/2006/relationships" xmlns:p="http://schemas.openxmlformats.org/presentationml/2006/main">
  <p:tag name="DVSHAPEID" val="zNsDSUI2smvi4wF3xtzeFW"/>
</p:tagLst>
</file>

<file path=ppt/tags/tag96.xml><?xml version="1.0" encoding="utf-8"?>
<p:tagLst xmlns:a="http://schemas.openxmlformats.org/drawingml/2006/main" xmlns:r="http://schemas.openxmlformats.org/officeDocument/2006/relationships" xmlns:p="http://schemas.openxmlformats.org/presentationml/2006/main">
  <p:tag name="DVSHAPEID" val="Jh1yPgKapGUFv9sXcC54uP"/>
</p:tagLst>
</file>

<file path=ppt/tags/tag97.xml><?xml version="1.0" encoding="utf-8"?>
<p:tagLst xmlns:a="http://schemas.openxmlformats.org/drawingml/2006/main" xmlns:r="http://schemas.openxmlformats.org/officeDocument/2006/relationships" xmlns:p="http://schemas.openxmlformats.org/presentationml/2006/main">
  <p:tag name="DVSHAPEID" val="Z8L1P2n15DXD3bCk4shhWP"/>
</p:tagLst>
</file>

<file path=ppt/tags/tag98.xml><?xml version="1.0" encoding="utf-8"?>
<p:tagLst xmlns:a="http://schemas.openxmlformats.org/drawingml/2006/main" xmlns:r="http://schemas.openxmlformats.org/officeDocument/2006/relationships" xmlns:p="http://schemas.openxmlformats.org/presentationml/2006/main">
  <p:tag name="DVSECTIONID" val="7Gr1tHULxjUs1UmMWSPwwg"/>
</p:tagLst>
</file>

<file path=ppt/tags/tag99.xml><?xml version="1.0" encoding="utf-8"?>
<p:tagLst xmlns:a="http://schemas.openxmlformats.org/drawingml/2006/main" xmlns:r="http://schemas.openxmlformats.org/officeDocument/2006/relationships" xmlns:p="http://schemas.openxmlformats.org/presentationml/2006/main">
  <p:tag name="DVSHAPEID" val="zNsDSUI2smvi4wF3xtzeFW"/>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2332</TotalTime>
  <Words>1966</Words>
  <Application>Microsoft Office PowerPoint</Application>
  <PresentationFormat>On-screen Show (4:3)</PresentationFormat>
  <Paragraphs>366</Paragraphs>
  <Slides>66</Slides>
  <Notes>29</Notes>
  <HiddenSlides>0</HiddenSlides>
  <MMClips>0</MMClips>
  <ScaleCrop>false</ScaleCrop>
  <HeadingPairs>
    <vt:vector size="4" baseType="variant">
      <vt:variant>
        <vt:lpstr>Theme</vt:lpstr>
      </vt:variant>
      <vt:variant>
        <vt:i4>3</vt:i4>
      </vt:variant>
      <vt:variant>
        <vt:lpstr>Slide Titles</vt:lpstr>
      </vt:variant>
      <vt:variant>
        <vt:i4>66</vt:i4>
      </vt:variant>
    </vt:vector>
  </HeadingPairs>
  <TitlesOfParts>
    <vt:vector size="69" baseType="lpstr">
      <vt:lpstr>Default Design</vt:lpstr>
      <vt:lpstr>Office Theme</vt:lpstr>
      <vt:lpstr>1_Office Theme</vt:lpstr>
      <vt:lpstr>Curriculum and Instruction Council</vt:lpstr>
      <vt:lpstr>Welcome and Introductions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Groups Failing AYP</vt:lpstr>
      <vt:lpstr>PowerPoint Presentation</vt:lpstr>
      <vt:lpstr>Disciplining Students with Disabilities</vt:lpstr>
      <vt:lpstr>Glossary of Terms</vt:lpstr>
      <vt:lpstr>Part 100.2(l)(2)(ii) Code of Conduct</vt:lpstr>
      <vt:lpstr>Part 100.2(l)(4)-Regs., 3214-State Law</vt:lpstr>
      <vt:lpstr>PowerPoint Presentation</vt:lpstr>
      <vt:lpstr>In-School Suspension</vt:lpstr>
      <vt:lpstr>Out of School Suspension</vt:lpstr>
      <vt:lpstr>Educational Responsibilities During Suspension</vt:lpstr>
      <vt:lpstr>Part 200.4(d)(3)(i)</vt:lpstr>
      <vt:lpstr>Part 200.22- Behavioral Interventions for SWD</vt:lpstr>
      <vt:lpstr>PowerPoint Presentation</vt:lpstr>
      <vt:lpstr>PowerPoint Presentation</vt:lpstr>
      <vt:lpstr>PowerPoint Presentation</vt:lpstr>
      <vt:lpstr>201.3-201.11</vt:lpstr>
      <vt:lpstr>PowerPoint Presentation</vt:lpstr>
      <vt:lpstr>PowerPoint Presentation</vt:lpstr>
      <vt:lpstr>PowerPoint Presentation</vt:lpstr>
      <vt:lpstr>PowerPoint Presentation</vt:lpstr>
      <vt:lpstr>PowerPoint Presentation</vt:lpstr>
      <vt:lpstr>Interim Alternative Educational Setting (IAES)</vt:lpstr>
      <vt:lpstr>Disciplinary Change In Placement</vt:lpstr>
      <vt:lpstr>Removal</vt:lpstr>
      <vt:lpstr>Students Presumed to Have a Disability</vt:lpstr>
      <vt:lpstr>PowerPoint Presentation</vt:lpstr>
      <vt:lpstr>Expedited Evaluations</vt:lpstr>
      <vt:lpstr>Graduation and Students with Disabilities</vt:lpstr>
      <vt:lpstr>PowerPoint Presentation</vt:lpstr>
      <vt:lpstr>PowerPoint Presentation</vt:lpstr>
      <vt:lpstr>PowerPoint Presentation</vt:lpstr>
      <vt:lpstr>PowerPoint Presentation</vt:lpstr>
      <vt:lpstr>PowerPoint Presentation</vt:lpstr>
      <vt:lpstr>PowerPoint Presentation</vt:lpstr>
      <vt:lpstr>Direct the Rider</vt:lpstr>
      <vt:lpstr>Motivate the Elephant</vt:lpstr>
      <vt:lpstr>Shape the Path</vt:lpstr>
      <vt:lpstr>Paths</vt:lpstr>
      <vt:lpstr>First Steps</vt:lpstr>
      <vt:lpstr>PowerPoint Presentation</vt:lpstr>
      <vt:lpstr>Accountability</vt:lpstr>
      <vt:lpstr>Calendars</vt:lpstr>
      <vt:lpstr>Scoring</vt:lpstr>
      <vt:lpstr>Scoring</vt:lpstr>
      <vt:lpstr>DASA</vt:lpstr>
      <vt:lpstr>DASA</vt:lpstr>
      <vt:lpstr>Credit Recovery</vt:lpstr>
      <vt:lpstr>More Testing</vt:lpstr>
      <vt:lpstr>Legislative Updates</vt:lpstr>
      <vt:lpstr>Reeves &amp; Co!</vt:lpstr>
      <vt:lpstr>CI&amp;A</vt:lpstr>
      <vt:lpstr>PowerPoint Presentation</vt:lpstr>
      <vt:lpstr>RTTT</vt:lpstr>
      <vt:lpstr>PowerPoint Presentation</vt:lpstr>
      <vt:lpstr>APPR</vt:lpstr>
      <vt:lpstr>BCIC Schedule</vt:lpstr>
      <vt:lpstr>Curriculum and Instruction Council</vt:lpstr>
    </vt:vector>
  </TitlesOfParts>
  <Company>OCM BOCES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Curriculum and Instruction Council</dc:title>
  <dc:creator>ocm boces</dc:creator>
  <cp:lastModifiedBy>Jeff Craig</cp:lastModifiedBy>
  <cp:revision>291</cp:revision>
  <cp:lastPrinted>2011-06-08T11:30:43Z</cp:lastPrinted>
  <dcterms:created xsi:type="dcterms:W3CDTF">2008-12-11T11:43:58Z</dcterms:created>
  <dcterms:modified xsi:type="dcterms:W3CDTF">2011-10-20T10:37:30Z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Google.Documents.Tracking">
    <vt:lpwstr>true</vt:lpwstr>
  </property>
  <property fmtid="{D5CDD505-2E9C-101B-9397-08002B2CF9AE}" pid="3" name="Google.Documents.DocumentId">
    <vt:lpwstr>1fIMoygnGzrukcQjBe0UwaSFQDGXNJyOrnYWjNLkiPMU</vt:lpwstr>
  </property>
  <property fmtid="{D5CDD505-2E9C-101B-9397-08002B2CF9AE}" pid="4" name="Google.Documents.RevisionId">
    <vt:lpwstr>03340315955878454443</vt:lpwstr>
  </property>
  <property fmtid="{D5CDD505-2E9C-101B-9397-08002B2CF9AE}" pid="5" name="Google.Documents.PreviousRevisionId">
    <vt:lpwstr>13672786787443965966</vt:lpwstr>
  </property>
  <property fmtid="{D5CDD505-2E9C-101B-9397-08002B2CF9AE}" pid="6" name="Google.Documents.PluginVersion">
    <vt:lpwstr>2.0.2026.3768</vt:lpwstr>
  </property>
  <property fmtid="{D5CDD505-2E9C-101B-9397-08002B2CF9AE}" pid="7" name="Google.Documents.MergeIncapabilityFlags">
    <vt:i4>0</vt:i4>
  </property>
</Properties>
</file>