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7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8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9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0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1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2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13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15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notesSlides/notesSlide16.xml" ContentType="application/vnd.openxmlformats-officedocument.presentationml.notesSlide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17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18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19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21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22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3.xml" ContentType="application/vnd.openxmlformats-officedocument.presentationml.notesSlide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</p:sldMasterIdLst>
  <p:notesMasterIdLst>
    <p:notesMasterId r:id="rId39"/>
  </p:notesMasterIdLst>
  <p:handoutMasterIdLst>
    <p:handoutMasterId r:id="rId40"/>
  </p:handoutMasterIdLst>
  <p:sldIdLst>
    <p:sldId id="515" r:id="rId2"/>
    <p:sldId id="527" r:id="rId3"/>
    <p:sldId id="509" r:id="rId4"/>
    <p:sldId id="537" r:id="rId5"/>
    <p:sldId id="517" r:id="rId6"/>
    <p:sldId id="529" r:id="rId7"/>
    <p:sldId id="552" r:id="rId8"/>
    <p:sldId id="530" r:id="rId9"/>
    <p:sldId id="532" r:id="rId10"/>
    <p:sldId id="516" r:id="rId11"/>
    <p:sldId id="519" r:id="rId12"/>
    <p:sldId id="556" r:id="rId13"/>
    <p:sldId id="557" r:id="rId14"/>
    <p:sldId id="558" r:id="rId15"/>
    <p:sldId id="559" r:id="rId16"/>
    <p:sldId id="542" r:id="rId17"/>
    <p:sldId id="522" r:id="rId18"/>
    <p:sldId id="534" r:id="rId19"/>
    <p:sldId id="533" r:id="rId20"/>
    <p:sldId id="523" r:id="rId21"/>
    <p:sldId id="524" r:id="rId22"/>
    <p:sldId id="536" r:id="rId23"/>
    <p:sldId id="528" r:id="rId24"/>
    <p:sldId id="538" r:id="rId25"/>
    <p:sldId id="539" r:id="rId26"/>
    <p:sldId id="560" r:id="rId27"/>
    <p:sldId id="541" r:id="rId28"/>
    <p:sldId id="544" r:id="rId29"/>
    <p:sldId id="545" r:id="rId30"/>
    <p:sldId id="546" r:id="rId31"/>
    <p:sldId id="547" r:id="rId32"/>
    <p:sldId id="548" r:id="rId33"/>
    <p:sldId id="561" r:id="rId34"/>
    <p:sldId id="549" r:id="rId35"/>
    <p:sldId id="550" r:id="rId36"/>
    <p:sldId id="551" r:id="rId37"/>
    <p:sldId id="562" r:id="rId3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C02A"/>
    <a:srgbClr val="FFFFFF"/>
    <a:srgbClr val="0099CC"/>
    <a:srgbClr val="AA78C6"/>
    <a:srgbClr val="FF9900"/>
    <a:srgbClr val="3366CC"/>
    <a:srgbClr val="4674B8"/>
    <a:srgbClr val="3E6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7" autoAdjust="0"/>
    <p:restoredTop sz="94687" autoAdjust="0"/>
  </p:normalViewPr>
  <p:slideViewPr>
    <p:cSldViewPr snapToGrid="0">
      <p:cViewPr>
        <p:scale>
          <a:sx n="80" d="100"/>
          <a:sy n="80" d="100"/>
        </p:scale>
        <p:origin x="-1188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822"/>
    </p:cViewPr>
  </p:sorterViewPr>
  <p:notesViewPr>
    <p:cSldViewPr snapToGrid="0">
      <p:cViewPr>
        <p:scale>
          <a:sx n="150" d="100"/>
          <a:sy n="150" d="100"/>
        </p:scale>
        <p:origin x="-450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6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277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7F157F54-913A-4183-8227-0E48CCC2E7DD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88236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© 2006, Cisco Systems, Inc. All rights reserved.</a:t>
            </a:r>
          </a:p>
          <a:p>
            <a:pPr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 dirty="0"/>
              <a:t>Presentation_ID.scr</a:t>
            </a:r>
          </a:p>
        </p:txBody>
      </p:sp>
      <p:sp>
        <p:nvSpPr>
          <p:cNvPr id="33796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3BE5D174-FF78-4F7E-BF3E-70A1DA1CA5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3798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519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7FFE92-937A-4979-ADA6-88BF49BDD854}" type="slidenum">
              <a:rPr lang="en-US" sz="800" smtClean="0"/>
              <a:pPr/>
              <a:t>1</a:t>
            </a:fld>
            <a:endParaRPr lang="en-US" sz="800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BBE007E-8DF3-4FD2-943E-9F9D3A9B7C3A}" type="slidenum">
              <a:rPr lang="en-US" sz="800" smtClean="0"/>
              <a:pPr/>
              <a:t>10</a:t>
            </a:fld>
            <a:endParaRPr lang="en-US" sz="80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/>
              <a:pPr/>
              <a:t>11</a:t>
            </a:fld>
            <a:endParaRPr lang="en-US" sz="8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/>
              <a:pPr/>
              <a:t>12</a:t>
            </a:fld>
            <a:endParaRPr lang="en-US" sz="8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/>
              <a:pPr/>
              <a:t>13</a:t>
            </a:fld>
            <a:endParaRPr lang="en-US" sz="8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/>
              <a:pPr/>
              <a:t>14</a:t>
            </a:fld>
            <a:endParaRPr lang="en-US" sz="8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144E083-FF8A-405B-B103-FE1E71F94826}" type="slidenum">
              <a:rPr lang="en-US" sz="800" smtClean="0"/>
              <a:pPr/>
              <a:t>15</a:t>
            </a:fld>
            <a:endParaRPr lang="en-US" sz="800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80AC9F8-C651-4503-B768-40949A9BD7EB}" type="slidenum">
              <a:rPr lang="en-US" sz="800" smtClean="0"/>
              <a:pPr/>
              <a:t>16</a:t>
            </a:fld>
            <a:endParaRPr lang="en-US" sz="800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924228A-9641-4C19-9842-6CBCD281D3E4}" type="slidenum">
              <a:rPr lang="en-US" sz="800" smtClean="0"/>
              <a:pPr/>
              <a:t>17</a:t>
            </a:fld>
            <a:endParaRPr lang="en-US" sz="8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67240C-E762-4460-94C1-B2887BA0017E}" type="slidenum">
              <a:rPr lang="en-US" sz="800" smtClean="0"/>
              <a:pPr/>
              <a:t>18</a:t>
            </a:fld>
            <a:endParaRPr lang="en-US" sz="800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022E3FD-9EB0-4571-B93C-5A6240A01F46}" type="slidenum">
              <a:rPr lang="en-US" sz="800" smtClean="0"/>
              <a:pPr/>
              <a:t>19</a:t>
            </a:fld>
            <a:endParaRPr lang="en-US" sz="8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BB96037-CFC2-4F03-8D13-31139221B133}" type="slidenum">
              <a:rPr lang="en-US" sz="800" smtClean="0"/>
              <a:pPr/>
              <a:t>2</a:t>
            </a:fld>
            <a:endParaRPr lang="en-US" sz="800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98C3C24-1F19-4530-933E-9381D9F57916}" type="slidenum">
              <a:rPr lang="en-US" sz="800" smtClean="0"/>
              <a:pPr/>
              <a:t>20</a:t>
            </a:fld>
            <a:endParaRPr lang="en-US" sz="800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CFE8BFE-7DCF-4190-B3EA-05E3F50DAF97}" type="slidenum">
              <a:rPr lang="en-US" sz="800" smtClean="0"/>
              <a:pPr/>
              <a:t>21</a:t>
            </a:fld>
            <a:endParaRPr lang="en-US" sz="8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71AA77-9734-49BF-87AF-C66B0FB0583A}" type="slidenum">
              <a:rPr lang="en-US" sz="800" smtClean="0"/>
              <a:pPr/>
              <a:t>22</a:t>
            </a:fld>
            <a:endParaRPr lang="en-US" sz="800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ABD670-2D4A-40DA-B29A-66C6943F6EBF}" type="slidenum">
              <a:rPr lang="en-US" sz="800" smtClean="0"/>
              <a:pPr/>
              <a:t>23</a:t>
            </a:fld>
            <a:endParaRPr lang="en-US" sz="800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16745-5327-41A9-8842-82DD9DBD7169}" type="slidenum">
              <a:rPr lang="en-US" sz="800" smtClean="0"/>
              <a:pPr/>
              <a:t>3</a:t>
            </a:fld>
            <a:endParaRPr lang="en-US" sz="800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FF87820-136D-4A2E-A7B2-BDE18749035B}" type="slidenum">
              <a:rPr lang="en-US" sz="800" smtClean="0"/>
              <a:pPr/>
              <a:t>4</a:t>
            </a:fld>
            <a:endParaRPr lang="en-US" sz="800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5C2E2C9-FB95-4330-838F-547F331AEF67}" type="slidenum">
              <a:rPr lang="en-US" sz="800" smtClean="0"/>
              <a:pPr/>
              <a:t>5</a:t>
            </a:fld>
            <a:endParaRPr lang="en-US" sz="800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F7E0C9-C15C-4C8E-B62B-16B69FC8FDA2}" type="slidenum">
              <a:rPr lang="en-US" sz="800" smtClean="0"/>
              <a:pPr/>
              <a:t>6</a:t>
            </a:fld>
            <a:endParaRPr lang="en-US" sz="80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AF7E0C9-C15C-4C8E-B62B-16B69FC8FDA2}" type="slidenum">
              <a:rPr lang="en-US" sz="800" smtClean="0"/>
              <a:pPr/>
              <a:t>7</a:t>
            </a:fld>
            <a:endParaRPr lang="en-US" sz="800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205F21-5D31-4677-BD12-1D7683C7208C}" type="slidenum">
              <a:rPr lang="en-US" sz="800" smtClean="0"/>
              <a:pPr/>
              <a:t>8</a:t>
            </a:fld>
            <a:endParaRPr lang="en-US" sz="800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83A6E37-0531-4C00-B1D9-818C5951CD53}" type="slidenum">
              <a:rPr lang="en-US" sz="800" smtClean="0"/>
              <a:pPr/>
              <a:t>9</a:t>
            </a:fld>
            <a:endParaRPr lang="en-US" sz="800" dirty="0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8AF97E48-8FC5-4179-974B-AF3FDAC15853}" type="slidenum">
              <a:rPr lang="en-US" sz="1000">
                <a:solidFill>
                  <a:srgbClr val="777777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650875" y="2366963"/>
            <a:ext cx="7883525" cy="830262"/>
          </a:xfrm>
          <a:ln/>
        </p:spPr>
        <p:txBody>
          <a:bodyPr anchor="ctr"/>
          <a:lstStyle>
            <a:lvl1pPr algn="ctr">
              <a:defRPr sz="3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2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1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304800"/>
            <a:ext cx="2035175" cy="4791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304800"/>
            <a:ext cx="5957887" cy="4791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49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1524000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1524000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1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7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5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140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92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146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655638" y="304800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28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55638" y="1524000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3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66C00D2C-CC51-4C63-B13B-6E34E2CCAA8E}" type="slidenum">
              <a:rPr lang="en-US" sz="1000">
                <a:solidFill>
                  <a:srgbClr val="777777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 dirty="0">
              <a:solidFill>
                <a:srgbClr val="777777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notesSlide" Target="../notesSlides/notesSlide10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10" Type="http://schemas.openxmlformats.org/officeDocument/2006/relationships/tags" Target="../tags/tag165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3.xml"/><Relationship Id="rId4" Type="http://schemas.openxmlformats.org/officeDocument/2006/relationships/tags" Target="../tags/tag18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98.xml"/><Relationship Id="rId4" Type="http://schemas.openxmlformats.org/officeDocument/2006/relationships/tags" Target="../tags/tag19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20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44.xml"/><Relationship Id="rId21" Type="http://schemas.openxmlformats.org/officeDocument/2006/relationships/tags" Target="../tags/tag239.xml"/><Relationship Id="rId34" Type="http://schemas.openxmlformats.org/officeDocument/2006/relationships/tags" Target="../tags/tag252.xml"/><Relationship Id="rId42" Type="http://schemas.openxmlformats.org/officeDocument/2006/relationships/tags" Target="../tags/tag260.xml"/><Relationship Id="rId47" Type="http://schemas.openxmlformats.org/officeDocument/2006/relationships/tags" Target="../tags/tag265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63" Type="http://schemas.openxmlformats.org/officeDocument/2006/relationships/tags" Target="../tags/tag281.xml"/><Relationship Id="rId68" Type="http://schemas.openxmlformats.org/officeDocument/2006/relationships/tags" Target="../tags/tag286.xml"/><Relationship Id="rId76" Type="http://schemas.openxmlformats.org/officeDocument/2006/relationships/tags" Target="../tags/tag294.xml"/><Relationship Id="rId84" Type="http://schemas.openxmlformats.org/officeDocument/2006/relationships/tags" Target="../tags/tag302.xml"/><Relationship Id="rId89" Type="http://schemas.openxmlformats.org/officeDocument/2006/relationships/tags" Target="../tags/tag307.xml"/><Relationship Id="rId97" Type="http://schemas.openxmlformats.org/officeDocument/2006/relationships/notesSlide" Target="../notesSlides/notesSlide21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92" Type="http://schemas.openxmlformats.org/officeDocument/2006/relationships/tags" Target="../tags/tag310.xml"/><Relationship Id="rId2" Type="http://schemas.openxmlformats.org/officeDocument/2006/relationships/tags" Target="../tags/tag220.xml"/><Relationship Id="rId16" Type="http://schemas.openxmlformats.org/officeDocument/2006/relationships/tags" Target="../tags/tag234.xml"/><Relationship Id="rId29" Type="http://schemas.openxmlformats.org/officeDocument/2006/relationships/tags" Target="../tags/tag247.xml"/><Relationship Id="rId11" Type="http://schemas.openxmlformats.org/officeDocument/2006/relationships/tags" Target="../tags/tag229.xml"/><Relationship Id="rId24" Type="http://schemas.openxmlformats.org/officeDocument/2006/relationships/tags" Target="../tags/tag242.xml"/><Relationship Id="rId32" Type="http://schemas.openxmlformats.org/officeDocument/2006/relationships/tags" Target="../tags/tag250.xml"/><Relationship Id="rId37" Type="http://schemas.openxmlformats.org/officeDocument/2006/relationships/tags" Target="../tags/tag255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53" Type="http://schemas.openxmlformats.org/officeDocument/2006/relationships/tags" Target="../tags/tag271.xml"/><Relationship Id="rId58" Type="http://schemas.openxmlformats.org/officeDocument/2006/relationships/tags" Target="../tags/tag276.xml"/><Relationship Id="rId66" Type="http://schemas.openxmlformats.org/officeDocument/2006/relationships/tags" Target="../tags/tag284.xml"/><Relationship Id="rId74" Type="http://schemas.openxmlformats.org/officeDocument/2006/relationships/tags" Target="../tags/tag292.xml"/><Relationship Id="rId79" Type="http://schemas.openxmlformats.org/officeDocument/2006/relationships/tags" Target="../tags/tag297.xml"/><Relationship Id="rId87" Type="http://schemas.openxmlformats.org/officeDocument/2006/relationships/tags" Target="../tags/tag305.xml"/><Relationship Id="rId5" Type="http://schemas.openxmlformats.org/officeDocument/2006/relationships/tags" Target="../tags/tag223.xml"/><Relationship Id="rId61" Type="http://schemas.openxmlformats.org/officeDocument/2006/relationships/tags" Target="../tags/tag279.xml"/><Relationship Id="rId82" Type="http://schemas.openxmlformats.org/officeDocument/2006/relationships/tags" Target="../tags/tag300.xml"/><Relationship Id="rId90" Type="http://schemas.openxmlformats.org/officeDocument/2006/relationships/tags" Target="../tags/tag308.xml"/><Relationship Id="rId95" Type="http://schemas.openxmlformats.org/officeDocument/2006/relationships/tags" Target="../tags/tag313.xml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22" Type="http://schemas.openxmlformats.org/officeDocument/2006/relationships/tags" Target="../tags/tag240.xml"/><Relationship Id="rId27" Type="http://schemas.openxmlformats.org/officeDocument/2006/relationships/tags" Target="../tags/tag245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43" Type="http://schemas.openxmlformats.org/officeDocument/2006/relationships/tags" Target="../tags/tag261.xml"/><Relationship Id="rId48" Type="http://schemas.openxmlformats.org/officeDocument/2006/relationships/tags" Target="../tags/tag266.xml"/><Relationship Id="rId56" Type="http://schemas.openxmlformats.org/officeDocument/2006/relationships/tags" Target="../tags/tag274.xml"/><Relationship Id="rId64" Type="http://schemas.openxmlformats.org/officeDocument/2006/relationships/tags" Target="../tags/tag282.xml"/><Relationship Id="rId69" Type="http://schemas.openxmlformats.org/officeDocument/2006/relationships/tags" Target="../tags/tag287.xml"/><Relationship Id="rId77" Type="http://schemas.openxmlformats.org/officeDocument/2006/relationships/tags" Target="../tags/tag295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80" Type="http://schemas.openxmlformats.org/officeDocument/2006/relationships/tags" Target="../tags/tag298.xml"/><Relationship Id="rId85" Type="http://schemas.openxmlformats.org/officeDocument/2006/relationships/tags" Target="../tags/tag303.xml"/><Relationship Id="rId93" Type="http://schemas.openxmlformats.org/officeDocument/2006/relationships/tags" Target="../tags/tag311.xml"/><Relationship Id="rId3" Type="http://schemas.openxmlformats.org/officeDocument/2006/relationships/tags" Target="../tags/tag221.xml"/><Relationship Id="rId12" Type="http://schemas.openxmlformats.org/officeDocument/2006/relationships/tags" Target="../tags/tag230.xml"/><Relationship Id="rId17" Type="http://schemas.openxmlformats.org/officeDocument/2006/relationships/tags" Target="../tags/tag235.xml"/><Relationship Id="rId25" Type="http://schemas.openxmlformats.org/officeDocument/2006/relationships/tags" Target="../tags/tag243.xml"/><Relationship Id="rId33" Type="http://schemas.openxmlformats.org/officeDocument/2006/relationships/tags" Target="../tags/tag251.xml"/><Relationship Id="rId38" Type="http://schemas.openxmlformats.org/officeDocument/2006/relationships/tags" Target="../tags/tag256.xml"/><Relationship Id="rId46" Type="http://schemas.openxmlformats.org/officeDocument/2006/relationships/tags" Target="../tags/tag264.xml"/><Relationship Id="rId59" Type="http://schemas.openxmlformats.org/officeDocument/2006/relationships/tags" Target="../tags/tag277.xml"/><Relationship Id="rId67" Type="http://schemas.openxmlformats.org/officeDocument/2006/relationships/tags" Target="../tags/tag285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54" Type="http://schemas.openxmlformats.org/officeDocument/2006/relationships/tags" Target="../tags/tag272.xml"/><Relationship Id="rId62" Type="http://schemas.openxmlformats.org/officeDocument/2006/relationships/tags" Target="../tags/tag280.xml"/><Relationship Id="rId70" Type="http://schemas.openxmlformats.org/officeDocument/2006/relationships/tags" Target="../tags/tag288.xml"/><Relationship Id="rId75" Type="http://schemas.openxmlformats.org/officeDocument/2006/relationships/tags" Target="../tags/tag293.xml"/><Relationship Id="rId83" Type="http://schemas.openxmlformats.org/officeDocument/2006/relationships/tags" Target="../tags/tag301.xml"/><Relationship Id="rId88" Type="http://schemas.openxmlformats.org/officeDocument/2006/relationships/tags" Target="../tags/tag306.xml"/><Relationship Id="rId91" Type="http://schemas.openxmlformats.org/officeDocument/2006/relationships/tags" Target="../tags/tag309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5" Type="http://schemas.openxmlformats.org/officeDocument/2006/relationships/tags" Target="../tags/tag233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36" Type="http://schemas.openxmlformats.org/officeDocument/2006/relationships/tags" Target="../tags/tag254.xml"/><Relationship Id="rId49" Type="http://schemas.openxmlformats.org/officeDocument/2006/relationships/tags" Target="../tags/tag267.xml"/><Relationship Id="rId57" Type="http://schemas.openxmlformats.org/officeDocument/2006/relationships/tags" Target="../tags/tag275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44" Type="http://schemas.openxmlformats.org/officeDocument/2006/relationships/tags" Target="../tags/tag262.xml"/><Relationship Id="rId52" Type="http://schemas.openxmlformats.org/officeDocument/2006/relationships/tags" Target="../tags/tag270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81" Type="http://schemas.openxmlformats.org/officeDocument/2006/relationships/tags" Target="../tags/tag299.xml"/><Relationship Id="rId86" Type="http://schemas.openxmlformats.org/officeDocument/2006/relationships/tags" Target="../tags/tag304.xml"/><Relationship Id="rId94" Type="http://schemas.openxmlformats.org/officeDocument/2006/relationships/tags" Target="../tags/tag312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16.xml"/><Relationship Id="rId7" Type="http://schemas.openxmlformats.org/officeDocument/2006/relationships/tags" Target="../tags/tag320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9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2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26.xml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5" Type="http://schemas.openxmlformats.org/officeDocument/2006/relationships/tags" Target="../tags/tag329.xml"/><Relationship Id="rId4" Type="http://schemas.openxmlformats.org/officeDocument/2006/relationships/tags" Target="../tags/tag32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2" Type="http://schemas.openxmlformats.org/officeDocument/2006/relationships/tags" Target="../tags/tag33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13" Type="http://schemas.openxmlformats.org/officeDocument/2006/relationships/tags" Target="../tags/tag358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12" Type="http://schemas.openxmlformats.org/officeDocument/2006/relationships/tags" Target="../tags/tag357.xml"/><Relationship Id="rId2" Type="http://schemas.openxmlformats.org/officeDocument/2006/relationships/tags" Target="../tags/tag347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6.xml"/><Relationship Id="rId5" Type="http://schemas.openxmlformats.org/officeDocument/2006/relationships/tags" Target="../tags/tag350.xml"/><Relationship Id="rId15" Type="http://schemas.openxmlformats.org/officeDocument/2006/relationships/tags" Target="../tags/tag360.xml"/><Relationship Id="rId10" Type="http://schemas.openxmlformats.org/officeDocument/2006/relationships/tags" Target="../tags/tag355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5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8.xml"/><Relationship Id="rId13" Type="http://schemas.openxmlformats.org/officeDocument/2006/relationships/tags" Target="../tags/tag373.xml"/><Relationship Id="rId3" Type="http://schemas.openxmlformats.org/officeDocument/2006/relationships/tags" Target="../tags/tag363.xml"/><Relationship Id="rId7" Type="http://schemas.openxmlformats.org/officeDocument/2006/relationships/tags" Target="../tags/tag367.xml"/><Relationship Id="rId12" Type="http://schemas.openxmlformats.org/officeDocument/2006/relationships/tags" Target="../tags/tag372.xml"/><Relationship Id="rId2" Type="http://schemas.openxmlformats.org/officeDocument/2006/relationships/tags" Target="../tags/tag362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361.xml"/><Relationship Id="rId6" Type="http://schemas.openxmlformats.org/officeDocument/2006/relationships/tags" Target="../tags/tag366.xml"/><Relationship Id="rId11" Type="http://schemas.openxmlformats.org/officeDocument/2006/relationships/tags" Target="../tags/tag371.xml"/><Relationship Id="rId5" Type="http://schemas.openxmlformats.org/officeDocument/2006/relationships/tags" Target="../tags/tag365.xml"/><Relationship Id="rId15" Type="http://schemas.openxmlformats.org/officeDocument/2006/relationships/tags" Target="../tags/tag375.xml"/><Relationship Id="rId10" Type="http://schemas.openxmlformats.org/officeDocument/2006/relationships/tags" Target="../tags/tag370.xml"/><Relationship Id="rId4" Type="http://schemas.openxmlformats.org/officeDocument/2006/relationships/tags" Target="../tags/tag364.xml"/><Relationship Id="rId9" Type="http://schemas.openxmlformats.org/officeDocument/2006/relationships/tags" Target="../tags/tag369.xml"/><Relationship Id="rId14" Type="http://schemas.openxmlformats.org/officeDocument/2006/relationships/tags" Target="../tags/tag37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3.xml"/><Relationship Id="rId13" Type="http://schemas.openxmlformats.org/officeDocument/2006/relationships/tags" Target="../tags/tag388.xml"/><Relationship Id="rId18" Type="http://schemas.openxmlformats.org/officeDocument/2006/relationships/tags" Target="../tags/tag393.xml"/><Relationship Id="rId26" Type="http://schemas.openxmlformats.org/officeDocument/2006/relationships/tags" Target="../tags/tag401.xml"/><Relationship Id="rId3" Type="http://schemas.openxmlformats.org/officeDocument/2006/relationships/tags" Target="../tags/tag378.xml"/><Relationship Id="rId21" Type="http://schemas.openxmlformats.org/officeDocument/2006/relationships/tags" Target="../tags/tag396.xml"/><Relationship Id="rId34" Type="http://schemas.openxmlformats.org/officeDocument/2006/relationships/tags" Target="../tags/tag409.xml"/><Relationship Id="rId7" Type="http://schemas.openxmlformats.org/officeDocument/2006/relationships/tags" Target="../tags/tag382.xml"/><Relationship Id="rId12" Type="http://schemas.openxmlformats.org/officeDocument/2006/relationships/tags" Target="../tags/tag387.xml"/><Relationship Id="rId17" Type="http://schemas.openxmlformats.org/officeDocument/2006/relationships/tags" Target="../tags/tag392.xml"/><Relationship Id="rId25" Type="http://schemas.openxmlformats.org/officeDocument/2006/relationships/tags" Target="../tags/tag400.xml"/><Relationship Id="rId33" Type="http://schemas.openxmlformats.org/officeDocument/2006/relationships/tags" Target="../tags/tag408.xml"/><Relationship Id="rId2" Type="http://schemas.openxmlformats.org/officeDocument/2006/relationships/tags" Target="../tags/tag377.xml"/><Relationship Id="rId16" Type="http://schemas.openxmlformats.org/officeDocument/2006/relationships/tags" Target="../tags/tag391.xml"/><Relationship Id="rId20" Type="http://schemas.openxmlformats.org/officeDocument/2006/relationships/tags" Target="../tags/tag395.xml"/><Relationship Id="rId29" Type="http://schemas.openxmlformats.org/officeDocument/2006/relationships/tags" Target="../tags/tag404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11" Type="http://schemas.openxmlformats.org/officeDocument/2006/relationships/tags" Target="../tags/tag386.xml"/><Relationship Id="rId24" Type="http://schemas.openxmlformats.org/officeDocument/2006/relationships/tags" Target="../tags/tag399.xml"/><Relationship Id="rId32" Type="http://schemas.openxmlformats.org/officeDocument/2006/relationships/tags" Target="../tags/tag407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380.xml"/><Relationship Id="rId15" Type="http://schemas.openxmlformats.org/officeDocument/2006/relationships/tags" Target="../tags/tag390.xml"/><Relationship Id="rId23" Type="http://schemas.openxmlformats.org/officeDocument/2006/relationships/tags" Target="../tags/tag398.xml"/><Relationship Id="rId28" Type="http://schemas.openxmlformats.org/officeDocument/2006/relationships/tags" Target="../tags/tag403.xml"/><Relationship Id="rId36" Type="http://schemas.openxmlformats.org/officeDocument/2006/relationships/tags" Target="../tags/tag411.xml"/><Relationship Id="rId10" Type="http://schemas.openxmlformats.org/officeDocument/2006/relationships/tags" Target="../tags/tag385.xml"/><Relationship Id="rId19" Type="http://schemas.openxmlformats.org/officeDocument/2006/relationships/tags" Target="../tags/tag394.xml"/><Relationship Id="rId31" Type="http://schemas.openxmlformats.org/officeDocument/2006/relationships/tags" Target="../tags/tag406.xml"/><Relationship Id="rId4" Type="http://schemas.openxmlformats.org/officeDocument/2006/relationships/tags" Target="../tags/tag379.xml"/><Relationship Id="rId9" Type="http://schemas.openxmlformats.org/officeDocument/2006/relationships/tags" Target="../tags/tag384.xml"/><Relationship Id="rId14" Type="http://schemas.openxmlformats.org/officeDocument/2006/relationships/tags" Target="../tags/tag389.xml"/><Relationship Id="rId22" Type="http://schemas.openxmlformats.org/officeDocument/2006/relationships/tags" Target="../tags/tag397.xml"/><Relationship Id="rId27" Type="http://schemas.openxmlformats.org/officeDocument/2006/relationships/tags" Target="../tags/tag402.xml"/><Relationship Id="rId30" Type="http://schemas.openxmlformats.org/officeDocument/2006/relationships/tags" Target="../tags/tag405.xml"/><Relationship Id="rId35" Type="http://schemas.openxmlformats.org/officeDocument/2006/relationships/tags" Target="../tags/tag4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19.xml"/><Relationship Id="rId13" Type="http://schemas.openxmlformats.org/officeDocument/2006/relationships/tags" Target="../tags/tag424.xml"/><Relationship Id="rId18" Type="http://schemas.openxmlformats.org/officeDocument/2006/relationships/tags" Target="../tags/tag429.xml"/><Relationship Id="rId26" Type="http://schemas.openxmlformats.org/officeDocument/2006/relationships/tags" Target="../tags/tag437.xml"/><Relationship Id="rId3" Type="http://schemas.openxmlformats.org/officeDocument/2006/relationships/tags" Target="../tags/tag414.xml"/><Relationship Id="rId21" Type="http://schemas.openxmlformats.org/officeDocument/2006/relationships/tags" Target="../tags/tag432.xml"/><Relationship Id="rId34" Type="http://schemas.openxmlformats.org/officeDocument/2006/relationships/tags" Target="../tags/tag445.xml"/><Relationship Id="rId7" Type="http://schemas.openxmlformats.org/officeDocument/2006/relationships/tags" Target="../tags/tag418.xml"/><Relationship Id="rId12" Type="http://schemas.openxmlformats.org/officeDocument/2006/relationships/tags" Target="../tags/tag423.xml"/><Relationship Id="rId17" Type="http://schemas.openxmlformats.org/officeDocument/2006/relationships/tags" Target="../tags/tag428.xml"/><Relationship Id="rId25" Type="http://schemas.openxmlformats.org/officeDocument/2006/relationships/tags" Target="../tags/tag436.xml"/><Relationship Id="rId33" Type="http://schemas.openxmlformats.org/officeDocument/2006/relationships/tags" Target="../tags/tag444.xml"/><Relationship Id="rId38" Type="http://schemas.openxmlformats.org/officeDocument/2006/relationships/image" Target="../media/image5.png"/><Relationship Id="rId2" Type="http://schemas.openxmlformats.org/officeDocument/2006/relationships/tags" Target="../tags/tag413.xml"/><Relationship Id="rId16" Type="http://schemas.openxmlformats.org/officeDocument/2006/relationships/tags" Target="../tags/tag427.xml"/><Relationship Id="rId20" Type="http://schemas.openxmlformats.org/officeDocument/2006/relationships/tags" Target="../tags/tag431.xml"/><Relationship Id="rId29" Type="http://schemas.openxmlformats.org/officeDocument/2006/relationships/tags" Target="../tags/tag440.xml"/><Relationship Id="rId1" Type="http://schemas.openxmlformats.org/officeDocument/2006/relationships/tags" Target="../tags/tag412.xml"/><Relationship Id="rId6" Type="http://schemas.openxmlformats.org/officeDocument/2006/relationships/tags" Target="../tags/tag417.xml"/><Relationship Id="rId11" Type="http://schemas.openxmlformats.org/officeDocument/2006/relationships/tags" Target="../tags/tag422.xml"/><Relationship Id="rId24" Type="http://schemas.openxmlformats.org/officeDocument/2006/relationships/tags" Target="../tags/tag435.xml"/><Relationship Id="rId32" Type="http://schemas.openxmlformats.org/officeDocument/2006/relationships/tags" Target="../tags/tag443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416.xml"/><Relationship Id="rId15" Type="http://schemas.openxmlformats.org/officeDocument/2006/relationships/tags" Target="../tags/tag426.xml"/><Relationship Id="rId23" Type="http://schemas.openxmlformats.org/officeDocument/2006/relationships/tags" Target="../tags/tag434.xml"/><Relationship Id="rId28" Type="http://schemas.openxmlformats.org/officeDocument/2006/relationships/tags" Target="../tags/tag439.xml"/><Relationship Id="rId36" Type="http://schemas.openxmlformats.org/officeDocument/2006/relationships/tags" Target="../tags/tag447.xml"/><Relationship Id="rId10" Type="http://schemas.openxmlformats.org/officeDocument/2006/relationships/tags" Target="../tags/tag421.xml"/><Relationship Id="rId19" Type="http://schemas.openxmlformats.org/officeDocument/2006/relationships/tags" Target="../tags/tag430.xml"/><Relationship Id="rId31" Type="http://schemas.openxmlformats.org/officeDocument/2006/relationships/tags" Target="../tags/tag442.xml"/><Relationship Id="rId4" Type="http://schemas.openxmlformats.org/officeDocument/2006/relationships/tags" Target="../tags/tag415.xml"/><Relationship Id="rId9" Type="http://schemas.openxmlformats.org/officeDocument/2006/relationships/tags" Target="../tags/tag420.xml"/><Relationship Id="rId14" Type="http://schemas.openxmlformats.org/officeDocument/2006/relationships/tags" Target="../tags/tag425.xml"/><Relationship Id="rId22" Type="http://schemas.openxmlformats.org/officeDocument/2006/relationships/tags" Target="../tags/tag433.xml"/><Relationship Id="rId27" Type="http://schemas.openxmlformats.org/officeDocument/2006/relationships/tags" Target="../tags/tag438.xml"/><Relationship Id="rId30" Type="http://schemas.openxmlformats.org/officeDocument/2006/relationships/tags" Target="../tags/tag441.xml"/><Relationship Id="rId35" Type="http://schemas.openxmlformats.org/officeDocument/2006/relationships/tags" Target="../tags/tag44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9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9" Type="http://schemas.openxmlformats.org/officeDocument/2006/relationships/tags" Target="../tags/tag2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26" Type="http://schemas.openxmlformats.org/officeDocument/2006/relationships/tags" Target="../tags/tag473.xml"/><Relationship Id="rId3" Type="http://schemas.openxmlformats.org/officeDocument/2006/relationships/tags" Target="../tags/tag450.xml"/><Relationship Id="rId21" Type="http://schemas.openxmlformats.org/officeDocument/2006/relationships/tags" Target="../tags/tag468.xml"/><Relationship Id="rId34" Type="http://schemas.openxmlformats.org/officeDocument/2006/relationships/tags" Target="../tags/tag481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5" Type="http://schemas.openxmlformats.org/officeDocument/2006/relationships/tags" Target="../tags/tag472.xml"/><Relationship Id="rId33" Type="http://schemas.openxmlformats.org/officeDocument/2006/relationships/tags" Target="../tags/tag480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0" Type="http://schemas.openxmlformats.org/officeDocument/2006/relationships/tags" Target="../tags/tag467.xml"/><Relationship Id="rId29" Type="http://schemas.openxmlformats.org/officeDocument/2006/relationships/tags" Target="../tags/tag476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24" Type="http://schemas.openxmlformats.org/officeDocument/2006/relationships/tags" Target="../tags/tag471.xml"/><Relationship Id="rId32" Type="http://schemas.openxmlformats.org/officeDocument/2006/relationships/tags" Target="../tags/tag479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23" Type="http://schemas.openxmlformats.org/officeDocument/2006/relationships/tags" Target="../tags/tag470.xml"/><Relationship Id="rId28" Type="http://schemas.openxmlformats.org/officeDocument/2006/relationships/tags" Target="../tags/tag475.xml"/><Relationship Id="rId36" Type="http://schemas.openxmlformats.org/officeDocument/2006/relationships/tags" Target="../tags/tag483.xml"/><Relationship Id="rId10" Type="http://schemas.openxmlformats.org/officeDocument/2006/relationships/tags" Target="../tags/tag457.xml"/><Relationship Id="rId19" Type="http://schemas.openxmlformats.org/officeDocument/2006/relationships/tags" Target="../tags/tag466.xml"/><Relationship Id="rId31" Type="http://schemas.openxmlformats.org/officeDocument/2006/relationships/tags" Target="../tags/tag478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Relationship Id="rId22" Type="http://schemas.openxmlformats.org/officeDocument/2006/relationships/tags" Target="../tags/tag469.xml"/><Relationship Id="rId27" Type="http://schemas.openxmlformats.org/officeDocument/2006/relationships/tags" Target="../tags/tag474.xml"/><Relationship Id="rId30" Type="http://schemas.openxmlformats.org/officeDocument/2006/relationships/tags" Target="../tags/tag477.xml"/><Relationship Id="rId35" Type="http://schemas.openxmlformats.org/officeDocument/2006/relationships/tags" Target="../tags/tag48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13" Type="http://schemas.openxmlformats.org/officeDocument/2006/relationships/tags" Target="../tags/tag496.xml"/><Relationship Id="rId18" Type="http://schemas.openxmlformats.org/officeDocument/2006/relationships/tags" Target="../tags/tag501.xml"/><Relationship Id="rId26" Type="http://schemas.openxmlformats.org/officeDocument/2006/relationships/tags" Target="../tags/tag509.xml"/><Relationship Id="rId3" Type="http://schemas.openxmlformats.org/officeDocument/2006/relationships/tags" Target="../tags/tag486.xml"/><Relationship Id="rId21" Type="http://schemas.openxmlformats.org/officeDocument/2006/relationships/tags" Target="../tags/tag504.xml"/><Relationship Id="rId34" Type="http://schemas.openxmlformats.org/officeDocument/2006/relationships/tags" Target="../tags/tag517.xml"/><Relationship Id="rId7" Type="http://schemas.openxmlformats.org/officeDocument/2006/relationships/tags" Target="../tags/tag490.xml"/><Relationship Id="rId12" Type="http://schemas.openxmlformats.org/officeDocument/2006/relationships/tags" Target="../tags/tag495.xml"/><Relationship Id="rId17" Type="http://schemas.openxmlformats.org/officeDocument/2006/relationships/tags" Target="../tags/tag500.xml"/><Relationship Id="rId25" Type="http://schemas.openxmlformats.org/officeDocument/2006/relationships/tags" Target="../tags/tag508.xml"/><Relationship Id="rId33" Type="http://schemas.openxmlformats.org/officeDocument/2006/relationships/tags" Target="../tags/tag516.xml"/><Relationship Id="rId2" Type="http://schemas.openxmlformats.org/officeDocument/2006/relationships/tags" Target="../tags/tag485.xml"/><Relationship Id="rId16" Type="http://schemas.openxmlformats.org/officeDocument/2006/relationships/tags" Target="../tags/tag499.xml"/><Relationship Id="rId20" Type="http://schemas.openxmlformats.org/officeDocument/2006/relationships/tags" Target="../tags/tag503.xml"/><Relationship Id="rId29" Type="http://schemas.openxmlformats.org/officeDocument/2006/relationships/tags" Target="../tags/tag512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tags" Target="../tags/tag494.xml"/><Relationship Id="rId24" Type="http://schemas.openxmlformats.org/officeDocument/2006/relationships/tags" Target="../tags/tag507.xml"/><Relationship Id="rId32" Type="http://schemas.openxmlformats.org/officeDocument/2006/relationships/tags" Target="../tags/tag515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488.xml"/><Relationship Id="rId15" Type="http://schemas.openxmlformats.org/officeDocument/2006/relationships/tags" Target="../tags/tag498.xml"/><Relationship Id="rId23" Type="http://schemas.openxmlformats.org/officeDocument/2006/relationships/tags" Target="../tags/tag506.xml"/><Relationship Id="rId28" Type="http://schemas.openxmlformats.org/officeDocument/2006/relationships/tags" Target="../tags/tag511.xml"/><Relationship Id="rId36" Type="http://schemas.openxmlformats.org/officeDocument/2006/relationships/tags" Target="../tags/tag519.xml"/><Relationship Id="rId10" Type="http://schemas.openxmlformats.org/officeDocument/2006/relationships/tags" Target="../tags/tag493.xml"/><Relationship Id="rId19" Type="http://schemas.openxmlformats.org/officeDocument/2006/relationships/tags" Target="../tags/tag502.xml"/><Relationship Id="rId31" Type="http://schemas.openxmlformats.org/officeDocument/2006/relationships/tags" Target="../tags/tag514.xml"/><Relationship Id="rId4" Type="http://schemas.openxmlformats.org/officeDocument/2006/relationships/tags" Target="../tags/tag487.xml"/><Relationship Id="rId9" Type="http://schemas.openxmlformats.org/officeDocument/2006/relationships/tags" Target="../tags/tag492.xml"/><Relationship Id="rId14" Type="http://schemas.openxmlformats.org/officeDocument/2006/relationships/tags" Target="../tags/tag497.xml"/><Relationship Id="rId22" Type="http://schemas.openxmlformats.org/officeDocument/2006/relationships/tags" Target="../tags/tag505.xml"/><Relationship Id="rId27" Type="http://schemas.openxmlformats.org/officeDocument/2006/relationships/tags" Target="../tags/tag510.xml"/><Relationship Id="rId30" Type="http://schemas.openxmlformats.org/officeDocument/2006/relationships/tags" Target="../tags/tag513.xml"/><Relationship Id="rId35" Type="http://schemas.openxmlformats.org/officeDocument/2006/relationships/tags" Target="../tags/tag5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13" Type="http://schemas.openxmlformats.org/officeDocument/2006/relationships/tags" Target="../tags/tag532.xml"/><Relationship Id="rId18" Type="http://schemas.openxmlformats.org/officeDocument/2006/relationships/tags" Target="../tags/tag537.xml"/><Relationship Id="rId26" Type="http://schemas.openxmlformats.org/officeDocument/2006/relationships/tags" Target="../tags/tag545.xml"/><Relationship Id="rId3" Type="http://schemas.openxmlformats.org/officeDocument/2006/relationships/tags" Target="../tags/tag522.xml"/><Relationship Id="rId21" Type="http://schemas.openxmlformats.org/officeDocument/2006/relationships/tags" Target="../tags/tag540.xml"/><Relationship Id="rId34" Type="http://schemas.openxmlformats.org/officeDocument/2006/relationships/tags" Target="../tags/tag553.xml"/><Relationship Id="rId7" Type="http://schemas.openxmlformats.org/officeDocument/2006/relationships/tags" Target="../tags/tag526.xml"/><Relationship Id="rId12" Type="http://schemas.openxmlformats.org/officeDocument/2006/relationships/tags" Target="../tags/tag531.xml"/><Relationship Id="rId17" Type="http://schemas.openxmlformats.org/officeDocument/2006/relationships/tags" Target="../tags/tag536.xml"/><Relationship Id="rId25" Type="http://schemas.openxmlformats.org/officeDocument/2006/relationships/tags" Target="../tags/tag544.xml"/><Relationship Id="rId33" Type="http://schemas.openxmlformats.org/officeDocument/2006/relationships/tags" Target="../tags/tag552.xml"/><Relationship Id="rId2" Type="http://schemas.openxmlformats.org/officeDocument/2006/relationships/tags" Target="../tags/tag521.xml"/><Relationship Id="rId16" Type="http://schemas.openxmlformats.org/officeDocument/2006/relationships/tags" Target="../tags/tag535.xml"/><Relationship Id="rId20" Type="http://schemas.openxmlformats.org/officeDocument/2006/relationships/tags" Target="../tags/tag539.xml"/><Relationship Id="rId29" Type="http://schemas.openxmlformats.org/officeDocument/2006/relationships/tags" Target="../tags/tag548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11" Type="http://schemas.openxmlformats.org/officeDocument/2006/relationships/tags" Target="../tags/tag530.xml"/><Relationship Id="rId24" Type="http://schemas.openxmlformats.org/officeDocument/2006/relationships/tags" Target="../tags/tag543.xml"/><Relationship Id="rId32" Type="http://schemas.openxmlformats.org/officeDocument/2006/relationships/tags" Target="../tags/tag551.xml"/><Relationship Id="rId37" Type="http://schemas.openxmlformats.org/officeDocument/2006/relationships/slideLayout" Target="../slideLayouts/slideLayout7.xml"/><Relationship Id="rId5" Type="http://schemas.openxmlformats.org/officeDocument/2006/relationships/tags" Target="../tags/tag524.xml"/><Relationship Id="rId15" Type="http://schemas.openxmlformats.org/officeDocument/2006/relationships/tags" Target="../tags/tag534.xml"/><Relationship Id="rId23" Type="http://schemas.openxmlformats.org/officeDocument/2006/relationships/tags" Target="../tags/tag542.xml"/><Relationship Id="rId28" Type="http://schemas.openxmlformats.org/officeDocument/2006/relationships/tags" Target="../tags/tag547.xml"/><Relationship Id="rId36" Type="http://schemas.openxmlformats.org/officeDocument/2006/relationships/tags" Target="../tags/tag555.xml"/><Relationship Id="rId10" Type="http://schemas.openxmlformats.org/officeDocument/2006/relationships/tags" Target="../tags/tag529.xml"/><Relationship Id="rId19" Type="http://schemas.openxmlformats.org/officeDocument/2006/relationships/tags" Target="../tags/tag538.xml"/><Relationship Id="rId31" Type="http://schemas.openxmlformats.org/officeDocument/2006/relationships/tags" Target="../tags/tag550.xml"/><Relationship Id="rId4" Type="http://schemas.openxmlformats.org/officeDocument/2006/relationships/tags" Target="../tags/tag523.xml"/><Relationship Id="rId9" Type="http://schemas.openxmlformats.org/officeDocument/2006/relationships/tags" Target="../tags/tag528.xml"/><Relationship Id="rId14" Type="http://schemas.openxmlformats.org/officeDocument/2006/relationships/tags" Target="../tags/tag533.xml"/><Relationship Id="rId22" Type="http://schemas.openxmlformats.org/officeDocument/2006/relationships/tags" Target="../tags/tag541.xml"/><Relationship Id="rId27" Type="http://schemas.openxmlformats.org/officeDocument/2006/relationships/tags" Target="../tags/tag546.xml"/><Relationship Id="rId30" Type="http://schemas.openxmlformats.org/officeDocument/2006/relationships/tags" Target="../tags/tag549.xml"/><Relationship Id="rId35" Type="http://schemas.openxmlformats.org/officeDocument/2006/relationships/tags" Target="../tags/tag55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63.xml"/><Relationship Id="rId13" Type="http://schemas.openxmlformats.org/officeDocument/2006/relationships/tags" Target="../tags/tag568.xml"/><Relationship Id="rId18" Type="http://schemas.openxmlformats.org/officeDocument/2006/relationships/tags" Target="../tags/tag573.xml"/><Relationship Id="rId26" Type="http://schemas.openxmlformats.org/officeDocument/2006/relationships/tags" Target="../tags/tag581.xml"/><Relationship Id="rId3" Type="http://schemas.openxmlformats.org/officeDocument/2006/relationships/tags" Target="../tags/tag558.xml"/><Relationship Id="rId21" Type="http://schemas.openxmlformats.org/officeDocument/2006/relationships/tags" Target="../tags/tag576.xml"/><Relationship Id="rId34" Type="http://schemas.openxmlformats.org/officeDocument/2006/relationships/tags" Target="../tags/tag589.xml"/><Relationship Id="rId7" Type="http://schemas.openxmlformats.org/officeDocument/2006/relationships/tags" Target="../tags/tag562.xml"/><Relationship Id="rId12" Type="http://schemas.openxmlformats.org/officeDocument/2006/relationships/tags" Target="../tags/tag567.xml"/><Relationship Id="rId17" Type="http://schemas.openxmlformats.org/officeDocument/2006/relationships/tags" Target="../tags/tag572.xml"/><Relationship Id="rId25" Type="http://schemas.openxmlformats.org/officeDocument/2006/relationships/tags" Target="../tags/tag580.xml"/><Relationship Id="rId33" Type="http://schemas.openxmlformats.org/officeDocument/2006/relationships/tags" Target="../tags/tag588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557.xml"/><Relationship Id="rId16" Type="http://schemas.openxmlformats.org/officeDocument/2006/relationships/tags" Target="../tags/tag571.xml"/><Relationship Id="rId20" Type="http://schemas.openxmlformats.org/officeDocument/2006/relationships/tags" Target="../tags/tag575.xml"/><Relationship Id="rId29" Type="http://schemas.openxmlformats.org/officeDocument/2006/relationships/tags" Target="../tags/tag584.xml"/><Relationship Id="rId1" Type="http://schemas.openxmlformats.org/officeDocument/2006/relationships/tags" Target="../tags/tag556.xml"/><Relationship Id="rId6" Type="http://schemas.openxmlformats.org/officeDocument/2006/relationships/tags" Target="../tags/tag561.xml"/><Relationship Id="rId11" Type="http://schemas.openxmlformats.org/officeDocument/2006/relationships/tags" Target="../tags/tag566.xml"/><Relationship Id="rId24" Type="http://schemas.openxmlformats.org/officeDocument/2006/relationships/tags" Target="../tags/tag579.xml"/><Relationship Id="rId32" Type="http://schemas.openxmlformats.org/officeDocument/2006/relationships/tags" Target="../tags/tag587.xml"/><Relationship Id="rId37" Type="http://schemas.openxmlformats.org/officeDocument/2006/relationships/tags" Target="../tags/tag592.xml"/><Relationship Id="rId5" Type="http://schemas.openxmlformats.org/officeDocument/2006/relationships/tags" Target="../tags/tag560.xml"/><Relationship Id="rId15" Type="http://schemas.openxmlformats.org/officeDocument/2006/relationships/tags" Target="../tags/tag570.xml"/><Relationship Id="rId23" Type="http://schemas.openxmlformats.org/officeDocument/2006/relationships/tags" Target="../tags/tag578.xml"/><Relationship Id="rId28" Type="http://schemas.openxmlformats.org/officeDocument/2006/relationships/tags" Target="../tags/tag583.xml"/><Relationship Id="rId36" Type="http://schemas.openxmlformats.org/officeDocument/2006/relationships/tags" Target="../tags/tag591.xml"/><Relationship Id="rId10" Type="http://schemas.openxmlformats.org/officeDocument/2006/relationships/tags" Target="../tags/tag565.xml"/><Relationship Id="rId19" Type="http://schemas.openxmlformats.org/officeDocument/2006/relationships/tags" Target="../tags/tag574.xml"/><Relationship Id="rId31" Type="http://schemas.openxmlformats.org/officeDocument/2006/relationships/tags" Target="../tags/tag586.xml"/><Relationship Id="rId4" Type="http://schemas.openxmlformats.org/officeDocument/2006/relationships/tags" Target="../tags/tag559.xml"/><Relationship Id="rId9" Type="http://schemas.openxmlformats.org/officeDocument/2006/relationships/tags" Target="../tags/tag564.xml"/><Relationship Id="rId14" Type="http://schemas.openxmlformats.org/officeDocument/2006/relationships/tags" Target="../tags/tag569.xml"/><Relationship Id="rId22" Type="http://schemas.openxmlformats.org/officeDocument/2006/relationships/tags" Target="../tags/tag577.xml"/><Relationship Id="rId27" Type="http://schemas.openxmlformats.org/officeDocument/2006/relationships/tags" Target="../tags/tag582.xml"/><Relationship Id="rId30" Type="http://schemas.openxmlformats.org/officeDocument/2006/relationships/tags" Target="../tags/tag585.xml"/><Relationship Id="rId35" Type="http://schemas.openxmlformats.org/officeDocument/2006/relationships/tags" Target="../tags/tag59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4.xml"/><Relationship Id="rId1" Type="http://schemas.openxmlformats.org/officeDocument/2006/relationships/tags" Target="../tags/tag59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96.xml"/><Relationship Id="rId1" Type="http://schemas.openxmlformats.org/officeDocument/2006/relationships/tags" Target="../tags/tag59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tags" Target="../tags/tag73.xml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tags" Target="../tags/tag68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tags" Target="../tags/tag67.xml"/><Relationship Id="rId38" Type="http://schemas.openxmlformats.org/officeDocument/2006/relationships/tags" Target="../tags/tag72.xml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41" Type="http://schemas.openxmlformats.org/officeDocument/2006/relationships/notesSlide" Target="../notesSlides/notesSlide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tags" Target="../tags/tag66.xml"/><Relationship Id="rId37" Type="http://schemas.openxmlformats.org/officeDocument/2006/relationships/tags" Target="../tags/tag71.xml"/><Relationship Id="rId40" Type="http://schemas.openxmlformats.org/officeDocument/2006/relationships/slideLayout" Target="../slideLayouts/slideLayout1.xml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tags" Target="../tags/tag70.xml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tags" Target="../tags/tag6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9" Type="http://schemas.openxmlformats.org/officeDocument/2006/relationships/tags" Target="../tags/tag112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42" Type="http://schemas.openxmlformats.org/officeDocument/2006/relationships/tags" Target="../tags/tag115.xml"/><Relationship Id="rId47" Type="http://schemas.openxmlformats.org/officeDocument/2006/relationships/tags" Target="../tags/tag120.xml"/><Relationship Id="rId50" Type="http://schemas.openxmlformats.org/officeDocument/2006/relationships/tags" Target="../tags/tag123.xml"/><Relationship Id="rId55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38" Type="http://schemas.openxmlformats.org/officeDocument/2006/relationships/tags" Target="../tags/tag111.xml"/><Relationship Id="rId46" Type="http://schemas.openxmlformats.org/officeDocument/2006/relationships/tags" Target="../tags/tag119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41" Type="http://schemas.openxmlformats.org/officeDocument/2006/relationships/tags" Target="../tags/tag114.xml"/><Relationship Id="rId54" Type="http://schemas.openxmlformats.org/officeDocument/2006/relationships/tags" Target="../tags/tag127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37" Type="http://schemas.openxmlformats.org/officeDocument/2006/relationships/tags" Target="../tags/tag110.xml"/><Relationship Id="rId40" Type="http://schemas.openxmlformats.org/officeDocument/2006/relationships/tags" Target="../tags/tag113.xml"/><Relationship Id="rId45" Type="http://schemas.openxmlformats.org/officeDocument/2006/relationships/tags" Target="../tags/tag118.xml"/><Relationship Id="rId53" Type="http://schemas.openxmlformats.org/officeDocument/2006/relationships/tags" Target="../tags/tag126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tags" Target="../tags/tag109.xml"/><Relationship Id="rId49" Type="http://schemas.openxmlformats.org/officeDocument/2006/relationships/tags" Target="../tags/tag122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4" Type="http://schemas.openxmlformats.org/officeDocument/2006/relationships/tags" Target="../tags/tag117.xml"/><Relationship Id="rId52" Type="http://schemas.openxmlformats.org/officeDocument/2006/relationships/tags" Target="../tags/tag125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tags" Target="../tags/tag108.xml"/><Relationship Id="rId43" Type="http://schemas.openxmlformats.org/officeDocument/2006/relationships/tags" Target="../tags/tag116.xml"/><Relationship Id="rId48" Type="http://schemas.openxmlformats.org/officeDocument/2006/relationships/tags" Target="../tags/tag121.xml"/><Relationship Id="rId56" Type="http://schemas.openxmlformats.org/officeDocument/2006/relationships/notesSlide" Target="../notesSlides/notesSlide7.xml"/><Relationship Id="rId8" Type="http://schemas.openxmlformats.org/officeDocument/2006/relationships/tags" Target="../tags/tag81.xml"/><Relationship Id="rId51" Type="http://schemas.openxmlformats.org/officeDocument/2006/relationships/tags" Target="../tags/tag124.xml"/><Relationship Id="rId3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8.xml"/><Relationship Id="rId10" Type="http://schemas.openxmlformats.org/officeDocument/2006/relationships/tags" Target="../tags/tag137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142.xml"/><Relationship Id="rId16" Type="http://schemas.openxmlformats.org/officeDocument/2006/relationships/slideLayout" Target="../slideLayouts/slideLayout1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1143794" y="-1142206"/>
            <a:ext cx="6856412" cy="9144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6" name="Line 5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311275" y="1247775"/>
            <a:ext cx="783272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36273" y="1247574"/>
            <a:ext cx="2949977" cy="3867351"/>
            <a:chOff x="1336273" y="1247574"/>
            <a:chExt cx="2214159" cy="2762701"/>
          </a:xfrm>
        </p:grpSpPr>
        <p:sp>
          <p:nvSpPr>
            <p:cNvPr id="3" name="Rectangle 2"/>
            <p:cNvSpPr/>
            <p:nvPr/>
          </p:nvSpPr>
          <p:spPr bwMode="auto">
            <a:xfrm>
              <a:off x="1336273" y="1247574"/>
              <a:ext cx="2214159" cy="27432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900" y="1267075"/>
              <a:ext cx="2185424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2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6736555" y="21432"/>
            <a:ext cx="2428875" cy="2386013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267" name="Oval 6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5263" y="60753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1268" name="Oval 6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50900" y="6076950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1269" name="Oval 6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08125" y="6076950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1272" name="Text Box 4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22588" y="3279775"/>
            <a:ext cx="32988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7200" dirty="0">
                <a:latin typeface="Helvetica 65 Medium" pitchFamily="34" charset="0"/>
              </a:rPr>
              <a:t>3</a:t>
            </a:r>
            <a:r>
              <a:rPr lang="en-US" sz="12900" baseline="30000" dirty="0">
                <a:latin typeface="Helvetica 65 Medium" pitchFamily="34" charset="0"/>
              </a:rPr>
              <a:t>rd</a:t>
            </a:r>
            <a:r>
              <a:rPr lang="en-US" sz="17200" dirty="0">
                <a:latin typeface="Helvetica 65 Medium" pitchFamily="34" charset="0"/>
              </a:rPr>
              <a:t> </a:t>
            </a:r>
            <a:endParaRPr lang="en-US" sz="9600" dirty="0">
              <a:latin typeface="Helvetica 65 Medium" pitchFamily="34" charset="0"/>
            </a:endParaRPr>
          </a:p>
        </p:txBody>
      </p:sp>
      <p:sp>
        <p:nvSpPr>
          <p:cNvPr id="11273" name="Text Box 4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194175" y="4848225"/>
            <a:ext cx="3405188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Helvetica 65 Medium" pitchFamily="34" charset="0"/>
              </a:rPr>
              <a:t>largest economy</a:t>
            </a:r>
          </a:p>
        </p:txBody>
      </p:sp>
      <p:sp>
        <p:nvSpPr>
          <p:cNvPr id="11274" name="Text Box 4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97063" y="3571875"/>
            <a:ext cx="1863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Helvetica 65 Medium" pitchFamily="34" charset="0"/>
              </a:rPr>
              <a:t>world’s</a:t>
            </a:r>
          </a:p>
        </p:txBody>
      </p:sp>
      <p:grpSp>
        <p:nvGrpSpPr>
          <p:cNvPr id="11275" name="Group 5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180975" y="4748213"/>
            <a:ext cx="1793875" cy="1147762"/>
            <a:chOff x="114" y="2991"/>
            <a:chExt cx="1130" cy="723"/>
          </a:xfrm>
        </p:grpSpPr>
        <p:sp>
          <p:nvSpPr>
            <p:cNvPr id="11283" name="Oval 44"/>
            <p:cNvSpPr>
              <a:spLocks noChangeArrowheads="1"/>
            </p:cNvSpPr>
            <p:nvPr/>
          </p:nvSpPr>
          <p:spPr bwMode="auto">
            <a:xfrm>
              <a:off x="941" y="299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84" name="Oval 45"/>
            <p:cNvSpPr>
              <a:spLocks noChangeArrowheads="1"/>
            </p:cNvSpPr>
            <p:nvPr/>
          </p:nvSpPr>
          <p:spPr bwMode="auto">
            <a:xfrm>
              <a:off x="941" y="341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85" name="Oval 53"/>
            <p:cNvSpPr>
              <a:spLocks noChangeArrowheads="1"/>
            </p:cNvSpPr>
            <p:nvPr/>
          </p:nvSpPr>
          <p:spPr bwMode="auto">
            <a:xfrm>
              <a:off x="527" y="299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86" name="Oval 54"/>
            <p:cNvSpPr>
              <a:spLocks noChangeArrowheads="1"/>
            </p:cNvSpPr>
            <p:nvPr/>
          </p:nvSpPr>
          <p:spPr bwMode="auto">
            <a:xfrm>
              <a:off x="527" y="341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87" name="Oval 56"/>
            <p:cNvSpPr>
              <a:spLocks noChangeArrowheads="1"/>
            </p:cNvSpPr>
            <p:nvPr/>
          </p:nvSpPr>
          <p:spPr bwMode="auto">
            <a:xfrm>
              <a:off x="114" y="299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288" name="Oval 57"/>
            <p:cNvSpPr>
              <a:spLocks noChangeArrowheads="1"/>
            </p:cNvSpPr>
            <p:nvPr/>
          </p:nvSpPr>
          <p:spPr bwMode="auto">
            <a:xfrm>
              <a:off x="114" y="3411"/>
              <a:ext cx="303" cy="303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1276" name="Text Box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9325" y="2905123"/>
            <a:ext cx="6210300" cy="36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facilitating the </a:t>
            </a:r>
            <a:r>
              <a:rPr lang="en-US" sz="3200" b="1" dirty="0" smtClean="0">
                <a:solidFill>
                  <a:schemeClr val="bg1"/>
                </a:solidFill>
              </a:rPr>
              <a:t>development, articulation</a:t>
            </a:r>
            <a:r>
              <a:rPr lang="en-US" sz="3200" b="1" dirty="0">
                <a:solidFill>
                  <a:schemeClr val="bg1"/>
                </a:solidFill>
              </a:rPr>
              <a:t>, implementation, and stewardship of a vision of learning that is shared 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supported by all stakeholders.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06463" y="3571875"/>
            <a:ext cx="1863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  <a:latin typeface="Helvetica 65 Medium" pitchFamily="34" charset="0"/>
              </a:rPr>
              <a:t>is the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066757" y="277955"/>
            <a:ext cx="1847850" cy="2063466"/>
            <a:chOff x="95250" y="2973517"/>
            <a:chExt cx="1847850" cy="2063466"/>
          </a:xfrm>
        </p:grpSpPr>
        <p:sp>
          <p:nvSpPr>
            <p:cNvPr id="26" name="Oval 2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1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Vision, Mission</a:t>
              </a:r>
              <a:br>
                <a:rPr lang="en-US" sz="1600" b="1" dirty="0" smtClean="0"/>
              </a:br>
              <a:r>
                <a:rPr lang="en-US" sz="1600" b="1" dirty="0" smtClean="0"/>
                <a:t>&amp; Goals</a:t>
              </a:r>
              <a:endParaRPr lang="en-US" sz="1600" b="1" dirty="0"/>
            </a:p>
          </p:txBody>
        </p:sp>
      </p:grpSp>
      <p:sp>
        <p:nvSpPr>
          <p:cNvPr id="29" name="Oval 6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5738" y="4139406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0" name="Oval 6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41375" y="4140993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1" name="Oval 6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498600" y="4140993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2" name="Oval 6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50900" y="3510755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3" name="Oval 6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08125" y="3510755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4" name="Oval 6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7175" y="2905125"/>
            <a:ext cx="481013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9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sp>
        <p:nvSpPr>
          <p:cNvPr id="11" name="Oval 10"/>
          <p:cNvSpPr/>
          <p:nvPr/>
        </p:nvSpPr>
        <p:spPr bwMode="auto">
          <a:xfrm>
            <a:off x="7059257" y="288772"/>
            <a:ext cx="1828800" cy="18288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7453312" y="268430"/>
            <a:ext cx="1217967" cy="20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4300" b="1" dirty="0" smtClean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rPr>
              <a:t>2</a:t>
            </a:r>
            <a:endParaRPr lang="en-US" sz="29600" b="1" dirty="0">
              <a:solidFill>
                <a:schemeClr val="tx1">
                  <a:lumMod val="65000"/>
                </a:schemeClr>
              </a:solidFill>
              <a:latin typeface="Helvetica 65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54507" y="926947"/>
            <a:ext cx="166687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Teaching</a:t>
            </a:r>
            <a:br>
              <a:rPr lang="en-US" sz="1600" b="1" dirty="0"/>
            </a:br>
            <a:r>
              <a:rPr lang="en-US" sz="1600" b="1" dirty="0"/>
              <a:t>&amp; Learning</a:t>
            </a:r>
          </a:p>
        </p:txBody>
      </p:sp>
      <p:sp>
        <p:nvSpPr>
          <p:cNvPr id="14" name="Text Box 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19325" y="2905123"/>
            <a:ext cx="6210300" cy="3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advocating, nurturing, 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sustaining a school culture and instructional program conducive to student learning and </a:t>
            </a:r>
            <a:r>
              <a:rPr lang="en-US" sz="3200" b="1" dirty="0" smtClean="0">
                <a:solidFill>
                  <a:schemeClr val="bg1"/>
                </a:solidFill>
              </a:rPr>
              <a:t>staff professional </a:t>
            </a:r>
            <a:r>
              <a:rPr lang="en-US" sz="3200" b="1" dirty="0">
                <a:solidFill>
                  <a:schemeClr val="bg1"/>
                </a:solidFill>
              </a:rPr>
              <a:t>growth.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9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59257" y="268430"/>
            <a:ext cx="1828800" cy="2063466"/>
            <a:chOff x="2096732" y="3063389"/>
            <a:chExt cx="1828800" cy="2063466"/>
          </a:xfrm>
        </p:grpSpPr>
        <p:sp>
          <p:nvSpPr>
            <p:cNvPr id="11" name="Oval 10"/>
            <p:cNvSpPr/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3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1507" y="3607606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Managing</a:t>
              </a:r>
              <a:br>
                <a:rPr lang="en-US" sz="1600" b="1" dirty="0" smtClean="0"/>
              </a:br>
              <a:r>
                <a:rPr lang="en-US" sz="1600" b="1" dirty="0" smtClean="0"/>
                <a:t>Organizational</a:t>
              </a:r>
              <a:br>
                <a:rPr lang="en-US" sz="1600" b="1" dirty="0" smtClean="0"/>
              </a:br>
              <a:r>
                <a:rPr lang="en-US" sz="1600" b="1" dirty="0" smtClean="0"/>
                <a:t>Systems</a:t>
              </a:r>
              <a:br>
                <a:rPr lang="en-US" sz="1600" b="1" dirty="0" smtClean="0"/>
              </a:br>
              <a:r>
                <a:rPr lang="en-US" sz="1600" b="1" dirty="0" smtClean="0"/>
                <a:t>&amp; Safety</a:t>
              </a:r>
              <a:endParaRPr lang="en-US" sz="1600" b="1" dirty="0"/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3"/>
            <a:ext cx="6210300" cy="318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ensuring management of </a:t>
            </a:r>
            <a:r>
              <a:rPr lang="en-US" sz="3200" b="1" dirty="0" smtClean="0">
                <a:solidFill>
                  <a:schemeClr val="bg1"/>
                </a:solidFill>
              </a:rPr>
              <a:t>the organization</a:t>
            </a:r>
            <a:r>
              <a:rPr lang="en-US" sz="3200" b="1" dirty="0">
                <a:solidFill>
                  <a:schemeClr val="bg1"/>
                </a:solidFill>
              </a:rPr>
              <a:t>, operation, and resources for a safe, efficient, and effective learning environment.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45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29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059257" y="268430"/>
            <a:ext cx="1828800" cy="2063466"/>
            <a:chOff x="3790950" y="3632484"/>
            <a:chExt cx="182880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4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95725" y="4138601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Collaborating</a:t>
              </a:r>
            </a:p>
            <a:p>
              <a:pPr algn="ctr"/>
              <a:r>
                <a:rPr lang="en-US" sz="1600" b="1" dirty="0"/>
                <a:t>w</a:t>
              </a:r>
              <a:r>
                <a:rPr lang="en-US" sz="1600" b="1" dirty="0" smtClean="0"/>
                <a:t>ith Families</a:t>
              </a:r>
              <a:br>
                <a:rPr lang="en-US" sz="1600" b="1" dirty="0" smtClean="0"/>
              </a:br>
              <a:r>
                <a:rPr lang="en-US" sz="1600" b="1" dirty="0" smtClean="0"/>
                <a:t>and</a:t>
              </a:r>
            </a:p>
            <a:p>
              <a:pPr algn="ctr"/>
              <a:r>
                <a:rPr lang="en-US" sz="1600" b="1" dirty="0" smtClean="0"/>
                <a:t>Stakeholders</a:t>
              </a:r>
              <a:endParaRPr lang="en-US" sz="1600" b="1" dirty="0"/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3"/>
            <a:ext cx="6210300" cy="36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collaborating with faculty </a:t>
            </a:r>
            <a:r>
              <a:rPr lang="en-US" sz="3200" b="1" dirty="0" smtClean="0">
                <a:solidFill>
                  <a:schemeClr val="bg1"/>
                </a:solidFill>
              </a:rPr>
              <a:t>and community </a:t>
            </a:r>
            <a:r>
              <a:rPr lang="en-US" sz="3200" b="1" dirty="0">
                <a:solidFill>
                  <a:schemeClr val="bg1"/>
                </a:solidFill>
              </a:rPr>
              <a:t>members, responding to diverse community interests and needs, and mobilizing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community resources.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45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79668" y="288772"/>
            <a:ext cx="1847850" cy="2063466"/>
            <a:chOff x="95250" y="2973517"/>
            <a:chExt cx="184785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5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Ethics &amp; Integrity</a:t>
              </a:r>
              <a:endParaRPr lang="en-US" sz="1600" b="1" dirty="0"/>
            </a:p>
          </p:txBody>
        </p:sp>
      </p:grpSp>
      <p:grpSp>
        <p:nvGrpSpPr>
          <p:cNvPr id="1229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3"/>
            <a:ext cx="6210300" cy="22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acting with integrity, </a:t>
            </a:r>
            <a:r>
              <a:rPr lang="en-US" sz="3200" b="1" dirty="0" smtClean="0">
                <a:solidFill>
                  <a:schemeClr val="bg1"/>
                </a:solidFill>
              </a:rPr>
              <a:t>fairness, and </a:t>
            </a:r>
            <a:r>
              <a:rPr lang="en-US" sz="3200" b="1" dirty="0">
                <a:solidFill>
                  <a:schemeClr val="bg1"/>
                </a:solidFill>
              </a:rPr>
              <a:t>in an ethical manner.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45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040207" y="251171"/>
            <a:ext cx="1847850" cy="2063466"/>
            <a:chOff x="95250" y="2973517"/>
            <a:chExt cx="1847850" cy="2063466"/>
          </a:xfrm>
        </p:grpSpPr>
        <p:sp>
          <p:nvSpPr>
            <p:cNvPr id="16" name="Oval 15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6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The Education</a:t>
              </a:r>
              <a:br>
                <a:rPr lang="en-US" sz="1600" b="1" dirty="0" smtClean="0"/>
              </a:br>
              <a:r>
                <a:rPr lang="en-US" sz="1600" b="1" dirty="0" smtClean="0"/>
                <a:t>System</a:t>
              </a:r>
              <a:endParaRPr lang="en-US" sz="1600" b="1" dirty="0"/>
            </a:p>
          </p:txBody>
        </p:sp>
      </p:grpSp>
      <p:grpSp>
        <p:nvGrpSpPr>
          <p:cNvPr id="12292" name="Group 2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sp>
        <p:nvSpPr>
          <p:cNvPr id="14" name="Text Box 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9325" y="2905123"/>
            <a:ext cx="6210300" cy="2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 education leader promotes the success of every student by understanding, responding </a:t>
            </a:r>
            <a:r>
              <a:rPr lang="en-US" sz="3200" b="1" dirty="0" smtClean="0">
                <a:solidFill>
                  <a:schemeClr val="bg1"/>
                </a:solidFill>
              </a:rPr>
              <a:t>to, and </a:t>
            </a:r>
            <a:r>
              <a:rPr lang="en-US" sz="3200" b="1" dirty="0">
                <a:solidFill>
                  <a:schemeClr val="bg1"/>
                </a:solidFill>
              </a:rPr>
              <a:t>influencing the political, social, economic, legal, and cultural context.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5454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12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544888" y="1592263"/>
            <a:ext cx="0" cy="526573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3315" name="Rectangle 1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 flipV="1">
            <a:off x="3356768" y="-3358356"/>
            <a:ext cx="2428875" cy="9145588"/>
          </a:xfrm>
          <a:prstGeom prst="rect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3316" name="Group 2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906463" y="3571875"/>
            <a:ext cx="2854325" cy="411163"/>
            <a:chOff x="571" y="2250"/>
            <a:chExt cx="1798" cy="2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195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world’s</a:t>
              </a:r>
            </a:p>
          </p:txBody>
        </p:sp>
        <p:sp>
          <p:nvSpPr>
            <p:cNvPr id="13321" name="Text Box 19"/>
            <p:cNvSpPr txBox="1">
              <a:spLocks noChangeArrowheads="1"/>
            </p:cNvSpPr>
            <p:nvPr/>
          </p:nvSpPr>
          <p:spPr bwMode="auto">
            <a:xfrm>
              <a:off x="571" y="2250"/>
              <a:ext cx="117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FFFF"/>
                  </a:solidFill>
                  <a:latin typeface="Helvetica 65 Medium" pitchFamily="34" charset="0"/>
                </a:rPr>
                <a:t>is the</a:t>
              </a:r>
            </a:p>
          </p:txBody>
        </p:sp>
      </p:grpSp>
      <p:sp>
        <p:nvSpPr>
          <p:cNvPr id="13317" name="Text Box 1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5888" y="560388"/>
            <a:ext cx="3176587" cy="9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b="1" dirty="0" smtClean="0">
                <a:solidFill>
                  <a:srgbClr val="FFFFFF"/>
                </a:solidFill>
                <a:latin typeface="Helvetica 65 Medium" pitchFamily="34" charset="0"/>
              </a:rPr>
              <a:t>What does this look like?</a:t>
            </a:r>
            <a:endParaRPr lang="en-US" sz="3000" b="1" dirty="0">
              <a:solidFill>
                <a:srgbClr val="FFFFFF"/>
              </a:solidFill>
              <a:latin typeface="Helvetica 65 Medium" pitchFamily="34" charset="0"/>
            </a:endParaRPr>
          </a:p>
        </p:txBody>
      </p:sp>
      <p:sp>
        <p:nvSpPr>
          <p:cNvPr id="13318" name="Line 12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544888" y="312738"/>
            <a:ext cx="0" cy="211613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07" y="2559501"/>
            <a:ext cx="534481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45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530225"/>
            <a:ext cx="3176587" cy="299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dirty="0" smtClean="0">
                <a:solidFill>
                  <a:srgbClr val="969696"/>
                </a:solidFill>
                <a:latin typeface="Helvetica 65 Medium" pitchFamily="34" charset="0"/>
              </a:rPr>
              <a:t>In table groups, draw a picture that illustrates what the performance indicators might look like in action.</a:t>
            </a:r>
            <a:endParaRPr lang="en-US" sz="3000" dirty="0">
              <a:solidFill>
                <a:srgbClr val="969696"/>
              </a:solidFill>
              <a:latin typeface="Helvetica 65 Medium" pitchFamily="34" charset="0"/>
            </a:endParaRPr>
          </a:p>
        </p:txBody>
      </p:sp>
      <p:sp>
        <p:nvSpPr>
          <p:cNvPr id="14339" name="Line 245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544888" y="0"/>
            <a:ext cx="0" cy="6858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pic>
        <p:nvPicPr>
          <p:cNvPr id="14412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04" y="464730"/>
            <a:ext cx="4585360" cy="611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45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4463" y="530225"/>
            <a:ext cx="3176587" cy="91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3000" dirty="0" smtClean="0">
                <a:solidFill>
                  <a:srgbClr val="969696"/>
                </a:solidFill>
                <a:latin typeface="Helvetica 65 Medium" pitchFamily="34" charset="0"/>
              </a:rPr>
              <a:t>Let’s meet the leaders</a:t>
            </a:r>
            <a:endParaRPr lang="en-US" sz="3000" dirty="0">
              <a:solidFill>
                <a:srgbClr val="969696"/>
              </a:solidFill>
              <a:latin typeface="Helvetica 65 Medium" pitchFamily="34" charset="0"/>
            </a:endParaRPr>
          </a:p>
        </p:txBody>
      </p:sp>
      <p:sp>
        <p:nvSpPr>
          <p:cNvPr id="15363" name="Line 245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3544888" y="0"/>
            <a:ext cx="0" cy="6858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45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544888" y="0"/>
            <a:ext cx="0" cy="2597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7411" name="Rectangle 245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 flipV="1">
            <a:off x="2356643" y="70644"/>
            <a:ext cx="4429125" cy="9145588"/>
          </a:xfrm>
          <a:prstGeom prst="rect">
            <a:avLst/>
          </a:prstGeom>
          <a:solidFill>
            <a:srgbClr val="D2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dirty="0"/>
          </a:p>
        </p:txBody>
      </p:sp>
      <p:sp>
        <p:nvSpPr>
          <p:cNvPr id="17412" name="Line 246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44888" y="2401888"/>
            <a:ext cx="0" cy="2932112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7414" name="Text Box 245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46500" y="2613025"/>
            <a:ext cx="5124450" cy="307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7200" dirty="0" smtClean="0">
                <a:latin typeface="Helvetica 65 Medium" pitchFamily="34" charset="0"/>
              </a:rPr>
              <a:t>How does this get assessed?</a:t>
            </a:r>
            <a:endParaRPr lang="en-US" sz="7200" dirty="0">
              <a:latin typeface="Helvetica 65 Medium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4099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463" y="4572000"/>
            <a:ext cx="4427537" cy="914400"/>
          </a:xfrm>
          <a:prstGeom prst="rect">
            <a:avLst/>
          </a:prstGeom>
          <a:solidFill>
            <a:srgbClr val="3E67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4100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4096983" y="3085755"/>
            <a:ext cx="2343879" cy="35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700" b="1" dirty="0" smtClean="0">
                <a:solidFill>
                  <a:srgbClr val="FFFFFF"/>
                </a:solidFill>
                <a:latin typeface="Helvetica 65 Medium" pitchFamily="34" charset="0"/>
              </a:rPr>
              <a:t>6</a:t>
            </a:r>
            <a:endParaRPr lang="en-US" sz="29600" b="1" dirty="0">
              <a:solidFill>
                <a:srgbClr val="FFFFFF"/>
              </a:solidFill>
              <a:latin typeface="Helvetica 65 Medium" pitchFamily="34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164" y="452375"/>
            <a:ext cx="6574658" cy="8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5200" dirty="0" smtClean="0">
                <a:solidFill>
                  <a:srgbClr val="FFFFFF"/>
                </a:solidFill>
                <a:latin typeface="Helvetica 65 Medium" pitchFamily="34" charset="0"/>
              </a:rPr>
              <a:t>leadership standards</a:t>
            </a:r>
            <a:endParaRPr lang="en-US" sz="5200" dirty="0">
              <a:solidFill>
                <a:srgbClr val="FFFFFF"/>
              </a:solidFill>
              <a:latin typeface="Helvetica 65 Medium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674613" y="4788288"/>
            <a:ext cx="2481262" cy="47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800" spc="-30" dirty="0">
                <a:solidFill>
                  <a:srgbClr val="FFFFFF"/>
                </a:solidFill>
                <a:latin typeface="Helvetica 65 Medium" pitchFamily="34" charset="0"/>
              </a:rPr>
              <a:t>what </a:t>
            </a:r>
            <a:r>
              <a:rPr lang="en-US" sz="2800" spc="-30" dirty="0" smtClean="0">
                <a:solidFill>
                  <a:srgbClr val="FFFFFF"/>
                </a:solidFill>
                <a:latin typeface="Helvetica 65 Medium" pitchFamily="34" charset="0"/>
              </a:rPr>
              <a:t>are they?</a:t>
            </a:r>
            <a:endParaRPr lang="en-US" sz="2800" spc="-30" dirty="0">
              <a:solidFill>
                <a:srgbClr val="FFFFFF"/>
              </a:solidFill>
              <a:latin typeface="Helvetica 65 Medium" pitchFamily="34" charset="0"/>
            </a:endParaRPr>
          </a:p>
        </p:txBody>
      </p:sp>
      <p:sp>
        <p:nvSpPr>
          <p:cNvPr id="4103" name="Freeform 2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0" y="1247775"/>
            <a:ext cx="6662738" cy="3717925"/>
          </a:xfrm>
          <a:custGeom>
            <a:avLst/>
            <a:gdLst>
              <a:gd name="T0" fmla="*/ 0 w 3630"/>
              <a:gd name="T1" fmla="*/ 0 h 2322"/>
              <a:gd name="T2" fmla="*/ 2147483647 w 3630"/>
              <a:gd name="T3" fmla="*/ 0 h 2322"/>
              <a:gd name="T4" fmla="*/ 2147483647 w 3630"/>
              <a:gd name="T5" fmla="*/ 2147483647 h 2322"/>
              <a:gd name="T6" fmla="*/ 0 60000 65536"/>
              <a:gd name="T7" fmla="*/ 0 60000 65536"/>
              <a:gd name="T8" fmla="*/ 0 60000 65536"/>
              <a:gd name="T9" fmla="*/ 0 w 3630"/>
              <a:gd name="T10" fmla="*/ 0 h 2322"/>
              <a:gd name="T11" fmla="*/ 3630 w 3630"/>
              <a:gd name="T12" fmla="*/ 2322 h 23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0" h="2322">
                <a:moveTo>
                  <a:pt x="0" y="0"/>
                </a:moveTo>
                <a:lnTo>
                  <a:pt x="3630" y="0"/>
                </a:lnTo>
                <a:lnTo>
                  <a:pt x="3630" y="2322"/>
                </a:lnTo>
              </a:path>
            </a:pathLst>
          </a:custGeom>
          <a:noFill/>
          <a:ln w="19050" cap="flat" cmpd="sng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2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dirty="0"/>
          </a:p>
        </p:txBody>
      </p:sp>
      <p:sp>
        <p:nvSpPr>
          <p:cNvPr id="1843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86050" y="1219200"/>
            <a:ext cx="645795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89" y="1511015"/>
            <a:ext cx="5726071" cy="505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6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2452688" cy="6858000"/>
          </a:xfrm>
          <a:prstGeom prst="rect">
            <a:avLst/>
          </a:prstGeom>
          <a:solidFill>
            <a:srgbClr val="D287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1" rIns="73025" bIns="36511" anchor="ctr"/>
          <a:lstStyle/>
          <a:p>
            <a:endParaRPr lang="en-US" dirty="0"/>
          </a:p>
        </p:txBody>
      </p:sp>
      <p:sp>
        <p:nvSpPr>
          <p:cNvPr id="1945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84713" y="1970438"/>
            <a:ext cx="2225675" cy="141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dirty="0" smtClean="0">
                <a:solidFill>
                  <a:srgbClr val="000000"/>
                </a:solidFill>
                <a:latin typeface="Helvetica 65 Medium" pitchFamily="34" charset="0"/>
              </a:rPr>
              <a:t>What rubric?</a:t>
            </a:r>
            <a:endParaRPr lang="en-US" dirty="0">
              <a:solidFill>
                <a:srgbClr val="000000"/>
              </a:solidFill>
              <a:latin typeface="Helvetica 65 Medium" pitchFamily="34" charset="0"/>
            </a:endParaRPr>
          </a:p>
        </p:txBody>
      </p:sp>
      <p:sp>
        <p:nvSpPr>
          <p:cNvPr id="19462" name="Oval 64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56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3" name="Oval 64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56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4" name="Oval 64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63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5" name="Oval 64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563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6" name="Oval 65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556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7" name="Oval 65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56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8" name="Oval 65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556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69" name="Oval 65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56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0" name="Oval 6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4638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1" name="Oval 65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74638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2" name="Oval 65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74638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3" name="Oval 65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4638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4" name="Oval 65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4638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5" name="Oval 65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74638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6" name="Oval 66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74638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7" name="Oval 66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4638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8" name="Oval 66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371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79" name="Oval 66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371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0" name="Oval 66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3713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1" name="Oval 66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93713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2" name="Oval 66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371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3" name="Oval 66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371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4" name="Oval 66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9371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5" name="Oval 66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9371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6" name="Oval 67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12788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7" name="Oval 67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12788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8" name="Oval 67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12788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89" name="Oval 67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2788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0" name="Oval 67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12788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1" name="Oval 67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2788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2" name="Oval 67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12788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3" name="Oval 67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2788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4" name="Oval 67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93186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5" name="Oval 67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93186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6" name="Oval 68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931863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7" name="Oval 68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931863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8" name="Oval 68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93186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499" name="Oval 68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3186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0" name="Oval 68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3186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1" name="Oval 68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93186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2" name="Oval 68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150938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3" name="Oval 68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150938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4" name="Oval 68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150938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5" name="Oval 68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150938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6" name="Oval 69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1150938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7" name="Oval 691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1150938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8" name="Oval 692"/>
          <p:cNvSpPr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1150938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09" name="Oval 69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1150938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0" name="Oval 694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137001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1" name="Oval 69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137001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2" name="Oval 69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70013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3" name="Oval 69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370013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4" name="Oval 698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37001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5" name="Oval 699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137001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6" name="Oval 700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137001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7" name="Oval 701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137001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8" name="Oval 702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1589088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19" name="Oval 703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1589088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0" name="Oval 70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1589088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1" name="Oval 705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589088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2" name="Oval 70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1589088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3" name="Oval 70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1589088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4" name="Oval 70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180816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5" name="Oval 70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180816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6" name="Oval 71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180816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7" name="Oval 711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180816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8" name="Oval 712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80816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29" name="Oval 713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180816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0" name="Oval 71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2027238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1" name="Oval 715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2027238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2" name="Oval 71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2027238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3" name="Oval 717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2027238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4" name="Oval 71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2027238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5" name="Oval 719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2027238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6" name="Oval 720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2027238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7" name="Oval 721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2027238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8" name="Oval 722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2246313" y="4360863"/>
            <a:ext cx="144462" cy="1444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39" name="Oval 723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2246313" y="46164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0" name="Oval 724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2246313" y="48736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1" name="Oval 725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2246313" y="51308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2" name="Oval 726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2246313" y="538797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3" name="Oval 72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2246313" y="564515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4" name="Oval 72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2246313" y="5902325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9545" name="Oval 72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2246313" y="6159500"/>
            <a:ext cx="144462" cy="1444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endParaRPr lang="en-US" dirty="0"/>
          </a:p>
        </p:txBody>
      </p:sp>
      <p:grpSp>
        <p:nvGrpSpPr>
          <p:cNvPr id="19546" name="Group 731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>
            <a:off x="3052763" y="4273550"/>
            <a:ext cx="2457450" cy="2117725"/>
            <a:chOff x="8369" y="4502"/>
            <a:chExt cx="1548" cy="1334"/>
          </a:xfrm>
        </p:grpSpPr>
        <p:sp>
          <p:nvSpPr>
            <p:cNvPr id="20087" name="Rectangle 73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8" name="Oval 73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9" name="Oval 73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0" name="Oval 73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1" name="Oval 73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2" name="Oval 73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3" name="Oval 73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4" name="Oval 73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5" name="Oval 74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6" name="Oval 74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7" name="Oval 74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8" name="Oval 74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99" name="Oval 74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0" name="Oval 74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1" name="Oval 74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2" name="Oval 74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3" name="Oval 74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4" name="Oval 74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5" name="Oval 75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6" name="Oval 75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7" name="Oval 75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8" name="Oval 75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09" name="Oval 75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0" name="Oval 75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1" name="Oval 75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2" name="Oval 75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3" name="Oval 75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4" name="Oval 75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5" name="Oval 76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6" name="Oval 76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7" name="Oval 76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8" name="Oval 76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19" name="Oval 76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0" name="Oval 76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1" name="Oval 76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2" name="Oval 76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3" name="Oval 76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4" name="Oval 76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5" name="Oval 77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6" name="Oval 77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7" name="Oval 77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8" name="Oval 77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29" name="Oval 77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0" name="Oval 77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1" name="Oval 77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2" name="Oval 77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3" name="Oval 77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4" name="Oval 77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5" name="Oval 78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6" name="Oval 78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7" name="Oval 78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8" name="Oval 78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39" name="Oval 78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0" name="Oval 78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1" name="Oval 78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2" name="Oval 78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3" name="Oval 78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4" name="Oval 78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5" name="Oval 79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6" name="Oval 79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7" name="Oval 79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8" name="Oval 79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49" name="Oval 79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0" name="Oval 79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1" name="Oval 79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2" name="Oval 79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3" name="Oval 79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4" name="Oval 79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5" name="Oval 80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6" name="Oval 80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7" name="Oval 80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8" name="Oval 80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59" name="Oval 80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0" name="Oval 80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1" name="Oval 80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2" name="Oval 80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3" name="Oval 80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4" name="Oval 80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5" name="Oval 81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6" name="Oval 81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7" name="Oval 81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8" name="Oval 81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69" name="Oval 81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0" name="Oval 81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1" name="Oval 81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2" name="Oval 81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3" name="Oval 81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4" name="Oval 81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175" name="Oval 82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47" name="Group 821"/>
          <p:cNvGrpSpPr>
            <a:grpSpLocks/>
          </p:cNvGrpSpPr>
          <p:nvPr>
            <p:custDataLst>
              <p:tags r:id="rId90"/>
            </p:custDataLst>
          </p:nvPr>
        </p:nvGrpSpPr>
        <p:grpSpPr bwMode="auto">
          <a:xfrm>
            <a:off x="6110288" y="4273550"/>
            <a:ext cx="2457450" cy="2117725"/>
            <a:chOff x="8369" y="4502"/>
            <a:chExt cx="1548" cy="1334"/>
          </a:xfrm>
        </p:grpSpPr>
        <p:sp>
          <p:nvSpPr>
            <p:cNvPr id="19998" name="Rectangle 82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9" name="Oval 82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0" name="Oval 82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1" name="Oval 82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2" name="Oval 82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3" name="Oval 82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4" name="Oval 82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5" name="Oval 82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6" name="Oval 83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7" name="Oval 83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8" name="Oval 83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09" name="Oval 83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0" name="Oval 83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1" name="Oval 83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2" name="Oval 83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3" name="Oval 83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4" name="Oval 83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5" name="Oval 83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6" name="Oval 84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7" name="Oval 84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8" name="Oval 84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19" name="Oval 84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0" name="Oval 84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1" name="Oval 84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2" name="Oval 84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3" name="Oval 84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4" name="Oval 84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5" name="Oval 84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6" name="Oval 85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7" name="Oval 85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8" name="Oval 85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29" name="Oval 85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0" name="Oval 85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1" name="Oval 85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2" name="Oval 85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3" name="Oval 85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4" name="Oval 85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5" name="Oval 85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6" name="Oval 86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7" name="Oval 86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8" name="Oval 86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39" name="Oval 86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0" name="Oval 86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1" name="Oval 86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2" name="Oval 86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3" name="Oval 86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4" name="Oval 86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5" name="Oval 86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6" name="Oval 87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7" name="Oval 87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8" name="Oval 87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49" name="Oval 87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0" name="Oval 87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1" name="Oval 87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2" name="Oval 87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3" name="Oval 87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4" name="Oval 87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5" name="Oval 87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6" name="Oval 88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7" name="Oval 88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8" name="Oval 88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59" name="Oval 88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0" name="Oval 88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1" name="Oval 88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2" name="Oval 88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3" name="Oval 88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4" name="Oval 88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5" name="Oval 88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6" name="Oval 89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7" name="Oval 89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8" name="Oval 89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69" name="Oval 89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0" name="Oval 89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1" name="Oval 89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2" name="Oval 89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3" name="Oval 89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4" name="Oval 89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5" name="Oval 89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6" name="Oval 90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7" name="Oval 90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8" name="Oval 90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79" name="Oval 90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0" name="Oval 90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1" name="Oval 90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2" name="Oval 90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3" name="Oval 90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4" name="Oval 90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5" name="Oval 90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086" name="Oval 91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48" name="Group 911"/>
          <p:cNvGrpSpPr>
            <a:grpSpLocks/>
          </p:cNvGrpSpPr>
          <p:nvPr>
            <p:custDataLst>
              <p:tags r:id="rId91"/>
            </p:custDataLst>
          </p:nvPr>
        </p:nvGrpSpPr>
        <p:grpSpPr bwMode="auto">
          <a:xfrm>
            <a:off x="-4763" y="1606550"/>
            <a:ext cx="2457451" cy="2117725"/>
            <a:chOff x="8369" y="4502"/>
            <a:chExt cx="1548" cy="1334"/>
          </a:xfrm>
        </p:grpSpPr>
        <p:sp>
          <p:nvSpPr>
            <p:cNvPr id="19909" name="Rectangle 91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025" tIns="36511" rIns="73025" bIns="36511" anchor="ctr"/>
            <a:lstStyle/>
            <a:p>
              <a:endParaRPr lang="en-US" dirty="0"/>
            </a:p>
          </p:txBody>
        </p:sp>
        <p:sp>
          <p:nvSpPr>
            <p:cNvPr id="19910" name="Oval 91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1" name="Oval 91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2" name="Oval 91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3" name="Oval 91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4" name="Oval 91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5" name="Oval 91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6" name="Oval 91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7" name="Oval 92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8" name="Oval 92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19" name="Oval 92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0" name="Oval 92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1" name="Oval 92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2" name="Oval 92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3" name="Oval 92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4" name="Oval 92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5" name="Oval 92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6" name="Oval 92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7" name="Oval 93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8" name="Oval 93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29" name="Oval 93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0" name="Oval 93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1" name="Oval 93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2" name="Oval 93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3" name="Oval 93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4" name="Oval 93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5" name="Oval 93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6" name="Oval 93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7" name="Oval 94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8" name="Oval 94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39" name="Oval 94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0" name="Oval 94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1" name="Oval 94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2" name="Oval 94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3" name="Oval 94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4" name="Oval 94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5" name="Oval 94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6" name="Oval 94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7" name="Oval 95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8" name="Oval 95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49" name="Oval 95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0" name="Oval 95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1" name="Oval 95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2" name="Oval 95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3" name="Oval 95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4" name="Oval 95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5" name="Oval 95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6" name="Oval 95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7" name="Oval 96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8" name="Oval 96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59" name="Oval 96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0" name="Oval 96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1" name="Oval 96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2" name="Oval 96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3" name="Oval 96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4" name="Oval 96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5" name="Oval 96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6" name="Oval 96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7" name="Oval 97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8" name="Oval 97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69" name="Oval 97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0" name="Oval 97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1" name="Oval 97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2" name="Oval 97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3" name="Oval 97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4" name="Oval 97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5" name="Oval 97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6" name="Oval 97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7" name="Oval 98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8" name="Oval 98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79" name="Oval 98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0" name="Oval 98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1" name="Oval 98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2" name="Oval 98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3" name="Oval 98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4" name="Oval 98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5" name="Oval 98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6" name="Oval 98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7" name="Oval 99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8" name="Oval 99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89" name="Oval 99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0" name="Oval 99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1" name="Oval 99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2" name="Oval 99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3" name="Oval 99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4" name="Oval 99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5" name="Oval 99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6" name="Oval 99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97" name="Oval 100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49" name="Group 1001"/>
          <p:cNvGrpSpPr>
            <a:grpSpLocks/>
          </p:cNvGrpSpPr>
          <p:nvPr>
            <p:custDataLst>
              <p:tags r:id="rId92"/>
            </p:custDataLst>
          </p:nvPr>
        </p:nvGrpSpPr>
        <p:grpSpPr bwMode="auto">
          <a:xfrm>
            <a:off x="6122988" y="1606550"/>
            <a:ext cx="2457450" cy="2117725"/>
            <a:chOff x="8369" y="4502"/>
            <a:chExt cx="1548" cy="1334"/>
          </a:xfrm>
        </p:grpSpPr>
        <p:sp>
          <p:nvSpPr>
            <p:cNvPr id="19820" name="Rectangle 100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1" name="Oval 100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2" name="Oval 100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3" name="Oval 100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4" name="Oval 100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5" name="Oval 100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6" name="Oval 100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7" name="Oval 100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8" name="Oval 101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29" name="Oval 101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0" name="Oval 101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1" name="Oval 101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2" name="Oval 101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3" name="Oval 101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4" name="Oval 101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5" name="Oval 101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6" name="Oval 101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7" name="Oval 101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8" name="Oval 102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39" name="Oval 102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0" name="Oval 102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1" name="Oval 102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2" name="Oval 102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3" name="Oval 102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4" name="Oval 102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5" name="Oval 102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6" name="Oval 102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7" name="Oval 102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8" name="Oval 103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49" name="Oval 103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0" name="Oval 103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1" name="Oval 103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2" name="Oval 103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3" name="Oval 103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4" name="Oval 103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5" name="Oval 103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6" name="Oval 103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7" name="Oval 103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8" name="Oval 104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59" name="Oval 104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0" name="Oval 104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1" name="Oval 104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2" name="Oval 104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3" name="Oval 104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4" name="Oval 104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5" name="Oval 104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6" name="Oval 104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7" name="Oval 104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8" name="Oval 105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69" name="Oval 105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0" name="Oval 105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1" name="Oval 105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2" name="Oval 105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3" name="Oval 105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4" name="Oval 105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5" name="Oval 105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6" name="Oval 105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7" name="Oval 105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8" name="Oval 106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79" name="Oval 106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0" name="Oval 106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1" name="Oval 106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2" name="Oval 106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3" name="Oval 106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4" name="Oval 106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5" name="Oval 106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6" name="Oval 106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7" name="Oval 106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8" name="Oval 107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89" name="Oval 107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0" name="Oval 107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1" name="Oval 107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2" name="Oval 107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3" name="Oval 107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4" name="Oval 107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5" name="Oval 107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6" name="Oval 107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7" name="Oval 107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8" name="Oval 108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99" name="Oval 108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0" name="Oval 108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1" name="Oval 108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2" name="Oval 108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3" name="Oval 108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4" name="Oval 108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5" name="Oval 108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6" name="Oval 108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7" name="Oval 108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908" name="Oval 109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50" name="Group 1091"/>
          <p:cNvGrpSpPr>
            <a:grpSpLocks/>
          </p:cNvGrpSpPr>
          <p:nvPr>
            <p:custDataLst>
              <p:tags r:id="rId93"/>
            </p:custDataLst>
          </p:nvPr>
        </p:nvGrpSpPr>
        <p:grpSpPr bwMode="auto">
          <a:xfrm>
            <a:off x="3052763" y="-898525"/>
            <a:ext cx="2457450" cy="2117725"/>
            <a:chOff x="8369" y="4502"/>
            <a:chExt cx="1548" cy="1334"/>
          </a:xfrm>
        </p:grpSpPr>
        <p:sp>
          <p:nvSpPr>
            <p:cNvPr id="19731" name="Rectangle 109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2" name="Oval 109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3" name="Oval 109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4" name="Oval 109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5" name="Oval 109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6" name="Oval 109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7" name="Oval 109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8" name="Oval 109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9" name="Oval 110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0" name="Oval 110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1" name="Oval 110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2" name="Oval 110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3" name="Oval 110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4" name="Oval 110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5" name="Oval 110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6" name="Oval 110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7" name="Oval 110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8" name="Oval 110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49" name="Oval 111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0" name="Oval 111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1" name="Oval 111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2" name="Oval 111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3" name="Oval 111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4" name="Oval 111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5" name="Oval 111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6" name="Oval 111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7" name="Oval 111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8" name="Oval 111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59" name="Oval 112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0" name="Oval 112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1" name="Oval 112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2" name="Oval 112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3" name="Oval 112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4" name="Oval 112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5" name="Oval 112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6" name="Oval 112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7" name="Oval 112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8" name="Oval 112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69" name="Oval 113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0" name="Oval 113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1" name="Oval 113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2" name="Oval 113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3" name="Oval 113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4" name="Oval 113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5" name="Oval 113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6" name="Oval 113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7" name="Oval 113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8" name="Oval 113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79" name="Oval 114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0" name="Oval 114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1" name="Oval 114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2" name="Oval 114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3" name="Oval 114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4" name="Oval 114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5" name="Oval 114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6" name="Oval 114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7" name="Oval 114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8" name="Oval 114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89" name="Oval 115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0" name="Oval 115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1" name="Oval 115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2" name="Oval 115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3" name="Oval 115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4" name="Oval 115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5" name="Oval 115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6" name="Oval 115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7" name="Oval 115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8" name="Oval 115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99" name="Oval 116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0" name="Oval 116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1" name="Oval 116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2" name="Oval 116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3" name="Oval 116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4" name="Oval 116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5" name="Oval 116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6" name="Oval 116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7" name="Oval 116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8" name="Oval 116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09" name="Oval 117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0" name="Oval 117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1" name="Oval 117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2" name="Oval 117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3" name="Oval 117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4" name="Oval 117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5" name="Oval 117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6" name="Oval 117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7" name="Oval 117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8" name="Oval 117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819" name="Oval 118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51" name="Group 1181"/>
          <p:cNvGrpSpPr>
            <a:grpSpLocks/>
          </p:cNvGrpSpPr>
          <p:nvPr>
            <p:custDataLst>
              <p:tags r:id="rId94"/>
            </p:custDataLst>
          </p:nvPr>
        </p:nvGrpSpPr>
        <p:grpSpPr bwMode="auto">
          <a:xfrm>
            <a:off x="6110288" y="-898525"/>
            <a:ext cx="2457450" cy="2117725"/>
            <a:chOff x="8369" y="4502"/>
            <a:chExt cx="1548" cy="1334"/>
          </a:xfrm>
        </p:grpSpPr>
        <p:sp>
          <p:nvSpPr>
            <p:cNvPr id="19642" name="Rectangle 118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3" name="Oval 118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4" name="Oval 118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5" name="Oval 118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6" name="Oval 118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7" name="Oval 118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8" name="Oval 118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9" name="Oval 118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0" name="Oval 119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1" name="Oval 119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2" name="Oval 119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3" name="Oval 119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4" name="Oval 119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5" name="Oval 119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6" name="Oval 119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7" name="Oval 119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8" name="Oval 119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59" name="Oval 119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0" name="Oval 120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1" name="Oval 120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2" name="Oval 120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3" name="Oval 120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4" name="Oval 120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5" name="Oval 120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6" name="Oval 120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7" name="Oval 120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8" name="Oval 120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69" name="Oval 120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0" name="Oval 121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1" name="Oval 121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2" name="Oval 121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3" name="Oval 121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4" name="Oval 121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5" name="Oval 121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6" name="Oval 121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7" name="Oval 121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8" name="Oval 121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79" name="Oval 121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0" name="Oval 122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1" name="Oval 122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2" name="Oval 122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3" name="Oval 122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4" name="Oval 122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5" name="Oval 122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6" name="Oval 122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7" name="Oval 122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8" name="Oval 122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89" name="Oval 122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0" name="Oval 123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1" name="Oval 123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2" name="Oval 123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3" name="Oval 123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4" name="Oval 123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5" name="Oval 123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6" name="Oval 123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7" name="Oval 123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8" name="Oval 123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99" name="Oval 123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0" name="Oval 124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1" name="Oval 124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2" name="Oval 124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3" name="Oval 124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4" name="Oval 124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5" name="Oval 124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6" name="Oval 124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7" name="Oval 124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8" name="Oval 124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09" name="Oval 124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0" name="Oval 125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1" name="Oval 125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2" name="Oval 125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3" name="Oval 125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4" name="Oval 125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5" name="Oval 125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6" name="Oval 125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7" name="Oval 125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8" name="Oval 125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19" name="Oval 125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0" name="Oval 126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1" name="Oval 126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2" name="Oval 126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3" name="Oval 126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4" name="Oval 126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5" name="Oval 126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6" name="Oval 126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7" name="Oval 126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8" name="Oval 126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29" name="Oval 126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730" name="Oval 127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552" name="Group 731"/>
          <p:cNvGrpSpPr>
            <a:grpSpLocks/>
          </p:cNvGrpSpPr>
          <p:nvPr>
            <p:custDataLst>
              <p:tags r:id="rId95"/>
            </p:custDataLst>
          </p:nvPr>
        </p:nvGrpSpPr>
        <p:grpSpPr bwMode="auto">
          <a:xfrm>
            <a:off x="1588" y="4295775"/>
            <a:ext cx="2457450" cy="2117725"/>
            <a:chOff x="8369" y="4502"/>
            <a:chExt cx="1548" cy="1334"/>
          </a:xfrm>
        </p:grpSpPr>
        <p:sp>
          <p:nvSpPr>
            <p:cNvPr id="19553" name="Rectangle 73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4" name="Oval 73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5" name="Oval 73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6" name="Oval 73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7" name="Oval 73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8" name="Oval 73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59" name="Oval 73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0" name="Oval 73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1" name="Oval 74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2" name="Oval 74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3" name="Oval 74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4" name="Oval 74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5" name="Oval 74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6" name="Oval 74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7" name="Oval 74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8" name="Oval 74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69" name="Oval 74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0" name="Oval 74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1" name="Oval 75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2" name="Oval 75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3" name="Oval 75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4" name="Oval 75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5" name="Oval 75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6" name="Oval 75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7" name="Oval 75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8" name="Oval 75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79" name="Oval 75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0" name="Oval 75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1" name="Oval 76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2" name="Oval 76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3" name="Oval 76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4" name="Oval 76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5" name="Oval 76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6" name="Oval 76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7" name="Oval 76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8" name="Oval 76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89" name="Oval 76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0" name="Oval 76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1" name="Oval 77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2" name="Oval 77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3" name="Oval 77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4" name="Oval 77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5" name="Oval 77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6" name="Oval 77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7" name="Oval 77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8" name="Oval 77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599" name="Oval 77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0" name="Oval 77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1" name="Oval 78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2" name="Oval 78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3" name="Oval 78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4" name="Oval 78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5" name="Oval 78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6" name="Oval 78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7" name="Oval 78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8" name="Oval 78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09" name="Oval 78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0" name="Oval 78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1" name="Oval 79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2" name="Oval 79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3" name="Oval 79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4" name="Oval 79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5" name="Oval 79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6" name="Oval 79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7" name="Oval 79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8" name="Oval 79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19" name="Oval 79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0" name="Oval 79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1" name="Oval 80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2" name="Oval 80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3" name="Oval 80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4" name="Oval 80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5" name="Oval 80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6" name="Oval 80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7" name="Oval 80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8" name="Oval 80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29" name="Oval 80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0" name="Oval 80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1" name="Oval 81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2" name="Oval 81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3" name="Oval 81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4" name="Oval 81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5" name="Oval 81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6" name="Oval 81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7" name="Oval 81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8" name="Oval 81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39" name="Oval 81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0" name="Oval 81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9641" name="Oval 82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04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2088" y="1677988"/>
            <a:ext cx="6119812" cy="469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>
              <a:lnSpc>
                <a:spcPts val="6000"/>
              </a:lnSpc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Helvetica 65 Medium" pitchFamily="34" charset="0"/>
              </a:rPr>
              <a:t>CCSSO District leadership toolkit?</a:t>
            </a:r>
          </a:p>
          <a:p>
            <a:pPr marL="571500" indent="-571500">
              <a:lnSpc>
                <a:spcPts val="6000"/>
              </a:lnSpc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Helvetica 65 Medium" pitchFamily="34" charset="0"/>
              </a:rPr>
              <a:t>Kim Marshall?</a:t>
            </a:r>
          </a:p>
          <a:p>
            <a:pPr marL="571500" indent="-571500">
              <a:lnSpc>
                <a:spcPts val="6000"/>
              </a:lnSpc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Helvetica 65 Medium" pitchFamily="34" charset="0"/>
              </a:rPr>
              <a:t>Giselle Martin-Kneip?</a:t>
            </a:r>
            <a:endParaRPr lang="en-US" sz="4000" dirty="0">
              <a:solidFill>
                <a:srgbClr val="000000"/>
              </a:solidFill>
              <a:latin typeface="Helvetica 65 Medium" pitchFamily="34" charset="0"/>
            </a:endParaRPr>
          </a:p>
          <a:p>
            <a:pPr marL="571500" indent="-571500">
              <a:lnSpc>
                <a:spcPts val="6000"/>
              </a:lnSpc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Helvetica 65 Medium" pitchFamily="34" charset="0"/>
              </a:rPr>
              <a:t>Val-Ed?</a:t>
            </a:r>
          </a:p>
          <a:p>
            <a:pPr marL="571500" indent="-571500">
              <a:lnSpc>
                <a:spcPts val="6000"/>
              </a:lnSpc>
              <a:buFont typeface="Arial" pitchFamily="34" charset="0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Helvetica 65 Medium" pitchFamily="34" charset="0"/>
              </a:rPr>
              <a:t>???</a:t>
            </a:r>
          </a:p>
        </p:txBody>
      </p:sp>
      <p:sp>
        <p:nvSpPr>
          <p:cNvPr id="20484" name="Text Box 2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59088" y="654050"/>
            <a:ext cx="3187700" cy="74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969696"/>
                </a:solidFill>
                <a:latin typeface="Helvetica 65 Medium" pitchFamily="34" charset="0"/>
              </a:rPr>
              <a:t>Will the state approve these rubrics?</a:t>
            </a:r>
            <a:endParaRPr lang="en-US" dirty="0">
              <a:solidFill>
                <a:srgbClr val="969696"/>
              </a:solidFill>
              <a:latin typeface="Helvetica 65 Medium" pitchFamily="34" charset="0"/>
            </a:endParaRPr>
          </a:p>
        </p:txBody>
      </p:sp>
      <p:grpSp>
        <p:nvGrpSpPr>
          <p:cNvPr id="20485" name="Group 82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-11113" y="4273550"/>
            <a:ext cx="2457451" cy="2117725"/>
            <a:chOff x="8369" y="4502"/>
            <a:chExt cx="1548" cy="1334"/>
          </a:xfrm>
        </p:grpSpPr>
        <p:sp>
          <p:nvSpPr>
            <p:cNvPr id="20666" name="Rectangle 82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7" name="Oval 82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8" name="Oval 82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9" name="Oval 82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0" name="Oval 82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1" name="Oval 82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2" name="Oval 82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3" name="Oval 82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4" name="Oval 83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5" name="Oval 83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6" name="Oval 83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7" name="Oval 83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8" name="Oval 83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79" name="Oval 83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0" name="Oval 83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1" name="Oval 83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2" name="Oval 83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3" name="Oval 83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4" name="Oval 84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5" name="Oval 84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6" name="Oval 84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7" name="Oval 84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8" name="Oval 84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89" name="Oval 84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0" name="Oval 84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1" name="Oval 84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2" name="Oval 84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3" name="Oval 84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4" name="Oval 85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5" name="Oval 85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6" name="Oval 85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7" name="Oval 85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8" name="Oval 85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99" name="Oval 85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0" name="Oval 85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1" name="Oval 85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2" name="Oval 85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3" name="Oval 85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4" name="Oval 86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5" name="Oval 86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6" name="Oval 86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7" name="Oval 86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8" name="Oval 86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09" name="Oval 86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0" name="Oval 86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1" name="Oval 86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2" name="Oval 86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3" name="Oval 86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4" name="Oval 87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5" name="Oval 87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6" name="Oval 87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7" name="Oval 87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8" name="Oval 87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19" name="Oval 87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0" name="Oval 87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1" name="Oval 87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2" name="Oval 87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3" name="Oval 87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4" name="Oval 88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5" name="Oval 88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6" name="Oval 88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7" name="Oval 88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8" name="Oval 88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29" name="Oval 88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0" name="Oval 88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1" name="Oval 88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2" name="Oval 88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3" name="Oval 88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4" name="Oval 89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5" name="Oval 89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6" name="Oval 89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7" name="Oval 89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8" name="Oval 89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39" name="Oval 89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0" name="Oval 89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1" name="Oval 89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2" name="Oval 89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3" name="Oval 89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4" name="Oval 90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5" name="Oval 90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6" name="Oval 90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7" name="Oval 90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8" name="Oval 90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49" name="Oval 90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50" name="Oval 90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51" name="Oval 90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52" name="Oval 90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53" name="Oval 90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754" name="Oval 91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486" name="Group 100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588" y="1606550"/>
            <a:ext cx="2457450" cy="2117725"/>
            <a:chOff x="8369" y="4502"/>
            <a:chExt cx="1548" cy="1334"/>
          </a:xfrm>
        </p:grpSpPr>
        <p:sp>
          <p:nvSpPr>
            <p:cNvPr id="20577" name="Rectangle 100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8" name="Oval 100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9" name="Oval 100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0" name="Oval 100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1" name="Oval 100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2" name="Oval 100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3" name="Oval 100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4" name="Oval 100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5" name="Oval 101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6" name="Oval 101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7" name="Oval 101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8" name="Oval 101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89" name="Oval 101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0" name="Oval 101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1" name="Oval 101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2" name="Oval 101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3" name="Oval 101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4" name="Oval 101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5" name="Oval 102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6" name="Oval 102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7" name="Oval 102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8" name="Oval 102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99" name="Oval 102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0" name="Oval 102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1" name="Oval 102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2" name="Oval 102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3" name="Oval 102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4" name="Oval 102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5" name="Oval 103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6" name="Oval 103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7" name="Oval 103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8" name="Oval 103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09" name="Oval 103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0" name="Oval 103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1" name="Oval 103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2" name="Oval 103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3" name="Oval 103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4" name="Oval 103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5" name="Oval 104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6" name="Oval 104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7" name="Oval 104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8" name="Oval 104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19" name="Oval 104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0" name="Oval 104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1" name="Oval 104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2" name="Oval 104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3" name="Oval 104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4" name="Oval 104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5" name="Oval 105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6" name="Oval 105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7" name="Oval 105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8" name="Oval 105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29" name="Oval 105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0" name="Oval 105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1" name="Oval 105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2" name="Oval 105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3" name="Oval 105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4" name="Oval 105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5" name="Oval 106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6" name="Oval 106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7" name="Oval 106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8" name="Oval 106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39" name="Oval 106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0" name="Oval 106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1" name="Oval 106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2" name="Oval 106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3" name="Oval 106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4" name="Oval 106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5" name="Oval 107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6" name="Oval 107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7" name="Oval 107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8" name="Oval 107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49" name="Oval 107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0" name="Oval 107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1" name="Oval 107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2" name="Oval 107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3" name="Oval 107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4" name="Oval 107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5" name="Oval 108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6" name="Oval 108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7" name="Oval 108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8" name="Oval 108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59" name="Oval 108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0" name="Oval 108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1" name="Oval 108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2" name="Oval 108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3" name="Oval 108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4" name="Oval 108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665" name="Oval 109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0487" name="Group 118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-11113" y="-898525"/>
            <a:ext cx="2457451" cy="2117725"/>
            <a:chOff x="8369" y="4502"/>
            <a:chExt cx="1548" cy="1334"/>
          </a:xfrm>
        </p:grpSpPr>
        <p:sp>
          <p:nvSpPr>
            <p:cNvPr id="20488" name="Rectangle 118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89" name="Oval 118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0" name="Oval 118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1" name="Oval 118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2" name="Oval 118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3" name="Oval 118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4" name="Oval 118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5" name="Oval 118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6" name="Oval 119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7" name="Oval 119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8" name="Oval 119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499" name="Oval 119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0" name="Oval 119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1" name="Oval 119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2" name="Oval 119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3" name="Oval 119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4" name="Oval 119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5" name="Oval 119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6" name="Oval 120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7" name="Oval 120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8" name="Oval 120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09" name="Oval 120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0" name="Oval 120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1" name="Oval 120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2" name="Oval 120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3" name="Oval 120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4" name="Oval 120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5" name="Oval 120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6" name="Oval 121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7" name="Oval 121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8" name="Oval 121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19" name="Oval 121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0" name="Oval 121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1" name="Oval 121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2" name="Oval 121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3" name="Oval 121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4" name="Oval 121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5" name="Oval 121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6" name="Oval 122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7" name="Oval 122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8" name="Oval 122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29" name="Oval 122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0" name="Oval 122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1" name="Oval 122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2" name="Oval 122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3" name="Oval 122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4" name="Oval 122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5" name="Oval 122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6" name="Oval 123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7" name="Oval 123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8" name="Oval 123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39" name="Oval 123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0" name="Oval 123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1" name="Oval 123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2" name="Oval 123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3" name="Oval 123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4" name="Oval 123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5" name="Oval 123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6" name="Oval 124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7" name="Oval 124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8" name="Oval 124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49" name="Oval 124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0" name="Oval 124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1" name="Oval 124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2" name="Oval 124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3" name="Oval 124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4" name="Oval 124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5" name="Oval 124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6" name="Oval 125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7" name="Oval 125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8" name="Oval 125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59" name="Oval 125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0" name="Oval 125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1" name="Oval 125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2" name="Oval 125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3" name="Oval 125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4" name="Oval 125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5" name="Oval 125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6" name="Oval 126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7" name="Oval 126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8" name="Oval 126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69" name="Oval 126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0" name="Oval 126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1" name="Oval 126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2" name="Oval 126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3" name="Oval 126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4" name="Oval 126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5" name="Oval 126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0576" name="Oval 127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18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-11113" y="-898525"/>
            <a:ext cx="2457451" cy="2117725"/>
            <a:chOff x="8369" y="4502"/>
            <a:chExt cx="1548" cy="1334"/>
          </a:xfrm>
        </p:grpSpPr>
        <p:sp>
          <p:nvSpPr>
            <p:cNvPr id="21509" name="Rectangle 1182"/>
            <p:cNvSpPr>
              <a:spLocks noChangeArrowheads="1"/>
            </p:cNvSpPr>
            <p:nvPr/>
          </p:nvSpPr>
          <p:spPr bwMode="auto">
            <a:xfrm>
              <a:off x="8369" y="4502"/>
              <a:ext cx="1548" cy="1334"/>
            </a:xfrm>
            <a:prstGeom prst="rect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0" name="Oval 1183"/>
            <p:cNvSpPr>
              <a:spLocks noChangeArrowheads="1"/>
            </p:cNvSpPr>
            <p:nvPr/>
          </p:nvSpPr>
          <p:spPr bwMode="auto">
            <a:xfrm>
              <a:off x="840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1" name="Oval 1184"/>
            <p:cNvSpPr>
              <a:spLocks noChangeArrowheads="1"/>
            </p:cNvSpPr>
            <p:nvPr/>
          </p:nvSpPr>
          <p:spPr bwMode="auto">
            <a:xfrm>
              <a:off x="840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2" name="Oval 1185"/>
            <p:cNvSpPr>
              <a:spLocks noChangeArrowheads="1"/>
            </p:cNvSpPr>
            <p:nvPr/>
          </p:nvSpPr>
          <p:spPr bwMode="auto">
            <a:xfrm>
              <a:off x="840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3" name="Oval 1186"/>
            <p:cNvSpPr>
              <a:spLocks noChangeArrowheads="1"/>
            </p:cNvSpPr>
            <p:nvPr/>
          </p:nvSpPr>
          <p:spPr bwMode="auto">
            <a:xfrm>
              <a:off x="840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4" name="Oval 1187"/>
            <p:cNvSpPr>
              <a:spLocks noChangeArrowheads="1"/>
            </p:cNvSpPr>
            <p:nvPr/>
          </p:nvSpPr>
          <p:spPr bwMode="auto">
            <a:xfrm>
              <a:off x="840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5" name="Oval 1188"/>
            <p:cNvSpPr>
              <a:spLocks noChangeArrowheads="1"/>
            </p:cNvSpPr>
            <p:nvPr/>
          </p:nvSpPr>
          <p:spPr bwMode="auto">
            <a:xfrm>
              <a:off x="840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6" name="Oval 1189"/>
            <p:cNvSpPr>
              <a:spLocks noChangeArrowheads="1"/>
            </p:cNvSpPr>
            <p:nvPr/>
          </p:nvSpPr>
          <p:spPr bwMode="auto">
            <a:xfrm>
              <a:off x="840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7" name="Oval 1190"/>
            <p:cNvSpPr>
              <a:spLocks noChangeArrowheads="1"/>
            </p:cNvSpPr>
            <p:nvPr/>
          </p:nvSpPr>
          <p:spPr bwMode="auto">
            <a:xfrm>
              <a:off x="840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8" name="Oval 1191"/>
            <p:cNvSpPr>
              <a:spLocks noChangeArrowheads="1"/>
            </p:cNvSpPr>
            <p:nvPr/>
          </p:nvSpPr>
          <p:spPr bwMode="auto">
            <a:xfrm>
              <a:off x="854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19" name="Oval 1192"/>
            <p:cNvSpPr>
              <a:spLocks noChangeArrowheads="1"/>
            </p:cNvSpPr>
            <p:nvPr/>
          </p:nvSpPr>
          <p:spPr bwMode="auto">
            <a:xfrm>
              <a:off x="854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0" name="Oval 1193"/>
            <p:cNvSpPr>
              <a:spLocks noChangeArrowheads="1"/>
            </p:cNvSpPr>
            <p:nvPr/>
          </p:nvSpPr>
          <p:spPr bwMode="auto">
            <a:xfrm>
              <a:off x="854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1" name="Oval 1194"/>
            <p:cNvSpPr>
              <a:spLocks noChangeArrowheads="1"/>
            </p:cNvSpPr>
            <p:nvPr/>
          </p:nvSpPr>
          <p:spPr bwMode="auto">
            <a:xfrm>
              <a:off x="854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2" name="Oval 1195"/>
            <p:cNvSpPr>
              <a:spLocks noChangeArrowheads="1"/>
            </p:cNvSpPr>
            <p:nvPr/>
          </p:nvSpPr>
          <p:spPr bwMode="auto">
            <a:xfrm>
              <a:off x="854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3" name="Oval 1196"/>
            <p:cNvSpPr>
              <a:spLocks noChangeArrowheads="1"/>
            </p:cNvSpPr>
            <p:nvPr/>
          </p:nvSpPr>
          <p:spPr bwMode="auto">
            <a:xfrm>
              <a:off x="854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4" name="Oval 1197"/>
            <p:cNvSpPr>
              <a:spLocks noChangeArrowheads="1"/>
            </p:cNvSpPr>
            <p:nvPr/>
          </p:nvSpPr>
          <p:spPr bwMode="auto">
            <a:xfrm>
              <a:off x="854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5" name="Oval 1198"/>
            <p:cNvSpPr>
              <a:spLocks noChangeArrowheads="1"/>
            </p:cNvSpPr>
            <p:nvPr/>
          </p:nvSpPr>
          <p:spPr bwMode="auto">
            <a:xfrm>
              <a:off x="854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6" name="Oval 1199"/>
            <p:cNvSpPr>
              <a:spLocks noChangeArrowheads="1"/>
            </p:cNvSpPr>
            <p:nvPr/>
          </p:nvSpPr>
          <p:spPr bwMode="auto">
            <a:xfrm>
              <a:off x="868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7" name="Oval 1200"/>
            <p:cNvSpPr>
              <a:spLocks noChangeArrowheads="1"/>
            </p:cNvSpPr>
            <p:nvPr/>
          </p:nvSpPr>
          <p:spPr bwMode="auto">
            <a:xfrm>
              <a:off x="868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8" name="Oval 1201"/>
            <p:cNvSpPr>
              <a:spLocks noChangeArrowheads="1"/>
            </p:cNvSpPr>
            <p:nvPr/>
          </p:nvSpPr>
          <p:spPr bwMode="auto">
            <a:xfrm>
              <a:off x="868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29" name="Oval 1202"/>
            <p:cNvSpPr>
              <a:spLocks noChangeArrowheads="1"/>
            </p:cNvSpPr>
            <p:nvPr/>
          </p:nvSpPr>
          <p:spPr bwMode="auto">
            <a:xfrm>
              <a:off x="868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0" name="Oval 1203"/>
            <p:cNvSpPr>
              <a:spLocks noChangeArrowheads="1"/>
            </p:cNvSpPr>
            <p:nvPr/>
          </p:nvSpPr>
          <p:spPr bwMode="auto">
            <a:xfrm>
              <a:off x="868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1" name="Oval 1204"/>
            <p:cNvSpPr>
              <a:spLocks noChangeArrowheads="1"/>
            </p:cNvSpPr>
            <p:nvPr/>
          </p:nvSpPr>
          <p:spPr bwMode="auto">
            <a:xfrm>
              <a:off x="868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2" name="Oval 1205"/>
            <p:cNvSpPr>
              <a:spLocks noChangeArrowheads="1"/>
            </p:cNvSpPr>
            <p:nvPr/>
          </p:nvSpPr>
          <p:spPr bwMode="auto">
            <a:xfrm>
              <a:off x="868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3" name="Oval 1206"/>
            <p:cNvSpPr>
              <a:spLocks noChangeArrowheads="1"/>
            </p:cNvSpPr>
            <p:nvPr/>
          </p:nvSpPr>
          <p:spPr bwMode="auto">
            <a:xfrm>
              <a:off x="868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4" name="Oval 1207"/>
            <p:cNvSpPr>
              <a:spLocks noChangeArrowheads="1"/>
            </p:cNvSpPr>
            <p:nvPr/>
          </p:nvSpPr>
          <p:spPr bwMode="auto">
            <a:xfrm>
              <a:off x="8821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5" name="Oval 1208"/>
            <p:cNvSpPr>
              <a:spLocks noChangeArrowheads="1"/>
            </p:cNvSpPr>
            <p:nvPr/>
          </p:nvSpPr>
          <p:spPr bwMode="auto">
            <a:xfrm>
              <a:off x="8821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6" name="Oval 1209"/>
            <p:cNvSpPr>
              <a:spLocks noChangeArrowheads="1"/>
            </p:cNvSpPr>
            <p:nvPr/>
          </p:nvSpPr>
          <p:spPr bwMode="auto">
            <a:xfrm>
              <a:off x="8821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7" name="Oval 1210"/>
            <p:cNvSpPr>
              <a:spLocks noChangeArrowheads="1"/>
            </p:cNvSpPr>
            <p:nvPr/>
          </p:nvSpPr>
          <p:spPr bwMode="auto">
            <a:xfrm>
              <a:off x="8821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8" name="Oval 1211"/>
            <p:cNvSpPr>
              <a:spLocks noChangeArrowheads="1"/>
            </p:cNvSpPr>
            <p:nvPr/>
          </p:nvSpPr>
          <p:spPr bwMode="auto">
            <a:xfrm>
              <a:off x="8821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39" name="Oval 1212"/>
            <p:cNvSpPr>
              <a:spLocks noChangeArrowheads="1"/>
            </p:cNvSpPr>
            <p:nvPr/>
          </p:nvSpPr>
          <p:spPr bwMode="auto">
            <a:xfrm>
              <a:off x="8821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0" name="Oval 1213"/>
            <p:cNvSpPr>
              <a:spLocks noChangeArrowheads="1"/>
            </p:cNvSpPr>
            <p:nvPr/>
          </p:nvSpPr>
          <p:spPr bwMode="auto">
            <a:xfrm>
              <a:off x="8821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1" name="Oval 1214"/>
            <p:cNvSpPr>
              <a:spLocks noChangeArrowheads="1"/>
            </p:cNvSpPr>
            <p:nvPr/>
          </p:nvSpPr>
          <p:spPr bwMode="auto">
            <a:xfrm>
              <a:off x="8821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2" name="Oval 1215"/>
            <p:cNvSpPr>
              <a:spLocks noChangeArrowheads="1"/>
            </p:cNvSpPr>
            <p:nvPr/>
          </p:nvSpPr>
          <p:spPr bwMode="auto">
            <a:xfrm>
              <a:off x="895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3" name="Oval 1216"/>
            <p:cNvSpPr>
              <a:spLocks noChangeArrowheads="1"/>
            </p:cNvSpPr>
            <p:nvPr/>
          </p:nvSpPr>
          <p:spPr bwMode="auto">
            <a:xfrm>
              <a:off x="895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4" name="Oval 1217"/>
            <p:cNvSpPr>
              <a:spLocks noChangeArrowheads="1"/>
            </p:cNvSpPr>
            <p:nvPr/>
          </p:nvSpPr>
          <p:spPr bwMode="auto">
            <a:xfrm>
              <a:off x="895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5" name="Oval 1218"/>
            <p:cNvSpPr>
              <a:spLocks noChangeArrowheads="1"/>
            </p:cNvSpPr>
            <p:nvPr/>
          </p:nvSpPr>
          <p:spPr bwMode="auto">
            <a:xfrm>
              <a:off x="895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6" name="Oval 1219"/>
            <p:cNvSpPr>
              <a:spLocks noChangeArrowheads="1"/>
            </p:cNvSpPr>
            <p:nvPr/>
          </p:nvSpPr>
          <p:spPr bwMode="auto">
            <a:xfrm>
              <a:off x="895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7" name="Oval 1220"/>
            <p:cNvSpPr>
              <a:spLocks noChangeArrowheads="1"/>
            </p:cNvSpPr>
            <p:nvPr/>
          </p:nvSpPr>
          <p:spPr bwMode="auto">
            <a:xfrm>
              <a:off x="895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8" name="Oval 1221"/>
            <p:cNvSpPr>
              <a:spLocks noChangeArrowheads="1"/>
            </p:cNvSpPr>
            <p:nvPr/>
          </p:nvSpPr>
          <p:spPr bwMode="auto">
            <a:xfrm>
              <a:off x="895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49" name="Oval 1222"/>
            <p:cNvSpPr>
              <a:spLocks noChangeArrowheads="1"/>
            </p:cNvSpPr>
            <p:nvPr/>
          </p:nvSpPr>
          <p:spPr bwMode="auto">
            <a:xfrm>
              <a:off x="895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0" name="Oval 1223"/>
            <p:cNvSpPr>
              <a:spLocks noChangeArrowheads="1"/>
            </p:cNvSpPr>
            <p:nvPr/>
          </p:nvSpPr>
          <p:spPr bwMode="auto">
            <a:xfrm>
              <a:off x="909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1" name="Oval 1224"/>
            <p:cNvSpPr>
              <a:spLocks noChangeArrowheads="1"/>
            </p:cNvSpPr>
            <p:nvPr/>
          </p:nvSpPr>
          <p:spPr bwMode="auto">
            <a:xfrm>
              <a:off x="909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2" name="Oval 1225"/>
            <p:cNvSpPr>
              <a:spLocks noChangeArrowheads="1"/>
            </p:cNvSpPr>
            <p:nvPr/>
          </p:nvSpPr>
          <p:spPr bwMode="auto">
            <a:xfrm>
              <a:off x="909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3" name="Oval 1226"/>
            <p:cNvSpPr>
              <a:spLocks noChangeArrowheads="1"/>
            </p:cNvSpPr>
            <p:nvPr/>
          </p:nvSpPr>
          <p:spPr bwMode="auto">
            <a:xfrm>
              <a:off x="909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4" name="Oval 1227"/>
            <p:cNvSpPr>
              <a:spLocks noChangeArrowheads="1"/>
            </p:cNvSpPr>
            <p:nvPr/>
          </p:nvSpPr>
          <p:spPr bwMode="auto">
            <a:xfrm>
              <a:off x="909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5" name="Oval 1228"/>
            <p:cNvSpPr>
              <a:spLocks noChangeArrowheads="1"/>
            </p:cNvSpPr>
            <p:nvPr/>
          </p:nvSpPr>
          <p:spPr bwMode="auto">
            <a:xfrm>
              <a:off x="909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6" name="Oval 1229"/>
            <p:cNvSpPr>
              <a:spLocks noChangeArrowheads="1"/>
            </p:cNvSpPr>
            <p:nvPr/>
          </p:nvSpPr>
          <p:spPr bwMode="auto">
            <a:xfrm>
              <a:off x="909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7" name="Oval 1230"/>
            <p:cNvSpPr>
              <a:spLocks noChangeArrowheads="1"/>
            </p:cNvSpPr>
            <p:nvPr/>
          </p:nvSpPr>
          <p:spPr bwMode="auto">
            <a:xfrm>
              <a:off x="909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8" name="Oval 1231"/>
            <p:cNvSpPr>
              <a:spLocks noChangeArrowheads="1"/>
            </p:cNvSpPr>
            <p:nvPr/>
          </p:nvSpPr>
          <p:spPr bwMode="auto">
            <a:xfrm>
              <a:off x="923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59" name="Oval 1232"/>
            <p:cNvSpPr>
              <a:spLocks noChangeArrowheads="1"/>
            </p:cNvSpPr>
            <p:nvPr/>
          </p:nvSpPr>
          <p:spPr bwMode="auto">
            <a:xfrm>
              <a:off x="923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0" name="Oval 1233"/>
            <p:cNvSpPr>
              <a:spLocks noChangeArrowheads="1"/>
            </p:cNvSpPr>
            <p:nvPr/>
          </p:nvSpPr>
          <p:spPr bwMode="auto">
            <a:xfrm>
              <a:off x="923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1" name="Oval 1234"/>
            <p:cNvSpPr>
              <a:spLocks noChangeArrowheads="1"/>
            </p:cNvSpPr>
            <p:nvPr/>
          </p:nvSpPr>
          <p:spPr bwMode="auto">
            <a:xfrm>
              <a:off x="923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2" name="Oval 1235"/>
            <p:cNvSpPr>
              <a:spLocks noChangeArrowheads="1"/>
            </p:cNvSpPr>
            <p:nvPr/>
          </p:nvSpPr>
          <p:spPr bwMode="auto">
            <a:xfrm>
              <a:off x="923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3" name="Oval 1236"/>
            <p:cNvSpPr>
              <a:spLocks noChangeArrowheads="1"/>
            </p:cNvSpPr>
            <p:nvPr/>
          </p:nvSpPr>
          <p:spPr bwMode="auto">
            <a:xfrm>
              <a:off x="923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4" name="Oval 1237"/>
            <p:cNvSpPr>
              <a:spLocks noChangeArrowheads="1"/>
            </p:cNvSpPr>
            <p:nvPr/>
          </p:nvSpPr>
          <p:spPr bwMode="auto">
            <a:xfrm>
              <a:off x="923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5" name="Oval 1238"/>
            <p:cNvSpPr>
              <a:spLocks noChangeArrowheads="1"/>
            </p:cNvSpPr>
            <p:nvPr/>
          </p:nvSpPr>
          <p:spPr bwMode="auto">
            <a:xfrm>
              <a:off x="923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6" name="Oval 1239"/>
            <p:cNvSpPr>
              <a:spLocks noChangeArrowheads="1"/>
            </p:cNvSpPr>
            <p:nvPr/>
          </p:nvSpPr>
          <p:spPr bwMode="auto">
            <a:xfrm>
              <a:off x="9375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7" name="Oval 1240"/>
            <p:cNvSpPr>
              <a:spLocks noChangeArrowheads="1"/>
            </p:cNvSpPr>
            <p:nvPr/>
          </p:nvSpPr>
          <p:spPr bwMode="auto">
            <a:xfrm>
              <a:off x="9375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8" name="Oval 1241"/>
            <p:cNvSpPr>
              <a:spLocks noChangeArrowheads="1"/>
            </p:cNvSpPr>
            <p:nvPr/>
          </p:nvSpPr>
          <p:spPr bwMode="auto">
            <a:xfrm>
              <a:off x="9375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69" name="Oval 1242"/>
            <p:cNvSpPr>
              <a:spLocks noChangeArrowheads="1"/>
            </p:cNvSpPr>
            <p:nvPr/>
          </p:nvSpPr>
          <p:spPr bwMode="auto">
            <a:xfrm>
              <a:off x="9375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0" name="Oval 1243"/>
            <p:cNvSpPr>
              <a:spLocks noChangeArrowheads="1"/>
            </p:cNvSpPr>
            <p:nvPr/>
          </p:nvSpPr>
          <p:spPr bwMode="auto">
            <a:xfrm>
              <a:off x="9375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1" name="Oval 1244"/>
            <p:cNvSpPr>
              <a:spLocks noChangeArrowheads="1"/>
            </p:cNvSpPr>
            <p:nvPr/>
          </p:nvSpPr>
          <p:spPr bwMode="auto">
            <a:xfrm>
              <a:off x="9375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2" name="Oval 1245"/>
            <p:cNvSpPr>
              <a:spLocks noChangeArrowheads="1"/>
            </p:cNvSpPr>
            <p:nvPr/>
          </p:nvSpPr>
          <p:spPr bwMode="auto">
            <a:xfrm>
              <a:off x="9513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3" name="Oval 1246"/>
            <p:cNvSpPr>
              <a:spLocks noChangeArrowheads="1"/>
            </p:cNvSpPr>
            <p:nvPr/>
          </p:nvSpPr>
          <p:spPr bwMode="auto">
            <a:xfrm>
              <a:off x="9513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4" name="Oval 1247"/>
            <p:cNvSpPr>
              <a:spLocks noChangeArrowheads="1"/>
            </p:cNvSpPr>
            <p:nvPr/>
          </p:nvSpPr>
          <p:spPr bwMode="auto">
            <a:xfrm>
              <a:off x="9513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5" name="Oval 1248"/>
            <p:cNvSpPr>
              <a:spLocks noChangeArrowheads="1"/>
            </p:cNvSpPr>
            <p:nvPr/>
          </p:nvSpPr>
          <p:spPr bwMode="auto">
            <a:xfrm>
              <a:off x="9513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6" name="Oval 1249"/>
            <p:cNvSpPr>
              <a:spLocks noChangeArrowheads="1"/>
            </p:cNvSpPr>
            <p:nvPr/>
          </p:nvSpPr>
          <p:spPr bwMode="auto">
            <a:xfrm>
              <a:off x="9513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7" name="Oval 1250"/>
            <p:cNvSpPr>
              <a:spLocks noChangeArrowheads="1"/>
            </p:cNvSpPr>
            <p:nvPr/>
          </p:nvSpPr>
          <p:spPr bwMode="auto">
            <a:xfrm>
              <a:off x="9513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8" name="Oval 1251"/>
            <p:cNvSpPr>
              <a:spLocks noChangeArrowheads="1"/>
            </p:cNvSpPr>
            <p:nvPr/>
          </p:nvSpPr>
          <p:spPr bwMode="auto">
            <a:xfrm>
              <a:off x="9649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79" name="Oval 1252"/>
            <p:cNvSpPr>
              <a:spLocks noChangeArrowheads="1"/>
            </p:cNvSpPr>
            <p:nvPr/>
          </p:nvSpPr>
          <p:spPr bwMode="auto">
            <a:xfrm>
              <a:off x="9649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0" name="Oval 1253"/>
            <p:cNvSpPr>
              <a:spLocks noChangeArrowheads="1"/>
            </p:cNvSpPr>
            <p:nvPr/>
          </p:nvSpPr>
          <p:spPr bwMode="auto">
            <a:xfrm>
              <a:off x="9649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1" name="Oval 1254"/>
            <p:cNvSpPr>
              <a:spLocks noChangeArrowheads="1"/>
            </p:cNvSpPr>
            <p:nvPr/>
          </p:nvSpPr>
          <p:spPr bwMode="auto">
            <a:xfrm>
              <a:off x="9649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2" name="Oval 1255"/>
            <p:cNvSpPr>
              <a:spLocks noChangeArrowheads="1"/>
            </p:cNvSpPr>
            <p:nvPr/>
          </p:nvSpPr>
          <p:spPr bwMode="auto">
            <a:xfrm>
              <a:off x="9649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3" name="Oval 1256"/>
            <p:cNvSpPr>
              <a:spLocks noChangeArrowheads="1"/>
            </p:cNvSpPr>
            <p:nvPr/>
          </p:nvSpPr>
          <p:spPr bwMode="auto">
            <a:xfrm>
              <a:off x="9649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4" name="Oval 1257"/>
            <p:cNvSpPr>
              <a:spLocks noChangeArrowheads="1"/>
            </p:cNvSpPr>
            <p:nvPr/>
          </p:nvSpPr>
          <p:spPr bwMode="auto">
            <a:xfrm>
              <a:off x="9649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5" name="Oval 1258"/>
            <p:cNvSpPr>
              <a:spLocks noChangeArrowheads="1"/>
            </p:cNvSpPr>
            <p:nvPr/>
          </p:nvSpPr>
          <p:spPr bwMode="auto">
            <a:xfrm>
              <a:off x="9649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6" name="Oval 1259"/>
            <p:cNvSpPr>
              <a:spLocks noChangeArrowheads="1"/>
            </p:cNvSpPr>
            <p:nvPr/>
          </p:nvSpPr>
          <p:spPr bwMode="auto">
            <a:xfrm>
              <a:off x="9787" y="4557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7" name="Oval 1260"/>
            <p:cNvSpPr>
              <a:spLocks noChangeArrowheads="1"/>
            </p:cNvSpPr>
            <p:nvPr/>
          </p:nvSpPr>
          <p:spPr bwMode="auto">
            <a:xfrm>
              <a:off x="9787" y="471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8" name="Oval 1261"/>
            <p:cNvSpPr>
              <a:spLocks noChangeArrowheads="1"/>
            </p:cNvSpPr>
            <p:nvPr/>
          </p:nvSpPr>
          <p:spPr bwMode="auto">
            <a:xfrm>
              <a:off x="9787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89" name="Oval 1262"/>
            <p:cNvSpPr>
              <a:spLocks noChangeArrowheads="1"/>
            </p:cNvSpPr>
            <p:nvPr/>
          </p:nvSpPr>
          <p:spPr bwMode="auto">
            <a:xfrm>
              <a:off x="9787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0" name="Oval 1263"/>
            <p:cNvSpPr>
              <a:spLocks noChangeArrowheads="1"/>
            </p:cNvSpPr>
            <p:nvPr/>
          </p:nvSpPr>
          <p:spPr bwMode="auto">
            <a:xfrm>
              <a:off x="9787" y="5204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1" name="Oval 1264"/>
            <p:cNvSpPr>
              <a:spLocks noChangeArrowheads="1"/>
            </p:cNvSpPr>
            <p:nvPr/>
          </p:nvSpPr>
          <p:spPr bwMode="auto">
            <a:xfrm>
              <a:off x="9787" y="5366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2" name="Oval 1265"/>
            <p:cNvSpPr>
              <a:spLocks noChangeArrowheads="1"/>
            </p:cNvSpPr>
            <p:nvPr/>
          </p:nvSpPr>
          <p:spPr bwMode="auto">
            <a:xfrm>
              <a:off x="9787" y="5528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3" name="Oval 1266"/>
            <p:cNvSpPr>
              <a:spLocks noChangeArrowheads="1"/>
            </p:cNvSpPr>
            <p:nvPr/>
          </p:nvSpPr>
          <p:spPr bwMode="auto">
            <a:xfrm>
              <a:off x="9787" y="569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4" name="Oval 1267"/>
            <p:cNvSpPr>
              <a:spLocks noChangeArrowheads="1"/>
            </p:cNvSpPr>
            <p:nvPr/>
          </p:nvSpPr>
          <p:spPr bwMode="auto">
            <a:xfrm>
              <a:off x="9375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5" name="Oval 1268"/>
            <p:cNvSpPr>
              <a:spLocks noChangeArrowheads="1"/>
            </p:cNvSpPr>
            <p:nvPr/>
          </p:nvSpPr>
          <p:spPr bwMode="auto">
            <a:xfrm>
              <a:off x="9375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6" name="Oval 1269"/>
            <p:cNvSpPr>
              <a:spLocks noChangeArrowheads="1"/>
            </p:cNvSpPr>
            <p:nvPr/>
          </p:nvSpPr>
          <p:spPr bwMode="auto">
            <a:xfrm>
              <a:off x="9513" y="4880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1597" name="Oval 1270"/>
            <p:cNvSpPr>
              <a:spLocks noChangeArrowheads="1"/>
            </p:cNvSpPr>
            <p:nvPr/>
          </p:nvSpPr>
          <p:spPr bwMode="auto">
            <a:xfrm>
              <a:off x="9513" y="5042"/>
              <a:ext cx="91" cy="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1507" name="Isosceles Triangle 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254500"/>
            <a:ext cx="9155113" cy="2603500"/>
          </a:xfrm>
          <a:prstGeom prst="triangle">
            <a:avLst>
              <a:gd name="adj" fmla="val 49347"/>
            </a:avLst>
          </a:prstGeom>
          <a:solidFill>
            <a:srgbClr val="0099CC"/>
          </a:solidFill>
          <a:ln w="9525" algn="ctr">
            <a:solidFill>
              <a:srgbClr val="4674B8"/>
            </a:solidFill>
            <a:round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pPr defTabSz="814388"/>
            <a:endParaRPr lang="en-US" dirty="0"/>
          </a:p>
        </p:txBody>
      </p:sp>
      <p:sp>
        <p:nvSpPr>
          <p:cNvPr id="21508" name="Rectangle 133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0313" y="5454050"/>
            <a:ext cx="687228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Helvetica 65 Medium" pitchFamily="34" charset="0"/>
              </a:rPr>
              <a:t>What might a</a:t>
            </a:r>
            <a:br>
              <a:rPr lang="en-US" sz="4800" b="1" dirty="0" smtClean="0">
                <a:latin typeface="Helvetica 65 Medium" pitchFamily="34" charset="0"/>
              </a:rPr>
            </a:br>
            <a:r>
              <a:rPr lang="en-US" sz="4800" b="1" dirty="0" smtClean="0">
                <a:latin typeface="Helvetica 65 Medium" pitchFamily="34" charset="0"/>
              </a:rPr>
              <a:t>rubric look like?</a:t>
            </a:r>
            <a:endParaRPr lang="en-US" sz="48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2613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2531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8018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2532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7413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2533" name="Oval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96225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2534" name="Oval 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53450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73463"/>
              </p:ext>
            </p:extLst>
          </p:nvPr>
        </p:nvGraphicFramePr>
        <p:xfrm>
          <a:off x="312180" y="237504"/>
          <a:ext cx="8582440" cy="546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88"/>
                <a:gridCol w="1716488"/>
                <a:gridCol w="1716488"/>
                <a:gridCol w="1716488"/>
                <a:gridCol w="1716488"/>
              </a:tblGrid>
              <a:tr h="93815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Performance Expectation 2: Teaching and Learning Education leaders ensure achievement and success of all students by monitoring and continuously improving teaching and learning.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6133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6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Developing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Highly Effective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4120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6423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5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828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6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75513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7" name="Oval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34325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8" name="Oval 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1550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9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8763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0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1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1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8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2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7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3" name="Oval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14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4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5" name="Oval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6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6" name="Oval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55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7" name="Oval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12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695325"/>
              </p:ext>
            </p:extLst>
          </p:nvPr>
        </p:nvGraphicFramePr>
        <p:xfrm>
          <a:off x="312180" y="237504"/>
          <a:ext cx="8582440" cy="546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88"/>
                <a:gridCol w="1716488"/>
                <a:gridCol w="1716488"/>
                <a:gridCol w="1716488"/>
                <a:gridCol w="1716488"/>
              </a:tblGrid>
              <a:tr h="93815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Performance Expectation 2: Teaching and Learning Education leaders ensure achievement and success of all students by monitoring and continuously improving teaching and learning.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613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b="1" u="sng" dirty="0" smtClean="0"/>
                        <a:t>Rigorous Curriculum and Instruction </a:t>
                      </a:r>
                      <a:r>
                        <a:rPr lang="en-US" dirty="0" smtClean="0"/>
                        <a:t>Improving achievement of all students requires all educators to know and use rigorous curriculum and effective instructional practices, individualized for success of every student.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6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Developing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Highly Effective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412062"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6423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5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828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6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75513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7" name="Oval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34325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8" name="Oval 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1550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59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8763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0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1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1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8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2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7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3" name="Oval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14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4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5" name="Oval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6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6" name="Oval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55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3567" name="Oval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12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20287"/>
              </p:ext>
            </p:extLst>
          </p:nvPr>
        </p:nvGraphicFramePr>
        <p:xfrm>
          <a:off x="312180" y="237504"/>
          <a:ext cx="8582440" cy="546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88"/>
                <a:gridCol w="1716488"/>
                <a:gridCol w="1716488"/>
                <a:gridCol w="1716488"/>
                <a:gridCol w="1716488"/>
              </a:tblGrid>
              <a:tr h="93815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Performance Expectation 2: Teaching and Learning Education leaders ensure achievement and success of all students by monitoring and continuously improving teaching and learning.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613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b="1" u="sng" dirty="0" smtClean="0"/>
                        <a:t>Rigorous Curriculum and Instruction </a:t>
                      </a:r>
                      <a:r>
                        <a:rPr lang="en-US" dirty="0" smtClean="0"/>
                        <a:t>Improving achievement of all students requires all educators to know and use rigorous curriculum and effective instructional practices, individualized for success of every student.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6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Developing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Highly Effective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412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Develops shared understanding of rigorous curriculum and standards-based instructional programs, working with teams to analyze student work, monitor student progress, and redesign curricular and instructional programs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548440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6423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79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18288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0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75513" y="6142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1" name="Oval 3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934325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2" name="Oval 3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591550" y="61420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3" name="Oval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8763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4" name="Oval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341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5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98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6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57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7" name="Oval 3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14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8" name="Oval 1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688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89" name="Oval 2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96913" y="6154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90" name="Oval 3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55725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4591" name="Oval 3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12950" y="6154738"/>
            <a:ext cx="481013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73693"/>
              </p:ext>
            </p:extLst>
          </p:nvPr>
        </p:nvGraphicFramePr>
        <p:xfrm>
          <a:off x="312180" y="237504"/>
          <a:ext cx="8582440" cy="546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488"/>
                <a:gridCol w="1716488"/>
                <a:gridCol w="1716488"/>
                <a:gridCol w="1716488"/>
                <a:gridCol w="1716488"/>
              </a:tblGrid>
              <a:tr h="93815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Performance Expectation 2: Teaching and Learning Education leaders ensure achievement and success of all students by monitoring and continuously improving teaching and learning.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46133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B. </a:t>
                      </a:r>
                      <a:r>
                        <a:rPr lang="en-US" b="1" u="sng" dirty="0" smtClean="0"/>
                        <a:t>Rigorous Curriculum and Instruction </a:t>
                      </a:r>
                      <a:r>
                        <a:rPr lang="en-US" dirty="0" smtClean="0"/>
                        <a:t>Improving achievement of all students requires all educators to know and use rigorous curriculum and effective instructional practices, individualized for success of every student.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2657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Developing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Effective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Highly Effective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141206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 Develops shared understanding of rigorous curriculum and standards-based instructional programs, working with teams to analyze student work, monitor student progress, and redesign curricular and instructional programs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Does not understand how to use rigorous curriculum and instruction to improve student learning across diverse populations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Knows ways to use rigor and standards-based materials, student work, and data on student progress to adjust curriculum and instruction to meet diverse needs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Organizes people and information so that there is common focus in using rigor and standards-based materials, student work, and data on student progress to adjust curriculum and instruction to meet diverse needs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Models the use of rigor and standards-based principles to differentiate the ways in which others are led to redesign their work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3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4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5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6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7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8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09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0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1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2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3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4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5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6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7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8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19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0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1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2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3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4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5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6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7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8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29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0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1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2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3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4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5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5636" name="Rectangle 133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60450" y="3260725"/>
            <a:ext cx="6872288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dirty="0" smtClean="0">
                <a:latin typeface="Helvetica 65 Medium" pitchFamily="34" charset="0"/>
              </a:rPr>
              <a:t>Take a look at another rubric example – in your folder. What do you think?</a:t>
            </a:r>
            <a:endParaRPr lang="en-US" sz="4800" b="1" dirty="0"/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27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28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29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0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1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2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3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4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5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6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7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8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39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0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1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2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3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4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5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6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7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8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49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0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1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2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3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4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5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6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7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8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6659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92"/>
          <a:stretch/>
        </p:blipFill>
        <p:spPr bwMode="auto">
          <a:xfrm>
            <a:off x="4461773" y="2113808"/>
            <a:ext cx="2825692" cy="458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599982" y="4371260"/>
            <a:ext cx="2822574" cy="1459525"/>
          </a:xfrm>
          <a:prstGeom prst="rightArrow">
            <a:avLst/>
          </a:prstGeom>
          <a:solidFill>
            <a:srgbClr val="A0C02A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13311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59166" y="3103215"/>
            <a:ext cx="34013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Helvetica 65 Medium" pitchFamily="34" charset="0"/>
              </a:rPr>
              <a:t>How does this “fit” into the new APPR?</a:t>
            </a:r>
            <a:endParaRPr lang="en-US" sz="4000" b="1" dirty="0"/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1143000" y="-971552"/>
            <a:ext cx="6858000" cy="9144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512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4572000"/>
            <a:ext cx="9144000" cy="914400"/>
          </a:xfrm>
          <a:prstGeom prst="rect">
            <a:avLst/>
          </a:prstGeom>
          <a:solidFill>
            <a:srgbClr val="3E67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" name="Oval 1"/>
          <p:cNvSpPr/>
          <p:nvPr/>
        </p:nvSpPr>
        <p:spPr bwMode="auto">
          <a:xfrm>
            <a:off x="3067050" y="971550"/>
            <a:ext cx="3200400" cy="3200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0800000" flipV="1">
            <a:off x="3449283" y="953170"/>
            <a:ext cx="2343879" cy="35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700" b="1" dirty="0" smtClean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rPr>
              <a:t>2</a:t>
            </a:r>
            <a:endParaRPr lang="en-US" sz="29600" b="1" dirty="0">
              <a:solidFill>
                <a:schemeClr val="tx1">
                  <a:lumMod val="65000"/>
                </a:schemeClr>
              </a:solidFill>
              <a:latin typeface="Helvetica 65 Medium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5175" y="2038350"/>
            <a:ext cx="27241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Teaching</a:t>
            </a:r>
            <a:br>
              <a:rPr lang="en-US" sz="3600" b="1" dirty="0" smtClean="0"/>
            </a:br>
            <a:r>
              <a:rPr lang="en-US" sz="3600" b="1" dirty="0" smtClean="0"/>
              <a:t>&amp; Learning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419225" y="1717959"/>
            <a:ext cx="1847850" cy="2063466"/>
            <a:chOff x="95250" y="2973517"/>
            <a:chExt cx="1847850" cy="2063466"/>
          </a:xfrm>
        </p:grpSpPr>
        <p:sp>
          <p:nvSpPr>
            <p:cNvPr id="12" name="Oval 11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1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Vision, Mission</a:t>
              </a:r>
              <a:br>
                <a:rPr lang="en-US" sz="1600" b="1" dirty="0" smtClean="0"/>
              </a:br>
              <a:r>
                <a:rPr lang="en-US" sz="1600" b="1" dirty="0" smtClean="0"/>
                <a:t>&amp; Goals</a:t>
              </a:r>
              <a:endParaRPr lang="en-US" sz="16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0" y="1717959"/>
            <a:ext cx="1847850" cy="2063466"/>
            <a:chOff x="95250" y="2973517"/>
            <a:chExt cx="1847850" cy="2063466"/>
          </a:xfrm>
        </p:grpSpPr>
        <p:sp>
          <p:nvSpPr>
            <p:cNvPr id="17" name="Oval 16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6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The Education</a:t>
              </a:r>
              <a:br>
                <a:rPr lang="en-US" sz="1600" b="1" dirty="0" smtClean="0"/>
              </a:br>
              <a:r>
                <a:rPr lang="en-US" sz="1600" b="1" dirty="0" smtClean="0"/>
                <a:t>System</a:t>
              </a:r>
              <a:endParaRPr lang="en-US" sz="16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733800" y="3937284"/>
            <a:ext cx="1828800" cy="2063466"/>
            <a:chOff x="3790950" y="3632484"/>
            <a:chExt cx="1828800" cy="2063466"/>
          </a:xfrm>
        </p:grpSpPr>
        <p:sp>
          <p:nvSpPr>
            <p:cNvPr id="25" name="Oval 24"/>
            <p:cNvSpPr/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Text Box 20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4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95725" y="4138601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Collaborating</a:t>
              </a:r>
            </a:p>
            <a:p>
              <a:pPr algn="ctr"/>
              <a:r>
                <a:rPr lang="en-US" sz="1600" b="1" dirty="0"/>
                <a:t>w</a:t>
              </a:r>
              <a:r>
                <a:rPr lang="en-US" sz="1600" b="1" dirty="0" smtClean="0"/>
                <a:t>ith Families</a:t>
              </a:r>
              <a:br>
                <a:rPr lang="en-US" sz="1600" b="1" dirty="0" smtClean="0"/>
              </a:br>
              <a:r>
                <a:rPr lang="en-US" sz="1600" b="1" dirty="0" smtClean="0"/>
                <a:t>and</a:t>
              </a:r>
            </a:p>
            <a:p>
              <a:pPr algn="ctr"/>
              <a:r>
                <a:rPr lang="en-US" sz="1600" b="1" dirty="0" smtClean="0"/>
                <a:t>Stakeholders</a:t>
              </a:r>
              <a:endParaRPr lang="en-US" sz="1600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81625" y="3291989"/>
            <a:ext cx="1847850" cy="2063466"/>
            <a:chOff x="95250" y="2973517"/>
            <a:chExt cx="1847850" cy="2063466"/>
          </a:xfrm>
        </p:grpSpPr>
        <p:sp>
          <p:nvSpPr>
            <p:cNvPr id="29" name="Oval 28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Text Box 20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5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Ethics &amp; Integrity</a:t>
              </a:r>
              <a:endParaRPr lang="en-US" sz="16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06257" y="3291989"/>
            <a:ext cx="1828800" cy="2063466"/>
            <a:chOff x="2096732" y="3063389"/>
            <a:chExt cx="1828800" cy="2063466"/>
          </a:xfrm>
        </p:grpSpPr>
        <p:sp>
          <p:nvSpPr>
            <p:cNvPr id="33" name="Oval 32"/>
            <p:cNvSpPr/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 Box 2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3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01507" y="3607606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Managing</a:t>
              </a:r>
              <a:br>
                <a:rPr lang="en-US" sz="1600" b="1" dirty="0" smtClean="0"/>
              </a:br>
              <a:r>
                <a:rPr lang="en-US" sz="1600" b="1" dirty="0" smtClean="0"/>
                <a:t>Organizational</a:t>
              </a:r>
              <a:br>
                <a:rPr lang="en-US" sz="1600" b="1" dirty="0" smtClean="0"/>
              </a:br>
              <a:r>
                <a:rPr lang="en-US" sz="1600" b="1" dirty="0" smtClean="0"/>
                <a:t>Systems</a:t>
              </a:r>
              <a:br>
                <a:rPr lang="en-US" sz="1600" b="1" dirty="0" smtClean="0"/>
              </a:br>
              <a:r>
                <a:rPr lang="en-US" sz="1600" b="1" dirty="0" smtClean="0"/>
                <a:t>&amp; Safety</a:t>
              </a:r>
              <a:endParaRPr lang="en-US" sz="1600" b="1" dirty="0"/>
            </a:p>
          </p:txBody>
        </p:sp>
      </p:grp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1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2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3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4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5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6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7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8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59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0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1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2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3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4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5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6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7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8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69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0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1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2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3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4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5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6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7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8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79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80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81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82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7683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7" name="Text Box 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78075" y="2750748"/>
            <a:ext cx="6210300" cy="5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Multiple measures</a:t>
            </a:r>
            <a:endParaRPr lang="en-US" sz="3200" dirty="0">
              <a:solidFill>
                <a:schemeClr val="bg1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75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76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77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78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79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0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1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2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3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4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5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6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7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8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89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0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1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2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3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4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5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6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7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8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699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0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1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2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3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4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5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6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8707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8" name="Text Box 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78075" y="2750748"/>
            <a:ext cx="6210300" cy="229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At least 40 of 60 points based on supervisor’s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broad assessment of principal leadership and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management </a:t>
            </a:r>
            <a:r>
              <a:rPr lang="en-US" sz="3200" b="1" dirty="0" smtClean="0">
                <a:solidFill>
                  <a:schemeClr val="bg1"/>
                </a:solidFill>
              </a:rPr>
              <a:t>actions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699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0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1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2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3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4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5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6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7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8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9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0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1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2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3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4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5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6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8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9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0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1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2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3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4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5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6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7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8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9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30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32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8" name="Text Box 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578074" y="2750748"/>
            <a:ext cx="7352169" cy="2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Based on supervisory </a:t>
            </a:r>
            <a:r>
              <a:rPr lang="en-US" sz="3200" b="1" dirty="0">
                <a:solidFill>
                  <a:schemeClr val="bg1"/>
                </a:solidFill>
              </a:rPr>
              <a:t>visit(s) </a:t>
            </a:r>
            <a:r>
              <a:rPr lang="en-US" sz="3200" b="1" dirty="0" smtClean="0">
                <a:solidFill>
                  <a:schemeClr val="bg1"/>
                </a:solidFill>
              </a:rPr>
              <a:t>to school and:</a:t>
            </a:r>
            <a:endParaRPr lang="en-US" sz="3200" b="1" dirty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Structured </a:t>
            </a:r>
            <a:r>
              <a:rPr lang="en-US" sz="3200" b="1" dirty="0">
                <a:solidFill>
                  <a:schemeClr val="bg1"/>
                </a:solidFill>
              </a:rPr>
              <a:t>feedback </a:t>
            </a:r>
            <a:r>
              <a:rPr lang="en-US" sz="3200" b="1" dirty="0" smtClean="0">
                <a:solidFill>
                  <a:schemeClr val="bg1"/>
                </a:solidFill>
              </a:rPr>
              <a:t>from constituencies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V</a:t>
            </a:r>
            <a:r>
              <a:rPr lang="en-US" sz="3200" b="1" dirty="0" smtClean="0">
                <a:solidFill>
                  <a:schemeClr val="bg1"/>
                </a:solidFill>
              </a:rPr>
              <a:t>isits by </a:t>
            </a:r>
            <a:r>
              <a:rPr lang="en-US" sz="3200" b="1" dirty="0">
                <a:solidFill>
                  <a:schemeClr val="bg1"/>
                </a:solidFill>
              </a:rPr>
              <a:t>other </a:t>
            </a:r>
            <a:r>
              <a:rPr lang="en-US" sz="3200" b="1" dirty="0" smtClean="0">
                <a:solidFill>
                  <a:schemeClr val="bg1"/>
                </a:solidFill>
              </a:rPr>
              <a:t>trained evaluators</a:t>
            </a:r>
            <a:r>
              <a:rPr lang="en-US" sz="3200" b="1" dirty="0">
                <a:solidFill>
                  <a:schemeClr val="bg1"/>
                </a:solidFill>
              </a:rPr>
              <a:t>;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</a:rPr>
              <a:t>R</a:t>
            </a:r>
            <a:r>
              <a:rPr lang="en-US" sz="3200" b="1" dirty="0" smtClean="0">
                <a:solidFill>
                  <a:schemeClr val="bg1"/>
                </a:solidFill>
              </a:rPr>
              <a:t>eview </a:t>
            </a:r>
            <a:r>
              <a:rPr lang="en-US" sz="3200" b="1" dirty="0">
                <a:solidFill>
                  <a:schemeClr val="bg1"/>
                </a:solidFill>
              </a:rPr>
              <a:t>of </a:t>
            </a:r>
            <a:r>
              <a:rPr lang="en-US" sz="3200" b="1" dirty="0" smtClean="0">
                <a:solidFill>
                  <a:schemeClr val="bg1"/>
                </a:solidFill>
              </a:rPr>
              <a:t>school documents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596423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699" name="Oval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6616701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0" name="Oval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5400000">
            <a:off x="6618288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1" name="Oval 2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7273926" y="14557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2" name="Oval 2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5400000">
            <a:off x="7273926" y="7889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3" name="Oval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275513" y="1285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4" name="Oval 2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7932738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5" name="Oval 2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5400000">
            <a:off x="7932738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6" name="Oval 3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5400000">
            <a:off x="7934326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7" name="Oval 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8589963" y="14557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8" name="Oval 3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5400000">
            <a:off x="8589963" y="7889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09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5400000">
            <a:off x="8591551" y="1285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0" name="Oval 1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268605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1" name="Oval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5400000">
            <a:off x="268763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2" name="Oval 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 rot="5400000">
            <a:off x="3340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3" name="Oval 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340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4" name="Oval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 rot="5400000">
            <a:off x="3341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5" name="Oval 2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5400000">
            <a:off x="3997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6" name="Oval 2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997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7" name="Oval 2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5400000">
            <a:off x="3998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8" name="Oval 2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5400000">
            <a:off x="4656138" y="1443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19" name="Oval 2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4656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0" name="Oval 3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5400000">
            <a:off x="4657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1" name="Oval 3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5400000">
            <a:off x="5313363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2" name="Oval 3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5314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3" name="Oval 1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>
            <a:off x="38101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4" name="Oval 1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38101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5" name="Oval 18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9688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6" name="Oval 2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5400000">
            <a:off x="695326" y="144303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7" name="Oval 2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5400000">
            <a:off x="695326" y="7762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8" name="Oval 2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696913" y="115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29" name="Oval 2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5400000">
            <a:off x="1354138" y="7762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30" name="Oval 30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5400000">
            <a:off x="1355726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31" name="Line 2457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3544888" y="3987800"/>
            <a:ext cx="0" cy="29257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29732" name="Oval 3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5400000">
            <a:off x="2012951" y="115887"/>
            <a:ext cx="481012" cy="481013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8" name="Text Box 2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578074" y="2750748"/>
            <a:ext cx="7352169" cy="390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Any remaining points will be based on results </a:t>
            </a:r>
            <a:r>
              <a:rPr lang="en-US" sz="3200" b="1" dirty="0" smtClean="0">
                <a:solidFill>
                  <a:schemeClr val="bg1"/>
                </a:solidFill>
              </a:rPr>
              <a:t>of one </a:t>
            </a:r>
            <a:r>
              <a:rPr lang="en-US" sz="3200" b="1">
                <a:solidFill>
                  <a:schemeClr val="bg1"/>
                </a:solidFill>
              </a:rPr>
              <a:t>or </a:t>
            </a:r>
            <a:r>
              <a:rPr lang="en-US" sz="3200" b="1" smtClean="0">
                <a:solidFill>
                  <a:schemeClr val="bg1"/>
                </a:solidFill>
              </a:rPr>
              <a:t>more </a:t>
            </a:r>
            <a:r>
              <a:rPr lang="en-US" sz="3200" b="1" dirty="0">
                <a:solidFill>
                  <a:schemeClr val="bg1"/>
                </a:solidFill>
              </a:rPr>
              <a:t>goals set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collaboratively with their lead evaluators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Any remaining leadership standards </a:t>
            </a:r>
            <a:r>
              <a:rPr lang="en-US" sz="3200" b="1" dirty="0" smtClean="0">
                <a:solidFill>
                  <a:schemeClr val="bg1"/>
                </a:solidFill>
              </a:rPr>
              <a:t>not addressed </a:t>
            </a:r>
            <a:r>
              <a:rPr lang="en-US" sz="3200" b="1" dirty="0">
                <a:solidFill>
                  <a:schemeClr val="bg1"/>
                </a:solidFill>
              </a:rPr>
              <a:t>through above requirements </a:t>
            </a:r>
            <a:r>
              <a:rPr lang="en-US" sz="3200" b="1" dirty="0" smtClean="0">
                <a:solidFill>
                  <a:schemeClr val="bg1"/>
                </a:solidFill>
              </a:rPr>
              <a:t>must be </a:t>
            </a:r>
            <a:r>
              <a:rPr lang="en-US" sz="3200" b="1" dirty="0">
                <a:solidFill>
                  <a:schemeClr val="bg1"/>
                </a:solidFill>
              </a:rPr>
              <a:t>assessed at least once a </a:t>
            </a:r>
            <a:r>
              <a:rPr lang="en-US" sz="3200" b="1" dirty="0" smtClean="0">
                <a:solidFill>
                  <a:schemeClr val="bg1"/>
                </a:solidFill>
              </a:rPr>
              <a:t>year.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2270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45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554413" y="0"/>
            <a:ext cx="0" cy="6858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" name="Isosceles Triangle 2"/>
          <p:cNvSpPr/>
          <p:nvPr/>
        </p:nvSpPr>
        <p:spPr bwMode="auto">
          <a:xfrm>
            <a:off x="3248025" y="2409825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3257550" y="3419475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3248025" y="4391025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3257550" y="5400675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8" name="Isosceles Triangle 7"/>
          <p:cNvSpPr/>
          <p:nvPr/>
        </p:nvSpPr>
        <p:spPr bwMode="auto">
          <a:xfrm>
            <a:off x="3248025" y="6353175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10" name="Rectangle 133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4049" y="633403"/>
            <a:ext cx="250569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r</a:t>
            </a:r>
            <a:r>
              <a:rPr lang="en-US" sz="4800" b="1" dirty="0" smtClean="0">
                <a:latin typeface="Helvetica 65 Medium" pitchFamily="34" charset="0"/>
              </a:rPr>
              <a:t>ubrics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d</a:t>
            </a:r>
            <a:r>
              <a:rPr lang="en-US" sz="4800" b="1" dirty="0" smtClean="0">
                <a:latin typeface="Helvetica 65 Medium" pitchFamily="34" charset="0"/>
              </a:rPr>
              <a:t>ue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i</a:t>
            </a:r>
            <a:r>
              <a:rPr lang="en-US" sz="4800" b="1" dirty="0" smtClean="0">
                <a:latin typeface="Helvetica 65 Medium" pitchFamily="34" charset="0"/>
              </a:rPr>
              <a:t>n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l</a:t>
            </a:r>
            <a:r>
              <a:rPr lang="en-US" sz="4800" b="1" dirty="0" smtClean="0">
                <a:latin typeface="Helvetica 65 Medium" pitchFamily="34" charset="0"/>
              </a:rPr>
              <a:t>ate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Helvetica 65 Medium" pitchFamily="34" charset="0"/>
              </a:rPr>
              <a:t>July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Line 2457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3544888" y="0"/>
            <a:ext cx="0" cy="6858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3" name="Isosceles Triangle 2"/>
          <p:cNvSpPr/>
          <p:nvPr/>
        </p:nvSpPr>
        <p:spPr bwMode="auto">
          <a:xfrm>
            <a:off x="3238500" y="22860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 bwMode="auto">
          <a:xfrm>
            <a:off x="3248025" y="123825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6" name="Isosceles Triangle 5"/>
          <p:cNvSpPr/>
          <p:nvPr/>
        </p:nvSpPr>
        <p:spPr bwMode="auto">
          <a:xfrm>
            <a:off x="3238500" y="224790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3248025" y="325755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 bwMode="auto">
          <a:xfrm>
            <a:off x="1050925" y="2225675"/>
            <a:ext cx="4981575" cy="4662488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9" name="Rectangle 133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84049" y="633403"/>
            <a:ext cx="250569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c</a:t>
            </a:r>
            <a:r>
              <a:rPr lang="en-US" sz="4800" b="1" dirty="0" smtClean="0">
                <a:latin typeface="Helvetica 65 Medium" pitchFamily="34" charset="0"/>
              </a:rPr>
              <a:t>hoose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o</a:t>
            </a:r>
            <a:r>
              <a:rPr lang="en-US" sz="4800" b="1" dirty="0" smtClean="0">
                <a:latin typeface="Helvetica 65 Medium" pitchFamily="34" charset="0"/>
              </a:rPr>
              <a:t>ne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f</a:t>
            </a:r>
            <a:r>
              <a:rPr lang="en-US" sz="4800" b="1" dirty="0" smtClean="0">
                <a:latin typeface="Helvetica 65 Medium" pitchFamily="34" charset="0"/>
              </a:rPr>
              <a:t>rom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latin typeface="Helvetica 65 Medium" pitchFamily="34" charset="0"/>
              </a:rPr>
              <a:t>t</a:t>
            </a:r>
            <a:r>
              <a:rPr lang="en-US" sz="4800" b="1" dirty="0" smtClean="0">
                <a:latin typeface="Helvetica 65 Medium" pitchFamily="34" charset="0"/>
              </a:rPr>
              <a:t>hat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latin typeface="Helvetica 65 Medium" pitchFamily="34" charset="0"/>
              </a:rPr>
              <a:t>list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 bwMode="auto">
          <a:xfrm>
            <a:off x="3238500" y="224790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7" name="Isosceles Triangle 6"/>
          <p:cNvSpPr/>
          <p:nvPr/>
        </p:nvSpPr>
        <p:spPr bwMode="auto">
          <a:xfrm>
            <a:off x="3248025" y="3257550"/>
            <a:ext cx="596900" cy="558800"/>
          </a:xfrm>
          <a:prstGeom prst="triangle">
            <a:avLst/>
          </a:prstGeom>
          <a:solidFill>
            <a:srgbClr val="FF9900"/>
          </a:solidFill>
          <a:ln w="9525" cap="flat" cmpd="sng" algn="ctr">
            <a:solidFill>
              <a:schemeClr val="tx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2124" tIns="41061" rIns="82124" bIns="41061" anchor="ctr">
            <a:spAutoFit/>
          </a:bodyPr>
          <a:lstStyle/>
          <a:p>
            <a:pPr defTabSz="814388">
              <a:defRPr/>
            </a:pPr>
            <a:endParaRPr lang="en-US" dirty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050925" y="-12700"/>
            <a:ext cx="4981575" cy="694848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2124" tIns="41061" rIns="82124" bIns="41061" anchor="ctr">
            <a:spAutoFit/>
          </a:bodyPr>
          <a:lstStyle/>
          <a:p>
            <a:pPr defTabSz="814388"/>
            <a:endParaRPr lang="en-US" dirty="0"/>
          </a:p>
        </p:txBody>
      </p:sp>
      <p:sp>
        <p:nvSpPr>
          <p:cNvPr id="8" name="Text Box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1250" y="6209150"/>
            <a:ext cx="4911725" cy="52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latin typeface="Helvetica 65 Medium" pitchFamily="34" charset="0"/>
              </a:rPr>
              <a:t>g</a:t>
            </a:r>
            <a:r>
              <a:rPr lang="en-US" sz="3200" dirty="0" smtClean="0">
                <a:latin typeface="Helvetica 65 Medium" pitchFamily="34" charset="0"/>
              </a:rPr>
              <a:t>et in there and get dirty</a:t>
            </a:r>
            <a:endParaRPr lang="en-US" sz="3200" dirty="0">
              <a:latin typeface="Helvetica 65 Medium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 bwMode="auto">
          <a:xfrm rot="10800000">
            <a:off x="0" y="0"/>
            <a:ext cx="9144000" cy="6858000"/>
          </a:xfrm>
          <a:prstGeom prst="triangle">
            <a:avLst>
              <a:gd name="adj" fmla="val 0"/>
            </a:avLst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73" name="Text Box 4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14410" y="3048685"/>
            <a:ext cx="5726422" cy="108012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>
                <a:solidFill>
                  <a:srgbClr val="A0C02A"/>
                </a:solidFill>
                <a:latin typeface="Helvetica 65 Medium" pitchFamily="34" charset="0"/>
              </a:rPr>
              <a:t>r</a:t>
            </a:r>
            <a:r>
              <a:rPr lang="en-US" sz="3600" b="1" dirty="0" smtClean="0">
                <a:solidFill>
                  <a:srgbClr val="A0C02A"/>
                </a:solidFill>
                <a:latin typeface="Helvetica 65 Medium" pitchFamily="34" charset="0"/>
              </a:rPr>
              <a:t>esources available at</a:t>
            </a:r>
            <a:br>
              <a:rPr lang="en-US" sz="3600" b="1" dirty="0" smtClean="0">
                <a:solidFill>
                  <a:srgbClr val="A0C02A"/>
                </a:solidFill>
                <a:latin typeface="Helvetica 65 Medium" pitchFamily="34" charset="0"/>
              </a:rPr>
            </a:br>
            <a:r>
              <a:rPr lang="en-US" sz="3600" b="1" dirty="0" smtClean="0">
                <a:solidFill>
                  <a:srgbClr val="A0C02A"/>
                </a:solidFill>
                <a:latin typeface="Helvetica 65 Medium" pitchFamily="34" charset="0"/>
              </a:rPr>
              <a:t>leadership.ocmboces.org</a:t>
            </a:r>
            <a:endParaRPr lang="en-US" sz="3600" b="1" dirty="0">
              <a:solidFill>
                <a:srgbClr val="A0C02A"/>
              </a:solidFill>
              <a:latin typeface="Helvetica 65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3"/>
          <a:stretch/>
        </p:blipFill>
        <p:spPr bwMode="auto">
          <a:xfrm>
            <a:off x="6647667" y="112662"/>
            <a:ext cx="249633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0770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1143000" y="-1143000"/>
            <a:ext cx="6858000" cy="9144000"/>
          </a:xfrm>
          <a:prstGeom prst="rect">
            <a:avLst/>
          </a:prstGeom>
          <a:solidFill>
            <a:srgbClr val="678DC5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6147" name="Rectangle 2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8450" y="-3175"/>
            <a:ext cx="2046288" cy="4608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6148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4572000"/>
            <a:ext cx="3614738" cy="914400"/>
          </a:xfrm>
          <a:prstGeom prst="rect">
            <a:avLst/>
          </a:prstGeom>
          <a:solidFill>
            <a:srgbClr val="3E67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6149" name="Rectangle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68450" y="4567238"/>
            <a:ext cx="2046288" cy="4953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5127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68450" y="4572000"/>
            <a:ext cx="204628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dirty="0" smtClean="0">
                <a:solidFill>
                  <a:srgbClr val="FFFFFF"/>
                </a:solidFill>
                <a:latin typeface="Helvetica 65 Medium" pitchFamily="34" charset="0"/>
              </a:rPr>
              <a:t>but first</a:t>
            </a:r>
            <a:r>
              <a:rPr lang="en-US" sz="2800" spc="100" dirty="0" smtClean="0">
                <a:solidFill>
                  <a:srgbClr val="FFFFFF"/>
                </a:solidFill>
                <a:latin typeface="Helvetica 65 Medium" pitchFamily="34" charset="0"/>
              </a:rPr>
              <a:t>, </a:t>
            </a:r>
            <a:endParaRPr lang="en-US" sz="2800" dirty="0" smtClean="0">
              <a:solidFill>
                <a:srgbClr val="FFFFFF"/>
              </a:solidFill>
              <a:latin typeface="Helvetica 65 Medium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1143000" y="-1143000"/>
            <a:ext cx="6858000" cy="9144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717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8450" y="0"/>
            <a:ext cx="2046288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69797" name="Text Box 6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4588" y="4152900"/>
            <a:ext cx="2886075" cy="257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600" b="1" dirty="0">
                <a:solidFill>
                  <a:srgbClr val="678DC5"/>
                </a:solidFill>
                <a:latin typeface="Helvetica 65 Medium" pitchFamily="34" charset="0"/>
              </a:rPr>
              <a:t>w</a:t>
            </a:r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here</a:t>
            </a:r>
          </a:p>
          <a:p>
            <a:pPr algn="ctr"/>
            <a:r>
              <a:rPr lang="en-US" sz="3600" b="1" dirty="0">
                <a:solidFill>
                  <a:srgbClr val="678DC5"/>
                </a:solidFill>
                <a:latin typeface="Helvetica 65 Medium" pitchFamily="34" charset="0"/>
              </a:rPr>
              <a:t>d</a:t>
            </a:r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id</a:t>
            </a:r>
          </a:p>
          <a:p>
            <a:pPr algn="ctr"/>
            <a:r>
              <a:rPr lang="en-US" sz="3600" b="1" dirty="0">
                <a:solidFill>
                  <a:srgbClr val="678DC5"/>
                </a:solidFill>
                <a:latin typeface="Helvetica 65 Medium" pitchFamily="34" charset="0"/>
              </a:rPr>
              <a:t>t</a:t>
            </a:r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hey</a:t>
            </a:r>
          </a:p>
          <a:p>
            <a:pPr algn="ctr"/>
            <a:r>
              <a:rPr lang="en-US" sz="3600" b="1" dirty="0">
                <a:solidFill>
                  <a:srgbClr val="678DC5"/>
                </a:solidFill>
                <a:latin typeface="Helvetica 65 Medium" pitchFamily="34" charset="0"/>
              </a:rPr>
              <a:t>c</a:t>
            </a:r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ome</a:t>
            </a:r>
          </a:p>
          <a:p>
            <a:pPr algn="ctr"/>
            <a:r>
              <a:rPr lang="en-US" sz="3600" b="1" dirty="0">
                <a:solidFill>
                  <a:srgbClr val="678DC5"/>
                </a:solidFill>
                <a:latin typeface="Helvetica 65 Medium" pitchFamily="34" charset="0"/>
              </a:rPr>
              <a:t>f</a:t>
            </a:r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rom?</a:t>
            </a:r>
            <a:endParaRPr lang="en-US" sz="3600" b="1" dirty="0">
              <a:solidFill>
                <a:srgbClr val="678DC5"/>
              </a:solidFill>
              <a:latin typeface="Helvetica 65 Medium" pitchFamily="34" charset="0"/>
            </a:endParaRPr>
          </a:p>
        </p:txBody>
      </p:sp>
      <p:sp>
        <p:nvSpPr>
          <p:cNvPr id="7173" name="Line 7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552700" y="0"/>
            <a:ext cx="0" cy="40005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96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1143000" y="-1143000"/>
            <a:ext cx="6858000" cy="9144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195" name="Rectangle 4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68450" y="2324100"/>
            <a:ext cx="2046288" cy="453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196" name="Rectangle 4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8188" y="2324100"/>
            <a:ext cx="5865812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19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9763" y="0"/>
            <a:ext cx="34242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198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75063" y="2693988"/>
            <a:ext cx="67151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600" dirty="0">
                <a:solidFill>
                  <a:srgbClr val="000000"/>
                </a:solidFill>
                <a:latin typeface="Helvetica 65 Medium" pitchFamily="34" charset="0"/>
              </a:rPr>
              <a:t>&gt; </a:t>
            </a:r>
          </a:p>
        </p:txBody>
      </p:sp>
      <p:sp>
        <p:nvSpPr>
          <p:cNvPr id="8199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10100" y="2614613"/>
            <a:ext cx="4462463" cy="157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Council of Chief State School Officers (CCSSO)</a:t>
            </a:r>
            <a:endParaRPr lang="en-US" sz="3600" b="1" dirty="0">
              <a:solidFill>
                <a:srgbClr val="678DC5"/>
              </a:solidFill>
              <a:latin typeface="Helvetica 65 Medium" pitchFamily="34" charset="0"/>
            </a:endParaRPr>
          </a:p>
        </p:txBody>
      </p:sp>
      <p:sp>
        <p:nvSpPr>
          <p:cNvPr id="8200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24550" y="481488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1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24550" y="54816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2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26138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3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24550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4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24550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5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24550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6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78600" y="481488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7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578600" y="54816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8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580188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9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578600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78600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578600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2" name="Oval 2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235825" y="481488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3" name="Oval 23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35825" y="54816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4" name="Oval 2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237413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5" name="Oval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35825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6" name="Oval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235825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7" name="Oval 2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35825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8" name="Oval 28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94638" y="4814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9" name="Oval 2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94638" y="54816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0" name="Oval 3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896225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1" name="Oval 3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894638" y="86201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2" name="Oval 3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894638" y="15287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3" name="Oval 3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894638" y="2333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4" name="Oval 34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551863" y="4814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5" name="Oval 35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551863" y="54816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6" name="Oval 3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553450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7" name="Oval 3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551863" y="86201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8" name="Oval 3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551863" y="15287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9" name="Oval 3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551863" y="2333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30" name="Line 44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V="1">
            <a:off x="2552700" y="3441700"/>
            <a:ext cx="0" cy="34671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31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438400" y="3390900"/>
            <a:ext cx="1485900" cy="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 type="none" w="lg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5400000">
            <a:off x="1143000" y="-1143000"/>
            <a:ext cx="6858000" cy="9144000"/>
          </a:xfrm>
          <a:prstGeom prst="rect">
            <a:avLst/>
          </a:prstGeom>
          <a:solidFill>
            <a:srgbClr val="678D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9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19763" y="0"/>
            <a:ext cx="34242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3" name="Oval 1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4550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4" name="Oval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24550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5" name="Oval 1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24550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09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78600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578600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78600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5" name="Oval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5825" y="86201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6" name="Oval 2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35825" y="15287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17" name="Oval 2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235825" y="233363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1" name="Oval 3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94638" y="86201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2" name="Oval 3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894638" y="15287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3" name="Oval 3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94638" y="2333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924550" y="4814888"/>
            <a:ext cx="3109913" cy="1808162"/>
            <a:chOff x="5924550" y="4814888"/>
            <a:chExt cx="3109913" cy="1808162"/>
          </a:xfrm>
        </p:grpSpPr>
        <p:sp>
          <p:nvSpPr>
            <p:cNvPr id="8200" name="Oval 1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924550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01" name="Oval 1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5924550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02" name="Oval 12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5926138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06" name="Oval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6578600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07" name="Oval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578600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08" name="Oval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80188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12" name="Oval 2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7235825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13" name="Oval 2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7235825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14" name="Oval 2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237413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18" name="Oval 28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894638" y="481488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19" name="Oval 29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894638" y="54816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20" name="Oval 30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896225" y="61420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24" name="Oval 3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8551863" y="481488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25" name="Oval 3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8551863" y="54816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26" name="Oval 3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8553450" y="61420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227" name="Oval 3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551863" y="86201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8" name="Oval 3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51863" y="15287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8229" name="Oval 3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551863" y="233363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5926138" y="2790032"/>
            <a:ext cx="3109913" cy="1808162"/>
            <a:chOff x="5924550" y="4814888"/>
            <a:chExt cx="3109913" cy="1808162"/>
          </a:xfrm>
        </p:grpSpPr>
        <p:sp>
          <p:nvSpPr>
            <p:cNvPr id="74" name="Oval 1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24550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5" name="Oval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24550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6" name="Oval 1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26138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7" name="Oval 1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78600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8" name="Oval 1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578600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79" name="Oval 1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580188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0" name="Oval 2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7235825" y="481488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1" name="Oval 2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7235825" y="54816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2" name="Oval 2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7237413" y="61420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3" name="Oval 2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894638" y="481488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4" name="Oval 2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894638" y="54816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5" name="Oval 3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896225" y="61420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6" name="Oval 3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551863" y="481488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7" name="Oval 3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551863" y="5481638"/>
              <a:ext cx="481012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8" name="Oval 3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553450" y="6142038"/>
              <a:ext cx="481013" cy="481012"/>
            </a:xfrm>
            <a:prstGeom prst="ellipse">
              <a:avLst/>
            </a:prstGeom>
            <a:solidFill>
              <a:srgbClr val="A0C0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2124" tIns="41061" rIns="82124" bIns="41061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89" name="Oval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34075" y="21288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0" name="Oval 2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88125" y="21288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1" name="Oval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45350" y="21288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" name="Oval 32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904163" y="21288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3" name="Oval 3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561388" y="21288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6" name="Text Box 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62000" y="1211314"/>
            <a:ext cx="4462463" cy="357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latin typeface="Helvetica 65 Medium" pitchFamily="34" charset="0"/>
              </a:rPr>
              <a:t>“Leadership standards shall mean the Educational Leadership Policy Standards: ISLLC 2008”</a:t>
            </a:r>
            <a:endParaRPr lang="en-US" sz="3600" b="1" dirty="0">
              <a:latin typeface="Helvetica 65 Medium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570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2324100"/>
            <a:ext cx="2046288" cy="453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19" name="Rectangle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188" y="2324100"/>
            <a:ext cx="5865812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0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9063" y="228600"/>
            <a:ext cx="8809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b="1" dirty="0" smtClean="0">
                <a:solidFill>
                  <a:srgbClr val="678DC5"/>
                </a:solidFill>
                <a:latin typeface="Helvetica 65 Medium" pitchFamily="34" charset="0"/>
              </a:rPr>
              <a:t>Let’s take a closer look…</a:t>
            </a:r>
            <a:endParaRPr lang="en-US" sz="3600" b="1" dirty="0">
              <a:solidFill>
                <a:srgbClr val="678DC5"/>
              </a:solidFill>
              <a:latin typeface="Helvetica 65 Medium" pitchFamily="34" charset="0"/>
            </a:endParaRPr>
          </a:p>
        </p:txBody>
      </p:sp>
      <p:sp>
        <p:nvSpPr>
          <p:cNvPr id="9221" name="Oval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26138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2" name="Oval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78600" y="54816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3" name="Oval 1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188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4" name="Oval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235825" y="481488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5" name="Oval 2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35825" y="54816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6" name="Oval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37413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7" name="Oval 2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894638" y="54816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8" name="Oval 3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96225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9229" name="Oval 3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553450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68450" y="2324100"/>
            <a:ext cx="2046288" cy="4533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43" name="Rectangle 4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188" y="2324100"/>
            <a:ext cx="5865812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47" name="Oval 2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37413" y="61420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49" name="Oval 2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894638" y="54816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50" name="Oval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96225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51" name="Oval 3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51863" y="481488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52" name="Oval 3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551863" y="5481638"/>
            <a:ext cx="481012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0253" name="Oval 3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553450" y="6142038"/>
            <a:ext cx="481013" cy="481012"/>
          </a:xfrm>
          <a:prstGeom prst="ellipse">
            <a:avLst/>
          </a:prstGeom>
          <a:solidFill>
            <a:srgbClr val="A0C0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24" tIns="41061" rIns="82124" bIns="41061" anchor="ctr">
            <a:spAutoFit/>
          </a:bodyPr>
          <a:lstStyle/>
          <a:p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3067050" y="971550"/>
            <a:ext cx="3200400" cy="32004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2124" tIns="41061" rIns="82124" bIns="41061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 flipV="1">
            <a:off x="3449283" y="953170"/>
            <a:ext cx="2343879" cy="350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124" tIns="41061" rIns="82124" bIns="41061">
            <a:spAutoFit/>
          </a:bodyPr>
          <a:lstStyle>
            <a:lvl1pPr defTabSz="814388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14388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14388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143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4700" b="1" dirty="0" smtClean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rPr>
              <a:t>2</a:t>
            </a:r>
            <a:endParaRPr lang="en-US" sz="29600" b="1" dirty="0">
              <a:solidFill>
                <a:schemeClr val="tx1">
                  <a:lumMod val="65000"/>
                </a:schemeClr>
              </a:solidFill>
              <a:latin typeface="Helvetica 65 Medium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05175" y="2038350"/>
            <a:ext cx="27241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Teaching</a:t>
            </a:r>
            <a:br>
              <a:rPr lang="en-US" sz="3600" b="1" dirty="0" smtClean="0"/>
            </a:br>
            <a:r>
              <a:rPr lang="en-US" sz="3600" b="1" dirty="0" smtClean="0"/>
              <a:t>&amp; Learning</a:t>
            </a:r>
            <a:endParaRPr lang="en-US" sz="3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19225" y="1717959"/>
            <a:ext cx="1847850" cy="2063466"/>
            <a:chOff x="95250" y="2973517"/>
            <a:chExt cx="1847850" cy="2063466"/>
          </a:xfrm>
        </p:grpSpPr>
        <p:sp>
          <p:nvSpPr>
            <p:cNvPr id="20" name="Oval 19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1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Vision, Mission</a:t>
              </a:r>
              <a:br>
                <a:rPr lang="en-US" sz="1600" b="1" dirty="0" smtClean="0"/>
              </a:br>
              <a:r>
                <a:rPr lang="en-US" sz="1600" b="1" dirty="0" smtClean="0"/>
                <a:t>&amp; Goals</a:t>
              </a:r>
              <a:endParaRPr lang="en-US" sz="16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96000" y="1717959"/>
            <a:ext cx="1847850" cy="2063466"/>
            <a:chOff x="95250" y="2973517"/>
            <a:chExt cx="1847850" cy="2063466"/>
          </a:xfrm>
        </p:grpSpPr>
        <p:sp>
          <p:nvSpPr>
            <p:cNvPr id="24" name="Oval 23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6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The Education</a:t>
              </a:r>
              <a:br>
                <a:rPr lang="en-US" sz="1600" b="1" dirty="0" smtClean="0"/>
              </a:br>
              <a:r>
                <a:rPr lang="en-US" sz="1600" b="1" dirty="0" smtClean="0"/>
                <a:t>System</a:t>
              </a:r>
              <a:endParaRPr lang="en-US" sz="1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33800" y="3937284"/>
            <a:ext cx="1828800" cy="2063466"/>
            <a:chOff x="3790950" y="3632484"/>
            <a:chExt cx="1828800" cy="2063466"/>
          </a:xfrm>
        </p:grpSpPr>
        <p:sp>
          <p:nvSpPr>
            <p:cNvPr id="28" name="Oval 27"/>
            <p:cNvSpPr/>
            <p:nvPr/>
          </p:nvSpPr>
          <p:spPr bwMode="auto">
            <a:xfrm>
              <a:off x="3790950" y="3652826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 Box 20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0800000" flipV="1">
              <a:off x="4154133" y="3632484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4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95725" y="4138601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Collaborating</a:t>
              </a:r>
            </a:p>
            <a:p>
              <a:pPr algn="ctr"/>
              <a:r>
                <a:rPr lang="en-US" sz="1600" b="1" dirty="0"/>
                <a:t>w</a:t>
              </a:r>
              <a:r>
                <a:rPr lang="en-US" sz="1600" b="1" dirty="0" smtClean="0"/>
                <a:t>ith Families</a:t>
              </a:r>
              <a:br>
                <a:rPr lang="en-US" sz="1600" b="1" dirty="0" smtClean="0"/>
              </a:br>
              <a:r>
                <a:rPr lang="en-US" sz="1600" b="1" dirty="0" smtClean="0"/>
                <a:t>and</a:t>
              </a:r>
            </a:p>
            <a:p>
              <a:pPr algn="ctr"/>
              <a:r>
                <a:rPr lang="en-US" sz="1600" b="1" dirty="0" smtClean="0"/>
                <a:t>Stakeholders</a:t>
              </a:r>
              <a:endParaRPr lang="en-US" sz="16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81625" y="3291989"/>
            <a:ext cx="1847850" cy="2063466"/>
            <a:chOff x="95250" y="2973517"/>
            <a:chExt cx="1847850" cy="2063466"/>
          </a:xfrm>
        </p:grpSpPr>
        <p:sp>
          <p:nvSpPr>
            <p:cNvPr id="32" name="Oval 31"/>
            <p:cNvSpPr/>
            <p:nvPr/>
          </p:nvSpPr>
          <p:spPr bwMode="auto">
            <a:xfrm>
              <a:off x="95250" y="2993859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 Box 2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V="1">
              <a:off x="458433" y="2973517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5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6225" y="3727284"/>
              <a:ext cx="16668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Ethics &amp; Integrity</a:t>
              </a:r>
              <a:endParaRPr lang="en-US" sz="16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106257" y="3291989"/>
            <a:ext cx="1828800" cy="2063466"/>
            <a:chOff x="2096732" y="3063389"/>
            <a:chExt cx="1828800" cy="2063466"/>
          </a:xfrm>
        </p:grpSpPr>
        <p:sp>
          <p:nvSpPr>
            <p:cNvPr id="36" name="Oval 35"/>
            <p:cNvSpPr/>
            <p:nvPr/>
          </p:nvSpPr>
          <p:spPr bwMode="auto">
            <a:xfrm>
              <a:off x="2096732" y="3083731"/>
              <a:ext cx="1828800" cy="182880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82124" tIns="41061" rIns="82124" bIns="41061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814388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 Box 2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0800000" flipV="1">
              <a:off x="2490787" y="3063389"/>
              <a:ext cx="1217967" cy="2063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124" tIns="41061" rIns="82124" bIns="41061">
              <a:spAutoFit/>
            </a:bodyPr>
            <a:lstStyle>
              <a:lvl1pPr defTabSz="814388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14388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14388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14388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4300" b="1" dirty="0" smtClean="0">
                  <a:solidFill>
                    <a:schemeClr val="tx1">
                      <a:lumMod val="65000"/>
                    </a:schemeClr>
                  </a:solidFill>
                  <a:latin typeface="Helvetica 65 Medium" pitchFamily="34" charset="0"/>
                </a:rPr>
                <a:t>3</a:t>
              </a:r>
              <a:endParaRPr lang="en-US" sz="29600" b="1" dirty="0">
                <a:solidFill>
                  <a:schemeClr val="tx1">
                    <a:lumMod val="65000"/>
                  </a:schemeClr>
                </a:solidFill>
                <a:latin typeface="Helvetica 65 Medium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01507" y="3607606"/>
              <a:ext cx="1666875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Managing</a:t>
              </a:r>
              <a:br>
                <a:rPr lang="en-US" sz="1600" b="1" dirty="0" smtClean="0"/>
              </a:br>
              <a:r>
                <a:rPr lang="en-US" sz="1600" b="1" dirty="0" smtClean="0"/>
                <a:t>Organizational</a:t>
              </a:r>
              <a:br>
                <a:rPr lang="en-US" sz="1600" b="1" dirty="0" smtClean="0"/>
              </a:br>
              <a:r>
                <a:rPr lang="en-US" sz="1600" b="1" dirty="0" smtClean="0"/>
                <a:t>Systems</a:t>
              </a:r>
              <a:br>
                <a:rPr lang="en-US" sz="1600" b="1" dirty="0" smtClean="0"/>
              </a:br>
              <a:r>
                <a:rPr lang="en-US" sz="1600" b="1" dirty="0" smtClean="0"/>
                <a:t>&amp; Safety</a:t>
              </a:r>
              <a:endParaRPr lang="en-US" sz="1600" b="1" dirty="0"/>
            </a:p>
          </p:txBody>
        </p:sp>
      </p:grpSp>
    </p:spTree>
    <p:custDataLst>
      <p:tags r:id="rId1"/>
    </p:custData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WMXhSBxBW6HVOwJ7fnKh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wWgohoHKzzKkzUX8QaLM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Hs6bdJg6EbTg6l76Gv8J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9VOVIwfaFAiTBlOKqQk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uOsC54YH63kepQ518I4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Hs6bdJg6EbTg6l76Gv8J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2rukC0jRJMrKj2dJ5OI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kpA3nLoD7WjJTCES3Vv2j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1e7ftQpugGEE8FVyTovi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rwn6p1IlKfEOkTPTWLHrH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dDL9OoDeMEWtgvh5oaH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4zLTXQfjw8J6mvJtWVqy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YSPAUU64W3NBAU6dcYAvZ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8ruHSExKGhB0nWFpBSOcJ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1e7ftQpugGEE8FVyTovi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dDL9OoDeMEWtgvh5oaH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rAUocNL8ix8wYxUx5G9xz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x6FrbuR4Syn0RojwcWAjf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76sa4JNmucZjSua2MjkN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aI4lW4Lts6MqkyUOCx2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VY8nP931UTByuhO6NfGi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J3oZZrqpy6ofioQXMuB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YQgBmP0lGkl0n62KERFV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bU5kmsUZXVOtQq8JP4zxK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UXosQJJWAykJMWahZm5lI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96Dcyx4crpZwpRVaQJ8O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UaI4lW4Lts6MqkyUOCx2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6qockgXLpy60jzaMbR3V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jL5Ha37dxtPJchr0nRiJJ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64QuSvHf7lsRWYDL0EfV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3k8eTMtfSmPvZDrKjmJwg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UbiYbz67ZQotnimbNRX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cS2KfKVVwi4Txo1MC13V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7WghWuTd32zLOkqbebyp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kji92BCwS9nWkOsm1TqC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q8qkjZC5TS6kBWZNriA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8fjBJNXPsHUgi1vF3jlV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xAXaf7epIssdIEbJyeh7z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leBr2kAIUvjtLxchHnP0b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qwW6F2EHUGx7c2unvknN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wbgVKfQfbwh8xcMIkptF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eDEvhqWFyy5Vv03m8rd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30tOxuQpj082XUvScvTb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O4iRukL7EPpanNW4cZ7C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GzVr4ZGrwwnLm9S4KXk8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mqwW6F2EHUGx7c2unvknN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uRKRLTAQMY0kNZhlrUhEU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RFz0oXDWv9pBpRI9oH9RJ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CrtMtIIR2g9C8zwL7JkIB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0G9Fd6418r3OMKJGayG73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zZZ1THqdqoWfKGBJwNI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LpvuglHfbKhoKwy0Yaf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frhqLtjfju7qeAwpq4vb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T8EjqtBDnibND5xaU4b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mlmRcxCHcT3FPscs0pj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XS3poKH8cYkgohY3Co6K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ApIIIBb9hxPotjsOMVz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Jpqbdon0ckjYYtZF1Zw0P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IzSvK9zkP1YYR0ixucO84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quPs8LW2Z5FGRiIEdqSu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SIQYt7ndq690hHGjYQcU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00CYnuukcHZv2s0UHqzTY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bkreLyAHbJepuduLgrIN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GbOQHKwZjAj16qEWfJMC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LO2wGcFisgavv8Co3O3H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UonNPP0HWbnSp0Ob3jk1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QBVvjRFYyiVDUD9TmPiKj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8CJCASKJmQZQxMSkv81Y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XL5a1aWuJoKRsiLGhNdOV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E36n12j9Ilm3FXwqQAMR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6GjzyOReKO8S723E9UazF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U9cILtZXPAcgPIjHvina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vpCOaRWD13W3Xp3rtuhu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NQumcqSGxVHbUXKE0h7M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W35DBHqFibOXuPXGuKc9m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7fe9uJQgcsKPRMoIAJr1f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Tdp7MYvwVDIxVPpsdHP1Y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cFYahM9tIl9nm1JmWSKFx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7jQzj8vJbdMx0K8CGJnrU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oysoIRLXgiN5yEjIt1YY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BP0Zdjb1i5cLVi6UpEYe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VctiYgltVbsXDnJDrMfZ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NVY8nP931UTByuhO6NfGi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SMJ1ByBk0WZ755NJ1cLXC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zsksxG0wrHu12pKhmIJ9V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tQyiVTqAu25BdgG90Vjuu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C32oZKP2dslkZuTeK76Rc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VqbtAdHOQqKbdugxTFKrO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gThcfMabnD5a7BcvaBlpB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OgpYddq6LDiaicnXUDE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62nEknv86p1lksWQOXYWw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xPqUjNEqLXRrHd2jSQVX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PYJq76FG6BMvxdq4IuF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0JiVMJzIQbQr4TCMxhUT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SKJOu581yFjzBWzmxj6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QVHu5rLdtYAbk5YHiCAy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6cYBuumXlwOJ1O1joDmO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nhQAEeHwHGOPvwtXgRv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nB39GYdWcgWquAkDUHJE0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3dZvNVG5XA3E0FMqXfuzv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p1V9km9MZ3gyQaabig6j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mQAFQtJt9qADmAuRMlJNO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AJ6WgN3cjp5v2alttSpiP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FUuAFkvUmwyifQyUdWpW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K6qockgXLpy60jzaMbR3V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yRxjviSRoveY3csG7JGp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WKVvUzEsSSvumD2mOd1v7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3gMmrxPFfH7ZUMo0nicVC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tyPPDLVtnxrTGEJy77Dc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nnIfXOPJjcpINdwCU4KMj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x06JhPa4hqIFbs6nN7DE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YRv1udzsQuMPI9ex0yeV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Z814wwgD9Fliw7SLNGRHX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apCndzAC50juZItXXGjOH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rwb2lLcSmd17XCr9iH3wz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dRXmX4eupKP1eebxbxwix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Z289hQIbo9alX5bbdOqd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sSKRvOnBLbg6x9UcumabO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CElX7te5lHSAfoqlTNMn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4Ry2h1k43rhzW8c9Rg8w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oEzEN31go1vWxNNVPsU1h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B1jgdb2xEQUatTsDeg3M3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3ZAplVqGC3C83ykwQPeRn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1njUscdDYuclXjGOP66Y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lPUiIqdycSoYc5rsesY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VIA0P107KoraQY4xTvdL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FOevTSDiq0LdTzqPncJgZ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syltIoESwfMpq7khSodr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XNm7mUkWLjbUf2FmiCtS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qxXdBDOxvzYBy6B1Jxzu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vRiCv6BXzBLoVzoHJiW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lhq6gHAKliHWd26VY8IWx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mP9a1C2OgxGxazRwfo0d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3sIxiLKadP9lUBX5FXIx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fFSw4sSjVjM4LGsukg35j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oOFfyaJ2vGgTd2FMGhiU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PgCaDrtWQnh3QPTIAT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xR1HmEjUQS4gWLpQQiQ1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lqzQWXtOIAZSRtmBO5F1k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NRtpPxALNpYzfOpixyo4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3PLBVRnAjZ1u2YNdl6RH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IN2pBa1uKStODEdCInd6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LMrvjdicvbCq3OTrMphv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Cz99z7t8jVkqa2fX5RObx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icdApIhBOOsh9dilK5O4b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hZSLDtGxtjJfgWWYILQI7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YTT2FJ6Imsb2UdID5NUg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DBD4EZSFnsB3OhptYNnj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jqSNeaqT4UxRbGfePsNih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5vkAwgDXf6tW2GOTqUW3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uQuAwLDzItojaKgpOsMi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3bCBaf8lA0ptPoXKAT7rk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Nm4tz3YQvx3qFRZlwue8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EijQRU6MbXd36TjRWfBn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LPni6tbuHXJBOkkXXkBP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8LpvuglHfbKhoKwy0Yaf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8frhqLtjfju7qeAwpq4vb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NgjiYuzJazRV3tVuGjNq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6DBD4EZSFnsB3OhptYNnj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uQuAwLDzItojaKgpOsM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5Dg77h1UVQSAYvnH0Wcb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Nm4tz3YQvx3qFRZlwue8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srJd0mWUIxDubAbxNwPEx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oNm4tz3YQvx3qFRZlwue8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HkwrsdAujp4QGYArQ4JY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qw8P0lrPPhbH5FwwYvj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etoqbYYb5OfZzyJ8uZhlI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0kUc9OmQhUU30R4soYB2k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i7mkzBcAWb40f9yUpK6I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Bl3aqbqXJR4ZDWdV8cy4z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i7mkzBcAWb40f9yUpK6I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ySXBH2ZkB5LeAviqNBN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VvvCxyezbLLIz9Yoaqka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KC5jB4dyqWxx4bStKrb8Tc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Z1e7ftQpugGEE8FVyTovi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1qUEHaxi8MVk7D0hb7wXr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dSdDL9OoDeMEWtgvh5oaH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4U1jsBxVEJ6NmUCHGA6C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JDcJeA7gMKKE102T6B1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R0bbE3Bj78bIN8IKPlM6i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4zLTXQfjw8J6mvJtWVqy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qw8P0lrPPhbH5FwwYvj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ah008oQabP0Qh08C3zzoO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9VOVIwfaFAiTBlOKqQk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uOsC54YH63kepQ518I4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qw8P0lrPPhbH5FwwYvj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ah008oQabP0Qh08C3zzoO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zmVYFoHBc01m0ZIGpMc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KKq6z3gT9uEyTwsGw6SC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D4YsmLLpMXryCbxyPEki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Hs6bdJg6EbTg6l76Gv8J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ah008oQabP0Qh08C3zzoO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ZYQYO5H2YIle8gnUDy7M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E0ZBJvY6A2pRGxbWwxe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glaBTArRPQmzH4dPZtQ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ah008oQabP0Qh08C3zzoO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Bu3KKELicqqaJDq7CoEJ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iah008oQabP0Qh08C3zzoO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8NsToEbuzejuFqZs5racY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H6lTg8YgdiOB6mwmax29F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Em5crJYPa7P0lKhWAhP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v6Q7IGyKCAWuKFx8PN6x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W9wkApRRspNz3ZWTDV4Kr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QeeSKAtyRDGUyXjM8hHTa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lYFDwKG3TPBMZsxptXRt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VHGAebR1Mc8jh6HEhoTy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RTb0gxnm3YozOutIYMgY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tnrCOfoj3S80OKlKqwvt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vqOFJndlKsIeFMyTTgaqm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3PJ10JQSMjycxAVnQ3yX5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jTUjjS0CNSGQoWlUKcRtz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jwF9fiKDfUL8vTi6FIh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IEFM11DpVHkW4dBweST4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CaqSz7Yn38xiF8Ze09lQ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51RreUiCHnFynroKoRD1m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s8teCJ2k5ScqNa5HVLP9h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8qZzQMM2yDF5jb4ZemZB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I9pBwzLxNW17kswiSV6X3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zlYtXHkHdPmpEpVfPSTK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NBSIVZeTHAeM4pNzDJ8XK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TdKlxaMNnwNS5rUfgRFlP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NG6ZD0jK0s7aUBv93WvJ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Kpp1LlTv0AtXtNbGk7i8d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nrsyI4SKaqkaX6v5bEcf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YxNN0u44C9apJT2hQIx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3h9cmQSenKP5KO2tzEos9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lDWmo4mXqrfO0J7e9c3F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qD1GrDqvgBY2ygBEk5fK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8MCkDvE83ERiqjigVXInn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xwxGT0OM5nJtZ8VUCaf0k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qw8P0lrPPhbH5FwwYvj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adbVeh6fwx8IJEyyPB3Y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myqw8P0lrPPhbH5FwwYvj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gy5Y1TBe4NvWIXsHFy7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gy5Y1TBe4NvWIXsHFy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1fxFglAwRhlHdtT4Fcxk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vDcMvzi9wzyZq0lxak8C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47gDOnz1Um94U0PTV37lK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p37ff6aK67A9z4wSLUAuF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6lIgp4uHC1Idvy8sR9f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KrKn3idLfnccL9UoTl2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xmindM7DvXOSlTXSmMh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Ev0Kpd4XOdpBdUo5G5rDB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oTN0r0YflVaSQhCNy3G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pg8ZyNGHPiLMgCQBcCWPX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31xN3hTAVauZCF1Sdiyv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dPTX4Usar0DeSZZzikHU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5zFLclqJRMkA4X10CpWH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MCeVaKJxpy2EWX7h4xa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HE2A4QcF8zVytN2xhaFZk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Mxq14TllpxEi5Yck6TwR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zMySXBH2ZkB5LeAviqNBN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GVvvCxyezbLLIz9Yoaqk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44U1jsBxVEJ6NmUCHGA6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fzmVYFoHBc01m0ZIGpMc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KKq6z3gT9uEyTwsGw6S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tD4YsmLLpMXryCbxyPEki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tZi3gZ1Sq9DSHHwYF5j4u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E0ZBJvY6A2pRGxbWwxe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glaBTArRPQmzH4dPZtQ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MBu3KKELicqqaJDq7CoEJ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8VHGAebR1Mc8jh6HEhoTy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8qZzQMM2yDF5jb4ZemZB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IqD1GrDqvgBY2ygBEk5fK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6lIgp4uHC1Idvy8sR9f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KrKn3idLfnccL9UoTl2C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xxmindM7DvXOSlTXSmMh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F31xN3hTAVauZCF1Sdiyv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ychKVBXxYcgl3Ib0WZ93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5zFLclqJRMkA4X10CpWH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CMCeVaKJxpy2EWX7h4xa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0KKq6z3gT9uEyTwsGw6S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tglaBTArRPQmzH4dPZtQ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8qZzQMM2yDF5jb4ZemZB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uKrKn3idLfnccL9UoTl2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o5zFLclqJRMkA4X10CpWH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V4zLTXQfjw8J6mvJtWVqy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Q9VOVIwfaFAiTBlOKqQk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uuOsC54YH63kepQ518I4l"/>
</p:tagLst>
</file>

<file path=ppt/theme/theme1.xml><?xml version="1.0" encoding="utf-8"?>
<a:theme xmlns:a="http://schemas.openxmlformats.org/drawingml/2006/main" name="2006_Title/Bullet_Cisco Black Temp">
  <a:themeElements>
    <a:clrScheme name="2006_Title/Bullet_Cisco Black Temp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183B7"/>
      </a:accent1>
      <a:accent2>
        <a:srgbClr val="B21A1A"/>
      </a:accent2>
      <a:accent3>
        <a:srgbClr val="AAAAAA"/>
      </a:accent3>
      <a:accent4>
        <a:srgbClr val="DADADA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2006_Title/Bullet_Cisco Black Tem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l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6_Title/Bullet_Cisco Black Temp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183B7"/>
        </a:accent1>
        <a:accent2>
          <a:srgbClr val="B21A1A"/>
        </a:accent2>
        <a:accent3>
          <a:srgbClr val="AAAAAA"/>
        </a:accent3>
        <a:accent4>
          <a:srgbClr val="DADADA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14383</TotalTime>
  <Pages>28</Pages>
  <Words>893</Words>
  <Application>Microsoft Office PowerPoint</Application>
  <PresentationFormat>On-screen Show (4:3)</PresentationFormat>
  <Paragraphs>194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2006_Title/Bullet_Cisco Black 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Meg Ormiston</dc:creator>
  <cp:lastModifiedBy>Jeff Craig</cp:lastModifiedBy>
  <cp:revision>184</cp:revision>
  <cp:lastPrinted>1999-01-27T00:54:54Z</cp:lastPrinted>
  <dcterms:created xsi:type="dcterms:W3CDTF">2006-10-02T22:26:03Z</dcterms:created>
  <dcterms:modified xsi:type="dcterms:W3CDTF">2011-06-30T18:37:27Z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Tracking">
    <vt:lpwstr>true</vt:lpwstr>
  </property>
  <property fmtid="{D5CDD505-2E9C-101B-9397-08002B2CF9AE}" pid="3" name="Google.Documents.DocumentId">
    <vt:lpwstr>1IMGIUNq9WawCYfzsUQYlPeCbQ6YPuYLl97MWcXyui_8</vt:lpwstr>
  </property>
  <property fmtid="{D5CDD505-2E9C-101B-9397-08002B2CF9AE}" pid="4" name="Google.Documents.RevisionId">
    <vt:lpwstr>05991413475590731001</vt:lpwstr>
  </property>
  <property fmtid="{D5CDD505-2E9C-101B-9397-08002B2CF9AE}" pid="5" name="Google.Documents.PreviousRevisionId">
    <vt:lpwstr>11282254120348526212</vt:lpwstr>
  </property>
  <property fmtid="{D5CDD505-2E9C-101B-9397-08002B2CF9AE}" pid="6" name="Google.Documents.PluginVersion">
    <vt:lpwstr>2.0.2026.3768</vt:lpwstr>
  </property>
  <property fmtid="{D5CDD505-2E9C-101B-9397-08002B2CF9AE}" pid="7" name="Google.Documents.MergeIncapabilityFlags">
    <vt:i4>0</vt:i4>
  </property>
</Properties>
</file>