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6"/>
  </p:notesMasterIdLst>
  <p:handoutMasterIdLst>
    <p:handoutMasterId r:id="rId87"/>
  </p:handoutMasterIdLst>
  <p:sldIdLst>
    <p:sldId id="261" r:id="rId2"/>
    <p:sldId id="346" r:id="rId3"/>
    <p:sldId id="266" r:id="rId4"/>
    <p:sldId id="402" r:id="rId5"/>
    <p:sldId id="257" r:id="rId6"/>
    <p:sldId id="258" r:id="rId7"/>
    <p:sldId id="260" r:id="rId8"/>
    <p:sldId id="264" r:id="rId9"/>
    <p:sldId id="348" r:id="rId10"/>
    <p:sldId id="349" r:id="rId11"/>
    <p:sldId id="384" r:id="rId12"/>
    <p:sldId id="404" r:id="rId13"/>
    <p:sldId id="350" r:id="rId14"/>
    <p:sldId id="385" r:id="rId15"/>
    <p:sldId id="351" r:id="rId16"/>
    <p:sldId id="352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361" r:id="rId25"/>
    <p:sldId id="362" r:id="rId26"/>
    <p:sldId id="363" r:id="rId27"/>
    <p:sldId id="364" r:id="rId28"/>
    <p:sldId id="365" r:id="rId29"/>
    <p:sldId id="366" r:id="rId30"/>
    <p:sldId id="388" r:id="rId31"/>
    <p:sldId id="386" r:id="rId32"/>
    <p:sldId id="367" r:id="rId33"/>
    <p:sldId id="368" r:id="rId34"/>
    <p:sldId id="369" r:id="rId35"/>
    <p:sldId id="370" r:id="rId36"/>
    <p:sldId id="371" r:id="rId37"/>
    <p:sldId id="372" r:id="rId38"/>
    <p:sldId id="373" r:id="rId39"/>
    <p:sldId id="374" r:id="rId40"/>
    <p:sldId id="375" r:id="rId41"/>
    <p:sldId id="376" r:id="rId42"/>
    <p:sldId id="377" r:id="rId43"/>
    <p:sldId id="378" r:id="rId44"/>
    <p:sldId id="379" r:id="rId45"/>
    <p:sldId id="380" r:id="rId46"/>
    <p:sldId id="381" r:id="rId47"/>
    <p:sldId id="382" r:id="rId48"/>
    <p:sldId id="387" r:id="rId49"/>
    <p:sldId id="273" r:id="rId50"/>
    <p:sldId id="389" r:id="rId51"/>
    <p:sldId id="408" r:id="rId52"/>
    <p:sldId id="390" r:id="rId53"/>
    <p:sldId id="284" r:id="rId54"/>
    <p:sldId id="285" r:id="rId55"/>
    <p:sldId id="286" r:id="rId56"/>
    <p:sldId id="287" r:id="rId57"/>
    <p:sldId id="288" r:id="rId58"/>
    <p:sldId id="289" r:id="rId59"/>
    <p:sldId id="290" r:id="rId60"/>
    <p:sldId id="391" r:id="rId61"/>
    <p:sldId id="291" r:id="rId62"/>
    <p:sldId id="292" r:id="rId63"/>
    <p:sldId id="403" r:id="rId64"/>
    <p:sldId id="392" r:id="rId65"/>
    <p:sldId id="293" r:id="rId66"/>
    <p:sldId id="294" r:id="rId67"/>
    <p:sldId id="295" r:id="rId68"/>
    <p:sldId id="296" r:id="rId69"/>
    <p:sldId id="297" r:id="rId70"/>
    <p:sldId id="298" r:id="rId71"/>
    <p:sldId id="299" r:id="rId72"/>
    <p:sldId id="300" r:id="rId73"/>
    <p:sldId id="301" r:id="rId74"/>
    <p:sldId id="302" r:id="rId75"/>
    <p:sldId id="405" r:id="rId76"/>
    <p:sldId id="406" r:id="rId77"/>
    <p:sldId id="407" r:id="rId78"/>
    <p:sldId id="393" r:id="rId79"/>
    <p:sldId id="397" r:id="rId80"/>
    <p:sldId id="395" r:id="rId81"/>
    <p:sldId id="398" r:id="rId82"/>
    <p:sldId id="399" r:id="rId83"/>
    <p:sldId id="400" r:id="rId84"/>
    <p:sldId id="401" r:id="rId85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4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4B2C08-D0B3-42A2-8B58-3106102C00F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FADA904-A847-46CF-B727-D0174D0F116C}">
      <dgm:prSet phldrT="[Text]"/>
      <dgm:spPr/>
      <dgm:t>
        <a:bodyPr/>
        <a:lstStyle/>
        <a:p>
          <a:r>
            <a:rPr lang="en-US" dirty="0" smtClean="0"/>
            <a:t>Pretest</a:t>
          </a:r>
          <a:endParaRPr lang="en-US" dirty="0"/>
        </a:p>
      </dgm:t>
    </dgm:pt>
    <dgm:pt modelId="{18BCAD99-3DCF-4767-8E63-E515BFC49E6F}" type="parTrans" cxnId="{B4D9C529-3806-4D8E-8371-99D302780A6D}">
      <dgm:prSet/>
      <dgm:spPr/>
      <dgm:t>
        <a:bodyPr/>
        <a:lstStyle/>
        <a:p>
          <a:endParaRPr lang="en-US"/>
        </a:p>
      </dgm:t>
    </dgm:pt>
    <dgm:pt modelId="{54C0F89F-E19C-4E7A-BCFC-F4E0934B754E}" type="sibTrans" cxnId="{B4D9C529-3806-4D8E-8371-99D302780A6D}">
      <dgm:prSet/>
      <dgm:spPr/>
      <dgm:t>
        <a:bodyPr/>
        <a:lstStyle/>
        <a:p>
          <a:endParaRPr lang="en-US"/>
        </a:p>
      </dgm:t>
    </dgm:pt>
    <dgm:pt modelId="{5974E6E5-434C-4A42-A08A-A10A3B8BA0BD}">
      <dgm:prSet phldrT="[Text]"/>
      <dgm:spPr/>
      <dgm:t>
        <a:bodyPr/>
        <a:lstStyle/>
        <a:p>
          <a:r>
            <a:rPr lang="en-US" dirty="0" smtClean="0"/>
            <a:t>Teach</a:t>
          </a:r>
          <a:endParaRPr lang="en-US" dirty="0"/>
        </a:p>
      </dgm:t>
    </dgm:pt>
    <dgm:pt modelId="{F031D4E9-FD91-452D-9896-C83410C0105A}" type="parTrans" cxnId="{3B1CE638-6423-4186-A098-521A79037967}">
      <dgm:prSet/>
      <dgm:spPr/>
      <dgm:t>
        <a:bodyPr/>
        <a:lstStyle/>
        <a:p>
          <a:endParaRPr lang="en-US"/>
        </a:p>
      </dgm:t>
    </dgm:pt>
    <dgm:pt modelId="{3B756C05-9C6A-4261-B394-828C682D7538}" type="sibTrans" cxnId="{3B1CE638-6423-4186-A098-521A79037967}">
      <dgm:prSet/>
      <dgm:spPr/>
      <dgm:t>
        <a:bodyPr/>
        <a:lstStyle/>
        <a:p>
          <a:endParaRPr lang="en-US"/>
        </a:p>
      </dgm:t>
    </dgm:pt>
    <dgm:pt modelId="{7D47BE81-F256-4B4D-9BFB-87D6FC55D4AF}">
      <dgm:prSet phldrT="[Text]"/>
      <dgm:spPr/>
      <dgm:t>
        <a:bodyPr/>
        <a:lstStyle/>
        <a:p>
          <a:r>
            <a:rPr lang="en-US" dirty="0" smtClean="0"/>
            <a:t>Test</a:t>
          </a:r>
          <a:endParaRPr lang="en-US" dirty="0"/>
        </a:p>
      </dgm:t>
    </dgm:pt>
    <dgm:pt modelId="{EE1F7CD8-7595-4F98-AB89-7C68C6F44366}" type="parTrans" cxnId="{8FF39979-1DDC-40B4-921A-784B651932A5}">
      <dgm:prSet/>
      <dgm:spPr/>
      <dgm:t>
        <a:bodyPr/>
        <a:lstStyle/>
        <a:p>
          <a:endParaRPr lang="en-US"/>
        </a:p>
      </dgm:t>
    </dgm:pt>
    <dgm:pt modelId="{D5AF27A6-6B16-49CC-9FCC-A8FB74211938}" type="sibTrans" cxnId="{8FF39979-1DDC-40B4-921A-784B651932A5}">
      <dgm:prSet/>
      <dgm:spPr/>
      <dgm:t>
        <a:bodyPr/>
        <a:lstStyle/>
        <a:p>
          <a:endParaRPr lang="en-US"/>
        </a:p>
      </dgm:t>
    </dgm:pt>
    <dgm:pt modelId="{CE55725D-1E37-4F75-BD1C-8A4730CADF17}" type="pres">
      <dgm:prSet presAssocID="{074B2C08-D0B3-42A2-8B58-3106102C00FA}" presName="Name0" presStyleCnt="0">
        <dgm:presLayoutVars>
          <dgm:dir/>
          <dgm:resizeHandles val="exact"/>
        </dgm:presLayoutVars>
      </dgm:prSet>
      <dgm:spPr/>
    </dgm:pt>
    <dgm:pt modelId="{B2ECEBB0-F215-4C2B-84AD-2F573E72BEC1}" type="pres">
      <dgm:prSet presAssocID="{0FADA904-A847-46CF-B727-D0174D0F116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C38417-25D9-49C8-89FC-FA7587F60A67}" type="pres">
      <dgm:prSet presAssocID="{54C0F89F-E19C-4E7A-BCFC-F4E0934B754E}" presName="sibTrans" presStyleLbl="sibTrans2D1" presStyleIdx="0" presStyleCnt="2"/>
      <dgm:spPr/>
      <dgm:t>
        <a:bodyPr/>
        <a:lstStyle/>
        <a:p>
          <a:endParaRPr lang="en-US"/>
        </a:p>
      </dgm:t>
    </dgm:pt>
    <dgm:pt modelId="{9000CAF5-F85E-480B-AB85-93401C02DBAF}" type="pres">
      <dgm:prSet presAssocID="{54C0F89F-E19C-4E7A-BCFC-F4E0934B754E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9FB721F7-F9B6-406C-A194-DD9CAABBCD2C}" type="pres">
      <dgm:prSet presAssocID="{5974E6E5-434C-4A42-A08A-A10A3B8BA0B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F80A6C-26DD-4DF4-B114-63DD9ABA1EAB}" type="pres">
      <dgm:prSet presAssocID="{3B756C05-9C6A-4261-B394-828C682D7538}" presName="sibTrans" presStyleLbl="sibTrans2D1" presStyleIdx="1" presStyleCnt="2"/>
      <dgm:spPr/>
      <dgm:t>
        <a:bodyPr/>
        <a:lstStyle/>
        <a:p>
          <a:endParaRPr lang="en-US"/>
        </a:p>
      </dgm:t>
    </dgm:pt>
    <dgm:pt modelId="{6F6E0DC6-8E1A-4365-ACBA-71FEAD9EC415}" type="pres">
      <dgm:prSet presAssocID="{3B756C05-9C6A-4261-B394-828C682D7538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146F7E48-A22F-4012-B84C-DDA26523B346}" type="pres">
      <dgm:prSet presAssocID="{7D47BE81-F256-4B4D-9BFB-87D6FC55D4A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7EF0B0-1A03-4E9A-A3C5-7E968F51D2E6}" type="presOf" srcId="{074B2C08-D0B3-42A2-8B58-3106102C00FA}" destId="{CE55725D-1E37-4F75-BD1C-8A4730CADF17}" srcOrd="0" destOrd="0" presId="urn:microsoft.com/office/officeart/2005/8/layout/process1"/>
    <dgm:cxn modelId="{9A69E27B-C5F5-4562-B207-10392DFAD77E}" type="presOf" srcId="{7D47BE81-F256-4B4D-9BFB-87D6FC55D4AF}" destId="{146F7E48-A22F-4012-B84C-DDA26523B346}" srcOrd="0" destOrd="0" presId="urn:microsoft.com/office/officeart/2005/8/layout/process1"/>
    <dgm:cxn modelId="{9C31441B-06AC-47A6-B39E-791C0D3F9170}" type="presOf" srcId="{54C0F89F-E19C-4E7A-BCFC-F4E0934B754E}" destId="{85C38417-25D9-49C8-89FC-FA7587F60A67}" srcOrd="0" destOrd="0" presId="urn:microsoft.com/office/officeart/2005/8/layout/process1"/>
    <dgm:cxn modelId="{C208B97B-E572-498D-9EEA-E60C81510581}" type="presOf" srcId="{3B756C05-9C6A-4261-B394-828C682D7538}" destId="{6F6E0DC6-8E1A-4365-ACBA-71FEAD9EC415}" srcOrd="1" destOrd="0" presId="urn:microsoft.com/office/officeart/2005/8/layout/process1"/>
    <dgm:cxn modelId="{3B1CE638-6423-4186-A098-521A79037967}" srcId="{074B2C08-D0B3-42A2-8B58-3106102C00FA}" destId="{5974E6E5-434C-4A42-A08A-A10A3B8BA0BD}" srcOrd="1" destOrd="0" parTransId="{F031D4E9-FD91-452D-9896-C83410C0105A}" sibTransId="{3B756C05-9C6A-4261-B394-828C682D7538}"/>
    <dgm:cxn modelId="{69956B16-EFFC-4D11-BDD9-A622065F9305}" type="presOf" srcId="{5974E6E5-434C-4A42-A08A-A10A3B8BA0BD}" destId="{9FB721F7-F9B6-406C-A194-DD9CAABBCD2C}" srcOrd="0" destOrd="0" presId="urn:microsoft.com/office/officeart/2005/8/layout/process1"/>
    <dgm:cxn modelId="{D9F0609C-C7C3-49F6-94B6-F6F226AA0567}" type="presOf" srcId="{0FADA904-A847-46CF-B727-D0174D0F116C}" destId="{B2ECEBB0-F215-4C2B-84AD-2F573E72BEC1}" srcOrd="0" destOrd="0" presId="urn:microsoft.com/office/officeart/2005/8/layout/process1"/>
    <dgm:cxn modelId="{A0159F7E-5DC8-4CA2-AC5B-FA00DAA397F1}" type="presOf" srcId="{3B756C05-9C6A-4261-B394-828C682D7538}" destId="{74F80A6C-26DD-4DF4-B114-63DD9ABA1EAB}" srcOrd="0" destOrd="0" presId="urn:microsoft.com/office/officeart/2005/8/layout/process1"/>
    <dgm:cxn modelId="{B4D9C529-3806-4D8E-8371-99D302780A6D}" srcId="{074B2C08-D0B3-42A2-8B58-3106102C00FA}" destId="{0FADA904-A847-46CF-B727-D0174D0F116C}" srcOrd="0" destOrd="0" parTransId="{18BCAD99-3DCF-4767-8E63-E515BFC49E6F}" sibTransId="{54C0F89F-E19C-4E7A-BCFC-F4E0934B754E}"/>
    <dgm:cxn modelId="{8FF39979-1DDC-40B4-921A-784B651932A5}" srcId="{074B2C08-D0B3-42A2-8B58-3106102C00FA}" destId="{7D47BE81-F256-4B4D-9BFB-87D6FC55D4AF}" srcOrd="2" destOrd="0" parTransId="{EE1F7CD8-7595-4F98-AB89-7C68C6F44366}" sibTransId="{D5AF27A6-6B16-49CC-9FCC-A8FB74211938}"/>
    <dgm:cxn modelId="{5F627EC1-89CC-4319-8E14-E4823D533796}" type="presOf" srcId="{54C0F89F-E19C-4E7A-BCFC-F4E0934B754E}" destId="{9000CAF5-F85E-480B-AB85-93401C02DBAF}" srcOrd="1" destOrd="0" presId="urn:microsoft.com/office/officeart/2005/8/layout/process1"/>
    <dgm:cxn modelId="{43D5607A-67A8-4818-B44C-3F760A09F331}" type="presParOf" srcId="{CE55725D-1E37-4F75-BD1C-8A4730CADF17}" destId="{B2ECEBB0-F215-4C2B-84AD-2F573E72BEC1}" srcOrd="0" destOrd="0" presId="urn:microsoft.com/office/officeart/2005/8/layout/process1"/>
    <dgm:cxn modelId="{17F4C193-6C07-43C6-86E7-98BC1478C5ED}" type="presParOf" srcId="{CE55725D-1E37-4F75-BD1C-8A4730CADF17}" destId="{85C38417-25D9-49C8-89FC-FA7587F60A67}" srcOrd="1" destOrd="0" presId="urn:microsoft.com/office/officeart/2005/8/layout/process1"/>
    <dgm:cxn modelId="{FEAAA08D-6A24-49A5-BBA7-10811D06213C}" type="presParOf" srcId="{85C38417-25D9-49C8-89FC-FA7587F60A67}" destId="{9000CAF5-F85E-480B-AB85-93401C02DBAF}" srcOrd="0" destOrd="0" presId="urn:microsoft.com/office/officeart/2005/8/layout/process1"/>
    <dgm:cxn modelId="{B6578AF9-F41C-4E5F-B80B-562CFD973046}" type="presParOf" srcId="{CE55725D-1E37-4F75-BD1C-8A4730CADF17}" destId="{9FB721F7-F9B6-406C-A194-DD9CAABBCD2C}" srcOrd="2" destOrd="0" presId="urn:microsoft.com/office/officeart/2005/8/layout/process1"/>
    <dgm:cxn modelId="{07F48F24-0352-4E8F-919E-4440C9BA3ED3}" type="presParOf" srcId="{CE55725D-1E37-4F75-BD1C-8A4730CADF17}" destId="{74F80A6C-26DD-4DF4-B114-63DD9ABA1EAB}" srcOrd="3" destOrd="0" presId="urn:microsoft.com/office/officeart/2005/8/layout/process1"/>
    <dgm:cxn modelId="{7EC024A7-4F06-401C-AAB9-30FC40482C46}" type="presParOf" srcId="{74F80A6C-26DD-4DF4-B114-63DD9ABA1EAB}" destId="{6F6E0DC6-8E1A-4365-ACBA-71FEAD9EC415}" srcOrd="0" destOrd="0" presId="urn:microsoft.com/office/officeart/2005/8/layout/process1"/>
    <dgm:cxn modelId="{42E6340C-4F56-459E-8645-DCD66CF5C2B2}" type="presParOf" srcId="{CE55725D-1E37-4F75-BD1C-8A4730CADF17}" destId="{146F7E48-A22F-4012-B84C-DDA26523B34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AEFE9C8-740E-4E09-BD46-E5A4F12E2C95}" type="doc">
      <dgm:prSet loTypeId="urn:diagrams.loki3.com/BracketList+Icon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09040D2-E57E-4833-A982-B89C1E26B99C}">
      <dgm:prSet/>
      <dgm:spPr/>
      <dgm:t>
        <a:bodyPr/>
        <a:lstStyle/>
        <a:p>
          <a:pPr rtl="0"/>
          <a:r>
            <a:rPr lang="en-US" dirty="0" smtClean="0">
              <a:solidFill>
                <a:schemeClr val="accent2"/>
              </a:solidFill>
            </a:rPr>
            <a:t>Tier One Words </a:t>
          </a:r>
          <a:endParaRPr lang="en-US" dirty="0">
            <a:solidFill>
              <a:schemeClr val="accent2"/>
            </a:solidFill>
          </a:endParaRPr>
        </a:p>
      </dgm:t>
    </dgm:pt>
    <dgm:pt modelId="{6E317061-BC94-4BAA-BD31-0CA35E5A2416}" type="parTrans" cxnId="{4326E735-561A-42B0-9678-320274689E61}">
      <dgm:prSet/>
      <dgm:spPr/>
      <dgm:t>
        <a:bodyPr/>
        <a:lstStyle/>
        <a:p>
          <a:endParaRPr lang="en-US"/>
        </a:p>
      </dgm:t>
    </dgm:pt>
    <dgm:pt modelId="{A6B0752F-7569-4580-8880-3C63E77930D5}" type="sibTrans" cxnId="{4326E735-561A-42B0-9678-320274689E61}">
      <dgm:prSet/>
      <dgm:spPr/>
      <dgm:t>
        <a:bodyPr/>
        <a:lstStyle/>
        <a:p>
          <a:endParaRPr lang="en-US"/>
        </a:p>
      </dgm:t>
    </dgm:pt>
    <dgm:pt modelId="{E5C4677F-FCB8-4015-AA68-B8F18E58BABB}">
      <dgm:prSet/>
      <dgm:spPr/>
      <dgm:t>
        <a:bodyPr/>
        <a:lstStyle/>
        <a:p>
          <a:pPr rtl="0"/>
          <a:r>
            <a:rPr lang="en-US" smtClean="0"/>
            <a:t>Words of everyday speech </a:t>
          </a:r>
          <a:endParaRPr lang="en-US"/>
        </a:p>
      </dgm:t>
    </dgm:pt>
    <dgm:pt modelId="{3A7F988F-F7F7-4584-AAD4-178462025437}" type="parTrans" cxnId="{9D18A00D-ECEF-4A7B-9F1D-7A269DBB84FB}">
      <dgm:prSet/>
      <dgm:spPr/>
      <dgm:t>
        <a:bodyPr/>
        <a:lstStyle/>
        <a:p>
          <a:endParaRPr lang="en-US"/>
        </a:p>
      </dgm:t>
    </dgm:pt>
    <dgm:pt modelId="{1D5D56D6-587A-4FD1-A9FB-DAF623C3D208}" type="sibTrans" cxnId="{9D18A00D-ECEF-4A7B-9F1D-7A269DBB84FB}">
      <dgm:prSet/>
      <dgm:spPr/>
      <dgm:t>
        <a:bodyPr/>
        <a:lstStyle/>
        <a:p>
          <a:endParaRPr lang="en-US"/>
        </a:p>
      </dgm:t>
    </dgm:pt>
    <dgm:pt modelId="{7D062D55-8619-4E1B-AB1C-6464074C198E}">
      <dgm:prSet/>
      <dgm:spPr/>
      <dgm:t>
        <a:bodyPr/>
        <a:lstStyle/>
        <a:p>
          <a:pPr rtl="0"/>
          <a:r>
            <a:rPr lang="en-US" dirty="0" smtClean="0">
              <a:solidFill>
                <a:schemeClr val="accent2"/>
              </a:solidFill>
            </a:rPr>
            <a:t>Tier Two Words</a:t>
          </a:r>
          <a:endParaRPr lang="en-US" dirty="0">
            <a:solidFill>
              <a:schemeClr val="accent2"/>
            </a:solidFill>
          </a:endParaRPr>
        </a:p>
      </dgm:t>
    </dgm:pt>
    <dgm:pt modelId="{B36866BB-C328-435B-B9CA-5DC97C987156}" type="parTrans" cxnId="{7171B633-844D-48BC-9CEF-960574555056}">
      <dgm:prSet/>
      <dgm:spPr/>
      <dgm:t>
        <a:bodyPr/>
        <a:lstStyle/>
        <a:p>
          <a:endParaRPr lang="en-US"/>
        </a:p>
      </dgm:t>
    </dgm:pt>
    <dgm:pt modelId="{FF5F9D40-F655-4C0B-A5B6-D6E127D02CDE}" type="sibTrans" cxnId="{7171B633-844D-48BC-9CEF-960574555056}">
      <dgm:prSet/>
      <dgm:spPr/>
      <dgm:t>
        <a:bodyPr/>
        <a:lstStyle/>
        <a:p>
          <a:endParaRPr lang="en-US"/>
        </a:p>
      </dgm:t>
    </dgm:pt>
    <dgm:pt modelId="{45B9F1F0-F681-48CA-B433-6D3E6003A5DD}">
      <dgm:prSet/>
      <dgm:spPr/>
      <dgm:t>
        <a:bodyPr/>
        <a:lstStyle/>
        <a:p>
          <a:pPr rtl="0"/>
          <a:r>
            <a:rPr lang="en-US" smtClean="0"/>
            <a:t>Not specific to any one academic area</a:t>
          </a:r>
          <a:endParaRPr lang="en-US"/>
        </a:p>
      </dgm:t>
    </dgm:pt>
    <dgm:pt modelId="{5550BC23-E3A0-4E66-9886-50ABA7BEFD65}" type="parTrans" cxnId="{255226FD-450F-4688-894B-776D4E00E619}">
      <dgm:prSet/>
      <dgm:spPr/>
      <dgm:t>
        <a:bodyPr/>
        <a:lstStyle/>
        <a:p>
          <a:endParaRPr lang="en-US"/>
        </a:p>
      </dgm:t>
    </dgm:pt>
    <dgm:pt modelId="{4EF545EB-BAC4-426D-93D3-781A47079FD3}" type="sibTrans" cxnId="{255226FD-450F-4688-894B-776D4E00E619}">
      <dgm:prSet/>
      <dgm:spPr/>
      <dgm:t>
        <a:bodyPr/>
        <a:lstStyle/>
        <a:p>
          <a:endParaRPr lang="en-US"/>
        </a:p>
      </dgm:t>
    </dgm:pt>
    <dgm:pt modelId="{D2D46F93-5914-483D-A1C5-8BCC859CBFF5}">
      <dgm:prSet/>
      <dgm:spPr/>
      <dgm:t>
        <a:bodyPr/>
        <a:lstStyle/>
        <a:p>
          <a:pPr rtl="0"/>
          <a:r>
            <a:rPr lang="en-US" smtClean="0"/>
            <a:t>Generally not well-defined by context or explicitly defined within a text</a:t>
          </a:r>
          <a:endParaRPr lang="en-US"/>
        </a:p>
      </dgm:t>
    </dgm:pt>
    <dgm:pt modelId="{60EFD585-E005-4A7E-BB97-5A0F1B640A22}" type="parTrans" cxnId="{C0410AF9-1AE9-4F95-8FBE-437E9CB18B97}">
      <dgm:prSet/>
      <dgm:spPr/>
      <dgm:t>
        <a:bodyPr/>
        <a:lstStyle/>
        <a:p>
          <a:endParaRPr lang="en-US"/>
        </a:p>
      </dgm:t>
    </dgm:pt>
    <dgm:pt modelId="{85A55161-68B7-4DD2-BAFA-747BECDD96DE}" type="sibTrans" cxnId="{C0410AF9-1AE9-4F95-8FBE-437E9CB18B97}">
      <dgm:prSet/>
      <dgm:spPr/>
      <dgm:t>
        <a:bodyPr/>
        <a:lstStyle/>
        <a:p>
          <a:endParaRPr lang="en-US"/>
        </a:p>
      </dgm:t>
    </dgm:pt>
    <dgm:pt modelId="{BF70EA44-7581-4C29-9FF6-1776EE19D480}">
      <dgm:prSet/>
      <dgm:spPr/>
      <dgm:t>
        <a:bodyPr/>
        <a:lstStyle/>
        <a:p>
          <a:pPr rtl="0"/>
          <a:r>
            <a:rPr lang="en-US" smtClean="0"/>
            <a:t>Wide applicability to many types of reading </a:t>
          </a:r>
          <a:endParaRPr lang="en-US"/>
        </a:p>
      </dgm:t>
    </dgm:pt>
    <dgm:pt modelId="{4E4A0B4B-0467-4141-9480-F58A56257218}" type="parTrans" cxnId="{D1747CBC-60A9-4DA9-BF20-B2F039164583}">
      <dgm:prSet/>
      <dgm:spPr/>
      <dgm:t>
        <a:bodyPr/>
        <a:lstStyle/>
        <a:p>
          <a:endParaRPr lang="en-US"/>
        </a:p>
      </dgm:t>
    </dgm:pt>
    <dgm:pt modelId="{0171E06B-6B3C-4141-A06F-3B685625CACB}" type="sibTrans" cxnId="{D1747CBC-60A9-4DA9-BF20-B2F039164583}">
      <dgm:prSet/>
      <dgm:spPr/>
      <dgm:t>
        <a:bodyPr/>
        <a:lstStyle/>
        <a:p>
          <a:endParaRPr lang="en-US"/>
        </a:p>
      </dgm:t>
    </dgm:pt>
    <dgm:pt modelId="{CC78F7F5-503F-4F3D-92D0-28BD0C20950D}">
      <dgm:prSet/>
      <dgm:spPr/>
      <dgm:t>
        <a:bodyPr/>
        <a:lstStyle/>
        <a:p>
          <a:pPr rtl="0"/>
          <a:r>
            <a:rPr lang="en-US" dirty="0" smtClean="0">
              <a:solidFill>
                <a:schemeClr val="accent2"/>
              </a:solidFill>
            </a:rPr>
            <a:t>Tier Three Words</a:t>
          </a:r>
          <a:endParaRPr lang="en-US" dirty="0">
            <a:solidFill>
              <a:schemeClr val="accent2"/>
            </a:solidFill>
          </a:endParaRPr>
        </a:p>
      </dgm:t>
    </dgm:pt>
    <dgm:pt modelId="{E6E5D9A4-DBE3-4B3C-968B-325E638D7CD9}" type="parTrans" cxnId="{F761BBE0-1DA1-4324-B327-DD86ACE0DAD4}">
      <dgm:prSet/>
      <dgm:spPr/>
      <dgm:t>
        <a:bodyPr/>
        <a:lstStyle/>
        <a:p>
          <a:endParaRPr lang="en-US"/>
        </a:p>
      </dgm:t>
    </dgm:pt>
    <dgm:pt modelId="{8F0F42A3-C586-4888-8F66-368C061CA54A}" type="sibTrans" cxnId="{F761BBE0-1DA1-4324-B327-DD86ACE0DAD4}">
      <dgm:prSet/>
      <dgm:spPr/>
      <dgm:t>
        <a:bodyPr/>
        <a:lstStyle/>
        <a:p>
          <a:endParaRPr lang="en-US"/>
        </a:p>
      </dgm:t>
    </dgm:pt>
    <dgm:pt modelId="{C48DBC03-12BF-4CEF-BE30-0884FD5D0208}">
      <dgm:prSet/>
      <dgm:spPr/>
      <dgm:t>
        <a:bodyPr/>
        <a:lstStyle/>
        <a:p>
          <a:pPr rtl="0"/>
          <a:r>
            <a:rPr lang="en-US" smtClean="0"/>
            <a:t>Domain specific</a:t>
          </a:r>
          <a:endParaRPr lang="en-US"/>
        </a:p>
      </dgm:t>
    </dgm:pt>
    <dgm:pt modelId="{6D61B592-65DE-4357-AE17-EC521C3DCEA3}" type="parTrans" cxnId="{EE3BD2CE-FFCC-48D2-A87D-BFC37F7542CC}">
      <dgm:prSet/>
      <dgm:spPr/>
      <dgm:t>
        <a:bodyPr/>
        <a:lstStyle/>
        <a:p>
          <a:endParaRPr lang="en-US"/>
        </a:p>
      </dgm:t>
    </dgm:pt>
    <dgm:pt modelId="{0FDC4C48-4E6A-4B74-9A7E-02C96E7257B5}" type="sibTrans" cxnId="{EE3BD2CE-FFCC-48D2-A87D-BFC37F7542CC}">
      <dgm:prSet/>
      <dgm:spPr/>
      <dgm:t>
        <a:bodyPr/>
        <a:lstStyle/>
        <a:p>
          <a:endParaRPr lang="en-US"/>
        </a:p>
      </dgm:t>
    </dgm:pt>
    <dgm:pt modelId="{D93DB5F1-7376-435A-8229-EC5B05F8576C}">
      <dgm:prSet/>
      <dgm:spPr/>
      <dgm:t>
        <a:bodyPr/>
        <a:lstStyle/>
        <a:p>
          <a:pPr rtl="0"/>
          <a:r>
            <a:rPr lang="en-US" smtClean="0"/>
            <a:t>Low-frequency</a:t>
          </a:r>
          <a:endParaRPr lang="en-US"/>
        </a:p>
      </dgm:t>
    </dgm:pt>
    <dgm:pt modelId="{02708A17-D6F0-48F5-8482-62765F8AD9CB}" type="parTrans" cxnId="{D685ADC3-B014-492E-B1DB-1A11C2CCEFFB}">
      <dgm:prSet/>
      <dgm:spPr/>
      <dgm:t>
        <a:bodyPr/>
        <a:lstStyle/>
        <a:p>
          <a:endParaRPr lang="en-US"/>
        </a:p>
      </dgm:t>
    </dgm:pt>
    <dgm:pt modelId="{8435A46E-32C0-4103-B4D4-3E09B51A61CD}" type="sibTrans" cxnId="{D685ADC3-B014-492E-B1DB-1A11C2CCEFFB}">
      <dgm:prSet/>
      <dgm:spPr/>
      <dgm:t>
        <a:bodyPr/>
        <a:lstStyle/>
        <a:p>
          <a:endParaRPr lang="en-US"/>
        </a:p>
      </dgm:t>
    </dgm:pt>
    <dgm:pt modelId="{9AC5EC23-309A-44A9-AE27-BF490D1072B6}">
      <dgm:prSet/>
      <dgm:spPr/>
      <dgm:t>
        <a:bodyPr/>
        <a:lstStyle/>
        <a:p>
          <a:pPr rtl="0"/>
          <a:r>
            <a:rPr lang="en-US" smtClean="0"/>
            <a:t>Often explicitly defined </a:t>
          </a:r>
          <a:endParaRPr lang="en-US"/>
        </a:p>
      </dgm:t>
    </dgm:pt>
    <dgm:pt modelId="{35DE177F-487D-4DA7-B1C6-E643F7782A02}" type="parTrans" cxnId="{1F9F9538-F8F0-43E4-857D-9340DC4898EA}">
      <dgm:prSet/>
      <dgm:spPr/>
      <dgm:t>
        <a:bodyPr/>
        <a:lstStyle/>
        <a:p>
          <a:endParaRPr lang="en-US"/>
        </a:p>
      </dgm:t>
    </dgm:pt>
    <dgm:pt modelId="{5D49DE94-EEC1-48D4-88E4-40FAC40AA5A0}" type="sibTrans" cxnId="{1F9F9538-F8F0-43E4-857D-9340DC4898EA}">
      <dgm:prSet/>
      <dgm:spPr/>
      <dgm:t>
        <a:bodyPr/>
        <a:lstStyle/>
        <a:p>
          <a:endParaRPr lang="en-US"/>
        </a:p>
      </dgm:t>
    </dgm:pt>
    <dgm:pt modelId="{B17EED16-CAFE-44A2-9AE8-78B9B269161D}">
      <dgm:prSet/>
      <dgm:spPr/>
      <dgm:t>
        <a:bodyPr/>
        <a:lstStyle/>
        <a:p>
          <a:pPr rtl="0"/>
          <a:r>
            <a:rPr lang="en-US" smtClean="0"/>
            <a:t>Heavily scaffolded</a:t>
          </a:r>
          <a:endParaRPr lang="en-US"/>
        </a:p>
      </dgm:t>
    </dgm:pt>
    <dgm:pt modelId="{27B7BC12-5600-40C2-8E9E-EAC2E8345C4E}" type="parTrans" cxnId="{03050BDD-44BB-4184-BEF0-7E3986C7EE58}">
      <dgm:prSet/>
      <dgm:spPr/>
      <dgm:t>
        <a:bodyPr/>
        <a:lstStyle/>
        <a:p>
          <a:endParaRPr lang="en-US"/>
        </a:p>
      </dgm:t>
    </dgm:pt>
    <dgm:pt modelId="{6F72ECBC-35E5-401F-9891-9F074ACF6EFE}" type="sibTrans" cxnId="{03050BDD-44BB-4184-BEF0-7E3986C7EE58}">
      <dgm:prSet/>
      <dgm:spPr/>
      <dgm:t>
        <a:bodyPr/>
        <a:lstStyle/>
        <a:p>
          <a:endParaRPr lang="en-US"/>
        </a:p>
      </dgm:t>
    </dgm:pt>
    <dgm:pt modelId="{E02BB072-07FF-4AD3-9829-7150BB43C2B8}" type="pres">
      <dgm:prSet presAssocID="{1AEFE9C8-740E-4E09-BD46-E5A4F12E2C9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B461D54-248D-44DA-8B88-831ABED2BC5A}" type="pres">
      <dgm:prSet presAssocID="{509040D2-E57E-4833-A982-B89C1E26B99C}" presName="linNode" presStyleCnt="0"/>
      <dgm:spPr/>
    </dgm:pt>
    <dgm:pt modelId="{1809214A-0DDA-4999-92B0-5CB1116694BE}" type="pres">
      <dgm:prSet presAssocID="{509040D2-E57E-4833-A982-B89C1E26B99C}" presName="parTx" presStyleLbl="revTx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9A23F5-47FC-4600-89CC-F102692C5CB5}" type="pres">
      <dgm:prSet presAssocID="{509040D2-E57E-4833-A982-B89C1E26B99C}" presName="bracket" presStyleLbl="parChTrans1D1" presStyleIdx="0" presStyleCnt="3"/>
      <dgm:spPr/>
    </dgm:pt>
    <dgm:pt modelId="{5BF65537-2812-43AD-B810-80342AEA3C32}" type="pres">
      <dgm:prSet presAssocID="{509040D2-E57E-4833-A982-B89C1E26B99C}" presName="spH" presStyleCnt="0"/>
      <dgm:spPr/>
    </dgm:pt>
    <dgm:pt modelId="{15F6F7A7-97E8-4FB7-8D6F-0D263DB5A389}" type="pres">
      <dgm:prSet presAssocID="{509040D2-E57E-4833-A982-B89C1E26B99C}" presName="des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6C0DC7-2870-48EE-8CE7-5872B206D0C8}" type="pres">
      <dgm:prSet presAssocID="{A6B0752F-7569-4580-8880-3C63E77930D5}" presName="spV" presStyleCnt="0"/>
      <dgm:spPr/>
    </dgm:pt>
    <dgm:pt modelId="{5A7CDA9B-8FF6-47AF-AFFF-32F6BD04F82B}" type="pres">
      <dgm:prSet presAssocID="{7D062D55-8619-4E1B-AB1C-6464074C198E}" presName="linNode" presStyleCnt="0"/>
      <dgm:spPr/>
    </dgm:pt>
    <dgm:pt modelId="{3B0BD534-F83A-48D1-83AA-9A6C5D99C559}" type="pres">
      <dgm:prSet presAssocID="{7D062D55-8619-4E1B-AB1C-6464074C198E}" presName="parTx" presStyleLbl="revTx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98CFBD-BBB7-4EF3-8D3D-7B613F2B5AD0}" type="pres">
      <dgm:prSet presAssocID="{7D062D55-8619-4E1B-AB1C-6464074C198E}" presName="bracket" presStyleLbl="parChTrans1D1" presStyleIdx="1" presStyleCnt="3"/>
      <dgm:spPr/>
    </dgm:pt>
    <dgm:pt modelId="{368A9FCA-C310-439A-8CE8-FD10CE8BAA46}" type="pres">
      <dgm:prSet presAssocID="{7D062D55-8619-4E1B-AB1C-6464074C198E}" presName="spH" presStyleCnt="0"/>
      <dgm:spPr/>
    </dgm:pt>
    <dgm:pt modelId="{B9DDFA44-2B0C-4162-9315-1C7812B838ED}" type="pres">
      <dgm:prSet presAssocID="{7D062D55-8619-4E1B-AB1C-6464074C198E}" presName="des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A412E3-4846-495A-9728-BE10378E42C9}" type="pres">
      <dgm:prSet presAssocID="{FF5F9D40-F655-4C0B-A5B6-D6E127D02CDE}" presName="spV" presStyleCnt="0"/>
      <dgm:spPr/>
    </dgm:pt>
    <dgm:pt modelId="{28E615DF-4AA3-4E4A-92E7-D83B34FD2221}" type="pres">
      <dgm:prSet presAssocID="{CC78F7F5-503F-4F3D-92D0-28BD0C20950D}" presName="linNode" presStyleCnt="0"/>
      <dgm:spPr/>
    </dgm:pt>
    <dgm:pt modelId="{1D63FDB4-DAFF-4967-97F0-34882BE40E51}" type="pres">
      <dgm:prSet presAssocID="{CC78F7F5-503F-4F3D-92D0-28BD0C20950D}" presName="parTx" presStyleLbl="revTx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47E1BF-EA22-4EBD-B211-F22E30623AD7}" type="pres">
      <dgm:prSet presAssocID="{CC78F7F5-503F-4F3D-92D0-28BD0C20950D}" presName="bracket" presStyleLbl="parChTrans1D1" presStyleIdx="2" presStyleCnt="3"/>
      <dgm:spPr/>
    </dgm:pt>
    <dgm:pt modelId="{A78249CF-AB75-4014-BC27-1B76F637E931}" type="pres">
      <dgm:prSet presAssocID="{CC78F7F5-503F-4F3D-92D0-28BD0C20950D}" presName="spH" presStyleCnt="0"/>
      <dgm:spPr/>
    </dgm:pt>
    <dgm:pt modelId="{846FE9B9-19DC-4101-A044-562BEFFFCAE3}" type="pres">
      <dgm:prSet presAssocID="{CC78F7F5-503F-4F3D-92D0-28BD0C20950D}" presName="des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9FD838-8941-4352-A24B-31F9D68B0FDE}" type="presOf" srcId="{1AEFE9C8-740E-4E09-BD46-E5A4F12E2C95}" destId="{E02BB072-07FF-4AD3-9829-7150BB43C2B8}" srcOrd="0" destOrd="0" presId="urn:diagrams.loki3.com/BracketList+Icon"/>
    <dgm:cxn modelId="{D1747CBC-60A9-4DA9-BF20-B2F039164583}" srcId="{7D062D55-8619-4E1B-AB1C-6464074C198E}" destId="{BF70EA44-7581-4C29-9FF6-1776EE19D480}" srcOrd="2" destOrd="0" parTransId="{4E4A0B4B-0467-4141-9480-F58A56257218}" sibTransId="{0171E06B-6B3C-4141-A06F-3B685625CACB}"/>
    <dgm:cxn modelId="{D685ADC3-B014-492E-B1DB-1A11C2CCEFFB}" srcId="{CC78F7F5-503F-4F3D-92D0-28BD0C20950D}" destId="{D93DB5F1-7376-435A-8229-EC5B05F8576C}" srcOrd="1" destOrd="0" parTransId="{02708A17-D6F0-48F5-8482-62765F8AD9CB}" sibTransId="{8435A46E-32C0-4103-B4D4-3E09B51A61CD}"/>
    <dgm:cxn modelId="{55AFA2E2-A9B9-4848-8F62-85302070D52C}" type="presOf" srcId="{B17EED16-CAFE-44A2-9AE8-78B9B269161D}" destId="{846FE9B9-19DC-4101-A044-562BEFFFCAE3}" srcOrd="0" destOrd="3" presId="urn:diagrams.loki3.com/BracketList+Icon"/>
    <dgm:cxn modelId="{ED617DD6-6800-4900-BFBB-F8C67450067D}" type="presOf" srcId="{D2D46F93-5914-483D-A1C5-8BCC859CBFF5}" destId="{B9DDFA44-2B0C-4162-9315-1C7812B838ED}" srcOrd="0" destOrd="1" presId="urn:diagrams.loki3.com/BracketList+Icon"/>
    <dgm:cxn modelId="{EF31BED2-C6D9-4B3C-8D26-0AAFC3980AD6}" type="presOf" srcId="{45B9F1F0-F681-48CA-B433-6D3E6003A5DD}" destId="{B9DDFA44-2B0C-4162-9315-1C7812B838ED}" srcOrd="0" destOrd="0" presId="urn:diagrams.loki3.com/BracketList+Icon"/>
    <dgm:cxn modelId="{130744B5-9D65-4128-B0E1-0B0B6DC474EE}" type="presOf" srcId="{7D062D55-8619-4E1B-AB1C-6464074C198E}" destId="{3B0BD534-F83A-48D1-83AA-9A6C5D99C559}" srcOrd="0" destOrd="0" presId="urn:diagrams.loki3.com/BracketList+Icon"/>
    <dgm:cxn modelId="{392B8EF7-F21C-4790-B58D-3CCF82C9471C}" type="presOf" srcId="{E5C4677F-FCB8-4015-AA68-B8F18E58BABB}" destId="{15F6F7A7-97E8-4FB7-8D6F-0D263DB5A389}" srcOrd="0" destOrd="0" presId="urn:diagrams.loki3.com/BracketList+Icon"/>
    <dgm:cxn modelId="{9D18A00D-ECEF-4A7B-9F1D-7A269DBB84FB}" srcId="{509040D2-E57E-4833-A982-B89C1E26B99C}" destId="{E5C4677F-FCB8-4015-AA68-B8F18E58BABB}" srcOrd="0" destOrd="0" parTransId="{3A7F988F-F7F7-4584-AAD4-178462025437}" sibTransId="{1D5D56D6-587A-4FD1-A9FB-DAF623C3D208}"/>
    <dgm:cxn modelId="{4326E735-561A-42B0-9678-320274689E61}" srcId="{1AEFE9C8-740E-4E09-BD46-E5A4F12E2C95}" destId="{509040D2-E57E-4833-A982-B89C1E26B99C}" srcOrd="0" destOrd="0" parTransId="{6E317061-BC94-4BAA-BD31-0CA35E5A2416}" sibTransId="{A6B0752F-7569-4580-8880-3C63E77930D5}"/>
    <dgm:cxn modelId="{F761BBE0-1DA1-4324-B327-DD86ACE0DAD4}" srcId="{1AEFE9C8-740E-4E09-BD46-E5A4F12E2C95}" destId="{CC78F7F5-503F-4F3D-92D0-28BD0C20950D}" srcOrd="2" destOrd="0" parTransId="{E6E5D9A4-DBE3-4B3C-968B-325E638D7CD9}" sibTransId="{8F0F42A3-C586-4888-8F66-368C061CA54A}"/>
    <dgm:cxn modelId="{8BA5C26A-2058-499D-8F54-B3716660B4E8}" type="presOf" srcId="{D93DB5F1-7376-435A-8229-EC5B05F8576C}" destId="{846FE9B9-19DC-4101-A044-562BEFFFCAE3}" srcOrd="0" destOrd="1" presId="urn:diagrams.loki3.com/BracketList+Icon"/>
    <dgm:cxn modelId="{B1FA1DFD-3FFA-427C-A167-67AFF8C47C53}" type="presOf" srcId="{CC78F7F5-503F-4F3D-92D0-28BD0C20950D}" destId="{1D63FDB4-DAFF-4967-97F0-34882BE40E51}" srcOrd="0" destOrd="0" presId="urn:diagrams.loki3.com/BracketList+Icon"/>
    <dgm:cxn modelId="{1F9F9538-F8F0-43E4-857D-9340DC4898EA}" srcId="{CC78F7F5-503F-4F3D-92D0-28BD0C20950D}" destId="{9AC5EC23-309A-44A9-AE27-BF490D1072B6}" srcOrd="2" destOrd="0" parTransId="{35DE177F-487D-4DA7-B1C6-E643F7782A02}" sibTransId="{5D49DE94-EEC1-48D4-88E4-40FAC40AA5A0}"/>
    <dgm:cxn modelId="{BA86D5DC-8F73-4C4C-9BCC-28CE0EA0CD06}" type="presOf" srcId="{C48DBC03-12BF-4CEF-BE30-0884FD5D0208}" destId="{846FE9B9-19DC-4101-A044-562BEFFFCAE3}" srcOrd="0" destOrd="0" presId="urn:diagrams.loki3.com/BracketList+Icon"/>
    <dgm:cxn modelId="{C0410AF9-1AE9-4F95-8FBE-437E9CB18B97}" srcId="{7D062D55-8619-4E1B-AB1C-6464074C198E}" destId="{D2D46F93-5914-483D-A1C5-8BCC859CBFF5}" srcOrd="1" destOrd="0" parTransId="{60EFD585-E005-4A7E-BB97-5A0F1B640A22}" sibTransId="{85A55161-68B7-4DD2-BAFA-747BECDD96DE}"/>
    <dgm:cxn modelId="{7171B633-844D-48BC-9CEF-960574555056}" srcId="{1AEFE9C8-740E-4E09-BD46-E5A4F12E2C95}" destId="{7D062D55-8619-4E1B-AB1C-6464074C198E}" srcOrd="1" destOrd="0" parTransId="{B36866BB-C328-435B-B9CA-5DC97C987156}" sibTransId="{FF5F9D40-F655-4C0B-A5B6-D6E127D02CDE}"/>
    <dgm:cxn modelId="{03050BDD-44BB-4184-BEF0-7E3986C7EE58}" srcId="{CC78F7F5-503F-4F3D-92D0-28BD0C20950D}" destId="{B17EED16-CAFE-44A2-9AE8-78B9B269161D}" srcOrd="3" destOrd="0" parTransId="{27B7BC12-5600-40C2-8E9E-EAC2E8345C4E}" sibTransId="{6F72ECBC-35E5-401F-9891-9F074ACF6EFE}"/>
    <dgm:cxn modelId="{A54E1765-79F0-46D8-93D9-AFABBDC03CC9}" type="presOf" srcId="{BF70EA44-7581-4C29-9FF6-1776EE19D480}" destId="{B9DDFA44-2B0C-4162-9315-1C7812B838ED}" srcOrd="0" destOrd="2" presId="urn:diagrams.loki3.com/BracketList+Icon"/>
    <dgm:cxn modelId="{255226FD-450F-4688-894B-776D4E00E619}" srcId="{7D062D55-8619-4E1B-AB1C-6464074C198E}" destId="{45B9F1F0-F681-48CA-B433-6D3E6003A5DD}" srcOrd="0" destOrd="0" parTransId="{5550BC23-E3A0-4E66-9886-50ABA7BEFD65}" sibTransId="{4EF545EB-BAC4-426D-93D3-781A47079FD3}"/>
    <dgm:cxn modelId="{89914932-2719-4385-B7C8-E954D2CC2560}" type="presOf" srcId="{9AC5EC23-309A-44A9-AE27-BF490D1072B6}" destId="{846FE9B9-19DC-4101-A044-562BEFFFCAE3}" srcOrd="0" destOrd="2" presId="urn:diagrams.loki3.com/BracketList+Icon"/>
    <dgm:cxn modelId="{EE3BD2CE-FFCC-48D2-A87D-BFC37F7542CC}" srcId="{CC78F7F5-503F-4F3D-92D0-28BD0C20950D}" destId="{C48DBC03-12BF-4CEF-BE30-0884FD5D0208}" srcOrd="0" destOrd="0" parTransId="{6D61B592-65DE-4357-AE17-EC521C3DCEA3}" sibTransId="{0FDC4C48-4E6A-4B74-9A7E-02C96E7257B5}"/>
    <dgm:cxn modelId="{F33CEF71-91D0-478C-9C7B-D938A61C6949}" type="presOf" srcId="{509040D2-E57E-4833-A982-B89C1E26B99C}" destId="{1809214A-0DDA-4999-92B0-5CB1116694BE}" srcOrd="0" destOrd="0" presId="urn:diagrams.loki3.com/BracketList+Icon"/>
    <dgm:cxn modelId="{925703F3-4D3D-4DC0-801D-2321BD73FBE0}" type="presParOf" srcId="{E02BB072-07FF-4AD3-9829-7150BB43C2B8}" destId="{6B461D54-248D-44DA-8B88-831ABED2BC5A}" srcOrd="0" destOrd="0" presId="urn:diagrams.loki3.com/BracketList+Icon"/>
    <dgm:cxn modelId="{677DDD02-AE63-498C-AEB6-3ECE1A7FAFDE}" type="presParOf" srcId="{6B461D54-248D-44DA-8B88-831ABED2BC5A}" destId="{1809214A-0DDA-4999-92B0-5CB1116694BE}" srcOrd="0" destOrd="0" presId="urn:diagrams.loki3.com/BracketList+Icon"/>
    <dgm:cxn modelId="{6CC54894-C78B-409E-BEE9-218C7184795F}" type="presParOf" srcId="{6B461D54-248D-44DA-8B88-831ABED2BC5A}" destId="{DB9A23F5-47FC-4600-89CC-F102692C5CB5}" srcOrd="1" destOrd="0" presId="urn:diagrams.loki3.com/BracketList+Icon"/>
    <dgm:cxn modelId="{6E7E0DB0-4B69-4754-9992-A854CFF6F4BA}" type="presParOf" srcId="{6B461D54-248D-44DA-8B88-831ABED2BC5A}" destId="{5BF65537-2812-43AD-B810-80342AEA3C32}" srcOrd="2" destOrd="0" presId="urn:diagrams.loki3.com/BracketList+Icon"/>
    <dgm:cxn modelId="{382A6127-ED76-4651-8419-52A883EA49D6}" type="presParOf" srcId="{6B461D54-248D-44DA-8B88-831ABED2BC5A}" destId="{15F6F7A7-97E8-4FB7-8D6F-0D263DB5A389}" srcOrd="3" destOrd="0" presId="urn:diagrams.loki3.com/BracketList+Icon"/>
    <dgm:cxn modelId="{07C28B82-B537-4C11-B095-3E20C6F35F1E}" type="presParOf" srcId="{E02BB072-07FF-4AD3-9829-7150BB43C2B8}" destId="{C96C0DC7-2870-48EE-8CE7-5872B206D0C8}" srcOrd="1" destOrd="0" presId="urn:diagrams.loki3.com/BracketList+Icon"/>
    <dgm:cxn modelId="{C2B2E79F-B3E5-493D-B073-FA061E684D24}" type="presParOf" srcId="{E02BB072-07FF-4AD3-9829-7150BB43C2B8}" destId="{5A7CDA9B-8FF6-47AF-AFFF-32F6BD04F82B}" srcOrd="2" destOrd="0" presId="urn:diagrams.loki3.com/BracketList+Icon"/>
    <dgm:cxn modelId="{DCA86A6E-2CDF-48A7-9EB6-FB94AD3CA5EE}" type="presParOf" srcId="{5A7CDA9B-8FF6-47AF-AFFF-32F6BD04F82B}" destId="{3B0BD534-F83A-48D1-83AA-9A6C5D99C559}" srcOrd="0" destOrd="0" presId="urn:diagrams.loki3.com/BracketList+Icon"/>
    <dgm:cxn modelId="{A1F29A30-6158-49BC-8FA9-5535B33786DF}" type="presParOf" srcId="{5A7CDA9B-8FF6-47AF-AFFF-32F6BD04F82B}" destId="{9098CFBD-BBB7-4EF3-8D3D-7B613F2B5AD0}" srcOrd="1" destOrd="0" presId="urn:diagrams.loki3.com/BracketList+Icon"/>
    <dgm:cxn modelId="{4AB5A4B4-7261-4329-A5B8-3E9EBD2C7B76}" type="presParOf" srcId="{5A7CDA9B-8FF6-47AF-AFFF-32F6BD04F82B}" destId="{368A9FCA-C310-439A-8CE8-FD10CE8BAA46}" srcOrd="2" destOrd="0" presId="urn:diagrams.loki3.com/BracketList+Icon"/>
    <dgm:cxn modelId="{B0AF3C91-A456-41A2-98B6-3D80481925B7}" type="presParOf" srcId="{5A7CDA9B-8FF6-47AF-AFFF-32F6BD04F82B}" destId="{B9DDFA44-2B0C-4162-9315-1C7812B838ED}" srcOrd="3" destOrd="0" presId="urn:diagrams.loki3.com/BracketList+Icon"/>
    <dgm:cxn modelId="{E9EF8619-3248-4231-9CDE-9E05E97A98AC}" type="presParOf" srcId="{E02BB072-07FF-4AD3-9829-7150BB43C2B8}" destId="{41A412E3-4846-495A-9728-BE10378E42C9}" srcOrd="3" destOrd="0" presId="urn:diagrams.loki3.com/BracketList+Icon"/>
    <dgm:cxn modelId="{125F9EF8-89DA-45B0-BFB5-A834BABA4ACD}" type="presParOf" srcId="{E02BB072-07FF-4AD3-9829-7150BB43C2B8}" destId="{28E615DF-4AA3-4E4A-92E7-D83B34FD2221}" srcOrd="4" destOrd="0" presId="urn:diagrams.loki3.com/BracketList+Icon"/>
    <dgm:cxn modelId="{6596979A-D6DF-4D82-8326-E7DA799C0BD6}" type="presParOf" srcId="{28E615DF-4AA3-4E4A-92E7-D83B34FD2221}" destId="{1D63FDB4-DAFF-4967-97F0-34882BE40E51}" srcOrd="0" destOrd="0" presId="urn:diagrams.loki3.com/BracketList+Icon"/>
    <dgm:cxn modelId="{7EB55760-9766-4D66-BDBA-C4FDF061B9E3}" type="presParOf" srcId="{28E615DF-4AA3-4E4A-92E7-D83B34FD2221}" destId="{6847E1BF-EA22-4EBD-B211-F22E30623AD7}" srcOrd="1" destOrd="0" presId="urn:diagrams.loki3.com/BracketList+Icon"/>
    <dgm:cxn modelId="{27143B40-C275-41D8-93E4-1833B169347F}" type="presParOf" srcId="{28E615DF-4AA3-4E4A-92E7-D83B34FD2221}" destId="{A78249CF-AB75-4014-BC27-1B76F637E931}" srcOrd="2" destOrd="0" presId="urn:diagrams.loki3.com/BracketList+Icon"/>
    <dgm:cxn modelId="{0DBCA5A2-15D1-42A7-99C3-362DF8392110}" type="presParOf" srcId="{28E615DF-4AA3-4E4A-92E7-D83B34FD2221}" destId="{846FE9B9-19DC-4101-A044-562BEFFFCAE3}" srcOrd="3" destOrd="0" presId="urn:diagrams.loki3.com/BracketLis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A84F12-15CD-4018-8B1D-25794EAE2113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71926F-350B-4E09-8636-500293BDF6F4}">
      <dgm:prSet phldrT="[Text]"/>
      <dgm:spPr/>
      <dgm:t>
        <a:bodyPr/>
        <a:lstStyle/>
        <a:p>
          <a:r>
            <a:rPr lang="en-US" dirty="0" smtClean="0"/>
            <a:t>Assess</a:t>
          </a:r>
          <a:endParaRPr lang="en-US" dirty="0"/>
        </a:p>
      </dgm:t>
    </dgm:pt>
    <dgm:pt modelId="{2923A77B-4D55-46E1-8F40-2E9F7083D400}" type="parTrans" cxnId="{DF42AF0F-5E5B-4E10-8B82-4B176B0A30C2}">
      <dgm:prSet/>
      <dgm:spPr/>
      <dgm:t>
        <a:bodyPr/>
        <a:lstStyle/>
        <a:p>
          <a:endParaRPr lang="en-US"/>
        </a:p>
      </dgm:t>
    </dgm:pt>
    <dgm:pt modelId="{7F4AA55E-4714-4195-A989-37395FF2FFBB}" type="sibTrans" cxnId="{DF42AF0F-5E5B-4E10-8B82-4B176B0A30C2}">
      <dgm:prSet/>
      <dgm:spPr/>
      <dgm:t>
        <a:bodyPr/>
        <a:lstStyle/>
        <a:p>
          <a:endParaRPr lang="en-US"/>
        </a:p>
      </dgm:t>
    </dgm:pt>
    <dgm:pt modelId="{6F89C2CE-9554-42D0-AF24-8EBCAB96B96F}">
      <dgm:prSet phldrT="[Text]"/>
      <dgm:spPr/>
      <dgm:t>
        <a:bodyPr/>
        <a:lstStyle/>
        <a:p>
          <a:r>
            <a:rPr lang="en-US" dirty="0" smtClean="0"/>
            <a:t>Analyze</a:t>
          </a:r>
          <a:endParaRPr lang="en-US" dirty="0"/>
        </a:p>
      </dgm:t>
    </dgm:pt>
    <dgm:pt modelId="{C2866640-7DD8-4AC8-9286-887D91F98947}" type="parTrans" cxnId="{B8D320D9-8037-4136-9984-DE1AB142F1EB}">
      <dgm:prSet/>
      <dgm:spPr/>
      <dgm:t>
        <a:bodyPr/>
        <a:lstStyle/>
        <a:p>
          <a:endParaRPr lang="en-US"/>
        </a:p>
      </dgm:t>
    </dgm:pt>
    <dgm:pt modelId="{402829E1-1FB1-4334-AC4E-0CF6797F4F65}" type="sibTrans" cxnId="{B8D320D9-8037-4136-9984-DE1AB142F1EB}">
      <dgm:prSet/>
      <dgm:spPr/>
      <dgm:t>
        <a:bodyPr/>
        <a:lstStyle/>
        <a:p>
          <a:endParaRPr lang="en-US"/>
        </a:p>
      </dgm:t>
    </dgm:pt>
    <dgm:pt modelId="{F4F68BCC-7FB0-4661-88F0-F921F46C63A0}">
      <dgm:prSet phldrT="[Text]"/>
      <dgm:spPr/>
      <dgm:t>
        <a:bodyPr/>
        <a:lstStyle/>
        <a:p>
          <a:r>
            <a:rPr lang="en-US" dirty="0" smtClean="0"/>
            <a:t>Plan for Instruction</a:t>
          </a:r>
          <a:endParaRPr lang="en-US" dirty="0"/>
        </a:p>
      </dgm:t>
    </dgm:pt>
    <dgm:pt modelId="{72DEEA6D-6988-42D5-9B32-95AB0E9DBD64}" type="parTrans" cxnId="{EB23CE7C-7A93-4A26-875A-4509A145D2C7}">
      <dgm:prSet/>
      <dgm:spPr/>
      <dgm:t>
        <a:bodyPr/>
        <a:lstStyle/>
        <a:p>
          <a:endParaRPr lang="en-US"/>
        </a:p>
      </dgm:t>
    </dgm:pt>
    <dgm:pt modelId="{C0782039-4029-45F9-B8BA-B057D1F0F7DB}" type="sibTrans" cxnId="{EB23CE7C-7A93-4A26-875A-4509A145D2C7}">
      <dgm:prSet/>
      <dgm:spPr/>
      <dgm:t>
        <a:bodyPr/>
        <a:lstStyle/>
        <a:p>
          <a:endParaRPr lang="en-US"/>
        </a:p>
      </dgm:t>
    </dgm:pt>
    <dgm:pt modelId="{18AC5BEC-AEEE-4ACE-8D5A-44489D0F1BC1}">
      <dgm:prSet phldrT="[Text]"/>
      <dgm:spPr/>
      <dgm:t>
        <a:bodyPr/>
        <a:lstStyle/>
        <a:p>
          <a:r>
            <a:rPr lang="en-US" dirty="0" smtClean="0"/>
            <a:t>Teach</a:t>
          </a:r>
          <a:endParaRPr lang="en-US" dirty="0"/>
        </a:p>
      </dgm:t>
    </dgm:pt>
    <dgm:pt modelId="{C64BD841-3B65-4E19-8168-DA94C15CEC9A}" type="parTrans" cxnId="{8A647811-BEDC-414E-BFF1-8B0FE2E9A194}">
      <dgm:prSet/>
      <dgm:spPr/>
      <dgm:t>
        <a:bodyPr/>
        <a:lstStyle/>
        <a:p>
          <a:endParaRPr lang="en-US"/>
        </a:p>
      </dgm:t>
    </dgm:pt>
    <dgm:pt modelId="{C72519F7-DE13-465D-8389-721FE25ED18C}" type="sibTrans" cxnId="{8A647811-BEDC-414E-BFF1-8B0FE2E9A194}">
      <dgm:prSet/>
      <dgm:spPr/>
      <dgm:t>
        <a:bodyPr/>
        <a:lstStyle/>
        <a:p>
          <a:endParaRPr lang="en-US"/>
        </a:p>
      </dgm:t>
    </dgm:pt>
    <dgm:pt modelId="{98E3F771-79BC-42D1-B422-E7E91194C47B}" type="pres">
      <dgm:prSet presAssocID="{3BA84F12-15CD-4018-8B1D-25794EAE211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F6CC3C2-175F-488C-9C43-CF4ADB80AE55}" type="pres">
      <dgm:prSet presAssocID="{1C71926F-350B-4E09-8636-500293BDF6F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5254F7-19FF-40D6-85E0-673DD51C5817}" type="pres">
      <dgm:prSet presAssocID="{1C71926F-350B-4E09-8636-500293BDF6F4}" presName="spNode" presStyleCnt="0"/>
      <dgm:spPr/>
    </dgm:pt>
    <dgm:pt modelId="{B570C9AF-E95B-4962-B115-58E9A7655CD2}" type="pres">
      <dgm:prSet presAssocID="{7F4AA55E-4714-4195-A989-37395FF2FFBB}" presName="sibTrans" presStyleLbl="sibTrans1D1" presStyleIdx="0" presStyleCnt="4"/>
      <dgm:spPr/>
      <dgm:t>
        <a:bodyPr/>
        <a:lstStyle/>
        <a:p>
          <a:endParaRPr lang="en-US"/>
        </a:p>
      </dgm:t>
    </dgm:pt>
    <dgm:pt modelId="{47F220BA-F5F2-406C-B449-EC8E9349844C}" type="pres">
      <dgm:prSet presAssocID="{6F89C2CE-9554-42D0-AF24-8EBCAB96B96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712D25-C8AF-4BF5-A8A6-B03E7029B9BA}" type="pres">
      <dgm:prSet presAssocID="{6F89C2CE-9554-42D0-AF24-8EBCAB96B96F}" presName="spNode" presStyleCnt="0"/>
      <dgm:spPr/>
    </dgm:pt>
    <dgm:pt modelId="{B3CBFA05-643F-41F5-8E69-D5340AFB0F90}" type="pres">
      <dgm:prSet presAssocID="{402829E1-1FB1-4334-AC4E-0CF6797F4F65}" presName="sibTrans" presStyleLbl="sibTrans1D1" presStyleIdx="1" presStyleCnt="4"/>
      <dgm:spPr/>
      <dgm:t>
        <a:bodyPr/>
        <a:lstStyle/>
        <a:p>
          <a:endParaRPr lang="en-US"/>
        </a:p>
      </dgm:t>
    </dgm:pt>
    <dgm:pt modelId="{44772136-DB5D-48C4-AC82-C33952A8C788}" type="pres">
      <dgm:prSet presAssocID="{F4F68BCC-7FB0-4661-88F0-F921F46C63A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E16964-8EBE-4136-BC30-CDB2818B82C0}" type="pres">
      <dgm:prSet presAssocID="{F4F68BCC-7FB0-4661-88F0-F921F46C63A0}" presName="spNode" presStyleCnt="0"/>
      <dgm:spPr/>
    </dgm:pt>
    <dgm:pt modelId="{4F57EF12-F468-4D04-AE9A-E1869C5FFA02}" type="pres">
      <dgm:prSet presAssocID="{C0782039-4029-45F9-B8BA-B057D1F0F7DB}" presName="sibTrans" presStyleLbl="sibTrans1D1" presStyleIdx="2" presStyleCnt="4"/>
      <dgm:spPr/>
      <dgm:t>
        <a:bodyPr/>
        <a:lstStyle/>
        <a:p>
          <a:endParaRPr lang="en-US"/>
        </a:p>
      </dgm:t>
    </dgm:pt>
    <dgm:pt modelId="{8170EBE8-FA86-4FE5-9E0B-1A83187B519F}" type="pres">
      <dgm:prSet presAssocID="{18AC5BEC-AEEE-4ACE-8D5A-44489D0F1BC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DEAA3F-9B92-4E5A-9B0A-C52986B4FAA0}" type="pres">
      <dgm:prSet presAssocID="{18AC5BEC-AEEE-4ACE-8D5A-44489D0F1BC1}" presName="spNode" presStyleCnt="0"/>
      <dgm:spPr/>
    </dgm:pt>
    <dgm:pt modelId="{490239DE-D541-45C2-B6AE-0912B4AB3BD0}" type="pres">
      <dgm:prSet presAssocID="{C72519F7-DE13-465D-8389-721FE25ED18C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1962DA49-5BCF-4087-911E-232F3833FA59}" type="presOf" srcId="{3BA84F12-15CD-4018-8B1D-25794EAE2113}" destId="{98E3F771-79BC-42D1-B422-E7E91194C47B}" srcOrd="0" destOrd="0" presId="urn:microsoft.com/office/officeart/2005/8/layout/cycle5"/>
    <dgm:cxn modelId="{7412EEDA-4378-40CE-A9C8-AE1296D368A2}" type="presOf" srcId="{6F89C2CE-9554-42D0-AF24-8EBCAB96B96F}" destId="{47F220BA-F5F2-406C-B449-EC8E9349844C}" srcOrd="0" destOrd="0" presId="urn:microsoft.com/office/officeart/2005/8/layout/cycle5"/>
    <dgm:cxn modelId="{8B7CB1CD-FC35-4CD1-B2E4-935C1D8604A5}" type="presOf" srcId="{402829E1-1FB1-4334-AC4E-0CF6797F4F65}" destId="{B3CBFA05-643F-41F5-8E69-D5340AFB0F90}" srcOrd="0" destOrd="0" presId="urn:microsoft.com/office/officeart/2005/8/layout/cycle5"/>
    <dgm:cxn modelId="{8E9E7E51-702C-47A9-9ACE-A2533FA111C0}" type="presOf" srcId="{7F4AA55E-4714-4195-A989-37395FF2FFBB}" destId="{B570C9AF-E95B-4962-B115-58E9A7655CD2}" srcOrd="0" destOrd="0" presId="urn:microsoft.com/office/officeart/2005/8/layout/cycle5"/>
    <dgm:cxn modelId="{F05E9F48-25EC-4E14-81D0-E8687F678583}" type="presOf" srcId="{F4F68BCC-7FB0-4661-88F0-F921F46C63A0}" destId="{44772136-DB5D-48C4-AC82-C33952A8C788}" srcOrd="0" destOrd="0" presId="urn:microsoft.com/office/officeart/2005/8/layout/cycle5"/>
    <dgm:cxn modelId="{D0770FA1-3788-489D-A3F2-DA15C5172E47}" type="presOf" srcId="{C0782039-4029-45F9-B8BA-B057D1F0F7DB}" destId="{4F57EF12-F468-4D04-AE9A-E1869C5FFA02}" srcOrd="0" destOrd="0" presId="urn:microsoft.com/office/officeart/2005/8/layout/cycle5"/>
    <dgm:cxn modelId="{8A647811-BEDC-414E-BFF1-8B0FE2E9A194}" srcId="{3BA84F12-15CD-4018-8B1D-25794EAE2113}" destId="{18AC5BEC-AEEE-4ACE-8D5A-44489D0F1BC1}" srcOrd="3" destOrd="0" parTransId="{C64BD841-3B65-4E19-8168-DA94C15CEC9A}" sibTransId="{C72519F7-DE13-465D-8389-721FE25ED18C}"/>
    <dgm:cxn modelId="{3D26AE3C-FF64-497B-9037-36F42D5544E9}" type="presOf" srcId="{C72519F7-DE13-465D-8389-721FE25ED18C}" destId="{490239DE-D541-45C2-B6AE-0912B4AB3BD0}" srcOrd="0" destOrd="0" presId="urn:microsoft.com/office/officeart/2005/8/layout/cycle5"/>
    <dgm:cxn modelId="{1BF779EB-2614-41F5-9425-188083619AC4}" type="presOf" srcId="{1C71926F-350B-4E09-8636-500293BDF6F4}" destId="{EF6CC3C2-175F-488C-9C43-CF4ADB80AE55}" srcOrd="0" destOrd="0" presId="urn:microsoft.com/office/officeart/2005/8/layout/cycle5"/>
    <dgm:cxn modelId="{EB23CE7C-7A93-4A26-875A-4509A145D2C7}" srcId="{3BA84F12-15CD-4018-8B1D-25794EAE2113}" destId="{F4F68BCC-7FB0-4661-88F0-F921F46C63A0}" srcOrd="2" destOrd="0" parTransId="{72DEEA6D-6988-42D5-9B32-95AB0E9DBD64}" sibTransId="{C0782039-4029-45F9-B8BA-B057D1F0F7DB}"/>
    <dgm:cxn modelId="{DF42AF0F-5E5B-4E10-8B82-4B176B0A30C2}" srcId="{3BA84F12-15CD-4018-8B1D-25794EAE2113}" destId="{1C71926F-350B-4E09-8636-500293BDF6F4}" srcOrd="0" destOrd="0" parTransId="{2923A77B-4D55-46E1-8F40-2E9F7083D400}" sibTransId="{7F4AA55E-4714-4195-A989-37395FF2FFBB}"/>
    <dgm:cxn modelId="{A3613EB2-502C-4F96-985C-677AF8D8178C}" type="presOf" srcId="{18AC5BEC-AEEE-4ACE-8D5A-44489D0F1BC1}" destId="{8170EBE8-FA86-4FE5-9E0B-1A83187B519F}" srcOrd="0" destOrd="0" presId="urn:microsoft.com/office/officeart/2005/8/layout/cycle5"/>
    <dgm:cxn modelId="{B8D320D9-8037-4136-9984-DE1AB142F1EB}" srcId="{3BA84F12-15CD-4018-8B1D-25794EAE2113}" destId="{6F89C2CE-9554-42D0-AF24-8EBCAB96B96F}" srcOrd="1" destOrd="0" parTransId="{C2866640-7DD8-4AC8-9286-887D91F98947}" sibTransId="{402829E1-1FB1-4334-AC4E-0CF6797F4F65}"/>
    <dgm:cxn modelId="{CA3C4415-EDB2-494E-8BFB-2B3F2C59E598}" type="presParOf" srcId="{98E3F771-79BC-42D1-B422-E7E91194C47B}" destId="{EF6CC3C2-175F-488C-9C43-CF4ADB80AE55}" srcOrd="0" destOrd="0" presId="urn:microsoft.com/office/officeart/2005/8/layout/cycle5"/>
    <dgm:cxn modelId="{48C1A37A-66A6-4EF0-8E89-2FFB8DA80641}" type="presParOf" srcId="{98E3F771-79BC-42D1-B422-E7E91194C47B}" destId="{725254F7-19FF-40D6-85E0-673DD51C5817}" srcOrd="1" destOrd="0" presId="urn:microsoft.com/office/officeart/2005/8/layout/cycle5"/>
    <dgm:cxn modelId="{CF75DD06-16D6-4FBE-BDF2-18BAE69ECBA9}" type="presParOf" srcId="{98E3F771-79BC-42D1-B422-E7E91194C47B}" destId="{B570C9AF-E95B-4962-B115-58E9A7655CD2}" srcOrd="2" destOrd="0" presId="urn:microsoft.com/office/officeart/2005/8/layout/cycle5"/>
    <dgm:cxn modelId="{2E7B9D9D-771F-406E-B5B3-329DF3AB17F0}" type="presParOf" srcId="{98E3F771-79BC-42D1-B422-E7E91194C47B}" destId="{47F220BA-F5F2-406C-B449-EC8E9349844C}" srcOrd="3" destOrd="0" presId="urn:microsoft.com/office/officeart/2005/8/layout/cycle5"/>
    <dgm:cxn modelId="{9B4D0DFC-0844-4A1E-B2EE-9F608DCFF1B9}" type="presParOf" srcId="{98E3F771-79BC-42D1-B422-E7E91194C47B}" destId="{85712D25-C8AF-4BF5-A8A6-B03E7029B9BA}" srcOrd="4" destOrd="0" presId="urn:microsoft.com/office/officeart/2005/8/layout/cycle5"/>
    <dgm:cxn modelId="{29AD1176-8F68-4320-87EA-8EE804CAC054}" type="presParOf" srcId="{98E3F771-79BC-42D1-B422-E7E91194C47B}" destId="{B3CBFA05-643F-41F5-8E69-D5340AFB0F90}" srcOrd="5" destOrd="0" presId="urn:microsoft.com/office/officeart/2005/8/layout/cycle5"/>
    <dgm:cxn modelId="{2AA80F95-221C-4CD9-B205-C64B9960993A}" type="presParOf" srcId="{98E3F771-79BC-42D1-B422-E7E91194C47B}" destId="{44772136-DB5D-48C4-AC82-C33952A8C788}" srcOrd="6" destOrd="0" presId="urn:microsoft.com/office/officeart/2005/8/layout/cycle5"/>
    <dgm:cxn modelId="{AEB907B0-78A7-40CD-BA0D-258A74A6BBD7}" type="presParOf" srcId="{98E3F771-79BC-42D1-B422-E7E91194C47B}" destId="{DBE16964-8EBE-4136-BC30-CDB2818B82C0}" srcOrd="7" destOrd="0" presId="urn:microsoft.com/office/officeart/2005/8/layout/cycle5"/>
    <dgm:cxn modelId="{D2BAED6B-C6A2-48C0-9DDB-50FAD509FCA6}" type="presParOf" srcId="{98E3F771-79BC-42D1-B422-E7E91194C47B}" destId="{4F57EF12-F468-4D04-AE9A-E1869C5FFA02}" srcOrd="8" destOrd="0" presId="urn:microsoft.com/office/officeart/2005/8/layout/cycle5"/>
    <dgm:cxn modelId="{76AE074C-9CC5-4BD9-BF82-5D17A321AD8B}" type="presParOf" srcId="{98E3F771-79BC-42D1-B422-E7E91194C47B}" destId="{8170EBE8-FA86-4FE5-9E0B-1A83187B519F}" srcOrd="9" destOrd="0" presId="urn:microsoft.com/office/officeart/2005/8/layout/cycle5"/>
    <dgm:cxn modelId="{804B03BD-21A8-4D98-A0CC-455FC77F4A11}" type="presParOf" srcId="{98E3F771-79BC-42D1-B422-E7E91194C47B}" destId="{C5DEAA3F-9B92-4E5A-9B0A-C52986B4FAA0}" srcOrd="10" destOrd="0" presId="urn:microsoft.com/office/officeart/2005/8/layout/cycle5"/>
    <dgm:cxn modelId="{8306B669-D916-4606-9171-83D7FCE13FAB}" type="presParOf" srcId="{98E3F771-79BC-42D1-B422-E7E91194C47B}" destId="{490239DE-D541-45C2-B6AE-0912B4AB3BD0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7FE4C2-9DBA-4C48-853E-6B11B9759D7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E62BDAE-F056-4109-B750-3BE1E9CE45A4}">
      <dgm:prSet/>
      <dgm:spPr/>
      <dgm:t>
        <a:bodyPr/>
        <a:lstStyle/>
        <a:p>
          <a:pPr rtl="0"/>
          <a:r>
            <a:rPr lang="en-US" smtClean="0"/>
            <a:t>Balancing Informational &amp; Literary Texts (Grades PK-5)</a:t>
          </a:r>
          <a:endParaRPr lang="en-US"/>
        </a:p>
      </dgm:t>
    </dgm:pt>
    <dgm:pt modelId="{7754B077-5826-451C-A74B-1626A37067F3}" type="parTrans" cxnId="{A23EB735-F7E9-4162-9A89-985B7C01A407}">
      <dgm:prSet/>
      <dgm:spPr/>
      <dgm:t>
        <a:bodyPr/>
        <a:lstStyle/>
        <a:p>
          <a:endParaRPr lang="en-US"/>
        </a:p>
      </dgm:t>
    </dgm:pt>
    <dgm:pt modelId="{8C888F76-EE84-435F-8F31-4860F8B88437}" type="sibTrans" cxnId="{A23EB735-F7E9-4162-9A89-985B7C01A407}">
      <dgm:prSet/>
      <dgm:spPr/>
      <dgm:t>
        <a:bodyPr/>
        <a:lstStyle/>
        <a:p>
          <a:endParaRPr lang="en-US"/>
        </a:p>
      </dgm:t>
    </dgm:pt>
    <dgm:pt modelId="{CDAD7960-CB94-4104-A6E5-633D81C6ABEB}">
      <dgm:prSet/>
      <dgm:spPr/>
      <dgm:t>
        <a:bodyPr/>
        <a:lstStyle/>
        <a:p>
          <a:pPr rtl="0"/>
          <a:r>
            <a:rPr lang="en-US" smtClean="0"/>
            <a:t>Knowledge in the Disciplines (Grades 6-12)</a:t>
          </a:r>
          <a:endParaRPr lang="en-US"/>
        </a:p>
      </dgm:t>
    </dgm:pt>
    <dgm:pt modelId="{5BFEFEF7-0C4C-4B5D-8C8D-38109B58C3C5}" type="parTrans" cxnId="{C66E857A-2F4D-4A03-8CCF-33B3480D8AAE}">
      <dgm:prSet/>
      <dgm:spPr/>
      <dgm:t>
        <a:bodyPr/>
        <a:lstStyle/>
        <a:p>
          <a:endParaRPr lang="en-US"/>
        </a:p>
      </dgm:t>
    </dgm:pt>
    <dgm:pt modelId="{59CE3415-34E2-4C10-A84D-F4107A6B1E5A}" type="sibTrans" cxnId="{C66E857A-2F4D-4A03-8CCF-33B3480D8AAE}">
      <dgm:prSet/>
      <dgm:spPr/>
      <dgm:t>
        <a:bodyPr/>
        <a:lstStyle/>
        <a:p>
          <a:endParaRPr lang="en-US"/>
        </a:p>
      </dgm:t>
    </dgm:pt>
    <dgm:pt modelId="{3BAE51F6-EC1A-4038-A716-C5A53A7A8B72}">
      <dgm:prSet/>
      <dgm:spPr/>
      <dgm:t>
        <a:bodyPr/>
        <a:lstStyle/>
        <a:p>
          <a:pPr rtl="0"/>
          <a:r>
            <a:rPr lang="en-US" smtClean="0"/>
            <a:t>Staircase of Complexity</a:t>
          </a:r>
          <a:endParaRPr lang="en-US"/>
        </a:p>
      </dgm:t>
    </dgm:pt>
    <dgm:pt modelId="{11415F2A-1D5C-445A-A0AA-BA03E1022142}" type="parTrans" cxnId="{FAB6FDC0-927E-419B-B067-B5DD760B4846}">
      <dgm:prSet/>
      <dgm:spPr/>
      <dgm:t>
        <a:bodyPr/>
        <a:lstStyle/>
        <a:p>
          <a:endParaRPr lang="en-US"/>
        </a:p>
      </dgm:t>
    </dgm:pt>
    <dgm:pt modelId="{7F776920-DE81-4023-8C64-83CEF2EE9BA8}" type="sibTrans" cxnId="{FAB6FDC0-927E-419B-B067-B5DD760B4846}">
      <dgm:prSet/>
      <dgm:spPr/>
      <dgm:t>
        <a:bodyPr/>
        <a:lstStyle/>
        <a:p>
          <a:endParaRPr lang="en-US"/>
        </a:p>
      </dgm:t>
    </dgm:pt>
    <dgm:pt modelId="{E492ADC0-A6CB-4130-B7B6-6BACD48A5450}">
      <dgm:prSet/>
      <dgm:spPr/>
      <dgm:t>
        <a:bodyPr/>
        <a:lstStyle/>
        <a:p>
          <a:pPr rtl="0"/>
          <a:r>
            <a:rPr lang="en-US" smtClean="0"/>
            <a:t>Text-based Answers</a:t>
          </a:r>
          <a:endParaRPr lang="en-US"/>
        </a:p>
      </dgm:t>
    </dgm:pt>
    <dgm:pt modelId="{33DEA663-0683-4286-8A6D-7DF5848CD485}" type="parTrans" cxnId="{C4252988-3777-430A-BEF9-D1855AB5D67C}">
      <dgm:prSet/>
      <dgm:spPr/>
      <dgm:t>
        <a:bodyPr/>
        <a:lstStyle/>
        <a:p>
          <a:endParaRPr lang="en-US"/>
        </a:p>
      </dgm:t>
    </dgm:pt>
    <dgm:pt modelId="{41182BEB-6B49-4A0F-8ED7-5CAE6011A162}" type="sibTrans" cxnId="{C4252988-3777-430A-BEF9-D1855AB5D67C}">
      <dgm:prSet/>
      <dgm:spPr/>
      <dgm:t>
        <a:bodyPr/>
        <a:lstStyle/>
        <a:p>
          <a:endParaRPr lang="en-US"/>
        </a:p>
      </dgm:t>
    </dgm:pt>
    <dgm:pt modelId="{D11D919B-B764-47CF-B520-360939207148}">
      <dgm:prSet/>
      <dgm:spPr/>
      <dgm:t>
        <a:bodyPr/>
        <a:lstStyle/>
        <a:p>
          <a:pPr rtl="0"/>
          <a:r>
            <a:rPr lang="en-US" smtClean="0"/>
            <a:t>Writing from Sources</a:t>
          </a:r>
          <a:endParaRPr lang="en-US"/>
        </a:p>
      </dgm:t>
    </dgm:pt>
    <dgm:pt modelId="{00CC26D2-46EB-4AB0-810E-80491DD19076}" type="parTrans" cxnId="{867D7565-5143-496E-BDA2-8883D5A289DF}">
      <dgm:prSet/>
      <dgm:spPr/>
      <dgm:t>
        <a:bodyPr/>
        <a:lstStyle/>
        <a:p>
          <a:endParaRPr lang="en-US"/>
        </a:p>
      </dgm:t>
    </dgm:pt>
    <dgm:pt modelId="{CBBD98FD-F9DF-4A0E-A7F9-E6FEFEAC0740}" type="sibTrans" cxnId="{867D7565-5143-496E-BDA2-8883D5A289DF}">
      <dgm:prSet/>
      <dgm:spPr/>
      <dgm:t>
        <a:bodyPr/>
        <a:lstStyle/>
        <a:p>
          <a:endParaRPr lang="en-US"/>
        </a:p>
      </dgm:t>
    </dgm:pt>
    <dgm:pt modelId="{A96FE5E6-31D2-41B0-8EFF-EA633C4F0905}">
      <dgm:prSet/>
      <dgm:spPr/>
      <dgm:t>
        <a:bodyPr/>
        <a:lstStyle/>
        <a:p>
          <a:pPr rtl="0"/>
          <a:r>
            <a:rPr lang="en-US" smtClean="0"/>
            <a:t>Academic Vocabulary</a:t>
          </a:r>
          <a:endParaRPr lang="en-US"/>
        </a:p>
      </dgm:t>
    </dgm:pt>
    <dgm:pt modelId="{501C15A4-9468-4805-B794-D64F88ED39E1}" type="parTrans" cxnId="{A0AF7DA2-609A-4E6D-9E64-B987FA30D812}">
      <dgm:prSet/>
      <dgm:spPr/>
      <dgm:t>
        <a:bodyPr/>
        <a:lstStyle/>
        <a:p>
          <a:endParaRPr lang="en-US"/>
        </a:p>
      </dgm:t>
    </dgm:pt>
    <dgm:pt modelId="{7E42A3D2-DE0F-452F-9AD3-40297C8A4F21}" type="sibTrans" cxnId="{A0AF7DA2-609A-4E6D-9E64-B987FA30D812}">
      <dgm:prSet/>
      <dgm:spPr/>
      <dgm:t>
        <a:bodyPr/>
        <a:lstStyle/>
        <a:p>
          <a:endParaRPr lang="en-US"/>
        </a:p>
      </dgm:t>
    </dgm:pt>
    <dgm:pt modelId="{5A3EFF9A-F367-4ACC-86A8-F398C88D02EA}" type="pres">
      <dgm:prSet presAssocID="{FF7FE4C2-9DBA-4C48-853E-6B11B9759D7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6DEDBF-E94E-44F2-809A-1A9E6BA0BEF4}" type="pres">
      <dgm:prSet presAssocID="{DE62BDAE-F056-4109-B750-3BE1E9CE45A4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52C137-EF57-45AB-B033-5DF4EB72CB5E}" type="pres">
      <dgm:prSet presAssocID="{8C888F76-EE84-435F-8F31-4860F8B88437}" presName="spacer" presStyleCnt="0"/>
      <dgm:spPr/>
    </dgm:pt>
    <dgm:pt modelId="{446BCCC1-A0C5-4982-949C-B1C10762DD66}" type="pres">
      <dgm:prSet presAssocID="{CDAD7960-CB94-4104-A6E5-633D81C6ABE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AD9586-8808-4CD7-88D8-C0803E02FE13}" type="pres">
      <dgm:prSet presAssocID="{59CE3415-34E2-4C10-A84D-F4107A6B1E5A}" presName="spacer" presStyleCnt="0"/>
      <dgm:spPr/>
    </dgm:pt>
    <dgm:pt modelId="{D2C2071E-A4D5-419C-8483-A7AFA53E459A}" type="pres">
      <dgm:prSet presAssocID="{3BAE51F6-EC1A-4038-A716-C5A53A7A8B72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93183F-7D42-417B-BD2D-332522782D89}" type="pres">
      <dgm:prSet presAssocID="{7F776920-DE81-4023-8C64-83CEF2EE9BA8}" presName="spacer" presStyleCnt="0"/>
      <dgm:spPr/>
    </dgm:pt>
    <dgm:pt modelId="{35E796B4-42ED-45B0-A9FB-F3203E892625}" type="pres">
      <dgm:prSet presAssocID="{E492ADC0-A6CB-4130-B7B6-6BACD48A5450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00EFA5-26D5-4F23-8185-29D6CF71ED24}" type="pres">
      <dgm:prSet presAssocID="{41182BEB-6B49-4A0F-8ED7-5CAE6011A162}" presName="spacer" presStyleCnt="0"/>
      <dgm:spPr/>
    </dgm:pt>
    <dgm:pt modelId="{C1A97791-6DDE-4DA1-801F-8B22B1A0E999}" type="pres">
      <dgm:prSet presAssocID="{D11D919B-B764-47CF-B520-360939207148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D7647E-5BC6-4579-AA48-6FA62ABFEE34}" type="pres">
      <dgm:prSet presAssocID="{CBBD98FD-F9DF-4A0E-A7F9-E6FEFEAC0740}" presName="spacer" presStyleCnt="0"/>
      <dgm:spPr/>
    </dgm:pt>
    <dgm:pt modelId="{1CB5635C-B379-4B8D-9308-66093A46B1CF}" type="pres">
      <dgm:prSet presAssocID="{A96FE5E6-31D2-41B0-8EFF-EA633C4F0905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6E857A-2F4D-4A03-8CCF-33B3480D8AAE}" srcId="{FF7FE4C2-9DBA-4C48-853E-6B11B9759D79}" destId="{CDAD7960-CB94-4104-A6E5-633D81C6ABEB}" srcOrd="1" destOrd="0" parTransId="{5BFEFEF7-0C4C-4B5D-8C8D-38109B58C3C5}" sibTransId="{59CE3415-34E2-4C10-A84D-F4107A6B1E5A}"/>
    <dgm:cxn modelId="{D191FB5D-B716-47EF-A899-D89A6879740F}" type="presOf" srcId="{DE62BDAE-F056-4109-B750-3BE1E9CE45A4}" destId="{3B6DEDBF-E94E-44F2-809A-1A9E6BA0BEF4}" srcOrd="0" destOrd="0" presId="urn:microsoft.com/office/officeart/2005/8/layout/vList2"/>
    <dgm:cxn modelId="{FAB6FDC0-927E-419B-B067-B5DD760B4846}" srcId="{FF7FE4C2-9DBA-4C48-853E-6B11B9759D79}" destId="{3BAE51F6-EC1A-4038-A716-C5A53A7A8B72}" srcOrd="2" destOrd="0" parTransId="{11415F2A-1D5C-445A-A0AA-BA03E1022142}" sibTransId="{7F776920-DE81-4023-8C64-83CEF2EE9BA8}"/>
    <dgm:cxn modelId="{2FE924D5-0F80-40BA-804B-9D2EB3B1DBE4}" type="presOf" srcId="{3BAE51F6-EC1A-4038-A716-C5A53A7A8B72}" destId="{D2C2071E-A4D5-419C-8483-A7AFA53E459A}" srcOrd="0" destOrd="0" presId="urn:microsoft.com/office/officeart/2005/8/layout/vList2"/>
    <dgm:cxn modelId="{C4252988-3777-430A-BEF9-D1855AB5D67C}" srcId="{FF7FE4C2-9DBA-4C48-853E-6B11B9759D79}" destId="{E492ADC0-A6CB-4130-B7B6-6BACD48A5450}" srcOrd="3" destOrd="0" parTransId="{33DEA663-0683-4286-8A6D-7DF5848CD485}" sibTransId="{41182BEB-6B49-4A0F-8ED7-5CAE6011A162}"/>
    <dgm:cxn modelId="{DFFC135E-A594-4AB5-9622-E761276F4C23}" type="presOf" srcId="{A96FE5E6-31D2-41B0-8EFF-EA633C4F0905}" destId="{1CB5635C-B379-4B8D-9308-66093A46B1CF}" srcOrd="0" destOrd="0" presId="urn:microsoft.com/office/officeart/2005/8/layout/vList2"/>
    <dgm:cxn modelId="{9221D461-6957-418A-86E5-8138DA725532}" type="presOf" srcId="{CDAD7960-CB94-4104-A6E5-633D81C6ABEB}" destId="{446BCCC1-A0C5-4982-949C-B1C10762DD66}" srcOrd="0" destOrd="0" presId="urn:microsoft.com/office/officeart/2005/8/layout/vList2"/>
    <dgm:cxn modelId="{A23EB735-F7E9-4162-9A89-985B7C01A407}" srcId="{FF7FE4C2-9DBA-4C48-853E-6B11B9759D79}" destId="{DE62BDAE-F056-4109-B750-3BE1E9CE45A4}" srcOrd="0" destOrd="0" parTransId="{7754B077-5826-451C-A74B-1626A37067F3}" sibTransId="{8C888F76-EE84-435F-8F31-4860F8B88437}"/>
    <dgm:cxn modelId="{1F1FA9B3-A33C-477A-A71C-1D49BACA095D}" type="presOf" srcId="{D11D919B-B764-47CF-B520-360939207148}" destId="{C1A97791-6DDE-4DA1-801F-8B22B1A0E999}" srcOrd="0" destOrd="0" presId="urn:microsoft.com/office/officeart/2005/8/layout/vList2"/>
    <dgm:cxn modelId="{A0AF7DA2-609A-4E6D-9E64-B987FA30D812}" srcId="{FF7FE4C2-9DBA-4C48-853E-6B11B9759D79}" destId="{A96FE5E6-31D2-41B0-8EFF-EA633C4F0905}" srcOrd="5" destOrd="0" parTransId="{501C15A4-9468-4805-B794-D64F88ED39E1}" sibTransId="{7E42A3D2-DE0F-452F-9AD3-40297C8A4F21}"/>
    <dgm:cxn modelId="{391DA9E4-F34D-4735-AB98-5D5A61A90445}" type="presOf" srcId="{FF7FE4C2-9DBA-4C48-853E-6B11B9759D79}" destId="{5A3EFF9A-F367-4ACC-86A8-F398C88D02EA}" srcOrd="0" destOrd="0" presId="urn:microsoft.com/office/officeart/2005/8/layout/vList2"/>
    <dgm:cxn modelId="{3CFAE1D4-1C6C-4413-9436-2398C08B45C8}" type="presOf" srcId="{E492ADC0-A6CB-4130-B7B6-6BACD48A5450}" destId="{35E796B4-42ED-45B0-A9FB-F3203E892625}" srcOrd="0" destOrd="0" presId="urn:microsoft.com/office/officeart/2005/8/layout/vList2"/>
    <dgm:cxn modelId="{867D7565-5143-496E-BDA2-8883D5A289DF}" srcId="{FF7FE4C2-9DBA-4C48-853E-6B11B9759D79}" destId="{D11D919B-B764-47CF-B520-360939207148}" srcOrd="4" destOrd="0" parTransId="{00CC26D2-46EB-4AB0-810E-80491DD19076}" sibTransId="{CBBD98FD-F9DF-4A0E-A7F9-E6FEFEAC0740}"/>
    <dgm:cxn modelId="{2E4DAD4F-35AF-4E4A-8CF3-DC1D90493F57}" type="presParOf" srcId="{5A3EFF9A-F367-4ACC-86A8-F398C88D02EA}" destId="{3B6DEDBF-E94E-44F2-809A-1A9E6BA0BEF4}" srcOrd="0" destOrd="0" presId="urn:microsoft.com/office/officeart/2005/8/layout/vList2"/>
    <dgm:cxn modelId="{6D18685C-0E69-42C6-974F-D7F5ADB78DD5}" type="presParOf" srcId="{5A3EFF9A-F367-4ACC-86A8-F398C88D02EA}" destId="{1952C137-EF57-45AB-B033-5DF4EB72CB5E}" srcOrd="1" destOrd="0" presId="urn:microsoft.com/office/officeart/2005/8/layout/vList2"/>
    <dgm:cxn modelId="{9BC9A61D-BA86-4E9F-9412-608F02EE3A1D}" type="presParOf" srcId="{5A3EFF9A-F367-4ACC-86A8-F398C88D02EA}" destId="{446BCCC1-A0C5-4982-949C-B1C10762DD66}" srcOrd="2" destOrd="0" presId="urn:microsoft.com/office/officeart/2005/8/layout/vList2"/>
    <dgm:cxn modelId="{9CB85FB3-D9A7-4761-87F1-F1B356271FE7}" type="presParOf" srcId="{5A3EFF9A-F367-4ACC-86A8-F398C88D02EA}" destId="{B7AD9586-8808-4CD7-88D8-C0803E02FE13}" srcOrd="3" destOrd="0" presId="urn:microsoft.com/office/officeart/2005/8/layout/vList2"/>
    <dgm:cxn modelId="{5D1DBBF1-FBD5-4F57-A223-8C9FE9840969}" type="presParOf" srcId="{5A3EFF9A-F367-4ACC-86A8-F398C88D02EA}" destId="{D2C2071E-A4D5-419C-8483-A7AFA53E459A}" srcOrd="4" destOrd="0" presId="urn:microsoft.com/office/officeart/2005/8/layout/vList2"/>
    <dgm:cxn modelId="{A25C0D7F-26E7-44AD-8867-A89C5D5581A9}" type="presParOf" srcId="{5A3EFF9A-F367-4ACC-86A8-F398C88D02EA}" destId="{C293183F-7D42-417B-BD2D-332522782D89}" srcOrd="5" destOrd="0" presId="urn:microsoft.com/office/officeart/2005/8/layout/vList2"/>
    <dgm:cxn modelId="{9721A7A5-E8C6-46DE-BFB8-C9D21EF9761C}" type="presParOf" srcId="{5A3EFF9A-F367-4ACC-86A8-F398C88D02EA}" destId="{35E796B4-42ED-45B0-A9FB-F3203E892625}" srcOrd="6" destOrd="0" presId="urn:microsoft.com/office/officeart/2005/8/layout/vList2"/>
    <dgm:cxn modelId="{8B5CDE88-F7DA-4CE8-ACA3-0430112CFC3D}" type="presParOf" srcId="{5A3EFF9A-F367-4ACC-86A8-F398C88D02EA}" destId="{8D00EFA5-26D5-4F23-8185-29D6CF71ED24}" srcOrd="7" destOrd="0" presId="urn:microsoft.com/office/officeart/2005/8/layout/vList2"/>
    <dgm:cxn modelId="{5125F01C-6B21-489A-8C6C-8DAB89B6CE76}" type="presParOf" srcId="{5A3EFF9A-F367-4ACC-86A8-F398C88D02EA}" destId="{C1A97791-6DDE-4DA1-801F-8B22B1A0E999}" srcOrd="8" destOrd="0" presId="urn:microsoft.com/office/officeart/2005/8/layout/vList2"/>
    <dgm:cxn modelId="{A474A442-D7CB-4990-93FB-91CF82A2534A}" type="presParOf" srcId="{5A3EFF9A-F367-4ACC-86A8-F398C88D02EA}" destId="{F0D7647E-5BC6-4579-AA48-6FA62ABFEE34}" srcOrd="9" destOrd="0" presId="urn:microsoft.com/office/officeart/2005/8/layout/vList2"/>
    <dgm:cxn modelId="{63158C9A-ACE1-4B9A-B5E3-8E28F277DE21}" type="presParOf" srcId="{5A3EFF9A-F367-4ACC-86A8-F398C88D02EA}" destId="{1CB5635C-B379-4B8D-9308-66093A46B1C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4EE6D4-0E72-4931-813B-386216A514A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FB21D07-86FD-4562-A339-D818D8EE8C1A}">
      <dgm:prSet custT="1"/>
      <dgm:spPr/>
      <dgm:t>
        <a:bodyPr/>
        <a:lstStyle/>
        <a:p>
          <a:pPr rtl="0"/>
          <a:r>
            <a:rPr lang="en-US" sz="2000" b="1" dirty="0" smtClean="0"/>
            <a:t>Range of Text Types</a:t>
          </a:r>
          <a:endParaRPr lang="en-US" sz="2000" b="1" dirty="0"/>
        </a:p>
      </dgm:t>
    </dgm:pt>
    <dgm:pt modelId="{AADDD43E-3391-41AB-AC8E-74ECB1026320}" type="parTrans" cxnId="{B71FBEFF-D29B-4875-94C6-7850DDC34B7C}">
      <dgm:prSet/>
      <dgm:spPr/>
      <dgm:t>
        <a:bodyPr/>
        <a:lstStyle/>
        <a:p>
          <a:endParaRPr lang="en-US"/>
        </a:p>
      </dgm:t>
    </dgm:pt>
    <dgm:pt modelId="{8B4DA71B-27E5-4EB9-AA5E-A3AB641C71F7}" type="sibTrans" cxnId="{B71FBEFF-D29B-4875-94C6-7850DDC34B7C}">
      <dgm:prSet/>
      <dgm:spPr/>
      <dgm:t>
        <a:bodyPr/>
        <a:lstStyle/>
        <a:p>
          <a:endParaRPr lang="en-US"/>
        </a:p>
      </dgm:t>
    </dgm:pt>
    <dgm:pt modelId="{7518C587-20E0-4609-B194-B3558D90A697}">
      <dgm:prSet custT="1"/>
      <dgm:spPr/>
      <dgm:t>
        <a:bodyPr/>
        <a:lstStyle/>
        <a:p>
          <a:pPr rtl="0"/>
          <a:r>
            <a:rPr lang="en-US" sz="2000" b="1" dirty="0" smtClean="0"/>
            <a:t>Literature = Stories, Dramas, Poetry</a:t>
          </a:r>
          <a:endParaRPr lang="en-US" sz="2000" b="1" dirty="0"/>
        </a:p>
      </dgm:t>
    </dgm:pt>
    <dgm:pt modelId="{CC35A9A6-ED1C-4125-AF3D-A92E6A304098}" type="parTrans" cxnId="{E5B5E74B-686F-49A9-8524-1F29D1C03FBA}">
      <dgm:prSet/>
      <dgm:spPr/>
      <dgm:t>
        <a:bodyPr/>
        <a:lstStyle/>
        <a:p>
          <a:endParaRPr lang="en-US"/>
        </a:p>
      </dgm:t>
    </dgm:pt>
    <dgm:pt modelId="{06737069-26B6-47FB-A005-8414241345E5}" type="sibTrans" cxnId="{E5B5E74B-686F-49A9-8524-1F29D1C03FBA}">
      <dgm:prSet/>
      <dgm:spPr/>
      <dgm:t>
        <a:bodyPr/>
        <a:lstStyle/>
        <a:p>
          <a:endParaRPr lang="en-US"/>
        </a:p>
      </dgm:t>
    </dgm:pt>
    <dgm:pt modelId="{C6CB518E-988E-4629-ADCA-1EB555F9C3AF}">
      <dgm:prSet custT="1"/>
      <dgm:spPr/>
      <dgm:t>
        <a:bodyPr/>
        <a:lstStyle/>
        <a:p>
          <a:pPr rtl="0"/>
          <a:r>
            <a:rPr lang="en-US" sz="1400" b="1" dirty="0" smtClean="0"/>
            <a:t>Informational = Literary Nonfiction, Historical, Scientific, &amp; Technical Texts</a:t>
          </a:r>
          <a:endParaRPr lang="en-US" sz="1400" b="1" dirty="0"/>
        </a:p>
      </dgm:t>
    </dgm:pt>
    <dgm:pt modelId="{813A3852-B5E3-4C6C-A9E6-4BC653B38DB8}" type="parTrans" cxnId="{0AD51CAA-2C3E-4F8B-B172-4D9965C3D681}">
      <dgm:prSet/>
      <dgm:spPr/>
      <dgm:t>
        <a:bodyPr/>
        <a:lstStyle/>
        <a:p>
          <a:endParaRPr lang="en-US"/>
        </a:p>
      </dgm:t>
    </dgm:pt>
    <dgm:pt modelId="{0A93EE35-0F66-4847-8E86-9EC0D810427C}" type="sibTrans" cxnId="{0AD51CAA-2C3E-4F8B-B172-4D9965C3D681}">
      <dgm:prSet/>
      <dgm:spPr/>
      <dgm:t>
        <a:bodyPr/>
        <a:lstStyle/>
        <a:p>
          <a:endParaRPr lang="en-US"/>
        </a:p>
      </dgm:t>
    </dgm:pt>
    <dgm:pt modelId="{F8DC1F97-A3BF-410B-A85F-7B435BD52360}" type="pres">
      <dgm:prSet presAssocID="{694EE6D4-0E72-4931-813B-386216A514A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401F98-4642-4E9B-B399-65A175230366}" type="pres">
      <dgm:prSet presAssocID="{6FB21D07-86FD-4562-A339-D818D8EE8C1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E841CB-FC4A-4E25-BE11-5DEAEEAF1612}" type="pres">
      <dgm:prSet presAssocID="{8B4DA71B-27E5-4EB9-AA5E-A3AB641C71F7}" presName="sibTrans" presStyleLbl="sibTrans2D1" presStyleIdx="0" presStyleCnt="2"/>
      <dgm:spPr/>
      <dgm:t>
        <a:bodyPr/>
        <a:lstStyle/>
        <a:p>
          <a:endParaRPr lang="en-US"/>
        </a:p>
      </dgm:t>
    </dgm:pt>
    <dgm:pt modelId="{3E1B95FC-585E-43FA-B2C1-40CEE9066E7A}" type="pres">
      <dgm:prSet presAssocID="{8B4DA71B-27E5-4EB9-AA5E-A3AB641C71F7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15F56F1B-BB6E-4FE5-BE46-9E6483944E20}" type="pres">
      <dgm:prSet presAssocID="{7518C587-20E0-4609-B194-B3558D90A69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CD6446-EF89-437B-989E-2385FD0BE1C5}" type="pres">
      <dgm:prSet presAssocID="{06737069-26B6-47FB-A005-8414241345E5}" presName="sibTrans" presStyleLbl="sibTrans2D1" presStyleIdx="1" presStyleCnt="2"/>
      <dgm:spPr/>
      <dgm:t>
        <a:bodyPr/>
        <a:lstStyle/>
        <a:p>
          <a:endParaRPr lang="en-US"/>
        </a:p>
      </dgm:t>
    </dgm:pt>
    <dgm:pt modelId="{124BB8AB-81B0-4825-9260-65F9E206FFE5}" type="pres">
      <dgm:prSet presAssocID="{06737069-26B6-47FB-A005-8414241345E5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A9F3A659-498E-4DC8-AD4C-D25EF642D2C3}" type="pres">
      <dgm:prSet presAssocID="{C6CB518E-988E-4629-ADCA-1EB555F9C3A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52ABC13-65A8-434D-BFDD-756DB7CA1E5B}" type="presOf" srcId="{7518C587-20E0-4609-B194-B3558D90A697}" destId="{15F56F1B-BB6E-4FE5-BE46-9E6483944E20}" srcOrd="0" destOrd="0" presId="urn:microsoft.com/office/officeart/2005/8/layout/process1"/>
    <dgm:cxn modelId="{04336193-D981-4AA3-80DE-157186F4412A}" type="presOf" srcId="{8B4DA71B-27E5-4EB9-AA5E-A3AB641C71F7}" destId="{3E1B95FC-585E-43FA-B2C1-40CEE9066E7A}" srcOrd="1" destOrd="0" presId="urn:microsoft.com/office/officeart/2005/8/layout/process1"/>
    <dgm:cxn modelId="{0E7ADE69-AEB1-4FF4-8D88-61F69DC524DF}" type="presOf" srcId="{8B4DA71B-27E5-4EB9-AA5E-A3AB641C71F7}" destId="{CDE841CB-FC4A-4E25-BE11-5DEAEEAF1612}" srcOrd="0" destOrd="0" presId="urn:microsoft.com/office/officeart/2005/8/layout/process1"/>
    <dgm:cxn modelId="{85050A19-12D8-4BBD-8D61-999BC0A6D16D}" type="presOf" srcId="{6FB21D07-86FD-4562-A339-D818D8EE8C1A}" destId="{53401F98-4642-4E9B-B399-65A175230366}" srcOrd="0" destOrd="0" presId="urn:microsoft.com/office/officeart/2005/8/layout/process1"/>
    <dgm:cxn modelId="{6D7400B7-5247-45C2-B9B5-495A04B8E27F}" type="presOf" srcId="{06737069-26B6-47FB-A005-8414241345E5}" destId="{124BB8AB-81B0-4825-9260-65F9E206FFE5}" srcOrd="1" destOrd="0" presId="urn:microsoft.com/office/officeart/2005/8/layout/process1"/>
    <dgm:cxn modelId="{0AD51CAA-2C3E-4F8B-B172-4D9965C3D681}" srcId="{694EE6D4-0E72-4931-813B-386216A514A3}" destId="{C6CB518E-988E-4629-ADCA-1EB555F9C3AF}" srcOrd="2" destOrd="0" parTransId="{813A3852-B5E3-4C6C-A9E6-4BC653B38DB8}" sibTransId="{0A93EE35-0F66-4847-8E86-9EC0D810427C}"/>
    <dgm:cxn modelId="{E5B5E74B-686F-49A9-8524-1F29D1C03FBA}" srcId="{694EE6D4-0E72-4931-813B-386216A514A3}" destId="{7518C587-20E0-4609-B194-B3558D90A697}" srcOrd="1" destOrd="0" parTransId="{CC35A9A6-ED1C-4125-AF3D-A92E6A304098}" sibTransId="{06737069-26B6-47FB-A005-8414241345E5}"/>
    <dgm:cxn modelId="{FC2CEB4B-A959-4BBE-876C-11D03C71F8D2}" type="presOf" srcId="{06737069-26B6-47FB-A005-8414241345E5}" destId="{87CD6446-EF89-437B-989E-2385FD0BE1C5}" srcOrd="0" destOrd="0" presId="urn:microsoft.com/office/officeart/2005/8/layout/process1"/>
    <dgm:cxn modelId="{058BE7B8-A4E3-448F-A06B-38583FE315FD}" type="presOf" srcId="{C6CB518E-988E-4629-ADCA-1EB555F9C3AF}" destId="{A9F3A659-498E-4DC8-AD4C-D25EF642D2C3}" srcOrd="0" destOrd="0" presId="urn:microsoft.com/office/officeart/2005/8/layout/process1"/>
    <dgm:cxn modelId="{B71FBEFF-D29B-4875-94C6-7850DDC34B7C}" srcId="{694EE6D4-0E72-4931-813B-386216A514A3}" destId="{6FB21D07-86FD-4562-A339-D818D8EE8C1A}" srcOrd="0" destOrd="0" parTransId="{AADDD43E-3391-41AB-AC8E-74ECB1026320}" sibTransId="{8B4DA71B-27E5-4EB9-AA5E-A3AB641C71F7}"/>
    <dgm:cxn modelId="{0DF4C40D-89F1-4D5E-9B54-F945B8B16B98}" type="presOf" srcId="{694EE6D4-0E72-4931-813B-386216A514A3}" destId="{F8DC1F97-A3BF-410B-A85F-7B435BD52360}" srcOrd="0" destOrd="0" presId="urn:microsoft.com/office/officeart/2005/8/layout/process1"/>
    <dgm:cxn modelId="{CE34F23C-3CCE-4621-8D6B-E1104DB1D05B}" type="presParOf" srcId="{F8DC1F97-A3BF-410B-A85F-7B435BD52360}" destId="{53401F98-4642-4E9B-B399-65A175230366}" srcOrd="0" destOrd="0" presId="urn:microsoft.com/office/officeart/2005/8/layout/process1"/>
    <dgm:cxn modelId="{D266AB96-E707-4090-A965-00DDE256E2CA}" type="presParOf" srcId="{F8DC1F97-A3BF-410B-A85F-7B435BD52360}" destId="{CDE841CB-FC4A-4E25-BE11-5DEAEEAF1612}" srcOrd="1" destOrd="0" presId="urn:microsoft.com/office/officeart/2005/8/layout/process1"/>
    <dgm:cxn modelId="{06B75492-A333-4936-945D-77796AE02DE4}" type="presParOf" srcId="{CDE841CB-FC4A-4E25-BE11-5DEAEEAF1612}" destId="{3E1B95FC-585E-43FA-B2C1-40CEE9066E7A}" srcOrd="0" destOrd="0" presId="urn:microsoft.com/office/officeart/2005/8/layout/process1"/>
    <dgm:cxn modelId="{16C8E88E-BBA1-41CC-87A1-9508270E6EC4}" type="presParOf" srcId="{F8DC1F97-A3BF-410B-A85F-7B435BD52360}" destId="{15F56F1B-BB6E-4FE5-BE46-9E6483944E20}" srcOrd="2" destOrd="0" presId="urn:microsoft.com/office/officeart/2005/8/layout/process1"/>
    <dgm:cxn modelId="{2B2E1409-9D20-43CF-9D66-65D9AECA1FB4}" type="presParOf" srcId="{F8DC1F97-A3BF-410B-A85F-7B435BD52360}" destId="{87CD6446-EF89-437B-989E-2385FD0BE1C5}" srcOrd="3" destOrd="0" presId="urn:microsoft.com/office/officeart/2005/8/layout/process1"/>
    <dgm:cxn modelId="{93E8D88A-6224-4564-AF51-906CEBAFFA9E}" type="presParOf" srcId="{87CD6446-EF89-437B-989E-2385FD0BE1C5}" destId="{124BB8AB-81B0-4825-9260-65F9E206FFE5}" srcOrd="0" destOrd="0" presId="urn:microsoft.com/office/officeart/2005/8/layout/process1"/>
    <dgm:cxn modelId="{896E336C-42C9-47D5-A4FC-1B4CB82ABFA1}" type="presParOf" srcId="{F8DC1F97-A3BF-410B-A85F-7B435BD52360}" destId="{A9F3A659-498E-4DC8-AD4C-D25EF642D2C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B20E712-D188-4DBE-9B2F-142B8E1DB3BF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D827D1-8B26-401F-A4A3-366011C1099F}">
      <dgm:prSet/>
      <dgm:spPr/>
      <dgm:t>
        <a:bodyPr/>
        <a:lstStyle/>
        <a:p>
          <a:pPr rtl="0"/>
          <a:r>
            <a:rPr lang="en-US" dirty="0" smtClean="0">
              <a:solidFill>
                <a:schemeClr val="bg1"/>
              </a:solidFill>
            </a:rPr>
            <a:t>50% fiction 50% nonfiction</a:t>
          </a:r>
          <a:endParaRPr lang="en-US" dirty="0">
            <a:solidFill>
              <a:schemeClr val="bg1"/>
            </a:solidFill>
          </a:endParaRPr>
        </a:p>
      </dgm:t>
    </dgm:pt>
    <dgm:pt modelId="{97F676DE-5C89-4D09-9BEF-0DFCDBCC8F81}" type="parTrans" cxnId="{A8BDC1B1-22F9-4ADA-8D92-44E64851AAC1}">
      <dgm:prSet/>
      <dgm:spPr/>
      <dgm:t>
        <a:bodyPr/>
        <a:lstStyle/>
        <a:p>
          <a:endParaRPr lang="en-US"/>
        </a:p>
      </dgm:t>
    </dgm:pt>
    <dgm:pt modelId="{0EE9F589-6842-466F-B204-2BFFBF3D4BBF}" type="sibTrans" cxnId="{A8BDC1B1-22F9-4ADA-8D92-44E64851AAC1}">
      <dgm:prSet/>
      <dgm:spPr/>
      <dgm:t>
        <a:bodyPr/>
        <a:lstStyle/>
        <a:p>
          <a:endParaRPr lang="en-US"/>
        </a:p>
      </dgm:t>
    </dgm:pt>
    <dgm:pt modelId="{F131ECBC-AE8B-4B52-A296-6E5695845704}">
      <dgm:prSet/>
      <dgm:spPr/>
      <dgm:t>
        <a:bodyPr/>
        <a:lstStyle/>
        <a:p>
          <a:pPr rtl="0"/>
          <a:r>
            <a:rPr lang="en-US" dirty="0" smtClean="0">
              <a:solidFill>
                <a:schemeClr val="bg1"/>
              </a:solidFill>
            </a:rPr>
            <a:t>40% fiction 60% nonfiction</a:t>
          </a:r>
          <a:endParaRPr lang="en-US" dirty="0">
            <a:solidFill>
              <a:schemeClr val="bg1"/>
            </a:solidFill>
          </a:endParaRPr>
        </a:p>
      </dgm:t>
    </dgm:pt>
    <dgm:pt modelId="{E2C3F8AE-977D-4FFD-ABA6-9B6FCFC1D519}" type="parTrans" cxnId="{5A78C8C2-18A6-41BD-8273-843725090C29}">
      <dgm:prSet/>
      <dgm:spPr/>
      <dgm:t>
        <a:bodyPr/>
        <a:lstStyle/>
        <a:p>
          <a:endParaRPr lang="en-US"/>
        </a:p>
      </dgm:t>
    </dgm:pt>
    <dgm:pt modelId="{0F36E716-6205-4C3B-AC40-4C06FCAC5FAC}" type="sibTrans" cxnId="{5A78C8C2-18A6-41BD-8273-843725090C29}">
      <dgm:prSet/>
      <dgm:spPr/>
      <dgm:t>
        <a:bodyPr/>
        <a:lstStyle/>
        <a:p>
          <a:endParaRPr lang="en-US"/>
        </a:p>
      </dgm:t>
    </dgm:pt>
    <dgm:pt modelId="{2FC966DD-411D-4A7A-B6E8-27DC99A21CBF}">
      <dgm:prSet/>
      <dgm:spPr/>
      <dgm:t>
        <a:bodyPr/>
        <a:lstStyle/>
        <a:p>
          <a:pPr rtl="0"/>
          <a:r>
            <a:rPr lang="en-US" dirty="0" smtClean="0">
              <a:solidFill>
                <a:schemeClr val="bg1"/>
              </a:solidFill>
            </a:rPr>
            <a:t>20% fiction 80% nonfiction </a:t>
          </a:r>
          <a:endParaRPr lang="en-US" dirty="0">
            <a:solidFill>
              <a:schemeClr val="bg1"/>
            </a:solidFill>
          </a:endParaRPr>
        </a:p>
      </dgm:t>
    </dgm:pt>
    <dgm:pt modelId="{5A1F9463-3C29-473E-BEA7-0C9C56BA9642}" type="parTrans" cxnId="{E1DD1010-CDDC-41D2-A32D-88CF95B858BC}">
      <dgm:prSet/>
      <dgm:spPr/>
      <dgm:t>
        <a:bodyPr/>
        <a:lstStyle/>
        <a:p>
          <a:endParaRPr lang="en-US"/>
        </a:p>
      </dgm:t>
    </dgm:pt>
    <dgm:pt modelId="{B2BC4862-3471-46A9-8B3D-B90DB1F4836C}" type="sibTrans" cxnId="{E1DD1010-CDDC-41D2-A32D-88CF95B858BC}">
      <dgm:prSet/>
      <dgm:spPr/>
      <dgm:t>
        <a:bodyPr/>
        <a:lstStyle/>
        <a:p>
          <a:endParaRPr lang="en-US"/>
        </a:p>
      </dgm:t>
    </dgm:pt>
    <dgm:pt modelId="{10F444D8-1172-4996-BB97-4125A07225D2}" type="pres">
      <dgm:prSet presAssocID="{9B20E712-D188-4DBE-9B2F-142B8E1DB3B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33C48D3-AF41-4BBB-A640-6A586DB43162}" type="pres">
      <dgm:prSet presAssocID="{C5D827D1-8B26-401F-A4A3-366011C1099F}" presName="composite" presStyleCnt="0"/>
      <dgm:spPr/>
    </dgm:pt>
    <dgm:pt modelId="{ADF04586-2483-49E8-8310-AD526A4FEFEE}" type="pres">
      <dgm:prSet presAssocID="{C5D827D1-8B26-401F-A4A3-366011C1099F}" presName="LShape" presStyleLbl="alignNode1" presStyleIdx="0" presStyleCnt="5"/>
      <dgm:spPr/>
    </dgm:pt>
    <dgm:pt modelId="{9AE9425A-0CDC-45A7-B57D-099DC7550671}" type="pres">
      <dgm:prSet presAssocID="{C5D827D1-8B26-401F-A4A3-366011C1099F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D9474E-81C0-488F-9D69-1725E62B2AC5}" type="pres">
      <dgm:prSet presAssocID="{C5D827D1-8B26-401F-A4A3-366011C1099F}" presName="Triangle" presStyleLbl="alignNode1" presStyleIdx="1" presStyleCnt="5"/>
      <dgm:spPr/>
    </dgm:pt>
    <dgm:pt modelId="{A2BD9EA4-9430-4D4D-A441-C3EFEA434825}" type="pres">
      <dgm:prSet presAssocID="{0EE9F589-6842-466F-B204-2BFFBF3D4BBF}" presName="sibTrans" presStyleCnt="0"/>
      <dgm:spPr/>
    </dgm:pt>
    <dgm:pt modelId="{68A55CDB-6D89-4C4D-880C-DF6A9F84B028}" type="pres">
      <dgm:prSet presAssocID="{0EE9F589-6842-466F-B204-2BFFBF3D4BBF}" presName="space" presStyleCnt="0"/>
      <dgm:spPr/>
    </dgm:pt>
    <dgm:pt modelId="{70DE2C37-4CEB-4C82-A2CE-B5D888DB0F62}" type="pres">
      <dgm:prSet presAssocID="{F131ECBC-AE8B-4B52-A296-6E5695845704}" presName="composite" presStyleCnt="0"/>
      <dgm:spPr/>
    </dgm:pt>
    <dgm:pt modelId="{32DA605F-0193-4E02-AB3E-495F9F15F1C6}" type="pres">
      <dgm:prSet presAssocID="{F131ECBC-AE8B-4B52-A296-6E5695845704}" presName="LShape" presStyleLbl="alignNode1" presStyleIdx="2" presStyleCnt="5"/>
      <dgm:spPr/>
    </dgm:pt>
    <dgm:pt modelId="{A194CB10-DB88-476A-AF28-DDAA5091F926}" type="pres">
      <dgm:prSet presAssocID="{F131ECBC-AE8B-4B52-A296-6E5695845704}" presName="ParentText" presStyleLbl="revTx" presStyleIdx="1" presStyleCnt="3" custScaleX="933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2E139F-50E5-41B3-B8B1-C785D25E4EF6}" type="pres">
      <dgm:prSet presAssocID="{F131ECBC-AE8B-4B52-A296-6E5695845704}" presName="Triangle" presStyleLbl="alignNode1" presStyleIdx="3" presStyleCnt="5"/>
      <dgm:spPr/>
    </dgm:pt>
    <dgm:pt modelId="{332D8F26-660D-424E-BCE1-B5B40DDFD7E7}" type="pres">
      <dgm:prSet presAssocID="{0F36E716-6205-4C3B-AC40-4C06FCAC5FAC}" presName="sibTrans" presStyleCnt="0"/>
      <dgm:spPr/>
    </dgm:pt>
    <dgm:pt modelId="{323BCB21-C851-4DA7-80E4-BAA2B5B9C41F}" type="pres">
      <dgm:prSet presAssocID="{0F36E716-6205-4C3B-AC40-4C06FCAC5FAC}" presName="space" presStyleCnt="0"/>
      <dgm:spPr/>
    </dgm:pt>
    <dgm:pt modelId="{89FA1168-E487-42A9-AE57-5E394418FA13}" type="pres">
      <dgm:prSet presAssocID="{2FC966DD-411D-4A7A-B6E8-27DC99A21CBF}" presName="composite" presStyleCnt="0"/>
      <dgm:spPr/>
    </dgm:pt>
    <dgm:pt modelId="{5B2291F0-1A9D-4FCA-8CCF-578A8179A952}" type="pres">
      <dgm:prSet presAssocID="{2FC966DD-411D-4A7A-B6E8-27DC99A21CBF}" presName="LShape" presStyleLbl="alignNode1" presStyleIdx="4" presStyleCnt="5"/>
      <dgm:spPr/>
    </dgm:pt>
    <dgm:pt modelId="{EF960EE1-14C1-4338-9AD1-7AFC307E1FBD}" type="pres">
      <dgm:prSet presAssocID="{2FC966DD-411D-4A7A-B6E8-27DC99A21CBF}" presName="ParentText" presStyleLbl="revTx" presStyleIdx="2" presStyleCnt="3" custScaleX="953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AE22119-3973-4978-8D4B-E6E7AC0C07C6}" type="presOf" srcId="{F131ECBC-AE8B-4B52-A296-6E5695845704}" destId="{A194CB10-DB88-476A-AF28-DDAA5091F926}" srcOrd="0" destOrd="0" presId="urn:microsoft.com/office/officeart/2009/3/layout/StepUpProcess"/>
    <dgm:cxn modelId="{E1DD1010-CDDC-41D2-A32D-88CF95B858BC}" srcId="{9B20E712-D188-4DBE-9B2F-142B8E1DB3BF}" destId="{2FC966DD-411D-4A7A-B6E8-27DC99A21CBF}" srcOrd="2" destOrd="0" parTransId="{5A1F9463-3C29-473E-BEA7-0C9C56BA9642}" sibTransId="{B2BC4862-3471-46A9-8B3D-B90DB1F4836C}"/>
    <dgm:cxn modelId="{A8BDC1B1-22F9-4ADA-8D92-44E64851AAC1}" srcId="{9B20E712-D188-4DBE-9B2F-142B8E1DB3BF}" destId="{C5D827D1-8B26-401F-A4A3-366011C1099F}" srcOrd="0" destOrd="0" parTransId="{97F676DE-5C89-4D09-9BEF-0DFCDBCC8F81}" sibTransId="{0EE9F589-6842-466F-B204-2BFFBF3D4BBF}"/>
    <dgm:cxn modelId="{E9BBC5F7-1F2A-4BD5-8C9E-E66CE7527178}" type="presOf" srcId="{C5D827D1-8B26-401F-A4A3-366011C1099F}" destId="{9AE9425A-0CDC-45A7-B57D-099DC7550671}" srcOrd="0" destOrd="0" presId="urn:microsoft.com/office/officeart/2009/3/layout/StepUpProcess"/>
    <dgm:cxn modelId="{5A78C8C2-18A6-41BD-8273-843725090C29}" srcId="{9B20E712-D188-4DBE-9B2F-142B8E1DB3BF}" destId="{F131ECBC-AE8B-4B52-A296-6E5695845704}" srcOrd="1" destOrd="0" parTransId="{E2C3F8AE-977D-4FFD-ABA6-9B6FCFC1D519}" sibTransId="{0F36E716-6205-4C3B-AC40-4C06FCAC5FAC}"/>
    <dgm:cxn modelId="{8F68E0B3-C81C-428A-9294-F2E3A9AFD441}" type="presOf" srcId="{2FC966DD-411D-4A7A-B6E8-27DC99A21CBF}" destId="{EF960EE1-14C1-4338-9AD1-7AFC307E1FBD}" srcOrd="0" destOrd="0" presId="urn:microsoft.com/office/officeart/2009/3/layout/StepUpProcess"/>
    <dgm:cxn modelId="{08F6989A-673D-4057-8890-34F243FACAA4}" type="presOf" srcId="{9B20E712-D188-4DBE-9B2F-142B8E1DB3BF}" destId="{10F444D8-1172-4996-BB97-4125A07225D2}" srcOrd="0" destOrd="0" presId="urn:microsoft.com/office/officeart/2009/3/layout/StepUpProcess"/>
    <dgm:cxn modelId="{B361A1A4-96BD-401E-B35E-8E12FD097CE6}" type="presParOf" srcId="{10F444D8-1172-4996-BB97-4125A07225D2}" destId="{D33C48D3-AF41-4BBB-A640-6A586DB43162}" srcOrd="0" destOrd="0" presId="urn:microsoft.com/office/officeart/2009/3/layout/StepUpProcess"/>
    <dgm:cxn modelId="{77F12426-1729-45FB-91B0-0D5DD1AF4EF4}" type="presParOf" srcId="{D33C48D3-AF41-4BBB-A640-6A586DB43162}" destId="{ADF04586-2483-49E8-8310-AD526A4FEFEE}" srcOrd="0" destOrd="0" presId="urn:microsoft.com/office/officeart/2009/3/layout/StepUpProcess"/>
    <dgm:cxn modelId="{A07A4580-D505-44C4-BAE0-B4E10FA314F9}" type="presParOf" srcId="{D33C48D3-AF41-4BBB-A640-6A586DB43162}" destId="{9AE9425A-0CDC-45A7-B57D-099DC7550671}" srcOrd="1" destOrd="0" presId="urn:microsoft.com/office/officeart/2009/3/layout/StepUpProcess"/>
    <dgm:cxn modelId="{1481035F-2086-45F6-856C-567CDD2DC3E8}" type="presParOf" srcId="{D33C48D3-AF41-4BBB-A640-6A586DB43162}" destId="{A3D9474E-81C0-488F-9D69-1725E62B2AC5}" srcOrd="2" destOrd="0" presId="urn:microsoft.com/office/officeart/2009/3/layout/StepUpProcess"/>
    <dgm:cxn modelId="{8F5E8395-ECE8-4AA6-89CC-C9B12AFF4146}" type="presParOf" srcId="{10F444D8-1172-4996-BB97-4125A07225D2}" destId="{A2BD9EA4-9430-4D4D-A441-C3EFEA434825}" srcOrd="1" destOrd="0" presId="urn:microsoft.com/office/officeart/2009/3/layout/StepUpProcess"/>
    <dgm:cxn modelId="{2085FCFA-10A6-4B39-A5F7-8CAB9F5CF550}" type="presParOf" srcId="{A2BD9EA4-9430-4D4D-A441-C3EFEA434825}" destId="{68A55CDB-6D89-4C4D-880C-DF6A9F84B028}" srcOrd="0" destOrd="0" presId="urn:microsoft.com/office/officeart/2009/3/layout/StepUpProcess"/>
    <dgm:cxn modelId="{57D65E3D-6AF9-4937-B134-D7C9645C5876}" type="presParOf" srcId="{10F444D8-1172-4996-BB97-4125A07225D2}" destId="{70DE2C37-4CEB-4C82-A2CE-B5D888DB0F62}" srcOrd="2" destOrd="0" presId="urn:microsoft.com/office/officeart/2009/3/layout/StepUpProcess"/>
    <dgm:cxn modelId="{95B5A891-7EB3-4C91-A4DC-E079DA3CF118}" type="presParOf" srcId="{70DE2C37-4CEB-4C82-A2CE-B5D888DB0F62}" destId="{32DA605F-0193-4E02-AB3E-495F9F15F1C6}" srcOrd="0" destOrd="0" presId="urn:microsoft.com/office/officeart/2009/3/layout/StepUpProcess"/>
    <dgm:cxn modelId="{99E5F8EF-017A-49E6-9974-D4BBD32D9FE3}" type="presParOf" srcId="{70DE2C37-4CEB-4C82-A2CE-B5D888DB0F62}" destId="{A194CB10-DB88-476A-AF28-DDAA5091F926}" srcOrd="1" destOrd="0" presId="urn:microsoft.com/office/officeart/2009/3/layout/StepUpProcess"/>
    <dgm:cxn modelId="{2F14B402-097A-4683-89F4-C6A8111380BC}" type="presParOf" srcId="{70DE2C37-4CEB-4C82-A2CE-B5D888DB0F62}" destId="{A32E139F-50E5-41B3-B8B1-C785D25E4EF6}" srcOrd="2" destOrd="0" presId="urn:microsoft.com/office/officeart/2009/3/layout/StepUpProcess"/>
    <dgm:cxn modelId="{7BE0AB14-E77A-4E39-B4CE-BC2683D34B9F}" type="presParOf" srcId="{10F444D8-1172-4996-BB97-4125A07225D2}" destId="{332D8F26-660D-424E-BCE1-B5B40DDFD7E7}" srcOrd="3" destOrd="0" presId="urn:microsoft.com/office/officeart/2009/3/layout/StepUpProcess"/>
    <dgm:cxn modelId="{4C620DFE-C6CA-4B8E-9810-A11F5E797216}" type="presParOf" srcId="{332D8F26-660D-424E-BCE1-B5B40DDFD7E7}" destId="{323BCB21-C851-4DA7-80E4-BAA2B5B9C41F}" srcOrd="0" destOrd="0" presId="urn:microsoft.com/office/officeart/2009/3/layout/StepUpProcess"/>
    <dgm:cxn modelId="{6E365CB9-EF0F-4298-A34A-F0094B9F8BF3}" type="presParOf" srcId="{10F444D8-1172-4996-BB97-4125A07225D2}" destId="{89FA1168-E487-42A9-AE57-5E394418FA13}" srcOrd="4" destOrd="0" presId="urn:microsoft.com/office/officeart/2009/3/layout/StepUpProcess"/>
    <dgm:cxn modelId="{23827443-D107-4B1A-B706-9E22BD3BEB85}" type="presParOf" srcId="{89FA1168-E487-42A9-AE57-5E394418FA13}" destId="{5B2291F0-1A9D-4FCA-8CCF-578A8179A952}" srcOrd="0" destOrd="0" presId="urn:microsoft.com/office/officeart/2009/3/layout/StepUpProcess"/>
    <dgm:cxn modelId="{C856734E-45E2-49C1-9AC0-0A74A5385CA7}" type="presParOf" srcId="{89FA1168-E487-42A9-AE57-5E394418FA13}" destId="{EF960EE1-14C1-4338-9AD1-7AFC307E1FB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0D2EE4F-0166-480A-81B9-58F3ECCAFA1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596A28-6FAD-445F-BACF-A6F9F4E1CF3D}">
      <dgm:prSet custT="1"/>
      <dgm:spPr/>
      <dgm:t>
        <a:bodyPr/>
        <a:lstStyle/>
        <a:p>
          <a:pPr rtl="0"/>
          <a:r>
            <a:rPr lang="en-US" sz="1600" dirty="0" smtClean="0"/>
            <a:t>Reading &amp; Writing Literacy Standards </a:t>
          </a:r>
          <a:endParaRPr lang="en-US" sz="1600" dirty="0"/>
        </a:p>
      </dgm:t>
    </dgm:pt>
    <dgm:pt modelId="{100CE434-B132-45AB-AFA2-541BCDF2F9FE}" type="parTrans" cxnId="{F33E3086-F349-475C-95DB-82832180B0AB}">
      <dgm:prSet/>
      <dgm:spPr/>
      <dgm:t>
        <a:bodyPr/>
        <a:lstStyle/>
        <a:p>
          <a:endParaRPr lang="en-US"/>
        </a:p>
      </dgm:t>
    </dgm:pt>
    <dgm:pt modelId="{8BBF93D1-7DB2-44E8-BF59-DCE9719570C1}" type="sibTrans" cxnId="{F33E3086-F349-475C-95DB-82832180B0AB}">
      <dgm:prSet/>
      <dgm:spPr/>
      <dgm:t>
        <a:bodyPr/>
        <a:lstStyle/>
        <a:p>
          <a:endParaRPr lang="en-US"/>
        </a:p>
      </dgm:t>
    </dgm:pt>
    <dgm:pt modelId="{725C4286-DBBB-48CD-8B9A-907ECECE0E6F}">
      <dgm:prSet custT="1"/>
      <dgm:spPr/>
      <dgm:t>
        <a:bodyPr/>
        <a:lstStyle/>
        <a:p>
          <a:pPr rtl="0"/>
          <a:r>
            <a:rPr lang="en-US" sz="1600" dirty="0" smtClean="0"/>
            <a:t>Depending on text rather than referring to it</a:t>
          </a:r>
          <a:endParaRPr lang="en-US" sz="1600" dirty="0"/>
        </a:p>
      </dgm:t>
    </dgm:pt>
    <dgm:pt modelId="{A456BBC9-921B-409E-AEF0-024F1682CA6A}" type="parTrans" cxnId="{584A7661-24FF-4D09-8834-99CCF385A73D}">
      <dgm:prSet/>
      <dgm:spPr/>
      <dgm:t>
        <a:bodyPr/>
        <a:lstStyle/>
        <a:p>
          <a:endParaRPr lang="en-US"/>
        </a:p>
      </dgm:t>
    </dgm:pt>
    <dgm:pt modelId="{4E572F47-64F0-45D6-B0DE-0AA7C83D8971}" type="sibTrans" cxnId="{584A7661-24FF-4D09-8834-99CCF385A73D}">
      <dgm:prSet/>
      <dgm:spPr/>
      <dgm:t>
        <a:bodyPr/>
        <a:lstStyle/>
        <a:p>
          <a:endParaRPr lang="en-US"/>
        </a:p>
      </dgm:t>
    </dgm:pt>
    <dgm:pt modelId="{60B03158-6B85-4AE4-9A91-BA1C9E2F1D5D}">
      <dgm:prSet custT="1"/>
      <dgm:spPr/>
      <dgm:t>
        <a:bodyPr/>
        <a:lstStyle/>
        <a:p>
          <a:pPr rtl="0"/>
          <a:r>
            <a:rPr lang="en-US" sz="1400" dirty="0" smtClean="0"/>
            <a:t>Think sophisticated non-fiction</a:t>
          </a:r>
          <a:endParaRPr lang="en-US" sz="1400" dirty="0"/>
        </a:p>
      </dgm:t>
    </dgm:pt>
    <dgm:pt modelId="{E89BA55D-0000-4A68-AA3D-968F3E105584}" type="parTrans" cxnId="{598E6636-3393-4F89-B152-2755B6D68722}">
      <dgm:prSet/>
      <dgm:spPr/>
      <dgm:t>
        <a:bodyPr/>
        <a:lstStyle/>
        <a:p>
          <a:endParaRPr lang="en-US"/>
        </a:p>
      </dgm:t>
    </dgm:pt>
    <dgm:pt modelId="{EC9A6508-C65C-4EA2-AA63-70ED5EAEE807}" type="sibTrans" cxnId="{598E6636-3393-4F89-B152-2755B6D68722}">
      <dgm:prSet/>
      <dgm:spPr/>
      <dgm:t>
        <a:bodyPr/>
        <a:lstStyle/>
        <a:p>
          <a:endParaRPr lang="en-US"/>
        </a:p>
      </dgm:t>
    </dgm:pt>
    <dgm:pt modelId="{324E0CEF-D31E-4844-8AE5-C3ADC43D25F4}">
      <dgm:prSet custT="1"/>
      <dgm:spPr/>
      <dgm:t>
        <a:bodyPr/>
        <a:lstStyle/>
        <a:p>
          <a:pPr rtl="0"/>
          <a:r>
            <a:rPr lang="en-US" sz="1800" dirty="0" smtClean="0"/>
            <a:t>Complement, not replace content standards</a:t>
          </a:r>
          <a:endParaRPr lang="en-US" sz="1800" dirty="0"/>
        </a:p>
      </dgm:t>
    </dgm:pt>
    <dgm:pt modelId="{9CF3BCB4-F77F-46B6-A875-62246594CB4D}" type="parTrans" cxnId="{309A6B7D-6A2F-4C8E-BEC7-471F3CE32743}">
      <dgm:prSet/>
      <dgm:spPr/>
      <dgm:t>
        <a:bodyPr/>
        <a:lstStyle/>
        <a:p>
          <a:endParaRPr lang="en-US"/>
        </a:p>
      </dgm:t>
    </dgm:pt>
    <dgm:pt modelId="{23E5BD74-700E-4304-AFB0-6EB4BC984B41}" type="sibTrans" cxnId="{309A6B7D-6A2F-4C8E-BEC7-471F3CE32743}">
      <dgm:prSet/>
      <dgm:spPr/>
      <dgm:t>
        <a:bodyPr/>
        <a:lstStyle/>
        <a:p>
          <a:endParaRPr lang="en-US"/>
        </a:p>
      </dgm:t>
    </dgm:pt>
    <dgm:pt modelId="{2316D11B-ECEC-4DE3-A478-B5015FD7DF36}">
      <dgm:prSet custT="1"/>
      <dgm:spPr/>
      <dgm:t>
        <a:bodyPr/>
        <a:lstStyle/>
        <a:p>
          <a:r>
            <a:rPr lang="en-US" sz="1600" dirty="0" smtClean="0"/>
            <a:t>Read</a:t>
          </a:r>
          <a:r>
            <a:rPr lang="en-US" sz="1600" baseline="0" dirty="0" smtClean="0"/>
            <a:t> a president’s speech &amp; write a response</a:t>
          </a:r>
          <a:endParaRPr lang="en-US" sz="1600" dirty="0"/>
        </a:p>
      </dgm:t>
    </dgm:pt>
    <dgm:pt modelId="{0AF9BC95-0778-4D11-A04C-18FEAE099EF3}" type="parTrans" cxnId="{4FDEE8AA-ED2B-4B15-9B42-7F99A0CEA0B7}">
      <dgm:prSet/>
      <dgm:spPr/>
      <dgm:t>
        <a:bodyPr/>
        <a:lstStyle/>
        <a:p>
          <a:endParaRPr lang="en-US"/>
        </a:p>
      </dgm:t>
    </dgm:pt>
    <dgm:pt modelId="{BB258D40-8526-4491-8B78-31B9D7638116}" type="sibTrans" cxnId="{4FDEE8AA-ED2B-4B15-9B42-7F99A0CEA0B7}">
      <dgm:prSet/>
      <dgm:spPr/>
      <dgm:t>
        <a:bodyPr/>
        <a:lstStyle/>
        <a:p>
          <a:endParaRPr lang="en-US"/>
        </a:p>
      </dgm:t>
    </dgm:pt>
    <dgm:pt modelId="{79D3F44B-52B2-4F47-9A26-7AD575540230}">
      <dgm:prSet custT="1"/>
      <dgm:spPr/>
      <dgm:t>
        <a:bodyPr/>
        <a:lstStyle/>
        <a:p>
          <a:r>
            <a:rPr lang="en-US" sz="1600" dirty="0" smtClean="0"/>
            <a:t>Read scientific papers &amp; write an analysis</a:t>
          </a:r>
          <a:endParaRPr lang="en-US" sz="1600" dirty="0"/>
        </a:p>
      </dgm:t>
    </dgm:pt>
    <dgm:pt modelId="{B76953F1-E18F-4927-A4AF-823E16D72355}" type="parTrans" cxnId="{A86EF020-4121-47BB-9B84-440814E1F4B1}">
      <dgm:prSet/>
      <dgm:spPr/>
      <dgm:t>
        <a:bodyPr/>
        <a:lstStyle/>
        <a:p>
          <a:endParaRPr lang="en-US"/>
        </a:p>
      </dgm:t>
    </dgm:pt>
    <dgm:pt modelId="{5944F29F-CF83-43F9-8DC0-7A38C5DA678A}" type="sibTrans" cxnId="{A86EF020-4121-47BB-9B84-440814E1F4B1}">
      <dgm:prSet/>
      <dgm:spPr/>
      <dgm:t>
        <a:bodyPr/>
        <a:lstStyle/>
        <a:p>
          <a:endParaRPr lang="en-US"/>
        </a:p>
      </dgm:t>
    </dgm:pt>
    <dgm:pt modelId="{51DBEBC3-5E1A-4DEC-BF45-84E323EA8AA1}">
      <dgm:prSet/>
      <dgm:spPr/>
      <dgm:t>
        <a:bodyPr/>
        <a:lstStyle/>
        <a:p>
          <a:pPr rtl="0"/>
          <a:r>
            <a:rPr lang="en-US" dirty="0" smtClean="0"/>
            <a:t>Analyze and evaluate texts within disciplines</a:t>
          </a:r>
          <a:endParaRPr lang="en-US" dirty="0"/>
        </a:p>
      </dgm:t>
    </dgm:pt>
    <dgm:pt modelId="{907F2686-23DD-411E-A7D0-8A449F8C36BB}" type="parTrans" cxnId="{57CCA12E-54BA-4E58-B340-0D91E6179B88}">
      <dgm:prSet/>
      <dgm:spPr/>
      <dgm:t>
        <a:bodyPr/>
        <a:lstStyle/>
        <a:p>
          <a:endParaRPr lang="en-US"/>
        </a:p>
      </dgm:t>
    </dgm:pt>
    <dgm:pt modelId="{D1F0471A-7E52-4D67-8810-71BEB4C58CF7}" type="sibTrans" cxnId="{57CCA12E-54BA-4E58-B340-0D91E6179B88}">
      <dgm:prSet/>
      <dgm:spPr/>
      <dgm:t>
        <a:bodyPr/>
        <a:lstStyle/>
        <a:p>
          <a:endParaRPr lang="en-US"/>
        </a:p>
      </dgm:t>
    </dgm:pt>
    <dgm:pt modelId="{F07E3531-1F67-451A-B690-118E931E1CD9}">
      <dgm:prSet/>
      <dgm:spPr/>
      <dgm:t>
        <a:bodyPr/>
        <a:lstStyle/>
        <a:p>
          <a:pPr rtl="0"/>
          <a:r>
            <a:rPr lang="en-US" dirty="0" smtClean="0"/>
            <a:t>Gain knowledge from texts that convey complex information through diagrams, charts, evidence, &amp; illustrations</a:t>
          </a:r>
          <a:endParaRPr lang="en-US" dirty="0"/>
        </a:p>
      </dgm:t>
    </dgm:pt>
    <dgm:pt modelId="{A8EBB470-A34E-41C5-8385-AE3EF15F5A02}" type="parTrans" cxnId="{B72AB563-41D0-4251-A68C-60B6047F682C}">
      <dgm:prSet/>
      <dgm:spPr/>
      <dgm:t>
        <a:bodyPr/>
        <a:lstStyle/>
        <a:p>
          <a:endParaRPr lang="en-US"/>
        </a:p>
      </dgm:t>
    </dgm:pt>
    <dgm:pt modelId="{885DC63F-A939-4110-90D1-629281662942}" type="sibTrans" cxnId="{B72AB563-41D0-4251-A68C-60B6047F682C}">
      <dgm:prSet/>
      <dgm:spPr/>
      <dgm:t>
        <a:bodyPr/>
        <a:lstStyle/>
        <a:p>
          <a:endParaRPr lang="en-US"/>
        </a:p>
      </dgm:t>
    </dgm:pt>
    <dgm:pt modelId="{C3CC4808-3285-44FC-BC03-96A1D1B9F379}" type="pres">
      <dgm:prSet presAssocID="{70D2EE4F-0166-480A-81B9-58F3ECCAFA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573957-62CA-4018-9347-E1EA57AC5480}" type="pres">
      <dgm:prSet presAssocID="{9F596A28-6FAD-445F-BACF-A6F9F4E1CF3D}" presName="composite" presStyleCnt="0"/>
      <dgm:spPr/>
    </dgm:pt>
    <dgm:pt modelId="{22B9A702-D4E4-46AB-B2DC-3D28C485990C}" type="pres">
      <dgm:prSet presAssocID="{9F596A28-6FAD-445F-BACF-A6F9F4E1CF3D}" presName="parTx" presStyleLbl="alignNode1" presStyleIdx="0" presStyleCnt="3" custScaleY="166962" custLinFactNeighborX="-103" custLinFactNeighborY="-422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5FE23E-667D-4981-A99C-001F9FC45599}" type="pres">
      <dgm:prSet presAssocID="{9F596A28-6FAD-445F-BACF-A6F9F4E1CF3D}" presName="desTx" presStyleLbl="alignAccFollowNode1" presStyleIdx="0" presStyleCnt="3" custScaleY="82326" custLinFactNeighborX="-103" custLinFactNeighborY="-86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F2328D-32FE-402B-AB0A-E0DFD65C62BB}" type="pres">
      <dgm:prSet presAssocID="{8BBF93D1-7DB2-44E8-BF59-DCE9719570C1}" presName="space" presStyleCnt="0"/>
      <dgm:spPr/>
    </dgm:pt>
    <dgm:pt modelId="{E502AE29-6990-4FE4-8EFB-102E31653CF1}" type="pres">
      <dgm:prSet presAssocID="{725C4286-DBBB-48CD-8B9A-907ECECE0E6F}" presName="composite" presStyleCnt="0"/>
      <dgm:spPr/>
    </dgm:pt>
    <dgm:pt modelId="{A1B27E2F-1602-43E5-911A-4328DCBEBF29}" type="pres">
      <dgm:prSet presAssocID="{725C4286-DBBB-48CD-8B9A-907ECECE0E6F}" presName="parTx" presStyleLbl="alignNode1" presStyleIdx="1" presStyleCnt="3" custScaleY="166710" custLinFactNeighborX="-1931" custLinFactNeighborY="-426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FB3EC8-B788-44F9-985C-0A063BDA9C7A}" type="pres">
      <dgm:prSet presAssocID="{725C4286-DBBB-48CD-8B9A-907ECECE0E6F}" presName="desTx" presStyleLbl="alignAccFollowNode1" presStyleIdx="1" presStyleCnt="3" custScaleY="81984" custLinFactNeighborX="-1931" custLinFactNeighborY="-88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DB331F-5D6E-4C34-948C-DF58C0D47021}" type="pres">
      <dgm:prSet presAssocID="{4E572F47-64F0-45D6-B0DE-0AA7C83D8971}" presName="space" presStyleCnt="0"/>
      <dgm:spPr/>
    </dgm:pt>
    <dgm:pt modelId="{1B032DFD-F6A8-4C34-BD86-4017D2447C44}" type="pres">
      <dgm:prSet presAssocID="{60B03158-6B85-4AE4-9A91-BA1C9E2F1D5D}" presName="composite" presStyleCnt="0"/>
      <dgm:spPr/>
    </dgm:pt>
    <dgm:pt modelId="{548E6DF8-26BA-47B7-8F41-BA4F924A6E14}" type="pres">
      <dgm:prSet presAssocID="{60B03158-6B85-4AE4-9A91-BA1C9E2F1D5D}" presName="parTx" presStyleLbl="alignNode1" presStyleIdx="2" presStyleCnt="3" custScaleY="167552" custLinFactNeighborX="-182" custLinFactNeighborY="-336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AECC97-EC65-4637-8A41-725CD681D7F3}" type="pres">
      <dgm:prSet presAssocID="{60B03158-6B85-4AE4-9A91-BA1C9E2F1D5D}" presName="desTx" presStyleLbl="alignAccFollowNode1" presStyleIdx="2" presStyleCnt="3" custScaleY="83666" custLinFactNeighborX="395" custLinFactNeighborY="-57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4A3D07-2403-48BB-9B7B-665B9F87CA50}" type="presOf" srcId="{60B03158-6B85-4AE4-9A91-BA1C9E2F1D5D}" destId="{548E6DF8-26BA-47B7-8F41-BA4F924A6E14}" srcOrd="0" destOrd="0" presId="urn:microsoft.com/office/officeart/2005/8/layout/hList1"/>
    <dgm:cxn modelId="{0A429E54-31F9-4E48-85CC-46C887A349B8}" type="presOf" srcId="{725C4286-DBBB-48CD-8B9A-907ECECE0E6F}" destId="{A1B27E2F-1602-43E5-911A-4328DCBEBF29}" srcOrd="0" destOrd="0" presId="urn:microsoft.com/office/officeart/2005/8/layout/hList1"/>
    <dgm:cxn modelId="{A86EF020-4121-47BB-9B84-440814E1F4B1}" srcId="{725C4286-DBBB-48CD-8B9A-907ECECE0E6F}" destId="{79D3F44B-52B2-4F47-9A26-7AD575540230}" srcOrd="1" destOrd="0" parTransId="{B76953F1-E18F-4927-A4AF-823E16D72355}" sibTransId="{5944F29F-CF83-43F9-8DC0-7A38C5DA678A}"/>
    <dgm:cxn modelId="{B72AB563-41D0-4251-A68C-60B6047F682C}" srcId="{60B03158-6B85-4AE4-9A91-BA1C9E2F1D5D}" destId="{F07E3531-1F67-451A-B690-118E931E1CD9}" srcOrd="1" destOrd="0" parTransId="{A8EBB470-A34E-41C5-8385-AE3EF15F5A02}" sibTransId="{885DC63F-A939-4110-90D1-629281662942}"/>
    <dgm:cxn modelId="{309A6B7D-6A2F-4C8E-BEC7-471F3CE32743}" srcId="{9F596A28-6FAD-445F-BACF-A6F9F4E1CF3D}" destId="{324E0CEF-D31E-4844-8AE5-C3ADC43D25F4}" srcOrd="0" destOrd="0" parTransId="{9CF3BCB4-F77F-46B6-A875-62246594CB4D}" sibTransId="{23E5BD74-700E-4304-AFB0-6EB4BC984B41}"/>
    <dgm:cxn modelId="{4B2B502B-75A3-4180-B7B5-935D8D95018A}" type="presOf" srcId="{9F596A28-6FAD-445F-BACF-A6F9F4E1CF3D}" destId="{22B9A702-D4E4-46AB-B2DC-3D28C485990C}" srcOrd="0" destOrd="0" presId="urn:microsoft.com/office/officeart/2005/8/layout/hList1"/>
    <dgm:cxn modelId="{D0F8E6EB-B295-454F-BA70-23965579A822}" type="presOf" srcId="{F07E3531-1F67-451A-B690-118E931E1CD9}" destId="{EEAECC97-EC65-4637-8A41-725CD681D7F3}" srcOrd="0" destOrd="1" presId="urn:microsoft.com/office/officeart/2005/8/layout/hList1"/>
    <dgm:cxn modelId="{584A7661-24FF-4D09-8834-99CCF385A73D}" srcId="{70D2EE4F-0166-480A-81B9-58F3ECCAFA1F}" destId="{725C4286-DBBB-48CD-8B9A-907ECECE0E6F}" srcOrd="1" destOrd="0" parTransId="{A456BBC9-921B-409E-AEF0-024F1682CA6A}" sibTransId="{4E572F47-64F0-45D6-B0DE-0AA7C83D8971}"/>
    <dgm:cxn modelId="{4FDEE8AA-ED2B-4B15-9B42-7F99A0CEA0B7}" srcId="{725C4286-DBBB-48CD-8B9A-907ECECE0E6F}" destId="{2316D11B-ECEC-4DE3-A478-B5015FD7DF36}" srcOrd="0" destOrd="0" parTransId="{0AF9BC95-0778-4D11-A04C-18FEAE099EF3}" sibTransId="{BB258D40-8526-4491-8B78-31B9D7638116}"/>
    <dgm:cxn modelId="{598E6636-3393-4F89-B152-2755B6D68722}" srcId="{70D2EE4F-0166-480A-81B9-58F3ECCAFA1F}" destId="{60B03158-6B85-4AE4-9A91-BA1C9E2F1D5D}" srcOrd="2" destOrd="0" parTransId="{E89BA55D-0000-4A68-AA3D-968F3E105584}" sibTransId="{EC9A6508-C65C-4EA2-AA63-70ED5EAEE807}"/>
    <dgm:cxn modelId="{9E3F5AFF-3F45-4095-A89A-C0DB8D3E1B9E}" type="presOf" srcId="{70D2EE4F-0166-480A-81B9-58F3ECCAFA1F}" destId="{C3CC4808-3285-44FC-BC03-96A1D1B9F379}" srcOrd="0" destOrd="0" presId="urn:microsoft.com/office/officeart/2005/8/layout/hList1"/>
    <dgm:cxn modelId="{57CCA12E-54BA-4E58-B340-0D91E6179B88}" srcId="{60B03158-6B85-4AE4-9A91-BA1C9E2F1D5D}" destId="{51DBEBC3-5E1A-4DEC-BF45-84E323EA8AA1}" srcOrd="0" destOrd="0" parTransId="{907F2686-23DD-411E-A7D0-8A449F8C36BB}" sibTransId="{D1F0471A-7E52-4D67-8810-71BEB4C58CF7}"/>
    <dgm:cxn modelId="{F6D8D4AC-9CD4-4B5A-97B3-E2BE6F4A4019}" type="presOf" srcId="{51DBEBC3-5E1A-4DEC-BF45-84E323EA8AA1}" destId="{EEAECC97-EC65-4637-8A41-725CD681D7F3}" srcOrd="0" destOrd="0" presId="urn:microsoft.com/office/officeart/2005/8/layout/hList1"/>
    <dgm:cxn modelId="{F33E3086-F349-475C-95DB-82832180B0AB}" srcId="{70D2EE4F-0166-480A-81B9-58F3ECCAFA1F}" destId="{9F596A28-6FAD-445F-BACF-A6F9F4E1CF3D}" srcOrd="0" destOrd="0" parTransId="{100CE434-B132-45AB-AFA2-541BCDF2F9FE}" sibTransId="{8BBF93D1-7DB2-44E8-BF59-DCE9719570C1}"/>
    <dgm:cxn modelId="{C7A9610D-D8E4-4AC2-9CDE-B41F7A1B663F}" type="presOf" srcId="{2316D11B-ECEC-4DE3-A478-B5015FD7DF36}" destId="{21FB3EC8-B788-44F9-985C-0A063BDA9C7A}" srcOrd="0" destOrd="0" presId="urn:microsoft.com/office/officeart/2005/8/layout/hList1"/>
    <dgm:cxn modelId="{EC43F6EC-BA7E-4164-8895-87398C0D6926}" type="presOf" srcId="{79D3F44B-52B2-4F47-9A26-7AD575540230}" destId="{21FB3EC8-B788-44F9-985C-0A063BDA9C7A}" srcOrd="0" destOrd="1" presId="urn:microsoft.com/office/officeart/2005/8/layout/hList1"/>
    <dgm:cxn modelId="{367ACABE-5404-4CF3-B09B-D223CC40D900}" type="presOf" srcId="{324E0CEF-D31E-4844-8AE5-C3ADC43D25F4}" destId="{2E5FE23E-667D-4981-A99C-001F9FC45599}" srcOrd="0" destOrd="0" presId="urn:microsoft.com/office/officeart/2005/8/layout/hList1"/>
    <dgm:cxn modelId="{C9478ABB-B0EF-401A-8C24-345649420130}" type="presParOf" srcId="{C3CC4808-3285-44FC-BC03-96A1D1B9F379}" destId="{B0573957-62CA-4018-9347-E1EA57AC5480}" srcOrd="0" destOrd="0" presId="urn:microsoft.com/office/officeart/2005/8/layout/hList1"/>
    <dgm:cxn modelId="{80BBF3C3-6C34-4903-8D68-01D75B4D222E}" type="presParOf" srcId="{B0573957-62CA-4018-9347-E1EA57AC5480}" destId="{22B9A702-D4E4-46AB-B2DC-3D28C485990C}" srcOrd="0" destOrd="0" presId="urn:microsoft.com/office/officeart/2005/8/layout/hList1"/>
    <dgm:cxn modelId="{B6CEF554-CD35-4121-8971-45A4627976CA}" type="presParOf" srcId="{B0573957-62CA-4018-9347-E1EA57AC5480}" destId="{2E5FE23E-667D-4981-A99C-001F9FC45599}" srcOrd="1" destOrd="0" presId="urn:microsoft.com/office/officeart/2005/8/layout/hList1"/>
    <dgm:cxn modelId="{1393C937-E73A-4B0F-81B5-4CC90D8822FA}" type="presParOf" srcId="{C3CC4808-3285-44FC-BC03-96A1D1B9F379}" destId="{6EF2328D-32FE-402B-AB0A-E0DFD65C62BB}" srcOrd="1" destOrd="0" presId="urn:microsoft.com/office/officeart/2005/8/layout/hList1"/>
    <dgm:cxn modelId="{58F5B4C3-5469-45B4-91D5-79C604B6ABF7}" type="presParOf" srcId="{C3CC4808-3285-44FC-BC03-96A1D1B9F379}" destId="{E502AE29-6990-4FE4-8EFB-102E31653CF1}" srcOrd="2" destOrd="0" presId="urn:microsoft.com/office/officeart/2005/8/layout/hList1"/>
    <dgm:cxn modelId="{E071160D-2D67-4EE3-B8EC-CA52ECAA116D}" type="presParOf" srcId="{E502AE29-6990-4FE4-8EFB-102E31653CF1}" destId="{A1B27E2F-1602-43E5-911A-4328DCBEBF29}" srcOrd="0" destOrd="0" presId="urn:microsoft.com/office/officeart/2005/8/layout/hList1"/>
    <dgm:cxn modelId="{23EBBAEF-BC88-4327-B5D9-EFEA569FB0E7}" type="presParOf" srcId="{E502AE29-6990-4FE4-8EFB-102E31653CF1}" destId="{21FB3EC8-B788-44F9-985C-0A063BDA9C7A}" srcOrd="1" destOrd="0" presId="urn:microsoft.com/office/officeart/2005/8/layout/hList1"/>
    <dgm:cxn modelId="{2E76CA43-5CFA-43A3-A87A-A9F95680925E}" type="presParOf" srcId="{C3CC4808-3285-44FC-BC03-96A1D1B9F379}" destId="{68DB331F-5D6E-4C34-948C-DF58C0D47021}" srcOrd="3" destOrd="0" presId="urn:microsoft.com/office/officeart/2005/8/layout/hList1"/>
    <dgm:cxn modelId="{1064CCB4-E403-4B01-B68F-89DDE67CE338}" type="presParOf" srcId="{C3CC4808-3285-44FC-BC03-96A1D1B9F379}" destId="{1B032DFD-F6A8-4C34-BD86-4017D2447C44}" srcOrd="4" destOrd="0" presId="urn:microsoft.com/office/officeart/2005/8/layout/hList1"/>
    <dgm:cxn modelId="{7C03A1B3-8A7E-46D4-B680-E352F6DE935F}" type="presParOf" srcId="{1B032DFD-F6A8-4C34-BD86-4017D2447C44}" destId="{548E6DF8-26BA-47B7-8F41-BA4F924A6E14}" srcOrd="0" destOrd="0" presId="urn:microsoft.com/office/officeart/2005/8/layout/hList1"/>
    <dgm:cxn modelId="{75517436-949C-4037-AAF3-E5BC32599C26}" type="presParOf" srcId="{1B032DFD-F6A8-4C34-BD86-4017D2447C44}" destId="{EEAECC97-EC65-4637-8A41-725CD681D7F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A8DD61B-CAFB-4855-B027-B8380A1A3B20}" type="doc">
      <dgm:prSet loTypeId="urn:microsoft.com/office/officeart/2008/layout/LinedLis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B18323-6AC1-41F0-A21F-92BC87681B3C}">
      <dgm:prSet/>
      <dgm:spPr/>
      <dgm:t>
        <a:bodyPr/>
        <a:lstStyle/>
        <a:p>
          <a:pPr rtl="0"/>
          <a:r>
            <a:rPr lang="en-US" dirty="0" smtClean="0">
              <a:solidFill>
                <a:schemeClr val="bg1"/>
              </a:solidFill>
            </a:rPr>
            <a:t>Increase in text complexity at each grade level</a:t>
          </a:r>
          <a:endParaRPr lang="en-US" dirty="0">
            <a:solidFill>
              <a:schemeClr val="bg1"/>
            </a:solidFill>
          </a:endParaRPr>
        </a:p>
      </dgm:t>
    </dgm:pt>
    <dgm:pt modelId="{43441CCD-E507-4223-B4F8-088571B45773}" type="parTrans" cxnId="{3BDCB79B-1C21-4A8C-BD59-2683D5207056}">
      <dgm:prSet/>
      <dgm:spPr/>
      <dgm:t>
        <a:bodyPr/>
        <a:lstStyle/>
        <a:p>
          <a:endParaRPr lang="en-US"/>
        </a:p>
      </dgm:t>
    </dgm:pt>
    <dgm:pt modelId="{B7C04414-94E2-47FE-82BC-240509B61BB4}" type="sibTrans" cxnId="{3BDCB79B-1C21-4A8C-BD59-2683D5207056}">
      <dgm:prSet/>
      <dgm:spPr/>
      <dgm:t>
        <a:bodyPr/>
        <a:lstStyle/>
        <a:p>
          <a:endParaRPr lang="en-US"/>
        </a:p>
      </dgm:t>
    </dgm:pt>
    <dgm:pt modelId="{87A2DD89-6562-439B-A6BE-9FDD3212B050}">
      <dgm:prSet/>
      <dgm:spPr/>
      <dgm:t>
        <a:bodyPr/>
        <a:lstStyle/>
        <a:p>
          <a:pPr rtl="0"/>
          <a:r>
            <a:rPr lang="en-US" dirty="0" smtClean="0">
              <a:solidFill>
                <a:schemeClr val="accent2"/>
              </a:solidFill>
            </a:rPr>
            <a:t>Qualitative</a:t>
          </a:r>
          <a:endParaRPr lang="en-US" dirty="0">
            <a:solidFill>
              <a:schemeClr val="accent2"/>
            </a:solidFill>
          </a:endParaRPr>
        </a:p>
      </dgm:t>
    </dgm:pt>
    <dgm:pt modelId="{F3BA6B17-5F43-4EDE-84EE-360A6E6EF5E1}" type="parTrans" cxnId="{DB0F1B65-2CD3-463C-979B-AB7B9BB3D8B8}">
      <dgm:prSet/>
      <dgm:spPr/>
      <dgm:t>
        <a:bodyPr/>
        <a:lstStyle/>
        <a:p>
          <a:endParaRPr lang="en-US"/>
        </a:p>
      </dgm:t>
    </dgm:pt>
    <dgm:pt modelId="{65ACEC5D-931C-4A0B-870F-716259059429}" type="sibTrans" cxnId="{DB0F1B65-2CD3-463C-979B-AB7B9BB3D8B8}">
      <dgm:prSet/>
      <dgm:spPr/>
      <dgm:t>
        <a:bodyPr/>
        <a:lstStyle/>
        <a:p>
          <a:endParaRPr lang="en-US"/>
        </a:p>
      </dgm:t>
    </dgm:pt>
    <dgm:pt modelId="{0675312B-B731-41E9-BFD1-62C23D951D21}">
      <dgm:prSet/>
      <dgm:spPr/>
      <dgm:t>
        <a:bodyPr/>
        <a:lstStyle/>
        <a:p>
          <a:pPr rtl="0"/>
          <a:r>
            <a:rPr lang="en-US" dirty="0" smtClean="0">
              <a:solidFill>
                <a:schemeClr val="accent2"/>
              </a:solidFill>
            </a:rPr>
            <a:t>Quantitative</a:t>
          </a:r>
          <a:endParaRPr lang="en-US" dirty="0">
            <a:solidFill>
              <a:schemeClr val="accent2"/>
            </a:solidFill>
          </a:endParaRPr>
        </a:p>
      </dgm:t>
    </dgm:pt>
    <dgm:pt modelId="{7D635657-35A5-4A72-8512-D6C14017B6D9}" type="parTrans" cxnId="{9E4D2CEB-04FA-48E2-8AD2-A0653544EE5F}">
      <dgm:prSet/>
      <dgm:spPr/>
      <dgm:t>
        <a:bodyPr/>
        <a:lstStyle/>
        <a:p>
          <a:endParaRPr lang="en-US"/>
        </a:p>
      </dgm:t>
    </dgm:pt>
    <dgm:pt modelId="{82254661-C6AA-4D91-A232-CF44265913B5}" type="sibTrans" cxnId="{9E4D2CEB-04FA-48E2-8AD2-A0653544EE5F}">
      <dgm:prSet/>
      <dgm:spPr/>
      <dgm:t>
        <a:bodyPr/>
        <a:lstStyle/>
        <a:p>
          <a:endParaRPr lang="en-US"/>
        </a:p>
      </dgm:t>
    </dgm:pt>
    <dgm:pt modelId="{C4B1EB18-083E-44E6-9F7C-2C35F4F13B1D}">
      <dgm:prSet/>
      <dgm:spPr/>
      <dgm:t>
        <a:bodyPr/>
        <a:lstStyle/>
        <a:p>
          <a:pPr rtl="0"/>
          <a:r>
            <a:rPr lang="en-US" dirty="0" smtClean="0">
              <a:solidFill>
                <a:schemeClr val="accent2"/>
              </a:solidFill>
            </a:rPr>
            <a:t>Reader &amp; Task</a:t>
          </a:r>
          <a:endParaRPr lang="en-US" dirty="0">
            <a:solidFill>
              <a:schemeClr val="accent2"/>
            </a:solidFill>
          </a:endParaRPr>
        </a:p>
      </dgm:t>
    </dgm:pt>
    <dgm:pt modelId="{CC220323-958A-4727-BFAE-D7F8700DE710}" type="parTrans" cxnId="{B66C1C61-0BC0-426A-A609-CC22A22E4104}">
      <dgm:prSet/>
      <dgm:spPr/>
      <dgm:t>
        <a:bodyPr/>
        <a:lstStyle/>
        <a:p>
          <a:endParaRPr lang="en-US"/>
        </a:p>
      </dgm:t>
    </dgm:pt>
    <dgm:pt modelId="{D006E075-8896-42F7-8793-197599E5CAB4}" type="sibTrans" cxnId="{B66C1C61-0BC0-426A-A609-CC22A22E4104}">
      <dgm:prSet/>
      <dgm:spPr/>
      <dgm:t>
        <a:bodyPr/>
        <a:lstStyle/>
        <a:p>
          <a:endParaRPr lang="en-US"/>
        </a:p>
      </dgm:t>
    </dgm:pt>
    <dgm:pt modelId="{B0C08699-BDB5-4E81-8A27-294C0F7B097C}">
      <dgm:prSet custT="1"/>
      <dgm:spPr/>
      <dgm:t>
        <a:bodyPr/>
        <a:lstStyle/>
        <a:p>
          <a:r>
            <a:rPr lang="en-US" sz="1800" dirty="0" smtClean="0">
              <a:solidFill>
                <a:schemeClr val="bg1"/>
              </a:solidFill>
            </a:rPr>
            <a:t>Levels of meaning</a:t>
          </a:r>
          <a:endParaRPr lang="en-US" sz="1800" dirty="0">
            <a:solidFill>
              <a:schemeClr val="bg1"/>
            </a:solidFill>
          </a:endParaRPr>
        </a:p>
      </dgm:t>
    </dgm:pt>
    <dgm:pt modelId="{38F09404-B403-4046-B001-8579D78E3012}" type="parTrans" cxnId="{4C1FA3CB-ABAB-45D7-9273-A301469C8B8E}">
      <dgm:prSet/>
      <dgm:spPr/>
      <dgm:t>
        <a:bodyPr/>
        <a:lstStyle/>
        <a:p>
          <a:endParaRPr lang="en-US"/>
        </a:p>
      </dgm:t>
    </dgm:pt>
    <dgm:pt modelId="{86546A10-A6AA-44D7-96B3-5C479B0083B4}" type="sibTrans" cxnId="{4C1FA3CB-ABAB-45D7-9273-A301469C8B8E}">
      <dgm:prSet/>
      <dgm:spPr/>
      <dgm:t>
        <a:bodyPr/>
        <a:lstStyle/>
        <a:p>
          <a:endParaRPr lang="en-US"/>
        </a:p>
      </dgm:t>
    </dgm:pt>
    <dgm:pt modelId="{466C78EB-E225-4E75-A343-1635B8452CC5}">
      <dgm:prSet custT="1"/>
      <dgm:spPr/>
      <dgm:t>
        <a:bodyPr/>
        <a:lstStyle/>
        <a:p>
          <a:r>
            <a:rPr lang="en-US" sz="1800" dirty="0" smtClean="0">
              <a:solidFill>
                <a:schemeClr val="bg1"/>
              </a:solidFill>
            </a:rPr>
            <a:t>Word length</a:t>
          </a:r>
          <a:endParaRPr lang="en-US" sz="1800" dirty="0">
            <a:solidFill>
              <a:schemeClr val="bg1"/>
            </a:solidFill>
          </a:endParaRPr>
        </a:p>
      </dgm:t>
    </dgm:pt>
    <dgm:pt modelId="{288872ED-FE8B-4FF6-A1BC-9700BBF6A7FB}" type="parTrans" cxnId="{0AAE2721-DFAA-415B-99B3-4AA38BA08ADA}">
      <dgm:prSet/>
      <dgm:spPr/>
      <dgm:t>
        <a:bodyPr/>
        <a:lstStyle/>
        <a:p>
          <a:endParaRPr lang="en-US"/>
        </a:p>
      </dgm:t>
    </dgm:pt>
    <dgm:pt modelId="{10D224D7-1EBF-48F1-A2E3-0C313FCADA94}" type="sibTrans" cxnId="{0AAE2721-DFAA-415B-99B3-4AA38BA08ADA}">
      <dgm:prSet/>
      <dgm:spPr/>
      <dgm:t>
        <a:bodyPr/>
        <a:lstStyle/>
        <a:p>
          <a:endParaRPr lang="en-US"/>
        </a:p>
      </dgm:t>
    </dgm:pt>
    <dgm:pt modelId="{2A37C715-99CA-4C48-A815-FCCFC8A0BBB7}">
      <dgm:prSet custT="1"/>
      <dgm:spPr/>
      <dgm:t>
        <a:bodyPr/>
        <a:lstStyle/>
        <a:p>
          <a:r>
            <a:rPr lang="en-US" sz="1800" dirty="0" smtClean="0">
              <a:solidFill>
                <a:schemeClr val="bg1"/>
              </a:solidFill>
            </a:rPr>
            <a:t>Motivation</a:t>
          </a:r>
        </a:p>
      </dgm:t>
    </dgm:pt>
    <dgm:pt modelId="{9FB9FA6D-8A3C-4ECE-9A38-A1B2149FE907}" type="parTrans" cxnId="{C2EFF71B-A718-4225-933B-82E95F2D4132}">
      <dgm:prSet/>
      <dgm:spPr/>
      <dgm:t>
        <a:bodyPr/>
        <a:lstStyle/>
        <a:p>
          <a:endParaRPr lang="en-US"/>
        </a:p>
      </dgm:t>
    </dgm:pt>
    <dgm:pt modelId="{D4EC4003-8121-4475-9DDD-50FD8BACAF67}" type="sibTrans" cxnId="{C2EFF71B-A718-4225-933B-82E95F2D4132}">
      <dgm:prSet/>
      <dgm:spPr/>
      <dgm:t>
        <a:bodyPr/>
        <a:lstStyle/>
        <a:p>
          <a:endParaRPr lang="en-US"/>
        </a:p>
      </dgm:t>
    </dgm:pt>
    <dgm:pt modelId="{F3C6871F-034C-43A6-BE12-A902D4213ACF}">
      <dgm:prSet custT="1"/>
      <dgm:spPr/>
      <dgm:t>
        <a:bodyPr/>
        <a:lstStyle/>
        <a:p>
          <a:r>
            <a:rPr lang="en-US" sz="1800" dirty="0" smtClean="0">
              <a:solidFill>
                <a:schemeClr val="bg1"/>
              </a:solidFill>
            </a:rPr>
            <a:t>Structure</a:t>
          </a:r>
          <a:endParaRPr lang="en-US" sz="1800" dirty="0">
            <a:solidFill>
              <a:schemeClr val="bg1"/>
            </a:solidFill>
          </a:endParaRPr>
        </a:p>
      </dgm:t>
    </dgm:pt>
    <dgm:pt modelId="{33950275-99B2-4014-86E0-0C6944CE55DC}" type="parTrans" cxnId="{AD889994-DEAA-4E21-872F-7DEEA92DADB4}">
      <dgm:prSet/>
      <dgm:spPr/>
      <dgm:t>
        <a:bodyPr/>
        <a:lstStyle/>
        <a:p>
          <a:endParaRPr lang="en-US"/>
        </a:p>
      </dgm:t>
    </dgm:pt>
    <dgm:pt modelId="{551FDBF0-F964-4020-931C-E414624CE6BB}" type="sibTrans" cxnId="{AD889994-DEAA-4E21-872F-7DEEA92DADB4}">
      <dgm:prSet/>
      <dgm:spPr/>
      <dgm:t>
        <a:bodyPr/>
        <a:lstStyle/>
        <a:p>
          <a:endParaRPr lang="en-US"/>
        </a:p>
      </dgm:t>
    </dgm:pt>
    <dgm:pt modelId="{BB6E20FB-E14D-4D40-A7DF-F240EE95164C}">
      <dgm:prSet custT="1"/>
      <dgm:spPr/>
      <dgm:t>
        <a:bodyPr/>
        <a:lstStyle/>
        <a:p>
          <a:r>
            <a:rPr lang="en-US" sz="1800" dirty="0" smtClean="0">
              <a:solidFill>
                <a:schemeClr val="bg1"/>
              </a:solidFill>
            </a:rPr>
            <a:t>Clarity of language</a:t>
          </a:r>
          <a:endParaRPr lang="en-US" sz="1800" dirty="0">
            <a:solidFill>
              <a:schemeClr val="bg1"/>
            </a:solidFill>
          </a:endParaRPr>
        </a:p>
      </dgm:t>
    </dgm:pt>
    <dgm:pt modelId="{7311D752-2867-46CD-AF35-D802FBBB78D9}" type="parTrans" cxnId="{842D8150-BD45-430A-A079-D8BDDC21F205}">
      <dgm:prSet/>
      <dgm:spPr/>
      <dgm:t>
        <a:bodyPr/>
        <a:lstStyle/>
        <a:p>
          <a:endParaRPr lang="en-US"/>
        </a:p>
      </dgm:t>
    </dgm:pt>
    <dgm:pt modelId="{60647927-4E85-4EB5-971B-5AF2124138D2}" type="sibTrans" cxnId="{842D8150-BD45-430A-A079-D8BDDC21F205}">
      <dgm:prSet/>
      <dgm:spPr/>
      <dgm:t>
        <a:bodyPr/>
        <a:lstStyle/>
        <a:p>
          <a:endParaRPr lang="en-US"/>
        </a:p>
      </dgm:t>
    </dgm:pt>
    <dgm:pt modelId="{E3E8FBFE-E610-47E3-883B-138F69A34D37}">
      <dgm:prSet custT="1"/>
      <dgm:spPr/>
      <dgm:t>
        <a:bodyPr/>
        <a:lstStyle/>
        <a:p>
          <a:r>
            <a:rPr lang="en-US" sz="1800" dirty="0" smtClean="0">
              <a:solidFill>
                <a:schemeClr val="bg1"/>
              </a:solidFill>
            </a:rPr>
            <a:t>Knowledge demands</a:t>
          </a:r>
          <a:endParaRPr lang="en-US" sz="1800" dirty="0">
            <a:solidFill>
              <a:schemeClr val="bg1"/>
            </a:solidFill>
          </a:endParaRPr>
        </a:p>
      </dgm:t>
    </dgm:pt>
    <dgm:pt modelId="{2491CCB4-C279-4746-94FD-FE660BC7CAEF}" type="parTrans" cxnId="{8F59D6B5-9E45-4AC8-8686-8129088EE327}">
      <dgm:prSet/>
      <dgm:spPr/>
      <dgm:t>
        <a:bodyPr/>
        <a:lstStyle/>
        <a:p>
          <a:endParaRPr lang="en-US"/>
        </a:p>
      </dgm:t>
    </dgm:pt>
    <dgm:pt modelId="{5152ED69-CD63-4A78-8B18-1F969849DE14}" type="sibTrans" cxnId="{8F59D6B5-9E45-4AC8-8686-8129088EE327}">
      <dgm:prSet/>
      <dgm:spPr/>
      <dgm:t>
        <a:bodyPr/>
        <a:lstStyle/>
        <a:p>
          <a:endParaRPr lang="en-US"/>
        </a:p>
      </dgm:t>
    </dgm:pt>
    <dgm:pt modelId="{E9409800-FC92-4308-82F8-E23AC37216D7}">
      <dgm:prSet custT="1"/>
      <dgm:spPr/>
      <dgm:t>
        <a:bodyPr/>
        <a:lstStyle/>
        <a:p>
          <a:r>
            <a:rPr lang="en-US" sz="1800" dirty="0" smtClean="0">
              <a:solidFill>
                <a:schemeClr val="bg1"/>
              </a:solidFill>
            </a:rPr>
            <a:t>Sentence length</a:t>
          </a:r>
          <a:endParaRPr lang="en-US" sz="1800" dirty="0">
            <a:solidFill>
              <a:schemeClr val="bg1"/>
            </a:solidFill>
          </a:endParaRPr>
        </a:p>
      </dgm:t>
    </dgm:pt>
    <dgm:pt modelId="{F1111F7A-62E4-49C8-A824-48E663E490D9}" type="parTrans" cxnId="{6B8C1294-32B6-4F52-85AD-7987B930977E}">
      <dgm:prSet/>
      <dgm:spPr/>
      <dgm:t>
        <a:bodyPr/>
        <a:lstStyle/>
        <a:p>
          <a:endParaRPr lang="en-US"/>
        </a:p>
      </dgm:t>
    </dgm:pt>
    <dgm:pt modelId="{758A5718-E703-4651-AB36-4C6106E1524D}" type="sibTrans" cxnId="{6B8C1294-32B6-4F52-85AD-7987B930977E}">
      <dgm:prSet/>
      <dgm:spPr/>
      <dgm:t>
        <a:bodyPr/>
        <a:lstStyle/>
        <a:p>
          <a:endParaRPr lang="en-US"/>
        </a:p>
      </dgm:t>
    </dgm:pt>
    <dgm:pt modelId="{9539DFE2-CEC7-4DD0-AB01-DAE253476D44}">
      <dgm:prSet custT="1"/>
      <dgm:spPr/>
      <dgm:t>
        <a:bodyPr/>
        <a:lstStyle/>
        <a:p>
          <a:r>
            <a:rPr lang="en-US" sz="1800" dirty="0" smtClean="0">
              <a:solidFill>
                <a:schemeClr val="bg1"/>
              </a:solidFill>
            </a:rPr>
            <a:t>Text cohesion</a:t>
          </a:r>
          <a:endParaRPr lang="en-US" sz="1800" dirty="0">
            <a:solidFill>
              <a:schemeClr val="bg1"/>
            </a:solidFill>
          </a:endParaRPr>
        </a:p>
      </dgm:t>
    </dgm:pt>
    <dgm:pt modelId="{568F4876-517B-4266-A84F-3667A46F7F7B}" type="parTrans" cxnId="{D391E0E8-A929-48B3-830D-3A6B798B3237}">
      <dgm:prSet/>
      <dgm:spPr/>
      <dgm:t>
        <a:bodyPr/>
        <a:lstStyle/>
        <a:p>
          <a:endParaRPr lang="en-US"/>
        </a:p>
      </dgm:t>
    </dgm:pt>
    <dgm:pt modelId="{A625E992-B472-43AA-AB78-866F7A3CE5B0}" type="sibTrans" cxnId="{D391E0E8-A929-48B3-830D-3A6B798B3237}">
      <dgm:prSet/>
      <dgm:spPr/>
      <dgm:t>
        <a:bodyPr/>
        <a:lstStyle/>
        <a:p>
          <a:endParaRPr lang="en-US"/>
        </a:p>
      </dgm:t>
    </dgm:pt>
    <dgm:pt modelId="{577ED823-34F7-4E07-8F8E-FFB6FDE62D12}">
      <dgm:prSet custT="1"/>
      <dgm:spPr/>
      <dgm:t>
        <a:bodyPr/>
        <a:lstStyle/>
        <a:p>
          <a:r>
            <a:rPr lang="en-US" sz="1800" dirty="0" smtClean="0">
              <a:solidFill>
                <a:schemeClr val="bg1"/>
              </a:solidFill>
            </a:rPr>
            <a:t>Knowledge</a:t>
          </a:r>
        </a:p>
      </dgm:t>
    </dgm:pt>
    <dgm:pt modelId="{1E13A4CB-8F63-4E3F-B846-656315B05459}" type="parTrans" cxnId="{B7830C8C-7343-4D44-85A5-A6D84329567F}">
      <dgm:prSet/>
      <dgm:spPr/>
      <dgm:t>
        <a:bodyPr/>
        <a:lstStyle/>
        <a:p>
          <a:endParaRPr lang="en-US"/>
        </a:p>
      </dgm:t>
    </dgm:pt>
    <dgm:pt modelId="{D6CCBAB1-E01D-4C81-A835-559094C01A63}" type="sibTrans" cxnId="{B7830C8C-7343-4D44-85A5-A6D84329567F}">
      <dgm:prSet/>
      <dgm:spPr/>
      <dgm:t>
        <a:bodyPr/>
        <a:lstStyle/>
        <a:p>
          <a:endParaRPr lang="en-US"/>
        </a:p>
      </dgm:t>
    </dgm:pt>
    <dgm:pt modelId="{ECA2EAEC-A709-4CD8-938D-B38233F58DC1}">
      <dgm:prSet custT="1"/>
      <dgm:spPr/>
      <dgm:t>
        <a:bodyPr/>
        <a:lstStyle/>
        <a:p>
          <a:r>
            <a:rPr lang="en-US" sz="1800" dirty="0" smtClean="0">
              <a:solidFill>
                <a:schemeClr val="bg1"/>
              </a:solidFill>
            </a:rPr>
            <a:t>Experience</a:t>
          </a:r>
        </a:p>
        <a:p>
          <a:endParaRPr lang="en-US" sz="1200" dirty="0" smtClean="0"/>
        </a:p>
      </dgm:t>
    </dgm:pt>
    <dgm:pt modelId="{724FDAAA-AB08-4EAA-9603-ABEA28193C5D}" type="parTrans" cxnId="{90947B84-25FA-4FB3-8B4E-CA264BEE73FB}">
      <dgm:prSet/>
      <dgm:spPr/>
      <dgm:t>
        <a:bodyPr/>
        <a:lstStyle/>
        <a:p>
          <a:endParaRPr lang="en-US"/>
        </a:p>
      </dgm:t>
    </dgm:pt>
    <dgm:pt modelId="{2E42F82B-D50D-47CC-8399-1C0FA3583281}" type="sibTrans" cxnId="{90947B84-25FA-4FB3-8B4E-CA264BEE73FB}">
      <dgm:prSet/>
      <dgm:spPr/>
      <dgm:t>
        <a:bodyPr/>
        <a:lstStyle/>
        <a:p>
          <a:endParaRPr lang="en-US"/>
        </a:p>
      </dgm:t>
    </dgm:pt>
    <dgm:pt modelId="{A696FED3-449F-44C5-B2A0-A590A5ADA3F2}" type="pres">
      <dgm:prSet presAssocID="{FA8DD61B-CAFB-4855-B027-B8380A1A3B2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34D7B51-90D0-4DEC-ADF4-F47813114C9C}" type="pres">
      <dgm:prSet presAssocID="{ECB18323-6AC1-41F0-A21F-92BC87681B3C}" presName="thickLine" presStyleLbl="alignNode1" presStyleIdx="0" presStyleCnt="1"/>
      <dgm:spPr/>
    </dgm:pt>
    <dgm:pt modelId="{5C202A7E-1B9D-419D-8422-74284803E5D8}" type="pres">
      <dgm:prSet presAssocID="{ECB18323-6AC1-41F0-A21F-92BC87681B3C}" presName="horz1" presStyleCnt="0"/>
      <dgm:spPr/>
    </dgm:pt>
    <dgm:pt modelId="{1FB7CE48-9AE3-40C6-B1CA-CD774F28724F}" type="pres">
      <dgm:prSet presAssocID="{ECB18323-6AC1-41F0-A21F-92BC87681B3C}" presName="tx1" presStyleLbl="revTx" presStyleIdx="0" presStyleCnt="14"/>
      <dgm:spPr/>
      <dgm:t>
        <a:bodyPr/>
        <a:lstStyle/>
        <a:p>
          <a:endParaRPr lang="en-US"/>
        </a:p>
      </dgm:t>
    </dgm:pt>
    <dgm:pt modelId="{D57677AE-039E-4619-A259-6534A0AFC27E}" type="pres">
      <dgm:prSet presAssocID="{ECB18323-6AC1-41F0-A21F-92BC87681B3C}" presName="vert1" presStyleCnt="0"/>
      <dgm:spPr/>
    </dgm:pt>
    <dgm:pt modelId="{333A76A6-E9E0-40F2-95BC-73A368F4D0B6}" type="pres">
      <dgm:prSet presAssocID="{87A2DD89-6562-439B-A6BE-9FDD3212B050}" presName="vertSpace2a" presStyleCnt="0"/>
      <dgm:spPr/>
    </dgm:pt>
    <dgm:pt modelId="{9A5979FC-5D5D-4398-B6AA-0C150DE0DAEA}" type="pres">
      <dgm:prSet presAssocID="{87A2DD89-6562-439B-A6BE-9FDD3212B050}" presName="horz2" presStyleCnt="0"/>
      <dgm:spPr/>
    </dgm:pt>
    <dgm:pt modelId="{E2C34C01-4EBE-4203-861B-1C46B7C166F4}" type="pres">
      <dgm:prSet presAssocID="{87A2DD89-6562-439B-A6BE-9FDD3212B050}" presName="horzSpace2" presStyleCnt="0"/>
      <dgm:spPr/>
    </dgm:pt>
    <dgm:pt modelId="{BCBBE52F-93C3-4D7A-A9C6-0EB87703B0D9}" type="pres">
      <dgm:prSet presAssocID="{87A2DD89-6562-439B-A6BE-9FDD3212B050}" presName="tx2" presStyleLbl="revTx" presStyleIdx="1" presStyleCnt="14" custLinFactNeighborX="848" custLinFactNeighborY="273"/>
      <dgm:spPr/>
      <dgm:t>
        <a:bodyPr/>
        <a:lstStyle/>
        <a:p>
          <a:endParaRPr lang="en-US"/>
        </a:p>
      </dgm:t>
    </dgm:pt>
    <dgm:pt modelId="{36403B98-5782-41C4-B480-FB768B28C96B}" type="pres">
      <dgm:prSet presAssocID="{87A2DD89-6562-439B-A6BE-9FDD3212B050}" presName="vert2" presStyleCnt="0"/>
      <dgm:spPr/>
    </dgm:pt>
    <dgm:pt modelId="{2B781D3E-7F68-46AB-97A2-879475A71E06}" type="pres">
      <dgm:prSet presAssocID="{B0C08699-BDB5-4E81-8A27-294C0F7B097C}" presName="horz3" presStyleCnt="0"/>
      <dgm:spPr/>
    </dgm:pt>
    <dgm:pt modelId="{63CDEFDA-9513-4A42-9837-E74CB72FB8D6}" type="pres">
      <dgm:prSet presAssocID="{B0C08699-BDB5-4E81-8A27-294C0F7B097C}" presName="horzSpace3" presStyleCnt="0"/>
      <dgm:spPr/>
    </dgm:pt>
    <dgm:pt modelId="{7615EC08-3885-402A-AFEA-CEC4B12D8925}" type="pres">
      <dgm:prSet presAssocID="{B0C08699-BDB5-4E81-8A27-294C0F7B097C}" presName="tx3" presStyleLbl="revTx" presStyleIdx="2" presStyleCnt="14"/>
      <dgm:spPr/>
      <dgm:t>
        <a:bodyPr/>
        <a:lstStyle/>
        <a:p>
          <a:endParaRPr lang="en-US"/>
        </a:p>
      </dgm:t>
    </dgm:pt>
    <dgm:pt modelId="{C15DB9C1-3A75-4403-87AD-85B9FD07FD0F}" type="pres">
      <dgm:prSet presAssocID="{B0C08699-BDB5-4E81-8A27-294C0F7B097C}" presName="vert3" presStyleCnt="0"/>
      <dgm:spPr/>
    </dgm:pt>
    <dgm:pt modelId="{A3147E35-EB49-479B-89A9-F31E7F5238CB}" type="pres">
      <dgm:prSet presAssocID="{86546A10-A6AA-44D7-96B3-5C479B0083B4}" presName="thinLine3" presStyleLbl="callout" presStyleIdx="0" presStyleCnt="10"/>
      <dgm:spPr/>
    </dgm:pt>
    <dgm:pt modelId="{C0286F0F-CEA6-4E93-9B52-E8A2EDE6825D}" type="pres">
      <dgm:prSet presAssocID="{F3C6871F-034C-43A6-BE12-A902D4213ACF}" presName="horz3" presStyleCnt="0"/>
      <dgm:spPr/>
    </dgm:pt>
    <dgm:pt modelId="{EF0046DD-0184-41DB-9FF5-C5017C34F850}" type="pres">
      <dgm:prSet presAssocID="{F3C6871F-034C-43A6-BE12-A902D4213ACF}" presName="horzSpace3" presStyleCnt="0"/>
      <dgm:spPr/>
    </dgm:pt>
    <dgm:pt modelId="{5029E27E-4465-47A4-B8AC-0BBED0EC7C96}" type="pres">
      <dgm:prSet presAssocID="{F3C6871F-034C-43A6-BE12-A902D4213ACF}" presName="tx3" presStyleLbl="revTx" presStyleIdx="3" presStyleCnt="14"/>
      <dgm:spPr/>
      <dgm:t>
        <a:bodyPr/>
        <a:lstStyle/>
        <a:p>
          <a:endParaRPr lang="en-US"/>
        </a:p>
      </dgm:t>
    </dgm:pt>
    <dgm:pt modelId="{511EB206-D617-4285-83C5-21BF200477A6}" type="pres">
      <dgm:prSet presAssocID="{F3C6871F-034C-43A6-BE12-A902D4213ACF}" presName="vert3" presStyleCnt="0"/>
      <dgm:spPr/>
    </dgm:pt>
    <dgm:pt modelId="{6E65AFAF-E9C9-47E6-B438-43639973A3A9}" type="pres">
      <dgm:prSet presAssocID="{551FDBF0-F964-4020-931C-E414624CE6BB}" presName="thinLine3" presStyleLbl="callout" presStyleIdx="1" presStyleCnt="10"/>
      <dgm:spPr/>
    </dgm:pt>
    <dgm:pt modelId="{B77FB967-D71C-46F0-80DB-4FFBAEF47D53}" type="pres">
      <dgm:prSet presAssocID="{BB6E20FB-E14D-4D40-A7DF-F240EE95164C}" presName="horz3" presStyleCnt="0"/>
      <dgm:spPr/>
    </dgm:pt>
    <dgm:pt modelId="{6EDB2877-F294-40D7-9389-4321917CACBB}" type="pres">
      <dgm:prSet presAssocID="{BB6E20FB-E14D-4D40-A7DF-F240EE95164C}" presName="horzSpace3" presStyleCnt="0"/>
      <dgm:spPr/>
    </dgm:pt>
    <dgm:pt modelId="{290700FD-E942-4B66-B892-760C2BB1C9EC}" type="pres">
      <dgm:prSet presAssocID="{BB6E20FB-E14D-4D40-A7DF-F240EE95164C}" presName="tx3" presStyleLbl="revTx" presStyleIdx="4" presStyleCnt="14"/>
      <dgm:spPr/>
      <dgm:t>
        <a:bodyPr/>
        <a:lstStyle/>
        <a:p>
          <a:endParaRPr lang="en-US"/>
        </a:p>
      </dgm:t>
    </dgm:pt>
    <dgm:pt modelId="{310865A0-F3AF-4406-922F-FD2F9C738355}" type="pres">
      <dgm:prSet presAssocID="{BB6E20FB-E14D-4D40-A7DF-F240EE95164C}" presName="vert3" presStyleCnt="0"/>
      <dgm:spPr/>
    </dgm:pt>
    <dgm:pt modelId="{3D54FBBD-358D-4A87-AAD1-174E26BBCB09}" type="pres">
      <dgm:prSet presAssocID="{60647927-4E85-4EB5-971B-5AF2124138D2}" presName="thinLine3" presStyleLbl="callout" presStyleIdx="2" presStyleCnt="10"/>
      <dgm:spPr/>
    </dgm:pt>
    <dgm:pt modelId="{4AD36B28-9DF2-40D9-8FC9-3AB20075D5C9}" type="pres">
      <dgm:prSet presAssocID="{E3E8FBFE-E610-47E3-883B-138F69A34D37}" presName="horz3" presStyleCnt="0"/>
      <dgm:spPr/>
    </dgm:pt>
    <dgm:pt modelId="{C86F8AE9-C3C2-430E-9D74-3110A022187E}" type="pres">
      <dgm:prSet presAssocID="{E3E8FBFE-E610-47E3-883B-138F69A34D37}" presName="horzSpace3" presStyleCnt="0"/>
      <dgm:spPr/>
    </dgm:pt>
    <dgm:pt modelId="{433E37C3-D758-4B70-87FF-E101B863B9DF}" type="pres">
      <dgm:prSet presAssocID="{E3E8FBFE-E610-47E3-883B-138F69A34D37}" presName="tx3" presStyleLbl="revTx" presStyleIdx="5" presStyleCnt="14"/>
      <dgm:spPr/>
      <dgm:t>
        <a:bodyPr/>
        <a:lstStyle/>
        <a:p>
          <a:endParaRPr lang="en-US"/>
        </a:p>
      </dgm:t>
    </dgm:pt>
    <dgm:pt modelId="{FA72D1FF-CD74-4B41-A353-8DD2001939F9}" type="pres">
      <dgm:prSet presAssocID="{E3E8FBFE-E610-47E3-883B-138F69A34D37}" presName="vert3" presStyleCnt="0"/>
      <dgm:spPr/>
    </dgm:pt>
    <dgm:pt modelId="{554255DD-7BE0-44B3-8194-EC64D19EB51A}" type="pres">
      <dgm:prSet presAssocID="{87A2DD89-6562-439B-A6BE-9FDD3212B050}" presName="thinLine2b" presStyleLbl="callout" presStyleIdx="3" presStyleCnt="10"/>
      <dgm:spPr/>
    </dgm:pt>
    <dgm:pt modelId="{965E1CC3-1EBE-4D65-8E7D-A6C1F878A72E}" type="pres">
      <dgm:prSet presAssocID="{87A2DD89-6562-439B-A6BE-9FDD3212B050}" presName="vertSpace2b" presStyleCnt="0"/>
      <dgm:spPr/>
    </dgm:pt>
    <dgm:pt modelId="{2E44F6B0-7326-4AB5-BFD8-F4E4B4FA9DC3}" type="pres">
      <dgm:prSet presAssocID="{0675312B-B731-41E9-BFD1-62C23D951D21}" presName="horz2" presStyleCnt="0"/>
      <dgm:spPr/>
    </dgm:pt>
    <dgm:pt modelId="{0BF03AF2-C1B0-4F42-845C-25E845178A0A}" type="pres">
      <dgm:prSet presAssocID="{0675312B-B731-41E9-BFD1-62C23D951D21}" presName="horzSpace2" presStyleCnt="0"/>
      <dgm:spPr/>
    </dgm:pt>
    <dgm:pt modelId="{A3DC1D42-4528-4937-8D3D-F27C94FCD28A}" type="pres">
      <dgm:prSet presAssocID="{0675312B-B731-41E9-BFD1-62C23D951D21}" presName="tx2" presStyleLbl="revTx" presStyleIdx="6" presStyleCnt="14"/>
      <dgm:spPr/>
      <dgm:t>
        <a:bodyPr/>
        <a:lstStyle/>
        <a:p>
          <a:endParaRPr lang="en-US"/>
        </a:p>
      </dgm:t>
    </dgm:pt>
    <dgm:pt modelId="{CC48E82A-7142-40A3-B9A1-80547055F7D6}" type="pres">
      <dgm:prSet presAssocID="{0675312B-B731-41E9-BFD1-62C23D951D21}" presName="vert2" presStyleCnt="0"/>
      <dgm:spPr/>
    </dgm:pt>
    <dgm:pt modelId="{159B959A-A6D3-40A7-9FE9-382B536E59AC}" type="pres">
      <dgm:prSet presAssocID="{466C78EB-E225-4E75-A343-1635B8452CC5}" presName="horz3" presStyleCnt="0"/>
      <dgm:spPr/>
    </dgm:pt>
    <dgm:pt modelId="{6A7364B6-9234-45F8-9530-C096E46A884F}" type="pres">
      <dgm:prSet presAssocID="{466C78EB-E225-4E75-A343-1635B8452CC5}" presName="horzSpace3" presStyleCnt="0"/>
      <dgm:spPr/>
    </dgm:pt>
    <dgm:pt modelId="{280774E0-15A3-4635-973D-CEB2F145975D}" type="pres">
      <dgm:prSet presAssocID="{466C78EB-E225-4E75-A343-1635B8452CC5}" presName="tx3" presStyleLbl="revTx" presStyleIdx="7" presStyleCnt="14"/>
      <dgm:spPr/>
      <dgm:t>
        <a:bodyPr/>
        <a:lstStyle/>
        <a:p>
          <a:endParaRPr lang="en-US"/>
        </a:p>
      </dgm:t>
    </dgm:pt>
    <dgm:pt modelId="{B13CB6BA-2C3A-4654-8B3F-50445FF2B71B}" type="pres">
      <dgm:prSet presAssocID="{466C78EB-E225-4E75-A343-1635B8452CC5}" presName="vert3" presStyleCnt="0"/>
      <dgm:spPr/>
    </dgm:pt>
    <dgm:pt modelId="{19ABC01E-E001-487B-BC9B-81B042F09450}" type="pres">
      <dgm:prSet presAssocID="{10D224D7-1EBF-48F1-A2E3-0C313FCADA94}" presName="thinLine3" presStyleLbl="callout" presStyleIdx="4" presStyleCnt="10"/>
      <dgm:spPr/>
    </dgm:pt>
    <dgm:pt modelId="{5DF6DA4E-0BDE-4E6B-87BC-C7A1DE7CC33A}" type="pres">
      <dgm:prSet presAssocID="{E9409800-FC92-4308-82F8-E23AC37216D7}" presName="horz3" presStyleCnt="0"/>
      <dgm:spPr/>
    </dgm:pt>
    <dgm:pt modelId="{4EADDCDD-6489-465C-A4F4-C9F667618B3C}" type="pres">
      <dgm:prSet presAssocID="{E9409800-FC92-4308-82F8-E23AC37216D7}" presName="horzSpace3" presStyleCnt="0"/>
      <dgm:spPr/>
    </dgm:pt>
    <dgm:pt modelId="{6B8EBBF9-70C4-4249-9734-C66D5D23C784}" type="pres">
      <dgm:prSet presAssocID="{E9409800-FC92-4308-82F8-E23AC37216D7}" presName="tx3" presStyleLbl="revTx" presStyleIdx="8" presStyleCnt="14"/>
      <dgm:spPr/>
      <dgm:t>
        <a:bodyPr/>
        <a:lstStyle/>
        <a:p>
          <a:endParaRPr lang="en-US"/>
        </a:p>
      </dgm:t>
    </dgm:pt>
    <dgm:pt modelId="{7ECACC96-2914-4870-9FC3-F7DC6D48E7AB}" type="pres">
      <dgm:prSet presAssocID="{E9409800-FC92-4308-82F8-E23AC37216D7}" presName="vert3" presStyleCnt="0"/>
      <dgm:spPr/>
    </dgm:pt>
    <dgm:pt modelId="{FC3AE7E3-D662-425B-8BB7-303B2DACBB1F}" type="pres">
      <dgm:prSet presAssocID="{758A5718-E703-4651-AB36-4C6106E1524D}" presName="thinLine3" presStyleLbl="callout" presStyleIdx="5" presStyleCnt="10"/>
      <dgm:spPr/>
    </dgm:pt>
    <dgm:pt modelId="{E57D3290-6DD7-4AE1-BD6F-408F8EF44C90}" type="pres">
      <dgm:prSet presAssocID="{9539DFE2-CEC7-4DD0-AB01-DAE253476D44}" presName="horz3" presStyleCnt="0"/>
      <dgm:spPr/>
    </dgm:pt>
    <dgm:pt modelId="{21A2420E-0DDC-4831-A38D-A3E25406AA3A}" type="pres">
      <dgm:prSet presAssocID="{9539DFE2-CEC7-4DD0-AB01-DAE253476D44}" presName="horzSpace3" presStyleCnt="0"/>
      <dgm:spPr/>
    </dgm:pt>
    <dgm:pt modelId="{0DD45C37-0E8A-4D6C-96D1-5FA07B134BB8}" type="pres">
      <dgm:prSet presAssocID="{9539DFE2-CEC7-4DD0-AB01-DAE253476D44}" presName="tx3" presStyleLbl="revTx" presStyleIdx="9" presStyleCnt="14"/>
      <dgm:spPr/>
      <dgm:t>
        <a:bodyPr/>
        <a:lstStyle/>
        <a:p>
          <a:endParaRPr lang="en-US"/>
        </a:p>
      </dgm:t>
    </dgm:pt>
    <dgm:pt modelId="{5F868357-8376-4F5E-BCF6-DE187174F7F3}" type="pres">
      <dgm:prSet presAssocID="{9539DFE2-CEC7-4DD0-AB01-DAE253476D44}" presName="vert3" presStyleCnt="0"/>
      <dgm:spPr/>
    </dgm:pt>
    <dgm:pt modelId="{1A52BD4A-1B08-4785-AA07-34100784334F}" type="pres">
      <dgm:prSet presAssocID="{0675312B-B731-41E9-BFD1-62C23D951D21}" presName="thinLine2b" presStyleLbl="callout" presStyleIdx="6" presStyleCnt="10"/>
      <dgm:spPr/>
    </dgm:pt>
    <dgm:pt modelId="{F5AD75EB-6F9D-49BC-B7E0-A39FE11CD6B2}" type="pres">
      <dgm:prSet presAssocID="{0675312B-B731-41E9-BFD1-62C23D951D21}" presName="vertSpace2b" presStyleCnt="0"/>
      <dgm:spPr/>
    </dgm:pt>
    <dgm:pt modelId="{C8F462E9-ADA8-4868-9F3C-BBE46A62A140}" type="pres">
      <dgm:prSet presAssocID="{C4B1EB18-083E-44E6-9F7C-2C35F4F13B1D}" presName="horz2" presStyleCnt="0"/>
      <dgm:spPr/>
    </dgm:pt>
    <dgm:pt modelId="{7EC5E38D-DE27-4F84-A3A3-42ECD7969AC2}" type="pres">
      <dgm:prSet presAssocID="{C4B1EB18-083E-44E6-9F7C-2C35F4F13B1D}" presName="horzSpace2" presStyleCnt="0"/>
      <dgm:spPr/>
    </dgm:pt>
    <dgm:pt modelId="{F48E4BE7-A726-46FF-86E6-E094A4E76F4B}" type="pres">
      <dgm:prSet presAssocID="{C4B1EB18-083E-44E6-9F7C-2C35F4F13B1D}" presName="tx2" presStyleLbl="revTx" presStyleIdx="10" presStyleCnt="14"/>
      <dgm:spPr/>
      <dgm:t>
        <a:bodyPr/>
        <a:lstStyle/>
        <a:p>
          <a:endParaRPr lang="en-US"/>
        </a:p>
      </dgm:t>
    </dgm:pt>
    <dgm:pt modelId="{572C1C98-62F5-4F33-9132-7726187F82F5}" type="pres">
      <dgm:prSet presAssocID="{C4B1EB18-083E-44E6-9F7C-2C35F4F13B1D}" presName="vert2" presStyleCnt="0"/>
      <dgm:spPr/>
    </dgm:pt>
    <dgm:pt modelId="{C6F6FD62-D7D3-43CF-B62D-C186089D156D}" type="pres">
      <dgm:prSet presAssocID="{2A37C715-99CA-4C48-A815-FCCFC8A0BBB7}" presName="horz3" presStyleCnt="0"/>
      <dgm:spPr/>
    </dgm:pt>
    <dgm:pt modelId="{0F5BFB6D-90AD-4C64-9AA7-BC65B0C62CBF}" type="pres">
      <dgm:prSet presAssocID="{2A37C715-99CA-4C48-A815-FCCFC8A0BBB7}" presName="horzSpace3" presStyleCnt="0"/>
      <dgm:spPr/>
    </dgm:pt>
    <dgm:pt modelId="{DABD900A-AD6C-44D2-93E1-2FD90C2DCE10}" type="pres">
      <dgm:prSet presAssocID="{2A37C715-99CA-4C48-A815-FCCFC8A0BBB7}" presName="tx3" presStyleLbl="revTx" presStyleIdx="11" presStyleCnt="14"/>
      <dgm:spPr/>
      <dgm:t>
        <a:bodyPr/>
        <a:lstStyle/>
        <a:p>
          <a:endParaRPr lang="en-US"/>
        </a:p>
      </dgm:t>
    </dgm:pt>
    <dgm:pt modelId="{43CC48E5-2C54-4815-BC93-FFC3F4BF8DDD}" type="pres">
      <dgm:prSet presAssocID="{2A37C715-99CA-4C48-A815-FCCFC8A0BBB7}" presName="vert3" presStyleCnt="0"/>
      <dgm:spPr/>
    </dgm:pt>
    <dgm:pt modelId="{D059CCE0-CFD8-45ED-BBA9-97AB108745C2}" type="pres">
      <dgm:prSet presAssocID="{D4EC4003-8121-4475-9DDD-50FD8BACAF67}" presName="thinLine3" presStyleLbl="callout" presStyleIdx="7" presStyleCnt="10"/>
      <dgm:spPr/>
    </dgm:pt>
    <dgm:pt modelId="{332516D9-48BE-4DCA-97C9-5E795A6336B0}" type="pres">
      <dgm:prSet presAssocID="{577ED823-34F7-4E07-8F8E-FFB6FDE62D12}" presName="horz3" presStyleCnt="0"/>
      <dgm:spPr/>
    </dgm:pt>
    <dgm:pt modelId="{A17F5A70-B044-42B6-B662-E1794D74D004}" type="pres">
      <dgm:prSet presAssocID="{577ED823-34F7-4E07-8F8E-FFB6FDE62D12}" presName="horzSpace3" presStyleCnt="0"/>
      <dgm:spPr/>
    </dgm:pt>
    <dgm:pt modelId="{99245EC0-8715-46C1-A175-5B11E83C91C0}" type="pres">
      <dgm:prSet presAssocID="{577ED823-34F7-4E07-8F8E-FFB6FDE62D12}" presName="tx3" presStyleLbl="revTx" presStyleIdx="12" presStyleCnt="14"/>
      <dgm:spPr/>
      <dgm:t>
        <a:bodyPr/>
        <a:lstStyle/>
        <a:p>
          <a:endParaRPr lang="en-US"/>
        </a:p>
      </dgm:t>
    </dgm:pt>
    <dgm:pt modelId="{FBC1D127-B5B4-4173-9376-40A683F49F51}" type="pres">
      <dgm:prSet presAssocID="{577ED823-34F7-4E07-8F8E-FFB6FDE62D12}" presName="vert3" presStyleCnt="0"/>
      <dgm:spPr/>
    </dgm:pt>
    <dgm:pt modelId="{0F739D94-8495-4D41-B845-8D93C7C6509E}" type="pres">
      <dgm:prSet presAssocID="{D6CCBAB1-E01D-4C81-A835-559094C01A63}" presName="thinLine3" presStyleLbl="callout" presStyleIdx="8" presStyleCnt="10"/>
      <dgm:spPr/>
    </dgm:pt>
    <dgm:pt modelId="{2E48CC94-629C-49AC-BE6E-E30AABA6A4A6}" type="pres">
      <dgm:prSet presAssocID="{ECA2EAEC-A709-4CD8-938D-B38233F58DC1}" presName="horz3" presStyleCnt="0"/>
      <dgm:spPr/>
    </dgm:pt>
    <dgm:pt modelId="{D7E5A221-B844-486C-9A3D-99BEA20D9B7D}" type="pres">
      <dgm:prSet presAssocID="{ECA2EAEC-A709-4CD8-938D-B38233F58DC1}" presName="horzSpace3" presStyleCnt="0"/>
      <dgm:spPr/>
    </dgm:pt>
    <dgm:pt modelId="{700F9ECE-AF97-4DE0-AEA4-6402EEF89B6D}" type="pres">
      <dgm:prSet presAssocID="{ECA2EAEC-A709-4CD8-938D-B38233F58DC1}" presName="tx3" presStyleLbl="revTx" presStyleIdx="13" presStyleCnt="14"/>
      <dgm:spPr/>
      <dgm:t>
        <a:bodyPr/>
        <a:lstStyle/>
        <a:p>
          <a:endParaRPr lang="en-US"/>
        </a:p>
      </dgm:t>
    </dgm:pt>
    <dgm:pt modelId="{CDD45C0B-8E3D-469E-A547-E2F9B6821B90}" type="pres">
      <dgm:prSet presAssocID="{ECA2EAEC-A709-4CD8-938D-B38233F58DC1}" presName="vert3" presStyleCnt="0"/>
      <dgm:spPr/>
    </dgm:pt>
    <dgm:pt modelId="{B36BAE81-10D5-4DD4-A565-65AA4206676F}" type="pres">
      <dgm:prSet presAssocID="{C4B1EB18-083E-44E6-9F7C-2C35F4F13B1D}" presName="thinLine2b" presStyleLbl="callout" presStyleIdx="9" presStyleCnt="10"/>
      <dgm:spPr/>
    </dgm:pt>
    <dgm:pt modelId="{28B19006-9224-4858-8F87-CCEF4760BFCF}" type="pres">
      <dgm:prSet presAssocID="{C4B1EB18-083E-44E6-9F7C-2C35F4F13B1D}" presName="vertSpace2b" presStyleCnt="0"/>
      <dgm:spPr/>
    </dgm:pt>
  </dgm:ptLst>
  <dgm:cxnLst>
    <dgm:cxn modelId="{8F59D6B5-9E45-4AC8-8686-8129088EE327}" srcId="{87A2DD89-6562-439B-A6BE-9FDD3212B050}" destId="{E3E8FBFE-E610-47E3-883B-138F69A34D37}" srcOrd="3" destOrd="0" parTransId="{2491CCB4-C279-4746-94FD-FE660BC7CAEF}" sibTransId="{5152ED69-CD63-4A78-8B18-1F969849DE14}"/>
    <dgm:cxn modelId="{71229D30-B251-4B5E-A3AE-FB0E50ED4CB8}" type="presOf" srcId="{2A37C715-99CA-4C48-A815-FCCFC8A0BBB7}" destId="{DABD900A-AD6C-44D2-93E1-2FD90C2DCE10}" srcOrd="0" destOrd="0" presId="urn:microsoft.com/office/officeart/2008/layout/LinedList"/>
    <dgm:cxn modelId="{A5BBA964-8354-4623-8712-C68A6FCEC5CB}" type="presOf" srcId="{ECA2EAEC-A709-4CD8-938D-B38233F58DC1}" destId="{700F9ECE-AF97-4DE0-AEA4-6402EEF89B6D}" srcOrd="0" destOrd="0" presId="urn:microsoft.com/office/officeart/2008/layout/LinedList"/>
    <dgm:cxn modelId="{6B8C1294-32B6-4F52-85AD-7987B930977E}" srcId="{0675312B-B731-41E9-BFD1-62C23D951D21}" destId="{E9409800-FC92-4308-82F8-E23AC37216D7}" srcOrd="1" destOrd="0" parTransId="{F1111F7A-62E4-49C8-A824-48E663E490D9}" sibTransId="{758A5718-E703-4651-AB36-4C6106E1524D}"/>
    <dgm:cxn modelId="{6DA394E9-6BFE-421F-A16E-729995D69DE9}" type="presOf" srcId="{87A2DD89-6562-439B-A6BE-9FDD3212B050}" destId="{BCBBE52F-93C3-4D7A-A9C6-0EB87703B0D9}" srcOrd="0" destOrd="0" presId="urn:microsoft.com/office/officeart/2008/layout/LinedList"/>
    <dgm:cxn modelId="{E3EE8328-7FFD-4481-8B05-CBCB486DC72C}" type="presOf" srcId="{FA8DD61B-CAFB-4855-B027-B8380A1A3B20}" destId="{A696FED3-449F-44C5-B2A0-A590A5ADA3F2}" srcOrd="0" destOrd="0" presId="urn:microsoft.com/office/officeart/2008/layout/LinedList"/>
    <dgm:cxn modelId="{DB0F1B65-2CD3-463C-979B-AB7B9BB3D8B8}" srcId="{ECB18323-6AC1-41F0-A21F-92BC87681B3C}" destId="{87A2DD89-6562-439B-A6BE-9FDD3212B050}" srcOrd="0" destOrd="0" parTransId="{F3BA6B17-5F43-4EDE-84EE-360A6E6EF5E1}" sibTransId="{65ACEC5D-931C-4A0B-870F-716259059429}"/>
    <dgm:cxn modelId="{3BDCB79B-1C21-4A8C-BD59-2683D5207056}" srcId="{FA8DD61B-CAFB-4855-B027-B8380A1A3B20}" destId="{ECB18323-6AC1-41F0-A21F-92BC87681B3C}" srcOrd="0" destOrd="0" parTransId="{43441CCD-E507-4223-B4F8-088571B45773}" sibTransId="{B7C04414-94E2-47FE-82BC-240509B61BB4}"/>
    <dgm:cxn modelId="{842D8150-BD45-430A-A079-D8BDDC21F205}" srcId="{87A2DD89-6562-439B-A6BE-9FDD3212B050}" destId="{BB6E20FB-E14D-4D40-A7DF-F240EE95164C}" srcOrd="2" destOrd="0" parTransId="{7311D752-2867-46CD-AF35-D802FBBB78D9}" sibTransId="{60647927-4E85-4EB5-971B-5AF2124138D2}"/>
    <dgm:cxn modelId="{B7830C8C-7343-4D44-85A5-A6D84329567F}" srcId="{C4B1EB18-083E-44E6-9F7C-2C35F4F13B1D}" destId="{577ED823-34F7-4E07-8F8E-FFB6FDE62D12}" srcOrd="1" destOrd="0" parTransId="{1E13A4CB-8F63-4E3F-B846-656315B05459}" sibTransId="{D6CCBAB1-E01D-4C81-A835-559094C01A63}"/>
    <dgm:cxn modelId="{E413056C-2230-4CFA-96C7-B90FD6D12B7A}" type="presOf" srcId="{0675312B-B731-41E9-BFD1-62C23D951D21}" destId="{A3DC1D42-4528-4937-8D3D-F27C94FCD28A}" srcOrd="0" destOrd="0" presId="urn:microsoft.com/office/officeart/2008/layout/LinedList"/>
    <dgm:cxn modelId="{E6427414-5420-4DEA-ABA3-076FAF29A0A0}" type="presOf" srcId="{E3E8FBFE-E610-47E3-883B-138F69A34D37}" destId="{433E37C3-D758-4B70-87FF-E101B863B9DF}" srcOrd="0" destOrd="0" presId="urn:microsoft.com/office/officeart/2008/layout/LinedList"/>
    <dgm:cxn modelId="{0AAE2721-DFAA-415B-99B3-4AA38BA08ADA}" srcId="{0675312B-B731-41E9-BFD1-62C23D951D21}" destId="{466C78EB-E225-4E75-A343-1635B8452CC5}" srcOrd="0" destOrd="0" parTransId="{288872ED-FE8B-4FF6-A1BC-9700BBF6A7FB}" sibTransId="{10D224D7-1EBF-48F1-A2E3-0C313FCADA94}"/>
    <dgm:cxn modelId="{A5FDC8FD-6152-4896-ACA7-8B27CF0D8EB6}" type="presOf" srcId="{9539DFE2-CEC7-4DD0-AB01-DAE253476D44}" destId="{0DD45C37-0E8A-4D6C-96D1-5FA07B134BB8}" srcOrd="0" destOrd="0" presId="urn:microsoft.com/office/officeart/2008/layout/LinedList"/>
    <dgm:cxn modelId="{29A68F8B-1956-4CD3-AF74-5328432EA06E}" type="presOf" srcId="{577ED823-34F7-4E07-8F8E-FFB6FDE62D12}" destId="{99245EC0-8715-46C1-A175-5B11E83C91C0}" srcOrd="0" destOrd="0" presId="urn:microsoft.com/office/officeart/2008/layout/LinedList"/>
    <dgm:cxn modelId="{AF9A67ED-7299-4FBD-AEE6-D6F48EF1738F}" type="presOf" srcId="{E9409800-FC92-4308-82F8-E23AC37216D7}" destId="{6B8EBBF9-70C4-4249-9734-C66D5D23C784}" srcOrd="0" destOrd="0" presId="urn:microsoft.com/office/officeart/2008/layout/LinedList"/>
    <dgm:cxn modelId="{90947B84-25FA-4FB3-8B4E-CA264BEE73FB}" srcId="{C4B1EB18-083E-44E6-9F7C-2C35F4F13B1D}" destId="{ECA2EAEC-A709-4CD8-938D-B38233F58DC1}" srcOrd="2" destOrd="0" parTransId="{724FDAAA-AB08-4EAA-9603-ABEA28193C5D}" sibTransId="{2E42F82B-D50D-47CC-8399-1C0FA3583281}"/>
    <dgm:cxn modelId="{D2A976C4-BA4B-4772-BA63-2092F1E2F208}" type="presOf" srcId="{F3C6871F-034C-43A6-BE12-A902D4213ACF}" destId="{5029E27E-4465-47A4-B8AC-0BBED0EC7C96}" srcOrd="0" destOrd="0" presId="urn:microsoft.com/office/officeart/2008/layout/LinedList"/>
    <dgm:cxn modelId="{B66C1C61-0BC0-426A-A609-CC22A22E4104}" srcId="{ECB18323-6AC1-41F0-A21F-92BC87681B3C}" destId="{C4B1EB18-083E-44E6-9F7C-2C35F4F13B1D}" srcOrd="2" destOrd="0" parTransId="{CC220323-958A-4727-BFAE-D7F8700DE710}" sibTransId="{D006E075-8896-42F7-8793-197599E5CAB4}"/>
    <dgm:cxn modelId="{D391E0E8-A929-48B3-830D-3A6B798B3237}" srcId="{0675312B-B731-41E9-BFD1-62C23D951D21}" destId="{9539DFE2-CEC7-4DD0-AB01-DAE253476D44}" srcOrd="2" destOrd="0" parTransId="{568F4876-517B-4266-A84F-3667A46F7F7B}" sibTransId="{A625E992-B472-43AA-AB78-866F7A3CE5B0}"/>
    <dgm:cxn modelId="{AD889994-DEAA-4E21-872F-7DEEA92DADB4}" srcId="{87A2DD89-6562-439B-A6BE-9FDD3212B050}" destId="{F3C6871F-034C-43A6-BE12-A902D4213ACF}" srcOrd="1" destOrd="0" parTransId="{33950275-99B2-4014-86E0-0C6944CE55DC}" sibTransId="{551FDBF0-F964-4020-931C-E414624CE6BB}"/>
    <dgm:cxn modelId="{4C1FA3CB-ABAB-45D7-9273-A301469C8B8E}" srcId="{87A2DD89-6562-439B-A6BE-9FDD3212B050}" destId="{B0C08699-BDB5-4E81-8A27-294C0F7B097C}" srcOrd="0" destOrd="0" parTransId="{38F09404-B403-4046-B001-8579D78E3012}" sibTransId="{86546A10-A6AA-44D7-96B3-5C479B0083B4}"/>
    <dgm:cxn modelId="{DEC5DBB5-8EF9-4D97-B962-F2DC36CF4BE4}" type="presOf" srcId="{466C78EB-E225-4E75-A343-1635B8452CC5}" destId="{280774E0-15A3-4635-973D-CEB2F145975D}" srcOrd="0" destOrd="0" presId="urn:microsoft.com/office/officeart/2008/layout/LinedList"/>
    <dgm:cxn modelId="{1C5F8939-E1A3-4367-8E89-3974CA82C440}" type="presOf" srcId="{C4B1EB18-083E-44E6-9F7C-2C35F4F13B1D}" destId="{F48E4BE7-A726-46FF-86E6-E094A4E76F4B}" srcOrd="0" destOrd="0" presId="urn:microsoft.com/office/officeart/2008/layout/LinedList"/>
    <dgm:cxn modelId="{785FDBD9-6F97-45BF-B972-535AFF9FDA4C}" type="presOf" srcId="{ECB18323-6AC1-41F0-A21F-92BC87681B3C}" destId="{1FB7CE48-9AE3-40C6-B1CA-CD774F28724F}" srcOrd="0" destOrd="0" presId="urn:microsoft.com/office/officeart/2008/layout/LinedList"/>
    <dgm:cxn modelId="{C2EFF71B-A718-4225-933B-82E95F2D4132}" srcId="{C4B1EB18-083E-44E6-9F7C-2C35F4F13B1D}" destId="{2A37C715-99CA-4C48-A815-FCCFC8A0BBB7}" srcOrd="0" destOrd="0" parTransId="{9FB9FA6D-8A3C-4ECE-9A38-A1B2149FE907}" sibTransId="{D4EC4003-8121-4475-9DDD-50FD8BACAF67}"/>
    <dgm:cxn modelId="{DFC1BD78-9396-4C5D-B055-2AD866D54C7E}" type="presOf" srcId="{BB6E20FB-E14D-4D40-A7DF-F240EE95164C}" destId="{290700FD-E942-4B66-B892-760C2BB1C9EC}" srcOrd="0" destOrd="0" presId="urn:microsoft.com/office/officeart/2008/layout/LinedList"/>
    <dgm:cxn modelId="{9E4D2CEB-04FA-48E2-8AD2-A0653544EE5F}" srcId="{ECB18323-6AC1-41F0-A21F-92BC87681B3C}" destId="{0675312B-B731-41E9-BFD1-62C23D951D21}" srcOrd="1" destOrd="0" parTransId="{7D635657-35A5-4A72-8512-D6C14017B6D9}" sibTransId="{82254661-C6AA-4D91-A232-CF44265913B5}"/>
    <dgm:cxn modelId="{FCAEF031-C7BA-434C-82CD-4FB36E8155EE}" type="presOf" srcId="{B0C08699-BDB5-4E81-8A27-294C0F7B097C}" destId="{7615EC08-3885-402A-AFEA-CEC4B12D8925}" srcOrd="0" destOrd="0" presId="urn:microsoft.com/office/officeart/2008/layout/LinedList"/>
    <dgm:cxn modelId="{ECBED852-A0AB-4702-A340-2A75AEA5FAFA}" type="presParOf" srcId="{A696FED3-449F-44C5-B2A0-A590A5ADA3F2}" destId="{434D7B51-90D0-4DEC-ADF4-F47813114C9C}" srcOrd="0" destOrd="0" presId="urn:microsoft.com/office/officeart/2008/layout/LinedList"/>
    <dgm:cxn modelId="{69557475-3CAD-4A72-8E38-DE5F197567C3}" type="presParOf" srcId="{A696FED3-449F-44C5-B2A0-A590A5ADA3F2}" destId="{5C202A7E-1B9D-419D-8422-74284803E5D8}" srcOrd="1" destOrd="0" presId="urn:microsoft.com/office/officeart/2008/layout/LinedList"/>
    <dgm:cxn modelId="{70AF3812-205E-4715-8799-B784CAE16239}" type="presParOf" srcId="{5C202A7E-1B9D-419D-8422-74284803E5D8}" destId="{1FB7CE48-9AE3-40C6-B1CA-CD774F28724F}" srcOrd="0" destOrd="0" presId="urn:microsoft.com/office/officeart/2008/layout/LinedList"/>
    <dgm:cxn modelId="{981BE41F-1E9C-4584-9F7C-127439F2A4E9}" type="presParOf" srcId="{5C202A7E-1B9D-419D-8422-74284803E5D8}" destId="{D57677AE-039E-4619-A259-6534A0AFC27E}" srcOrd="1" destOrd="0" presId="urn:microsoft.com/office/officeart/2008/layout/LinedList"/>
    <dgm:cxn modelId="{7FB746D1-D165-45F5-B9F0-9B42F0003B9F}" type="presParOf" srcId="{D57677AE-039E-4619-A259-6534A0AFC27E}" destId="{333A76A6-E9E0-40F2-95BC-73A368F4D0B6}" srcOrd="0" destOrd="0" presId="urn:microsoft.com/office/officeart/2008/layout/LinedList"/>
    <dgm:cxn modelId="{3995908A-B0E2-46E3-BF67-12B336487F72}" type="presParOf" srcId="{D57677AE-039E-4619-A259-6534A0AFC27E}" destId="{9A5979FC-5D5D-4398-B6AA-0C150DE0DAEA}" srcOrd="1" destOrd="0" presId="urn:microsoft.com/office/officeart/2008/layout/LinedList"/>
    <dgm:cxn modelId="{B8DAA69E-AEAD-4FA4-A8C1-D0629AFE3082}" type="presParOf" srcId="{9A5979FC-5D5D-4398-B6AA-0C150DE0DAEA}" destId="{E2C34C01-4EBE-4203-861B-1C46B7C166F4}" srcOrd="0" destOrd="0" presId="urn:microsoft.com/office/officeart/2008/layout/LinedList"/>
    <dgm:cxn modelId="{02E3F1F4-A63C-4FD2-95EB-C5F5A39B8756}" type="presParOf" srcId="{9A5979FC-5D5D-4398-B6AA-0C150DE0DAEA}" destId="{BCBBE52F-93C3-4D7A-A9C6-0EB87703B0D9}" srcOrd="1" destOrd="0" presId="urn:microsoft.com/office/officeart/2008/layout/LinedList"/>
    <dgm:cxn modelId="{28E39E06-9762-4929-847E-6404719E30F1}" type="presParOf" srcId="{9A5979FC-5D5D-4398-B6AA-0C150DE0DAEA}" destId="{36403B98-5782-41C4-B480-FB768B28C96B}" srcOrd="2" destOrd="0" presId="urn:microsoft.com/office/officeart/2008/layout/LinedList"/>
    <dgm:cxn modelId="{F6BD6D4C-4211-4946-8042-568B61DF3C4A}" type="presParOf" srcId="{36403B98-5782-41C4-B480-FB768B28C96B}" destId="{2B781D3E-7F68-46AB-97A2-879475A71E06}" srcOrd="0" destOrd="0" presId="urn:microsoft.com/office/officeart/2008/layout/LinedList"/>
    <dgm:cxn modelId="{515CE10D-4D52-4E29-9DAA-1171074D7782}" type="presParOf" srcId="{2B781D3E-7F68-46AB-97A2-879475A71E06}" destId="{63CDEFDA-9513-4A42-9837-E74CB72FB8D6}" srcOrd="0" destOrd="0" presId="urn:microsoft.com/office/officeart/2008/layout/LinedList"/>
    <dgm:cxn modelId="{C4479903-8349-40C3-B936-D071D32968C3}" type="presParOf" srcId="{2B781D3E-7F68-46AB-97A2-879475A71E06}" destId="{7615EC08-3885-402A-AFEA-CEC4B12D8925}" srcOrd="1" destOrd="0" presId="urn:microsoft.com/office/officeart/2008/layout/LinedList"/>
    <dgm:cxn modelId="{72EB45B8-B19F-46C3-8E53-8942B7F59819}" type="presParOf" srcId="{2B781D3E-7F68-46AB-97A2-879475A71E06}" destId="{C15DB9C1-3A75-4403-87AD-85B9FD07FD0F}" srcOrd="2" destOrd="0" presId="urn:microsoft.com/office/officeart/2008/layout/LinedList"/>
    <dgm:cxn modelId="{AEE18F97-87B6-4720-9A05-A2FECCBC3C1F}" type="presParOf" srcId="{36403B98-5782-41C4-B480-FB768B28C96B}" destId="{A3147E35-EB49-479B-89A9-F31E7F5238CB}" srcOrd="1" destOrd="0" presId="urn:microsoft.com/office/officeart/2008/layout/LinedList"/>
    <dgm:cxn modelId="{049CA3E0-5749-4988-9D9B-CC0D597288B0}" type="presParOf" srcId="{36403B98-5782-41C4-B480-FB768B28C96B}" destId="{C0286F0F-CEA6-4E93-9B52-E8A2EDE6825D}" srcOrd="2" destOrd="0" presId="urn:microsoft.com/office/officeart/2008/layout/LinedList"/>
    <dgm:cxn modelId="{66491338-248F-466A-9EE5-9388EFFEE8EC}" type="presParOf" srcId="{C0286F0F-CEA6-4E93-9B52-E8A2EDE6825D}" destId="{EF0046DD-0184-41DB-9FF5-C5017C34F850}" srcOrd="0" destOrd="0" presId="urn:microsoft.com/office/officeart/2008/layout/LinedList"/>
    <dgm:cxn modelId="{CE536D3A-71CF-40A2-8D50-928CB21F1676}" type="presParOf" srcId="{C0286F0F-CEA6-4E93-9B52-E8A2EDE6825D}" destId="{5029E27E-4465-47A4-B8AC-0BBED0EC7C96}" srcOrd="1" destOrd="0" presId="urn:microsoft.com/office/officeart/2008/layout/LinedList"/>
    <dgm:cxn modelId="{2E266D7F-4A38-4A0B-A7B0-330770419403}" type="presParOf" srcId="{C0286F0F-CEA6-4E93-9B52-E8A2EDE6825D}" destId="{511EB206-D617-4285-83C5-21BF200477A6}" srcOrd="2" destOrd="0" presId="urn:microsoft.com/office/officeart/2008/layout/LinedList"/>
    <dgm:cxn modelId="{5C727C91-4345-4546-948B-2800E4CC2271}" type="presParOf" srcId="{36403B98-5782-41C4-B480-FB768B28C96B}" destId="{6E65AFAF-E9C9-47E6-B438-43639973A3A9}" srcOrd="3" destOrd="0" presId="urn:microsoft.com/office/officeart/2008/layout/LinedList"/>
    <dgm:cxn modelId="{FD1D5735-7152-4254-914B-47BA27AB5FB8}" type="presParOf" srcId="{36403B98-5782-41C4-B480-FB768B28C96B}" destId="{B77FB967-D71C-46F0-80DB-4FFBAEF47D53}" srcOrd="4" destOrd="0" presId="urn:microsoft.com/office/officeart/2008/layout/LinedList"/>
    <dgm:cxn modelId="{3415885F-0E3F-4CE6-8AB4-98320BF50F30}" type="presParOf" srcId="{B77FB967-D71C-46F0-80DB-4FFBAEF47D53}" destId="{6EDB2877-F294-40D7-9389-4321917CACBB}" srcOrd="0" destOrd="0" presId="urn:microsoft.com/office/officeart/2008/layout/LinedList"/>
    <dgm:cxn modelId="{3D30B3C5-C73C-4D0D-9492-F5198EFBFF6F}" type="presParOf" srcId="{B77FB967-D71C-46F0-80DB-4FFBAEF47D53}" destId="{290700FD-E942-4B66-B892-760C2BB1C9EC}" srcOrd="1" destOrd="0" presId="urn:microsoft.com/office/officeart/2008/layout/LinedList"/>
    <dgm:cxn modelId="{D265B5E6-FB25-426E-A24A-6ACB7A202C10}" type="presParOf" srcId="{B77FB967-D71C-46F0-80DB-4FFBAEF47D53}" destId="{310865A0-F3AF-4406-922F-FD2F9C738355}" srcOrd="2" destOrd="0" presId="urn:microsoft.com/office/officeart/2008/layout/LinedList"/>
    <dgm:cxn modelId="{58804E60-8932-4609-8994-13F632B40BA7}" type="presParOf" srcId="{36403B98-5782-41C4-B480-FB768B28C96B}" destId="{3D54FBBD-358D-4A87-AAD1-174E26BBCB09}" srcOrd="5" destOrd="0" presId="urn:microsoft.com/office/officeart/2008/layout/LinedList"/>
    <dgm:cxn modelId="{464C979E-F04C-4406-8722-A73B0F16772B}" type="presParOf" srcId="{36403B98-5782-41C4-B480-FB768B28C96B}" destId="{4AD36B28-9DF2-40D9-8FC9-3AB20075D5C9}" srcOrd="6" destOrd="0" presId="urn:microsoft.com/office/officeart/2008/layout/LinedList"/>
    <dgm:cxn modelId="{320AFB1D-59EF-43D7-B2F4-21F6B9FC21B2}" type="presParOf" srcId="{4AD36B28-9DF2-40D9-8FC9-3AB20075D5C9}" destId="{C86F8AE9-C3C2-430E-9D74-3110A022187E}" srcOrd="0" destOrd="0" presId="urn:microsoft.com/office/officeart/2008/layout/LinedList"/>
    <dgm:cxn modelId="{D502EBDF-16AA-45D2-B51A-1FF3E26D66C2}" type="presParOf" srcId="{4AD36B28-9DF2-40D9-8FC9-3AB20075D5C9}" destId="{433E37C3-D758-4B70-87FF-E101B863B9DF}" srcOrd="1" destOrd="0" presId="urn:microsoft.com/office/officeart/2008/layout/LinedList"/>
    <dgm:cxn modelId="{310F83A6-0FC9-4D9F-9B86-2C7617E5409E}" type="presParOf" srcId="{4AD36B28-9DF2-40D9-8FC9-3AB20075D5C9}" destId="{FA72D1FF-CD74-4B41-A353-8DD2001939F9}" srcOrd="2" destOrd="0" presId="urn:microsoft.com/office/officeart/2008/layout/LinedList"/>
    <dgm:cxn modelId="{B9E25942-F1C4-4146-B3CB-FCE1C3AD6C69}" type="presParOf" srcId="{D57677AE-039E-4619-A259-6534A0AFC27E}" destId="{554255DD-7BE0-44B3-8194-EC64D19EB51A}" srcOrd="2" destOrd="0" presId="urn:microsoft.com/office/officeart/2008/layout/LinedList"/>
    <dgm:cxn modelId="{BAB506F4-CA52-4355-8907-DDC89F18675D}" type="presParOf" srcId="{D57677AE-039E-4619-A259-6534A0AFC27E}" destId="{965E1CC3-1EBE-4D65-8E7D-A6C1F878A72E}" srcOrd="3" destOrd="0" presId="urn:microsoft.com/office/officeart/2008/layout/LinedList"/>
    <dgm:cxn modelId="{B519B52F-A722-4909-AF21-5693012E90EB}" type="presParOf" srcId="{D57677AE-039E-4619-A259-6534A0AFC27E}" destId="{2E44F6B0-7326-4AB5-BFD8-F4E4B4FA9DC3}" srcOrd="4" destOrd="0" presId="urn:microsoft.com/office/officeart/2008/layout/LinedList"/>
    <dgm:cxn modelId="{93E7B5A1-B518-4A31-BB55-96035D0EEBBE}" type="presParOf" srcId="{2E44F6B0-7326-4AB5-BFD8-F4E4B4FA9DC3}" destId="{0BF03AF2-C1B0-4F42-845C-25E845178A0A}" srcOrd="0" destOrd="0" presId="urn:microsoft.com/office/officeart/2008/layout/LinedList"/>
    <dgm:cxn modelId="{A791FB09-8DA4-4EF5-B3D8-86390F86B80E}" type="presParOf" srcId="{2E44F6B0-7326-4AB5-BFD8-F4E4B4FA9DC3}" destId="{A3DC1D42-4528-4937-8D3D-F27C94FCD28A}" srcOrd="1" destOrd="0" presId="urn:microsoft.com/office/officeart/2008/layout/LinedList"/>
    <dgm:cxn modelId="{E0FE3DE9-8AD2-4CB3-8930-2E8FD8FD2E2F}" type="presParOf" srcId="{2E44F6B0-7326-4AB5-BFD8-F4E4B4FA9DC3}" destId="{CC48E82A-7142-40A3-B9A1-80547055F7D6}" srcOrd="2" destOrd="0" presId="urn:microsoft.com/office/officeart/2008/layout/LinedList"/>
    <dgm:cxn modelId="{F0DE4687-0636-4E6A-9B7F-716EAC811DC7}" type="presParOf" srcId="{CC48E82A-7142-40A3-B9A1-80547055F7D6}" destId="{159B959A-A6D3-40A7-9FE9-382B536E59AC}" srcOrd="0" destOrd="0" presId="urn:microsoft.com/office/officeart/2008/layout/LinedList"/>
    <dgm:cxn modelId="{7C3BDAC6-FD08-47C4-B9D4-1AED366CAA6A}" type="presParOf" srcId="{159B959A-A6D3-40A7-9FE9-382B536E59AC}" destId="{6A7364B6-9234-45F8-9530-C096E46A884F}" srcOrd="0" destOrd="0" presId="urn:microsoft.com/office/officeart/2008/layout/LinedList"/>
    <dgm:cxn modelId="{2EDDEF86-54E7-4B7C-B2CC-29CA724D33D0}" type="presParOf" srcId="{159B959A-A6D3-40A7-9FE9-382B536E59AC}" destId="{280774E0-15A3-4635-973D-CEB2F145975D}" srcOrd="1" destOrd="0" presId="urn:microsoft.com/office/officeart/2008/layout/LinedList"/>
    <dgm:cxn modelId="{77111089-B916-4F27-B52B-57AA47CDDB3D}" type="presParOf" srcId="{159B959A-A6D3-40A7-9FE9-382B536E59AC}" destId="{B13CB6BA-2C3A-4654-8B3F-50445FF2B71B}" srcOrd="2" destOrd="0" presId="urn:microsoft.com/office/officeart/2008/layout/LinedList"/>
    <dgm:cxn modelId="{E22A033C-6949-441C-BC4F-2FAB7A57D235}" type="presParOf" srcId="{CC48E82A-7142-40A3-B9A1-80547055F7D6}" destId="{19ABC01E-E001-487B-BC9B-81B042F09450}" srcOrd="1" destOrd="0" presId="urn:microsoft.com/office/officeart/2008/layout/LinedList"/>
    <dgm:cxn modelId="{D6AAB2AB-939C-423C-AEE2-78D376374E6F}" type="presParOf" srcId="{CC48E82A-7142-40A3-B9A1-80547055F7D6}" destId="{5DF6DA4E-0BDE-4E6B-87BC-C7A1DE7CC33A}" srcOrd="2" destOrd="0" presId="urn:microsoft.com/office/officeart/2008/layout/LinedList"/>
    <dgm:cxn modelId="{72C4BCBD-BE1F-4760-B7D4-1CAD812735A2}" type="presParOf" srcId="{5DF6DA4E-0BDE-4E6B-87BC-C7A1DE7CC33A}" destId="{4EADDCDD-6489-465C-A4F4-C9F667618B3C}" srcOrd="0" destOrd="0" presId="urn:microsoft.com/office/officeart/2008/layout/LinedList"/>
    <dgm:cxn modelId="{14B1EDD3-2FE5-4DEA-9DB4-EC153E20706C}" type="presParOf" srcId="{5DF6DA4E-0BDE-4E6B-87BC-C7A1DE7CC33A}" destId="{6B8EBBF9-70C4-4249-9734-C66D5D23C784}" srcOrd="1" destOrd="0" presId="urn:microsoft.com/office/officeart/2008/layout/LinedList"/>
    <dgm:cxn modelId="{A7AFED65-7596-46C8-B131-034F5F599C2D}" type="presParOf" srcId="{5DF6DA4E-0BDE-4E6B-87BC-C7A1DE7CC33A}" destId="{7ECACC96-2914-4870-9FC3-F7DC6D48E7AB}" srcOrd="2" destOrd="0" presId="urn:microsoft.com/office/officeart/2008/layout/LinedList"/>
    <dgm:cxn modelId="{3E351576-8CBD-4176-A618-7DA58DCF1DB9}" type="presParOf" srcId="{CC48E82A-7142-40A3-B9A1-80547055F7D6}" destId="{FC3AE7E3-D662-425B-8BB7-303B2DACBB1F}" srcOrd="3" destOrd="0" presId="urn:microsoft.com/office/officeart/2008/layout/LinedList"/>
    <dgm:cxn modelId="{74D5B9AA-CCF6-44E7-8F4D-4B73F9FBE019}" type="presParOf" srcId="{CC48E82A-7142-40A3-B9A1-80547055F7D6}" destId="{E57D3290-6DD7-4AE1-BD6F-408F8EF44C90}" srcOrd="4" destOrd="0" presId="urn:microsoft.com/office/officeart/2008/layout/LinedList"/>
    <dgm:cxn modelId="{9C15AC5F-F182-41D9-BA27-EE561D7413A4}" type="presParOf" srcId="{E57D3290-6DD7-4AE1-BD6F-408F8EF44C90}" destId="{21A2420E-0DDC-4831-A38D-A3E25406AA3A}" srcOrd="0" destOrd="0" presId="urn:microsoft.com/office/officeart/2008/layout/LinedList"/>
    <dgm:cxn modelId="{D0B13652-D543-4D75-B0DC-CC4674A1143B}" type="presParOf" srcId="{E57D3290-6DD7-4AE1-BD6F-408F8EF44C90}" destId="{0DD45C37-0E8A-4D6C-96D1-5FA07B134BB8}" srcOrd="1" destOrd="0" presId="urn:microsoft.com/office/officeart/2008/layout/LinedList"/>
    <dgm:cxn modelId="{D722DAAA-22F2-458C-8344-44ACC48483A1}" type="presParOf" srcId="{E57D3290-6DD7-4AE1-BD6F-408F8EF44C90}" destId="{5F868357-8376-4F5E-BCF6-DE187174F7F3}" srcOrd="2" destOrd="0" presId="urn:microsoft.com/office/officeart/2008/layout/LinedList"/>
    <dgm:cxn modelId="{5DB8BC88-4B67-45B3-957F-C47B56151818}" type="presParOf" srcId="{D57677AE-039E-4619-A259-6534A0AFC27E}" destId="{1A52BD4A-1B08-4785-AA07-34100784334F}" srcOrd="5" destOrd="0" presId="urn:microsoft.com/office/officeart/2008/layout/LinedList"/>
    <dgm:cxn modelId="{69C0888B-76BE-483D-9D94-99316DC02106}" type="presParOf" srcId="{D57677AE-039E-4619-A259-6534A0AFC27E}" destId="{F5AD75EB-6F9D-49BC-B7E0-A39FE11CD6B2}" srcOrd="6" destOrd="0" presId="urn:microsoft.com/office/officeart/2008/layout/LinedList"/>
    <dgm:cxn modelId="{1003C28C-6211-452C-874E-9BFD682B4E62}" type="presParOf" srcId="{D57677AE-039E-4619-A259-6534A0AFC27E}" destId="{C8F462E9-ADA8-4868-9F3C-BBE46A62A140}" srcOrd="7" destOrd="0" presId="urn:microsoft.com/office/officeart/2008/layout/LinedList"/>
    <dgm:cxn modelId="{3115FA05-201D-4B81-A868-98745763D7AF}" type="presParOf" srcId="{C8F462E9-ADA8-4868-9F3C-BBE46A62A140}" destId="{7EC5E38D-DE27-4F84-A3A3-42ECD7969AC2}" srcOrd="0" destOrd="0" presId="urn:microsoft.com/office/officeart/2008/layout/LinedList"/>
    <dgm:cxn modelId="{202D874B-F7D5-4348-8603-F8D120087957}" type="presParOf" srcId="{C8F462E9-ADA8-4868-9F3C-BBE46A62A140}" destId="{F48E4BE7-A726-46FF-86E6-E094A4E76F4B}" srcOrd="1" destOrd="0" presId="urn:microsoft.com/office/officeart/2008/layout/LinedList"/>
    <dgm:cxn modelId="{A2DB078D-B8D4-4A31-BE08-8E2DD2657DC0}" type="presParOf" srcId="{C8F462E9-ADA8-4868-9F3C-BBE46A62A140}" destId="{572C1C98-62F5-4F33-9132-7726187F82F5}" srcOrd="2" destOrd="0" presId="urn:microsoft.com/office/officeart/2008/layout/LinedList"/>
    <dgm:cxn modelId="{89F479EE-77F3-41CF-8EA4-A15C0C5F9EDD}" type="presParOf" srcId="{572C1C98-62F5-4F33-9132-7726187F82F5}" destId="{C6F6FD62-D7D3-43CF-B62D-C186089D156D}" srcOrd="0" destOrd="0" presId="urn:microsoft.com/office/officeart/2008/layout/LinedList"/>
    <dgm:cxn modelId="{F9BAA5C9-7EC5-4C40-AC32-7AEAC8F9D5B3}" type="presParOf" srcId="{C6F6FD62-D7D3-43CF-B62D-C186089D156D}" destId="{0F5BFB6D-90AD-4C64-9AA7-BC65B0C62CBF}" srcOrd="0" destOrd="0" presId="urn:microsoft.com/office/officeart/2008/layout/LinedList"/>
    <dgm:cxn modelId="{78FE7370-42EC-43CA-9A60-96854C47226A}" type="presParOf" srcId="{C6F6FD62-D7D3-43CF-B62D-C186089D156D}" destId="{DABD900A-AD6C-44D2-93E1-2FD90C2DCE10}" srcOrd="1" destOrd="0" presId="urn:microsoft.com/office/officeart/2008/layout/LinedList"/>
    <dgm:cxn modelId="{95158A06-A98A-4C09-8913-28D64DB3617B}" type="presParOf" srcId="{C6F6FD62-D7D3-43CF-B62D-C186089D156D}" destId="{43CC48E5-2C54-4815-BC93-FFC3F4BF8DDD}" srcOrd="2" destOrd="0" presId="urn:microsoft.com/office/officeart/2008/layout/LinedList"/>
    <dgm:cxn modelId="{28611AF7-D3D2-41EC-8D39-CAAFCE4CF356}" type="presParOf" srcId="{572C1C98-62F5-4F33-9132-7726187F82F5}" destId="{D059CCE0-CFD8-45ED-BBA9-97AB108745C2}" srcOrd="1" destOrd="0" presId="urn:microsoft.com/office/officeart/2008/layout/LinedList"/>
    <dgm:cxn modelId="{022B1D98-013F-4743-9CBB-A985ACF3C9FF}" type="presParOf" srcId="{572C1C98-62F5-4F33-9132-7726187F82F5}" destId="{332516D9-48BE-4DCA-97C9-5E795A6336B0}" srcOrd="2" destOrd="0" presId="urn:microsoft.com/office/officeart/2008/layout/LinedList"/>
    <dgm:cxn modelId="{FB4E276F-2951-47B1-AA31-49224A59D9E6}" type="presParOf" srcId="{332516D9-48BE-4DCA-97C9-5E795A6336B0}" destId="{A17F5A70-B044-42B6-B662-E1794D74D004}" srcOrd="0" destOrd="0" presId="urn:microsoft.com/office/officeart/2008/layout/LinedList"/>
    <dgm:cxn modelId="{277B6DE0-E1CD-4AE4-9BE4-1CA640C8045B}" type="presParOf" srcId="{332516D9-48BE-4DCA-97C9-5E795A6336B0}" destId="{99245EC0-8715-46C1-A175-5B11E83C91C0}" srcOrd="1" destOrd="0" presId="urn:microsoft.com/office/officeart/2008/layout/LinedList"/>
    <dgm:cxn modelId="{A1C2D917-4E64-46DF-8B05-036F5CC53786}" type="presParOf" srcId="{332516D9-48BE-4DCA-97C9-5E795A6336B0}" destId="{FBC1D127-B5B4-4173-9376-40A683F49F51}" srcOrd="2" destOrd="0" presId="urn:microsoft.com/office/officeart/2008/layout/LinedList"/>
    <dgm:cxn modelId="{229B904B-EF8F-4070-A325-3D675E3003F9}" type="presParOf" srcId="{572C1C98-62F5-4F33-9132-7726187F82F5}" destId="{0F739D94-8495-4D41-B845-8D93C7C6509E}" srcOrd="3" destOrd="0" presId="urn:microsoft.com/office/officeart/2008/layout/LinedList"/>
    <dgm:cxn modelId="{622E85C5-7FE2-4992-BBED-900F9520420B}" type="presParOf" srcId="{572C1C98-62F5-4F33-9132-7726187F82F5}" destId="{2E48CC94-629C-49AC-BE6E-E30AABA6A4A6}" srcOrd="4" destOrd="0" presId="urn:microsoft.com/office/officeart/2008/layout/LinedList"/>
    <dgm:cxn modelId="{D3B76A9C-B29D-4B46-8039-03F2A33557E6}" type="presParOf" srcId="{2E48CC94-629C-49AC-BE6E-E30AABA6A4A6}" destId="{D7E5A221-B844-486C-9A3D-99BEA20D9B7D}" srcOrd="0" destOrd="0" presId="urn:microsoft.com/office/officeart/2008/layout/LinedList"/>
    <dgm:cxn modelId="{967A7443-0487-4392-A1D0-1F3C54613A43}" type="presParOf" srcId="{2E48CC94-629C-49AC-BE6E-E30AABA6A4A6}" destId="{700F9ECE-AF97-4DE0-AEA4-6402EEF89B6D}" srcOrd="1" destOrd="0" presId="urn:microsoft.com/office/officeart/2008/layout/LinedList"/>
    <dgm:cxn modelId="{E82CFBE3-EFAD-4889-9767-E5FBEE644D54}" type="presParOf" srcId="{2E48CC94-629C-49AC-BE6E-E30AABA6A4A6}" destId="{CDD45C0B-8E3D-469E-A547-E2F9B6821B90}" srcOrd="2" destOrd="0" presId="urn:microsoft.com/office/officeart/2008/layout/LinedList"/>
    <dgm:cxn modelId="{9D88486F-5114-4C97-9F6F-6B3E2C9BB6C7}" type="presParOf" srcId="{D57677AE-039E-4619-A259-6534A0AFC27E}" destId="{B36BAE81-10D5-4DD4-A565-65AA4206676F}" srcOrd="8" destOrd="0" presId="urn:microsoft.com/office/officeart/2008/layout/LinedList"/>
    <dgm:cxn modelId="{9158F706-3079-43B5-A8CD-93634D95A21A}" type="presParOf" srcId="{D57677AE-039E-4619-A259-6534A0AFC27E}" destId="{28B19006-9224-4858-8F87-CCEF4760BFCF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1C54152-D4CB-4BE7-8BB0-98FC905CC2FD}" type="doc">
      <dgm:prSet loTypeId="urn:microsoft.com/office/officeart/2005/8/layout/hList6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C4EBD8A-9C9E-4D67-9BD2-E9CB9DACDC64}">
      <dgm:prSet/>
      <dgm:spPr/>
      <dgm:t>
        <a:bodyPr/>
        <a:lstStyle/>
        <a:p>
          <a:pPr rtl="0"/>
          <a:r>
            <a:rPr lang="en-US" dirty="0" smtClean="0"/>
            <a:t>Questions tied directly to the text, but extend beyond the literal</a:t>
          </a:r>
          <a:endParaRPr lang="en-US" dirty="0"/>
        </a:p>
      </dgm:t>
    </dgm:pt>
    <dgm:pt modelId="{C9F072B4-E388-459E-BF36-C1C09E1CE9B2}" type="parTrans" cxnId="{356AA3DD-ACB8-4D7C-BA42-ADF655AFA7A2}">
      <dgm:prSet/>
      <dgm:spPr/>
      <dgm:t>
        <a:bodyPr/>
        <a:lstStyle/>
        <a:p>
          <a:endParaRPr lang="en-US"/>
        </a:p>
      </dgm:t>
    </dgm:pt>
    <dgm:pt modelId="{C6254C57-EC4F-41A1-98BA-D92591A95159}" type="sibTrans" cxnId="{356AA3DD-ACB8-4D7C-BA42-ADF655AFA7A2}">
      <dgm:prSet/>
      <dgm:spPr/>
      <dgm:t>
        <a:bodyPr/>
        <a:lstStyle/>
        <a:p>
          <a:endParaRPr lang="en-US"/>
        </a:p>
      </dgm:t>
    </dgm:pt>
    <dgm:pt modelId="{CF013A2E-F0B6-4FE0-9D9F-578D902FAFEA}">
      <dgm:prSet/>
      <dgm:spPr/>
      <dgm:t>
        <a:bodyPr/>
        <a:lstStyle/>
        <a:p>
          <a:pPr rtl="0"/>
          <a:r>
            <a:rPr lang="en-US" smtClean="0"/>
            <a:t>Students must cite text to support answers</a:t>
          </a:r>
          <a:endParaRPr lang="en-US"/>
        </a:p>
      </dgm:t>
    </dgm:pt>
    <dgm:pt modelId="{1959A261-D902-46B4-957F-882885055693}" type="parTrans" cxnId="{1FE66623-30EC-415A-B1E5-CA0558CC5AE5}">
      <dgm:prSet/>
      <dgm:spPr/>
      <dgm:t>
        <a:bodyPr/>
        <a:lstStyle/>
        <a:p>
          <a:endParaRPr lang="en-US"/>
        </a:p>
      </dgm:t>
    </dgm:pt>
    <dgm:pt modelId="{F0A75AC1-8EDE-45ED-AF19-36547FE83F6D}" type="sibTrans" cxnId="{1FE66623-30EC-415A-B1E5-CA0558CC5AE5}">
      <dgm:prSet/>
      <dgm:spPr/>
      <dgm:t>
        <a:bodyPr/>
        <a:lstStyle/>
        <a:p>
          <a:endParaRPr lang="en-US"/>
        </a:p>
      </dgm:t>
    </dgm:pt>
    <dgm:pt modelId="{37E21051-D5F6-4DBF-82C0-AC445B8A2AA7}">
      <dgm:prSet/>
      <dgm:spPr/>
      <dgm:t>
        <a:bodyPr/>
        <a:lstStyle/>
        <a:p>
          <a:pPr rtl="0"/>
          <a:r>
            <a:rPr lang="en-US" smtClean="0"/>
            <a:t>Personal opinions, experiences, and connections to the text are minimized in favor of what the text actually says or doesn’t say</a:t>
          </a:r>
          <a:endParaRPr lang="en-US"/>
        </a:p>
      </dgm:t>
    </dgm:pt>
    <dgm:pt modelId="{8EFEF142-2035-484A-AB8A-5AA274C07FC4}" type="parTrans" cxnId="{A19E6616-723D-4F36-A1AC-ED3AC78A6CFB}">
      <dgm:prSet/>
      <dgm:spPr/>
      <dgm:t>
        <a:bodyPr/>
        <a:lstStyle/>
        <a:p>
          <a:endParaRPr lang="en-US"/>
        </a:p>
      </dgm:t>
    </dgm:pt>
    <dgm:pt modelId="{A8F40515-6C73-4ECF-A839-B2930EABA08C}" type="sibTrans" cxnId="{A19E6616-723D-4F36-A1AC-ED3AC78A6CFB}">
      <dgm:prSet/>
      <dgm:spPr/>
      <dgm:t>
        <a:bodyPr/>
        <a:lstStyle/>
        <a:p>
          <a:endParaRPr lang="en-US"/>
        </a:p>
      </dgm:t>
    </dgm:pt>
    <dgm:pt modelId="{C4750A66-205C-4354-BDAD-DEB930ABE351}" type="pres">
      <dgm:prSet presAssocID="{A1C54152-D4CB-4BE7-8BB0-98FC905CC2F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D18A84E-6CDB-47DD-91D3-EA2747B6B739}" type="pres">
      <dgm:prSet presAssocID="{1C4EBD8A-9C9E-4D67-9BD2-E9CB9DACDC6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3A1028-EBB2-4BEE-9909-B94C82407700}" type="pres">
      <dgm:prSet presAssocID="{C6254C57-EC4F-41A1-98BA-D92591A95159}" presName="sibTrans" presStyleCnt="0"/>
      <dgm:spPr/>
    </dgm:pt>
    <dgm:pt modelId="{95A789B0-7DB9-48D8-8272-00E7DDC3D660}" type="pres">
      <dgm:prSet presAssocID="{CF013A2E-F0B6-4FE0-9D9F-578D902FAFE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5FC2EA-77A5-4B80-9FCD-9FD327AFC6EC}" type="pres">
      <dgm:prSet presAssocID="{F0A75AC1-8EDE-45ED-AF19-36547FE83F6D}" presName="sibTrans" presStyleCnt="0"/>
      <dgm:spPr/>
    </dgm:pt>
    <dgm:pt modelId="{FEB0DE70-9E16-4CAB-A85C-FFD670F80FAF}" type="pres">
      <dgm:prSet presAssocID="{37E21051-D5F6-4DBF-82C0-AC445B8A2AA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EB808E-6438-4E0E-AEDC-365E4D81BFBD}" type="presOf" srcId="{A1C54152-D4CB-4BE7-8BB0-98FC905CC2FD}" destId="{C4750A66-205C-4354-BDAD-DEB930ABE351}" srcOrd="0" destOrd="0" presId="urn:microsoft.com/office/officeart/2005/8/layout/hList6"/>
    <dgm:cxn modelId="{1FE66623-30EC-415A-B1E5-CA0558CC5AE5}" srcId="{A1C54152-D4CB-4BE7-8BB0-98FC905CC2FD}" destId="{CF013A2E-F0B6-4FE0-9D9F-578D902FAFEA}" srcOrd="1" destOrd="0" parTransId="{1959A261-D902-46B4-957F-882885055693}" sibTransId="{F0A75AC1-8EDE-45ED-AF19-36547FE83F6D}"/>
    <dgm:cxn modelId="{666964FC-DE45-4073-8E41-483C207F5FCD}" type="presOf" srcId="{1C4EBD8A-9C9E-4D67-9BD2-E9CB9DACDC64}" destId="{5D18A84E-6CDB-47DD-91D3-EA2747B6B739}" srcOrd="0" destOrd="0" presId="urn:microsoft.com/office/officeart/2005/8/layout/hList6"/>
    <dgm:cxn modelId="{142BF485-087E-4CAF-A67B-7B0A00AD1E86}" type="presOf" srcId="{37E21051-D5F6-4DBF-82C0-AC445B8A2AA7}" destId="{FEB0DE70-9E16-4CAB-A85C-FFD670F80FAF}" srcOrd="0" destOrd="0" presId="urn:microsoft.com/office/officeart/2005/8/layout/hList6"/>
    <dgm:cxn modelId="{A19E6616-723D-4F36-A1AC-ED3AC78A6CFB}" srcId="{A1C54152-D4CB-4BE7-8BB0-98FC905CC2FD}" destId="{37E21051-D5F6-4DBF-82C0-AC445B8A2AA7}" srcOrd="2" destOrd="0" parTransId="{8EFEF142-2035-484A-AB8A-5AA274C07FC4}" sibTransId="{A8F40515-6C73-4ECF-A839-B2930EABA08C}"/>
    <dgm:cxn modelId="{356AA3DD-ACB8-4D7C-BA42-ADF655AFA7A2}" srcId="{A1C54152-D4CB-4BE7-8BB0-98FC905CC2FD}" destId="{1C4EBD8A-9C9E-4D67-9BD2-E9CB9DACDC64}" srcOrd="0" destOrd="0" parTransId="{C9F072B4-E388-459E-BF36-C1C09E1CE9B2}" sibTransId="{C6254C57-EC4F-41A1-98BA-D92591A95159}"/>
    <dgm:cxn modelId="{F0605026-0F96-4E97-A7E7-4D1D0AB12DDB}" type="presOf" srcId="{CF013A2E-F0B6-4FE0-9D9F-578D902FAFEA}" destId="{95A789B0-7DB9-48D8-8272-00E7DDC3D660}" srcOrd="0" destOrd="0" presId="urn:microsoft.com/office/officeart/2005/8/layout/hList6"/>
    <dgm:cxn modelId="{F229546C-5CA2-4B88-93C6-3617B9C2A9F9}" type="presParOf" srcId="{C4750A66-205C-4354-BDAD-DEB930ABE351}" destId="{5D18A84E-6CDB-47DD-91D3-EA2747B6B739}" srcOrd="0" destOrd="0" presId="urn:microsoft.com/office/officeart/2005/8/layout/hList6"/>
    <dgm:cxn modelId="{4916CD86-8E6E-4EAC-995C-D41A9757D296}" type="presParOf" srcId="{C4750A66-205C-4354-BDAD-DEB930ABE351}" destId="{993A1028-EBB2-4BEE-9909-B94C82407700}" srcOrd="1" destOrd="0" presId="urn:microsoft.com/office/officeart/2005/8/layout/hList6"/>
    <dgm:cxn modelId="{A1B2EF5D-1A75-474D-9B44-AB60690DC342}" type="presParOf" srcId="{C4750A66-205C-4354-BDAD-DEB930ABE351}" destId="{95A789B0-7DB9-48D8-8272-00E7DDC3D660}" srcOrd="2" destOrd="0" presId="urn:microsoft.com/office/officeart/2005/8/layout/hList6"/>
    <dgm:cxn modelId="{E74353A6-F9C7-4060-8C0D-5022BE867254}" type="presParOf" srcId="{C4750A66-205C-4354-BDAD-DEB930ABE351}" destId="{B55FC2EA-77A5-4B80-9FCD-9FD327AFC6EC}" srcOrd="3" destOrd="0" presId="urn:microsoft.com/office/officeart/2005/8/layout/hList6"/>
    <dgm:cxn modelId="{D96C122B-36BC-4638-9ED5-0BFC2A3D069A}" type="presParOf" srcId="{C4750A66-205C-4354-BDAD-DEB930ABE351}" destId="{FEB0DE70-9E16-4CAB-A85C-FFD670F80FAF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F5458DF-6EAD-45A9-85C5-8190F328738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35ECA4-E6AA-43F9-BEC8-07E3561C3D21}">
      <dgm:prSet custT="1"/>
      <dgm:spPr/>
      <dgm:t>
        <a:bodyPr/>
        <a:lstStyle/>
        <a:p>
          <a:pPr rtl="0"/>
          <a:r>
            <a:rPr lang="en-US" sz="2800" dirty="0" smtClean="0">
              <a:solidFill>
                <a:schemeClr val="bg1"/>
              </a:solidFill>
            </a:rPr>
            <a:t>Three Text Types</a:t>
          </a:r>
          <a:endParaRPr lang="en-US" sz="2800" dirty="0">
            <a:solidFill>
              <a:schemeClr val="bg1"/>
            </a:solidFill>
          </a:endParaRPr>
        </a:p>
      </dgm:t>
    </dgm:pt>
    <dgm:pt modelId="{C62368B4-F206-4A18-957A-D4525E3149A7}" type="parTrans" cxnId="{E2499993-CA71-4ACC-A272-CC79FBB6ABC3}">
      <dgm:prSet/>
      <dgm:spPr/>
      <dgm:t>
        <a:bodyPr/>
        <a:lstStyle/>
        <a:p>
          <a:endParaRPr lang="en-US"/>
        </a:p>
      </dgm:t>
    </dgm:pt>
    <dgm:pt modelId="{9BCF3889-D1A6-4D7C-9715-AD90F394A2BD}" type="sibTrans" cxnId="{E2499993-CA71-4ACC-A272-CC79FBB6ABC3}">
      <dgm:prSet/>
      <dgm:spPr/>
      <dgm:t>
        <a:bodyPr/>
        <a:lstStyle/>
        <a:p>
          <a:endParaRPr lang="en-US"/>
        </a:p>
      </dgm:t>
    </dgm:pt>
    <dgm:pt modelId="{490F4F8A-1E1C-448E-84D1-B938EA71CA53}">
      <dgm:prSet custT="1"/>
      <dgm:spPr/>
      <dgm:t>
        <a:bodyPr/>
        <a:lstStyle/>
        <a:p>
          <a:pPr rtl="0"/>
          <a:r>
            <a:rPr lang="en-US" sz="3200" dirty="0" smtClean="0">
              <a:solidFill>
                <a:schemeClr val="accent2"/>
              </a:solidFill>
            </a:rPr>
            <a:t>Argument</a:t>
          </a:r>
          <a:endParaRPr lang="en-US" sz="3200" dirty="0">
            <a:solidFill>
              <a:schemeClr val="accent2"/>
            </a:solidFill>
          </a:endParaRPr>
        </a:p>
      </dgm:t>
    </dgm:pt>
    <dgm:pt modelId="{F92BF500-355B-40C9-AAF8-81C6A01ACF77}" type="parTrans" cxnId="{B5EDFDEB-CD7B-45A7-AF00-18A64B64DA51}">
      <dgm:prSet/>
      <dgm:spPr/>
      <dgm:t>
        <a:bodyPr/>
        <a:lstStyle/>
        <a:p>
          <a:endParaRPr lang="en-US"/>
        </a:p>
      </dgm:t>
    </dgm:pt>
    <dgm:pt modelId="{B18DD87E-AB3C-43C0-93A0-9E1DF0CA1371}" type="sibTrans" cxnId="{B5EDFDEB-CD7B-45A7-AF00-18A64B64DA51}">
      <dgm:prSet/>
      <dgm:spPr/>
      <dgm:t>
        <a:bodyPr/>
        <a:lstStyle/>
        <a:p>
          <a:endParaRPr lang="en-US"/>
        </a:p>
      </dgm:t>
    </dgm:pt>
    <dgm:pt modelId="{5DC2CC0E-E618-47D7-B872-0D4094D375CA}">
      <dgm:prSet custT="1"/>
      <dgm:spPr/>
      <dgm:t>
        <a:bodyPr/>
        <a:lstStyle/>
        <a:p>
          <a:pPr rtl="0"/>
          <a:r>
            <a:rPr lang="en-US" sz="2000" dirty="0" smtClean="0">
              <a:solidFill>
                <a:schemeClr val="bg1"/>
              </a:solidFill>
            </a:rPr>
            <a:t>Supporting a claim with sound reasoning and relevant evidence</a:t>
          </a:r>
          <a:endParaRPr lang="en-US" sz="2000" dirty="0">
            <a:solidFill>
              <a:schemeClr val="bg1"/>
            </a:solidFill>
          </a:endParaRPr>
        </a:p>
      </dgm:t>
    </dgm:pt>
    <dgm:pt modelId="{C0598855-251F-49B0-8545-E9E1927B053F}" type="parTrans" cxnId="{BFE8DA07-8D94-4F57-AD6A-28C6DFB97AFE}">
      <dgm:prSet/>
      <dgm:spPr/>
      <dgm:t>
        <a:bodyPr/>
        <a:lstStyle/>
        <a:p>
          <a:endParaRPr lang="en-US"/>
        </a:p>
      </dgm:t>
    </dgm:pt>
    <dgm:pt modelId="{38FA271E-B6C8-424E-B75E-8C3E0737D497}" type="sibTrans" cxnId="{BFE8DA07-8D94-4F57-AD6A-28C6DFB97AFE}">
      <dgm:prSet/>
      <dgm:spPr/>
      <dgm:t>
        <a:bodyPr/>
        <a:lstStyle/>
        <a:p>
          <a:endParaRPr lang="en-US"/>
        </a:p>
      </dgm:t>
    </dgm:pt>
    <dgm:pt modelId="{C152F47F-6E07-42DE-8635-91E45918C51B}">
      <dgm:prSet custT="1"/>
      <dgm:spPr/>
      <dgm:t>
        <a:bodyPr/>
        <a:lstStyle/>
        <a:p>
          <a:pPr rtl="0"/>
          <a:r>
            <a:rPr lang="en-US" sz="2800" dirty="0" smtClean="0">
              <a:solidFill>
                <a:schemeClr val="accent2"/>
              </a:solidFill>
            </a:rPr>
            <a:t>Informational/Explanatory Writing</a:t>
          </a:r>
          <a:endParaRPr lang="en-US" sz="2800" dirty="0">
            <a:solidFill>
              <a:schemeClr val="accent2"/>
            </a:solidFill>
          </a:endParaRPr>
        </a:p>
      </dgm:t>
    </dgm:pt>
    <dgm:pt modelId="{26E8C002-9187-4A78-831F-A8DCF2B7F9B3}" type="parTrans" cxnId="{DD3C0DE1-C308-4352-BC66-AEE5564781BD}">
      <dgm:prSet/>
      <dgm:spPr/>
      <dgm:t>
        <a:bodyPr/>
        <a:lstStyle/>
        <a:p>
          <a:endParaRPr lang="en-US"/>
        </a:p>
      </dgm:t>
    </dgm:pt>
    <dgm:pt modelId="{7C07EA7A-33BD-4CA4-BC1F-2A96E335D1EA}" type="sibTrans" cxnId="{DD3C0DE1-C308-4352-BC66-AEE5564781BD}">
      <dgm:prSet/>
      <dgm:spPr/>
      <dgm:t>
        <a:bodyPr/>
        <a:lstStyle/>
        <a:p>
          <a:endParaRPr lang="en-US"/>
        </a:p>
      </dgm:t>
    </dgm:pt>
    <dgm:pt modelId="{F4534C6D-8790-4777-A243-8104D86E7F81}">
      <dgm:prSet custT="1"/>
      <dgm:spPr/>
      <dgm:t>
        <a:bodyPr/>
        <a:lstStyle/>
        <a:p>
          <a:pPr rtl="0"/>
          <a:r>
            <a:rPr lang="en-US" sz="1400" dirty="0" smtClean="0">
              <a:solidFill>
                <a:schemeClr val="bg1"/>
              </a:solidFill>
            </a:rPr>
            <a:t>Increase subject knowledge</a:t>
          </a:r>
          <a:endParaRPr lang="en-US" sz="1400" dirty="0">
            <a:solidFill>
              <a:schemeClr val="bg1"/>
            </a:solidFill>
          </a:endParaRPr>
        </a:p>
      </dgm:t>
    </dgm:pt>
    <dgm:pt modelId="{2FE67248-F438-4F04-B570-AADF977F2D94}" type="parTrans" cxnId="{C2B4E944-CB09-4DBE-9070-9111B75CBC1E}">
      <dgm:prSet/>
      <dgm:spPr/>
      <dgm:t>
        <a:bodyPr/>
        <a:lstStyle/>
        <a:p>
          <a:endParaRPr lang="en-US"/>
        </a:p>
      </dgm:t>
    </dgm:pt>
    <dgm:pt modelId="{F1957979-54F4-4C50-83CE-6F0E8B431D79}" type="sibTrans" cxnId="{C2B4E944-CB09-4DBE-9070-9111B75CBC1E}">
      <dgm:prSet/>
      <dgm:spPr/>
      <dgm:t>
        <a:bodyPr/>
        <a:lstStyle/>
        <a:p>
          <a:endParaRPr lang="en-US"/>
        </a:p>
      </dgm:t>
    </dgm:pt>
    <dgm:pt modelId="{3EC11597-C797-4DCF-A68B-2805284D8E56}">
      <dgm:prSet custT="1"/>
      <dgm:spPr/>
      <dgm:t>
        <a:bodyPr/>
        <a:lstStyle/>
        <a:p>
          <a:pPr rtl="0"/>
          <a:r>
            <a:rPr lang="en-US" sz="1600" dirty="0" smtClean="0">
              <a:solidFill>
                <a:schemeClr val="bg1"/>
              </a:solidFill>
            </a:rPr>
            <a:t>Explain a process</a:t>
          </a:r>
          <a:endParaRPr lang="en-US" sz="1600" dirty="0">
            <a:solidFill>
              <a:schemeClr val="bg1"/>
            </a:solidFill>
          </a:endParaRPr>
        </a:p>
      </dgm:t>
    </dgm:pt>
    <dgm:pt modelId="{6CDD6879-A7B1-43B2-9548-C3C60BEC5B2E}" type="parTrans" cxnId="{D508CC33-5CA7-4F78-AEC4-0FD7402C40AB}">
      <dgm:prSet/>
      <dgm:spPr/>
      <dgm:t>
        <a:bodyPr/>
        <a:lstStyle/>
        <a:p>
          <a:endParaRPr lang="en-US"/>
        </a:p>
      </dgm:t>
    </dgm:pt>
    <dgm:pt modelId="{6E97746B-26E3-4CAA-AA08-C4E8F8F6224C}" type="sibTrans" cxnId="{D508CC33-5CA7-4F78-AEC4-0FD7402C40AB}">
      <dgm:prSet/>
      <dgm:spPr/>
      <dgm:t>
        <a:bodyPr/>
        <a:lstStyle/>
        <a:p>
          <a:endParaRPr lang="en-US"/>
        </a:p>
      </dgm:t>
    </dgm:pt>
    <dgm:pt modelId="{C0666AC4-F47B-4C6B-B100-AC22B94EA4BF}">
      <dgm:prSet custT="1"/>
      <dgm:spPr/>
      <dgm:t>
        <a:bodyPr/>
        <a:lstStyle/>
        <a:p>
          <a:pPr rtl="0"/>
          <a:r>
            <a:rPr lang="en-US" sz="1600" dirty="0" smtClean="0">
              <a:solidFill>
                <a:schemeClr val="bg1"/>
              </a:solidFill>
            </a:rPr>
            <a:t>Enhance comprehension</a:t>
          </a:r>
          <a:endParaRPr lang="en-US" sz="1600" dirty="0">
            <a:solidFill>
              <a:schemeClr val="bg1"/>
            </a:solidFill>
          </a:endParaRPr>
        </a:p>
      </dgm:t>
    </dgm:pt>
    <dgm:pt modelId="{E73FA673-7346-4580-AD31-09DFBFAFDFA7}" type="parTrans" cxnId="{F9DDC908-B8B8-4AC8-891E-86A806EC431F}">
      <dgm:prSet/>
      <dgm:spPr/>
      <dgm:t>
        <a:bodyPr/>
        <a:lstStyle/>
        <a:p>
          <a:endParaRPr lang="en-US"/>
        </a:p>
      </dgm:t>
    </dgm:pt>
    <dgm:pt modelId="{7A8672B4-CA70-4044-B4B0-E0D8342BCB55}" type="sibTrans" cxnId="{F9DDC908-B8B8-4AC8-891E-86A806EC431F}">
      <dgm:prSet/>
      <dgm:spPr/>
      <dgm:t>
        <a:bodyPr/>
        <a:lstStyle/>
        <a:p>
          <a:endParaRPr lang="en-US"/>
        </a:p>
      </dgm:t>
    </dgm:pt>
    <dgm:pt modelId="{C3F89496-D520-43CC-B579-C247D3B74A17}">
      <dgm:prSet custT="1"/>
      <dgm:spPr/>
      <dgm:t>
        <a:bodyPr/>
        <a:lstStyle/>
        <a:p>
          <a:pPr rtl="0"/>
          <a:r>
            <a:rPr lang="en-US" sz="3200" dirty="0" smtClean="0">
              <a:solidFill>
                <a:schemeClr val="accent2"/>
              </a:solidFill>
            </a:rPr>
            <a:t>Narrative Writing</a:t>
          </a:r>
          <a:endParaRPr lang="en-US" sz="3200" dirty="0">
            <a:solidFill>
              <a:schemeClr val="accent2"/>
            </a:solidFill>
          </a:endParaRPr>
        </a:p>
      </dgm:t>
    </dgm:pt>
    <dgm:pt modelId="{D63061E4-09C2-446B-AC3E-AE2741221A8A}" type="parTrans" cxnId="{F2BD0805-9332-4004-B82D-193F79FA4FF7}">
      <dgm:prSet/>
      <dgm:spPr/>
      <dgm:t>
        <a:bodyPr/>
        <a:lstStyle/>
        <a:p>
          <a:endParaRPr lang="en-US"/>
        </a:p>
      </dgm:t>
    </dgm:pt>
    <dgm:pt modelId="{6471747E-619B-4894-8513-B2A5DCA6F1BC}" type="sibTrans" cxnId="{F2BD0805-9332-4004-B82D-193F79FA4FF7}">
      <dgm:prSet/>
      <dgm:spPr/>
      <dgm:t>
        <a:bodyPr/>
        <a:lstStyle/>
        <a:p>
          <a:endParaRPr lang="en-US"/>
        </a:p>
      </dgm:t>
    </dgm:pt>
    <dgm:pt modelId="{035CF3C9-08CE-41BC-933A-21161DE97AC0}">
      <dgm:prSet/>
      <dgm:spPr/>
      <dgm:t>
        <a:bodyPr/>
        <a:lstStyle/>
        <a:p>
          <a:pPr rtl="0"/>
          <a:r>
            <a:rPr lang="en-US" dirty="0" smtClean="0">
              <a:solidFill>
                <a:schemeClr val="bg1"/>
              </a:solidFill>
            </a:rPr>
            <a:t>Conveys experience i.e. fictional stories, memoirs, anecdotes, autobiographies</a:t>
          </a:r>
          <a:endParaRPr lang="en-US" dirty="0">
            <a:solidFill>
              <a:schemeClr val="bg1"/>
            </a:solidFill>
          </a:endParaRPr>
        </a:p>
      </dgm:t>
    </dgm:pt>
    <dgm:pt modelId="{1800ED45-703F-4F3F-B18B-305D5BC6A860}" type="parTrans" cxnId="{25455337-8B93-4B71-B781-625333ACE8B0}">
      <dgm:prSet/>
      <dgm:spPr/>
      <dgm:t>
        <a:bodyPr/>
        <a:lstStyle/>
        <a:p>
          <a:endParaRPr lang="en-US"/>
        </a:p>
      </dgm:t>
    </dgm:pt>
    <dgm:pt modelId="{8FA73611-EBDA-4FCC-9743-0AFADA867C89}" type="sibTrans" cxnId="{25455337-8B93-4B71-B781-625333ACE8B0}">
      <dgm:prSet/>
      <dgm:spPr/>
      <dgm:t>
        <a:bodyPr/>
        <a:lstStyle/>
        <a:p>
          <a:endParaRPr lang="en-US"/>
        </a:p>
      </dgm:t>
    </dgm:pt>
    <dgm:pt modelId="{E36A45C8-AE9A-45A2-95CF-D82233695AA0}" type="pres">
      <dgm:prSet presAssocID="{5F5458DF-6EAD-45A9-85C5-8190F328738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008716A-F058-4D05-9020-178CD51C987B}" type="pres">
      <dgm:prSet presAssocID="{A135ECA4-E6AA-43F9-BEC8-07E3561C3D21}" presName="thickLine" presStyleLbl="alignNode1" presStyleIdx="0" presStyleCnt="1"/>
      <dgm:spPr/>
    </dgm:pt>
    <dgm:pt modelId="{F0669918-94F5-444C-BF17-51E0561B4818}" type="pres">
      <dgm:prSet presAssocID="{A135ECA4-E6AA-43F9-BEC8-07E3561C3D21}" presName="horz1" presStyleCnt="0"/>
      <dgm:spPr/>
    </dgm:pt>
    <dgm:pt modelId="{8F62ECE4-71DC-49D1-9B8B-0E52CC1CF229}" type="pres">
      <dgm:prSet presAssocID="{A135ECA4-E6AA-43F9-BEC8-07E3561C3D21}" presName="tx1" presStyleLbl="revTx" presStyleIdx="0" presStyleCnt="9"/>
      <dgm:spPr/>
      <dgm:t>
        <a:bodyPr/>
        <a:lstStyle/>
        <a:p>
          <a:endParaRPr lang="en-US"/>
        </a:p>
      </dgm:t>
    </dgm:pt>
    <dgm:pt modelId="{B23A7F30-DECB-4A9D-8870-9D0AAE7AA299}" type="pres">
      <dgm:prSet presAssocID="{A135ECA4-E6AA-43F9-BEC8-07E3561C3D21}" presName="vert1" presStyleCnt="0"/>
      <dgm:spPr/>
    </dgm:pt>
    <dgm:pt modelId="{BFBFFE6D-C696-44C1-9B81-BABFDB3EF36B}" type="pres">
      <dgm:prSet presAssocID="{490F4F8A-1E1C-448E-84D1-B938EA71CA53}" presName="vertSpace2a" presStyleCnt="0"/>
      <dgm:spPr/>
    </dgm:pt>
    <dgm:pt modelId="{AC48162C-ADDE-46D7-B01E-0B1E8FF262E8}" type="pres">
      <dgm:prSet presAssocID="{490F4F8A-1E1C-448E-84D1-B938EA71CA53}" presName="horz2" presStyleCnt="0"/>
      <dgm:spPr/>
    </dgm:pt>
    <dgm:pt modelId="{6A7A1728-C7CF-41EB-A238-A3B146E58F31}" type="pres">
      <dgm:prSet presAssocID="{490F4F8A-1E1C-448E-84D1-B938EA71CA53}" presName="horzSpace2" presStyleCnt="0"/>
      <dgm:spPr/>
    </dgm:pt>
    <dgm:pt modelId="{80F752FC-68E4-4239-9D0C-7AC37A8E0253}" type="pres">
      <dgm:prSet presAssocID="{490F4F8A-1E1C-448E-84D1-B938EA71CA53}" presName="tx2" presStyleLbl="revTx" presStyleIdx="1" presStyleCnt="9"/>
      <dgm:spPr/>
      <dgm:t>
        <a:bodyPr/>
        <a:lstStyle/>
        <a:p>
          <a:endParaRPr lang="en-US"/>
        </a:p>
      </dgm:t>
    </dgm:pt>
    <dgm:pt modelId="{2A475B23-C0C3-4993-955B-A022DC68E516}" type="pres">
      <dgm:prSet presAssocID="{490F4F8A-1E1C-448E-84D1-B938EA71CA53}" presName="vert2" presStyleCnt="0"/>
      <dgm:spPr/>
    </dgm:pt>
    <dgm:pt modelId="{0647DA3D-8D84-4D63-B7E1-4AFF02885038}" type="pres">
      <dgm:prSet presAssocID="{5DC2CC0E-E618-47D7-B872-0D4094D375CA}" presName="horz3" presStyleCnt="0"/>
      <dgm:spPr/>
    </dgm:pt>
    <dgm:pt modelId="{0FDF1644-D3AD-4262-B83D-56EBA03F1D4B}" type="pres">
      <dgm:prSet presAssocID="{5DC2CC0E-E618-47D7-B872-0D4094D375CA}" presName="horzSpace3" presStyleCnt="0"/>
      <dgm:spPr/>
    </dgm:pt>
    <dgm:pt modelId="{0D81B6DA-D3B8-448F-AEA5-E54F8C75887C}" type="pres">
      <dgm:prSet presAssocID="{5DC2CC0E-E618-47D7-B872-0D4094D375CA}" presName="tx3" presStyleLbl="revTx" presStyleIdx="2" presStyleCnt="9"/>
      <dgm:spPr/>
      <dgm:t>
        <a:bodyPr/>
        <a:lstStyle/>
        <a:p>
          <a:endParaRPr lang="en-US"/>
        </a:p>
      </dgm:t>
    </dgm:pt>
    <dgm:pt modelId="{B10002BB-29FA-4D49-B449-E24A6A348A74}" type="pres">
      <dgm:prSet presAssocID="{5DC2CC0E-E618-47D7-B872-0D4094D375CA}" presName="vert3" presStyleCnt="0"/>
      <dgm:spPr/>
    </dgm:pt>
    <dgm:pt modelId="{427FA3EA-FBB5-4D4E-94CC-32E7112DBDD2}" type="pres">
      <dgm:prSet presAssocID="{490F4F8A-1E1C-448E-84D1-B938EA71CA53}" presName="thinLine2b" presStyleLbl="callout" presStyleIdx="0" presStyleCnt="5"/>
      <dgm:spPr/>
    </dgm:pt>
    <dgm:pt modelId="{85E669E5-7F21-453C-8A50-8A43257C6766}" type="pres">
      <dgm:prSet presAssocID="{490F4F8A-1E1C-448E-84D1-B938EA71CA53}" presName="vertSpace2b" presStyleCnt="0"/>
      <dgm:spPr/>
    </dgm:pt>
    <dgm:pt modelId="{FE974B7B-3A9E-46E6-880E-740E3DC1B353}" type="pres">
      <dgm:prSet presAssocID="{C152F47F-6E07-42DE-8635-91E45918C51B}" presName="horz2" presStyleCnt="0"/>
      <dgm:spPr/>
    </dgm:pt>
    <dgm:pt modelId="{31890366-8266-4969-93E7-DF30794811DB}" type="pres">
      <dgm:prSet presAssocID="{C152F47F-6E07-42DE-8635-91E45918C51B}" presName="horzSpace2" presStyleCnt="0"/>
      <dgm:spPr/>
    </dgm:pt>
    <dgm:pt modelId="{E004109B-D4E0-4634-80D9-8FA1C3760530}" type="pres">
      <dgm:prSet presAssocID="{C152F47F-6E07-42DE-8635-91E45918C51B}" presName="tx2" presStyleLbl="revTx" presStyleIdx="3" presStyleCnt="9" custScaleX="97203"/>
      <dgm:spPr/>
      <dgm:t>
        <a:bodyPr/>
        <a:lstStyle/>
        <a:p>
          <a:endParaRPr lang="en-US"/>
        </a:p>
      </dgm:t>
    </dgm:pt>
    <dgm:pt modelId="{27B9AE07-D73D-4BBE-923E-5AA0F09A993E}" type="pres">
      <dgm:prSet presAssocID="{C152F47F-6E07-42DE-8635-91E45918C51B}" presName="vert2" presStyleCnt="0"/>
      <dgm:spPr/>
    </dgm:pt>
    <dgm:pt modelId="{E2AF610D-75F5-4AD3-AA8F-44E6D1E60101}" type="pres">
      <dgm:prSet presAssocID="{F4534C6D-8790-4777-A243-8104D86E7F81}" presName="horz3" presStyleCnt="0"/>
      <dgm:spPr/>
    </dgm:pt>
    <dgm:pt modelId="{69AFB518-3886-4B32-9390-BEABE4033822}" type="pres">
      <dgm:prSet presAssocID="{F4534C6D-8790-4777-A243-8104D86E7F81}" presName="horzSpace3" presStyleCnt="0"/>
      <dgm:spPr/>
    </dgm:pt>
    <dgm:pt modelId="{08FF53D3-7339-4BCE-84A7-D71C54AFAA4D}" type="pres">
      <dgm:prSet presAssocID="{F4534C6D-8790-4777-A243-8104D86E7F81}" presName="tx3" presStyleLbl="revTx" presStyleIdx="4" presStyleCnt="9" custLinFactNeighborX="-1072" custLinFactNeighborY="6709"/>
      <dgm:spPr/>
      <dgm:t>
        <a:bodyPr/>
        <a:lstStyle/>
        <a:p>
          <a:endParaRPr lang="en-US"/>
        </a:p>
      </dgm:t>
    </dgm:pt>
    <dgm:pt modelId="{64259E48-2978-4FB2-9EDA-A6E77533969A}" type="pres">
      <dgm:prSet presAssocID="{F4534C6D-8790-4777-A243-8104D86E7F81}" presName="vert3" presStyleCnt="0"/>
      <dgm:spPr/>
    </dgm:pt>
    <dgm:pt modelId="{97908448-E085-4F19-A6FC-0AB5FF003FA1}" type="pres">
      <dgm:prSet presAssocID="{F1957979-54F4-4C50-83CE-6F0E8B431D79}" presName="thinLine3" presStyleLbl="callout" presStyleIdx="1" presStyleCnt="5"/>
      <dgm:spPr/>
    </dgm:pt>
    <dgm:pt modelId="{30C93AB2-56C0-48A5-A4CA-FF9898B0B693}" type="pres">
      <dgm:prSet presAssocID="{3EC11597-C797-4DCF-A68B-2805284D8E56}" presName="horz3" presStyleCnt="0"/>
      <dgm:spPr/>
    </dgm:pt>
    <dgm:pt modelId="{4395F986-2322-4C83-B1D6-235E57F90014}" type="pres">
      <dgm:prSet presAssocID="{3EC11597-C797-4DCF-A68B-2805284D8E56}" presName="horzSpace3" presStyleCnt="0"/>
      <dgm:spPr/>
    </dgm:pt>
    <dgm:pt modelId="{6A00EDC7-AD87-4828-BCC1-B9E82C94084F}" type="pres">
      <dgm:prSet presAssocID="{3EC11597-C797-4DCF-A68B-2805284D8E56}" presName="tx3" presStyleLbl="revTx" presStyleIdx="5" presStyleCnt="9"/>
      <dgm:spPr/>
      <dgm:t>
        <a:bodyPr/>
        <a:lstStyle/>
        <a:p>
          <a:endParaRPr lang="en-US"/>
        </a:p>
      </dgm:t>
    </dgm:pt>
    <dgm:pt modelId="{34ADAF24-FE0D-468B-A5B4-6C7092E1981E}" type="pres">
      <dgm:prSet presAssocID="{3EC11597-C797-4DCF-A68B-2805284D8E56}" presName="vert3" presStyleCnt="0"/>
      <dgm:spPr/>
    </dgm:pt>
    <dgm:pt modelId="{E37FECFB-E2D1-40C4-A9F4-CE9F45A6C2C0}" type="pres">
      <dgm:prSet presAssocID="{6E97746B-26E3-4CAA-AA08-C4E8F8F6224C}" presName="thinLine3" presStyleLbl="callout" presStyleIdx="2" presStyleCnt="5"/>
      <dgm:spPr/>
    </dgm:pt>
    <dgm:pt modelId="{F4926169-E85F-449A-A5BD-4166A230C43F}" type="pres">
      <dgm:prSet presAssocID="{C0666AC4-F47B-4C6B-B100-AC22B94EA4BF}" presName="horz3" presStyleCnt="0"/>
      <dgm:spPr/>
    </dgm:pt>
    <dgm:pt modelId="{C450E583-D7B8-4B83-B5C5-0C29B161D705}" type="pres">
      <dgm:prSet presAssocID="{C0666AC4-F47B-4C6B-B100-AC22B94EA4BF}" presName="horzSpace3" presStyleCnt="0"/>
      <dgm:spPr/>
    </dgm:pt>
    <dgm:pt modelId="{A843F80B-520F-4574-944E-82156B0E27FB}" type="pres">
      <dgm:prSet presAssocID="{C0666AC4-F47B-4C6B-B100-AC22B94EA4BF}" presName="tx3" presStyleLbl="revTx" presStyleIdx="6" presStyleCnt="9"/>
      <dgm:spPr/>
      <dgm:t>
        <a:bodyPr/>
        <a:lstStyle/>
        <a:p>
          <a:endParaRPr lang="en-US"/>
        </a:p>
      </dgm:t>
    </dgm:pt>
    <dgm:pt modelId="{4B2CE070-4416-4D05-88B8-D25671B04BD4}" type="pres">
      <dgm:prSet presAssocID="{C0666AC4-F47B-4C6B-B100-AC22B94EA4BF}" presName="vert3" presStyleCnt="0"/>
      <dgm:spPr/>
    </dgm:pt>
    <dgm:pt modelId="{9DDD700D-4F6F-40E8-AA85-67989B42189D}" type="pres">
      <dgm:prSet presAssocID="{C152F47F-6E07-42DE-8635-91E45918C51B}" presName="thinLine2b" presStyleLbl="callout" presStyleIdx="3" presStyleCnt="5"/>
      <dgm:spPr/>
    </dgm:pt>
    <dgm:pt modelId="{538B01A5-D0D2-48AB-998C-A42CAE55133A}" type="pres">
      <dgm:prSet presAssocID="{C152F47F-6E07-42DE-8635-91E45918C51B}" presName="vertSpace2b" presStyleCnt="0"/>
      <dgm:spPr/>
    </dgm:pt>
    <dgm:pt modelId="{1BE1A90C-B10D-48B0-A29B-48AB1488511D}" type="pres">
      <dgm:prSet presAssocID="{C3F89496-D520-43CC-B579-C247D3B74A17}" presName="horz2" presStyleCnt="0"/>
      <dgm:spPr/>
    </dgm:pt>
    <dgm:pt modelId="{B27CC0D8-4AB1-499B-A353-D0917F0A2D53}" type="pres">
      <dgm:prSet presAssocID="{C3F89496-D520-43CC-B579-C247D3B74A17}" presName="horzSpace2" presStyleCnt="0"/>
      <dgm:spPr/>
    </dgm:pt>
    <dgm:pt modelId="{CC10621E-5857-4DB6-9D09-56F44C50C98D}" type="pres">
      <dgm:prSet presAssocID="{C3F89496-D520-43CC-B579-C247D3B74A17}" presName="tx2" presStyleLbl="revTx" presStyleIdx="7" presStyleCnt="9"/>
      <dgm:spPr/>
      <dgm:t>
        <a:bodyPr/>
        <a:lstStyle/>
        <a:p>
          <a:endParaRPr lang="en-US"/>
        </a:p>
      </dgm:t>
    </dgm:pt>
    <dgm:pt modelId="{6BE30591-D871-461B-9B59-9D27FC04F32F}" type="pres">
      <dgm:prSet presAssocID="{C3F89496-D520-43CC-B579-C247D3B74A17}" presName="vert2" presStyleCnt="0"/>
      <dgm:spPr/>
    </dgm:pt>
    <dgm:pt modelId="{C19133CC-7F56-462A-9A4A-A8A899B762E3}" type="pres">
      <dgm:prSet presAssocID="{035CF3C9-08CE-41BC-933A-21161DE97AC0}" presName="horz3" presStyleCnt="0"/>
      <dgm:spPr/>
    </dgm:pt>
    <dgm:pt modelId="{B2209D66-E584-4074-B6CE-166306EC10AA}" type="pres">
      <dgm:prSet presAssocID="{035CF3C9-08CE-41BC-933A-21161DE97AC0}" presName="horzSpace3" presStyleCnt="0"/>
      <dgm:spPr/>
    </dgm:pt>
    <dgm:pt modelId="{66CD7F56-4A09-47CB-B840-41B357E681CC}" type="pres">
      <dgm:prSet presAssocID="{035CF3C9-08CE-41BC-933A-21161DE97AC0}" presName="tx3" presStyleLbl="revTx" presStyleIdx="8" presStyleCnt="9"/>
      <dgm:spPr/>
      <dgm:t>
        <a:bodyPr/>
        <a:lstStyle/>
        <a:p>
          <a:endParaRPr lang="en-US"/>
        </a:p>
      </dgm:t>
    </dgm:pt>
    <dgm:pt modelId="{78E7D5A1-7226-4C6A-A13A-EF5E33E17CAF}" type="pres">
      <dgm:prSet presAssocID="{035CF3C9-08CE-41BC-933A-21161DE97AC0}" presName="vert3" presStyleCnt="0"/>
      <dgm:spPr/>
    </dgm:pt>
    <dgm:pt modelId="{50E64599-E46E-4397-9EA5-03AE6B14D005}" type="pres">
      <dgm:prSet presAssocID="{C3F89496-D520-43CC-B579-C247D3B74A17}" presName="thinLine2b" presStyleLbl="callout" presStyleIdx="4" presStyleCnt="5"/>
      <dgm:spPr/>
    </dgm:pt>
    <dgm:pt modelId="{0BC2C98B-D5D4-4237-9900-FF0DF79DFEEF}" type="pres">
      <dgm:prSet presAssocID="{C3F89496-D520-43CC-B579-C247D3B74A17}" presName="vertSpace2b" presStyleCnt="0"/>
      <dgm:spPr/>
    </dgm:pt>
  </dgm:ptLst>
  <dgm:cxnLst>
    <dgm:cxn modelId="{8717A34A-E182-4E04-9DE8-BC7A26F8BFFE}" type="presOf" srcId="{5DC2CC0E-E618-47D7-B872-0D4094D375CA}" destId="{0D81B6DA-D3B8-448F-AEA5-E54F8C75887C}" srcOrd="0" destOrd="0" presId="urn:microsoft.com/office/officeart/2008/layout/LinedList"/>
    <dgm:cxn modelId="{DD3C0DE1-C308-4352-BC66-AEE5564781BD}" srcId="{A135ECA4-E6AA-43F9-BEC8-07E3561C3D21}" destId="{C152F47F-6E07-42DE-8635-91E45918C51B}" srcOrd="1" destOrd="0" parTransId="{26E8C002-9187-4A78-831F-A8DCF2B7F9B3}" sibTransId="{7C07EA7A-33BD-4CA4-BC1F-2A96E335D1EA}"/>
    <dgm:cxn modelId="{C2B4E944-CB09-4DBE-9070-9111B75CBC1E}" srcId="{C152F47F-6E07-42DE-8635-91E45918C51B}" destId="{F4534C6D-8790-4777-A243-8104D86E7F81}" srcOrd="0" destOrd="0" parTransId="{2FE67248-F438-4F04-B570-AADF977F2D94}" sibTransId="{F1957979-54F4-4C50-83CE-6F0E8B431D79}"/>
    <dgm:cxn modelId="{25455337-8B93-4B71-B781-625333ACE8B0}" srcId="{C3F89496-D520-43CC-B579-C247D3B74A17}" destId="{035CF3C9-08CE-41BC-933A-21161DE97AC0}" srcOrd="0" destOrd="0" parTransId="{1800ED45-703F-4F3F-B18B-305D5BC6A860}" sibTransId="{8FA73611-EBDA-4FCC-9743-0AFADA867C89}"/>
    <dgm:cxn modelId="{D3170C7C-4FAE-4DD3-82B1-992F6C1E7DF5}" type="presOf" srcId="{C0666AC4-F47B-4C6B-B100-AC22B94EA4BF}" destId="{A843F80B-520F-4574-944E-82156B0E27FB}" srcOrd="0" destOrd="0" presId="urn:microsoft.com/office/officeart/2008/layout/LinedList"/>
    <dgm:cxn modelId="{F16AD9FE-E171-4D40-B1CA-A083A0FC5BD4}" type="presOf" srcId="{C3F89496-D520-43CC-B579-C247D3B74A17}" destId="{CC10621E-5857-4DB6-9D09-56F44C50C98D}" srcOrd="0" destOrd="0" presId="urn:microsoft.com/office/officeart/2008/layout/LinedList"/>
    <dgm:cxn modelId="{496DE211-4E7A-4889-BD16-B1E605B2A5FD}" type="presOf" srcId="{A135ECA4-E6AA-43F9-BEC8-07E3561C3D21}" destId="{8F62ECE4-71DC-49D1-9B8B-0E52CC1CF229}" srcOrd="0" destOrd="0" presId="urn:microsoft.com/office/officeart/2008/layout/LinedList"/>
    <dgm:cxn modelId="{B5EDFDEB-CD7B-45A7-AF00-18A64B64DA51}" srcId="{A135ECA4-E6AA-43F9-BEC8-07E3561C3D21}" destId="{490F4F8A-1E1C-448E-84D1-B938EA71CA53}" srcOrd="0" destOrd="0" parTransId="{F92BF500-355B-40C9-AAF8-81C6A01ACF77}" sibTransId="{B18DD87E-AB3C-43C0-93A0-9E1DF0CA1371}"/>
    <dgm:cxn modelId="{E2499993-CA71-4ACC-A272-CC79FBB6ABC3}" srcId="{5F5458DF-6EAD-45A9-85C5-8190F3287381}" destId="{A135ECA4-E6AA-43F9-BEC8-07E3561C3D21}" srcOrd="0" destOrd="0" parTransId="{C62368B4-F206-4A18-957A-D4525E3149A7}" sibTransId="{9BCF3889-D1A6-4D7C-9715-AD90F394A2BD}"/>
    <dgm:cxn modelId="{05530774-4C36-4EA1-95F5-DD70D3AFB892}" type="presOf" srcId="{C152F47F-6E07-42DE-8635-91E45918C51B}" destId="{E004109B-D4E0-4634-80D9-8FA1C3760530}" srcOrd="0" destOrd="0" presId="urn:microsoft.com/office/officeart/2008/layout/LinedList"/>
    <dgm:cxn modelId="{143D64D4-A7DD-4859-92DA-0EF1E453FB68}" type="presOf" srcId="{490F4F8A-1E1C-448E-84D1-B938EA71CA53}" destId="{80F752FC-68E4-4239-9D0C-7AC37A8E0253}" srcOrd="0" destOrd="0" presId="urn:microsoft.com/office/officeart/2008/layout/LinedList"/>
    <dgm:cxn modelId="{F9DDC908-B8B8-4AC8-891E-86A806EC431F}" srcId="{C152F47F-6E07-42DE-8635-91E45918C51B}" destId="{C0666AC4-F47B-4C6B-B100-AC22B94EA4BF}" srcOrd="2" destOrd="0" parTransId="{E73FA673-7346-4580-AD31-09DFBFAFDFA7}" sibTransId="{7A8672B4-CA70-4044-B4B0-E0D8342BCB55}"/>
    <dgm:cxn modelId="{F2BD0805-9332-4004-B82D-193F79FA4FF7}" srcId="{A135ECA4-E6AA-43F9-BEC8-07E3561C3D21}" destId="{C3F89496-D520-43CC-B579-C247D3B74A17}" srcOrd="2" destOrd="0" parTransId="{D63061E4-09C2-446B-AC3E-AE2741221A8A}" sibTransId="{6471747E-619B-4894-8513-B2A5DCA6F1BC}"/>
    <dgm:cxn modelId="{D508CC33-5CA7-4F78-AEC4-0FD7402C40AB}" srcId="{C152F47F-6E07-42DE-8635-91E45918C51B}" destId="{3EC11597-C797-4DCF-A68B-2805284D8E56}" srcOrd="1" destOrd="0" parTransId="{6CDD6879-A7B1-43B2-9548-C3C60BEC5B2E}" sibTransId="{6E97746B-26E3-4CAA-AA08-C4E8F8F6224C}"/>
    <dgm:cxn modelId="{30430837-1B13-4AEC-8EF3-3AFA9C37CD8B}" type="presOf" srcId="{3EC11597-C797-4DCF-A68B-2805284D8E56}" destId="{6A00EDC7-AD87-4828-BCC1-B9E82C94084F}" srcOrd="0" destOrd="0" presId="urn:microsoft.com/office/officeart/2008/layout/LinedList"/>
    <dgm:cxn modelId="{9E20635D-EF70-4B4C-AB82-2FCB93C66791}" type="presOf" srcId="{035CF3C9-08CE-41BC-933A-21161DE97AC0}" destId="{66CD7F56-4A09-47CB-B840-41B357E681CC}" srcOrd="0" destOrd="0" presId="urn:microsoft.com/office/officeart/2008/layout/LinedList"/>
    <dgm:cxn modelId="{FCB4FCBF-8822-44D3-B9DE-2813ABE97DD4}" type="presOf" srcId="{F4534C6D-8790-4777-A243-8104D86E7F81}" destId="{08FF53D3-7339-4BCE-84A7-D71C54AFAA4D}" srcOrd="0" destOrd="0" presId="urn:microsoft.com/office/officeart/2008/layout/LinedList"/>
    <dgm:cxn modelId="{02B595AB-6B33-4350-8175-C21F2F0BECD9}" type="presOf" srcId="{5F5458DF-6EAD-45A9-85C5-8190F3287381}" destId="{E36A45C8-AE9A-45A2-95CF-D82233695AA0}" srcOrd="0" destOrd="0" presId="urn:microsoft.com/office/officeart/2008/layout/LinedList"/>
    <dgm:cxn modelId="{BFE8DA07-8D94-4F57-AD6A-28C6DFB97AFE}" srcId="{490F4F8A-1E1C-448E-84D1-B938EA71CA53}" destId="{5DC2CC0E-E618-47D7-B872-0D4094D375CA}" srcOrd="0" destOrd="0" parTransId="{C0598855-251F-49B0-8545-E9E1927B053F}" sibTransId="{38FA271E-B6C8-424E-B75E-8C3E0737D497}"/>
    <dgm:cxn modelId="{7E142561-CB18-4924-B466-9C72D510E8D0}" type="presParOf" srcId="{E36A45C8-AE9A-45A2-95CF-D82233695AA0}" destId="{F008716A-F058-4D05-9020-178CD51C987B}" srcOrd="0" destOrd="0" presId="urn:microsoft.com/office/officeart/2008/layout/LinedList"/>
    <dgm:cxn modelId="{CBA37754-DFC2-4586-AE47-415C4E9E05C4}" type="presParOf" srcId="{E36A45C8-AE9A-45A2-95CF-D82233695AA0}" destId="{F0669918-94F5-444C-BF17-51E0561B4818}" srcOrd="1" destOrd="0" presId="urn:microsoft.com/office/officeart/2008/layout/LinedList"/>
    <dgm:cxn modelId="{3FC2A974-6EC7-46AB-894C-799841E2FBC1}" type="presParOf" srcId="{F0669918-94F5-444C-BF17-51E0561B4818}" destId="{8F62ECE4-71DC-49D1-9B8B-0E52CC1CF229}" srcOrd="0" destOrd="0" presId="urn:microsoft.com/office/officeart/2008/layout/LinedList"/>
    <dgm:cxn modelId="{D60C5611-2483-4827-B326-46319942DB9F}" type="presParOf" srcId="{F0669918-94F5-444C-BF17-51E0561B4818}" destId="{B23A7F30-DECB-4A9D-8870-9D0AAE7AA299}" srcOrd="1" destOrd="0" presId="urn:microsoft.com/office/officeart/2008/layout/LinedList"/>
    <dgm:cxn modelId="{DDD0BA5F-967A-4457-8CD6-B5509AFCC3DD}" type="presParOf" srcId="{B23A7F30-DECB-4A9D-8870-9D0AAE7AA299}" destId="{BFBFFE6D-C696-44C1-9B81-BABFDB3EF36B}" srcOrd="0" destOrd="0" presId="urn:microsoft.com/office/officeart/2008/layout/LinedList"/>
    <dgm:cxn modelId="{5275807D-8016-4FFA-AA1A-A9B3BEDEA2AD}" type="presParOf" srcId="{B23A7F30-DECB-4A9D-8870-9D0AAE7AA299}" destId="{AC48162C-ADDE-46D7-B01E-0B1E8FF262E8}" srcOrd="1" destOrd="0" presId="urn:microsoft.com/office/officeart/2008/layout/LinedList"/>
    <dgm:cxn modelId="{7C97FC48-BC39-4E8E-BF59-E0AEB2BE519E}" type="presParOf" srcId="{AC48162C-ADDE-46D7-B01E-0B1E8FF262E8}" destId="{6A7A1728-C7CF-41EB-A238-A3B146E58F31}" srcOrd="0" destOrd="0" presId="urn:microsoft.com/office/officeart/2008/layout/LinedList"/>
    <dgm:cxn modelId="{685121D1-60AE-48E0-ADC1-D48D016B002F}" type="presParOf" srcId="{AC48162C-ADDE-46D7-B01E-0B1E8FF262E8}" destId="{80F752FC-68E4-4239-9D0C-7AC37A8E0253}" srcOrd="1" destOrd="0" presId="urn:microsoft.com/office/officeart/2008/layout/LinedList"/>
    <dgm:cxn modelId="{11A6FB8F-DAE0-4F3B-952E-CC39D973C9CE}" type="presParOf" srcId="{AC48162C-ADDE-46D7-B01E-0B1E8FF262E8}" destId="{2A475B23-C0C3-4993-955B-A022DC68E516}" srcOrd="2" destOrd="0" presId="urn:microsoft.com/office/officeart/2008/layout/LinedList"/>
    <dgm:cxn modelId="{4C337A42-98A2-4BBB-A001-1D8EE48207A7}" type="presParOf" srcId="{2A475B23-C0C3-4993-955B-A022DC68E516}" destId="{0647DA3D-8D84-4D63-B7E1-4AFF02885038}" srcOrd="0" destOrd="0" presId="urn:microsoft.com/office/officeart/2008/layout/LinedList"/>
    <dgm:cxn modelId="{87C67DF3-7893-49A4-9353-F98C80D56A0D}" type="presParOf" srcId="{0647DA3D-8D84-4D63-B7E1-4AFF02885038}" destId="{0FDF1644-D3AD-4262-B83D-56EBA03F1D4B}" srcOrd="0" destOrd="0" presId="urn:microsoft.com/office/officeart/2008/layout/LinedList"/>
    <dgm:cxn modelId="{8073266C-6ABF-4CEF-8C2D-BFB166498497}" type="presParOf" srcId="{0647DA3D-8D84-4D63-B7E1-4AFF02885038}" destId="{0D81B6DA-D3B8-448F-AEA5-E54F8C75887C}" srcOrd="1" destOrd="0" presId="urn:microsoft.com/office/officeart/2008/layout/LinedList"/>
    <dgm:cxn modelId="{79A5F6A3-AF3F-446F-B517-59A66DF7D73D}" type="presParOf" srcId="{0647DA3D-8D84-4D63-B7E1-4AFF02885038}" destId="{B10002BB-29FA-4D49-B449-E24A6A348A74}" srcOrd="2" destOrd="0" presId="urn:microsoft.com/office/officeart/2008/layout/LinedList"/>
    <dgm:cxn modelId="{3D8A8100-C42D-4F03-8CC2-D3B1E544664B}" type="presParOf" srcId="{B23A7F30-DECB-4A9D-8870-9D0AAE7AA299}" destId="{427FA3EA-FBB5-4D4E-94CC-32E7112DBDD2}" srcOrd="2" destOrd="0" presId="urn:microsoft.com/office/officeart/2008/layout/LinedList"/>
    <dgm:cxn modelId="{0E2F6EBD-74E2-4988-8F3E-5E0328A3C80E}" type="presParOf" srcId="{B23A7F30-DECB-4A9D-8870-9D0AAE7AA299}" destId="{85E669E5-7F21-453C-8A50-8A43257C6766}" srcOrd="3" destOrd="0" presId="urn:microsoft.com/office/officeart/2008/layout/LinedList"/>
    <dgm:cxn modelId="{730BF892-4517-4165-825C-0E4D16399118}" type="presParOf" srcId="{B23A7F30-DECB-4A9D-8870-9D0AAE7AA299}" destId="{FE974B7B-3A9E-46E6-880E-740E3DC1B353}" srcOrd="4" destOrd="0" presId="urn:microsoft.com/office/officeart/2008/layout/LinedList"/>
    <dgm:cxn modelId="{1D36C9E4-29AF-489A-BA14-94B2694AE004}" type="presParOf" srcId="{FE974B7B-3A9E-46E6-880E-740E3DC1B353}" destId="{31890366-8266-4969-93E7-DF30794811DB}" srcOrd="0" destOrd="0" presId="urn:microsoft.com/office/officeart/2008/layout/LinedList"/>
    <dgm:cxn modelId="{C7916F79-D514-4EB7-8057-A8E0A6A43272}" type="presParOf" srcId="{FE974B7B-3A9E-46E6-880E-740E3DC1B353}" destId="{E004109B-D4E0-4634-80D9-8FA1C3760530}" srcOrd="1" destOrd="0" presId="urn:microsoft.com/office/officeart/2008/layout/LinedList"/>
    <dgm:cxn modelId="{7CA0C493-E5B6-402F-BC43-14FBF6420F71}" type="presParOf" srcId="{FE974B7B-3A9E-46E6-880E-740E3DC1B353}" destId="{27B9AE07-D73D-4BBE-923E-5AA0F09A993E}" srcOrd="2" destOrd="0" presId="urn:microsoft.com/office/officeart/2008/layout/LinedList"/>
    <dgm:cxn modelId="{761C81E8-4D45-49A6-B5E7-F2F8DDD73F04}" type="presParOf" srcId="{27B9AE07-D73D-4BBE-923E-5AA0F09A993E}" destId="{E2AF610D-75F5-4AD3-AA8F-44E6D1E60101}" srcOrd="0" destOrd="0" presId="urn:microsoft.com/office/officeart/2008/layout/LinedList"/>
    <dgm:cxn modelId="{5781D40A-28F2-4F45-B3F4-6BB80640920B}" type="presParOf" srcId="{E2AF610D-75F5-4AD3-AA8F-44E6D1E60101}" destId="{69AFB518-3886-4B32-9390-BEABE4033822}" srcOrd="0" destOrd="0" presId="urn:microsoft.com/office/officeart/2008/layout/LinedList"/>
    <dgm:cxn modelId="{E0FF044B-2FB6-4406-98F4-AE124722B8A1}" type="presParOf" srcId="{E2AF610D-75F5-4AD3-AA8F-44E6D1E60101}" destId="{08FF53D3-7339-4BCE-84A7-D71C54AFAA4D}" srcOrd="1" destOrd="0" presId="urn:microsoft.com/office/officeart/2008/layout/LinedList"/>
    <dgm:cxn modelId="{4F20070A-25F7-41E8-AB5F-6C745C1E493E}" type="presParOf" srcId="{E2AF610D-75F5-4AD3-AA8F-44E6D1E60101}" destId="{64259E48-2978-4FB2-9EDA-A6E77533969A}" srcOrd="2" destOrd="0" presId="urn:microsoft.com/office/officeart/2008/layout/LinedList"/>
    <dgm:cxn modelId="{5F82743E-D3E1-468E-82BE-76D82D8D1B04}" type="presParOf" srcId="{27B9AE07-D73D-4BBE-923E-5AA0F09A993E}" destId="{97908448-E085-4F19-A6FC-0AB5FF003FA1}" srcOrd="1" destOrd="0" presId="urn:microsoft.com/office/officeart/2008/layout/LinedList"/>
    <dgm:cxn modelId="{9C67F238-0072-4653-92EA-E91BD09676B4}" type="presParOf" srcId="{27B9AE07-D73D-4BBE-923E-5AA0F09A993E}" destId="{30C93AB2-56C0-48A5-A4CA-FF9898B0B693}" srcOrd="2" destOrd="0" presId="urn:microsoft.com/office/officeart/2008/layout/LinedList"/>
    <dgm:cxn modelId="{4F28B457-17D3-4B4B-8062-3DD21D5E90A7}" type="presParOf" srcId="{30C93AB2-56C0-48A5-A4CA-FF9898B0B693}" destId="{4395F986-2322-4C83-B1D6-235E57F90014}" srcOrd="0" destOrd="0" presId="urn:microsoft.com/office/officeart/2008/layout/LinedList"/>
    <dgm:cxn modelId="{467E7676-8178-499F-AA39-B58BAAE2A620}" type="presParOf" srcId="{30C93AB2-56C0-48A5-A4CA-FF9898B0B693}" destId="{6A00EDC7-AD87-4828-BCC1-B9E82C94084F}" srcOrd="1" destOrd="0" presId="urn:microsoft.com/office/officeart/2008/layout/LinedList"/>
    <dgm:cxn modelId="{E7A05D27-45C9-49D6-86BA-48BEE3757723}" type="presParOf" srcId="{30C93AB2-56C0-48A5-A4CA-FF9898B0B693}" destId="{34ADAF24-FE0D-468B-A5B4-6C7092E1981E}" srcOrd="2" destOrd="0" presId="urn:microsoft.com/office/officeart/2008/layout/LinedList"/>
    <dgm:cxn modelId="{385C1F43-60E0-4829-8656-779FA1F6D317}" type="presParOf" srcId="{27B9AE07-D73D-4BBE-923E-5AA0F09A993E}" destId="{E37FECFB-E2D1-40C4-A9F4-CE9F45A6C2C0}" srcOrd="3" destOrd="0" presId="urn:microsoft.com/office/officeart/2008/layout/LinedList"/>
    <dgm:cxn modelId="{0990C59D-81A0-479D-BFD3-409B4DE35D40}" type="presParOf" srcId="{27B9AE07-D73D-4BBE-923E-5AA0F09A993E}" destId="{F4926169-E85F-449A-A5BD-4166A230C43F}" srcOrd="4" destOrd="0" presId="urn:microsoft.com/office/officeart/2008/layout/LinedList"/>
    <dgm:cxn modelId="{296B76E9-5F6D-4A44-88C7-9C91BB1E4E1B}" type="presParOf" srcId="{F4926169-E85F-449A-A5BD-4166A230C43F}" destId="{C450E583-D7B8-4B83-B5C5-0C29B161D705}" srcOrd="0" destOrd="0" presId="urn:microsoft.com/office/officeart/2008/layout/LinedList"/>
    <dgm:cxn modelId="{D7ED9D54-B542-4263-931D-F618F80BC7C3}" type="presParOf" srcId="{F4926169-E85F-449A-A5BD-4166A230C43F}" destId="{A843F80B-520F-4574-944E-82156B0E27FB}" srcOrd="1" destOrd="0" presId="urn:microsoft.com/office/officeart/2008/layout/LinedList"/>
    <dgm:cxn modelId="{EA28FD90-5983-4080-8BB7-0E12F2343311}" type="presParOf" srcId="{F4926169-E85F-449A-A5BD-4166A230C43F}" destId="{4B2CE070-4416-4D05-88B8-D25671B04BD4}" srcOrd="2" destOrd="0" presId="urn:microsoft.com/office/officeart/2008/layout/LinedList"/>
    <dgm:cxn modelId="{819FFCF1-2F8C-4DF5-97E8-D671B7B6849D}" type="presParOf" srcId="{B23A7F30-DECB-4A9D-8870-9D0AAE7AA299}" destId="{9DDD700D-4F6F-40E8-AA85-67989B42189D}" srcOrd="5" destOrd="0" presId="urn:microsoft.com/office/officeart/2008/layout/LinedList"/>
    <dgm:cxn modelId="{045400FF-BF5D-4DE7-9E9A-E37FD1693829}" type="presParOf" srcId="{B23A7F30-DECB-4A9D-8870-9D0AAE7AA299}" destId="{538B01A5-D0D2-48AB-998C-A42CAE55133A}" srcOrd="6" destOrd="0" presId="urn:microsoft.com/office/officeart/2008/layout/LinedList"/>
    <dgm:cxn modelId="{365D315D-C163-40B3-AEDB-8CD5E1343159}" type="presParOf" srcId="{B23A7F30-DECB-4A9D-8870-9D0AAE7AA299}" destId="{1BE1A90C-B10D-48B0-A29B-48AB1488511D}" srcOrd="7" destOrd="0" presId="urn:microsoft.com/office/officeart/2008/layout/LinedList"/>
    <dgm:cxn modelId="{42028423-564F-4824-A744-FAD906AD3CF4}" type="presParOf" srcId="{1BE1A90C-B10D-48B0-A29B-48AB1488511D}" destId="{B27CC0D8-4AB1-499B-A353-D0917F0A2D53}" srcOrd="0" destOrd="0" presId="urn:microsoft.com/office/officeart/2008/layout/LinedList"/>
    <dgm:cxn modelId="{9BC37B1C-72D0-4BC5-AFB6-1EC1957F75D3}" type="presParOf" srcId="{1BE1A90C-B10D-48B0-A29B-48AB1488511D}" destId="{CC10621E-5857-4DB6-9D09-56F44C50C98D}" srcOrd="1" destOrd="0" presId="urn:microsoft.com/office/officeart/2008/layout/LinedList"/>
    <dgm:cxn modelId="{95E2E149-1726-461C-B508-D110A94EE5E4}" type="presParOf" srcId="{1BE1A90C-B10D-48B0-A29B-48AB1488511D}" destId="{6BE30591-D871-461B-9B59-9D27FC04F32F}" srcOrd="2" destOrd="0" presId="urn:microsoft.com/office/officeart/2008/layout/LinedList"/>
    <dgm:cxn modelId="{85B70F46-BD9A-44BB-9C1F-1C661BEBB5EE}" type="presParOf" srcId="{6BE30591-D871-461B-9B59-9D27FC04F32F}" destId="{C19133CC-7F56-462A-9A4A-A8A899B762E3}" srcOrd="0" destOrd="0" presId="urn:microsoft.com/office/officeart/2008/layout/LinedList"/>
    <dgm:cxn modelId="{077FE5C0-07C1-4609-BDAF-81285688C0A2}" type="presParOf" srcId="{C19133CC-7F56-462A-9A4A-A8A899B762E3}" destId="{B2209D66-E584-4074-B6CE-166306EC10AA}" srcOrd="0" destOrd="0" presId="urn:microsoft.com/office/officeart/2008/layout/LinedList"/>
    <dgm:cxn modelId="{FBEA204F-5843-4A06-A223-8EF85E429B6B}" type="presParOf" srcId="{C19133CC-7F56-462A-9A4A-A8A899B762E3}" destId="{66CD7F56-4A09-47CB-B840-41B357E681CC}" srcOrd="1" destOrd="0" presId="urn:microsoft.com/office/officeart/2008/layout/LinedList"/>
    <dgm:cxn modelId="{C582EB58-E270-41A7-87C0-F5A086A50870}" type="presParOf" srcId="{C19133CC-7F56-462A-9A4A-A8A899B762E3}" destId="{78E7D5A1-7226-4C6A-A13A-EF5E33E17CAF}" srcOrd="2" destOrd="0" presId="urn:microsoft.com/office/officeart/2008/layout/LinedList"/>
    <dgm:cxn modelId="{55B1ADAE-2074-45B0-9E09-EADFB11AA734}" type="presParOf" srcId="{B23A7F30-DECB-4A9D-8870-9D0AAE7AA299}" destId="{50E64599-E46E-4397-9EA5-03AE6B14D005}" srcOrd="8" destOrd="0" presId="urn:microsoft.com/office/officeart/2008/layout/LinedList"/>
    <dgm:cxn modelId="{66DCC184-C440-448D-B1FD-D164356FFD60}" type="presParOf" srcId="{B23A7F30-DECB-4A9D-8870-9D0AAE7AA299}" destId="{0BC2C98B-D5D4-4237-9900-FF0DF79DFEEF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diagrams.loki3.com/BracketList+Icon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B848227-628B-4C55-9009-BF32CF36167F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5948CEC-1391-4E79-830E-4DB792DCD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93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09DEDD34-E37E-48C3-9531-246F2F3DA4D8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EE85421-8372-4ED9-AE18-40F42685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1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53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687" indent="-285649" defTabSz="93153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595" indent="-228519" defTabSz="93153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9633" indent="-228519" defTabSz="93153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6671" indent="-228519" defTabSz="93153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709" indent="-228519" defTabSz="9315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746" indent="-228519" defTabSz="9315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784" indent="-228519" defTabSz="9315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822" indent="-228519" defTabSz="9315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4B0ED01-3FBE-47EE-95F3-87306D6477C2}" type="slidenum">
              <a:rPr lang="en-US" smtClean="0"/>
              <a:pPr eaLnBrk="1" hangingPunct="1"/>
              <a:t>54</a:t>
            </a:fld>
            <a:endParaRPr lang="en-US" smtClean="0"/>
          </a:p>
        </p:txBody>
      </p:sp>
      <p:sp>
        <p:nvSpPr>
          <p:cNvPr id="107523" name="Rectangle 7"/>
          <p:cNvSpPr txBox="1">
            <a:spLocks noGrp="1" noChangeArrowheads="1"/>
          </p:cNvSpPr>
          <p:nvPr/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79" tIns="46641" rIns="93279" bIns="4664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A1806B18-7F1B-4059-9D54-25966F6655F6}" type="slidenum">
              <a:rPr lang="en-US" sz="1200">
                <a:latin typeface="Calibri" pitchFamily="34" charset="0"/>
              </a:rPr>
              <a:pPr algn="r" eaLnBrk="1" hangingPunct="1"/>
              <a:t>54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1075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4550" cy="3490913"/>
          </a:xfrm>
          <a:ln/>
        </p:spPr>
      </p:sp>
      <p:sp>
        <p:nvSpPr>
          <p:cNvPr id="1075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41" y="4424366"/>
            <a:ext cx="5153025" cy="4186237"/>
          </a:xfrm>
          <a:noFill/>
        </p:spPr>
        <p:txBody>
          <a:bodyPr lIns="93279" tIns="46641" rIns="93279" bIns="4664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20F0D-D01D-4171-9BA3-C43EAB3D2A6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54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8A20E-D521-4D20-BB16-51671C0C884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32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Depend on text not refer so learn from it not just quote….</a:t>
            </a:r>
          </a:p>
          <a:p>
            <a:r>
              <a:rPr lang="en-US" dirty="0" smtClean="0"/>
              <a:t>Use of journals, speeches, articles in library</a:t>
            </a:r>
            <a:r>
              <a:rPr lang="en-US" baseline="0" dirty="0" smtClean="0"/>
              <a:t> data base…</a:t>
            </a:r>
          </a:p>
          <a:p>
            <a:r>
              <a:rPr lang="en-US" baseline="0" dirty="0" smtClean="0"/>
              <a:t>Rigorous literacy instruction outside the </a:t>
            </a:r>
            <a:r>
              <a:rPr lang="en-US" baseline="0" dirty="0" err="1" smtClean="0"/>
              <a:t>ela</a:t>
            </a:r>
            <a:r>
              <a:rPr lang="en-US" baseline="0" dirty="0" smtClean="0"/>
              <a:t> classroom</a:t>
            </a:r>
          </a:p>
          <a:p>
            <a:r>
              <a:rPr lang="en-US" baseline="0" dirty="0" smtClean="0"/>
              <a:t>Areas for collaboration like common writing rubric…</a:t>
            </a:r>
          </a:p>
          <a:p>
            <a:r>
              <a:rPr lang="en-US" baseline="0" dirty="0" smtClean="0"/>
              <a:t>Only have reading and writing--- presenting not there but still important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8A20E-D521-4D20-BB16-51671C0C884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52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8A20E-D521-4D20-BB16-51671C0C884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81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</a:t>
            </a:r>
            <a:r>
              <a:rPr lang="en-US" dirty="0" err="1" smtClean="0"/>
              <a:t>cheryl</a:t>
            </a:r>
            <a:r>
              <a:rPr lang="en-US" dirty="0" smtClean="0"/>
              <a:t> explanation for the relationship between text based and text referred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8A20E-D521-4D20-BB16-51671C0C884A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50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Short pieces rather than 6 week research paper---</a:t>
            </a:r>
          </a:p>
          <a:p>
            <a:r>
              <a:rPr lang="en-US" dirty="0" smtClean="0"/>
              <a:t>Invite librarian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8A20E-D521-4D20-BB16-51671C0C884A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1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Bringing words to life…. Elizabeth</a:t>
            </a:r>
            <a:r>
              <a:rPr lang="en-US" baseline="0" dirty="0" smtClean="0"/>
              <a:t> Beck</a:t>
            </a:r>
          </a:p>
          <a:p>
            <a:r>
              <a:rPr lang="en-US" baseline="0" dirty="0" err="1" smtClean="0"/>
              <a:t>Marzano</a:t>
            </a:r>
            <a:r>
              <a:rPr lang="en-US" baseline="0" dirty="0" smtClean="0"/>
              <a:t> academic </a:t>
            </a:r>
            <a:r>
              <a:rPr lang="en-US" baseline="0" dirty="0" err="1" smtClean="0"/>
              <a:t>voc</a:t>
            </a:r>
            <a:r>
              <a:rPr lang="en-US" baseline="0" dirty="0" smtClean="0"/>
              <a:t> is  tier three</a:t>
            </a:r>
          </a:p>
          <a:p>
            <a:r>
              <a:rPr lang="en-US" baseline="0" dirty="0" smtClean="0"/>
              <a:t>Lists of tier two words are easily available- need to decide who teaches what when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8A20E-D521-4D20-BB16-51671C0C884A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54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5DF1129-9DB5-4C51-8130-F9B5400DB163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E606E2E-F2C3-4548-B737-0D773BF54B0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1129-9DB5-4C51-8130-F9B5400DB163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06E2E-F2C3-4548-B737-0D773BF54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1129-9DB5-4C51-8130-F9B5400DB163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E606E2E-F2C3-4548-B737-0D773BF54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1129-9DB5-4C51-8130-F9B5400DB163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06E2E-F2C3-4548-B737-0D773BF54B0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5DF1129-9DB5-4C51-8130-F9B5400DB163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E606E2E-F2C3-4548-B737-0D773BF54B0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1129-9DB5-4C51-8130-F9B5400DB163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06E2E-F2C3-4548-B737-0D773BF54B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1129-9DB5-4C51-8130-F9B5400DB163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06E2E-F2C3-4548-B737-0D773BF54B0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1129-9DB5-4C51-8130-F9B5400DB163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06E2E-F2C3-4548-B737-0D773BF54B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1129-9DB5-4C51-8130-F9B5400DB163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06E2E-F2C3-4548-B737-0D773BF54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1129-9DB5-4C51-8130-F9B5400DB163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E606E2E-F2C3-4548-B737-0D773BF54B0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1129-9DB5-4C51-8130-F9B5400DB163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06E2E-F2C3-4548-B737-0D773BF54B0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A5DF1129-9DB5-4C51-8130-F9B5400DB163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7E606E2E-F2C3-4548-B737-0D773BF54B0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24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C:\Documents and Settings\pshaw\My Documents\My Pictures\Adobe\Digital Camera Photos\Logos\OC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5507038"/>
            <a:ext cx="4889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 descr="C:\Documents and Settings\pshaw\My Documents\My Pictures\Just Ask\Mentoring Slides\MRK Visual - 1 Welcom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1904">
            <a:off x="5116513" y="374650"/>
            <a:ext cx="3435350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 descr="C:\Documents and Settings\pshaw\My Documents\My Pictures\Just Ask\WHY Didn't I Learn This\Welcome to Why Didn't I Learn This in Colle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4365">
            <a:off x="654050" y="406400"/>
            <a:ext cx="3433763" cy="508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 descr="C:\Documents and Settings\pshaw\My Documents\My Pictures\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6442075"/>
            <a:ext cx="4686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63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Draw the four ovals and explain to your mentor:</a:t>
            </a:r>
          </a:p>
          <a:p>
            <a:pPr lvl="1"/>
            <a:r>
              <a:rPr lang="en-US" sz="2800" dirty="0" smtClean="0"/>
              <a:t>What are the important questions for each oval?</a:t>
            </a:r>
          </a:p>
          <a:p>
            <a:pPr lvl="1"/>
            <a:r>
              <a:rPr lang="en-US" sz="2800" dirty="0" smtClean="0"/>
              <a:t>How do these relate to OCM BOCES planning?</a:t>
            </a:r>
          </a:p>
          <a:p>
            <a:r>
              <a:rPr lang="en-US" sz="2800" dirty="0" smtClean="0"/>
              <a:t>What was a key idea for you?</a:t>
            </a:r>
          </a:p>
          <a:p>
            <a:endParaRPr lang="en-US" sz="2800" dirty="0" smtClean="0"/>
          </a:p>
          <a:p>
            <a:r>
              <a:rPr lang="en-US" sz="2800" dirty="0" smtClean="0"/>
              <a:t>Mentors- this is good opportunity for you to practice coaching stance.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Mentees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32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pshaw.PSHAWLPT1011\My Documents\My Pictures\Just Ask\WHY Didn't I Learn This\SBE Planning Process Ova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59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Share your lesson with your mentor</a:t>
            </a:r>
          </a:p>
          <a:p>
            <a:endParaRPr lang="en-US" dirty="0"/>
          </a:p>
          <a:p>
            <a:r>
              <a:rPr lang="en-US" dirty="0" smtClean="0"/>
              <a:t>Mentor: Practice your three stances</a:t>
            </a:r>
          </a:p>
          <a:p>
            <a:endParaRPr lang="en-US" dirty="0"/>
          </a:p>
          <a:p>
            <a:r>
              <a:rPr lang="en-US" dirty="0" smtClean="0"/>
              <a:t>Where are the ovals</a:t>
            </a:r>
          </a:p>
          <a:p>
            <a:endParaRPr lang="en-US" dirty="0"/>
          </a:p>
          <a:p>
            <a:r>
              <a:rPr lang="en-US" dirty="0" smtClean="0"/>
              <a:t>What is a strong about the lesson?</a:t>
            </a:r>
          </a:p>
          <a:p>
            <a:endParaRPr lang="en-US" dirty="0"/>
          </a:p>
          <a:p>
            <a:r>
              <a:rPr lang="en-US" dirty="0" smtClean="0"/>
              <a:t>What is something you wonder about?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Professional Practice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31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6506"/>
            <a:ext cx="5394458" cy="582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46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Visuals as Jpegs\Frame of Referen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5132832" cy="641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3600" y="2369820"/>
            <a:ext cx="2815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Binder p 18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4950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Assessment</a:t>
            </a:r>
          </a:p>
          <a:p>
            <a:r>
              <a:rPr lang="en-US" sz="3200" dirty="0" smtClean="0"/>
              <a:t>What I Know</a:t>
            </a:r>
          </a:p>
          <a:p>
            <a:r>
              <a:rPr lang="en-US" sz="3200" dirty="0" smtClean="0"/>
              <a:t>In Corners:</a:t>
            </a:r>
          </a:p>
          <a:p>
            <a:pPr lvl="1"/>
            <a:r>
              <a:rPr lang="en-US" sz="3200" dirty="0" smtClean="0"/>
              <a:t>How do you know what you know?</a:t>
            </a:r>
          </a:p>
          <a:p>
            <a:pPr lvl="1"/>
            <a:r>
              <a:rPr lang="en-US" sz="3200" dirty="0" smtClean="0"/>
              <a:t>What influenced your knowledge?</a:t>
            </a:r>
          </a:p>
          <a:p>
            <a:pPr lvl="1"/>
            <a:r>
              <a:rPr lang="en-US" sz="3200" dirty="0" smtClean="0"/>
              <a:t>How do your students view?</a:t>
            </a:r>
          </a:p>
          <a:p>
            <a:pPr lvl="1"/>
            <a:r>
              <a:rPr lang="en-US" sz="3200" dirty="0" smtClean="0"/>
              <a:t>What questions might you have?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Circle Map (Frame of Reference)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5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What are some elements in common?</a:t>
            </a:r>
          </a:p>
          <a:p>
            <a:r>
              <a:rPr lang="en-US" sz="3600" dirty="0" smtClean="0"/>
              <a:t>What might be some misperceptions?</a:t>
            </a:r>
          </a:p>
          <a:p>
            <a:r>
              <a:rPr lang="en-US" sz="3600" dirty="0" smtClean="0"/>
              <a:t>What might be some areas of focus?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Notices: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5" y="2679192"/>
            <a:ext cx="3822192" cy="34472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dirty="0" smtClean="0"/>
              <a:t>What is working 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679192"/>
            <a:ext cx="3822192" cy="34472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dirty="0" smtClean="0"/>
              <a:t>Not so much….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Assessment Practices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27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572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800" dirty="0" smtClean="0"/>
              <a:t>Identify if students have mastered concepts or skills in standard</a:t>
            </a:r>
          </a:p>
          <a:p>
            <a:r>
              <a:rPr lang="en-US" sz="1800" dirty="0" smtClean="0"/>
              <a:t>Evaluate the effectiveness of instructional strategies</a:t>
            </a:r>
          </a:p>
          <a:p>
            <a:r>
              <a:rPr lang="en-US" sz="1800" dirty="0" smtClean="0"/>
              <a:t>Motivate students to be more engaged in learning</a:t>
            </a:r>
          </a:p>
          <a:p>
            <a:r>
              <a:rPr lang="en-US" sz="1800" dirty="0" smtClean="0"/>
              <a:t>Help students learn content through application and other reasoning skills</a:t>
            </a:r>
          </a:p>
          <a:p>
            <a:r>
              <a:rPr lang="en-US" sz="1800" dirty="0" smtClean="0"/>
              <a:t>Help students develop positive attitudes toward a subject</a:t>
            </a:r>
          </a:p>
          <a:p>
            <a:r>
              <a:rPr lang="en-US" sz="1800" dirty="0"/>
              <a:t>Communication expectations to students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267200" cy="4953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800" dirty="0" smtClean="0"/>
              <a:t>Give students feedback about what they know and can do</a:t>
            </a:r>
          </a:p>
          <a:p>
            <a:r>
              <a:rPr lang="en-US" sz="1800" dirty="0" smtClean="0"/>
              <a:t>Show students what they need to focus on to improve their understanding </a:t>
            </a:r>
          </a:p>
          <a:p>
            <a:r>
              <a:rPr lang="en-US" sz="1800" dirty="0" smtClean="0"/>
              <a:t>Encourage student self-evaluation</a:t>
            </a:r>
          </a:p>
          <a:p>
            <a:r>
              <a:rPr lang="en-US" sz="1800" dirty="0" smtClean="0"/>
              <a:t>Determine report card grades</a:t>
            </a:r>
          </a:p>
          <a:p>
            <a:r>
              <a:rPr lang="en-US" sz="1800" dirty="0" smtClean="0"/>
              <a:t>Communicate to parents what students presently know and can do</a:t>
            </a:r>
          </a:p>
          <a:p>
            <a:pPr lvl="1"/>
            <a:r>
              <a:rPr lang="en-US" sz="1800" dirty="0" smtClean="0"/>
              <a:t>Larry Ainsworth, Common Formative Assessments</a:t>
            </a: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of 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77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6011338"/>
              </p:ext>
            </p:extLst>
          </p:nvPr>
        </p:nvGraphicFramePr>
        <p:xfrm>
          <a:off x="871538" y="2674938"/>
          <a:ext cx="7408862" cy="3451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 Practice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76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Please sit with your mentoring partner--</a:t>
            </a:r>
          </a:p>
          <a:p>
            <a:r>
              <a:rPr lang="en-US" dirty="0" smtClean="0"/>
              <a:t>If your partner is not here, please join a “logical” pair.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Back Mentors and Mentees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26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726905771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256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153400" cy="473104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more you teach without finding out who understands the information and who doesn’t, the greater the likelihood that only already-proficient students will succeed.</a:t>
            </a:r>
          </a:p>
          <a:p>
            <a:pPr lvl="1"/>
            <a:r>
              <a:rPr lang="en-US" sz="2800" b="1" dirty="0" smtClean="0"/>
              <a:t>Wiggins, 2006</a:t>
            </a:r>
            <a:endParaRPr lang="en-US" sz="2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2587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098" name="Picture 2" descr="C:\Users\lradicel\AppData\Local\Microsoft\Windows\Temporary Internet Files\Content.IE5\29FGOWPU\MP90040889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79000"/>
            <a:ext cx="4343400" cy="290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04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Classroom formative assessments</a:t>
            </a:r>
          </a:p>
          <a:p>
            <a:r>
              <a:rPr lang="en-US" sz="3600" dirty="0" smtClean="0"/>
              <a:t>Classroom summative assessments</a:t>
            </a:r>
          </a:p>
          <a:p>
            <a:r>
              <a:rPr lang="en-US" sz="3600" dirty="0" smtClean="0"/>
              <a:t>Common formative assessments</a:t>
            </a:r>
          </a:p>
          <a:p>
            <a:r>
              <a:rPr lang="en-US" sz="3600" dirty="0" smtClean="0"/>
              <a:t>Common summative assessments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79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Summative assessment is the attempt to summarize student learning at some point in time.</a:t>
            </a:r>
          </a:p>
          <a:p>
            <a:r>
              <a:rPr lang="en-US" sz="2800" dirty="0" smtClean="0"/>
              <a:t>Summative assessments are not designed to give feedback useful to teachers and students during the learning process.</a:t>
            </a:r>
          </a:p>
          <a:p>
            <a:r>
              <a:rPr lang="en-US" sz="2800" dirty="0" smtClean="0"/>
              <a:t>OF LEARNING</a:t>
            </a:r>
          </a:p>
          <a:p>
            <a:r>
              <a:rPr lang="en-US" sz="2800" b="1" i="1" dirty="0" smtClean="0"/>
              <a:t>Did they understand?</a:t>
            </a:r>
            <a:endParaRPr lang="en-US" sz="28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Summative 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15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Provides information to teachers and their students  to be used as feedback to modify the teaching and learning activities-can intervene or accelerate</a:t>
            </a:r>
          </a:p>
          <a:p>
            <a:r>
              <a:rPr lang="en-US" sz="3200" dirty="0" smtClean="0"/>
              <a:t>FOR LEARNING</a:t>
            </a:r>
          </a:p>
          <a:p>
            <a:r>
              <a:rPr lang="en-US" sz="3200" b="1" i="1" dirty="0" smtClean="0"/>
              <a:t>What should we do next?</a:t>
            </a:r>
          </a:p>
          <a:p>
            <a:endParaRPr lang="en-US" sz="3200" b="1" i="1" dirty="0" smtClean="0"/>
          </a:p>
          <a:p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Formative 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58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5" y="2679192"/>
            <a:ext cx="3822192" cy="34472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dirty="0" smtClean="0"/>
              <a:t>Summative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679192"/>
            <a:ext cx="3822192" cy="34472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dirty="0" smtClean="0"/>
              <a:t>Formative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Examples- and characteristics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04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5" y="2679192"/>
            <a:ext cx="3822192" cy="344728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How might a summative assessment become formative?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679192"/>
            <a:ext cx="3822192" cy="344728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How might a formative assessment become summative?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Big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13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What makes any particular assessment formative is not the specific measuring tool employed but how the information gathered from the tool is used.</a:t>
            </a:r>
          </a:p>
          <a:p>
            <a:pPr lvl="1"/>
            <a:r>
              <a:rPr lang="en-US" sz="3200" dirty="0" smtClean="0"/>
              <a:t>Laura Greenstein, </a:t>
            </a:r>
            <a:r>
              <a:rPr lang="en-US" sz="3200" u="sng" dirty="0" smtClean="0"/>
              <a:t>What Teachers Really Need to Know about Formative Assessment</a:t>
            </a:r>
            <a:endParaRPr lang="en-US" sz="3200" u="sng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12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What and how use?</a:t>
            </a:r>
          </a:p>
          <a:p>
            <a:endParaRPr lang="en-US" sz="4800" dirty="0"/>
          </a:p>
          <a:p>
            <a:r>
              <a:rPr lang="en-US" sz="4800" dirty="0" smtClean="0"/>
              <a:t>Partner conversation…. </a:t>
            </a:r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88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P. 141</a:t>
            </a:r>
          </a:p>
          <a:p>
            <a:r>
              <a:rPr lang="en-US" sz="2800" dirty="0" smtClean="0"/>
              <a:t>Select one active learning strategy to explore</a:t>
            </a:r>
          </a:p>
          <a:p>
            <a:r>
              <a:rPr lang="en-US" sz="2800" dirty="0" smtClean="0"/>
              <a:t>As mentor/mentee pair share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Explore the Text….</a:t>
            </a:r>
            <a:endParaRPr lang="en-US" dirty="0"/>
          </a:p>
        </p:txBody>
      </p:sp>
      <p:pic>
        <p:nvPicPr>
          <p:cNvPr id="2050" name="Picture 2" descr="C:\Users\lradicel\AppData\Local\Microsoft\Windows\Temporary Internet Files\Content.IE5\S0RRAH8G\MP900442177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206" y="3505200"/>
            <a:ext cx="3554794" cy="315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48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radicel\AppData\Local\Microsoft\Windows\Temporary Internet Files\Content.IE5\R9MG8Z4R\MC910216996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6576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906963"/>
          </a:xfrm>
        </p:spPr>
        <p:txBody>
          <a:bodyPr/>
          <a:lstStyle/>
          <a:p>
            <a:r>
              <a:rPr lang="en-US" dirty="0" smtClean="0"/>
              <a:t>Select a penny– please take one that is dated within your lifetime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99"/>
                </a:solidFill>
              </a:rPr>
              <a:t>Think of an event from that year- personal or professional</a:t>
            </a:r>
          </a:p>
          <a:p>
            <a:endParaRPr lang="en-US" dirty="0" smtClean="0"/>
          </a:p>
          <a:p>
            <a:r>
              <a:rPr lang="en-US" dirty="0" smtClean="0"/>
              <a:t>Within your table group, take turns sharing your year and event…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smtClean="0"/>
              <a:t>Coming to the end of 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89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438400"/>
            <a:ext cx="4038600" cy="304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 smtClean="0">
                <a:solidFill>
                  <a:srgbClr val="000099"/>
                </a:solidFill>
              </a:rPr>
              <a:t>Please be back in 10 minutes.</a:t>
            </a:r>
            <a:endParaRPr lang="en-US" sz="6000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2687" y="1887747"/>
            <a:ext cx="2467736" cy="3476416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smtClean="0"/>
              <a:t>BREAK</a:t>
            </a:r>
            <a:endParaRPr lang="en-US" dirty="0"/>
          </a:p>
        </p:txBody>
      </p:sp>
      <p:pic>
        <p:nvPicPr>
          <p:cNvPr id="7170" name="Picture 2" descr="C:\Users\lradicel\AppData\Local\Microsoft\Windows\Temporary Internet Files\Content.IE5\YQBOE39Y\MC90043842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3689805" cy="49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92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Text p 142-143</a:t>
            </a:r>
          </a:p>
          <a:p>
            <a:endParaRPr lang="en-US" sz="4000" dirty="0"/>
          </a:p>
          <a:p>
            <a:r>
              <a:rPr lang="en-US" sz="4000" dirty="0" smtClean="0"/>
              <a:t>Share with your mentor/mentee partner one take away for you from the text</a:t>
            </a:r>
            <a:endParaRPr lang="en-US" sz="4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 for Understanding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40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3.2.1</a:t>
            </a:r>
          </a:p>
          <a:p>
            <a:r>
              <a:rPr lang="en-US" sz="3200" dirty="0" smtClean="0"/>
              <a:t>Exit slips</a:t>
            </a:r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2493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Good Ideas for quick in the moment formative assessments…Give one to Get one</a:t>
            </a:r>
            <a:endParaRPr lang="en-US" sz="2800" dirty="0"/>
          </a:p>
        </p:txBody>
      </p:sp>
      <p:sp>
        <p:nvSpPr>
          <p:cNvPr id="4" name="Rounded Rectangle 3"/>
          <p:cNvSpPr/>
          <p:nvPr/>
        </p:nvSpPr>
        <p:spPr>
          <a:xfrm>
            <a:off x="4114800" y="2819400"/>
            <a:ext cx="4038600" cy="304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Use blank sheet of paper and list how you might assess students for formative data or check for understanding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153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38600" cy="4191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600" dirty="0" smtClean="0"/>
              <a:t>Quality items</a:t>
            </a:r>
          </a:p>
          <a:p>
            <a:r>
              <a:rPr lang="en-US" sz="3600" dirty="0" smtClean="0"/>
              <a:t>Reliability</a:t>
            </a:r>
          </a:p>
          <a:p>
            <a:r>
              <a:rPr lang="en-US" sz="3600" dirty="0" smtClean="0"/>
              <a:t>Validity</a:t>
            </a:r>
          </a:p>
          <a:p>
            <a:r>
              <a:rPr lang="en-US" sz="3600" dirty="0" smtClean="0"/>
              <a:t>Fairness</a:t>
            </a:r>
          </a:p>
          <a:p>
            <a:r>
              <a:rPr lang="en-US" sz="3600" dirty="0" smtClean="0"/>
              <a:t>Readability-complexity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679192"/>
            <a:ext cx="3822192" cy="34472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dirty="0" smtClean="0"/>
              <a:t>How many items</a:t>
            </a:r>
          </a:p>
          <a:p>
            <a:r>
              <a:rPr lang="en-US" sz="3600" dirty="0" smtClean="0"/>
              <a:t>How often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Beginning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00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An expectation we have for students on the path toward mastery of an objective.</a:t>
            </a:r>
          </a:p>
          <a:p>
            <a:r>
              <a:rPr lang="en-US" sz="3200" dirty="0" smtClean="0"/>
              <a:t>It clearly states what we want the students to learn and what should be understood by teachers and students</a:t>
            </a:r>
          </a:p>
          <a:p>
            <a:r>
              <a:rPr lang="en-US" sz="3200" dirty="0" smtClean="0"/>
              <a:t>Learning targets should be formatively assessed to monitor progress toward an objective.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learning targets?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3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Knowledge</a:t>
            </a:r>
          </a:p>
          <a:p>
            <a:r>
              <a:rPr lang="en-US" sz="4400" dirty="0" smtClean="0"/>
              <a:t>Reasoning</a:t>
            </a:r>
          </a:p>
          <a:p>
            <a:r>
              <a:rPr lang="en-US" sz="4400" dirty="0" smtClean="0"/>
              <a:t>Performance</a:t>
            </a:r>
          </a:p>
          <a:p>
            <a:r>
              <a:rPr lang="en-US" sz="4400" dirty="0" smtClean="0"/>
              <a:t>Product</a:t>
            </a: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Targets are the know and do: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03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Which is which?</a:t>
            </a:r>
            <a:br>
              <a:rPr lang="en-US" dirty="0" smtClean="0"/>
            </a:br>
            <a:r>
              <a:rPr lang="en-US" dirty="0" smtClean="0"/>
              <a:t>Verbs help…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302790"/>
              </p:ext>
            </p:extLst>
          </p:nvPr>
        </p:nvGraphicFramePr>
        <p:xfrm>
          <a:off x="2148678" y="1600200"/>
          <a:ext cx="4846644" cy="4525963"/>
        </p:xfrm>
        <a:graphic>
          <a:graphicData uri="http://schemas.openxmlformats.org/drawingml/2006/table">
            <a:tbl>
              <a:tblPr firstRow="1" firstCol="1" bandRow="1"/>
              <a:tblGrid>
                <a:gridCol w="1211661"/>
                <a:gridCol w="1211661"/>
                <a:gridCol w="1211661"/>
                <a:gridCol w="1211661"/>
              </a:tblGrid>
              <a:tr h="2514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Knowledge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Reasoning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Performance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Product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45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Know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List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Name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Identify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Tell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Examine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Recognize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Explain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Understand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Describe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Define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Compare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Contrast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Distinguish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Analyze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Organize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Infer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Deduce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Predict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Interpret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Hypothesize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Sort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Evaluate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Prove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Judge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Support 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Justify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Classify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Play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Do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Use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Observe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Measure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Explore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Demonstrate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Carry out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Model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Listen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Perform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Question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Conduct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Speak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Make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Generate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Design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Construct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Invent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Produce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Draw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Write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Create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Develop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659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The student knows and understands concepts  and facts.  Includes being able to find information they need.</a:t>
            </a:r>
          </a:p>
          <a:p>
            <a:endParaRPr lang="en-US" sz="3600" dirty="0"/>
          </a:p>
          <a:p>
            <a:r>
              <a:rPr lang="en-US" sz="3600" dirty="0" smtClean="0"/>
              <a:t>Key verbs: explain, understand, describe, identify, define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Knowledge Target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student uses knowledge to solve an problem, make a decision, or plan.</a:t>
            </a:r>
          </a:p>
          <a:p>
            <a:endParaRPr lang="en-US" sz="3600" dirty="0"/>
          </a:p>
          <a:p>
            <a:r>
              <a:rPr lang="en-US" sz="3600" dirty="0" smtClean="0"/>
              <a:t>Key Words: compare, contrast, analyze, synthesize classify, infer, deduce, evaluate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Reasoning Target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32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student demonstrates that he/she knows the process needed to complete a skill.</a:t>
            </a:r>
          </a:p>
          <a:p>
            <a:endParaRPr lang="en-US" sz="3600" dirty="0"/>
          </a:p>
          <a:p>
            <a:r>
              <a:rPr lang="en-US" sz="3600" dirty="0" smtClean="0"/>
              <a:t>Key Words: observe, listen, perform, do use, question, conduct, speak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Targets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03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pshaw\My Documents\My Pictures\Just Ask\WHY Didn't I Learn This\Focus Questions for Our Wor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08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student uses knowledge, reasoning, and skills to produce final quality product.</a:t>
            </a:r>
          </a:p>
          <a:p>
            <a:endParaRPr lang="en-US" sz="3600" dirty="0"/>
          </a:p>
          <a:p>
            <a:r>
              <a:rPr lang="en-US" sz="3600" dirty="0" smtClean="0"/>
              <a:t>Key Words: design, produce, create, develop, make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 Targets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0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153400" cy="37639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Circle all verbs- skills we expect them to be able to do</a:t>
            </a:r>
          </a:p>
          <a:p>
            <a:r>
              <a:rPr lang="en-US" sz="3600" dirty="0" smtClean="0"/>
              <a:t>Underline nouns –concepts they need to know</a:t>
            </a:r>
          </a:p>
          <a:p>
            <a:r>
              <a:rPr lang="en-US" sz="3600" dirty="0" smtClean="0"/>
              <a:t>Double underline any context</a:t>
            </a:r>
          </a:p>
          <a:p>
            <a:r>
              <a:rPr lang="en-US" sz="3600" dirty="0" smtClean="0"/>
              <a:t>Add any implied learning targets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Finding targets in standards; Unwrapping, unpacking, deconstructing-task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94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29000"/>
            <a:ext cx="8382000" cy="3048000"/>
          </a:xfrm>
        </p:spPr>
        <p:txBody>
          <a:bodyPr>
            <a:normAutofit/>
          </a:bodyPr>
          <a:lstStyle/>
          <a:p>
            <a:r>
              <a:rPr lang="en-US" dirty="0" smtClean="0"/>
              <a:t> What will be the summative assessment?</a:t>
            </a:r>
          </a:p>
          <a:p>
            <a:r>
              <a:rPr lang="en-US" dirty="0" smtClean="0"/>
              <a:t>What are the learning targets? (underline concepts-nouns and circle verbs)</a:t>
            </a:r>
          </a:p>
          <a:p>
            <a:r>
              <a:rPr lang="en-US" dirty="0" smtClean="0"/>
              <a:t>What types of targets are identified (knowledge, reasoning, performance, skills)</a:t>
            </a:r>
          </a:p>
          <a:p>
            <a:r>
              <a:rPr lang="en-US" dirty="0" smtClean="0"/>
              <a:t>What formative assessments best match?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305800" cy="1905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student will apply the rules of the road and correct safety procedures while driving a car in a variety of situations.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16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Selected Response</a:t>
            </a:r>
          </a:p>
          <a:p>
            <a:endParaRPr lang="en-US" sz="3600" dirty="0" smtClean="0"/>
          </a:p>
          <a:p>
            <a:r>
              <a:rPr lang="en-US" sz="3600" dirty="0" smtClean="0"/>
              <a:t>Constructed Response</a:t>
            </a:r>
          </a:p>
          <a:p>
            <a:endParaRPr lang="en-US" sz="3600" dirty="0" smtClean="0"/>
          </a:p>
          <a:p>
            <a:r>
              <a:rPr lang="en-US" sz="3600" dirty="0" smtClean="0"/>
              <a:t>Performance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Assessments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76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8852439"/>
              </p:ext>
            </p:extLst>
          </p:nvPr>
        </p:nvGraphicFramePr>
        <p:xfrm>
          <a:off x="1600200" y="1676399"/>
          <a:ext cx="5893350" cy="44000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8547"/>
                <a:gridCol w="1178547"/>
                <a:gridCol w="1178547"/>
                <a:gridCol w="1178547"/>
                <a:gridCol w="1179162"/>
              </a:tblGrid>
              <a:tr h="3682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Type of Assessment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77" marR="578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Examples 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77" marR="578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Advantages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77" marR="578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Disadvantages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77" marR="578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Application or comments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77" marR="57877" marT="0" marB="0"/>
                </a:tc>
              </a:tr>
              <a:tr h="12914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Selected Response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77" marR="578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77" marR="578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77" marR="578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77" marR="578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77" marR="57877" marT="0" marB="0"/>
                </a:tc>
              </a:tr>
              <a:tr h="12914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Constructed Response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77" marR="578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77" marR="578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77" marR="578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77" marR="578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77" marR="57877" marT="0" marB="0"/>
                </a:tc>
              </a:tr>
              <a:tr h="12914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Performance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77" marR="578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77" marR="578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77" marR="578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77" marR="578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77" marR="57877" marT="0" marB="0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Choosing an Appropriate Assessment</a:t>
            </a:r>
            <a:endParaRPr lang="en-US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006600" y="1571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5-Point Star 2"/>
          <p:cNvSpPr/>
          <p:nvPr/>
        </p:nvSpPr>
        <p:spPr>
          <a:xfrm>
            <a:off x="6858000" y="4572000"/>
            <a:ext cx="1981200" cy="1676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Handout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46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Select the type of assessment that best matches the RIGOR or expected thinking level of the target and that will be the most efficient for your intervention.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lradicel\AppData\Local\Microsoft\Windows\Temporary Internet Files\Content.IE5\S0RRAH8G\MC90008903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250" y="3657600"/>
            <a:ext cx="2461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83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Are assessment items measuring identified learning targets and to what degree?</a:t>
            </a:r>
          </a:p>
          <a:p>
            <a:r>
              <a:rPr lang="en-US" sz="2400" dirty="0" smtClean="0"/>
              <a:t>Is the type of assessment the most appropriate for measuring the intended purpose?</a:t>
            </a:r>
          </a:p>
          <a:p>
            <a:r>
              <a:rPr lang="en-US" sz="2400" dirty="0" smtClean="0"/>
              <a:t>Are assessment items valid, reliable, fair and at appropriate level of rigor?</a:t>
            </a:r>
          </a:p>
          <a:p>
            <a:r>
              <a:rPr lang="en-US" sz="2400" dirty="0" smtClean="0"/>
              <a:t>Are students asked to demonstrate their learning in a variety of ways?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Check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88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276600"/>
            <a:ext cx="8305800" cy="28495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Clear learning targets ( from unpacking the standards)</a:t>
            </a:r>
          </a:p>
          <a:p>
            <a:r>
              <a:rPr lang="en-US" sz="2800" dirty="0" smtClean="0"/>
              <a:t>Matching level of rigor (watch those verbs)</a:t>
            </a:r>
          </a:p>
          <a:p>
            <a:r>
              <a:rPr lang="en-US" sz="2800" dirty="0" smtClean="0"/>
              <a:t>Creating assessments before instruction</a:t>
            </a:r>
          </a:p>
          <a:p>
            <a:r>
              <a:rPr lang="en-US" sz="2800" dirty="0" smtClean="0"/>
              <a:t>Formative---shorter and more frequent 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001000" cy="1295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best align intended outcomes with instruction– or the I taught but they didn’t learn syndrome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5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Create top 3 tips with your partner</a:t>
            </a:r>
          </a:p>
          <a:p>
            <a:r>
              <a:rPr lang="en-US" sz="3600" dirty="0" smtClean="0"/>
              <a:t>Be prepared to share with another pair (2x4x8)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p 160- 163</a:t>
            </a:r>
            <a:endParaRPr lang="en-US" dirty="0"/>
          </a:p>
        </p:txBody>
      </p:sp>
      <p:pic>
        <p:nvPicPr>
          <p:cNvPr id="2050" name="Picture 2" descr="C:\Users\lradicel\AppData\Local\Microsoft\Windows\Temporary Internet Files\Content.IE5\KEW9SRWL\MC900434784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462" y="3124200"/>
            <a:ext cx="2438628" cy="243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18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458200" cy="4876799"/>
          </a:xfrm>
        </p:spPr>
        <p:txBody>
          <a:bodyPr>
            <a:normAutofit/>
          </a:bodyPr>
          <a:lstStyle/>
          <a:p>
            <a:r>
              <a:rPr lang="en-US" dirty="0" smtClean="0"/>
              <a:t>Active Learning Strategies…..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99"/>
                </a:solidFill>
              </a:rPr>
              <a:t>List your top 3, plus 1 you have use that is NOT in the book</a:t>
            </a:r>
          </a:p>
          <a:p>
            <a:endParaRPr lang="en-US" dirty="0" smtClean="0">
              <a:solidFill>
                <a:srgbClr val="000099"/>
              </a:solidFill>
            </a:endParaRPr>
          </a:p>
          <a:p>
            <a:r>
              <a:rPr lang="en-US" dirty="0" smtClean="0"/>
              <a:t>Get UP – Stir the Class – Pair with another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99"/>
                </a:solidFill>
              </a:rPr>
              <a:t>Give one idea and get one – Move on and make a new pair</a:t>
            </a:r>
          </a:p>
          <a:p>
            <a:endParaRPr lang="en-US" dirty="0" smtClean="0">
              <a:solidFill>
                <a:srgbClr val="000099"/>
              </a:solidFill>
            </a:endParaRPr>
          </a:p>
          <a:p>
            <a:r>
              <a:rPr lang="en-US" dirty="0" smtClean="0"/>
              <a:t>Continue to do this until time is called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99"/>
                </a:solidFill>
              </a:rPr>
              <a:t>Goal = LOTS of IDEAS!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Professional Practice: </a:t>
            </a:r>
            <a:br>
              <a:rPr lang="en-US" dirty="0" smtClean="0"/>
            </a:br>
            <a:r>
              <a:rPr lang="en-US" b="1" dirty="0" smtClean="0">
                <a:solidFill>
                  <a:srgbClr val="000099"/>
                </a:solidFill>
              </a:rPr>
              <a:t>Stir the Class p 45 Binder</a:t>
            </a:r>
            <a:endParaRPr lang="en-US" b="1" dirty="0">
              <a:solidFill>
                <a:srgbClr val="000099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0997">
            <a:off x="6503010" y="3992719"/>
            <a:ext cx="2124789" cy="2405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09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057400"/>
            <a:ext cx="8305800" cy="4114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b="1" dirty="0" smtClean="0"/>
              <a:t>Who are We?</a:t>
            </a:r>
          </a:p>
          <a:p>
            <a:pPr eaLnBrk="1" hangingPunct="1">
              <a:lnSpc>
                <a:spcPct val="150000"/>
              </a:lnSpc>
            </a:pPr>
            <a:r>
              <a:rPr lang="en-US" b="1" dirty="0" smtClean="0"/>
              <a:t>Roles and Expectations</a:t>
            </a:r>
          </a:p>
          <a:p>
            <a:pPr eaLnBrk="1" hangingPunct="1">
              <a:lnSpc>
                <a:spcPct val="150000"/>
              </a:lnSpc>
            </a:pPr>
            <a:r>
              <a:rPr lang="en-US" b="1" dirty="0" smtClean="0"/>
              <a:t>Knowing our Resources</a:t>
            </a:r>
          </a:p>
          <a:p>
            <a:pPr eaLnBrk="1" hangingPunct="1">
              <a:lnSpc>
                <a:spcPct val="150000"/>
              </a:lnSpc>
            </a:pPr>
            <a:r>
              <a:rPr lang="en-US" b="1" dirty="0" smtClean="0"/>
              <a:t>Coach, Consult, Collaborate</a:t>
            </a:r>
          </a:p>
          <a:p>
            <a:pPr eaLnBrk="1" hangingPunct="1">
              <a:lnSpc>
                <a:spcPct val="150000"/>
              </a:lnSpc>
            </a:pPr>
            <a:r>
              <a:rPr lang="en-US" b="1" dirty="0" smtClean="0"/>
              <a:t>Planning visits, feedback and collaborations</a:t>
            </a:r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6934200" cy="14478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chemeClr val="tx1"/>
                </a:solidFill>
              </a:rPr>
              <a:t>Day with Mentors</a:t>
            </a:r>
            <a:br>
              <a:rPr lang="en-US" sz="4800" b="1" dirty="0" smtClean="0">
                <a:solidFill>
                  <a:schemeClr val="tx1"/>
                </a:solidFill>
              </a:rPr>
            </a:br>
            <a:r>
              <a:rPr lang="en-US" sz="4800" b="1" dirty="0" smtClean="0">
                <a:solidFill>
                  <a:schemeClr val="tx1"/>
                </a:solidFill>
              </a:rPr>
              <a:t> in August Agenda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17412" name="Picture 4" descr="MCj0252493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524000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28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See you in ONE hour!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Lunch</a:t>
            </a:r>
            <a:endParaRPr lang="en-US" dirty="0"/>
          </a:p>
        </p:txBody>
      </p:sp>
      <p:pic>
        <p:nvPicPr>
          <p:cNvPr id="3074" name="Picture 2" descr="C:\Users\lradicel\AppData\Local\Microsoft\Windows\Temporary Internet Files\Content.IE5\35NOLR2G\MC90033448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2284992"/>
            <a:ext cx="2133599" cy="320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16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With your partner….</a:t>
            </a:r>
            <a:endParaRPr lang="en-US" sz="6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M</a:t>
            </a:r>
            <a:r>
              <a:rPr lang="en-US" dirty="0" smtClean="0"/>
              <a:t>ost </a:t>
            </a:r>
            <a:r>
              <a:rPr lang="en-US" u="sng" dirty="0" smtClean="0"/>
              <a:t>I</a:t>
            </a:r>
            <a:r>
              <a:rPr lang="en-US" dirty="0" smtClean="0"/>
              <a:t>mportant </a:t>
            </a:r>
            <a:r>
              <a:rPr lang="en-US" u="sng" dirty="0" smtClean="0"/>
              <a:t>P</a:t>
            </a:r>
            <a:r>
              <a:rPr lang="en-US" dirty="0" smtClean="0"/>
              <a:t>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64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 the past month: how have I demonstrated I’m a teacher of literacy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Discuss…..</a:t>
            </a:r>
            <a:endParaRPr lang="en-US" dirty="0"/>
          </a:p>
        </p:txBody>
      </p:sp>
      <p:pic>
        <p:nvPicPr>
          <p:cNvPr id="1026" name="Picture 2" descr="C:\Users\lradicel\AppData\Local\Microsoft\Windows\Temporary Internet Files\Content.IE5\S0RRAH8G\MP90044857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581400"/>
            <a:ext cx="4724400" cy="316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23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Create a texting summary /tweet </a:t>
            </a:r>
          </a:p>
          <a:p>
            <a:endParaRPr lang="en-US" sz="3200" dirty="0" smtClean="0"/>
          </a:p>
          <a:p>
            <a:r>
              <a:rPr lang="en-US" sz="3200" dirty="0" smtClean="0"/>
              <a:t>Share with your table…..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does literacy look like for my content/population/class? </a:t>
            </a:r>
            <a:endParaRPr lang="en-US" dirty="0"/>
          </a:p>
        </p:txBody>
      </p:sp>
      <p:pic>
        <p:nvPicPr>
          <p:cNvPr id="3074" name="Picture 2" descr="C:\Users\lradicel\AppData\Local\Microsoft\Windows\Temporary Internet Files\Content.IE5\S0RRAH8G\MP90044336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0099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64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81000" y="0"/>
            <a:ext cx="8610600" cy="958850"/>
          </a:xfrm>
        </p:spPr>
        <p:txBody>
          <a:bodyPr anchor="b"/>
          <a:lstStyle/>
          <a:p>
            <a:pPr eaLnBrk="1" hangingPunct="1"/>
            <a:r>
              <a:rPr lang="en-US" sz="3200" dirty="0" smtClean="0"/>
              <a:t>Being Deliberate About Reading Levels</a:t>
            </a:r>
          </a:p>
        </p:txBody>
      </p:sp>
      <p:sp>
        <p:nvSpPr>
          <p:cNvPr id="50180" name="Rectangle 3"/>
          <p:cNvSpPr>
            <a:spLocks noChangeArrowheads="1"/>
          </p:cNvSpPr>
          <p:nvPr/>
        </p:nvSpPr>
        <p:spPr bwMode="auto">
          <a:xfrm>
            <a:off x="1635125" y="1371600"/>
            <a:ext cx="6569075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0181" name="Line 4"/>
          <p:cNvSpPr>
            <a:spLocks noChangeShapeType="1"/>
          </p:cNvSpPr>
          <p:nvPr/>
        </p:nvSpPr>
        <p:spPr bwMode="auto">
          <a:xfrm flipV="1">
            <a:off x="2459038" y="1371600"/>
            <a:ext cx="0" cy="411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2" name="Line 5"/>
          <p:cNvSpPr>
            <a:spLocks noChangeShapeType="1"/>
          </p:cNvSpPr>
          <p:nvPr/>
        </p:nvSpPr>
        <p:spPr bwMode="auto">
          <a:xfrm flipV="1">
            <a:off x="3281363" y="1371600"/>
            <a:ext cx="0" cy="411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3" name="Line 6"/>
          <p:cNvSpPr>
            <a:spLocks noChangeShapeType="1"/>
          </p:cNvSpPr>
          <p:nvPr/>
        </p:nvSpPr>
        <p:spPr bwMode="auto">
          <a:xfrm flipV="1">
            <a:off x="4105275" y="1371600"/>
            <a:ext cx="0" cy="411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4" name="Line 7"/>
          <p:cNvSpPr>
            <a:spLocks noChangeShapeType="1"/>
          </p:cNvSpPr>
          <p:nvPr/>
        </p:nvSpPr>
        <p:spPr bwMode="auto">
          <a:xfrm flipV="1">
            <a:off x="4927600" y="1371600"/>
            <a:ext cx="0" cy="411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5" name="Line 8"/>
          <p:cNvSpPr>
            <a:spLocks noChangeShapeType="1"/>
          </p:cNvSpPr>
          <p:nvPr/>
        </p:nvSpPr>
        <p:spPr bwMode="auto">
          <a:xfrm flipV="1">
            <a:off x="5751513" y="1371600"/>
            <a:ext cx="0" cy="411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6" name="Line 9"/>
          <p:cNvSpPr>
            <a:spLocks noChangeShapeType="1"/>
          </p:cNvSpPr>
          <p:nvPr/>
        </p:nvSpPr>
        <p:spPr bwMode="auto">
          <a:xfrm flipV="1">
            <a:off x="6573838" y="1371600"/>
            <a:ext cx="0" cy="411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7" name="Line 10"/>
          <p:cNvSpPr>
            <a:spLocks noChangeShapeType="1"/>
          </p:cNvSpPr>
          <p:nvPr/>
        </p:nvSpPr>
        <p:spPr bwMode="auto">
          <a:xfrm flipV="1">
            <a:off x="7396163" y="1371600"/>
            <a:ext cx="0" cy="411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8" name="Line 11"/>
          <p:cNvSpPr>
            <a:spLocks noChangeShapeType="1"/>
          </p:cNvSpPr>
          <p:nvPr/>
        </p:nvSpPr>
        <p:spPr bwMode="auto">
          <a:xfrm>
            <a:off x="1635125" y="5075238"/>
            <a:ext cx="656907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9" name="Line 12"/>
          <p:cNvSpPr>
            <a:spLocks noChangeShapeType="1"/>
          </p:cNvSpPr>
          <p:nvPr/>
        </p:nvSpPr>
        <p:spPr bwMode="auto">
          <a:xfrm>
            <a:off x="1635125" y="4664075"/>
            <a:ext cx="656907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0" name="Line 13"/>
          <p:cNvSpPr>
            <a:spLocks noChangeShapeType="1"/>
          </p:cNvSpPr>
          <p:nvPr/>
        </p:nvSpPr>
        <p:spPr bwMode="auto">
          <a:xfrm>
            <a:off x="1635125" y="4251325"/>
            <a:ext cx="656907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1" name="Line 14"/>
          <p:cNvSpPr>
            <a:spLocks noChangeShapeType="1"/>
          </p:cNvSpPr>
          <p:nvPr/>
        </p:nvSpPr>
        <p:spPr bwMode="auto">
          <a:xfrm>
            <a:off x="1635125" y="3840163"/>
            <a:ext cx="656907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2" name="Line 15"/>
          <p:cNvSpPr>
            <a:spLocks noChangeShapeType="1"/>
          </p:cNvSpPr>
          <p:nvPr/>
        </p:nvSpPr>
        <p:spPr bwMode="auto">
          <a:xfrm>
            <a:off x="1635125" y="3429000"/>
            <a:ext cx="656907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3" name="Line 16"/>
          <p:cNvSpPr>
            <a:spLocks noChangeShapeType="1"/>
          </p:cNvSpPr>
          <p:nvPr/>
        </p:nvSpPr>
        <p:spPr bwMode="auto">
          <a:xfrm>
            <a:off x="1635125" y="3017838"/>
            <a:ext cx="656907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4" name="Line 17"/>
          <p:cNvSpPr>
            <a:spLocks noChangeShapeType="1"/>
          </p:cNvSpPr>
          <p:nvPr/>
        </p:nvSpPr>
        <p:spPr bwMode="auto">
          <a:xfrm>
            <a:off x="1635125" y="2606675"/>
            <a:ext cx="656907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5" name="Line 18"/>
          <p:cNvSpPr>
            <a:spLocks noChangeShapeType="1"/>
          </p:cNvSpPr>
          <p:nvPr/>
        </p:nvSpPr>
        <p:spPr bwMode="auto">
          <a:xfrm>
            <a:off x="1635125" y="2193925"/>
            <a:ext cx="656907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6" name="Line 19"/>
          <p:cNvSpPr>
            <a:spLocks noChangeShapeType="1"/>
          </p:cNvSpPr>
          <p:nvPr/>
        </p:nvSpPr>
        <p:spPr bwMode="auto">
          <a:xfrm>
            <a:off x="1635125" y="1782763"/>
            <a:ext cx="656907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7" name="Text Box 20"/>
          <p:cNvSpPr txBox="1">
            <a:spLocks noChangeArrowheads="1"/>
          </p:cNvSpPr>
          <p:nvPr/>
        </p:nvSpPr>
        <p:spPr bwMode="auto">
          <a:xfrm>
            <a:off x="1046163" y="5322888"/>
            <a:ext cx="565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400">
                <a:latin typeface="Calibri" pitchFamily="34" charset="0"/>
              </a:rPr>
              <a:t>600</a:t>
            </a:r>
          </a:p>
        </p:txBody>
      </p:sp>
      <p:sp>
        <p:nvSpPr>
          <p:cNvPr id="50198" name="Text Box 21"/>
          <p:cNvSpPr txBox="1">
            <a:spLocks noChangeArrowheads="1"/>
          </p:cNvSpPr>
          <p:nvPr/>
        </p:nvSpPr>
        <p:spPr bwMode="auto">
          <a:xfrm>
            <a:off x="1052513" y="4505325"/>
            <a:ext cx="565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400">
                <a:latin typeface="Calibri" pitchFamily="34" charset="0"/>
              </a:rPr>
              <a:t>800</a:t>
            </a:r>
          </a:p>
        </p:txBody>
      </p:sp>
      <p:sp>
        <p:nvSpPr>
          <p:cNvPr id="50199" name="Text Box 22"/>
          <p:cNvSpPr txBox="1">
            <a:spLocks noChangeArrowheads="1"/>
          </p:cNvSpPr>
          <p:nvPr/>
        </p:nvSpPr>
        <p:spPr bwMode="auto">
          <a:xfrm>
            <a:off x="909638" y="3686175"/>
            <a:ext cx="708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400">
                <a:latin typeface="Calibri" pitchFamily="34" charset="0"/>
              </a:rPr>
              <a:t>1000</a:t>
            </a:r>
          </a:p>
        </p:txBody>
      </p:sp>
      <p:sp>
        <p:nvSpPr>
          <p:cNvPr id="50200" name="Text Box 23"/>
          <p:cNvSpPr txBox="1">
            <a:spLocks noChangeArrowheads="1"/>
          </p:cNvSpPr>
          <p:nvPr/>
        </p:nvSpPr>
        <p:spPr bwMode="auto">
          <a:xfrm>
            <a:off x="862013" y="2033588"/>
            <a:ext cx="755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400">
                <a:latin typeface="Calibri" pitchFamily="34" charset="0"/>
              </a:rPr>
              <a:t>1400</a:t>
            </a:r>
          </a:p>
        </p:txBody>
      </p:sp>
      <p:sp>
        <p:nvSpPr>
          <p:cNvPr id="50201" name="Text Box 24"/>
          <p:cNvSpPr txBox="1">
            <a:spLocks noChangeArrowheads="1"/>
          </p:cNvSpPr>
          <p:nvPr/>
        </p:nvSpPr>
        <p:spPr bwMode="auto">
          <a:xfrm>
            <a:off x="896938" y="1216025"/>
            <a:ext cx="722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400">
                <a:latin typeface="Calibri" pitchFamily="34" charset="0"/>
              </a:rPr>
              <a:t>1600</a:t>
            </a:r>
          </a:p>
        </p:txBody>
      </p:sp>
      <p:sp>
        <p:nvSpPr>
          <p:cNvPr id="50202" name="Text Box 25"/>
          <p:cNvSpPr txBox="1">
            <a:spLocks noChangeArrowheads="1"/>
          </p:cNvSpPr>
          <p:nvPr/>
        </p:nvSpPr>
        <p:spPr bwMode="auto">
          <a:xfrm>
            <a:off x="925513" y="2859088"/>
            <a:ext cx="693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400">
                <a:latin typeface="Calibri" pitchFamily="34" charset="0"/>
              </a:rPr>
              <a:t>1200</a:t>
            </a:r>
          </a:p>
        </p:txBody>
      </p:sp>
      <p:sp>
        <p:nvSpPr>
          <p:cNvPr id="50203" name="Text Box 26"/>
          <p:cNvSpPr txBox="1">
            <a:spLocks noChangeArrowheads="1"/>
          </p:cNvSpPr>
          <p:nvPr/>
        </p:nvSpPr>
        <p:spPr bwMode="auto">
          <a:xfrm rot="-5400000">
            <a:off x="-429418" y="3240881"/>
            <a:ext cx="236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latin typeface="Calibri" pitchFamily="34" charset="0"/>
              </a:rPr>
              <a:t>Text Lexile Measure (L)</a:t>
            </a:r>
          </a:p>
        </p:txBody>
      </p:sp>
      <p:sp>
        <p:nvSpPr>
          <p:cNvPr id="50204" name="Text Box 27"/>
          <p:cNvSpPr txBox="1">
            <a:spLocks noChangeArrowheads="1"/>
          </p:cNvSpPr>
          <p:nvPr/>
        </p:nvSpPr>
        <p:spPr bwMode="auto">
          <a:xfrm>
            <a:off x="1654175" y="5524500"/>
            <a:ext cx="8080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latin typeface="Arial Narrow" pitchFamily="34" charset="0"/>
              </a:rPr>
              <a:t>High</a:t>
            </a:r>
          </a:p>
          <a:p>
            <a:pPr algn="ctr" eaLnBrk="1" hangingPunct="1"/>
            <a:r>
              <a:rPr lang="en-US" sz="1400">
                <a:latin typeface="Arial Narrow" pitchFamily="34" charset="0"/>
              </a:rPr>
              <a:t>School</a:t>
            </a:r>
          </a:p>
          <a:p>
            <a:pPr algn="ctr" eaLnBrk="1" hangingPunct="1"/>
            <a:r>
              <a:rPr lang="en-US" sz="1400">
                <a:latin typeface="Arial Narrow" pitchFamily="34" charset="0"/>
              </a:rPr>
              <a:t>Literature</a:t>
            </a:r>
          </a:p>
        </p:txBody>
      </p:sp>
      <p:sp>
        <p:nvSpPr>
          <p:cNvPr id="50205" name="Text Box 28"/>
          <p:cNvSpPr txBox="1">
            <a:spLocks noChangeArrowheads="1"/>
          </p:cNvSpPr>
          <p:nvPr/>
        </p:nvSpPr>
        <p:spPr bwMode="auto">
          <a:xfrm>
            <a:off x="2460625" y="5530850"/>
            <a:ext cx="808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latin typeface="Arial Narrow" pitchFamily="34" charset="0"/>
              </a:rPr>
              <a:t>College</a:t>
            </a:r>
          </a:p>
          <a:p>
            <a:pPr algn="ctr" eaLnBrk="1" hangingPunct="1"/>
            <a:r>
              <a:rPr lang="en-US" sz="1400">
                <a:latin typeface="Arial Narrow" pitchFamily="34" charset="0"/>
              </a:rPr>
              <a:t>Literature</a:t>
            </a:r>
          </a:p>
        </p:txBody>
      </p:sp>
      <p:sp>
        <p:nvSpPr>
          <p:cNvPr id="50206" name="Text Box 29"/>
          <p:cNvSpPr txBox="1">
            <a:spLocks noChangeArrowheads="1"/>
          </p:cNvSpPr>
          <p:nvPr/>
        </p:nvSpPr>
        <p:spPr bwMode="auto">
          <a:xfrm>
            <a:off x="3275013" y="5527675"/>
            <a:ext cx="8477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latin typeface="Arial Narrow" pitchFamily="34" charset="0"/>
              </a:rPr>
              <a:t>High</a:t>
            </a:r>
          </a:p>
          <a:p>
            <a:pPr algn="ctr" eaLnBrk="1" hangingPunct="1"/>
            <a:r>
              <a:rPr lang="en-US" sz="1400">
                <a:latin typeface="Arial Narrow" pitchFamily="34" charset="0"/>
              </a:rPr>
              <a:t>School</a:t>
            </a:r>
          </a:p>
          <a:p>
            <a:pPr algn="ctr" eaLnBrk="1" hangingPunct="1"/>
            <a:r>
              <a:rPr lang="en-US" sz="1400">
                <a:latin typeface="Arial Narrow" pitchFamily="34" charset="0"/>
              </a:rPr>
              <a:t>Textbooks</a:t>
            </a:r>
          </a:p>
        </p:txBody>
      </p:sp>
      <p:sp>
        <p:nvSpPr>
          <p:cNvPr id="50207" name="Text Box 30"/>
          <p:cNvSpPr txBox="1">
            <a:spLocks noChangeArrowheads="1"/>
          </p:cNvSpPr>
          <p:nvPr/>
        </p:nvSpPr>
        <p:spPr bwMode="auto">
          <a:xfrm>
            <a:off x="4092575" y="5526088"/>
            <a:ext cx="847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latin typeface="Arial Narrow" pitchFamily="34" charset="0"/>
              </a:rPr>
              <a:t>College</a:t>
            </a:r>
          </a:p>
          <a:p>
            <a:pPr algn="ctr" eaLnBrk="1" hangingPunct="1"/>
            <a:r>
              <a:rPr lang="en-US" sz="1400">
                <a:latin typeface="Arial Narrow" pitchFamily="34" charset="0"/>
              </a:rPr>
              <a:t>Textbooks</a:t>
            </a:r>
          </a:p>
        </p:txBody>
      </p:sp>
      <p:sp>
        <p:nvSpPr>
          <p:cNvPr id="50208" name="Text Box 31"/>
          <p:cNvSpPr txBox="1">
            <a:spLocks noChangeArrowheads="1"/>
          </p:cNvSpPr>
          <p:nvPr/>
        </p:nvSpPr>
        <p:spPr bwMode="auto">
          <a:xfrm>
            <a:off x="5016500" y="5526088"/>
            <a:ext cx="652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latin typeface="Arial Narrow" pitchFamily="34" charset="0"/>
              </a:rPr>
              <a:t>Military</a:t>
            </a:r>
          </a:p>
        </p:txBody>
      </p:sp>
      <p:sp>
        <p:nvSpPr>
          <p:cNvPr id="50209" name="Text Box 32"/>
          <p:cNvSpPr txBox="1">
            <a:spLocks noChangeArrowheads="1"/>
          </p:cNvSpPr>
          <p:nvPr/>
        </p:nvSpPr>
        <p:spPr bwMode="auto">
          <a:xfrm>
            <a:off x="5780088" y="5527675"/>
            <a:ext cx="765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latin typeface="Arial Narrow" pitchFamily="34" charset="0"/>
              </a:rPr>
              <a:t>Personal</a:t>
            </a:r>
          </a:p>
          <a:p>
            <a:pPr algn="ctr" eaLnBrk="1" hangingPunct="1"/>
            <a:r>
              <a:rPr lang="en-US" sz="1400">
                <a:latin typeface="Arial Narrow" pitchFamily="34" charset="0"/>
              </a:rPr>
              <a:t>Use</a:t>
            </a:r>
          </a:p>
        </p:txBody>
      </p:sp>
      <p:sp>
        <p:nvSpPr>
          <p:cNvPr id="50210" name="Text Box 33"/>
          <p:cNvSpPr txBox="1">
            <a:spLocks noChangeArrowheads="1"/>
          </p:cNvSpPr>
          <p:nvPr/>
        </p:nvSpPr>
        <p:spPr bwMode="auto">
          <a:xfrm>
            <a:off x="6526213" y="5527675"/>
            <a:ext cx="1003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latin typeface="Arial Narrow" pitchFamily="34" charset="0"/>
              </a:rPr>
              <a:t>Entry-Level</a:t>
            </a:r>
          </a:p>
          <a:p>
            <a:pPr algn="ctr" eaLnBrk="1" hangingPunct="1"/>
            <a:r>
              <a:rPr lang="en-US" sz="1400">
                <a:latin typeface="Arial Narrow" pitchFamily="34" charset="0"/>
              </a:rPr>
              <a:t>Occupations</a:t>
            </a:r>
          </a:p>
        </p:txBody>
      </p:sp>
      <p:sp>
        <p:nvSpPr>
          <p:cNvPr id="50211" name="Text Box 34"/>
          <p:cNvSpPr txBox="1">
            <a:spLocks noChangeArrowheads="1"/>
          </p:cNvSpPr>
          <p:nvPr/>
        </p:nvSpPr>
        <p:spPr bwMode="auto">
          <a:xfrm>
            <a:off x="7523163" y="5527675"/>
            <a:ext cx="6207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latin typeface="Arial Narrow" pitchFamily="34" charset="0"/>
              </a:rPr>
              <a:t>SAT 1,</a:t>
            </a:r>
          </a:p>
          <a:p>
            <a:pPr algn="ctr" eaLnBrk="1" hangingPunct="1"/>
            <a:r>
              <a:rPr lang="en-US" sz="1400">
                <a:latin typeface="Arial Narrow" pitchFamily="34" charset="0"/>
              </a:rPr>
              <a:t>ACT,</a:t>
            </a:r>
          </a:p>
          <a:p>
            <a:pPr algn="ctr" eaLnBrk="1" hangingPunct="1"/>
            <a:r>
              <a:rPr lang="en-US" sz="1400">
                <a:latin typeface="Arial Narrow" pitchFamily="34" charset="0"/>
              </a:rPr>
              <a:t>AP*</a:t>
            </a:r>
          </a:p>
        </p:txBody>
      </p:sp>
      <p:sp>
        <p:nvSpPr>
          <p:cNvPr id="12240932" name="Rectangle 36"/>
          <p:cNvSpPr>
            <a:spLocks noChangeArrowheads="1"/>
          </p:cNvSpPr>
          <p:nvPr/>
        </p:nvSpPr>
        <p:spPr bwMode="auto">
          <a:xfrm>
            <a:off x="1936750" y="4010025"/>
            <a:ext cx="242888" cy="923925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240933" name="Rectangle 37"/>
          <p:cNvSpPr>
            <a:spLocks noChangeArrowheads="1"/>
          </p:cNvSpPr>
          <p:nvPr/>
        </p:nvSpPr>
        <p:spPr bwMode="auto">
          <a:xfrm>
            <a:off x="2752725" y="3640138"/>
            <a:ext cx="242888" cy="962025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240934" name="Rectangle 38"/>
          <p:cNvSpPr>
            <a:spLocks noChangeArrowheads="1"/>
          </p:cNvSpPr>
          <p:nvPr/>
        </p:nvSpPr>
        <p:spPr bwMode="auto">
          <a:xfrm>
            <a:off x="3581400" y="3268663"/>
            <a:ext cx="242888" cy="728662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240935" name="Rectangle 39"/>
          <p:cNvSpPr>
            <a:spLocks noChangeArrowheads="1"/>
          </p:cNvSpPr>
          <p:nvPr/>
        </p:nvSpPr>
        <p:spPr bwMode="auto">
          <a:xfrm>
            <a:off x="4400550" y="2516188"/>
            <a:ext cx="242888" cy="942975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240936" name="Rectangle 40"/>
          <p:cNvSpPr>
            <a:spLocks noChangeArrowheads="1"/>
          </p:cNvSpPr>
          <p:nvPr/>
        </p:nvSpPr>
        <p:spPr bwMode="auto">
          <a:xfrm>
            <a:off x="5229225" y="2911475"/>
            <a:ext cx="242888" cy="2238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240937" name="Rectangle 41"/>
          <p:cNvSpPr>
            <a:spLocks noChangeArrowheads="1"/>
          </p:cNvSpPr>
          <p:nvPr/>
        </p:nvSpPr>
        <p:spPr bwMode="auto">
          <a:xfrm>
            <a:off x="6043613" y="2373313"/>
            <a:ext cx="242887" cy="809625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240938" name="Rectangle 42"/>
          <p:cNvSpPr>
            <a:spLocks noChangeArrowheads="1"/>
          </p:cNvSpPr>
          <p:nvPr/>
        </p:nvSpPr>
        <p:spPr bwMode="auto">
          <a:xfrm>
            <a:off x="6862763" y="2278063"/>
            <a:ext cx="242887" cy="857250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240939" name="Rectangle 43"/>
          <p:cNvSpPr>
            <a:spLocks noChangeArrowheads="1"/>
          </p:cNvSpPr>
          <p:nvPr/>
        </p:nvSpPr>
        <p:spPr bwMode="auto">
          <a:xfrm>
            <a:off x="7681913" y="2954338"/>
            <a:ext cx="242887" cy="4191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0220" name="Text Box 44"/>
          <p:cNvSpPr txBox="1">
            <a:spLocks noChangeArrowheads="1"/>
          </p:cNvSpPr>
          <p:nvPr/>
        </p:nvSpPr>
        <p:spPr bwMode="auto">
          <a:xfrm>
            <a:off x="2286000" y="958850"/>
            <a:ext cx="4532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latin typeface="Calibri" pitchFamily="34" charset="0"/>
              </a:rPr>
              <a:t>Interquartile Ranges Shown (25% - 75%)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705600" y="6324600"/>
            <a:ext cx="2286000" cy="381000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  <a:cs typeface="+mn-cs"/>
              </a:rPr>
              <a:t>From: 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+mn-cs"/>
              </a:rPr>
              <a:t>Datametrics</a:t>
            </a:r>
            <a:endParaRPr lang="en-US" sz="2400" dirty="0">
              <a:solidFill>
                <a:schemeClr val="bg1"/>
              </a:solidFill>
              <a:latin typeface="Perpetu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462480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0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0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0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0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40932" grpId="0" animBg="1"/>
      <p:bldP spid="12240933" grpId="0" animBg="1"/>
      <p:bldP spid="12240934" grpId="0" animBg="1"/>
      <p:bldP spid="12240935" grpId="0" animBg="1"/>
      <p:bldP spid="12240936" grpId="0" animBg="1"/>
      <p:bldP spid="12240937" grpId="0" animBg="1"/>
      <p:bldP spid="12240938" grpId="0" animBg="1"/>
      <p:bldP spid="1224093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 b="1" i="1" dirty="0" smtClean="0"/>
              <a:t>Approximately </a:t>
            </a:r>
            <a:r>
              <a:rPr lang="en-US" sz="2600" b="1" i="1" dirty="0"/>
              <a:t>50 percent of readers </a:t>
            </a:r>
            <a:r>
              <a:rPr lang="en-US" sz="2600" b="1" i="1" dirty="0" smtClean="0"/>
              <a:t>in grades </a:t>
            </a:r>
            <a:r>
              <a:rPr lang="en-US" sz="2600" b="1" i="1" dirty="0"/>
              <a:t>11-12 read BELOW </a:t>
            </a:r>
            <a:r>
              <a:rPr lang="en-US" sz="2600" b="1" i="1" dirty="0" err="1"/>
              <a:t>Lexile</a:t>
            </a:r>
            <a:r>
              <a:rPr lang="en-US" sz="2600" b="1" i="1" dirty="0"/>
              <a:t> </a:t>
            </a:r>
            <a:r>
              <a:rPr lang="en-US" sz="2600" b="1" i="1" dirty="0" smtClean="0"/>
              <a:t>1100</a:t>
            </a:r>
          </a:p>
          <a:p>
            <a:endParaRPr lang="en-US" b="1" i="1" dirty="0"/>
          </a:p>
          <a:p>
            <a:r>
              <a:rPr lang="en-US" dirty="0"/>
              <a:t> GED (1060L)</a:t>
            </a:r>
          </a:p>
          <a:p>
            <a:r>
              <a:rPr lang="en-US" dirty="0"/>
              <a:t> CD-DVD Player Instructions (1080L)</a:t>
            </a:r>
          </a:p>
          <a:p>
            <a:r>
              <a:rPr lang="en-US" dirty="0"/>
              <a:t> Microsoft Window User Manual (1150L)</a:t>
            </a:r>
          </a:p>
          <a:p>
            <a:r>
              <a:rPr lang="en-US" dirty="0"/>
              <a:t> GM Protection Plan (1150)</a:t>
            </a:r>
          </a:p>
          <a:p>
            <a:r>
              <a:rPr lang="en-US" dirty="0"/>
              <a:t> Installing Your Child Safety Seat (1170L)</a:t>
            </a:r>
          </a:p>
          <a:p>
            <a:r>
              <a:rPr lang="en-US" dirty="0"/>
              <a:t> Federal Tax Form W-4 (1260L)</a:t>
            </a:r>
          </a:p>
          <a:p>
            <a:r>
              <a:rPr lang="en-US" dirty="0"/>
              <a:t> Application for a student loan (1270L)</a:t>
            </a:r>
          </a:p>
          <a:p>
            <a:r>
              <a:rPr lang="en-US" dirty="0"/>
              <a:t> Medical Insurance Benefits Pkg. (1280L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77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40280"/>
            <a:ext cx="3803904" cy="387705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Students in the</a:t>
            </a:r>
          </a:p>
          <a:p>
            <a:pPr marL="0" indent="0">
              <a:buNone/>
            </a:pPr>
            <a:r>
              <a:rPr lang="en-US" b="1" dirty="0"/>
              <a:t>bottom quartile</a:t>
            </a:r>
          </a:p>
          <a:p>
            <a:pPr marL="0" indent="0">
              <a:buNone/>
            </a:pPr>
            <a:r>
              <a:rPr lang="en-US" b="1" dirty="0"/>
              <a:t>of reading</a:t>
            </a:r>
          </a:p>
          <a:p>
            <a:pPr marL="0" indent="0">
              <a:buNone/>
            </a:pPr>
            <a:r>
              <a:rPr lang="en-US" b="1" dirty="0"/>
              <a:t>achievement are</a:t>
            </a:r>
          </a:p>
          <a:p>
            <a:pPr marL="0" indent="0">
              <a:buNone/>
            </a:pPr>
            <a:r>
              <a:rPr lang="en-US" b="1" dirty="0"/>
              <a:t>20 times more</a:t>
            </a:r>
          </a:p>
          <a:p>
            <a:pPr marL="0" indent="0">
              <a:buNone/>
            </a:pPr>
            <a:r>
              <a:rPr lang="en-US" b="1" dirty="0"/>
              <a:t>likely to drop out</a:t>
            </a:r>
          </a:p>
          <a:p>
            <a:pPr marL="0" indent="0">
              <a:buNone/>
            </a:pPr>
            <a:r>
              <a:rPr lang="en-US" b="1" dirty="0"/>
              <a:t>than students in</a:t>
            </a:r>
          </a:p>
          <a:p>
            <a:pPr marL="0" indent="0">
              <a:buNone/>
            </a:pPr>
            <a:r>
              <a:rPr lang="en-US" b="1" dirty="0"/>
              <a:t>the top quartile.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1" y="2240280"/>
            <a:ext cx="3803904" cy="387705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Does this Matter?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36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362200"/>
            <a:ext cx="7745505" cy="3581400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 smtClean="0"/>
              <a:t>43</a:t>
            </a:r>
            <a:r>
              <a:rPr lang="en-US" sz="2800" b="1" dirty="0"/>
              <a:t>% </a:t>
            </a:r>
            <a:r>
              <a:rPr lang="en-US" sz="2800" dirty="0"/>
              <a:t>of adults performing below basic </a:t>
            </a:r>
            <a:r>
              <a:rPr lang="en-US" sz="2800" dirty="0" smtClean="0"/>
              <a:t>levels of </a:t>
            </a:r>
            <a:r>
              <a:rPr lang="en-US" sz="2800" dirty="0"/>
              <a:t>literacy on a national assessment </a:t>
            </a:r>
            <a:r>
              <a:rPr lang="en-US" sz="2800" dirty="0" smtClean="0"/>
              <a:t>were living </a:t>
            </a:r>
            <a:r>
              <a:rPr lang="en-US" sz="2800" dirty="0"/>
              <a:t>in poverty, compared to </a:t>
            </a:r>
            <a:r>
              <a:rPr lang="en-US" sz="2800" b="1" dirty="0"/>
              <a:t>4% </a:t>
            </a:r>
            <a:r>
              <a:rPr lang="en-US" sz="2800" dirty="0"/>
              <a:t>of </a:t>
            </a:r>
            <a:r>
              <a:rPr lang="en-US" sz="2800" dirty="0" smtClean="0"/>
              <a:t>those at </a:t>
            </a:r>
            <a:r>
              <a:rPr lang="en-US" sz="2800" dirty="0"/>
              <a:t>the highest levels of literacy.</a:t>
            </a:r>
          </a:p>
          <a:p>
            <a:r>
              <a:rPr lang="en-US" sz="2800" dirty="0"/>
              <a:t> Non-literate adults average </a:t>
            </a:r>
            <a:r>
              <a:rPr lang="en-US" sz="2800" b="1" dirty="0"/>
              <a:t>$240 </a:t>
            </a:r>
            <a:r>
              <a:rPr lang="en-US" sz="2800" dirty="0"/>
              <a:t>per </a:t>
            </a:r>
            <a:r>
              <a:rPr lang="en-US" sz="2800" dirty="0" smtClean="0"/>
              <a:t>week in </a:t>
            </a:r>
            <a:r>
              <a:rPr lang="en-US" sz="2800" dirty="0"/>
              <a:t>wages and highly literate individuals </a:t>
            </a:r>
            <a:r>
              <a:rPr lang="en-US" sz="2800" b="1" dirty="0"/>
              <a:t>$</a:t>
            </a:r>
            <a:r>
              <a:rPr lang="en-US" sz="2800" b="1" dirty="0" smtClean="0"/>
              <a:t>681 </a:t>
            </a:r>
            <a:r>
              <a:rPr lang="en-US" sz="2800" dirty="0" smtClean="0"/>
              <a:t>per </a:t>
            </a:r>
            <a:r>
              <a:rPr lang="en-US" sz="2800" dirty="0"/>
              <a:t>week.</a:t>
            </a:r>
          </a:p>
          <a:p>
            <a:r>
              <a:rPr lang="en-US" sz="2800" dirty="0"/>
              <a:t> </a:t>
            </a:r>
            <a:r>
              <a:rPr lang="en-US" sz="2800" b="1" dirty="0"/>
              <a:t>7 </a:t>
            </a:r>
            <a:r>
              <a:rPr lang="en-US" sz="2800" dirty="0"/>
              <a:t>in </a:t>
            </a:r>
            <a:r>
              <a:rPr lang="en-US" sz="2800" b="1" dirty="0"/>
              <a:t>10 </a:t>
            </a:r>
            <a:r>
              <a:rPr lang="en-US" sz="2800" dirty="0"/>
              <a:t>prisoners in the US performed </a:t>
            </a:r>
            <a:r>
              <a:rPr lang="en-US" sz="2800" dirty="0" smtClean="0"/>
              <a:t>at very </a:t>
            </a:r>
            <a:r>
              <a:rPr lang="en-US" sz="2800" dirty="0"/>
              <a:t>basic or below basic levels of literacy</a:t>
            </a:r>
            <a:r>
              <a:rPr lang="en-US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Does this Matter?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82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4.1 </a:t>
            </a:r>
            <a:r>
              <a:rPr lang="en-US" sz="2800" dirty="0"/>
              <a:t>percent: Unemployment rate </a:t>
            </a:r>
            <a:r>
              <a:rPr lang="en-US" sz="2800" dirty="0" smtClean="0"/>
              <a:t>for college graduates</a:t>
            </a:r>
            <a:endParaRPr lang="en-US" sz="2800" dirty="0"/>
          </a:p>
          <a:p>
            <a:r>
              <a:rPr lang="en-US" sz="2800" dirty="0"/>
              <a:t> 8.3 percent: Unemployment rate </a:t>
            </a:r>
            <a:r>
              <a:rPr lang="en-US" sz="2800" dirty="0" smtClean="0"/>
              <a:t>for those </a:t>
            </a:r>
            <a:r>
              <a:rPr lang="en-US" sz="2800" dirty="0"/>
              <a:t>with high school diplomas </a:t>
            </a:r>
            <a:r>
              <a:rPr lang="en-US" sz="2800" dirty="0" smtClean="0"/>
              <a:t>and some </a:t>
            </a:r>
            <a:r>
              <a:rPr lang="en-US" sz="2800" dirty="0"/>
              <a:t>college.</a:t>
            </a:r>
          </a:p>
          <a:p>
            <a:r>
              <a:rPr lang="en-US" sz="2800" dirty="0"/>
              <a:t> 12.6 percent: Unemployment rate </a:t>
            </a:r>
            <a:r>
              <a:rPr lang="en-US" sz="2800" dirty="0" smtClean="0"/>
              <a:t>for those </a:t>
            </a:r>
            <a:r>
              <a:rPr lang="en-US" sz="2800" dirty="0"/>
              <a:t>with no high school diploma</a:t>
            </a:r>
          </a:p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r>
              <a:rPr lang="en-US" sz="2800" dirty="0" smtClean="0"/>
              <a:t>“</a:t>
            </a:r>
            <a:r>
              <a:rPr lang="en-US" sz="2800" dirty="0"/>
              <a:t>Meltdown 101, Unemployment by </a:t>
            </a:r>
            <a:r>
              <a:rPr lang="en-US" sz="2800" dirty="0" smtClean="0"/>
              <a:t>the Numbers</a:t>
            </a:r>
            <a:r>
              <a:rPr lang="en-US" sz="2800" dirty="0"/>
              <a:t>,” March 6, 2009 </a:t>
            </a:r>
            <a:r>
              <a:rPr lang="en-US" sz="2800" i="1" dirty="0"/>
              <a:t>Associated Press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Does this Matter?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65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1719070"/>
            <a:ext cx="8458201" cy="4910329"/>
          </a:xfrm>
        </p:spPr>
        <p:txBody>
          <a:bodyPr>
            <a:noAutofit/>
          </a:bodyPr>
          <a:lstStyle/>
          <a:p>
            <a:r>
              <a:rPr lang="en-US" sz="2800" dirty="0" smtClean="0"/>
              <a:t>Independence</a:t>
            </a:r>
          </a:p>
          <a:p>
            <a:r>
              <a:rPr lang="en-US" sz="2800" dirty="0" smtClean="0"/>
              <a:t>Strong content knowledge</a:t>
            </a:r>
          </a:p>
          <a:p>
            <a:r>
              <a:rPr lang="en-US" sz="2800" dirty="0" smtClean="0"/>
              <a:t>Respond to varying demands of audience, task, purpose, and discipline</a:t>
            </a:r>
          </a:p>
          <a:p>
            <a:r>
              <a:rPr lang="en-US" sz="2800" dirty="0" smtClean="0"/>
              <a:t>Comprehend and critique</a:t>
            </a:r>
          </a:p>
          <a:p>
            <a:r>
              <a:rPr lang="en-US" sz="2800" dirty="0" smtClean="0"/>
              <a:t>Value evidence</a:t>
            </a:r>
          </a:p>
          <a:p>
            <a:r>
              <a:rPr lang="en-US" sz="2800" dirty="0" smtClean="0"/>
              <a:t>Use technology and digital media strategically and capably</a:t>
            </a:r>
          </a:p>
          <a:p>
            <a:r>
              <a:rPr lang="en-US" sz="2800" dirty="0" smtClean="0"/>
              <a:t>Come to understand other perspectives and cultures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82000" cy="1524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College and Career Readiness from Literacy Standards</a:t>
            </a:r>
            <a:br>
              <a:rPr lang="en-US" sz="3600" dirty="0" smtClean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5642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057400"/>
            <a:ext cx="8305800" cy="4114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b="1" dirty="0" smtClean="0"/>
              <a:t>Who are We?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b="1" dirty="0" smtClean="0"/>
              <a:t>Creating a Positive Learning Environment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b="1" dirty="0" smtClean="0">
                <a:solidFill>
                  <a:srgbClr val="0000FF"/>
                </a:solidFill>
              </a:rPr>
              <a:t>Knowing our Resources</a:t>
            </a:r>
            <a:endParaRPr lang="en-US" altLang="en-US" b="1" i="1" u="sng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b="1" dirty="0" smtClean="0"/>
              <a:t>A Good Place to Learn</a:t>
            </a:r>
          </a:p>
          <a:p>
            <a:pPr marL="593725" lvl="2" indent="0" eaLnBrk="1" hangingPunct="1">
              <a:buFont typeface="Wingdings 2" pitchFamily="18" charset="2"/>
              <a:buNone/>
            </a:pPr>
            <a:r>
              <a:rPr lang="en-US" altLang="en-US" b="1" dirty="0" smtClean="0"/>
              <a:t>Making Learning Active</a:t>
            </a:r>
          </a:p>
          <a:p>
            <a:pPr marL="593725" lvl="2" indent="0" eaLnBrk="1" hangingPunct="1">
              <a:buFont typeface="Wingdings 2" pitchFamily="18" charset="2"/>
              <a:buNone/>
            </a:pPr>
            <a:r>
              <a:rPr lang="en-US" altLang="en-US" b="1" dirty="0" smtClean="0"/>
              <a:t>Grouping Students</a:t>
            </a:r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7086600" cy="13716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chemeClr val="tx1"/>
                </a:solidFill>
              </a:rPr>
              <a:t>October Agenda Mentors and Mentees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17412" name="Picture 4" descr="MCj0252493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524000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99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4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4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Select one PLUS vocabulary from the following slide.  </a:t>
            </a:r>
          </a:p>
          <a:p>
            <a:endParaRPr lang="en-US" sz="2800" dirty="0"/>
          </a:p>
          <a:p>
            <a:r>
              <a:rPr lang="en-US" sz="2800" dirty="0" smtClean="0"/>
              <a:t>We will use a Mix and Mingle to share key ideas</a:t>
            </a:r>
          </a:p>
          <a:p>
            <a:endParaRPr lang="en-US" sz="2800" dirty="0"/>
          </a:p>
          <a:p>
            <a:r>
              <a:rPr lang="en-US" sz="2800" dirty="0" smtClean="0"/>
              <a:t>Closing will be discussing with mentor/mentee pairs – implications for your class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Integrating Literacy Instruction</a:t>
            </a:r>
            <a:endParaRPr lang="en-US" dirty="0"/>
          </a:p>
        </p:txBody>
      </p:sp>
      <p:sp>
        <p:nvSpPr>
          <p:cNvPr id="4" name="5-Point Star 3"/>
          <p:cNvSpPr/>
          <p:nvPr/>
        </p:nvSpPr>
        <p:spPr>
          <a:xfrm>
            <a:off x="6781800" y="5410200"/>
            <a:ext cx="1981200" cy="1219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Hand-out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06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 Overview of Integrating Literacy Instruction –p 110-114</a:t>
            </a:r>
          </a:p>
          <a:p>
            <a:r>
              <a:rPr lang="en-US" dirty="0" smtClean="0"/>
              <a:t>Profiles of Proficient and Unsuccessful readers and how to help those unsuccessful readers-p. 126-130</a:t>
            </a:r>
          </a:p>
          <a:p>
            <a:r>
              <a:rPr lang="en-US" dirty="0" smtClean="0"/>
              <a:t>Using Prior Knowledge and </a:t>
            </a:r>
            <a:r>
              <a:rPr lang="en-US" dirty="0" err="1" smtClean="0"/>
              <a:t>Inferencing</a:t>
            </a:r>
            <a:r>
              <a:rPr lang="en-US" dirty="0" smtClean="0"/>
              <a:t> –p. 115-117</a:t>
            </a:r>
          </a:p>
          <a:p>
            <a:r>
              <a:rPr lang="en-US" dirty="0" smtClean="0"/>
              <a:t>English Language Learners-p. 131-132</a:t>
            </a:r>
          </a:p>
          <a:p>
            <a:r>
              <a:rPr lang="en-US" dirty="0" smtClean="0"/>
              <a:t>Reciprocal  Teaching and Think </a:t>
            </a:r>
            <a:r>
              <a:rPr lang="en-US" dirty="0" err="1" smtClean="0"/>
              <a:t>Alouds</a:t>
            </a:r>
            <a:r>
              <a:rPr lang="en-US" dirty="0" smtClean="0"/>
              <a:t>-p 133-134</a:t>
            </a:r>
          </a:p>
          <a:p>
            <a:r>
              <a:rPr lang="en-US" dirty="0" smtClean="0"/>
              <a:t>Text Organizational Patterns –p. 118-120</a:t>
            </a:r>
          </a:p>
          <a:p>
            <a:r>
              <a:rPr lang="en-US" dirty="0" smtClean="0"/>
              <a:t>Using Journal and Interactive Notebooks-p. 81-84</a:t>
            </a:r>
          </a:p>
          <a:p>
            <a:r>
              <a:rPr lang="en-US" dirty="0" smtClean="0"/>
              <a:t>Setting a purpose for Reading- p. 67- with page references for nine strategies </a:t>
            </a:r>
          </a:p>
          <a:p>
            <a:r>
              <a:rPr lang="en-US" b="1" dirty="0" smtClean="0"/>
              <a:t>Vocabulary-p.122-125 EVERYONE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Integrating Literacy Instruction</a:t>
            </a:r>
            <a:br>
              <a:rPr lang="en-US" dirty="0" smtClean="0"/>
            </a:br>
            <a:r>
              <a:rPr lang="en-US" dirty="0" smtClean="0"/>
              <a:t>Why Didn’t I Learn This in College?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67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LE TOOL 49</a:t>
            </a:r>
          </a:p>
          <a:p>
            <a:endParaRPr lang="en-US" dirty="0"/>
          </a:p>
          <a:p>
            <a:r>
              <a:rPr lang="en-US" dirty="0" smtClean="0"/>
              <a:t>Read for 10 minutes– record key idea </a:t>
            </a:r>
          </a:p>
          <a:p>
            <a:endParaRPr lang="en-US" dirty="0"/>
          </a:p>
          <a:p>
            <a:r>
              <a:rPr lang="en-US" dirty="0" smtClean="0"/>
              <a:t>Mix and Mingle to share key ideas</a:t>
            </a:r>
            <a:endParaRPr lang="en-US" dirty="0"/>
          </a:p>
        </p:txBody>
      </p:sp>
      <p:pic>
        <p:nvPicPr>
          <p:cNvPr id="4098" name="Picture 2" descr="C:\Users\lradicel\AppData\Local\Microsoft\Windows\Temporary Internet Files\Content.IE5\R9MG8Z4R\MC900432593[1]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3214" y="3008427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94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radicel\AppData\Local\Microsoft\Windows\Temporary Internet Files\Content.IE5\29FGOWPU\MP900387494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0156" y="2093913"/>
            <a:ext cx="260908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75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Scavenger Hunt Handout</a:t>
            </a:r>
          </a:p>
          <a:p>
            <a:endParaRPr lang="en-US" sz="2800" dirty="0"/>
          </a:p>
          <a:p>
            <a:r>
              <a:rPr lang="en-US" sz="2800" dirty="0" smtClean="0"/>
              <a:t>Select and complete 1-2 responses</a:t>
            </a:r>
          </a:p>
          <a:p>
            <a:endParaRPr lang="en-US" sz="2800" dirty="0"/>
          </a:p>
          <a:p>
            <a:r>
              <a:rPr lang="en-US" sz="2800" dirty="0" smtClean="0"/>
              <a:t>At signal, find someone who can complete answer for other items…. Continue until signal</a:t>
            </a:r>
          </a:p>
          <a:p>
            <a:endParaRPr lang="en-US" sz="2800" dirty="0"/>
          </a:p>
          <a:p>
            <a:r>
              <a:rPr lang="en-US" sz="2800" dirty="0" smtClean="0"/>
              <a:t>Upon returning to mentor/mentee, compare…. What might be some goals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from Chapter Five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68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8242785"/>
              </p:ext>
            </p:extLst>
          </p:nvPr>
        </p:nvGraphicFramePr>
        <p:xfrm>
          <a:off x="381000" y="1905000"/>
          <a:ext cx="8407400" cy="4648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latin typeface="+mn-lt"/>
              </a:rPr>
              <a:t>Common Core Shifts </a:t>
            </a:r>
            <a:br>
              <a:rPr lang="en-US" sz="4400" dirty="0" smtClean="0">
                <a:latin typeface="+mn-lt"/>
              </a:rPr>
            </a:br>
            <a:r>
              <a:rPr lang="en-US" sz="4400" dirty="0" smtClean="0">
                <a:latin typeface="+mn-lt"/>
              </a:rPr>
              <a:t>ELA &amp; Content Literacy</a:t>
            </a:r>
            <a:endParaRPr lang="en-US" sz="4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091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304799"/>
            <a:ext cx="1981200" cy="182880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3600" dirty="0" smtClean="0"/>
              <a:t>SHIFT 1</a:t>
            </a:r>
          </a:p>
          <a:p>
            <a:pPr algn="ctr"/>
            <a:endParaRPr lang="en-US" sz="3600" dirty="0" smtClean="0"/>
          </a:p>
          <a:p>
            <a:pPr algn="ctr"/>
            <a:r>
              <a:rPr lang="en-US" sz="3600" dirty="0" smtClean="0"/>
              <a:t>Grades</a:t>
            </a:r>
            <a:endParaRPr lang="en-US" sz="3600" dirty="0"/>
          </a:p>
          <a:p>
            <a:pPr algn="ctr"/>
            <a:r>
              <a:rPr lang="en-US" sz="3600" dirty="0" smtClean="0"/>
              <a:t>PK-5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6324600" cy="1828800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Balancing Informational &amp; Literary Texts</a:t>
            </a:r>
            <a:endParaRPr lang="en-US" sz="4400" dirty="0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558140802"/>
              </p:ext>
            </p:extLst>
          </p:nvPr>
        </p:nvGraphicFramePr>
        <p:xfrm>
          <a:off x="381000" y="2438400"/>
          <a:ext cx="6400800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3818301647"/>
              </p:ext>
            </p:extLst>
          </p:nvPr>
        </p:nvGraphicFramePr>
        <p:xfrm>
          <a:off x="304800" y="4495800"/>
          <a:ext cx="6324600" cy="2031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219200" y="4876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grade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43200" y="4419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grade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19600" y="4066009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grade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Down Arrow 16"/>
          <p:cNvSpPr/>
          <p:nvPr/>
        </p:nvSpPr>
        <p:spPr>
          <a:xfrm rot="10800000">
            <a:off x="7620000" y="2322844"/>
            <a:ext cx="914400" cy="422499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7019795" y="4331732"/>
            <a:ext cx="19812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sz="1900" kern="1200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8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6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None/>
              <a:defRPr sz="13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Increase in teaching and learning with non-fiction text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8" name="Picture 2" descr="http://comps.canstockphoto.com/can-stock-photo_csp557283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595" y="3052485"/>
            <a:ext cx="1371600" cy="9635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51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28600"/>
            <a:ext cx="1981200" cy="182880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3600" dirty="0" smtClean="0"/>
              <a:t>SHIFT 2</a:t>
            </a:r>
          </a:p>
          <a:p>
            <a:pPr algn="ctr"/>
            <a:endParaRPr lang="en-US" sz="3600" dirty="0" smtClean="0"/>
          </a:p>
          <a:p>
            <a:pPr algn="ctr"/>
            <a:r>
              <a:rPr lang="en-US" sz="3600" dirty="0" smtClean="0"/>
              <a:t>Grades</a:t>
            </a:r>
            <a:endParaRPr lang="en-US" sz="3600" dirty="0"/>
          </a:p>
          <a:p>
            <a:pPr algn="ctr"/>
            <a:r>
              <a:rPr lang="en-US" sz="3600" dirty="0" smtClean="0"/>
              <a:t>6-12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6324600" cy="1828800"/>
          </a:xfrm>
        </p:spPr>
        <p:txBody>
          <a:bodyPr/>
          <a:lstStyle/>
          <a:p>
            <a:r>
              <a:rPr lang="en-US" dirty="0" smtClean="0"/>
              <a:t>Knowledge in the disciplines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45391206"/>
              </p:ext>
            </p:extLst>
          </p:nvPr>
        </p:nvGraphicFramePr>
        <p:xfrm>
          <a:off x="533400" y="2286000"/>
          <a:ext cx="601980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075714" y="4419600"/>
            <a:ext cx="17853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Expectation of rigorous domain specific literacy instruction outside of ELA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2" descr="http://comps.canstockphoto.com/can-stock-photo_csp557283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592" y="3048000"/>
            <a:ext cx="1371600" cy="9635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67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399" y="228600"/>
            <a:ext cx="1981200" cy="145582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SHIFT 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6324600" cy="1828800"/>
          </a:xfrm>
        </p:spPr>
        <p:txBody>
          <a:bodyPr/>
          <a:lstStyle/>
          <a:p>
            <a:r>
              <a:rPr lang="en-US" dirty="0" smtClean="0"/>
              <a:t>Staircase of complexity</a:t>
            </a:r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164568979"/>
              </p:ext>
            </p:extLst>
          </p:nvPr>
        </p:nvGraphicFramePr>
        <p:xfrm>
          <a:off x="228600" y="1981200"/>
          <a:ext cx="6629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/>
          <p:cNvSpPr/>
          <p:nvPr/>
        </p:nvSpPr>
        <p:spPr>
          <a:xfrm>
            <a:off x="7066767" y="4343400"/>
            <a:ext cx="1828800" cy="1477328"/>
          </a:xfrm>
          <a:prstGeom prst="rect">
            <a:avLst/>
          </a:prstGeom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solidFill>
                  <a:schemeClr val="bg1"/>
                </a:solidFill>
              </a:rPr>
              <a:t>Appendix B: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Text Exemplars and Sample Performance Tasks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6000" y="2590800"/>
            <a:ext cx="1828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Expectation of proficiency and independence in reading grade level text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2" descr="http://comps.canstockphoto.com/can-stock-photo_csp557283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899" y="1295400"/>
            <a:ext cx="1371600" cy="9635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8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304800"/>
            <a:ext cx="1981200" cy="13716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SHIFT 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6324600" cy="1143000"/>
          </a:xfrm>
        </p:spPr>
        <p:txBody>
          <a:bodyPr/>
          <a:lstStyle/>
          <a:p>
            <a:r>
              <a:rPr lang="en-US" dirty="0" smtClean="0"/>
              <a:t>Text-based answers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645031095"/>
              </p:ext>
            </p:extLst>
          </p:nvPr>
        </p:nvGraphicFramePr>
        <p:xfrm>
          <a:off x="609600" y="1676400"/>
          <a:ext cx="5867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086600" y="3733800"/>
            <a:ext cx="1828800" cy="1754326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Questions are purposefully planned &amp; direct students to closely examine the text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2" descr="http://comps.canstockphoto.com/can-stock-photo_csp557283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465450"/>
            <a:ext cx="1371600" cy="9635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27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76400"/>
            <a:ext cx="7805738" cy="44958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3600" b="1" smtClean="0">
                <a:solidFill>
                  <a:srgbClr val="0033CC"/>
                </a:solidFill>
              </a:rPr>
              <a:t>Making Learning Active</a:t>
            </a:r>
          </a:p>
          <a:p>
            <a:pPr lvl="1" eaLnBrk="1" hangingPunct="1"/>
            <a:r>
              <a:rPr lang="en-US" altLang="en-US" sz="2000" b="1" smtClean="0">
                <a:solidFill>
                  <a:srgbClr val="0033CC"/>
                </a:solidFill>
              </a:rPr>
              <a:t>Share out/Make pick 2 more for next time</a:t>
            </a:r>
          </a:p>
          <a:p>
            <a:pPr eaLnBrk="1" hangingPunct="1"/>
            <a:r>
              <a:rPr lang="en-US" altLang="en-US" sz="3600" b="1" smtClean="0"/>
              <a:t>Framing the Learning</a:t>
            </a:r>
          </a:p>
          <a:p>
            <a:pPr lvl="1" eaLnBrk="1" hangingPunct="1"/>
            <a:r>
              <a:rPr lang="en-US" altLang="en-US" sz="2000" b="1" smtClean="0">
                <a:solidFill>
                  <a:schemeClr val="tx1"/>
                </a:solidFill>
              </a:rPr>
              <a:t>Review and Reflect on Time Templates</a:t>
            </a:r>
          </a:p>
          <a:p>
            <a:pPr lvl="1" eaLnBrk="1" hangingPunct="1"/>
            <a:r>
              <a:rPr lang="en-US" altLang="en-US" sz="2000" b="1" smtClean="0">
                <a:solidFill>
                  <a:schemeClr val="tx1"/>
                </a:solidFill>
              </a:rPr>
              <a:t>Designing Questions and Tasks: Bloom’s Taxonomy</a:t>
            </a:r>
          </a:p>
          <a:p>
            <a:pPr lvl="1" eaLnBrk="1" hangingPunct="1"/>
            <a:r>
              <a:rPr lang="en-US" altLang="en-US" sz="2000" b="1" smtClean="0">
                <a:solidFill>
                  <a:schemeClr val="tx1"/>
                </a:solidFill>
              </a:rPr>
              <a:t>Let’s Go RAFTing!</a:t>
            </a:r>
          </a:p>
          <a:p>
            <a:pPr eaLnBrk="1" hangingPunct="1"/>
            <a:endParaRPr lang="en-US" altLang="en-US" sz="1000" b="1" smtClean="0"/>
          </a:p>
          <a:p>
            <a:pPr eaLnBrk="1" hangingPunct="1"/>
            <a:r>
              <a:rPr lang="en-US" altLang="en-US" sz="3600" b="1" smtClean="0">
                <a:solidFill>
                  <a:srgbClr val="0033CC"/>
                </a:solidFill>
              </a:rPr>
              <a:t>Essentials of Standards-Based Environment</a:t>
            </a:r>
            <a:endParaRPr lang="en-US" altLang="en-US" sz="1000" b="1" smtClean="0">
              <a:solidFill>
                <a:srgbClr val="0033CC"/>
              </a:solidFill>
            </a:endParaRPr>
          </a:p>
          <a:p>
            <a:pPr lvl="1" eaLnBrk="1" hangingPunct="1"/>
            <a:r>
              <a:rPr lang="en-US" altLang="en-US" sz="2000" b="1" smtClean="0">
                <a:solidFill>
                  <a:srgbClr val="0033CC"/>
                </a:solidFill>
              </a:rPr>
              <a:t>Task Analysis</a:t>
            </a:r>
          </a:p>
          <a:p>
            <a:pPr eaLnBrk="1" hangingPunct="1"/>
            <a:endParaRPr lang="en-US" altLang="en-US" sz="1000" b="1" i="1" u="sng" smtClean="0">
              <a:solidFill>
                <a:srgbClr val="0000FF"/>
              </a:solidFill>
            </a:endParaRPr>
          </a:p>
          <a:p>
            <a:pPr eaLnBrk="1" hangingPunct="1"/>
            <a:endParaRPr lang="en-US" altLang="en-US" sz="3600" b="1" smtClean="0"/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685800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chemeClr val="tx1"/>
                </a:solidFill>
              </a:rPr>
              <a:t>November Agenda- Mentees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15364" name="Picture 4" descr="MCj0252493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52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27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4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4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4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4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4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4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97699" y="152400"/>
            <a:ext cx="1981200" cy="18288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SHIFT 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6324600" cy="1828800"/>
          </a:xfrm>
        </p:spPr>
        <p:txBody>
          <a:bodyPr/>
          <a:lstStyle/>
          <a:p>
            <a:r>
              <a:rPr lang="en-US" dirty="0" smtClean="0"/>
              <a:t>Writing from sources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12452845"/>
              </p:ext>
            </p:extLst>
          </p:nvPr>
        </p:nvGraphicFramePr>
        <p:xfrm>
          <a:off x="304800" y="1981200"/>
          <a:ext cx="6600823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/>
          <p:cNvSpPr/>
          <p:nvPr/>
        </p:nvSpPr>
        <p:spPr>
          <a:xfrm>
            <a:off x="7076812" y="4857721"/>
            <a:ext cx="1860550" cy="923330"/>
          </a:xfrm>
          <a:prstGeom prst="rect">
            <a:avLst/>
          </a:prstGeom>
          <a:ln w="571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solidFill>
                  <a:schemeClr val="bg1"/>
                </a:solidFill>
              </a:rPr>
              <a:t>Appendix C: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Samples of Student Writing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87014" y="3048000"/>
            <a:ext cx="1765301" cy="147732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Argumentative writing is especially prominent in the CCLS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2" descr="http://comps.canstockphoto.com/can-stock-photo_csp557283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865" y="1651825"/>
            <a:ext cx="1371600" cy="9635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19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28600"/>
            <a:ext cx="1981200" cy="18288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SHIFT 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6324600" cy="1600200"/>
          </a:xfrm>
        </p:spPr>
        <p:txBody>
          <a:bodyPr/>
          <a:lstStyle/>
          <a:p>
            <a:r>
              <a:rPr lang="en-US" dirty="0" smtClean="0"/>
              <a:t>Academic vocabulary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55106887"/>
              </p:ext>
            </p:extLst>
          </p:nvPr>
        </p:nvGraphicFramePr>
        <p:xfrm>
          <a:off x="685800" y="1905000"/>
          <a:ext cx="5080000" cy="4247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62800" y="3276600"/>
            <a:ext cx="1676400" cy="132343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Ramp up instruction of Tier Two words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comps.canstockphoto.com/can-stock-photo_csp557283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057400"/>
            <a:ext cx="1371600" cy="9635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05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Select one shift…..What will you need to do? What will students need to do?</a:t>
            </a:r>
          </a:p>
          <a:p>
            <a:r>
              <a:rPr lang="en-US" sz="3600" dirty="0" smtClean="0"/>
              <a:t>Together with your mentor- discuss one way to incorporate a shift into instruction….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Shifts and Literacy Standards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41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Before</a:t>
            </a:r>
          </a:p>
          <a:p>
            <a:endParaRPr lang="en-US" sz="3600" dirty="0"/>
          </a:p>
          <a:p>
            <a:r>
              <a:rPr lang="en-US" sz="3600" dirty="0" smtClean="0"/>
              <a:t>During</a:t>
            </a:r>
          </a:p>
          <a:p>
            <a:endParaRPr lang="en-US" sz="3600" dirty="0"/>
          </a:p>
          <a:p>
            <a:r>
              <a:rPr lang="en-US" sz="3600" dirty="0" smtClean="0"/>
              <a:t>After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Active learning… specifically with literacy…..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26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Select resource</a:t>
            </a:r>
          </a:p>
          <a:p>
            <a:endParaRPr lang="en-US" sz="3600" dirty="0" smtClean="0"/>
          </a:p>
          <a:p>
            <a:r>
              <a:rPr lang="en-US" sz="3600" dirty="0" smtClean="0"/>
              <a:t>Research one strategy</a:t>
            </a:r>
          </a:p>
          <a:p>
            <a:endParaRPr lang="en-US" sz="3600" dirty="0" smtClean="0"/>
          </a:p>
          <a:p>
            <a:r>
              <a:rPr lang="en-US" sz="3600" dirty="0" smtClean="0"/>
              <a:t>Prepare to “teach”- briefly to share with others in group</a:t>
            </a:r>
          </a:p>
          <a:p>
            <a:endParaRPr lang="en-US" sz="3600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 Mining</a:t>
            </a:r>
            <a:endParaRPr lang="en-US" dirty="0"/>
          </a:p>
        </p:txBody>
      </p:sp>
      <p:pic>
        <p:nvPicPr>
          <p:cNvPr id="5122" name="Picture 2" descr="C:\Users\lradicel\AppData\Local\Microsoft\Windows\Temporary Internet Files\Content.IE5\29FGOWPU\MC90035258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1595438"/>
            <a:ext cx="1811337" cy="177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04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pshaw.PSHAWLPT1011\My Documents\My Pictures\Just Ask\WHY Didn't I Learn This\Top Ten Tips for Teaching and Learning in the 21st Centu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3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Box 2"/>
          <p:cNvSpPr txBox="1">
            <a:spLocks noChangeArrowheads="1"/>
          </p:cNvSpPr>
          <p:nvPr/>
        </p:nvSpPr>
        <p:spPr bwMode="auto">
          <a:xfrm>
            <a:off x="7424738" y="228600"/>
            <a:ext cx="106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charset="0"/>
              </a:rPr>
              <a:t>page 5</a:t>
            </a:r>
          </a:p>
        </p:txBody>
      </p:sp>
    </p:spTree>
    <p:extLst>
      <p:ext uri="{BB962C8B-B14F-4D97-AF65-F5344CB8AC3E}">
        <p14:creationId xmlns:p14="http://schemas.microsoft.com/office/powerpoint/2010/main" val="351725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301625" y="1527175"/>
            <a:ext cx="8504238" cy="4572000"/>
          </a:xfrm>
        </p:spPr>
        <p:txBody>
          <a:bodyPr>
            <a:normAutofit/>
          </a:bodyPr>
          <a:lstStyle/>
          <a:p>
            <a:r>
              <a:rPr lang="en-US" altLang="en-US" sz="4800" dirty="0" smtClean="0"/>
              <a:t>Read through the Top 10 List</a:t>
            </a:r>
          </a:p>
          <a:p>
            <a:r>
              <a:rPr lang="en-US" altLang="en-US" sz="4800" dirty="0" smtClean="0"/>
              <a:t>Pick ONE that you feel supports the learning of your students</a:t>
            </a:r>
          </a:p>
        </p:txBody>
      </p:sp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0033CC"/>
                </a:solidFill>
              </a:rPr>
              <a:t>Top Ten Tips</a:t>
            </a:r>
          </a:p>
        </p:txBody>
      </p:sp>
      <p:pic>
        <p:nvPicPr>
          <p:cNvPr id="67588" name="Picture 2" descr="C:\Program Files\Microsoft Office\MEDIA\CAGCAT10\j021769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800600"/>
            <a:ext cx="1747838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633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7175"/>
            <a:ext cx="8839200" cy="4873625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000" dirty="0" smtClean="0">
                <a:latin typeface="Comic Sans MS" pitchFamily="66" charset="0"/>
              </a:rPr>
              <a:t>Form groups of 4 ( or in other words… connect with one other pair)</a:t>
            </a:r>
          </a:p>
          <a:p>
            <a:endParaRPr lang="en-US" altLang="en-US" sz="800" dirty="0" smtClean="0">
              <a:latin typeface="Comic Sans MS" pitchFamily="66" charset="0"/>
            </a:endParaRPr>
          </a:p>
          <a:p>
            <a:r>
              <a:rPr lang="en-US" altLang="en-US" sz="2000" dirty="0" smtClean="0">
                <a:solidFill>
                  <a:srgbClr val="0000FF"/>
                </a:solidFill>
                <a:latin typeface="Comic Sans MS" pitchFamily="66" charset="0"/>
              </a:rPr>
              <a:t>Person 1 goes first.  Read word-for-word the one you picked from the TOP 10 , but say no more!</a:t>
            </a:r>
          </a:p>
          <a:p>
            <a:endParaRPr lang="en-US" altLang="en-US" sz="800" dirty="0" smtClean="0">
              <a:latin typeface="Comic Sans MS" pitchFamily="66" charset="0"/>
            </a:endParaRPr>
          </a:p>
          <a:p>
            <a:r>
              <a:rPr lang="en-US" altLang="en-US" sz="2000" dirty="0" smtClean="0">
                <a:latin typeface="Comic Sans MS" pitchFamily="66" charset="0"/>
              </a:rPr>
              <a:t>Person 2 replies making a brief comment, summary, question, or connection (Text to Self, Text to Text or Text to World – E. Keene </a:t>
            </a:r>
            <a:r>
              <a:rPr lang="en-US" altLang="en-US" sz="2000" u="sng" dirty="0" smtClean="0">
                <a:latin typeface="Comic Sans MS" pitchFamily="66" charset="0"/>
              </a:rPr>
              <a:t>Mosaic of Thought</a:t>
            </a:r>
            <a:r>
              <a:rPr lang="en-US" altLang="en-US" sz="2000" dirty="0" smtClean="0">
                <a:latin typeface="Comic Sans MS" pitchFamily="66" charset="0"/>
              </a:rPr>
              <a:t>).  The Person 3, 4  and so on around the table</a:t>
            </a:r>
          </a:p>
          <a:p>
            <a:endParaRPr lang="en-US" altLang="en-US" sz="800" dirty="0" smtClean="0">
              <a:latin typeface="Comic Sans MS" pitchFamily="66" charset="0"/>
            </a:endParaRPr>
          </a:p>
          <a:p>
            <a:r>
              <a:rPr lang="en-US" alt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NO CROSS-TALK!!!!</a:t>
            </a:r>
          </a:p>
          <a:p>
            <a:endParaRPr lang="en-US" altLang="en-US" sz="800" dirty="0" smtClean="0">
              <a:latin typeface="Comic Sans MS" pitchFamily="66" charset="0"/>
            </a:endParaRPr>
          </a:p>
          <a:p>
            <a:r>
              <a:rPr lang="en-US" altLang="en-US" sz="2000" dirty="0" smtClean="0">
                <a:solidFill>
                  <a:srgbClr val="0000FF"/>
                </a:solidFill>
                <a:latin typeface="Comic Sans MS" pitchFamily="66" charset="0"/>
              </a:rPr>
              <a:t>When it gets back to person 1, they get to have the </a:t>
            </a:r>
            <a:r>
              <a:rPr lang="en-US" altLang="en-US" sz="2000" b="1" dirty="0" smtClean="0">
                <a:solidFill>
                  <a:srgbClr val="0000FF"/>
                </a:solidFill>
                <a:latin typeface="Comic Sans MS" pitchFamily="66" charset="0"/>
              </a:rPr>
              <a:t>“Last Word”</a:t>
            </a:r>
          </a:p>
          <a:p>
            <a:endParaRPr lang="en-US" altLang="en-US" sz="800" dirty="0" smtClean="0">
              <a:latin typeface="Comic Sans MS" pitchFamily="66" charset="0"/>
            </a:endParaRPr>
          </a:p>
          <a:p>
            <a:r>
              <a:rPr lang="en-US" altLang="en-US" sz="2000" dirty="0" smtClean="0">
                <a:latin typeface="Comic Sans MS" pitchFamily="66" charset="0"/>
              </a:rPr>
              <a:t>Person #2 now gets to now share their favorite (Different one).  Procedure for responding continues until all member have a chance to share their favorite and </a:t>
            </a:r>
            <a:r>
              <a:rPr lang="en-US" altLang="en-US" sz="2000" b="1" dirty="0" smtClean="0">
                <a:latin typeface="Comic Sans MS" pitchFamily="66" charset="0"/>
              </a:rPr>
              <a:t>Last Word</a:t>
            </a:r>
          </a:p>
        </p:txBody>
      </p:sp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820738"/>
          </a:xfrm>
        </p:spPr>
        <p:txBody>
          <a:bodyPr>
            <a:normAutofit/>
          </a:bodyPr>
          <a:lstStyle/>
          <a:p>
            <a:r>
              <a:rPr lang="en-US" altLang="en-US" smtClean="0">
                <a:solidFill>
                  <a:srgbClr val="0033CC"/>
                </a:solidFill>
              </a:rPr>
              <a:t>Save the Last Word for Me!</a:t>
            </a:r>
            <a:br>
              <a:rPr lang="en-US" altLang="en-US" smtClean="0">
                <a:solidFill>
                  <a:srgbClr val="0033CC"/>
                </a:solidFill>
              </a:rPr>
            </a:br>
            <a:r>
              <a:rPr lang="en-US" altLang="en-US" sz="1000" smtClean="0">
                <a:solidFill>
                  <a:schemeClr val="tx1"/>
                </a:solidFill>
              </a:rPr>
              <a:t>Rachel Billmyer </a:t>
            </a:r>
            <a:r>
              <a:rPr lang="en-US" altLang="en-US" sz="1000" u="sng" smtClean="0">
                <a:solidFill>
                  <a:schemeClr val="tx1"/>
                </a:solidFill>
              </a:rPr>
              <a:t>Strategies to Engage the Minds of the Learner</a:t>
            </a:r>
            <a:endParaRPr lang="en-US" altLang="en-US" smtClean="0">
              <a:solidFill>
                <a:schemeClr val="tx1"/>
              </a:solidFill>
            </a:endParaRPr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04801"/>
            <a:ext cx="1371600" cy="126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99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What is the focus for your next visit?</a:t>
            </a:r>
          </a:p>
          <a:p>
            <a:endParaRPr lang="en-US" sz="3200" dirty="0"/>
          </a:p>
          <a:p>
            <a:r>
              <a:rPr lang="en-US" sz="3200" dirty="0" smtClean="0"/>
              <a:t>What is your next goal? </a:t>
            </a:r>
          </a:p>
          <a:p>
            <a:endParaRPr lang="en-US" sz="3200" dirty="0"/>
          </a:p>
          <a:p>
            <a:r>
              <a:rPr lang="en-US" sz="3200" dirty="0" smtClean="0"/>
              <a:t>What skills will you be intentional about including (stances, active learning, lesson design, classroom environment…..)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38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pshaw\My Documents\My Pictures\Just Ask\WHY Didn't I Learn This\Focus Questions for Our Wor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27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76400"/>
            <a:ext cx="7805738" cy="4495800"/>
          </a:xfrm>
        </p:spPr>
        <p:txBody>
          <a:bodyPr>
            <a:normAutofit lnSpcReduction="10000"/>
          </a:bodyPr>
          <a:lstStyle/>
          <a:p>
            <a:pPr eaLnBrk="1" hangingPunct="1"/>
            <a:endParaRPr lang="en-US" altLang="en-US" sz="1000" b="1" i="1" u="sng" dirty="0" smtClean="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3600" b="1" dirty="0" smtClean="0"/>
              <a:t>Welcome- Community Builder, Agenda, Connect to past learning (framing the learning)</a:t>
            </a:r>
          </a:p>
          <a:p>
            <a:pPr eaLnBrk="1" hangingPunct="1"/>
            <a:r>
              <a:rPr lang="en-US" altLang="en-US" sz="3600" b="1" dirty="0" smtClean="0"/>
              <a:t>Assessment</a:t>
            </a:r>
          </a:p>
          <a:p>
            <a:pPr eaLnBrk="1" hangingPunct="1"/>
            <a:r>
              <a:rPr lang="en-US" altLang="en-US" sz="3600" b="1" dirty="0" smtClean="0"/>
              <a:t>Literacy</a:t>
            </a:r>
          </a:p>
          <a:p>
            <a:pPr eaLnBrk="1" hangingPunct="1"/>
            <a:r>
              <a:rPr lang="en-US" altLang="en-US" sz="3600" b="1" dirty="0" smtClean="0"/>
              <a:t>Top 10 for 21</a:t>
            </a:r>
            <a:r>
              <a:rPr lang="en-US" altLang="en-US" sz="3600" b="1" baseline="30000" dirty="0" smtClean="0"/>
              <a:t>st</a:t>
            </a:r>
            <a:r>
              <a:rPr lang="en-US" altLang="en-US" sz="3600" b="1" dirty="0" smtClean="0"/>
              <a:t> Century Teaching</a:t>
            </a:r>
          </a:p>
          <a:p>
            <a:pPr eaLnBrk="1" hangingPunct="1"/>
            <a:r>
              <a:rPr lang="en-US" altLang="en-US" sz="3600" b="1" dirty="0" smtClean="0"/>
              <a:t>Next Steps</a:t>
            </a:r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73580" y="228600"/>
            <a:ext cx="686562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chemeClr val="tx1"/>
                </a:solidFill>
              </a:rPr>
              <a:t>December: mentors and mentees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15364" name="Picture 4" descr="MCj0252493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" y="156210"/>
            <a:ext cx="152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61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ABC…..XYZ</a:t>
            </a:r>
            <a:endParaRPr lang="en-US" sz="5400" dirty="0"/>
          </a:p>
        </p:txBody>
      </p:sp>
      <p:pic>
        <p:nvPicPr>
          <p:cNvPr id="6146" name="Picture 2" descr="C:\Users\lradicel\AppData\Local\Microsoft\Windows\Temporary Internet Files\Content.IE5\WQNS96TW\MP900439523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6435" y="1719263"/>
            <a:ext cx="2942130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91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458200" cy="4876799"/>
          </a:xfrm>
        </p:spPr>
        <p:txBody>
          <a:bodyPr>
            <a:normAutofit/>
          </a:bodyPr>
          <a:lstStyle/>
          <a:p>
            <a:r>
              <a:rPr lang="en-US" dirty="0" smtClean="0"/>
              <a:t>Active Learning Strategies…..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99"/>
                </a:solidFill>
              </a:rPr>
              <a:t>List your top 3, plus 1 you have use that is NOT in the book</a:t>
            </a:r>
          </a:p>
          <a:p>
            <a:endParaRPr lang="en-US" dirty="0" smtClean="0">
              <a:solidFill>
                <a:srgbClr val="000099"/>
              </a:solidFill>
            </a:endParaRPr>
          </a:p>
          <a:p>
            <a:r>
              <a:rPr lang="en-US" dirty="0" smtClean="0"/>
              <a:t>Get UP – Stir the Class – Pair with another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99"/>
                </a:solidFill>
              </a:rPr>
              <a:t>Give one idea and get one – Move on and make a new pair</a:t>
            </a:r>
          </a:p>
          <a:p>
            <a:endParaRPr lang="en-US" dirty="0" smtClean="0">
              <a:solidFill>
                <a:srgbClr val="000099"/>
              </a:solidFill>
            </a:endParaRPr>
          </a:p>
          <a:p>
            <a:r>
              <a:rPr lang="en-US" dirty="0" smtClean="0"/>
              <a:t>Continue to do this until time is called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99"/>
                </a:solidFill>
              </a:rPr>
              <a:t>Goal = LOTS of IDEAS!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Professional Practice: </a:t>
            </a:r>
            <a:br>
              <a:rPr lang="en-US" dirty="0" smtClean="0"/>
            </a:br>
            <a:r>
              <a:rPr lang="en-US" b="1" dirty="0" smtClean="0">
                <a:solidFill>
                  <a:srgbClr val="000099"/>
                </a:solidFill>
              </a:rPr>
              <a:t>Stir the Class p 45 Binder</a:t>
            </a:r>
            <a:endParaRPr lang="en-US" b="1" dirty="0">
              <a:solidFill>
                <a:srgbClr val="000099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0997">
            <a:off x="6503010" y="3992719"/>
            <a:ext cx="2124789" cy="2405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25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pshaw.PSHAWLPT1011\My Documents\My Pictures\Just Ask\WHY Didn't I Learn This\Top Ten Tips for Teaching and Learning in the 21st Centu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3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Box 2"/>
          <p:cNvSpPr txBox="1">
            <a:spLocks noChangeArrowheads="1"/>
          </p:cNvSpPr>
          <p:nvPr/>
        </p:nvSpPr>
        <p:spPr bwMode="auto">
          <a:xfrm>
            <a:off x="7424738" y="228600"/>
            <a:ext cx="106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charset="0"/>
              </a:rPr>
              <a:t>page 5</a:t>
            </a:r>
          </a:p>
        </p:txBody>
      </p:sp>
    </p:spTree>
    <p:extLst>
      <p:ext uri="{BB962C8B-B14F-4D97-AF65-F5344CB8AC3E}">
        <p14:creationId xmlns:p14="http://schemas.microsoft.com/office/powerpoint/2010/main" val="162774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301625" y="1527175"/>
            <a:ext cx="8504238" cy="4572000"/>
          </a:xfrm>
        </p:spPr>
        <p:txBody>
          <a:bodyPr>
            <a:normAutofit lnSpcReduction="10000"/>
          </a:bodyPr>
          <a:lstStyle/>
          <a:p>
            <a:r>
              <a:rPr lang="en-US" altLang="en-US" sz="4800" smtClean="0"/>
              <a:t>Read through the Top 10 List</a:t>
            </a:r>
          </a:p>
          <a:p>
            <a:endParaRPr lang="en-US" altLang="en-US" sz="4800" smtClean="0"/>
          </a:p>
          <a:p>
            <a:r>
              <a:rPr lang="en-US" altLang="en-US" sz="4800" smtClean="0"/>
              <a:t>Pick ONE that you feel supports the learning of your students</a:t>
            </a:r>
          </a:p>
        </p:txBody>
      </p:sp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0033CC"/>
                </a:solidFill>
              </a:rPr>
              <a:t>Top Ten Tips</a:t>
            </a:r>
          </a:p>
        </p:txBody>
      </p:sp>
      <p:pic>
        <p:nvPicPr>
          <p:cNvPr id="67588" name="Picture 2" descr="C:\Program Files\Microsoft Office\MEDIA\CAGCAT10\j021769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800600"/>
            <a:ext cx="1747838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16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7175"/>
            <a:ext cx="8839200" cy="4873625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000" dirty="0" smtClean="0">
                <a:latin typeface="Comic Sans MS" pitchFamily="66" charset="0"/>
              </a:rPr>
              <a:t>Form groups of 4 ( or in other words… connect with one other pair)</a:t>
            </a:r>
          </a:p>
          <a:p>
            <a:endParaRPr lang="en-US" altLang="en-US" sz="800" dirty="0" smtClean="0">
              <a:latin typeface="Comic Sans MS" pitchFamily="66" charset="0"/>
            </a:endParaRPr>
          </a:p>
          <a:p>
            <a:r>
              <a:rPr lang="en-US" altLang="en-US" sz="2000" dirty="0" smtClean="0">
                <a:solidFill>
                  <a:srgbClr val="0000FF"/>
                </a:solidFill>
                <a:latin typeface="Comic Sans MS" pitchFamily="66" charset="0"/>
              </a:rPr>
              <a:t>Person 1 goes first.  Read word-for-word the one you picked from the TOP 10 , but say no more!</a:t>
            </a:r>
          </a:p>
          <a:p>
            <a:endParaRPr lang="en-US" altLang="en-US" sz="800" dirty="0" smtClean="0">
              <a:latin typeface="Comic Sans MS" pitchFamily="66" charset="0"/>
            </a:endParaRPr>
          </a:p>
          <a:p>
            <a:r>
              <a:rPr lang="en-US" altLang="en-US" sz="2000" dirty="0" smtClean="0">
                <a:latin typeface="Comic Sans MS" pitchFamily="66" charset="0"/>
              </a:rPr>
              <a:t>Person 2 replies making a brief comment, summary, question, or connection (Text to Self, Text to Text or Text to World – E. Keene </a:t>
            </a:r>
            <a:r>
              <a:rPr lang="en-US" altLang="en-US" sz="2000" u="sng" dirty="0" smtClean="0">
                <a:latin typeface="Comic Sans MS" pitchFamily="66" charset="0"/>
              </a:rPr>
              <a:t>Mosaic of Thought</a:t>
            </a:r>
            <a:r>
              <a:rPr lang="en-US" altLang="en-US" sz="2000" dirty="0" smtClean="0">
                <a:latin typeface="Comic Sans MS" pitchFamily="66" charset="0"/>
              </a:rPr>
              <a:t>).  The Person 3, 4  and so on around the table</a:t>
            </a:r>
          </a:p>
          <a:p>
            <a:endParaRPr lang="en-US" altLang="en-US" sz="800" dirty="0" smtClean="0">
              <a:latin typeface="Comic Sans MS" pitchFamily="66" charset="0"/>
            </a:endParaRPr>
          </a:p>
          <a:p>
            <a:r>
              <a:rPr lang="en-US" alt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NO CROSS-TALK!!!!</a:t>
            </a:r>
          </a:p>
          <a:p>
            <a:endParaRPr lang="en-US" altLang="en-US" sz="800" dirty="0" smtClean="0">
              <a:latin typeface="Comic Sans MS" pitchFamily="66" charset="0"/>
            </a:endParaRPr>
          </a:p>
          <a:p>
            <a:r>
              <a:rPr lang="en-US" altLang="en-US" sz="2000" dirty="0" smtClean="0">
                <a:solidFill>
                  <a:srgbClr val="0000FF"/>
                </a:solidFill>
                <a:latin typeface="Comic Sans MS" pitchFamily="66" charset="0"/>
              </a:rPr>
              <a:t>When it gets back to person 1, they get to have the </a:t>
            </a:r>
            <a:r>
              <a:rPr lang="en-US" altLang="en-US" sz="2000" b="1" dirty="0" smtClean="0">
                <a:solidFill>
                  <a:srgbClr val="0000FF"/>
                </a:solidFill>
                <a:latin typeface="Comic Sans MS" pitchFamily="66" charset="0"/>
              </a:rPr>
              <a:t>“Last Word”</a:t>
            </a:r>
          </a:p>
          <a:p>
            <a:endParaRPr lang="en-US" altLang="en-US" sz="800" dirty="0" smtClean="0">
              <a:latin typeface="Comic Sans MS" pitchFamily="66" charset="0"/>
            </a:endParaRPr>
          </a:p>
          <a:p>
            <a:r>
              <a:rPr lang="en-US" altLang="en-US" sz="2000" dirty="0" smtClean="0">
                <a:latin typeface="Comic Sans MS" pitchFamily="66" charset="0"/>
              </a:rPr>
              <a:t>Person #2 now gets to now share their favorite (Different one).  Procedure for responding continues until all member have a chance to share their favorite and </a:t>
            </a:r>
            <a:r>
              <a:rPr lang="en-US" altLang="en-US" sz="2000" b="1" dirty="0" smtClean="0">
                <a:latin typeface="Comic Sans MS" pitchFamily="66" charset="0"/>
              </a:rPr>
              <a:t>Last Word</a:t>
            </a:r>
          </a:p>
        </p:txBody>
      </p:sp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820738"/>
          </a:xfrm>
        </p:spPr>
        <p:txBody>
          <a:bodyPr>
            <a:normAutofit/>
          </a:bodyPr>
          <a:lstStyle/>
          <a:p>
            <a:r>
              <a:rPr lang="en-US" altLang="en-US" smtClean="0">
                <a:solidFill>
                  <a:srgbClr val="0033CC"/>
                </a:solidFill>
              </a:rPr>
              <a:t>Save the Last Word for Me!</a:t>
            </a:r>
            <a:br>
              <a:rPr lang="en-US" altLang="en-US" smtClean="0">
                <a:solidFill>
                  <a:srgbClr val="0033CC"/>
                </a:solidFill>
              </a:rPr>
            </a:br>
            <a:r>
              <a:rPr lang="en-US" altLang="en-US" sz="1000" smtClean="0">
                <a:solidFill>
                  <a:schemeClr val="tx1"/>
                </a:solidFill>
              </a:rPr>
              <a:t>Rachel Billmyer </a:t>
            </a:r>
            <a:r>
              <a:rPr lang="en-US" altLang="en-US" sz="1000" u="sng" smtClean="0">
                <a:solidFill>
                  <a:schemeClr val="tx1"/>
                </a:solidFill>
              </a:rPr>
              <a:t>Strategies to Engage the Minds of the Learner</a:t>
            </a:r>
            <a:endParaRPr lang="en-US" altLang="en-US" smtClean="0">
              <a:solidFill>
                <a:schemeClr val="tx1"/>
              </a:solidFill>
            </a:endParaRPr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04801"/>
            <a:ext cx="1371600" cy="126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17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Content Placeholder 4"/>
          <p:cNvSpPr>
            <a:spLocks noGrp="1"/>
          </p:cNvSpPr>
          <p:nvPr>
            <p:ph idx="1"/>
          </p:nvPr>
        </p:nvSpPr>
        <p:spPr>
          <a:xfrm>
            <a:off x="301625" y="1527175"/>
            <a:ext cx="8504238" cy="4645025"/>
          </a:xfrm>
        </p:spPr>
        <p:txBody>
          <a:bodyPr/>
          <a:lstStyle/>
          <a:p>
            <a:pPr eaLnBrk="1" hangingPunct="1"/>
            <a:r>
              <a:rPr lang="en-US" altLang="en-US" b="1" u="sng" dirty="0" smtClean="0">
                <a:solidFill>
                  <a:srgbClr val="FF0000"/>
                </a:solidFill>
              </a:rPr>
              <a:t>Mentees</a:t>
            </a:r>
            <a:r>
              <a:rPr lang="en-US" altLang="en-US" dirty="0" smtClean="0"/>
              <a:t>:</a:t>
            </a:r>
            <a:endParaRPr lang="en-US" altLang="en-US" b="1" i="1" dirty="0" smtClean="0"/>
          </a:p>
          <a:p>
            <a:pPr lvl="1" eaLnBrk="1" hangingPunct="1"/>
            <a:endParaRPr lang="en-US" altLang="en-US" sz="800" b="1" i="1" dirty="0" smtClean="0">
              <a:solidFill>
                <a:schemeClr val="tx1"/>
              </a:solidFill>
            </a:endParaRPr>
          </a:p>
          <a:p>
            <a:pPr lvl="1" eaLnBrk="1" hangingPunct="1"/>
            <a:r>
              <a:rPr lang="en-US" altLang="en-US" sz="2800" i="1" dirty="0" smtClean="0">
                <a:solidFill>
                  <a:srgbClr val="0000FF"/>
                </a:solidFill>
              </a:rPr>
              <a:t>Plan lessons/units using the SBE Ovals…Come in with a basic lesson planned this way ( Use the OCM BOCES template)</a:t>
            </a:r>
          </a:p>
          <a:p>
            <a:pPr lvl="1" eaLnBrk="1" hangingPunct="1"/>
            <a:endParaRPr lang="en-US" altLang="en-US" sz="2800" i="1" dirty="0" smtClean="0">
              <a:solidFill>
                <a:schemeClr val="tx1"/>
              </a:solidFill>
            </a:endParaRPr>
          </a:p>
          <a:p>
            <a:pPr lvl="1" eaLnBrk="1" hangingPunct="1"/>
            <a:r>
              <a:rPr lang="en-US" altLang="en-US" sz="2800" i="1" dirty="0" smtClean="0">
                <a:solidFill>
                  <a:schemeClr val="tx1"/>
                </a:solidFill>
              </a:rPr>
              <a:t>Apply 2 NEW Interactive Strategies found in Section IV. Making Learning Active and write a short one page reflection on each</a:t>
            </a:r>
          </a:p>
          <a:p>
            <a:pPr lvl="1" eaLnBrk="1" hangingPunct="1"/>
            <a:endParaRPr lang="en-US" altLang="en-US" sz="2800" i="1" dirty="0" smtClean="0">
              <a:solidFill>
                <a:srgbClr val="0000FF"/>
              </a:solidFill>
            </a:endParaRPr>
          </a:p>
        </p:txBody>
      </p:sp>
      <p:sp>
        <p:nvSpPr>
          <p:cNvPr id="6451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534400" cy="10398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smtClean="0">
                <a:solidFill>
                  <a:schemeClr val="tx1"/>
                </a:solidFill>
              </a:rPr>
              <a:t>Home Practice:</a:t>
            </a:r>
            <a:br>
              <a:rPr lang="en-US" altLang="en-US" sz="3200" smtClean="0">
                <a:solidFill>
                  <a:schemeClr val="tx1"/>
                </a:solidFill>
              </a:rPr>
            </a:br>
            <a:r>
              <a:rPr lang="en-US" altLang="en-US" sz="3200" smtClean="0">
                <a:solidFill>
                  <a:schemeClr val="tx1"/>
                </a:solidFill>
              </a:rPr>
              <a:t>At-Home Professional Practice</a:t>
            </a:r>
          </a:p>
        </p:txBody>
      </p:sp>
      <p:pic>
        <p:nvPicPr>
          <p:cNvPr id="64516" name="Picture 2" descr="C:\Documents and Settings\pshaw\Local Settings\Temporary Internet Files\Content.IE5\A6C2S172\MP90043841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95611">
            <a:off x="403225" y="379413"/>
            <a:ext cx="1430338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41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575</TotalTime>
  <Words>2926</Words>
  <Application>Microsoft Office PowerPoint</Application>
  <PresentationFormat>On-screen Show (4:3)</PresentationFormat>
  <Paragraphs>603</Paragraphs>
  <Slides>84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5" baseType="lpstr">
      <vt:lpstr>Grid</vt:lpstr>
      <vt:lpstr>PowerPoint Presentation</vt:lpstr>
      <vt:lpstr>Welcome Back Mentors and Mentees</vt:lpstr>
      <vt:lpstr>Coming to the end of  2013</vt:lpstr>
      <vt:lpstr>PowerPoint Presentation</vt:lpstr>
      <vt:lpstr>Day with Mentors  in August Agenda</vt:lpstr>
      <vt:lpstr>October Agenda Mentors and Mentees</vt:lpstr>
      <vt:lpstr>November Agenda- Mentees</vt:lpstr>
      <vt:lpstr>December: mentors and mentees</vt:lpstr>
      <vt:lpstr>Home Practice: At-Home Professional Practice</vt:lpstr>
      <vt:lpstr>Mentees</vt:lpstr>
      <vt:lpstr>PowerPoint Presentation</vt:lpstr>
      <vt:lpstr>Professional Practice</vt:lpstr>
      <vt:lpstr>PowerPoint Presentation</vt:lpstr>
      <vt:lpstr>PowerPoint Presentation</vt:lpstr>
      <vt:lpstr>Circle Map (Frame of Reference)</vt:lpstr>
      <vt:lpstr>Notices:</vt:lpstr>
      <vt:lpstr>Current Assessment Practices </vt:lpstr>
      <vt:lpstr>Purpose of Assessment</vt:lpstr>
      <vt:lpstr>Past Practice</vt:lpstr>
      <vt:lpstr>PowerPoint Presentation</vt:lpstr>
      <vt:lpstr>PowerPoint Presentation</vt:lpstr>
      <vt:lpstr>Types</vt:lpstr>
      <vt:lpstr>Summative Assessment</vt:lpstr>
      <vt:lpstr>Formative Assessment</vt:lpstr>
      <vt:lpstr>Examples- and characteristics</vt:lpstr>
      <vt:lpstr>Big Questions</vt:lpstr>
      <vt:lpstr>PowerPoint Presentation</vt:lpstr>
      <vt:lpstr>Preassessment</vt:lpstr>
      <vt:lpstr>Let’s Explore the Text….</vt:lpstr>
      <vt:lpstr>BREAK</vt:lpstr>
      <vt:lpstr>Check for Understanding</vt:lpstr>
      <vt:lpstr>Good Ideas for quick in the moment formative assessments…Give one to Get one</vt:lpstr>
      <vt:lpstr>Beginning</vt:lpstr>
      <vt:lpstr>What are learning targets? </vt:lpstr>
      <vt:lpstr>Targets are the know and do:</vt:lpstr>
      <vt:lpstr>Which is which? Verbs help…</vt:lpstr>
      <vt:lpstr>Knowledge Target </vt:lpstr>
      <vt:lpstr>Reasoning Target</vt:lpstr>
      <vt:lpstr>Performance Targets</vt:lpstr>
      <vt:lpstr>Product Targets</vt:lpstr>
      <vt:lpstr>Finding targets in standards; Unwrapping, unpacking, deconstructing-task analysis</vt:lpstr>
      <vt:lpstr>The student will apply the rules of the road and correct safety procedures while driving a car in a variety of situations.</vt:lpstr>
      <vt:lpstr>Types of Assessments</vt:lpstr>
      <vt:lpstr>Choosing an Appropriate Assessment</vt:lpstr>
      <vt:lpstr>PowerPoint Presentation</vt:lpstr>
      <vt:lpstr>Quality Check</vt:lpstr>
      <vt:lpstr>How to best align intended outcomes with instruction– or the I taught but they didn’t learn syndrome</vt:lpstr>
      <vt:lpstr>Text p 160- 163</vt:lpstr>
      <vt:lpstr>Professional Practice:  Stir the Class p 45 Binder</vt:lpstr>
      <vt:lpstr>Lunch</vt:lpstr>
      <vt:lpstr>Most Important Point</vt:lpstr>
      <vt:lpstr>Discuss…..</vt:lpstr>
      <vt:lpstr>What does literacy look like for my content/population/class? </vt:lpstr>
      <vt:lpstr>Being Deliberate About Reading Levels</vt:lpstr>
      <vt:lpstr>Why….</vt:lpstr>
      <vt:lpstr>Why Does this Matter?</vt:lpstr>
      <vt:lpstr>Why Does this Matter?</vt:lpstr>
      <vt:lpstr>Why Does this Matter? </vt:lpstr>
      <vt:lpstr> College and Career Readiness from Literacy Standards </vt:lpstr>
      <vt:lpstr>Integrating Literacy Instruction</vt:lpstr>
      <vt:lpstr>Integrating Literacy Instruction Why Didn’t I Learn This in College?</vt:lpstr>
      <vt:lpstr>Sharing</vt:lpstr>
      <vt:lpstr>BREAK</vt:lpstr>
      <vt:lpstr>More from Chapter Five</vt:lpstr>
      <vt:lpstr>Common Core Shifts  ELA &amp; Content Literacy</vt:lpstr>
      <vt:lpstr>Balancing Informational &amp; Literary Texts</vt:lpstr>
      <vt:lpstr>Knowledge in the disciplines</vt:lpstr>
      <vt:lpstr>Staircase of complexity</vt:lpstr>
      <vt:lpstr>Text-based answers</vt:lpstr>
      <vt:lpstr>Writing from sources</vt:lpstr>
      <vt:lpstr>Academic vocabulary</vt:lpstr>
      <vt:lpstr>Shifts and Literacy Standards</vt:lpstr>
      <vt:lpstr>Active learning… specifically with literacy…..</vt:lpstr>
      <vt:lpstr>Strategy Mining</vt:lpstr>
      <vt:lpstr>PowerPoint Presentation</vt:lpstr>
      <vt:lpstr>Top Ten Tips</vt:lpstr>
      <vt:lpstr>Save the Last Word for Me! Rachel Billmyer Strategies to Engage the Minds of the Learner</vt:lpstr>
      <vt:lpstr>Planning</vt:lpstr>
      <vt:lpstr>PowerPoint Presentation</vt:lpstr>
      <vt:lpstr>Summary</vt:lpstr>
      <vt:lpstr>Professional Practice:  Stir the Class p 45 Binder</vt:lpstr>
      <vt:lpstr>PowerPoint Presentation</vt:lpstr>
      <vt:lpstr>Top Ten Tips</vt:lpstr>
      <vt:lpstr>Save the Last Word for Me! Rachel Billmyer Strategies to Engage the Minds of the Learner</vt:lpstr>
    </vt:vector>
  </TitlesOfParts>
  <Company>OCM BOCES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lradicel</dc:creator>
  <cp:lastModifiedBy>ocm boces</cp:lastModifiedBy>
  <cp:revision>16</cp:revision>
  <cp:lastPrinted>2013-12-02T19:54:00Z</cp:lastPrinted>
  <dcterms:created xsi:type="dcterms:W3CDTF">2013-12-02T17:35:46Z</dcterms:created>
  <dcterms:modified xsi:type="dcterms:W3CDTF">2013-12-18T20:29:00Z</dcterms:modified>
</cp:coreProperties>
</file>