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62" r:id="rId8"/>
    <p:sldId id="263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MainTemplate_OC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1" y="5791200"/>
            <a:ext cx="154450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Math 7-12 Committee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December 17, 2015</a:t>
            </a:r>
          </a:p>
        </p:txBody>
      </p:sp>
      <p:pic>
        <p:nvPicPr>
          <p:cNvPr id="4" name="Picture 3" descr="C:\Users\cviggian\AppData\Local\Microsoft\Windows\Temporary Internet Files\Content.IE5\IPO22OQR\Math_Rocks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3048000" cy="170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4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</a:p>
          <a:p>
            <a:r>
              <a:rPr lang="en-US" dirty="0" smtClean="0">
                <a:latin typeface="Bookman Old Style" pitchFamily="18" charset="0"/>
              </a:rPr>
              <a:t>Math Task </a:t>
            </a:r>
          </a:p>
          <a:p>
            <a:r>
              <a:rPr lang="en-US" dirty="0" smtClean="0">
                <a:latin typeface="Bookman Old Style" pitchFamily="18" charset="0"/>
              </a:rPr>
              <a:t>Overview of Committee Goals</a:t>
            </a:r>
          </a:p>
          <a:p>
            <a:r>
              <a:rPr lang="en-US" dirty="0" smtClean="0">
                <a:latin typeface="Bookman Old Style" pitchFamily="18" charset="0"/>
              </a:rPr>
              <a:t>Instructional Rounds Feedback </a:t>
            </a:r>
          </a:p>
          <a:p>
            <a:r>
              <a:rPr lang="en-US" dirty="0" smtClean="0">
                <a:latin typeface="Bookman Old Style" pitchFamily="18" charset="0"/>
              </a:rPr>
              <a:t>Analyzing Student Work from Problem-Based Learning</a:t>
            </a:r>
          </a:p>
          <a:p>
            <a:r>
              <a:rPr lang="en-US" dirty="0" smtClean="0">
                <a:latin typeface="Bookman Old Style" pitchFamily="18" charset="0"/>
              </a:rPr>
              <a:t>What are you currently utilizing for resources for teaching math?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Math Task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Overview of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Committee Goals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Instructional Rounds Feedback 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Analyzing Student Work from Problem-Based Learning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What are you currently utilizing for resources for teaching math?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12_OCM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Project Update 10 January 2015</Template>
  <TotalTime>51</TotalTime>
  <Words>64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0812_OCM_PPtemplate</vt:lpstr>
      <vt:lpstr>Math 7-12 Committee</vt:lpstr>
      <vt:lpstr>Agenda</vt:lpstr>
      <vt:lpstr>Welcome &amp; Introductions</vt:lpstr>
      <vt:lpstr>Math Task </vt:lpstr>
      <vt:lpstr>Overview of  Committee Goals</vt:lpstr>
      <vt:lpstr>Instructional Rounds Feedback </vt:lpstr>
      <vt:lpstr>Analyzing Student Work from Problem-Based Learning</vt:lpstr>
      <vt:lpstr>What are you currently utilizing for resources for teaching math?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Staff Orientation</dc:title>
  <dc:creator>Sheena Brill</dc:creator>
  <cp:lastModifiedBy>Sheena Russell</cp:lastModifiedBy>
  <cp:revision>10</cp:revision>
  <cp:lastPrinted>2015-10-27T14:47:16Z</cp:lastPrinted>
  <dcterms:created xsi:type="dcterms:W3CDTF">2013-08-27T12:58:15Z</dcterms:created>
  <dcterms:modified xsi:type="dcterms:W3CDTF">2016-03-10T17:50:50Z</dcterms:modified>
</cp:coreProperties>
</file>