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AE7ADC-07B7-4519-AD34-FDAFFDA5A83A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B7EF5A-5094-4ACE-8037-DCD3F7E7B34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Wednesday, December 4, 2013</a:t>
            </a:r>
          </a:p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Math 7-12 Committee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2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February 12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Forecasting Next Meeting: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Agenda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Welcome &amp; Math Task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Purpose &amp; Goals of the Committee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Celebrations in a Hat!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Sharing your own Math Task Aligned to the Mathematical Practices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Five Practices to Encourage Discussion </a:t>
            </a:r>
            <a:r>
              <a:rPr lang="en-US" smtClean="0">
                <a:latin typeface="Bookman Old Style" panose="02050604050505020204" pitchFamily="18" charset="0"/>
              </a:rPr>
              <a:t>in a Math </a:t>
            </a:r>
            <a:r>
              <a:rPr lang="en-US" dirty="0" smtClean="0">
                <a:latin typeface="Bookman Old Style" panose="02050604050505020204" pitchFamily="18" charset="0"/>
              </a:rPr>
              <a:t>Class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Writing Strategies Alive in Math Classrooms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Introduction of December Writing Strategy through the Lens of Math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Forecasting Next Meeting:  February 12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81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Welcome &amp; Math Task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1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Purpose &amp; Goals of the Committee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Celebrations in a Hat!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4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Sharing your own Math Task Aligned to the Mathematical Practices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4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Five Practices to Encourage Discussion in a Math Class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40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Writing Strategies Alive in Math Classrooms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91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Through the lens of Math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Introduction of December Writing Strategies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148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122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Math 7-12 Committee</vt:lpstr>
      <vt:lpstr>Agenda</vt:lpstr>
      <vt:lpstr>Welcome &amp; Math Task</vt:lpstr>
      <vt:lpstr>Purpose &amp; Goals of the Committee</vt:lpstr>
      <vt:lpstr>Celebrations in a Hat!</vt:lpstr>
      <vt:lpstr>Sharing your own Math Task Aligned to the Mathematical Practices</vt:lpstr>
      <vt:lpstr>Five Practices to Encourage Discussion in a Math Class</vt:lpstr>
      <vt:lpstr>Writing Strategies Alive in Math Classrooms</vt:lpstr>
      <vt:lpstr>Introduction of December Writing Strategies</vt:lpstr>
      <vt:lpstr>Forecasting Next Meeting: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7-12 Committee</dc:title>
  <dc:creator>Sheena Brill</dc:creator>
  <cp:lastModifiedBy>Sheena Brill</cp:lastModifiedBy>
  <cp:revision>2</cp:revision>
  <cp:lastPrinted>2013-11-25T14:33:53Z</cp:lastPrinted>
  <dcterms:created xsi:type="dcterms:W3CDTF">2013-11-25T14:27:30Z</dcterms:created>
  <dcterms:modified xsi:type="dcterms:W3CDTF">2013-11-25T14:47:32Z</dcterms:modified>
</cp:coreProperties>
</file>