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9" r:id="rId1"/>
  </p:sldMasterIdLst>
  <p:notesMasterIdLst>
    <p:notesMasterId r:id="rId65"/>
  </p:notesMasterIdLst>
  <p:handoutMasterIdLst>
    <p:handoutMasterId r:id="rId66"/>
  </p:handoutMasterIdLst>
  <p:sldIdLst>
    <p:sldId id="257" r:id="rId2"/>
    <p:sldId id="527" r:id="rId3"/>
    <p:sldId id="528" r:id="rId4"/>
    <p:sldId id="557" r:id="rId5"/>
    <p:sldId id="558" r:id="rId6"/>
    <p:sldId id="559" r:id="rId7"/>
    <p:sldId id="560" r:id="rId8"/>
    <p:sldId id="531" r:id="rId9"/>
    <p:sldId id="532" r:id="rId10"/>
    <p:sldId id="494" r:id="rId11"/>
    <p:sldId id="495" r:id="rId12"/>
    <p:sldId id="551" r:id="rId13"/>
    <p:sldId id="496" r:id="rId14"/>
    <p:sldId id="497" r:id="rId15"/>
    <p:sldId id="498" r:id="rId16"/>
    <p:sldId id="499" r:id="rId17"/>
    <p:sldId id="500" r:id="rId18"/>
    <p:sldId id="501" r:id="rId19"/>
    <p:sldId id="502" r:id="rId20"/>
    <p:sldId id="503" r:id="rId21"/>
    <p:sldId id="504" r:id="rId22"/>
    <p:sldId id="505" r:id="rId23"/>
    <p:sldId id="556" r:id="rId24"/>
    <p:sldId id="506" r:id="rId25"/>
    <p:sldId id="522" r:id="rId26"/>
    <p:sldId id="507" r:id="rId27"/>
    <p:sldId id="508" r:id="rId28"/>
    <p:sldId id="509" r:id="rId29"/>
    <p:sldId id="510" r:id="rId30"/>
    <p:sldId id="511" r:id="rId31"/>
    <p:sldId id="523" r:id="rId32"/>
    <p:sldId id="512" r:id="rId33"/>
    <p:sldId id="524" r:id="rId34"/>
    <p:sldId id="513" r:id="rId35"/>
    <p:sldId id="525" r:id="rId36"/>
    <p:sldId id="514" r:id="rId37"/>
    <p:sldId id="515" r:id="rId38"/>
    <p:sldId id="516" r:id="rId39"/>
    <p:sldId id="519" r:id="rId40"/>
    <p:sldId id="533" r:id="rId41"/>
    <p:sldId id="520" r:id="rId42"/>
    <p:sldId id="526" r:id="rId43"/>
    <p:sldId id="521" r:id="rId44"/>
    <p:sldId id="552" r:id="rId45"/>
    <p:sldId id="535" r:id="rId46"/>
    <p:sldId id="553" r:id="rId47"/>
    <p:sldId id="536" r:id="rId48"/>
    <p:sldId id="554" r:id="rId49"/>
    <p:sldId id="537" r:id="rId50"/>
    <p:sldId id="538" r:id="rId51"/>
    <p:sldId id="539" r:id="rId52"/>
    <p:sldId id="540" r:id="rId53"/>
    <p:sldId id="541" r:id="rId54"/>
    <p:sldId id="542" r:id="rId55"/>
    <p:sldId id="543" r:id="rId56"/>
    <p:sldId id="544" r:id="rId57"/>
    <p:sldId id="490" r:id="rId58"/>
    <p:sldId id="491" r:id="rId59"/>
    <p:sldId id="550" r:id="rId60"/>
    <p:sldId id="549" r:id="rId61"/>
    <p:sldId id="493" r:id="rId62"/>
    <p:sldId id="561" r:id="rId63"/>
    <p:sldId id="555" r:id="rId64"/>
  </p:sldIdLst>
  <p:sldSz cx="9144000" cy="6858000" type="screen4x3"/>
  <p:notesSz cx="7010400" cy="9296400"/>
  <p:defaultTextStyle>
    <a:defPPr>
      <a:defRPr lang="en-US"/>
    </a:defPPr>
    <a:lvl1pPr algn="l" defTabSz="457200" rtl="0" fontAlgn="base">
      <a:spcBef>
        <a:spcPct val="0"/>
      </a:spcBef>
      <a:spcAft>
        <a:spcPct val="0"/>
      </a:spcAft>
      <a:defRPr kern="1200">
        <a:solidFill>
          <a:schemeClr val="tx1"/>
        </a:solidFill>
        <a:latin typeface="Arial" charset="0"/>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mn-cs"/>
      </a:defRPr>
    </a:lvl2pPr>
    <a:lvl3pPr marL="914400" algn="l" defTabSz="457200" rtl="0" fontAlgn="base">
      <a:spcBef>
        <a:spcPct val="0"/>
      </a:spcBef>
      <a:spcAft>
        <a:spcPct val="0"/>
      </a:spcAft>
      <a:defRPr kern="1200">
        <a:solidFill>
          <a:schemeClr val="tx1"/>
        </a:solidFill>
        <a:latin typeface="Arial" charset="0"/>
        <a:ea typeface="+mn-ea"/>
        <a:cs typeface="+mn-cs"/>
      </a:defRPr>
    </a:lvl3pPr>
    <a:lvl4pPr marL="1371600" algn="l" defTabSz="457200" rtl="0" fontAlgn="base">
      <a:spcBef>
        <a:spcPct val="0"/>
      </a:spcBef>
      <a:spcAft>
        <a:spcPct val="0"/>
      </a:spcAft>
      <a:defRPr kern="1200">
        <a:solidFill>
          <a:schemeClr val="tx1"/>
        </a:solidFill>
        <a:latin typeface="Arial" charset="0"/>
        <a:ea typeface="+mn-ea"/>
        <a:cs typeface="+mn-cs"/>
      </a:defRPr>
    </a:lvl4pPr>
    <a:lvl5pPr marL="1828800" algn="l" defTabSz="457200"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a:srgbClr val="008000"/>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180" autoAdjust="0"/>
    <p:restoredTop sz="94675" autoAdjust="0"/>
  </p:normalViewPr>
  <p:slideViewPr>
    <p:cSldViewPr snapToGrid="0" snapToObjects="1">
      <p:cViewPr>
        <p:scale>
          <a:sx n="80" d="100"/>
          <a:sy n="80" d="100"/>
        </p:scale>
        <p:origin x="-978" y="486"/>
      </p:cViewPr>
      <p:guideLst>
        <p:guide orient="horz" pos="2160"/>
        <p:guide pos="2880"/>
      </p:guideLst>
    </p:cSldViewPr>
  </p:slideViewPr>
  <p:outlineViewPr>
    <p:cViewPr>
      <p:scale>
        <a:sx n="33" d="100"/>
        <a:sy n="33" d="100"/>
      </p:scale>
      <p:origin x="0" y="8136"/>
    </p:cViewPr>
  </p:outlineViewPr>
  <p:notesTextViewPr>
    <p:cViewPr>
      <p:scale>
        <a:sx n="100" d="100"/>
        <a:sy n="100" d="100"/>
      </p:scale>
      <p:origin x="0" y="0"/>
    </p:cViewPr>
  </p:notesTextViewPr>
  <p:sorterViewPr>
    <p:cViewPr>
      <p:scale>
        <a:sx n="100" d="100"/>
        <a:sy n="100" d="100"/>
      </p:scale>
      <p:origin x="0" y="4722"/>
    </p:cViewPr>
  </p:sorterViewPr>
  <p:notesViewPr>
    <p:cSldViewPr snapToGrid="0" snapToObjects="1">
      <p:cViewPr>
        <p:scale>
          <a:sx n="150" d="100"/>
          <a:sy n="150" d="100"/>
        </p:scale>
        <p:origin x="-1728" y="1446"/>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177" tIns="46589" rIns="93177" bIns="46589" rtlCol="0"/>
          <a:lstStyle>
            <a:lvl1pPr algn="l" fontAlgn="auto">
              <a:spcBef>
                <a:spcPts val="0"/>
              </a:spcBef>
              <a:spcAft>
                <a:spcPts val="0"/>
              </a:spcAft>
              <a:defRPr sz="1200" dirty="0">
                <a:latin typeface="+mn-lt"/>
              </a:defRPr>
            </a:lvl1pPr>
          </a:lstStyle>
          <a:p>
            <a:pPr>
              <a:defRPr/>
            </a:pPr>
            <a:endParaRPr lang="en-US" dirty="0"/>
          </a:p>
        </p:txBody>
      </p:sp>
      <p:sp>
        <p:nvSpPr>
          <p:cNvPr id="3" name="Date Placeholder 2"/>
          <p:cNvSpPr>
            <a:spLocks noGrp="1"/>
          </p:cNvSpPr>
          <p:nvPr>
            <p:ph type="dt" sz="quarter" idx="1"/>
          </p:nvPr>
        </p:nvSpPr>
        <p:spPr>
          <a:xfrm>
            <a:off x="3970338" y="0"/>
            <a:ext cx="3038475" cy="465138"/>
          </a:xfrm>
          <a:prstGeom prst="rect">
            <a:avLst/>
          </a:prstGeom>
        </p:spPr>
        <p:txBody>
          <a:bodyPr vert="horz" lIns="93177" tIns="46589" rIns="93177" bIns="46589" rtlCol="0"/>
          <a:lstStyle>
            <a:lvl1pPr algn="r" fontAlgn="auto">
              <a:spcBef>
                <a:spcPts val="0"/>
              </a:spcBef>
              <a:spcAft>
                <a:spcPts val="0"/>
              </a:spcAft>
              <a:defRPr sz="1200">
                <a:latin typeface="+mn-lt"/>
              </a:defRPr>
            </a:lvl1pPr>
          </a:lstStyle>
          <a:p>
            <a:pPr>
              <a:defRPr/>
            </a:pPr>
            <a:fld id="{D3802F71-8482-4BBE-8FAD-2BD04772C351}" type="datetime1">
              <a:rPr lang="en-US"/>
              <a:pPr>
                <a:defRPr/>
              </a:pPr>
              <a:t>1/25/2012</a:t>
            </a:fld>
            <a:endParaRPr lang="en-US" dirty="0"/>
          </a:p>
        </p:txBody>
      </p:sp>
      <p:sp>
        <p:nvSpPr>
          <p:cNvPr id="4" name="Footer Placeholder 3"/>
          <p:cNvSpPr>
            <a:spLocks noGrp="1"/>
          </p:cNvSpPr>
          <p:nvPr>
            <p:ph type="ftr" sz="quarter" idx="2"/>
          </p:nvPr>
        </p:nvSpPr>
        <p:spPr>
          <a:xfrm>
            <a:off x="0" y="8829675"/>
            <a:ext cx="3038475" cy="465138"/>
          </a:xfrm>
          <a:prstGeom prst="rect">
            <a:avLst/>
          </a:prstGeom>
        </p:spPr>
        <p:txBody>
          <a:bodyPr vert="horz" lIns="93177" tIns="46589" rIns="93177" bIns="46589" rtlCol="0" anchor="b"/>
          <a:lstStyle>
            <a:lvl1pPr algn="l" fontAlgn="auto">
              <a:spcBef>
                <a:spcPts val="0"/>
              </a:spcBef>
              <a:spcAft>
                <a:spcPts val="0"/>
              </a:spcAft>
              <a:defRPr sz="1200" dirty="0">
                <a:latin typeface="+mn-lt"/>
              </a:defRPr>
            </a:lvl1pPr>
          </a:lstStyle>
          <a:p>
            <a:pPr>
              <a:defRPr/>
            </a:pPr>
            <a:endParaRPr lang="en-US" dirty="0"/>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3177" tIns="46589" rIns="93177" bIns="46589" rtlCol="0" anchor="b"/>
          <a:lstStyle>
            <a:lvl1pPr algn="r" fontAlgn="auto">
              <a:spcBef>
                <a:spcPts val="0"/>
              </a:spcBef>
              <a:spcAft>
                <a:spcPts val="0"/>
              </a:spcAft>
              <a:defRPr sz="1200">
                <a:latin typeface="+mn-lt"/>
              </a:defRPr>
            </a:lvl1pPr>
          </a:lstStyle>
          <a:p>
            <a:pPr>
              <a:defRPr/>
            </a:pPr>
            <a:fld id="{83D1A256-1DC4-4ABA-A617-DC78CAE48223}" type="slidenum">
              <a:rPr lang="en-US"/>
              <a:pPr>
                <a:defRPr/>
              </a:pPr>
              <a:t>‹#›</a:t>
            </a:fld>
            <a:endParaRPr lang="en-US" dirty="0"/>
          </a:p>
        </p:txBody>
      </p:sp>
    </p:spTree>
    <p:extLst>
      <p:ext uri="{BB962C8B-B14F-4D97-AF65-F5344CB8AC3E}">
        <p14:creationId xmlns:p14="http://schemas.microsoft.com/office/powerpoint/2010/main" val="376290682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177" tIns="46589" rIns="93177" bIns="46589" rtlCol="0"/>
          <a:lstStyle>
            <a:lvl1pPr algn="l" fontAlgn="auto">
              <a:spcBef>
                <a:spcPts val="0"/>
              </a:spcBef>
              <a:spcAft>
                <a:spcPts val="0"/>
              </a:spcAft>
              <a:defRPr sz="1200" dirty="0">
                <a:latin typeface="+mn-lt"/>
              </a:defRPr>
            </a:lvl1pPr>
          </a:lstStyle>
          <a:p>
            <a:pPr>
              <a:defRPr/>
            </a:pPr>
            <a:endParaRPr lang="en-US" dirty="0"/>
          </a:p>
        </p:txBody>
      </p:sp>
      <p:sp>
        <p:nvSpPr>
          <p:cNvPr id="3" name="Date Placeholder 2"/>
          <p:cNvSpPr>
            <a:spLocks noGrp="1"/>
          </p:cNvSpPr>
          <p:nvPr>
            <p:ph type="dt" idx="1"/>
          </p:nvPr>
        </p:nvSpPr>
        <p:spPr>
          <a:xfrm>
            <a:off x="3970338" y="0"/>
            <a:ext cx="3038475" cy="465138"/>
          </a:xfrm>
          <a:prstGeom prst="rect">
            <a:avLst/>
          </a:prstGeom>
        </p:spPr>
        <p:txBody>
          <a:bodyPr vert="horz" lIns="93177" tIns="46589" rIns="93177" bIns="46589" rtlCol="0"/>
          <a:lstStyle>
            <a:lvl1pPr algn="r" fontAlgn="auto">
              <a:spcBef>
                <a:spcPts val="0"/>
              </a:spcBef>
              <a:spcAft>
                <a:spcPts val="0"/>
              </a:spcAft>
              <a:defRPr sz="1200">
                <a:latin typeface="+mn-lt"/>
              </a:defRPr>
            </a:lvl1pPr>
          </a:lstStyle>
          <a:p>
            <a:pPr>
              <a:defRPr/>
            </a:pPr>
            <a:fld id="{959C9626-934A-4E10-8D66-6E705EA28B0A}" type="datetime1">
              <a:rPr lang="en-US"/>
              <a:pPr>
                <a:defRPr/>
              </a:pPr>
              <a:t>1/25/2012</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pPr lvl="0"/>
            <a:endParaRPr lang="en-US" noProof="0" dirty="0"/>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3177" tIns="46589" rIns="93177" bIns="46589"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829675"/>
            <a:ext cx="3038475" cy="465138"/>
          </a:xfrm>
          <a:prstGeom prst="rect">
            <a:avLst/>
          </a:prstGeom>
        </p:spPr>
        <p:txBody>
          <a:bodyPr vert="horz" lIns="93177" tIns="46589" rIns="93177" bIns="46589" rtlCol="0" anchor="b"/>
          <a:lstStyle>
            <a:lvl1pPr algn="l" fontAlgn="auto">
              <a:spcBef>
                <a:spcPts val="0"/>
              </a:spcBef>
              <a:spcAft>
                <a:spcPts val="0"/>
              </a:spcAft>
              <a:defRPr sz="1200" dirty="0">
                <a:latin typeface="+mn-lt"/>
              </a:defRPr>
            </a:lvl1pPr>
          </a:lstStyle>
          <a:p>
            <a:pPr>
              <a:defRPr/>
            </a:pPr>
            <a:endParaRPr lang="en-US" dirty="0"/>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3177" tIns="46589" rIns="93177" bIns="46589" rtlCol="0" anchor="b"/>
          <a:lstStyle>
            <a:lvl1pPr algn="r" fontAlgn="auto">
              <a:spcBef>
                <a:spcPts val="0"/>
              </a:spcBef>
              <a:spcAft>
                <a:spcPts val="0"/>
              </a:spcAft>
              <a:defRPr sz="1200">
                <a:latin typeface="+mn-lt"/>
              </a:defRPr>
            </a:lvl1pPr>
          </a:lstStyle>
          <a:p>
            <a:pPr>
              <a:defRPr/>
            </a:pPr>
            <a:fld id="{09AD2397-D23A-4C3F-8A18-98C116D92EB3}" type="slidenum">
              <a:rPr lang="en-US"/>
              <a:pPr>
                <a:defRPr/>
              </a:pPr>
              <a:t>‹#›</a:t>
            </a:fld>
            <a:endParaRPr lang="en-US" dirty="0"/>
          </a:p>
        </p:txBody>
      </p:sp>
    </p:spTree>
    <p:extLst>
      <p:ext uri="{BB962C8B-B14F-4D97-AF65-F5344CB8AC3E}">
        <p14:creationId xmlns:p14="http://schemas.microsoft.com/office/powerpoint/2010/main" val="2205397755"/>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mn-ea"/>
        <a:cs typeface="+mn-cs"/>
      </a:defRPr>
    </a:lvl1pPr>
    <a:lvl2pPr marL="457200" algn="l" defTabSz="457200" rtl="0" eaLnBrk="0" fontAlgn="base" hangingPunct="0">
      <a:spcBef>
        <a:spcPct val="30000"/>
      </a:spcBef>
      <a:spcAft>
        <a:spcPct val="0"/>
      </a:spcAft>
      <a:defRPr sz="1200" kern="1200">
        <a:solidFill>
          <a:schemeClr val="tx1"/>
        </a:solidFill>
        <a:latin typeface="+mn-lt"/>
        <a:ea typeface="+mn-ea"/>
        <a:cs typeface="+mn-cs"/>
      </a:defRPr>
    </a:lvl2pPr>
    <a:lvl3pPr marL="914400" algn="l" defTabSz="457200" rtl="0" eaLnBrk="0" fontAlgn="base" hangingPunct="0">
      <a:spcBef>
        <a:spcPct val="30000"/>
      </a:spcBef>
      <a:spcAft>
        <a:spcPct val="0"/>
      </a:spcAft>
      <a:defRPr sz="1200" kern="1200">
        <a:solidFill>
          <a:schemeClr val="tx1"/>
        </a:solidFill>
        <a:latin typeface="+mn-lt"/>
        <a:ea typeface="+mn-ea"/>
        <a:cs typeface="+mn-cs"/>
      </a:defRPr>
    </a:lvl3pPr>
    <a:lvl4pPr marL="1371600" algn="l" defTabSz="457200" rtl="0" eaLnBrk="0" fontAlgn="base" hangingPunct="0">
      <a:spcBef>
        <a:spcPct val="30000"/>
      </a:spcBef>
      <a:spcAft>
        <a:spcPct val="0"/>
      </a:spcAft>
      <a:defRPr sz="1200" kern="1200">
        <a:solidFill>
          <a:schemeClr val="tx1"/>
        </a:solidFill>
        <a:latin typeface="+mn-lt"/>
        <a:ea typeface="+mn-ea"/>
        <a:cs typeface="+mn-cs"/>
      </a:defRPr>
    </a:lvl4pPr>
    <a:lvl5pPr marL="1828800" algn="l" defTabSz="457200" rtl="0" eaLnBrk="0" fontAlgn="base" hangingPunct="0">
      <a:spcBef>
        <a:spcPct val="30000"/>
      </a:spcBef>
      <a:spcAft>
        <a:spcPct val="0"/>
      </a:spcAft>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301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dirty="0" smtClean="0"/>
              <a:t>NOTES</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p:cNvSpPr>
            <a:spLocks noGrp="1" noRot="1" noChangeAspect="1"/>
          </p:cNvSpPr>
          <p:nvPr>
            <p:ph type="sldImg"/>
          </p:nvPr>
        </p:nvSpPr>
        <p:spPr>
          <a:ln/>
        </p:spPr>
      </p:sp>
      <p:sp>
        <p:nvSpPr>
          <p:cNvPr id="2048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62118">
              <a:defRPr baseline="-25000">
                <a:solidFill>
                  <a:schemeClr val="tx1"/>
                </a:solidFill>
                <a:latin typeface="Arial" pitchFamily="34" charset="0"/>
                <a:ea typeface="ＭＳ Ｐゴシック" pitchFamily="34" charset="-128"/>
              </a:defRPr>
            </a:lvl1pPr>
            <a:lvl2pPr marL="716130" indent="-275434" defTabSz="462118">
              <a:defRPr baseline="-25000">
                <a:solidFill>
                  <a:schemeClr val="tx1"/>
                </a:solidFill>
                <a:latin typeface="Arial" pitchFamily="34" charset="0"/>
                <a:ea typeface="ＭＳ Ｐゴシック" pitchFamily="34" charset="-128"/>
              </a:defRPr>
            </a:lvl2pPr>
            <a:lvl3pPr marL="1101738" indent="-220348" defTabSz="462118">
              <a:defRPr baseline="-25000">
                <a:solidFill>
                  <a:schemeClr val="tx1"/>
                </a:solidFill>
                <a:latin typeface="Arial" pitchFamily="34" charset="0"/>
                <a:ea typeface="ＭＳ Ｐゴシック" pitchFamily="34" charset="-128"/>
              </a:defRPr>
            </a:lvl3pPr>
            <a:lvl4pPr marL="1542433" indent="-220348" defTabSz="462118">
              <a:defRPr baseline="-25000">
                <a:solidFill>
                  <a:schemeClr val="tx1"/>
                </a:solidFill>
                <a:latin typeface="Arial" pitchFamily="34" charset="0"/>
                <a:ea typeface="ＭＳ Ｐゴシック" pitchFamily="34" charset="-128"/>
              </a:defRPr>
            </a:lvl4pPr>
            <a:lvl5pPr marL="1983128" indent="-220348" defTabSz="462118">
              <a:defRPr baseline="-25000">
                <a:solidFill>
                  <a:schemeClr val="tx1"/>
                </a:solidFill>
                <a:latin typeface="Arial" pitchFamily="34" charset="0"/>
                <a:ea typeface="ＭＳ Ｐゴシック" pitchFamily="34" charset="-128"/>
              </a:defRPr>
            </a:lvl5pPr>
            <a:lvl6pPr marL="2423823" indent="-220348" defTabSz="462118" fontAlgn="base">
              <a:spcBef>
                <a:spcPct val="0"/>
              </a:spcBef>
              <a:spcAft>
                <a:spcPct val="0"/>
              </a:spcAft>
              <a:defRPr baseline="-25000">
                <a:solidFill>
                  <a:schemeClr val="tx1"/>
                </a:solidFill>
                <a:latin typeface="Arial" pitchFamily="34" charset="0"/>
                <a:ea typeface="ＭＳ Ｐゴシック" pitchFamily="34" charset="-128"/>
              </a:defRPr>
            </a:lvl6pPr>
            <a:lvl7pPr marL="2864518" indent="-220348" defTabSz="462118" fontAlgn="base">
              <a:spcBef>
                <a:spcPct val="0"/>
              </a:spcBef>
              <a:spcAft>
                <a:spcPct val="0"/>
              </a:spcAft>
              <a:defRPr baseline="-25000">
                <a:solidFill>
                  <a:schemeClr val="tx1"/>
                </a:solidFill>
                <a:latin typeface="Arial" pitchFamily="34" charset="0"/>
                <a:ea typeface="ＭＳ Ｐゴシック" pitchFamily="34" charset="-128"/>
              </a:defRPr>
            </a:lvl7pPr>
            <a:lvl8pPr marL="3305213" indent="-220348" defTabSz="462118" fontAlgn="base">
              <a:spcBef>
                <a:spcPct val="0"/>
              </a:spcBef>
              <a:spcAft>
                <a:spcPct val="0"/>
              </a:spcAft>
              <a:defRPr baseline="-25000">
                <a:solidFill>
                  <a:schemeClr val="tx1"/>
                </a:solidFill>
                <a:latin typeface="Arial" pitchFamily="34" charset="0"/>
                <a:ea typeface="ＭＳ Ｐゴシック" pitchFamily="34" charset="-128"/>
              </a:defRPr>
            </a:lvl8pPr>
            <a:lvl9pPr marL="3745908" indent="-220348" defTabSz="462118" fontAlgn="base">
              <a:spcBef>
                <a:spcPct val="0"/>
              </a:spcBef>
              <a:spcAft>
                <a:spcPct val="0"/>
              </a:spcAft>
              <a:defRPr baseline="-25000">
                <a:solidFill>
                  <a:schemeClr val="tx1"/>
                </a:solidFill>
                <a:latin typeface="Arial" pitchFamily="34" charset="0"/>
                <a:ea typeface="ＭＳ Ｐゴシック" pitchFamily="34" charset="-128"/>
              </a:defRPr>
            </a:lvl9pPr>
          </a:lstStyle>
          <a:p>
            <a:fld id="{8C22C512-A84A-4722-822B-A0EEA543EA27}" type="slidenum">
              <a:rPr lang="en-US" smtClean="0"/>
              <a:pPr/>
              <a:t>11</a:t>
            </a:fld>
            <a:endParaRPr lang="en-US" dirty="0" smtClean="0"/>
          </a:p>
        </p:txBody>
      </p:sp>
      <p:sp>
        <p:nvSpPr>
          <p:cNvPr id="20483" name="Notes Placeholder 4"/>
          <p:cNvSpPr>
            <a:spLocks noGrp="1"/>
          </p:cNvSpPr>
          <p:nvPr>
            <p:ph type="body"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latin typeface="Calibri" pitchFamily="34" charset="0"/>
              <a:ea typeface="ＭＳ Ｐゴシック" pitchFamily="34"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p:cNvSpPr>
            <a:spLocks noGrp="1" noRot="1" noChangeAspect="1"/>
          </p:cNvSpPr>
          <p:nvPr>
            <p:ph type="sldImg"/>
          </p:nvPr>
        </p:nvSpPr>
        <p:spPr>
          <a:ln/>
        </p:spPr>
      </p:sp>
      <p:sp>
        <p:nvSpPr>
          <p:cNvPr id="2048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62118">
              <a:defRPr baseline="-25000">
                <a:solidFill>
                  <a:schemeClr val="tx1"/>
                </a:solidFill>
                <a:latin typeface="Arial" pitchFamily="34" charset="0"/>
                <a:ea typeface="ＭＳ Ｐゴシック" pitchFamily="34" charset="-128"/>
              </a:defRPr>
            </a:lvl1pPr>
            <a:lvl2pPr marL="716130" indent="-275434" defTabSz="462118">
              <a:defRPr baseline="-25000">
                <a:solidFill>
                  <a:schemeClr val="tx1"/>
                </a:solidFill>
                <a:latin typeface="Arial" pitchFamily="34" charset="0"/>
                <a:ea typeface="ＭＳ Ｐゴシック" pitchFamily="34" charset="-128"/>
              </a:defRPr>
            </a:lvl2pPr>
            <a:lvl3pPr marL="1101738" indent="-220348" defTabSz="462118">
              <a:defRPr baseline="-25000">
                <a:solidFill>
                  <a:schemeClr val="tx1"/>
                </a:solidFill>
                <a:latin typeface="Arial" pitchFamily="34" charset="0"/>
                <a:ea typeface="ＭＳ Ｐゴシック" pitchFamily="34" charset="-128"/>
              </a:defRPr>
            </a:lvl3pPr>
            <a:lvl4pPr marL="1542433" indent="-220348" defTabSz="462118">
              <a:defRPr baseline="-25000">
                <a:solidFill>
                  <a:schemeClr val="tx1"/>
                </a:solidFill>
                <a:latin typeface="Arial" pitchFamily="34" charset="0"/>
                <a:ea typeface="ＭＳ Ｐゴシック" pitchFamily="34" charset="-128"/>
              </a:defRPr>
            </a:lvl4pPr>
            <a:lvl5pPr marL="1983128" indent="-220348" defTabSz="462118">
              <a:defRPr baseline="-25000">
                <a:solidFill>
                  <a:schemeClr val="tx1"/>
                </a:solidFill>
                <a:latin typeface="Arial" pitchFamily="34" charset="0"/>
                <a:ea typeface="ＭＳ Ｐゴシック" pitchFamily="34" charset="-128"/>
              </a:defRPr>
            </a:lvl5pPr>
            <a:lvl6pPr marL="2423823" indent="-220348" defTabSz="462118" fontAlgn="base">
              <a:spcBef>
                <a:spcPct val="0"/>
              </a:spcBef>
              <a:spcAft>
                <a:spcPct val="0"/>
              </a:spcAft>
              <a:defRPr baseline="-25000">
                <a:solidFill>
                  <a:schemeClr val="tx1"/>
                </a:solidFill>
                <a:latin typeface="Arial" pitchFamily="34" charset="0"/>
                <a:ea typeface="ＭＳ Ｐゴシック" pitchFamily="34" charset="-128"/>
              </a:defRPr>
            </a:lvl6pPr>
            <a:lvl7pPr marL="2864518" indent="-220348" defTabSz="462118" fontAlgn="base">
              <a:spcBef>
                <a:spcPct val="0"/>
              </a:spcBef>
              <a:spcAft>
                <a:spcPct val="0"/>
              </a:spcAft>
              <a:defRPr baseline="-25000">
                <a:solidFill>
                  <a:schemeClr val="tx1"/>
                </a:solidFill>
                <a:latin typeface="Arial" pitchFamily="34" charset="0"/>
                <a:ea typeface="ＭＳ Ｐゴシック" pitchFamily="34" charset="-128"/>
              </a:defRPr>
            </a:lvl7pPr>
            <a:lvl8pPr marL="3305213" indent="-220348" defTabSz="462118" fontAlgn="base">
              <a:spcBef>
                <a:spcPct val="0"/>
              </a:spcBef>
              <a:spcAft>
                <a:spcPct val="0"/>
              </a:spcAft>
              <a:defRPr baseline="-25000">
                <a:solidFill>
                  <a:schemeClr val="tx1"/>
                </a:solidFill>
                <a:latin typeface="Arial" pitchFamily="34" charset="0"/>
                <a:ea typeface="ＭＳ Ｐゴシック" pitchFamily="34" charset="-128"/>
              </a:defRPr>
            </a:lvl8pPr>
            <a:lvl9pPr marL="3745908" indent="-220348" defTabSz="462118" fontAlgn="base">
              <a:spcBef>
                <a:spcPct val="0"/>
              </a:spcBef>
              <a:spcAft>
                <a:spcPct val="0"/>
              </a:spcAft>
              <a:defRPr baseline="-25000">
                <a:solidFill>
                  <a:schemeClr val="tx1"/>
                </a:solidFill>
                <a:latin typeface="Arial" pitchFamily="34" charset="0"/>
                <a:ea typeface="ＭＳ Ｐゴシック" pitchFamily="34" charset="-128"/>
              </a:defRPr>
            </a:lvl9pPr>
          </a:lstStyle>
          <a:p>
            <a:fld id="{8C22C512-A84A-4722-822B-A0EEA543EA27}" type="slidenum">
              <a:rPr lang="en-US" smtClean="0"/>
              <a:pPr/>
              <a:t>12</a:t>
            </a:fld>
            <a:endParaRPr lang="en-US" dirty="0" smtClean="0"/>
          </a:p>
        </p:txBody>
      </p:sp>
      <p:sp>
        <p:nvSpPr>
          <p:cNvPr id="20483" name="Notes Placeholder 4"/>
          <p:cNvSpPr>
            <a:spLocks noGrp="1"/>
          </p:cNvSpPr>
          <p:nvPr>
            <p:ph type="body"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latin typeface="Calibri" pitchFamily="34" charset="0"/>
              <a:ea typeface="ＭＳ Ｐゴシック" pitchFamily="34"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p:cNvSpPr>
          <p:nvPr>
            <p:ph type="sldImg"/>
          </p:nvPr>
        </p:nvSpPr>
        <p:spPr>
          <a:ln/>
        </p:spPr>
      </p:sp>
      <p:sp>
        <p:nvSpPr>
          <p:cNvPr id="2253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62118">
              <a:defRPr baseline="-25000">
                <a:solidFill>
                  <a:schemeClr val="tx1"/>
                </a:solidFill>
                <a:latin typeface="Arial" pitchFamily="34" charset="0"/>
                <a:ea typeface="ＭＳ Ｐゴシック" pitchFamily="34" charset="-128"/>
              </a:defRPr>
            </a:lvl1pPr>
            <a:lvl2pPr marL="716130" indent="-275434" defTabSz="462118">
              <a:defRPr baseline="-25000">
                <a:solidFill>
                  <a:schemeClr val="tx1"/>
                </a:solidFill>
                <a:latin typeface="Arial" pitchFamily="34" charset="0"/>
                <a:ea typeface="ＭＳ Ｐゴシック" pitchFamily="34" charset="-128"/>
              </a:defRPr>
            </a:lvl2pPr>
            <a:lvl3pPr marL="1101738" indent="-220348" defTabSz="462118">
              <a:defRPr baseline="-25000">
                <a:solidFill>
                  <a:schemeClr val="tx1"/>
                </a:solidFill>
                <a:latin typeface="Arial" pitchFamily="34" charset="0"/>
                <a:ea typeface="ＭＳ Ｐゴシック" pitchFamily="34" charset="-128"/>
              </a:defRPr>
            </a:lvl3pPr>
            <a:lvl4pPr marL="1542433" indent="-220348" defTabSz="462118">
              <a:defRPr baseline="-25000">
                <a:solidFill>
                  <a:schemeClr val="tx1"/>
                </a:solidFill>
                <a:latin typeface="Arial" pitchFamily="34" charset="0"/>
                <a:ea typeface="ＭＳ Ｐゴシック" pitchFamily="34" charset="-128"/>
              </a:defRPr>
            </a:lvl4pPr>
            <a:lvl5pPr marL="1983128" indent="-220348" defTabSz="462118">
              <a:defRPr baseline="-25000">
                <a:solidFill>
                  <a:schemeClr val="tx1"/>
                </a:solidFill>
                <a:latin typeface="Arial" pitchFamily="34" charset="0"/>
                <a:ea typeface="ＭＳ Ｐゴシック" pitchFamily="34" charset="-128"/>
              </a:defRPr>
            </a:lvl5pPr>
            <a:lvl6pPr marL="2423823" indent="-220348" defTabSz="462118" fontAlgn="base">
              <a:spcBef>
                <a:spcPct val="0"/>
              </a:spcBef>
              <a:spcAft>
                <a:spcPct val="0"/>
              </a:spcAft>
              <a:defRPr baseline="-25000">
                <a:solidFill>
                  <a:schemeClr val="tx1"/>
                </a:solidFill>
                <a:latin typeface="Arial" pitchFamily="34" charset="0"/>
                <a:ea typeface="ＭＳ Ｐゴシック" pitchFamily="34" charset="-128"/>
              </a:defRPr>
            </a:lvl6pPr>
            <a:lvl7pPr marL="2864518" indent="-220348" defTabSz="462118" fontAlgn="base">
              <a:spcBef>
                <a:spcPct val="0"/>
              </a:spcBef>
              <a:spcAft>
                <a:spcPct val="0"/>
              </a:spcAft>
              <a:defRPr baseline="-25000">
                <a:solidFill>
                  <a:schemeClr val="tx1"/>
                </a:solidFill>
                <a:latin typeface="Arial" pitchFamily="34" charset="0"/>
                <a:ea typeface="ＭＳ Ｐゴシック" pitchFamily="34" charset="-128"/>
              </a:defRPr>
            </a:lvl7pPr>
            <a:lvl8pPr marL="3305213" indent="-220348" defTabSz="462118" fontAlgn="base">
              <a:spcBef>
                <a:spcPct val="0"/>
              </a:spcBef>
              <a:spcAft>
                <a:spcPct val="0"/>
              </a:spcAft>
              <a:defRPr baseline="-25000">
                <a:solidFill>
                  <a:schemeClr val="tx1"/>
                </a:solidFill>
                <a:latin typeface="Arial" pitchFamily="34" charset="0"/>
                <a:ea typeface="ＭＳ Ｐゴシック" pitchFamily="34" charset="-128"/>
              </a:defRPr>
            </a:lvl8pPr>
            <a:lvl9pPr marL="3745908" indent="-220348" defTabSz="462118" fontAlgn="base">
              <a:spcBef>
                <a:spcPct val="0"/>
              </a:spcBef>
              <a:spcAft>
                <a:spcPct val="0"/>
              </a:spcAft>
              <a:defRPr baseline="-25000">
                <a:solidFill>
                  <a:schemeClr val="tx1"/>
                </a:solidFill>
                <a:latin typeface="Arial" pitchFamily="34" charset="0"/>
                <a:ea typeface="ＭＳ Ｐゴシック" pitchFamily="34" charset="-128"/>
              </a:defRPr>
            </a:lvl9pPr>
          </a:lstStyle>
          <a:p>
            <a:fld id="{F6AA26D7-2CDC-4549-B6C2-548753E91125}" type="slidenum">
              <a:rPr lang="en-US" smtClean="0"/>
              <a:pPr/>
              <a:t>13</a:t>
            </a:fld>
            <a:endParaRPr lang="en-US" dirty="0" smtClean="0"/>
          </a:p>
        </p:txBody>
      </p:sp>
      <p:sp>
        <p:nvSpPr>
          <p:cNvPr id="22531" name="Notes Placeholder 4"/>
          <p:cNvSpPr>
            <a:spLocks noGrp="1"/>
          </p:cNvSpPr>
          <p:nvPr>
            <p:ph type="body"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latin typeface="Calibri" pitchFamily="34" charset="0"/>
              <a:ea typeface="ＭＳ Ｐゴシック" pitchFamily="34" charset="-128"/>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Image Placeholder 1"/>
          <p:cNvSpPr>
            <a:spLocks noGrp="1" noRot="1" noChangeAspect="1"/>
          </p:cNvSpPr>
          <p:nvPr>
            <p:ph type="sldImg"/>
          </p:nvPr>
        </p:nvSpPr>
        <p:spPr>
          <a:ln/>
        </p:spPr>
      </p:sp>
      <p:sp>
        <p:nvSpPr>
          <p:cNvPr id="2457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62118">
              <a:defRPr baseline="-25000">
                <a:solidFill>
                  <a:schemeClr val="tx1"/>
                </a:solidFill>
                <a:latin typeface="Arial" pitchFamily="34" charset="0"/>
                <a:ea typeface="ＭＳ Ｐゴシック" pitchFamily="34" charset="-128"/>
              </a:defRPr>
            </a:lvl1pPr>
            <a:lvl2pPr marL="716130" indent="-275434" defTabSz="462118">
              <a:defRPr baseline="-25000">
                <a:solidFill>
                  <a:schemeClr val="tx1"/>
                </a:solidFill>
                <a:latin typeface="Arial" pitchFamily="34" charset="0"/>
                <a:ea typeface="ＭＳ Ｐゴシック" pitchFamily="34" charset="-128"/>
              </a:defRPr>
            </a:lvl2pPr>
            <a:lvl3pPr marL="1101738" indent="-220348" defTabSz="462118">
              <a:defRPr baseline="-25000">
                <a:solidFill>
                  <a:schemeClr val="tx1"/>
                </a:solidFill>
                <a:latin typeface="Arial" pitchFamily="34" charset="0"/>
                <a:ea typeface="ＭＳ Ｐゴシック" pitchFamily="34" charset="-128"/>
              </a:defRPr>
            </a:lvl3pPr>
            <a:lvl4pPr marL="1542433" indent="-220348" defTabSz="462118">
              <a:defRPr baseline="-25000">
                <a:solidFill>
                  <a:schemeClr val="tx1"/>
                </a:solidFill>
                <a:latin typeface="Arial" pitchFamily="34" charset="0"/>
                <a:ea typeface="ＭＳ Ｐゴシック" pitchFamily="34" charset="-128"/>
              </a:defRPr>
            </a:lvl4pPr>
            <a:lvl5pPr marL="1983128" indent="-220348" defTabSz="462118">
              <a:defRPr baseline="-25000">
                <a:solidFill>
                  <a:schemeClr val="tx1"/>
                </a:solidFill>
                <a:latin typeface="Arial" pitchFamily="34" charset="0"/>
                <a:ea typeface="ＭＳ Ｐゴシック" pitchFamily="34" charset="-128"/>
              </a:defRPr>
            </a:lvl5pPr>
            <a:lvl6pPr marL="2423823" indent="-220348" defTabSz="462118" fontAlgn="base">
              <a:spcBef>
                <a:spcPct val="0"/>
              </a:spcBef>
              <a:spcAft>
                <a:spcPct val="0"/>
              </a:spcAft>
              <a:defRPr baseline="-25000">
                <a:solidFill>
                  <a:schemeClr val="tx1"/>
                </a:solidFill>
                <a:latin typeface="Arial" pitchFamily="34" charset="0"/>
                <a:ea typeface="ＭＳ Ｐゴシック" pitchFamily="34" charset="-128"/>
              </a:defRPr>
            </a:lvl6pPr>
            <a:lvl7pPr marL="2864518" indent="-220348" defTabSz="462118" fontAlgn="base">
              <a:spcBef>
                <a:spcPct val="0"/>
              </a:spcBef>
              <a:spcAft>
                <a:spcPct val="0"/>
              </a:spcAft>
              <a:defRPr baseline="-25000">
                <a:solidFill>
                  <a:schemeClr val="tx1"/>
                </a:solidFill>
                <a:latin typeface="Arial" pitchFamily="34" charset="0"/>
                <a:ea typeface="ＭＳ Ｐゴシック" pitchFamily="34" charset="-128"/>
              </a:defRPr>
            </a:lvl7pPr>
            <a:lvl8pPr marL="3305213" indent="-220348" defTabSz="462118" fontAlgn="base">
              <a:spcBef>
                <a:spcPct val="0"/>
              </a:spcBef>
              <a:spcAft>
                <a:spcPct val="0"/>
              </a:spcAft>
              <a:defRPr baseline="-25000">
                <a:solidFill>
                  <a:schemeClr val="tx1"/>
                </a:solidFill>
                <a:latin typeface="Arial" pitchFamily="34" charset="0"/>
                <a:ea typeface="ＭＳ Ｐゴシック" pitchFamily="34" charset="-128"/>
              </a:defRPr>
            </a:lvl8pPr>
            <a:lvl9pPr marL="3745908" indent="-220348" defTabSz="462118" fontAlgn="base">
              <a:spcBef>
                <a:spcPct val="0"/>
              </a:spcBef>
              <a:spcAft>
                <a:spcPct val="0"/>
              </a:spcAft>
              <a:defRPr baseline="-25000">
                <a:solidFill>
                  <a:schemeClr val="tx1"/>
                </a:solidFill>
                <a:latin typeface="Arial" pitchFamily="34" charset="0"/>
                <a:ea typeface="ＭＳ Ｐゴシック" pitchFamily="34" charset="-128"/>
              </a:defRPr>
            </a:lvl9pPr>
          </a:lstStyle>
          <a:p>
            <a:fld id="{A08F891B-B27D-43B5-A32A-38BB8F0CD6D0}" type="slidenum">
              <a:rPr lang="en-US" smtClean="0"/>
              <a:pPr/>
              <a:t>14</a:t>
            </a:fld>
            <a:endParaRPr lang="en-US" dirty="0" smtClean="0"/>
          </a:p>
        </p:txBody>
      </p:sp>
      <p:sp>
        <p:nvSpPr>
          <p:cNvPr id="24579" name="Notes Placeholder 4"/>
          <p:cNvSpPr>
            <a:spLocks noGrp="1"/>
          </p:cNvSpPr>
          <p:nvPr>
            <p:ph type="body"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latin typeface="Calibri" pitchFamily="34" charset="0"/>
                <a:ea typeface="ＭＳ Ｐゴシック" pitchFamily="34" charset="-128"/>
              </a:rPr>
              <a:t>Value-added</a:t>
            </a:r>
            <a:r>
              <a:rPr lang="en-US" baseline="0" dirty="0" smtClean="0">
                <a:latin typeface="Calibri" pitchFamily="34" charset="0"/>
                <a:ea typeface="ＭＳ Ｐゴシック" pitchFamily="34" charset="-128"/>
              </a:rPr>
              <a:t> </a:t>
            </a:r>
            <a:endParaRPr lang="en-US" dirty="0" smtClean="0">
              <a:latin typeface="Calibri" pitchFamily="34" charset="0"/>
              <a:ea typeface="ＭＳ Ｐゴシック" pitchFamily="34" charset="-128"/>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Image Placeholder 1"/>
          <p:cNvSpPr>
            <a:spLocks noGrp="1" noRot="1" noChangeAspect="1"/>
          </p:cNvSpPr>
          <p:nvPr>
            <p:ph type="sldImg"/>
          </p:nvPr>
        </p:nvSpPr>
        <p:spPr>
          <a:ln/>
        </p:spPr>
      </p:sp>
      <p:sp>
        <p:nvSpPr>
          <p:cNvPr id="2662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62118">
              <a:defRPr baseline="-25000">
                <a:solidFill>
                  <a:schemeClr val="tx1"/>
                </a:solidFill>
                <a:latin typeface="Arial" pitchFamily="34" charset="0"/>
                <a:ea typeface="ＭＳ Ｐゴシック" pitchFamily="34" charset="-128"/>
              </a:defRPr>
            </a:lvl1pPr>
            <a:lvl2pPr marL="716130" indent="-275434" defTabSz="462118">
              <a:defRPr baseline="-25000">
                <a:solidFill>
                  <a:schemeClr val="tx1"/>
                </a:solidFill>
                <a:latin typeface="Arial" pitchFamily="34" charset="0"/>
                <a:ea typeface="ＭＳ Ｐゴシック" pitchFamily="34" charset="-128"/>
              </a:defRPr>
            </a:lvl2pPr>
            <a:lvl3pPr marL="1101738" indent="-220348" defTabSz="462118">
              <a:defRPr baseline="-25000">
                <a:solidFill>
                  <a:schemeClr val="tx1"/>
                </a:solidFill>
                <a:latin typeface="Arial" pitchFamily="34" charset="0"/>
                <a:ea typeface="ＭＳ Ｐゴシック" pitchFamily="34" charset="-128"/>
              </a:defRPr>
            </a:lvl3pPr>
            <a:lvl4pPr marL="1542433" indent="-220348" defTabSz="462118">
              <a:defRPr baseline="-25000">
                <a:solidFill>
                  <a:schemeClr val="tx1"/>
                </a:solidFill>
                <a:latin typeface="Arial" pitchFamily="34" charset="0"/>
                <a:ea typeface="ＭＳ Ｐゴシック" pitchFamily="34" charset="-128"/>
              </a:defRPr>
            </a:lvl4pPr>
            <a:lvl5pPr marL="1983128" indent="-220348" defTabSz="462118">
              <a:defRPr baseline="-25000">
                <a:solidFill>
                  <a:schemeClr val="tx1"/>
                </a:solidFill>
                <a:latin typeface="Arial" pitchFamily="34" charset="0"/>
                <a:ea typeface="ＭＳ Ｐゴシック" pitchFamily="34" charset="-128"/>
              </a:defRPr>
            </a:lvl5pPr>
            <a:lvl6pPr marL="2423823" indent="-220348" defTabSz="462118" fontAlgn="base">
              <a:spcBef>
                <a:spcPct val="0"/>
              </a:spcBef>
              <a:spcAft>
                <a:spcPct val="0"/>
              </a:spcAft>
              <a:defRPr baseline="-25000">
                <a:solidFill>
                  <a:schemeClr val="tx1"/>
                </a:solidFill>
                <a:latin typeface="Arial" pitchFamily="34" charset="0"/>
                <a:ea typeface="ＭＳ Ｐゴシック" pitchFamily="34" charset="-128"/>
              </a:defRPr>
            </a:lvl6pPr>
            <a:lvl7pPr marL="2864518" indent="-220348" defTabSz="462118" fontAlgn="base">
              <a:spcBef>
                <a:spcPct val="0"/>
              </a:spcBef>
              <a:spcAft>
                <a:spcPct val="0"/>
              </a:spcAft>
              <a:defRPr baseline="-25000">
                <a:solidFill>
                  <a:schemeClr val="tx1"/>
                </a:solidFill>
                <a:latin typeface="Arial" pitchFamily="34" charset="0"/>
                <a:ea typeface="ＭＳ Ｐゴシック" pitchFamily="34" charset="-128"/>
              </a:defRPr>
            </a:lvl7pPr>
            <a:lvl8pPr marL="3305213" indent="-220348" defTabSz="462118" fontAlgn="base">
              <a:spcBef>
                <a:spcPct val="0"/>
              </a:spcBef>
              <a:spcAft>
                <a:spcPct val="0"/>
              </a:spcAft>
              <a:defRPr baseline="-25000">
                <a:solidFill>
                  <a:schemeClr val="tx1"/>
                </a:solidFill>
                <a:latin typeface="Arial" pitchFamily="34" charset="0"/>
                <a:ea typeface="ＭＳ Ｐゴシック" pitchFamily="34" charset="-128"/>
              </a:defRPr>
            </a:lvl8pPr>
            <a:lvl9pPr marL="3745908" indent="-220348" defTabSz="462118" fontAlgn="base">
              <a:spcBef>
                <a:spcPct val="0"/>
              </a:spcBef>
              <a:spcAft>
                <a:spcPct val="0"/>
              </a:spcAft>
              <a:defRPr baseline="-25000">
                <a:solidFill>
                  <a:schemeClr val="tx1"/>
                </a:solidFill>
                <a:latin typeface="Arial" pitchFamily="34" charset="0"/>
                <a:ea typeface="ＭＳ Ｐゴシック" pitchFamily="34" charset="-128"/>
              </a:defRPr>
            </a:lvl9pPr>
          </a:lstStyle>
          <a:p>
            <a:fld id="{70B82F99-C7A7-4840-9BA3-06D62ECCC189}" type="slidenum">
              <a:rPr lang="en-US" smtClean="0"/>
              <a:pPr/>
              <a:t>15</a:t>
            </a:fld>
            <a:endParaRPr lang="en-US" dirty="0" smtClean="0"/>
          </a:p>
        </p:txBody>
      </p:sp>
      <p:sp>
        <p:nvSpPr>
          <p:cNvPr id="26627" name="Notes Placeholder 4"/>
          <p:cNvSpPr>
            <a:spLocks noGrp="1"/>
          </p:cNvSpPr>
          <p:nvPr>
            <p:ph type="body"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latin typeface="Calibri" pitchFamily="34" charset="0"/>
              <a:ea typeface="ＭＳ Ｐゴシック" pitchFamily="34" charset="-128"/>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Image Placeholder 1"/>
          <p:cNvSpPr>
            <a:spLocks noGrp="1" noRot="1" noChangeAspect="1"/>
          </p:cNvSpPr>
          <p:nvPr>
            <p:ph type="sldImg"/>
          </p:nvPr>
        </p:nvSpPr>
        <p:spPr>
          <a:ln/>
        </p:spPr>
      </p:sp>
      <p:sp>
        <p:nvSpPr>
          <p:cNvPr id="2867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62118">
              <a:defRPr baseline="-25000">
                <a:solidFill>
                  <a:schemeClr val="tx1"/>
                </a:solidFill>
                <a:latin typeface="Arial" pitchFamily="34" charset="0"/>
                <a:ea typeface="ＭＳ Ｐゴシック" pitchFamily="34" charset="-128"/>
              </a:defRPr>
            </a:lvl1pPr>
            <a:lvl2pPr marL="716130" indent="-275434" defTabSz="462118">
              <a:defRPr baseline="-25000">
                <a:solidFill>
                  <a:schemeClr val="tx1"/>
                </a:solidFill>
                <a:latin typeface="Arial" pitchFamily="34" charset="0"/>
                <a:ea typeface="ＭＳ Ｐゴシック" pitchFamily="34" charset="-128"/>
              </a:defRPr>
            </a:lvl2pPr>
            <a:lvl3pPr marL="1101738" indent="-220348" defTabSz="462118">
              <a:defRPr baseline="-25000">
                <a:solidFill>
                  <a:schemeClr val="tx1"/>
                </a:solidFill>
                <a:latin typeface="Arial" pitchFamily="34" charset="0"/>
                <a:ea typeface="ＭＳ Ｐゴシック" pitchFamily="34" charset="-128"/>
              </a:defRPr>
            </a:lvl3pPr>
            <a:lvl4pPr marL="1542433" indent="-220348" defTabSz="462118">
              <a:defRPr baseline="-25000">
                <a:solidFill>
                  <a:schemeClr val="tx1"/>
                </a:solidFill>
                <a:latin typeface="Arial" pitchFamily="34" charset="0"/>
                <a:ea typeface="ＭＳ Ｐゴシック" pitchFamily="34" charset="-128"/>
              </a:defRPr>
            </a:lvl4pPr>
            <a:lvl5pPr marL="1983128" indent="-220348" defTabSz="462118">
              <a:defRPr baseline="-25000">
                <a:solidFill>
                  <a:schemeClr val="tx1"/>
                </a:solidFill>
                <a:latin typeface="Arial" pitchFamily="34" charset="0"/>
                <a:ea typeface="ＭＳ Ｐゴシック" pitchFamily="34" charset="-128"/>
              </a:defRPr>
            </a:lvl5pPr>
            <a:lvl6pPr marL="2423823" indent="-220348" defTabSz="462118" fontAlgn="base">
              <a:spcBef>
                <a:spcPct val="0"/>
              </a:spcBef>
              <a:spcAft>
                <a:spcPct val="0"/>
              </a:spcAft>
              <a:defRPr baseline="-25000">
                <a:solidFill>
                  <a:schemeClr val="tx1"/>
                </a:solidFill>
                <a:latin typeface="Arial" pitchFamily="34" charset="0"/>
                <a:ea typeface="ＭＳ Ｐゴシック" pitchFamily="34" charset="-128"/>
              </a:defRPr>
            </a:lvl6pPr>
            <a:lvl7pPr marL="2864518" indent="-220348" defTabSz="462118" fontAlgn="base">
              <a:spcBef>
                <a:spcPct val="0"/>
              </a:spcBef>
              <a:spcAft>
                <a:spcPct val="0"/>
              </a:spcAft>
              <a:defRPr baseline="-25000">
                <a:solidFill>
                  <a:schemeClr val="tx1"/>
                </a:solidFill>
                <a:latin typeface="Arial" pitchFamily="34" charset="0"/>
                <a:ea typeface="ＭＳ Ｐゴシック" pitchFamily="34" charset="-128"/>
              </a:defRPr>
            </a:lvl7pPr>
            <a:lvl8pPr marL="3305213" indent="-220348" defTabSz="462118" fontAlgn="base">
              <a:spcBef>
                <a:spcPct val="0"/>
              </a:spcBef>
              <a:spcAft>
                <a:spcPct val="0"/>
              </a:spcAft>
              <a:defRPr baseline="-25000">
                <a:solidFill>
                  <a:schemeClr val="tx1"/>
                </a:solidFill>
                <a:latin typeface="Arial" pitchFamily="34" charset="0"/>
                <a:ea typeface="ＭＳ Ｐゴシック" pitchFamily="34" charset="-128"/>
              </a:defRPr>
            </a:lvl8pPr>
            <a:lvl9pPr marL="3745908" indent="-220348" defTabSz="462118" fontAlgn="base">
              <a:spcBef>
                <a:spcPct val="0"/>
              </a:spcBef>
              <a:spcAft>
                <a:spcPct val="0"/>
              </a:spcAft>
              <a:defRPr baseline="-25000">
                <a:solidFill>
                  <a:schemeClr val="tx1"/>
                </a:solidFill>
                <a:latin typeface="Arial" pitchFamily="34" charset="0"/>
                <a:ea typeface="ＭＳ Ｐゴシック" pitchFamily="34" charset="-128"/>
              </a:defRPr>
            </a:lvl9pPr>
          </a:lstStyle>
          <a:p>
            <a:fld id="{8E7ECEC9-B50C-42C2-BF4B-7394660FFA0A}" type="slidenum">
              <a:rPr lang="en-US" smtClean="0"/>
              <a:pPr/>
              <a:t>16</a:t>
            </a:fld>
            <a:endParaRPr lang="en-US" dirty="0" smtClean="0"/>
          </a:p>
        </p:txBody>
      </p:sp>
      <p:sp>
        <p:nvSpPr>
          <p:cNvPr id="28675" name="Notes Placeholder 4"/>
          <p:cNvSpPr>
            <a:spLocks noGrp="1"/>
          </p:cNvSpPr>
          <p:nvPr>
            <p:ph type="body"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latin typeface="Calibri" pitchFamily="34" charset="0"/>
              <a:ea typeface="ＭＳ Ｐゴシック" pitchFamily="34" charset="-128"/>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lide Image Placeholder 1"/>
          <p:cNvSpPr>
            <a:spLocks noGrp="1" noRot="1" noChangeAspect="1"/>
          </p:cNvSpPr>
          <p:nvPr>
            <p:ph type="sldImg"/>
          </p:nvPr>
        </p:nvSpPr>
        <p:spPr>
          <a:ln/>
        </p:spPr>
      </p:sp>
      <p:sp>
        <p:nvSpPr>
          <p:cNvPr id="30722"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latin typeface="Calibri" pitchFamily="34" charset="0"/>
              <a:ea typeface="ＭＳ Ｐゴシック" pitchFamily="34" charset="-128"/>
            </a:endParaRPr>
          </a:p>
        </p:txBody>
      </p:sp>
      <p:sp>
        <p:nvSpPr>
          <p:cNvPr id="30723"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62118">
              <a:defRPr baseline="-25000">
                <a:solidFill>
                  <a:schemeClr val="tx1"/>
                </a:solidFill>
                <a:latin typeface="Arial" pitchFamily="34" charset="0"/>
                <a:ea typeface="ＭＳ Ｐゴシック" pitchFamily="34" charset="-128"/>
              </a:defRPr>
            </a:lvl1pPr>
            <a:lvl2pPr marL="716130" indent="-275434" defTabSz="462118">
              <a:defRPr baseline="-25000">
                <a:solidFill>
                  <a:schemeClr val="tx1"/>
                </a:solidFill>
                <a:latin typeface="Arial" pitchFamily="34" charset="0"/>
                <a:ea typeface="ＭＳ Ｐゴシック" pitchFamily="34" charset="-128"/>
              </a:defRPr>
            </a:lvl2pPr>
            <a:lvl3pPr marL="1101738" indent="-220348" defTabSz="462118">
              <a:defRPr baseline="-25000">
                <a:solidFill>
                  <a:schemeClr val="tx1"/>
                </a:solidFill>
                <a:latin typeface="Arial" pitchFamily="34" charset="0"/>
                <a:ea typeface="ＭＳ Ｐゴシック" pitchFamily="34" charset="-128"/>
              </a:defRPr>
            </a:lvl3pPr>
            <a:lvl4pPr marL="1542433" indent="-220348" defTabSz="462118">
              <a:defRPr baseline="-25000">
                <a:solidFill>
                  <a:schemeClr val="tx1"/>
                </a:solidFill>
                <a:latin typeface="Arial" pitchFamily="34" charset="0"/>
                <a:ea typeface="ＭＳ Ｐゴシック" pitchFamily="34" charset="-128"/>
              </a:defRPr>
            </a:lvl4pPr>
            <a:lvl5pPr marL="1983128" indent="-220348" defTabSz="462118">
              <a:defRPr baseline="-25000">
                <a:solidFill>
                  <a:schemeClr val="tx1"/>
                </a:solidFill>
                <a:latin typeface="Arial" pitchFamily="34" charset="0"/>
                <a:ea typeface="ＭＳ Ｐゴシック" pitchFamily="34" charset="-128"/>
              </a:defRPr>
            </a:lvl5pPr>
            <a:lvl6pPr marL="2423823" indent="-220348" defTabSz="462118" fontAlgn="base">
              <a:spcBef>
                <a:spcPct val="0"/>
              </a:spcBef>
              <a:spcAft>
                <a:spcPct val="0"/>
              </a:spcAft>
              <a:defRPr baseline="-25000">
                <a:solidFill>
                  <a:schemeClr val="tx1"/>
                </a:solidFill>
                <a:latin typeface="Arial" pitchFamily="34" charset="0"/>
                <a:ea typeface="ＭＳ Ｐゴシック" pitchFamily="34" charset="-128"/>
              </a:defRPr>
            </a:lvl6pPr>
            <a:lvl7pPr marL="2864518" indent="-220348" defTabSz="462118" fontAlgn="base">
              <a:spcBef>
                <a:spcPct val="0"/>
              </a:spcBef>
              <a:spcAft>
                <a:spcPct val="0"/>
              </a:spcAft>
              <a:defRPr baseline="-25000">
                <a:solidFill>
                  <a:schemeClr val="tx1"/>
                </a:solidFill>
                <a:latin typeface="Arial" pitchFamily="34" charset="0"/>
                <a:ea typeface="ＭＳ Ｐゴシック" pitchFamily="34" charset="-128"/>
              </a:defRPr>
            </a:lvl7pPr>
            <a:lvl8pPr marL="3305213" indent="-220348" defTabSz="462118" fontAlgn="base">
              <a:spcBef>
                <a:spcPct val="0"/>
              </a:spcBef>
              <a:spcAft>
                <a:spcPct val="0"/>
              </a:spcAft>
              <a:defRPr baseline="-25000">
                <a:solidFill>
                  <a:schemeClr val="tx1"/>
                </a:solidFill>
                <a:latin typeface="Arial" pitchFamily="34" charset="0"/>
                <a:ea typeface="ＭＳ Ｐゴシック" pitchFamily="34" charset="-128"/>
              </a:defRPr>
            </a:lvl8pPr>
            <a:lvl9pPr marL="3745908" indent="-220348" defTabSz="462118" fontAlgn="base">
              <a:spcBef>
                <a:spcPct val="0"/>
              </a:spcBef>
              <a:spcAft>
                <a:spcPct val="0"/>
              </a:spcAft>
              <a:defRPr baseline="-25000">
                <a:solidFill>
                  <a:schemeClr val="tx1"/>
                </a:solidFill>
                <a:latin typeface="Arial" pitchFamily="34" charset="0"/>
                <a:ea typeface="ＭＳ Ｐゴシック" pitchFamily="34" charset="-128"/>
              </a:defRPr>
            </a:lvl9pPr>
          </a:lstStyle>
          <a:p>
            <a:fld id="{CA8C80A7-CE8F-4A9C-A2A0-A8D4AF9B4829}" type="slidenum">
              <a:rPr lang="en-US" smtClean="0"/>
              <a:pPr/>
              <a:t>17</a:t>
            </a:fld>
            <a:endParaRPr lang="en-US" dirty="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Image Placeholder 1"/>
          <p:cNvSpPr>
            <a:spLocks noGrp="1" noRot="1" noChangeAspect="1"/>
          </p:cNvSpPr>
          <p:nvPr>
            <p:ph type="sldImg"/>
          </p:nvPr>
        </p:nvSpPr>
        <p:spPr>
          <a:ln/>
        </p:spPr>
      </p:sp>
      <p:sp>
        <p:nvSpPr>
          <p:cNvPr id="3277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latin typeface="Calibri" pitchFamily="34" charset="0"/>
              <a:ea typeface="ＭＳ Ｐゴシック" pitchFamily="34" charset="-128"/>
            </a:endParaRPr>
          </a:p>
        </p:txBody>
      </p:sp>
      <p:sp>
        <p:nvSpPr>
          <p:cNvPr id="32771"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62118">
              <a:defRPr baseline="-25000">
                <a:solidFill>
                  <a:schemeClr val="tx1"/>
                </a:solidFill>
                <a:latin typeface="Arial" pitchFamily="34" charset="0"/>
                <a:ea typeface="ＭＳ Ｐゴシック" pitchFamily="34" charset="-128"/>
              </a:defRPr>
            </a:lvl1pPr>
            <a:lvl2pPr marL="716130" indent="-275434" defTabSz="462118">
              <a:defRPr baseline="-25000">
                <a:solidFill>
                  <a:schemeClr val="tx1"/>
                </a:solidFill>
                <a:latin typeface="Arial" pitchFamily="34" charset="0"/>
                <a:ea typeface="ＭＳ Ｐゴシック" pitchFamily="34" charset="-128"/>
              </a:defRPr>
            </a:lvl2pPr>
            <a:lvl3pPr marL="1101738" indent="-220348" defTabSz="462118">
              <a:defRPr baseline="-25000">
                <a:solidFill>
                  <a:schemeClr val="tx1"/>
                </a:solidFill>
                <a:latin typeface="Arial" pitchFamily="34" charset="0"/>
                <a:ea typeface="ＭＳ Ｐゴシック" pitchFamily="34" charset="-128"/>
              </a:defRPr>
            </a:lvl3pPr>
            <a:lvl4pPr marL="1542433" indent="-220348" defTabSz="462118">
              <a:defRPr baseline="-25000">
                <a:solidFill>
                  <a:schemeClr val="tx1"/>
                </a:solidFill>
                <a:latin typeface="Arial" pitchFamily="34" charset="0"/>
                <a:ea typeface="ＭＳ Ｐゴシック" pitchFamily="34" charset="-128"/>
              </a:defRPr>
            </a:lvl4pPr>
            <a:lvl5pPr marL="1983128" indent="-220348" defTabSz="462118">
              <a:defRPr baseline="-25000">
                <a:solidFill>
                  <a:schemeClr val="tx1"/>
                </a:solidFill>
                <a:latin typeface="Arial" pitchFamily="34" charset="0"/>
                <a:ea typeface="ＭＳ Ｐゴシック" pitchFamily="34" charset="-128"/>
              </a:defRPr>
            </a:lvl5pPr>
            <a:lvl6pPr marL="2423823" indent="-220348" defTabSz="462118" fontAlgn="base">
              <a:spcBef>
                <a:spcPct val="0"/>
              </a:spcBef>
              <a:spcAft>
                <a:spcPct val="0"/>
              </a:spcAft>
              <a:defRPr baseline="-25000">
                <a:solidFill>
                  <a:schemeClr val="tx1"/>
                </a:solidFill>
                <a:latin typeface="Arial" pitchFamily="34" charset="0"/>
                <a:ea typeface="ＭＳ Ｐゴシック" pitchFamily="34" charset="-128"/>
              </a:defRPr>
            </a:lvl6pPr>
            <a:lvl7pPr marL="2864518" indent="-220348" defTabSz="462118" fontAlgn="base">
              <a:spcBef>
                <a:spcPct val="0"/>
              </a:spcBef>
              <a:spcAft>
                <a:spcPct val="0"/>
              </a:spcAft>
              <a:defRPr baseline="-25000">
                <a:solidFill>
                  <a:schemeClr val="tx1"/>
                </a:solidFill>
                <a:latin typeface="Arial" pitchFamily="34" charset="0"/>
                <a:ea typeface="ＭＳ Ｐゴシック" pitchFamily="34" charset="-128"/>
              </a:defRPr>
            </a:lvl7pPr>
            <a:lvl8pPr marL="3305213" indent="-220348" defTabSz="462118" fontAlgn="base">
              <a:spcBef>
                <a:spcPct val="0"/>
              </a:spcBef>
              <a:spcAft>
                <a:spcPct val="0"/>
              </a:spcAft>
              <a:defRPr baseline="-25000">
                <a:solidFill>
                  <a:schemeClr val="tx1"/>
                </a:solidFill>
                <a:latin typeface="Arial" pitchFamily="34" charset="0"/>
                <a:ea typeface="ＭＳ Ｐゴシック" pitchFamily="34" charset="-128"/>
              </a:defRPr>
            </a:lvl8pPr>
            <a:lvl9pPr marL="3745908" indent="-220348" defTabSz="462118" fontAlgn="base">
              <a:spcBef>
                <a:spcPct val="0"/>
              </a:spcBef>
              <a:spcAft>
                <a:spcPct val="0"/>
              </a:spcAft>
              <a:defRPr baseline="-25000">
                <a:solidFill>
                  <a:schemeClr val="tx1"/>
                </a:solidFill>
                <a:latin typeface="Arial" pitchFamily="34" charset="0"/>
                <a:ea typeface="ＭＳ Ｐゴシック" pitchFamily="34" charset="-128"/>
              </a:defRPr>
            </a:lvl9pPr>
          </a:lstStyle>
          <a:p>
            <a:fld id="{AA8FE7C3-58B6-45BB-9B3F-3600CBC9CCAD}" type="slidenum">
              <a:rPr lang="en-US" smtClean="0"/>
              <a:pPr/>
              <a:t>18</a:t>
            </a:fld>
            <a:endParaRPr lang="en-US" dirty="0"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lide Image Placeholder 1"/>
          <p:cNvSpPr>
            <a:spLocks noGrp="1" noRot="1" noChangeAspect="1"/>
          </p:cNvSpPr>
          <p:nvPr>
            <p:ph type="sldImg"/>
          </p:nvPr>
        </p:nvSpPr>
        <p:spPr>
          <a:ln/>
        </p:spPr>
      </p:sp>
      <p:sp>
        <p:nvSpPr>
          <p:cNvPr id="3481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62118">
              <a:defRPr baseline="-25000">
                <a:solidFill>
                  <a:schemeClr val="tx1"/>
                </a:solidFill>
                <a:latin typeface="Arial" pitchFamily="34" charset="0"/>
                <a:ea typeface="ＭＳ Ｐゴシック" pitchFamily="34" charset="-128"/>
              </a:defRPr>
            </a:lvl1pPr>
            <a:lvl2pPr marL="716130" indent="-275434" defTabSz="462118">
              <a:defRPr baseline="-25000">
                <a:solidFill>
                  <a:schemeClr val="tx1"/>
                </a:solidFill>
                <a:latin typeface="Arial" pitchFamily="34" charset="0"/>
                <a:ea typeface="ＭＳ Ｐゴシック" pitchFamily="34" charset="-128"/>
              </a:defRPr>
            </a:lvl2pPr>
            <a:lvl3pPr marL="1101738" indent="-220348" defTabSz="462118">
              <a:defRPr baseline="-25000">
                <a:solidFill>
                  <a:schemeClr val="tx1"/>
                </a:solidFill>
                <a:latin typeface="Arial" pitchFamily="34" charset="0"/>
                <a:ea typeface="ＭＳ Ｐゴシック" pitchFamily="34" charset="-128"/>
              </a:defRPr>
            </a:lvl3pPr>
            <a:lvl4pPr marL="1542433" indent="-220348" defTabSz="462118">
              <a:defRPr baseline="-25000">
                <a:solidFill>
                  <a:schemeClr val="tx1"/>
                </a:solidFill>
                <a:latin typeface="Arial" pitchFamily="34" charset="0"/>
                <a:ea typeface="ＭＳ Ｐゴシック" pitchFamily="34" charset="-128"/>
              </a:defRPr>
            </a:lvl4pPr>
            <a:lvl5pPr marL="1983128" indent="-220348" defTabSz="462118">
              <a:defRPr baseline="-25000">
                <a:solidFill>
                  <a:schemeClr val="tx1"/>
                </a:solidFill>
                <a:latin typeface="Arial" pitchFamily="34" charset="0"/>
                <a:ea typeface="ＭＳ Ｐゴシック" pitchFamily="34" charset="-128"/>
              </a:defRPr>
            </a:lvl5pPr>
            <a:lvl6pPr marL="2423823" indent="-220348" defTabSz="462118" fontAlgn="base">
              <a:spcBef>
                <a:spcPct val="0"/>
              </a:spcBef>
              <a:spcAft>
                <a:spcPct val="0"/>
              </a:spcAft>
              <a:defRPr baseline="-25000">
                <a:solidFill>
                  <a:schemeClr val="tx1"/>
                </a:solidFill>
                <a:latin typeface="Arial" pitchFamily="34" charset="0"/>
                <a:ea typeface="ＭＳ Ｐゴシック" pitchFamily="34" charset="-128"/>
              </a:defRPr>
            </a:lvl6pPr>
            <a:lvl7pPr marL="2864518" indent="-220348" defTabSz="462118" fontAlgn="base">
              <a:spcBef>
                <a:spcPct val="0"/>
              </a:spcBef>
              <a:spcAft>
                <a:spcPct val="0"/>
              </a:spcAft>
              <a:defRPr baseline="-25000">
                <a:solidFill>
                  <a:schemeClr val="tx1"/>
                </a:solidFill>
                <a:latin typeface="Arial" pitchFamily="34" charset="0"/>
                <a:ea typeface="ＭＳ Ｐゴシック" pitchFamily="34" charset="-128"/>
              </a:defRPr>
            </a:lvl7pPr>
            <a:lvl8pPr marL="3305213" indent="-220348" defTabSz="462118" fontAlgn="base">
              <a:spcBef>
                <a:spcPct val="0"/>
              </a:spcBef>
              <a:spcAft>
                <a:spcPct val="0"/>
              </a:spcAft>
              <a:defRPr baseline="-25000">
                <a:solidFill>
                  <a:schemeClr val="tx1"/>
                </a:solidFill>
                <a:latin typeface="Arial" pitchFamily="34" charset="0"/>
                <a:ea typeface="ＭＳ Ｐゴシック" pitchFamily="34" charset="-128"/>
              </a:defRPr>
            </a:lvl8pPr>
            <a:lvl9pPr marL="3745908" indent="-220348" defTabSz="462118" fontAlgn="base">
              <a:spcBef>
                <a:spcPct val="0"/>
              </a:spcBef>
              <a:spcAft>
                <a:spcPct val="0"/>
              </a:spcAft>
              <a:defRPr baseline="-25000">
                <a:solidFill>
                  <a:schemeClr val="tx1"/>
                </a:solidFill>
                <a:latin typeface="Arial" pitchFamily="34" charset="0"/>
                <a:ea typeface="ＭＳ Ｐゴシック" pitchFamily="34" charset="-128"/>
              </a:defRPr>
            </a:lvl9pPr>
          </a:lstStyle>
          <a:p>
            <a:fld id="{F8F441F1-53F0-4E66-AE46-38D988F009B0}" type="slidenum">
              <a:rPr lang="en-US" smtClean="0"/>
              <a:pPr/>
              <a:t>19</a:t>
            </a:fld>
            <a:endParaRPr lang="en-US" dirty="0" smtClean="0"/>
          </a:p>
        </p:txBody>
      </p:sp>
      <p:sp>
        <p:nvSpPr>
          <p:cNvPr id="34819" name="Notes Placeholder 4"/>
          <p:cNvSpPr>
            <a:spLocks noGrp="1"/>
          </p:cNvSpPr>
          <p:nvPr>
            <p:ph type="body"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latin typeface="Calibri" pitchFamily="34" charset="0"/>
              <a:ea typeface="ＭＳ Ｐゴシック" pitchFamily="34" charset="-128"/>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lide Image Placeholder 1"/>
          <p:cNvSpPr>
            <a:spLocks noGrp="1" noRot="1" noChangeAspect="1"/>
          </p:cNvSpPr>
          <p:nvPr>
            <p:ph type="sldImg"/>
          </p:nvPr>
        </p:nvSpPr>
        <p:spPr>
          <a:ln/>
        </p:spPr>
      </p:sp>
      <p:sp>
        <p:nvSpPr>
          <p:cNvPr id="3686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62118">
              <a:defRPr baseline="-25000">
                <a:solidFill>
                  <a:schemeClr val="tx1"/>
                </a:solidFill>
                <a:latin typeface="Arial" pitchFamily="34" charset="0"/>
                <a:ea typeface="ＭＳ Ｐゴシック" pitchFamily="34" charset="-128"/>
              </a:defRPr>
            </a:lvl1pPr>
            <a:lvl2pPr marL="716130" indent="-275434" defTabSz="462118">
              <a:defRPr baseline="-25000">
                <a:solidFill>
                  <a:schemeClr val="tx1"/>
                </a:solidFill>
                <a:latin typeface="Arial" pitchFamily="34" charset="0"/>
                <a:ea typeface="ＭＳ Ｐゴシック" pitchFamily="34" charset="-128"/>
              </a:defRPr>
            </a:lvl2pPr>
            <a:lvl3pPr marL="1101738" indent="-220348" defTabSz="462118">
              <a:defRPr baseline="-25000">
                <a:solidFill>
                  <a:schemeClr val="tx1"/>
                </a:solidFill>
                <a:latin typeface="Arial" pitchFamily="34" charset="0"/>
                <a:ea typeface="ＭＳ Ｐゴシック" pitchFamily="34" charset="-128"/>
              </a:defRPr>
            </a:lvl3pPr>
            <a:lvl4pPr marL="1542433" indent="-220348" defTabSz="462118">
              <a:defRPr baseline="-25000">
                <a:solidFill>
                  <a:schemeClr val="tx1"/>
                </a:solidFill>
                <a:latin typeface="Arial" pitchFamily="34" charset="0"/>
                <a:ea typeface="ＭＳ Ｐゴシック" pitchFamily="34" charset="-128"/>
              </a:defRPr>
            </a:lvl4pPr>
            <a:lvl5pPr marL="1983128" indent="-220348" defTabSz="462118">
              <a:defRPr baseline="-25000">
                <a:solidFill>
                  <a:schemeClr val="tx1"/>
                </a:solidFill>
                <a:latin typeface="Arial" pitchFamily="34" charset="0"/>
                <a:ea typeface="ＭＳ Ｐゴシック" pitchFamily="34" charset="-128"/>
              </a:defRPr>
            </a:lvl5pPr>
            <a:lvl6pPr marL="2423823" indent="-220348" defTabSz="462118" fontAlgn="base">
              <a:spcBef>
                <a:spcPct val="0"/>
              </a:spcBef>
              <a:spcAft>
                <a:spcPct val="0"/>
              </a:spcAft>
              <a:defRPr baseline="-25000">
                <a:solidFill>
                  <a:schemeClr val="tx1"/>
                </a:solidFill>
                <a:latin typeface="Arial" pitchFamily="34" charset="0"/>
                <a:ea typeface="ＭＳ Ｐゴシック" pitchFamily="34" charset="-128"/>
              </a:defRPr>
            </a:lvl6pPr>
            <a:lvl7pPr marL="2864518" indent="-220348" defTabSz="462118" fontAlgn="base">
              <a:spcBef>
                <a:spcPct val="0"/>
              </a:spcBef>
              <a:spcAft>
                <a:spcPct val="0"/>
              </a:spcAft>
              <a:defRPr baseline="-25000">
                <a:solidFill>
                  <a:schemeClr val="tx1"/>
                </a:solidFill>
                <a:latin typeface="Arial" pitchFamily="34" charset="0"/>
                <a:ea typeface="ＭＳ Ｐゴシック" pitchFamily="34" charset="-128"/>
              </a:defRPr>
            </a:lvl7pPr>
            <a:lvl8pPr marL="3305213" indent="-220348" defTabSz="462118" fontAlgn="base">
              <a:spcBef>
                <a:spcPct val="0"/>
              </a:spcBef>
              <a:spcAft>
                <a:spcPct val="0"/>
              </a:spcAft>
              <a:defRPr baseline="-25000">
                <a:solidFill>
                  <a:schemeClr val="tx1"/>
                </a:solidFill>
                <a:latin typeface="Arial" pitchFamily="34" charset="0"/>
                <a:ea typeface="ＭＳ Ｐゴシック" pitchFamily="34" charset="-128"/>
              </a:defRPr>
            </a:lvl8pPr>
            <a:lvl9pPr marL="3745908" indent="-220348" defTabSz="462118" fontAlgn="base">
              <a:spcBef>
                <a:spcPct val="0"/>
              </a:spcBef>
              <a:spcAft>
                <a:spcPct val="0"/>
              </a:spcAft>
              <a:defRPr baseline="-25000">
                <a:solidFill>
                  <a:schemeClr val="tx1"/>
                </a:solidFill>
                <a:latin typeface="Arial" pitchFamily="34" charset="0"/>
                <a:ea typeface="ＭＳ Ｐゴシック" pitchFamily="34" charset="-128"/>
              </a:defRPr>
            </a:lvl9pPr>
          </a:lstStyle>
          <a:p>
            <a:fld id="{F5BBCEA7-8677-44F8-A5F0-CB7585EA8275}" type="slidenum">
              <a:rPr lang="en-US" smtClean="0"/>
              <a:pPr/>
              <a:t>20</a:t>
            </a:fld>
            <a:endParaRPr lang="en-US" dirty="0" smtClean="0"/>
          </a:p>
        </p:txBody>
      </p:sp>
      <p:sp>
        <p:nvSpPr>
          <p:cNvPr id="36867" name="Notes Placeholder 4"/>
          <p:cNvSpPr>
            <a:spLocks noGrp="1"/>
          </p:cNvSpPr>
          <p:nvPr>
            <p:ph type="body"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latin typeface="Calibri" pitchFamily="34" charset="0"/>
              <a:ea typeface="ＭＳ Ｐゴシック" pitchFamily="34"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Slide Image Placeholder 1"/>
          <p:cNvSpPr>
            <a:spLocks noGrp="1" noRot="1" noChangeAspect="1" noTextEdit="1"/>
          </p:cNvSpPr>
          <p:nvPr>
            <p:ph type="sldImg"/>
          </p:nvPr>
        </p:nvSpPr>
        <p:spPr bwMode="auto">
          <a:noFill/>
          <a:ln>
            <a:solidFill>
              <a:srgbClr val="000000"/>
            </a:solidFill>
            <a:miter lim="800000"/>
            <a:headEnd/>
            <a:tailEnd/>
          </a:ln>
        </p:spPr>
      </p:sp>
      <p:sp>
        <p:nvSpPr>
          <p:cNvPr id="4505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dirty="0" smtClean="0"/>
              <a:t>NOTES</a:t>
            </a:r>
          </a:p>
        </p:txBody>
      </p:sp>
      <p:sp>
        <p:nvSpPr>
          <p:cNvPr id="2150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445D720-13F2-4156-9AAD-5DAD548D82FF}" type="slidenum">
              <a:rPr lang="en-US"/>
              <a:pPr fontAlgn="base">
                <a:spcBef>
                  <a:spcPct val="0"/>
                </a:spcBef>
                <a:spcAft>
                  <a:spcPct val="0"/>
                </a:spcAft>
                <a:defRPr/>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lide Image Placeholder 1"/>
          <p:cNvSpPr>
            <a:spLocks noGrp="1" noRot="1" noChangeAspect="1"/>
          </p:cNvSpPr>
          <p:nvPr>
            <p:ph type="sldImg"/>
          </p:nvPr>
        </p:nvSpPr>
        <p:spPr>
          <a:ln/>
        </p:spPr>
      </p:sp>
      <p:sp>
        <p:nvSpPr>
          <p:cNvPr id="3891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62118">
              <a:defRPr baseline="-25000">
                <a:solidFill>
                  <a:schemeClr val="tx1"/>
                </a:solidFill>
                <a:latin typeface="Arial" pitchFamily="34" charset="0"/>
                <a:ea typeface="ＭＳ Ｐゴシック" pitchFamily="34" charset="-128"/>
              </a:defRPr>
            </a:lvl1pPr>
            <a:lvl2pPr marL="716130" indent="-275434" defTabSz="462118">
              <a:defRPr baseline="-25000">
                <a:solidFill>
                  <a:schemeClr val="tx1"/>
                </a:solidFill>
                <a:latin typeface="Arial" pitchFamily="34" charset="0"/>
                <a:ea typeface="ＭＳ Ｐゴシック" pitchFamily="34" charset="-128"/>
              </a:defRPr>
            </a:lvl2pPr>
            <a:lvl3pPr marL="1101738" indent="-220348" defTabSz="462118">
              <a:defRPr baseline="-25000">
                <a:solidFill>
                  <a:schemeClr val="tx1"/>
                </a:solidFill>
                <a:latin typeface="Arial" pitchFamily="34" charset="0"/>
                <a:ea typeface="ＭＳ Ｐゴシック" pitchFamily="34" charset="-128"/>
              </a:defRPr>
            </a:lvl3pPr>
            <a:lvl4pPr marL="1542433" indent="-220348" defTabSz="462118">
              <a:defRPr baseline="-25000">
                <a:solidFill>
                  <a:schemeClr val="tx1"/>
                </a:solidFill>
                <a:latin typeface="Arial" pitchFamily="34" charset="0"/>
                <a:ea typeface="ＭＳ Ｐゴシック" pitchFamily="34" charset="-128"/>
              </a:defRPr>
            </a:lvl4pPr>
            <a:lvl5pPr marL="1983128" indent="-220348" defTabSz="462118">
              <a:defRPr baseline="-25000">
                <a:solidFill>
                  <a:schemeClr val="tx1"/>
                </a:solidFill>
                <a:latin typeface="Arial" pitchFamily="34" charset="0"/>
                <a:ea typeface="ＭＳ Ｐゴシック" pitchFamily="34" charset="-128"/>
              </a:defRPr>
            </a:lvl5pPr>
            <a:lvl6pPr marL="2423823" indent="-220348" defTabSz="462118" fontAlgn="base">
              <a:spcBef>
                <a:spcPct val="0"/>
              </a:spcBef>
              <a:spcAft>
                <a:spcPct val="0"/>
              </a:spcAft>
              <a:defRPr baseline="-25000">
                <a:solidFill>
                  <a:schemeClr val="tx1"/>
                </a:solidFill>
                <a:latin typeface="Arial" pitchFamily="34" charset="0"/>
                <a:ea typeface="ＭＳ Ｐゴシック" pitchFamily="34" charset="-128"/>
              </a:defRPr>
            </a:lvl6pPr>
            <a:lvl7pPr marL="2864518" indent="-220348" defTabSz="462118" fontAlgn="base">
              <a:spcBef>
                <a:spcPct val="0"/>
              </a:spcBef>
              <a:spcAft>
                <a:spcPct val="0"/>
              </a:spcAft>
              <a:defRPr baseline="-25000">
                <a:solidFill>
                  <a:schemeClr val="tx1"/>
                </a:solidFill>
                <a:latin typeface="Arial" pitchFamily="34" charset="0"/>
                <a:ea typeface="ＭＳ Ｐゴシック" pitchFamily="34" charset="-128"/>
              </a:defRPr>
            </a:lvl7pPr>
            <a:lvl8pPr marL="3305213" indent="-220348" defTabSz="462118" fontAlgn="base">
              <a:spcBef>
                <a:spcPct val="0"/>
              </a:spcBef>
              <a:spcAft>
                <a:spcPct val="0"/>
              </a:spcAft>
              <a:defRPr baseline="-25000">
                <a:solidFill>
                  <a:schemeClr val="tx1"/>
                </a:solidFill>
                <a:latin typeface="Arial" pitchFamily="34" charset="0"/>
                <a:ea typeface="ＭＳ Ｐゴシック" pitchFamily="34" charset="-128"/>
              </a:defRPr>
            </a:lvl8pPr>
            <a:lvl9pPr marL="3745908" indent="-220348" defTabSz="462118" fontAlgn="base">
              <a:spcBef>
                <a:spcPct val="0"/>
              </a:spcBef>
              <a:spcAft>
                <a:spcPct val="0"/>
              </a:spcAft>
              <a:defRPr baseline="-25000">
                <a:solidFill>
                  <a:schemeClr val="tx1"/>
                </a:solidFill>
                <a:latin typeface="Arial" pitchFamily="34" charset="0"/>
                <a:ea typeface="ＭＳ Ｐゴシック" pitchFamily="34" charset="-128"/>
              </a:defRPr>
            </a:lvl9pPr>
          </a:lstStyle>
          <a:p>
            <a:fld id="{EFDAA36A-0771-4910-9C51-628AE748B014}" type="slidenum">
              <a:rPr lang="en-US" smtClean="0"/>
              <a:pPr/>
              <a:t>21</a:t>
            </a:fld>
            <a:endParaRPr lang="en-US" dirty="0" smtClean="0"/>
          </a:p>
        </p:txBody>
      </p:sp>
      <p:sp>
        <p:nvSpPr>
          <p:cNvPr id="38915" name="Notes Placeholder 4"/>
          <p:cNvSpPr>
            <a:spLocks noGrp="1"/>
          </p:cNvSpPr>
          <p:nvPr>
            <p:ph type="body"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latin typeface="Calibri" pitchFamily="34" charset="0"/>
              <a:ea typeface="ＭＳ Ｐゴシック" pitchFamily="34" charset="-128"/>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lide Image Placeholder 1"/>
          <p:cNvSpPr>
            <a:spLocks noGrp="1" noRot="1" noChangeAspect="1"/>
          </p:cNvSpPr>
          <p:nvPr>
            <p:ph type="sldImg"/>
          </p:nvPr>
        </p:nvSpPr>
        <p:spPr>
          <a:ln/>
        </p:spPr>
      </p:sp>
      <p:sp>
        <p:nvSpPr>
          <p:cNvPr id="40962"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latin typeface="Calibri" pitchFamily="34" charset="0"/>
              <a:ea typeface="ＭＳ Ｐゴシック" pitchFamily="34" charset="-128"/>
            </a:endParaRPr>
          </a:p>
        </p:txBody>
      </p:sp>
      <p:sp>
        <p:nvSpPr>
          <p:cNvPr id="40963"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62118">
              <a:defRPr baseline="-25000">
                <a:solidFill>
                  <a:schemeClr val="tx1"/>
                </a:solidFill>
                <a:latin typeface="Arial" pitchFamily="34" charset="0"/>
                <a:ea typeface="ＭＳ Ｐゴシック" pitchFamily="34" charset="-128"/>
              </a:defRPr>
            </a:lvl1pPr>
            <a:lvl2pPr marL="716130" indent="-275434" defTabSz="462118">
              <a:defRPr baseline="-25000">
                <a:solidFill>
                  <a:schemeClr val="tx1"/>
                </a:solidFill>
                <a:latin typeface="Arial" pitchFamily="34" charset="0"/>
                <a:ea typeface="ＭＳ Ｐゴシック" pitchFamily="34" charset="-128"/>
              </a:defRPr>
            </a:lvl2pPr>
            <a:lvl3pPr marL="1101738" indent="-220348" defTabSz="462118">
              <a:defRPr baseline="-25000">
                <a:solidFill>
                  <a:schemeClr val="tx1"/>
                </a:solidFill>
                <a:latin typeface="Arial" pitchFamily="34" charset="0"/>
                <a:ea typeface="ＭＳ Ｐゴシック" pitchFamily="34" charset="-128"/>
              </a:defRPr>
            </a:lvl3pPr>
            <a:lvl4pPr marL="1542433" indent="-220348" defTabSz="462118">
              <a:defRPr baseline="-25000">
                <a:solidFill>
                  <a:schemeClr val="tx1"/>
                </a:solidFill>
                <a:latin typeface="Arial" pitchFamily="34" charset="0"/>
                <a:ea typeface="ＭＳ Ｐゴシック" pitchFamily="34" charset="-128"/>
              </a:defRPr>
            </a:lvl4pPr>
            <a:lvl5pPr marL="1983128" indent="-220348" defTabSz="462118">
              <a:defRPr baseline="-25000">
                <a:solidFill>
                  <a:schemeClr val="tx1"/>
                </a:solidFill>
                <a:latin typeface="Arial" pitchFamily="34" charset="0"/>
                <a:ea typeface="ＭＳ Ｐゴシック" pitchFamily="34" charset="-128"/>
              </a:defRPr>
            </a:lvl5pPr>
            <a:lvl6pPr marL="2423823" indent="-220348" defTabSz="462118" fontAlgn="base">
              <a:spcBef>
                <a:spcPct val="0"/>
              </a:spcBef>
              <a:spcAft>
                <a:spcPct val="0"/>
              </a:spcAft>
              <a:defRPr baseline="-25000">
                <a:solidFill>
                  <a:schemeClr val="tx1"/>
                </a:solidFill>
                <a:latin typeface="Arial" pitchFamily="34" charset="0"/>
                <a:ea typeface="ＭＳ Ｐゴシック" pitchFamily="34" charset="-128"/>
              </a:defRPr>
            </a:lvl6pPr>
            <a:lvl7pPr marL="2864518" indent="-220348" defTabSz="462118" fontAlgn="base">
              <a:spcBef>
                <a:spcPct val="0"/>
              </a:spcBef>
              <a:spcAft>
                <a:spcPct val="0"/>
              </a:spcAft>
              <a:defRPr baseline="-25000">
                <a:solidFill>
                  <a:schemeClr val="tx1"/>
                </a:solidFill>
                <a:latin typeface="Arial" pitchFamily="34" charset="0"/>
                <a:ea typeface="ＭＳ Ｐゴシック" pitchFamily="34" charset="-128"/>
              </a:defRPr>
            </a:lvl7pPr>
            <a:lvl8pPr marL="3305213" indent="-220348" defTabSz="462118" fontAlgn="base">
              <a:spcBef>
                <a:spcPct val="0"/>
              </a:spcBef>
              <a:spcAft>
                <a:spcPct val="0"/>
              </a:spcAft>
              <a:defRPr baseline="-25000">
                <a:solidFill>
                  <a:schemeClr val="tx1"/>
                </a:solidFill>
                <a:latin typeface="Arial" pitchFamily="34" charset="0"/>
                <a:ea typeface="ＭＳ Ｐゴシック" pitchFamily="34" charset="-128"/>
              </a:defRPr>
            </a:lvl8pPr>
            <a:lvl9pPr marL="3745908" indent="-220348" defTabSz="462118" fontAlgn="base">
              <a:spcBef>
                <a:spcPct val="0"/>
              </a:spcBef>
              <a:spcAft>
                <a:spcPct val="0"/>
              </a:spcAft>
              <a:defRPr baseline="-25000">
                <a:solidFill>
                  <a:schemeClr val="tx1"/>
                </a:solidFill>
                <a:latin typeface="Arial" pitchFamily="34" charset="0"/>
                <a:ea typeface="ＭＳ Ｐゴシック" pitchFamily="34" charset="-128"/>
              </a:defRPr>
            </a:lvl9pPr>
          </a:lstStyle>
          <a:p>
            <a:fld id="{40AF28DB-81A0-4413-B60F-ED87B130E922}" type="slidenum">
              <a:rPr lang="en-US" smtClean="0"/>
              <a:pPr/>
              <a:t>22</a:t>
            </a:fld>
            <a:endParaRPr lang="en-US" dirty="0"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lide Image Placeholder 1"/>
          <p:cNvSpPr>
            <a:spLocks noGrp="1" noRot="1" noChangeAspect="1"/>
          </p:cNvSpPr>
          <p:nvPr>
            <p:ph type="sldImg"/>
          </p:nvPr>
        </p:nvSpPr>
        <p:spPr>
          <a:ln/>
        </p:spPr>
      </p:sp>
      <p:sp>
        <p:nvSpPr>
          <p:cNvPr id="40962"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latin typeface="Calibri" pitchFamily="34" charset="0"/>
              <a:ea typeface="ＭＳ Ｐゴシック" pitchFamily="34" charset="-128"/>
            </a:endParaRPr>
          </a:p>
        </p:txBody>
      </p:sp>
      <p:sp>
        <p:nvSpPr>
          <p:cNvPr id="40963"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62118">
              <a:defRPr baseline="-25000">
                <a:solidFill>
                  <a:schemeClr val="tx1"/>
                </a:solidFill>
                <a:latin typeface="Arial" pitchFamily="34" charset="0"/>
                <a:ea typeface="ＭＳ Ｐゴシック" pitchFamily="34" charset="-128"/>
              </a:defRPr>
            </a:lvl1pPr>
            <a:lvl2pPr marL="716130" indent="-275434" defTabSz="462118">
              <a:defRPr baseline="-25000">
                <a:solidFill>
                  <a:schemeClr val="tx1"/>
                </a:solidFill>
                <a:latin typeface="Arial" pitchFamily="34" charset="0"/>
                <a:ea typeface="ＭＳ Ｐゴシック" pitchFamily="34" charset="-128"/>
              </a:defRPr>
            </a:lvl2pPr>
            <a:lvl3pPr marL="1101738" indent="-220348" defTabSz="462118">
              <a:defRPr baseline="-25000">
                <a:solidFill>
                  <a:schemeClr val="tx1"/>
                </a:solidFill>
                <a:latin typeface="Arial" pitchFamily="34" charset="0"/>
                <a:ea typeface="ＭＳ Ｐゴシック" pitchFamily="34" charset="-128"/>
              </a:defRPr>
            </a:lvl3pPr>
            <a:lvl4pPr marL="1542433" indent="-220348" defTabSz="462118">
              <a:defRPr baseline="-25000">
                <a:solidFill>
                  <a:schemeClr val="tx1"/>
                </a:solidFill>
                <a:latin typeface="Arial" pitchFamily="34" charset="0"/>
                <a:ea typeface="ＭＳ Ｐゴシック" pitchFamily="34" charset="-128"/>
              </a:defRPr>
            </a:lvl4pPr>
            <a:lvl5pPr marL="1983128" indent="-220348" defTabSz="462118">
              <a:defRPr baseline="-25000">
                <a:solidFill>
                  <a:schemeClr val="tx1"/>
                </a:solidFill>
                <a:latin typeface="Arial" pitchFamily="34" charset="0"/>
                <a:ea typeface="ＭＳ Ｐゴシック" pitchFamily="34" charset="-128"/>
              </a:defRPr>
            </a:lvl5pPr>
            <a:lvl6pPr marL="2423823" indent="-220348" defTabSz="462118" fontAlgn="base">
              <a:spcBef>
                <a:spcPct val="0"/>
              </a:spcBef>
              <a:spcAft>
                <a:spcPct val="0"/>
              </a:spcAft>
              <a:defRPr baseline="-25000">
                <a:solidFill>
                  <a:schemeClr val="tx1"/>
                </a:solidFill>
                <a:latin typeface="Arial" pitchFamily="34" charset="0"/>
                <a:ea typeface="ＭＳ Ｐゴシック" pitchFamily="34" charset="-128"/>
              </a:defRPr>
            </a:lvl6pPr>
            <a:lvl7pPr marL="2864518" indent="-220348" defTabSz="462118" fontAlgn="base">
              <a:spcBef>
                <a:spcPct val="0"/>
              </a:spcBef>
              <a:spcAft>
                <a:spcPct val="0"/>
              </a:spcAft>
              <a:defRPr baseline="-25000">
                <a:solidFill>
                  <a:schemeClr val="tx1"/>
                </a:solidFill>
                <a:latin typeface="Arial" pitchFamily="34" charset="0"/>
                <a:ea typeface="ＭＳ Ｐゴシック" pitchFamily="34" charset="-128"/>
              </a:defRPr>
            </a:lvl7pPr>
            <a:lvl8pPr marL="3305213" indent="-220348" defTabSz="462118" fontAlgn="base">
              <a:spcBef>
                <a:spcPct val="0"/>
              </a:spcBef>
              <a:spcAft>
                <a:spcPct val="0"/>
              </a:spcAft>
              <a:defRPr baseline="-25000">
                <a:solidFill>
                  <a:schemeClr val="tx1"/>
                </a:solidFill>
                <a:latin typeface="Arial" pitchFamily="34" charset="0"/>
                <a:ea typeface="ＭＳ Ｐゴシック" pitchFamily="34" charset="-128"/>
              </a:defRPr>
            </a:lvl8pPr>
            <a:lvl9pPr marL="3745908" indent="-220348" defTabSz="462118" fontAlgn="base">
              <a:spcBef>
                <a:spcPct val="0"/>
              </a:spcBef>
              <a:spcAft>
                <a:spcPct val="0"/>
              </a:spcAft>
              <a:defRPr baseline="-25000">
                <a:solidFill>
                  <a:schemeClr val="tx1"/>
                </a:solidFill>
                <a:latin typeface="Arial" pitchFamily="34" charset="0"/>
                <a:ea typeface="ＭＳ Ｐゴシック" pitchFamily="34" charset="-128"/>
              </a:defRPr>
            </a:lvl9pPr>
          </a:lstStyle>
          <a:p>
            <a:fld id="{40AF28DB-81A0-4413-B60F-ED87B130E922}" type="slidenum">
              <a:rPr lang="en-US" smtClean="0"/>
              <a:pPr/>
              <a:t>23</a:t>
            </a:fld>
            <a:endParaRPr lang="en-US" dirty="0"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Image Placeholder 1"/>
          <p:cNvSpPr>
            <a:spLocks noGrp="1" noRot="1" noChangeAspect="1"/>
          </p:cNvSpPr>
          <p:nvPr>
            <p:ph type="sldImg"/>
          </p:nvPr>
        </p:nvSpPr>
        <p:spPr>
          <a:ln/>
        </p:spPr>
      </p:sp>
      <p:sp>
        <p:nvSpPr>
          <p:cNvPr id="4301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62118">
              <a:defRPr baseline="-25000">
                <a:solidFill>
                  <a:schemeClr val="tx1"/>
                </a:solidFill>
                <a:latin typeface="Arial" pitchFamily="34" charset="0"/>
                <a:ea typeface="ＭＳ Ｐゴシック" pitchFamily="34" charset="-128"/>
              </a:defRPr>
            </a:lvl1pPr>
            <a:lvl2pPr marL="716130" indent="-275434" defTabSz="462118">
              <a:defRPr baseline="-25000">
                <a:solidFill>
                  <a:schemeClr val="tx1"/>
                </a:solidFill>
                <a:latin typeface="Arial" pitchFamily="34" charset="0"/>
                <a:ea typeface="ＭＳ Ｐゴシック" pitchFamily="34" charset="-128"/>
              </a:defRPr>
            </a:lvl2pPr>
            <a:lvl3pPr marL="1101738" indent="-220348" defTabSz="462118">
              <a:defRPr baseline="-25000">
                <a:solidFill>
                  <a:schemeClr val="tx1"/>
                </a:solidFill>
                <a:latin typeface="Arial" pitchFamily="34" charset="0"/>
                <a:ea typeface="ＭＳ Ｐゴシック" pitchFamily="34" charset="-128"/>
              </a:defRPr>
            </a:lvl3pPr>
            <a:lvl4pPr marL="1542433" indent="-220348" defTabSz="462118">
              <a:defRPr baseline="-25000">
                <a:solidFill>
                  <a:schemeClr val="tx1"/>
                </a:solidFill>
                <a:latin typeface="Arial" pitchFamily="34" charset="0"/>
                <a:ea typeface="ＭＳ Ｐゴシック" pitchFamily="34" charset="-128"/>
              </a:defRPr>
            </a:lvl4pPr>
            <a:lvl5pPr marL="1983128" indent="-220348" defTabSz="462118">
              <a:defRPr baseline="-25000">
                <a:solidFill>
                  <a:schemeClr val="tx1"/>
                </a:solidFill>
                <a:latin typeface="Arial" pitchFamily="34" charset="0"/>
                <a:ea typeface="ＭＳ Ｐゴシック" pitchFamily="34" charset="-128"/>
              </a:defRPr>
            </a:lvl5pPr>
            <a:lvl6pPr marL="2423823" indent="-220348" defTabSz="462118" fontAlgn="base">
              <a:spcBef>
                <a:spcPct val="0"/>
              </a:spcBef>
              <a:spcAft>
                <a:spcPct val="0"/>
              </a:spcAft>
              <a:defRPr baseline="-25000">
                <a:solidFill>
                  <a:schemeClr val="tx1"/>
                </a:solidFill>
                <a:latin typeface="Arial" pitchFamily="34" charset="0"/>
                <a:ea typeface="ＭＳ Ｐゴシック" pitchFamily="34" charset="-128"/>
              </a:defRPr>
            </a:lvl6pPr>
            <a:lvl7pPr marL="2864518" indent="-220348" defTabSz="462118" fontAlgn="base">
              <a:spcBef>
                <a:spcPct val="0"/>
              </a:spcBef>
              <a:spcAft>
                <a:spcPct val="0"/>
              </a:spcAft>
              <a:defRPr baseline="-25000">
                <a:solidFill>
                  <a:schemeClr val="tx1"/>
                </a:solidFill>
                <a:latin typeface="Arial" pitchFamily="34" charset="0"/>
                <a:ea typeface="ＭＳ Ｐゴシック" pitchFamily="34" charset="-128"/>
              </a:defRPr>
            </a:lvl7pPr>
            <a:lvl8pPr marL="3305213" indent="-220348" defTabSz="462118" fontAlgn="base">
              <a:spcBef>
                <a:spcPct val="0"/>
              </a:spcBef>
              <a:spcAft>
                <a:spcPct val="0"/>
              </a:spcAft>
              <a:defRPr baseline="-25000">
                <a:solidFill>
                  <a:schemeClr val="tx1"/>
                </a:solidFill>
                <a:latin typeface="Arial" pitchFamily="34" charset="0"/>
                <a:ea typeface="ＭＳ Ｐゴシック" pitchFamily="34" charset="-128"/>
              </a:defRPr>
            </a:lvl8pPr>
            <a:lvl9pPr marL="3745908" indent="-220348" defTabSz="462118" fontAlgn="base">
              <a:spcBef>
                <a:spcPct val="0"/>
              </a:spcBef>
              <a:spcAft>
                <a:spcPct val="0"/>
              </a:spcAft>
              <a:defRPr baseline="-25000">
                <a:solidFill>
                  <a:schemeClr val="tx1"/>
                </a:solidFill>
                <a:latin typeface="Arial" pitchFamily="34" charset="0"/>
                <a:ea typeface="ＭＳ Ｐゴシック" pitchFamily="34" charset="-128"/>
              </a:defRPr>
            </a:lvl9pPr>
          </a:lstStyle>
          <a:p>
            <a:fld id="{68D7C398-76DD-4255-8F08-61A6FB7D1090}" type="slidenum">
              <a:rPr lang="en-US" smtClean="0"/>
              <a:pPr/>
              <a:t>24</a:t>
            </a:fld>
            <a:endParaRPr lang="en-US" dirty="0" smtClean="0"/>
          </a:p>
        </p:txBody>
      </p:sp>
      <p:sp>
        <p:nvSpPr>
          <p:cNvPr id="43011" name="Notes Placeholder 4"/>
          <p:cNvSpPr>
            <a:spLocks noGrp="1"/>
          </p:cNvSpPr>
          <p:nvPr>
            <p:ph type="body"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latin typeface="Calibri" pitchFamily="34" charset="0"/>
              <a:ea typeface="ＭＳ Ｐゴシック" pitchFamily="34" charset="-128"/>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Image Placeholder 1"/>
          <p:cNvSpPr>
            <a:spLocks noGrp="1" noRot="1" noChangeAspect="1"/>
          </p:cNvSpPr>
          <p:nvPr>
            <p:ph type="sldImg"/>
          </p:nvPr>
        </p:nvSpPr>
        <p:spPr>
          <a:ln/>
        </p:spPr>
      </p:sp>
      <p:sp>
        <p:nvSpPr>
          <p:cNvPr id="4301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62118">
              <a:defRPr baseline="-25000">
                <a:solidFill>
                  <a:schemeClr val="tx1"/>
                </a:solidFill>
                <a:latin typeface="Arial" pitchFamily="34" charset="0"/>
                <a:ea typeface="ＭＳ Ｐゴシック" pitchFamily="34" charset="-128"/>
              </a:defRPr>
            </a:lvl1pPr>
            <a:lvl2pPr marL="716130" indent="-275434" defTabSz="462118">
              <a:defRPr baseline="-25000">
                <a:solidFill>
                  <a:schemeClr val="tx1"/>
                </a:solidFill>
                <a:latin typeface="Arial" pitchFamily="34" charset="0"/>
                <a:ea typeface="ＭＳ Ｐゴシック" pitchFamily="34" charset="-128"/>
              </a:defRPr>
            </a:lvl2pPr>
            <a:lvl3pPr marL="1101738" indent="-220348" defTabSz="462118">
              <a:defRPr baseline="-25000">
                <a:solidFill>
                  <a:schemeClr val="tx1"/>
                </a:solidFill>
                <a:latin typeface="Arial" pitchFamily="34" charset="0"/>
                <a:ea typeface="ＭＳ Ｐゴシック" pitchFamily="34" charset="-128"/>
              </a:defRPr>
            </a:lvl3pPr>
            <a:lvl4pPr marL="1542433" indent="-220348" defTabSz="462118">
              <a:defRPr baseline="-25000">
                <a:solidFill>
                  <a:schemeClr val="tx1"/>
                </a:solidFill>
                <a:latin typeface="Arial" pitchFamily="34" charset="0"/>
                <a:ea typeface="ＭＳ Ｐゴシック" pitchFamily="34" charset="-128"/>
              </a:defRPr>
            </a:lvl4pPr>
            <a:lvl5pPr marL="1983128" indent="-220348" defTabSz="462118">
              <a:defRPr baseline="-25000">
                <a:solidFill>
                  <a:schemeClr val="tx1"/>
                </a:solidFill>
                <a:latin typeface="Arial" pitchFamily="34" charset="0"/>
                <a:ea typeface="ＭＳ Ｐゴシック" pitchFamily="34" charset="-128"/>
              </a:defRPr>
            </a:lvl5pPr>
            <a:lvl6pPr marL="2423823" indent="-220348" defTabSz="462118" fontAlgn="base">
              <a:spcBef>
                <a:spcPct val="0"/>
              </a:spcBef>
              <a:spcAft>
                <a:spcPct val="0"/>
              </a:spcAft>
              <a:defRPr baseline="-25000">
                <a:solidFill>
                  <a:schemeClr val="tx1"/>
                </a:solidFill>
                <a:latin typeface="Arial" pitchFamily="34" charset="0"/>
                <a:ea typeface="ＭＳ Ｐゴシック" pitchFamily="34" charset="-128"/>
              </a:defRPr>
            </a:lvl6pPr>
            <a:lvl7pPr marL="2864518" indent="-220348" defTabSz="462118" fontAlgn="base">
              <a:spcBef>
                <a:spcPct val="0"/>
              </a:spcBef>
              <a:spcAft>
                <a:spcPct val="0"/>
              </a:spcAft>
              <a:defRPr baseline="-25000">
                <a:solidFill>
                  <a:schemeClr val="tx1"/>
                </a:solidFill>
                <a:latin typeface="Arial" pitchFamily="34" charset="0"/>
                <a:ea typeface="ＭＳ Ｐゴシック" pitchFamily="34" charset="-128"/>
              </a:defRPr>
            </a:lvl7pPr>
            <a:lvl8pPr marL="3305213" indent="-220348" defTabSz="462118" fontAlgn="base">
              <a:spcBef>
                <a:spcPct val="0"/>
              </a:spcBef>
              <a:spcAft>
                <a:spcPct val="0"/>
              </a:spcAft>
              <a:defRPr baseline="-25000">
                <a:solidFill>
                  <a:schemeClr val="tx1"/>
                </a:solidFill>
                <a:latin typeface="Arial" pitchFamily="34" charset="0"/>
                <a:ea typeface="ＭＳ Ｐゴシック" pitchFamily="34" charset="-128"/>
              </a:defRPr>
            </a:lvl8pPr>
            <a:lvl9pPr marL="3745908" indent="-220348" defTabSz="462118" fontAlgn="base">
              <a:spcBef>
                <a:spcPct val="0"/>
              </a:spcBef>
              <a:spcAft>
                <a:spcPct val="0"/>
              </a:spcAft>
              <a:defRPr baseline="-25000">
                <a:solidFill>
                  <a:schemeClr val="tx1"/>
                </a:solidFill>
                <a:latin typeface="Arial" pitchFamily="34" charset="0"/>
                <a:ea typeface="ＭＳ Ｐゴシック" pitchFamily="34" charset="-128"/>
              </a:defRPr>
            </a:lvl9pPr>
          </a:lstStyle>
          <a:p>
            <a:fld id="{68D7C398-76DD-4255-8F08-61A6FB7D1090}" type="slidenum">
              <a:rPr lang="en-US" smtClean="0"/>
              <a:pPr/>
              <a:t>25</a:t>
            </a:fld>
            <a:endParaRPr lang="en-US" dirty="0" smtClean="0"/>
          </a:p>
        </p:txBody>
      </p:sp>
      <p:sp>
        <p:nvSpPr>
          <p:cNvPr id="43011" name="Notes Placeholder 4"/>
          <p:cNvSpPr>
            <a:spLocks noGrp="1"/>
          </p:cNvSpPr>
          <p:nvPr>
            <p:ph type="body"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latin typeface="Calibri" pitchFamily="34" charset="0"/>
              <a:ea typeface="ＭＳ Ｐゴシック" pitchFamily="34" charset="-128"/>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Slide Image Placeholder 1"/>
          <p:cNvSpPr>
            <a:spLocks noGrp="1" noRot="1" noChangeAspect="1"/>
          </p:cNvSpPr>
          <p:nvPr>
            <p:ph type="sldImg"/>
          </p:nvPr>
        </p:nvSpPr>
        <p:spPr>
          <a:ln/>
        </p:spPr>
      </p:sp>
      <p:sp>
        <p:nvSpPr>
          <p:cNvPr id="4505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62118">
              <a:defRPr baseline="-25000">
                <a:solidFill>
                  <a:schemeClr val="tx1"/>
                </a:solidFill>
                <a:latin typeface="Arial" pitchFamily="34" charset="0"/>
                <a:ea typeface="ＭＳ Ｐゴシック" pitchFamily="34" charset="-128"/>
              </a:defRPr>
            </a:lvl1pPr>
            <a:lvl2pPr marL="716130" indent="-275434" defTabSz="462118">
              <a:defRPr baseline="-25000">
                <a:solidFill>
                  <a:schemeClr val="tx1"/>
                </a:solidFill>
                <a:latin typeface="Arial" pitchFamily="34" charset="0"/>
                <a:ea typeface="ＭＳ Ｐゴシック" pitchFamily="34" charset="-128"/>
              </a:defRPr>
            </a:lvl2pPr>
            <a:lvl3pPr marL="1101738" indent="-220348" defTabSz="462118">
              <a:defRPr baseline="-25000">
                <a:solidFill>
                  <a:schemeClr val="tx1"/>
                </a:solidFill>
                <a:latin typeface="Arial" pitchFamily="34" charset="0"/>
                <a:ea typeface="ＭＳ Ｐゴシック" pitchFamily="34" charset="-128"/>
              </a:defRPr>
            </a:lvl3pPr>
            <a:lvl4pPr marL="1542433" indent="-220348" defTabSz="462118">
              <a:defRPr baseline="-25000">
                <a:solidFill>
                  <a:schemeClr val="tx1"/>
                </a:solidFill>
                <a:latin typeface="Arial" pitchFamily="34" charset="0"/>
                <a:ea typeface="ＭＳ Ｐゴシック" pitchFamily="34" charset="-128"/>
              </a:defRPr>
            </a:lvl4pPr>
            <a:lvl5pPr marL="1983128" indent="-220348" defTabSz="462118">
              <a:defRPr baseline="-25000">
                <a:solidFill>
                  <a:schemeClr val="tx1"/>
                </a:solidFill>
                <a:latin typeface="Arial" pitchFamily="34" charset="0"/>
                <a:ea typeface="ＭＳ Ｐゴシック" pitchFamily="34" charset="-128"/>
              </a:defRPr>
            </a:lvl5pPr>
            <a:lvl6pPr marL="2423823" indent="-220348" defTabSz="462118" fontAlgn="base">
              <a:spcBef>
                <a:spcPct val="0"/>
              </a:spcBef>
              <a:spcAft>
                <a:spcPct val="0"/>
              </a:spcAft>
              <a:defRPr baseline="-25000">
                <a:solidFill>
                  <a:schemeClr val="tx1"/>
                </a:solidFill>
                <a:latin typeface="Arial" pitchFamily="34" charset="0"/>
                <a:ea typeface="ＭＳ Ｐゴシック" pitchFamily="34" charset="-128"/>
              </a:defRPr>
            </a:lvl6pPr>
            <a:lvl7pPr marL="2864518" indent="-220348" defTabSz="462118" fontAlgn="base">
              <a:spcBef>
                <a:spcPct val="0"/>
              </a:spcBef>
              <a:spcAft>
                <a:spcPct val="0"/>
              </a:spcAft>
              <a:defRPr baseline="-25000">
                <a:solidFill>
                  <a:schemeClr val="tx1"/>
                </a:solidFill>
                <a:latin typeface="Arial" pitchFamily="34" charset="0"/>
                <a:ea typeface="ＭＳ Ｐゴシック" pitchFamily="34" charset="-128"/>
              </a:defRPr>
            </a:lvl7pPr>
            <a:lvl8pPr marL="3305213" indent="-220348" defTabSz="462118" fontAlgn="base">
              <a:spcBef>
                <a:spcPct val="0"/>
              </a:spcBef>
              <a:spcAft>
                <a:spcPct val="0"/>
              </a:spcAft>
              <a:defRPr baseline="-25000">
                <a:solidFill>
                  <a:schemeClr val="tx1"/>
                </a:solidFill>
                <a:latin typeface="Arial" pitchFamily="34" charset="0"/>
                <a:ea typeface="ＭＳ Ｐゴシック" pitchFamily="34" charset="-128"/>
              </a:defRPr>
            </a:lvl8pPr>
            <a:lvl9pPr marL="3745908" indent="-220348" defTabSz="462118" fontAlgn="base">
              <a:spcBef>
                <a:spcPct val="0"/>
              </a:spcBef>
              <a:spcAft>
                <a:spcPct val="0"/>
              </a:spcAft>
              <a:defRPr baseline="-25000">
                <a:solidFill>
                  <a:schemeClr val="tx1"/>
                </a:solidFill>
                <a:latin typeface="Arial" pitchFamily="34" charset="0"/>
                <a:ea typeface="ＭＳ Ｐゴシック" pitchFamily="34" charset="-128"/>
              </a:defRPr>
            </a:lvl9pPr>
          </a:lstStyle>
          <a:p>
            <a:fld id="{487D3FF0-98C2-4DB0-B620-13EFE9CC5482}" type="slidenum">
              <a:rPr lang="en-US" smtClean="0"/>
              <a:pPr/>
              <a:t>26</a:t>
            </a:fld>
            <a:endParaRPr lang="en-US" dirty="0" smtClean="0"/>
          </a:p>
        </p:txBody>
      </p:sp>
      <p:sp>
        <p:nvSpPr>
          <p:cNvPr id="45059" name="Notes Placeholder 4"/>
          <p:cNvSpPr>
            <a:spLocks noGrp="1"/>
          </p:cNvSpPr>
          <p:nvPr>
            <p:ph type="body"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latin typeface="Calibri" pitchFamily="34" charset="0"/>
              <a:ea typeface="ＭＳ Ｐゴシック" pitchFamily="34" charset="-128"/>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Slide Image Placeholder 1"/>
          <p:cNvSpPr>
            <a:spLocks noGrp="1" noRot="1" noChangeAspect="1"/>
          </p:cNvSpPr>
          <p:nvPr>
            <p:ph type="sldImg"/>
          </p:nvPr>
        </p:nvSpPr>
        <p:spPr>
          <a:ln/>
        </p:spPr>
      </p:sp>
      <p:sp>
        <p:nvSpPr>
          <p:cNvPr id="4710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62118">
              <a:defRPr baseline="-25000">
                <a:solidFill>
                  <a:schemeClr val="tx1"/>
                </a:solidFill>
                <a:latin typeface="Arial" pitchFamily="34" charset="0"/>
                <a:ea typeface="ＭＳ Ｐゴシック" pitchFamily="34" charset="-128"/>
              </a:defRPr>
            </a:lvl1pPr>
            <a:lvl2pPr marL="716130" indent="-275434" defTabSz="462118">
              <a:defRPr baseline="-25000">
                <a:solidFill>
                  <a:schemeClr val="tx1"/>
                </a:solidFill>
                <a:latin typeface="Arial" pitchFamily="34" charset="0"/>
                <a:ea typeface="ＭＳ Ｐゴシック" pitchFamily="34" charset="-128"/>
              </a:defRPr>
            </a:lvl2pPr>
            <a:lvl3pPr marL="1101738" indent="-220348" defTabSz="462118">
              <a:defRPr baseline="-25000">
                <a:solidFill>
                  <a:schemeClr val="tx1"/>
                </a:solidFill>
                <a:latin typeface="Arial" pitchFamily="34" charset="0"/>
                <a:ea typeface="ＭＳ Ｐゴシック" pitchFamily="34" charset="-128"/>
              </a:defRPr>
            </a:lvl3pPr>
            <a:lvl4pPr marL="1542433" indent="-220348" defTabSz="462118">
              <a:defRPr baseline="-25000">
                <a:solidFill>
                  <a:schemeClr val="tx1"/>
                </a:solidFill>
                <a:latin typeface="Arial" pitchFamily="34" charset="0"/>
                <a:ea typeface="ＭＳ Ｐゴシック" pitchFamily="34" charset="-128"/>
              </a:defRPr>
            </a:lvl4pPr>
            <a:lvl5pPr marL="1983128" indent="-220348" defTabSz="462118">
              <a:defRPr baseline="-25000">
                <a:solidFill>
                  <a:schemeClr val="tx1"/>
                </a:solidFill>
                <a:latin typeface="Arial" pitchFamily="34" charset="0"/>
                <a:ea typeface="ＭＳ Ｐゴシック" pitchFamily="34" charset="-128"/>
              </a:defRPr>
            </a:lvl5pPr>
            <a:lvl6pPr marL="2423823" indent="-220348" defTabSz="462118" fontAlgn="base">
              <a:spcBef>
                <a:spcPct val="0"/>
              </a:spcBef>
              <a:spcAft>
                <a:spcPct val="0"/>
              </a:spcAft>
              <a:defRPr baseline="-25000">
                <a:solidFill>
                  <a:schemeClr val="tx1"/>
                </a:solidFill>
                <a:latin typeface="Arial" pitchFamily="34" charset="0"/>
                <a:ea typeface="ＭＳ Ｐゴシック" pitchFamily="34" charset="-128"/>
              </a:defRPr>
            </a:lvl6pPr>
            <a:lvl7pPr marL="2864518" indent="-220348" defTabSz="462118" fontAlgn="base">
              <a:spcBef>
                <a:spcPct val="0"/>
              </a:spcBef>
              <a:spcAft>
                <a:spcPct val="0"/>
              </a:spcAft>
              <a:defRPr baseline="-25000">
                <a:solidFill>
                  <a:schemeClr val="tx1"/>
                </a:solidFill>
                <a:latin typeface="Arial" pitchFamily="34" charset="0"/>
                <a:ea typeface="ＭＳ Ｐゴシック" pitchFamily="34" charset="-128"/>
              </a:defRPr>
            </a:lvl7pPr>
            <a:lvl8pPr marL="3305213" indent="-220348" defTabSz="462118" fontAlgn="base">
              <a:spcBef>
                <a:spcPct val="0"/>
              </a:spcBef>
              <a:spcAft>
                <a:spcPct val="0"/>
              </a:spcAft>
              <a:defRPr baseline="-25000">
                <a:solidFill>
                  <a:schemeClr val="tx1"/>
                </a:solidFill>
                <a:latin typeface="Arial" pitchFamily="34" charset="0"/>
                <a:ea typeface="ＭＳ Ｐゴシック" pitchFamily="34" charset="-128"/>
              </a:defRPr>
            </a:lvl8pPr>
            <a:lvl9pPr marL="3745908" indent="-220348" defTabSz="462118" fontAlgn="base">
              <a:spcBef>
                <a:spcPct val="0"/>
              </a:spcBef>
              <a:spcAft>
                <a:spcPct val="0"/>
              </a:spcAft>
              <a:defRPr baseline="-25000">
                <a:solidFill>
                  <a:schemeClr val="tx1"/>
                </a:solidFill>
                <a:latin typeface="Arial" pitchFamily="34" charset="0"/>
                <a:ea typeface="ＭＳ Ｐゴシック" pitchFamily="34" charset="-128"/>
              </a:defRPr>
            </a:lvl9pPr>
          </a:lstStyle>
          <a:p>
            <a:fld id="{D49D778C-8584-4D08-9378-86531C138C85}" type="slidenum">
              <a:rPr lang="en-US" smtClean="0"/>
              <a:pPr/>
              <a:t>27</a:t>
            </a:fld>
            <a:endParaRPr lang="en-US" dirty="0" smtClean="0"/>
          </a:p>
        </p:txBody>
      </p:sp>
      <p:sp>
        <p:nvSpPr>
          <p:cNvPr id="47107" name="Notes Placeholder 4"/>
          <p:cNvSpPr>
            <a:spLocks noGrp="1"/>
          </p:cNvSpPr>
          <p:nvPr>
            <p:ph type="body"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latin typeface="Calibri" pitchFamily="34" charset="0"/>
              <a:ea typeface="ＭＳ Ｐゴシック" pitchFamily="34" charset="-128"/>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Slide Image Placeholder 1"/>
          <p:cNvSpPr>
            <a:spLocks noGrp="1" noRot="1" noChangeAspect="1"/>
          </p:cNvSpPr>
          <p:nvPr>
            <p:ph type="sldImg"/>
          </p:nvPr>
        </p:nvSpPr>
        <p:spPr>
          <a:ln/>
        </p:spPr>
      </p:sp>
      <p:sp>
        <p:nvSpPr>
          <p:cNvPr id="49154"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latin typeface="Calibri" pitchFamily="34" charset="0"/>
              <a:ea typeface="ＭＳ Ｐゴシック" pitchFamily="34" charset="-128"/>
            </a:endParaRPr>
          </a:p>
        </p:txBody>
      </p:sp>
      <p:sp>
        <p:nvSpPr>
          <p:cNvPr id="49155"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62118">
              <a:defRPr baseline="-25000">
                <a:solidFill>
                  <a:schemeClr val="tx1"/>
                </a:solidFill>
                <a:latin typeface="Arial" pitchFamily="34" charset="0"/>
                <a:ea typeface="ＭＳ Ｐゴシック" pitchFamily="34" charset="-128"/>
              </a:defRPr>
            </a:lvl1pPr>
            <a:lvl2pPr marL="716130" indent="-275434" defTabSz="462118">
              <a:defRPr baseline="-25000">
                <a:solidFill>
                  <a:schemeClr val="tx1"/>
                </a:solidFill>
                <a:latin typeface="Arial" pitchFamily="34" charset="0"/>
                <a:ea typeface="ＭＳ Ｐゴシック" pitchFamily="34" charset="-128"/>
              </a:defRPr>
            </a:lvl2pPr>
            <a:lvl3pPr marL="1101738" indent="-220348" defTabSz="462118">
              <a:defRPr baseline="-25000">
                <a:solidFill>
                  <a:schemeClr val="tx1"/>
                </a:solidFill>
                <a:latin typeface="Arial" pitchFamily="34" charset="0"/>
                <a:ea typeface="ＭＳ Ｐゴシック" pitchFamily="34" charset="-128"/>
              </a:defRPr>
            </a:lvl3pPr>
            <a:lvl4pPr marL="1542433" indent="-220348" defTabSz="462118">
              <a:defRPr baseline="-25000">
                <a:solidFill>
                  <a:schemeClr val="tx1"/>
                </a:solidFill>
                <a:latin typeface="Arial" pitchFamily="34" charset="0"/>
                <a:ea typeface="ＭＳ Ｐゴシック" pitchFamily="34" charset="-128"/>
              </a:defRPr>
            </a:lvl4pPr>
            <a:lvl5pPr marL="1983128" indent="-220348" defTabSz="462118">
              <a:defRPr baseline="-25000">
                <a:solidFill>
                  <a:schemeClr val="tx1"/>
                </a:solidFill>
                <a:latin typeface="Arial" pitchFamily="34" charset="0"/>
                <a:ea typeface="ＭＳ Ｐゴシック" pitchFamily="34" charset="-128"/>
              </a:defRPr>
            </a:lvl5pPr>
            <a:lvl6pPr marL="2423823" indent="-220348" defTabSz="462118" fontAlgn="base">
              <a:spcBef>
                <a:spcPct val="0"/>
              </a:spcBef>
              <a:spcAft>
                <a:spcPct val="0"/>
              </a:spcAft>
              <a:defRPr baseline="-25000">
                <a:solidFill>
                  <a:schemeClr val="tx1"/>
                </a:solidFill>
                <a:latin typeface="Arial" pitchFamily="34" charset="0"/>
                <a:ea typeface="ＭＳ Ｐゴシック" pitchFamily="34" charset="-128"/>
              </a:defRPr>
            </a:lvl6pPr>
            <a:lvl7pPr marL="2864518" indent="-220348" defTabSz="462118" fontAlgn="base">
              <a:spcBef>
                <a:spcPct val="0"/>
              </a:spcBef>
              <a:spcAft>
                <a:spcPct val="0"/>
              </a:spcAft>
              <a:defRPr baseline="-25000">
                <a:solidFill>
                  <a:schemeClr val="tx1"/>
                </a:solidFill>
                <a:latin typeface="Arial" pitchFamily="34" charset="0"/>
                <a:ea typeface="ＭＳ Ｐゴシック" pitchFamily="34" charset="-128"/>
              </a:defRPr>
            </a:lvl7pPr>
            <a:lvl8pPr marL="3305213" indent="-220348" defTabSz="462118" fontAlgn="base">
              <a:spcBef>
                <a:spcPct val="0"/>
              </a:spcBef>
              <a:spcAft>
                <a:spcPct val="0"/>
              </a:spcAft>
              <a:defRPr baseline="-25000">
                <a:solidFill>
                  <a:schemeClr val="tx1"/>
                </a:solidFill>
                <a:latin typeface="Arial" pitchFamily="34" charset="0"/>
                <a:ea typeface="ＭＳ Ｐゴシック" pitchFamily="34" charset="-128"/>
              </a:defRPr>
            </a:lvl8pPr>
            <a:lvl9pPr marL="3745908" indent="-220348" defTabSz="462118" fontAlgn="base">
              <a:spcBef>
                <a:spcPct val="0"/>
              </a:spcBef>
              <a:spcAft>
                <a:spcPct val="0"/>
              </a:spcAft>
              <a:defRPr baseline="-25000">
                <a:solidFill>
                  <a:schemeClr val="tx1"/>
                </a:solidFill>
                <a:latin typeface="Arial" pitchFamily="34" charset="0"/>
                <a:ea typeface="ＭＳ Ｐゴシック" pitchFamily="34" charset="-128"/>
              </a:defRPr>
            </a:lvl9pPr>
          </a:lstStyle>
          <a:p>
            <a:fld id="{BBC5A5A2-A53F-4E63-9FE9-2D235CE1F482}" type="slidenum">
              <a:rPr lang="en-US" smtClean="0"/>
              <a:pPr/>
              <a:t>28</a:t>
            </a:fld>
            <a:endParaRPr lang="en-US" dirty="0"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Slide Image Placeholder 1"/>
          <p:cNvSpPr>
            <a:spLocks noGrp="1" noRot="1" noChangeAspect="1"/>
          </p:cNvSpPr>
          <p:nvPr>
            <p:ph type="sldImg"/>
          </p:nvPr>
        </p:nvSpPr>
        <p:spPr>
          <a:ln/>
        </p:spPr>
      </p:sp>
      <p:sp>
        <p:nvSpPr>
          <p:cNvPr id="5120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62118">
              <a:defRPr baseline="-25000">
                <a:solidFill>
                  <a:schemeClr val="tx1"/>
                </a:solidFill>
                <a:latin typeface="Arial" pitchFamily="34" charset="0"/>
                <a:ea typeface="ＭＳ Ｐゴシック" pitchFamily="34" charset="-128"/>
              </a:defRPr>
            </a:lvl1pPr>
            <a:lvl2pPr marL="716130" indent="-275434" defTabSz="462118">
              <a:defRPr baseline="-25000">
                <a:solidFill>
                  <a:schemeClr val="tx1"/>
                </a:solidFill>
                <a:latin typeface="Arial" pitchFamily="34" charset="0"/>
                <a:ea typeface="ＭＳ Ｐゴシック" pitchFamily="34" charset="-128"/>
              </a:defRPr>
            </a:lvl2pPr>
            <a:lvl3pPr marL="1101738" indent="-220348" defTabSz="462118">
              <a:defRPr baseline="-25000">
                <a:solidFill>
                  <a:schemeClr val="tx1"/>
                </a:solidFill>
                <a:latin typeface="Arial" pitchFamily="34" charset="0"/>
                <a:ea typeface="ＭＳ Ｐゴシック" pitchFamily="34" charset="-128"/>
              </a:defRPr>
            </a:lvl3pPr>
            <a:lvl4pPr marL="1542433" indent="-220348" defTabSz="462118">
              <a:defRPr baseline="-25000">
                <a:solidFill>
                  <a:schemeClr val="tx1"/>
                </a:solidFill>
                <a:latin typeface="Arial" pitchFamily="34" charset="0"/>
                <a:ea typeface="ＭＳ Ｐゴシック" pitchFamily="34" charset="-128"/>
              </a:defRPr>
            </a:lvl4pPr>
            <a:lvl5pPr marL="1983128" indent="-220348" defTabSz="462118">
              <a:defRPr baseline="-25000">
                <a:solidFill>
                  <a:schemeClr val="tx1"/>
                </a:solidFill>
                <a:latin typeface="Arial" pitchFamily="34" charset="0"/>
                <a:ea typeface="ＭＳ Ｐゴシック" pitchFamily="34" charset="-128"/>
              </a:defRPr>
            </a:lvl5pPr>
            <a:lvl6pPr marL="2423823" indent="-220348" defTabSz="462118" fontAlgn="base">
              <a:spcBef>
                <a:spcPct val="0"/>
              </a:spcBef>
              <a:spcAft>
                <a:spcPct val="0"/>
              </a:spcAft>
              <a:defRPr baseline="-25000">
                <a:solidFill>
                  <a:schemeClr val="tx1"/>
                </a:solidFill>
                <a:latin typeface="Arial" pitchFamily="34" charset="0"/>
                <a:ea typeface="ＭＳ Ｐゴシック" pitchFamily="34" charset="-128"/>
              </a:defRPr>
            </a:lvl6pPr>
            <a:lvl7pPr marL="2864518" indent="-220348" defTabSz="462118" fontAlgn="base">
              <a:spcBef>
                <a:spcPct val="0"/>
              </a:spcBef>
              <a:spcAft>
                <a:spcPct val="0"/>
              </a:spcAft>
              <a:defRPr baseline="-25000">
                <a:solidFill>
                  <a:schemeClr val="tx1"/>
                </a:solidFill>
                <a:latin typeface="Arial" pitchFamily="34" charset="0"/>
                <a:ea typeface="ＭＳ Ｐゴシック" pitchFamily="34" charset="-128"/>
              </a:defRPr>
            </a:lvl7pPr>
            <a:lvl8pPr marL="3305213" indent="-220348" defTabSz="462118" fontAlgn="base">
              <a:spcBef>
                <a:spcPct val="0"/>
              </a:spcBef>
              <a:spcAft>
                <a:spcPct val="0"/>
              </a:spcAft>
              <a:defRPr baseline="-25000">
                <a:solidFill>
                  <a:schemeClr val="tx1"/>
                </a:solidFill>
                <a:latin typeface="Arial" pitchFamily="34" charset="0"/>
                <a:ea typeface="ＭＳ Ｐゴシック" pitchFamily="34" charset="-128"/>
              </a:defRPr>
            </a:lvl8pPr>
            <a:lvl9pPr marL="3745908" indent="-220348" defTabSz="462118" fontAlgn="base">
              <a:spcBef>
                <a:spcPct val="0"/>
              </a:spcBef>
              <a:spcAft>
                <a:spcPct val="0"/>
              </a:spcAft>
              <a:defRPr baseline="-25000">
                <a:solidFill>
                  <a:schemeClr val="tx1"/>
                </a:solidFill>
                <a:latin typeface="Arial" pitchFamily="34" charset="0"/>
                <a:ea typeface="ＭＳ Ｐゴシック" pitchFamily="34" charset="-128"/>
              </a:defRPr>
            </a:lvl9pPr>
          </a:lstStyle>
          <a:p>
            <a:fld id="{4D0DF49D-92E7-4F59-93BE-0287000A53CD}" type="slidenum">
              <a:rPr lang="en-US" smtClean="0"/>
              <a:pPr/>
              <a:t>29</a:t>
            </a:fld>
            <a:endParaRPr lang="en-US" dirty="0" smtClean="0"/>
          </a:p>
        </p:txBody>
      </p:sp>
      <p:sp>
        <p:nvSpPr>
          <p:cNvPr id="51203" name="Notes Placeholder 4"/>
          <p:cNvSpPr>
            <a:spLocks noGrp="1"/>
          </p:cNvSpPr>
          <p:nvPr>
            <p:ph type="body"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latin typeface="Calibri" pitchFamily="34" charset="0"/>
              <a:ea typeface="ＭＳ Ｐゴシック" pitchFamily="34" charset="-128"/>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Slide Image Placeholder 1"/>
          <p:cNvSpPr>
            <a:spLocks noGrp="1" noRot="1" noChangeAspect="1"/>
          </p:cNvSpPr>
          <p:nvPr>
            <p:ph type="sldImg"/>
          </p:nvPr>
        </p:nvSpPr>
        <p:spPr>
          <a:ln/>
        </p:spPr>
      </p:sp>
      <p:sp>
        <p:nvSpPr>
          <p:cNvPr id="5325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62118">
              <a:defRPr baseline="-25000">
                <a:solidFill>
                  <a:schemeClr val="tx1"/>
                </a:solidFill>
                <a:latin typeface="Arial" pitchFamily="34" charset="0"/>
                <a:ea typeface="ＭＳ Ｐゴシック" pitchFamily="34" charset="-128"/>
              </a:defRPr>
            </a:lvl1pPr>
            <a:lvl2pPr marL="716130" indent="-275434" defTabSz="462118">
              <a:defRPr baseline="-25000">
                <a:solidFill>
                  <a:schemeClr val="tx1"/>
                </a:solidFill>
                <a:latin typeface="Arial" pitchFamily="34" charset="0"/>
                <a:ea typeface="ＭＳ Ｐゴシック" pitchFamily="34" charset="-128"/>
              </a:defRPr>
            </a:lvl2pPr>
            <a:lvl3pPr marL="1101738" indent="-220348" defTabSz="462118">
              <a:defRPr baseline="-25000">
                <a:solidFill>
                  <a:schemeClr val="tx1"/>
                </a:solidFill>
                <a:latin typeface="Arial" pitchFamily="34" charset="0"/>
                <a:ea typeface="ＭＳ Ｐゴシック" pitchFamily="34" charset="-128"/>
              </a:defRPr>
            </a:lvl3pPr>
            <a:lvl4pPr marL="1542433" indent="-220348" defTabSz="462118">
              <a:defRPr baseline="-25000">
                <a:solidFill>
                  <a:schemeClr val="tx1"/>
                </a:solidFill>
                <a:latin typeface="Arial" pitchFamily="34" charset="0"/>
                <a:ea typeface="ＭＳ Ｐゴシック" pitchFamily="34" charset="-128"/>
              </a:defRPr>
            </a:lvl4pPr>
            <a:lvl5pPr marL="1983128" indent="-220348" defTabSz="462118">
              <a:defRPr baseline="-25000">
                <a:solidFill>
                  <a:schemeClr val="tx1"/>
                </a:solidFill>
                <a:latin typeface="Arial" pitchFamily="34" charset="0"/>
                <a:ea typeface="ＭＳ Ｐゴシック" pitchFamily="34" charset="-128"/>
              </a:defRPr>
            </a:lvl5pPr>
            <a:lvl6pPr marL="2423823" indent="-220348" defTabSz="462118" fontAlgn="base">
              <a:spcBef>
                <a:spcPct val="0"/>
              </a:spcBef>
              <a:spcAft>
                <a:spcPct val="0"/>
              </a:spcAft>
              <a:defRPr baseline="-25000">
                <a:solidFill>
                  <a:schemeClr val="tx1"/>
                </a:solidFill>
                <a:latin typeface="Arial" pitchFamily="34" charset="0"/>
                <a:ea typeface="ＭＳ Ｐゴシック" pitchFamily="34" charset="-128"/>
              </a:defRPr>
            </a:lvl6pPr>
            <a:lvl7pPr marL="2864518" indent="-220348" defTabSz="462118" fontAlgn="base">
              <a:spcBef>
                <a:spcPct val="0"/>
              </a:spcBef>
              <a:spcAft>
                <a:spcPct val="0"/>
              </a:spcAft>
              <a:defRPr baseline="-25000">
                <a:solidFill>
                  <a:schemeClr val="tx1"/>
                </a:solidFill>
                <a:latin typeface="Arial" pitchFamily="34" charset="0"/>
                <a:ea typeface="ＭＳ Ｐゴシック" pitchFamily="34" charset="-128"/>
              </a:defRPr>
            </a:lvl7pPr>
            <a:lvl8pPr marL="3305213" indent="-220348" defTabSz="462118" fontAlgn="base">
              <a:spcBef>
                <a:spcPct val="0"/>
              </a:spcBef>
              <a:spcAft>
                <a:spcPct val="0"/>
              </a:spcAft>
              <a:defRPr baseline="-25000">
                <a:solidFill>
                  <a:schemeClr val="tx1"/>
                </a:solidFill>
                <a:latin typeface="Arial" pitchFamily="34" charset="0"/>
                <a:ea typeface="ＭＳ Ｐゴシック" pitchFamily="34" charset="-128"/>
              </a:defRPr>
            </a:lvl8pPr>
            <a:lvl9pPr marL="3745908" indent="-220348" defTabSz="462118" fontAlgn="base">
              <a:spcBef>
                <a:spcPct val="0"/>
              </a:spcBef>
              <a:spcAft>
                <a:spcPct val="0"/>
              </a:spcAft>
              <a:defRPr baseline="-25000">
                <a:solidFill>
                  <a:schemeClr val="tx1"/>
                </a:solidFill>
                <a:latin typeface="Arial" pitchFamily="34" charset="0"/>
                <a:ea typeface="ＭＳ Ｐゴシック" pitchFamily="34" charset="-128"/>
              </a:defRPr>
            </a:lvl9pPr>
          </a:lstStyle>
          <a:p>
            <a:fld id="{E29D4C80-0F2C-46DF-89CA-1F76865CBE14}" type="slidenum">
              <a:rPr lang="en-US" smtClean="0"/>
              <a:pPr/>
              <a:t>30</a:t>
            </a:fld>
            <a:endParaRPr lang="en-US" dirty="0" smtClean="0"/>
          </a:p>
        </p:txBody>
      </p:sp>
      <p:sp>
        <p:nvSpPr>
          <p:cNvPr id="53251" name="Notes Placeholder 4"/>
          <p:cNvSpPr>
            <a:spLocks noGrp="1"/>
          </p:cNvSpPr>
          <p:nvPr>
            <p:ph type="body"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latin typeface="Calibri" pitchFamily="34" charset="0"/>
              <a:ea typeface="ＭＳ Ｐゴシック" pitchFamily="34"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Slide Image Placeholder 1"/>
          <p:cNvSpPr>
            <a:spLocks noGrp="1" noRot="1" noChangeAspect="1" noTextEdit="1"/>
          </p:cNvSpPr>
          <p:nvPr>
            <p:ph type="sldImg"/>
          </p:nvPr>
        </p:nvSpPr>
        <p:spPr bwMode="auto">
          <a:noFill/>
          <a:ln>
            <a:solidFill>
              <a:srgbClr val="000000"/>
            </a:solidFill>
            <a:miter lim="800000"/>
            <a:headEnd/>
            <a:tailEnd/>
          </a:ln>
        </p:spPr>
      </p:sp>
      <p:sp>
        <p:nvSpPr>
          <p:cNvPr id="4505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dirty="0" smtClean="0"/>
              <a:t>NOTES</a:t>
            </a:r>
          </a:p>
        </p:txBody>
      </p:sp>
      <p:sp>
        <p:nvSpPr>
          <p:cNvPr id="2150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445D720-13F2-4156-9AAD-5DAD548D82FF}" type="slidenum">
              <a:rPr lang="en-US"/>
              <a:pPr fontAlgn="base">
                <a:spcBef>
                  <a:spcPct val="0"/>
                </a:spcBef>
                <a:spcAft>
                  <a:spcPct val="0"/>
                </a:spcAft>
                <a:defRPr/>
              </a:pPr>
              <a:t>3</a:t>
            </a:fld>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Slide Image Placeholder 1"/>
          <p:cNvSpPr>
            <a:spLocks noGrp="1" noRot="1" noChangeAspect="1"/>
          </p:cNvSpPr>
          <p:nvPr>
            <p:ph type="sldImg"/>
          </p:nvPr>
        </p:nvSpPr>
        <p:spPr>
          <a:ln/>
        </p:spPr>
      </p:sp>
      <p:sp>
        <p:nvSpPr>
          <p:cNvPr id="5325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62118">
              <a:defRPr baseline="-25000">
                <a:solidFill>
                  <a:schemeClr val="tx1"/>
                </a:solidFill>
                <a:latin typeface="Arial" pitchFamily="34" charset="0"/>
                <a:ea typeface="ＭＳ Ｐゴシック" pitchFamily="34" charset="-128"/>
              </a:defRPr>
            </a:lvl1pPr>
            <a:lvl2pPr marL="716130" indent="-275434" defTabSz="462118">
              <a:defRPr baseline="-25000">
                <a:solidFill>
                  <a:schemeClr val="tx1"/>
                </a:solidFill>
                <a:latin typeface="Arial" pitchFamily="34" charset="0"/>
                <a:ea typeface="ＭＳ Ｐゴシック" pitchFamily="34" charset="-128"/>
              </a:defRPr>
            </a:lvl2pPr>
            <a:lvl3pPr marL="1101738" indent="-220348" defTabSz="462118">
              <a:defRPr baseline="-25000">
                <a:solidFill>
                  <a:schemeClr val="tx1"/>
                </a:solidFill>
                <a:latin typeface="Arial" pitchFamily="34" charset="0"/>
                <a:ea typeface="ＭＳ Ｐゴシック" pitchFamily="34" charset="-128"/>
              </a:defRPr>
            </a:lvl3pPr>
            <a:lvl4pPr marL="1542433" indent="-220348" defTabSz="462118">
              <a:defRPr baseline="-25000">
                <a:solidFill>
                  <a:schemeClr val="tx1"/>
                </a:solidFill>
                <a:latin typeface="Arial" pitchFamily="34" charset="0"/>
                <a:ea typeface="ＭＳ Ｐゴシック" pitchFamily="34" charset="-128"/>
              </a:defRPr>
            </a:lvl4pPr>
            <a:lvl5pPr marL="1983128" indent="-220348" defTabSz="462118">
              <a:defRPr baseline="-25000">
                <a:solidFill>
                  <a:schemeClr val="tx1"/>
                </a:solidFill>
                <a:latin typeface="Arial" pitchFamily="34" charset="0"/>
                <a:ea typeface="ＭＳ Ｐゴシック" pitchFamily="34" charset="-128"/>
              </a:defRPr>
            </a:lvl5pPr>
            <a:lvl6pPr marL="2423823" indent="-220348" defTabSz="462118" fontAlgn="base">
              <a:spcBef>
                <a:spcPct val="0"/>
              </a:spcBef>
              <a:spcAft>
                <a:spcPct val="0"/>
              </a:spcAft>
              <a:defRPr baseline="-25000">
                <a:solidFill>
                  <a:schemeClr val="tx1"/>
                </a:solidFill>
                <a:latin typeface="Arial" pitchFamily="34" charset="0"/>
                <a:ea typeface="ＭＳ Ｐゴシック" pitchFamily="34" charset="-128"/>
              </a:defRPr>
            </a:lvl6pPr>
            <a:lvl7pPr marL="2864518" indent="-220348" defTabSz="462118" fontAlgn="base">
              <a:spcBef>
                <a:spcPct val="0"/>
              </a:spcBef>
              <a:spcAft>
                <a:spcPct val="0"/>
              </a:spcAft>
              <a:defRPr baseline="-25000">
                <a:solidFill>
                  <a:schemeClr val="tx1"/>
                </a:solidFill>
                <a:latin typeface="Arial" pitchFamily="34" charset="0"/>
                <a:ea typeface="ＭＳ Ｐゴシック" pitchFamily="34" charset="-128"/>
              </a:defRPr>
            </a:lvl7pPr>
            <a:lvl8pPr marL="3305213" indent="-220348" defTabSz="462118" fontAlgn="base">
              <a:spcBef>
                <a:spcPct val="0"/>
              </a:spcBef>
              <a:spcAft>
                <a:spcPct val="0"/>
              </a:spcAft>
              <a:defRPr baseline="-25000">
                <a:solidFill>
                  <a:schemeClr val="tx1"/>
                </a:solidFill>
                <a:latin typeface="Arial" pitchFamily="34" charset="0"/>
                <a:ea typeface="ＭＳ Ｐゴシック" pitchFamily="34" charset="-128"/>
              </a:defRPr>
            </a:lvl8pPr>
            <a:lvl9pPr marL="3745908" indent="-220348" defTabSz="462118" fontAlgn="base">
              <a:spcBef>
                <a:spcPct val="0"/>
              </a:spcBef>
              <a:spcAft>
                <a:spcPct val="0"/>
              </a:spcAft>
              <a:defRPr baseline="-25000">
                <a:solidFill>
                  <a:schemeClr val="tx1"/>
                </a:solidFill>
                <a:latin typeface="Arial" pitchFamily="34" charset="0"/>
                <a:ea typeface="ＭＳ Ｐゴシック" pitchFamily="34" charset="-128"/>
              </a:defRPr>
            </a:lvl9pPr>
          </a:lstStyle>
          <a:p>
            <a:fld id="{E29D4C80-0F2C-46DF-89CA-1F76865CBE14}" type="slidenum">
              <a:rPr lang="en-US" smtClean="0"/>
              <a:pPr/>
              <a:t>31</a:t>
            </a:fld>
            <a:endParaRPr lang="en-US" dirty="0" smtClean="0"/>
          </a:p>
        </p:txBody>
      </p:sp>
      <p:sp>
        <p:nvSpPr>
          <p:cNvPr id="53251" name="Notes Placeholder 4"/>
          <p:cNvSpPr>
            <a:spLocks noGrp="1"/>
          </p:cNvSpPr>
          <p:nvPr>
            <p:ph type="body"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latin typeface="Calibri" pitchFamily="34" charset="0"/>
              <a:ea typeface="ＭＳ Ｐゴシック" pitchFamily="34" charset="-128"/>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Slide Image Placeholder 1"/>
          <p:cNvSpPr>
            <a:spLocks noGrp="1" noRot="1" noChangeAspect="1"/>
          </p:cNvSpPr>
          <p:nvPr>
            <p:ph type="sldImg"/>
          </p:nvPr>
        </p:nvSpPr>
        <p:spPr>
          <a:ln/>
        </p:spPr>
      </p:sp>
      <p:sp>
        <p:nvSpPr>
          <p:cNvPr id="5529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62118">
              <a:defRPr baseline="-25000">
                <a:solidFill>
                  <a:schemeClr val="tx1"/>
                </a:solidFill>
                <a:latin typeface="Arial" pitchFamily="34" charset="0"/>
                <a:ea typeface="ＭＳ Ｐゴシック" pitchFamily="34" charset="-128"/>
              </a:defRPr>
            </a:lvl1pPr>
            <a:lvl2pPr marL="716130" indent="-275434" defTabSz="462118">
              <a:defRPr baseline="-25000">
                <a:solidFill>
                  <a:schemeClr val="tx1"/>
                </a:solidFill>
                <a:latin typeface="Arial" pitchFamily="34" charset="0"/>
                <a:ea typeface="ＭＳ Ｐゴシック" pitchFamily="34" charset="-128"/>
              </a:defRPr>
            </a:lvl2pPr>
            <a:lvl3pPr marL="1101738" indent="-220348" defTabSz="462118">
              <a:defRPr baseline="-25000">
                <a:solidFill>
                  <a:schemeClr val="tx1"/>
                </a:solidFill>
                <a:latin typeface="Arial" pitchFamily="34" charset="0"/>
                <a:ea typeface="ＭＳ Ｐゴシック" pitchFamily="34" charset="-128"/>
              </a:defRPr>
            </a:lvl3pPr>
            <a:lvl4pPr marL="1542433" indent="-220348" defTabSz="462118">
              <a:defRPr baseline="-25000">
                <a:solidFill>
                  <a:schemeClr val="tx1"/>
                </a:solidFill>
                <a:latin typeface="Arial" pitchFamily="34" charset="0"/>
                <a:ea typeface="ＭＳ Ｐゴシック" pitchFamily="34" charset="-128"/>
              </a:defRPr>
            </a:lvl4pPr>
            <a:lvl5pPr marL="1983128" indent="-220348" defTabSz="462118">
              <a:defRPr baseline="-25000">
                <a:solidFill>
                  <a:schemeClr val="tx1"/>
                </a:solidFill>
                <a:latin typeface="Arial" pitchFamily="34" charset="0"/>
                <a:ea typeface="ＭＳ Ｐゴシック" pitchFamily="34" charset="-128"/>
              </a:defRPr>
            </a:lvl5pPr>
            <a:lvl6pPr marL="2423823" indent="-220348" defTabSz="462118" fontAlgn="base">
              <a:spcBef>
                <a:spcPct val="0"/>
              </a:spcBef>
              <a:spcAft>
                <a:spcPct val="0"/>
              </a:spcAft>
              <a:defRPr baseline="-25000">
                <a:solidFill>
                  <a:schemeClr val="tx1"/>
                </a:solidFill>
                <a:latin typeface="Arial" pitchFamily="34" charset="0"/>
                <a:ea typeface="ＭＳ Ｐゴシック" pitchFamily="34" charset="-128"/>
              </a:defRPr>
            </a:lvl6pPr>
            <a:lvl7pPr marL="2864518" indent="-220348" defTabSz="462118" fontAlgn="base">
              <a:spcBef>
                <a:spcPct val="0"/>
              </a:spcBef>
              <a:spcAft>
                <a:spcPct val="0"/>
              </a:spcAft>
              <a:defRPr baseline="-25000">
                <a:solidFill>
                  <a:schemeClr val="tx1"/>
                </a:solidFill>
                <a:latin typeface="Arial" pitchFamily="34" charset="0"/>
                <a:ea typeface="ＭＳ Ｐゴシック" pitchFamily="34" charset="-128"/>
              </a:defRPr>
            </a:lvl7pPr>
            <a:lvl8pPr marL="3305213" indent="-220348" defTabSz="462118" fontAlgn="base">
              <a:spcBef>
                <a:spcPct val="0"/>
              </a:spcBef>
              <a:spcAft>
                <a:spcPct val="0"/>
              </a:spcAft>
              <a:defRPr baseline="-25000">
                <a:solidFill>
                  <a:schemeClr val="tx1"/>
                </a:solidFill>
                <a:latin typeface="Arial" pitchFamily="34" charset="0"/>
                <a:ea typeface="ＭＳ Ｐゴシック" pitchFamily="34" charset="-128"/>
              </a:defRPr>
            </a:lvl8pPr>
            <a:lvl9pPr marL="3745908" indent="-220348" defTabSz="462118" fontAlgn="base">
              <a:spcBef>
                <a:spcPct val="0"/>
              </a:spcBef>
              <a:spcAft>
                <a:spcPct val="0"/>
              </a:spcAft>
              <a:defRPr baseline="-25000">
                <a:solidFill>
                  <a:schemeClr val="tx1"/>
                </a:solidFill>
                <a:latin typeface="Arial" pitchFamily="34" charset="0"/>
                <a:ea typeface="ＭＳ Ｐゴシック" pitchFamily="34" charset="-128"/>
              </a:defRPr>
            </a:lvl9pPr>
          </a:lstStyle>
          <a:p>
            <a:fld id="{8BC7EBB1-0E7D-4985-9444-97ADF73F3603}" type="slidenum">
              <a:rPr lang="en-US" smtClean="0"/>
              <a:pPr/>
              <a:t>32</a:t>
            </a:fld>
            <a:endParaRPr lang="en-US" dirty="0" smtClean="0"/>
          </a:p>
        </p:txBody>
      </p:sp>
      <p:sp>
        <p:nvSpPr>
          <p:cNvPr id="55299" name="Notes Placeholder 4"/>
          <p:cNvSpPr>
            <a:spLocks noGrp="1"/>
          </p:cNvSpPr>
          <p:nvPr>
            <p:ph type="body"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latin typeface="Calibri" pitchFamily="34" charset="0"/>
              <a:ea typeface="ＭＳ Ｐゴシック" pitchFamily="34" charset="-128"/>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Slide Image Placeholder 1"/>
          <p:cNvSpPr>
            <a:spLocks noGrp="1" noRot="1" noChangeAspect="1"/>
          </p:cNvSpPr>
          <p:nvPr>
            <p:ph type="sldImg"/>
          </p:nvPr>
        </p:nvSpPr>
        <p:spPr>
          <a:ln/>
        </p:spPr>
      </p:sp>
      <p:sp>
        <p:nvSpPr>
          <p:cNvPr id="5529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62118">
              <a:defRPr baseline="-25000">
                <a:solidFill>
                  <a:schemeClr val="tx1"/>
                </a:solidFill>
                <a:latin typeface="Arial" pitchFamily="34" charset="0"/>
                <a:ea typeface="ＭＳ Ｐゴシック" pitchFamily="34" charset="-128"/>
              </a:defRPr>
            </a:lvl1pPr>
            <a:lvl2pPr marL="716130" indent="-275434" defTabSz="462118">
              <a:defRPr baseline="-25000">
                <a:solidFill>
                  <a:schemeClr val="tx1"/>
                </a:solidFill>
                <a:latin typeface="Arial" pitchFamily="34" charset="0"/>
                <a:ea typeface="ＭＳ Ｐゴシック" pitchFamily="34" charset="-128"/>
              </a:defRPr>
            </a:lvl2pPr>
            <a:lvl3pPr marL="1101738" indent="-220348" defTabSz="462118">
              <a:defRPr baseline="-25000">
                <a:solidFill>
                  <a:schemeClr val="tx1"/>
                </a:solidFill>
                <a:latin typeface="Arial" pitchFamily="34" charset="0"/>
                <a:ea typeface="ＭＳ Ｐゴシック" pitchFamily="34" charset="-128"/>
              </a:defRPr>
            </a:lvl3pPr>
            <a:lvl4pPr marL="1542433" indent="-220348" defTabSz="462118">
              <a:defRPr baseline="-25000">
                <a:solidFill>
                  <a:schemeClr val="tx1"/>
                </a:solidFill>
                <a:latin typeface="Arial" pitchFamily="34" charset="0"/>
                <a:ea typeface="ＭＳ Ｐゴシック" pitchFamily="34" charset="-128"/>
              </a:defRPr>
            </a:lvl4pPr>
            <a:lvl5pPr marL="1983128" indent="-220348" defTabSz="462118">
              <a:defRPr baseline="-25000">
                <a:solidFill>
                  <a:schemeClr val="tx1"/>
                </a:solidFill>
                <a:latin typeface="Arial" pitchFamily="34" charset="0"/>
                <a:ea typeface="ＭＳ Ｐゴシック" pitchFamily="34" charset="-128"/>
              </a:defRPr>
            </a:lvl5pPr>
            <a:lvl6pPr marL="2423823" indent="-220348" defTabSz="462118" fontAlgn="base">
              <a:spcBef>
                <a:spcPct val="0"/>
              </a:spcBef>
              <a:spcAft>
                <a:spcPct val="0"/>
              </a:spcAft>
              <a:defRPr baseline="-25000">
                <a:solidFill>
                  <a:schemeClr val="tx1"/>
                </a:solidFill>
                <a:latin typeface="Arial" pitchFamily="34" charset="0"/>
                <a:ea typeface="ＭＳ Ｐゴシック" pitchFamily="34" charset="-128"/>
              </a:defRPr>
            </a:lvl6pPr>
            <a:lvl7pPr marL="2864518" indent="-220348" defTabSz="462118" fontAlgn="base">
              <a:spcBef>
                <a:spcPct val="0"/>
              </a:spcBef>
              <a:spcAft>
                <a:spcPct val="0"/>
              </a:spcAft>
              <a:defRPr baseline="-25000">
                <a:solidFill>
                  <a:schemeClr val="tx1"/>
                </a:solidFill>
                <a:latin typeface="Arial" pitchFamily="34" charset="0"/>
                <a:ea typeface="ＭＳ Ｐゴシック" pitchFamily="34" charset="-128"/>
              </a:defRPr>
            </a:lvl7pPr>
            <a:lvl8pPr marL="3305213" indent="-220348" defTabSz="462118" fontAlgn="base">
              <a:spcBef>
                <a:spcPct val="0"/>
              </a:spcBef>
              <a:spcAft>
                <a:spcPct val="0"/>
              </a:spcAft>
              <a:defRPr baseline="-25000">
                <a:solidFill>
                  <a:schemeClr val="tx1"/>
                </a:solidFill>
                <a:latin typeface="Arial" pitchFamily="34" charset="0"/>
                <a:ea typeface="ＭＳ Ｐゴシック" pitchFamily="34" charset="-128"/>
              </a:defRPr>
            </a:lvl8pPr>
            <a:lvl9pPr marL="3745908" indent="-220348" defTabSz="462118" fontAlgn="base">
              <a:spcBef>
                <a:spcPct val="0"/>
              </a:spcBef>
              <a:spcAft>
                <a:spcPct val="0"/>
              </a:spcAft>
              <a:defRPr baseline="-25000">
                <a:solidFill>
                  <a:schemeClr val="tx1"/>
                </a:solidFill>
                <a:latin typeface="Arial" pitchFamily="34" charset="0"/>
                <a:ea typeface="ＭＳ Ｐゴシック" pitchFamily="34" charset="-128"/>
              </a:defRPr>
            </a:lvl9pPr>
          </a:lstStyle>
          <a:p>
            <a:fld id="{8BC7EBB1-0E7D-4985-9444-97ADF73F3603}" type="slidenum">
              <a:rPr lang="en-US" smtClean="0"/>
              <a:pPr/>
              <a:t>33</a:t>
            </a:fld>
            <a:endParaRPr lang="en-US" dirty="0" smtClean="0"/>
          </a:p>
        </p:txBody>
      </p:sp>
      <p:sp>
        <p:nvSpPr>
          <p:cNvPr id="55299" name="Notes Placeholder 4"/>
          <p:cNvSpPr>
            <a:spLocks noGrp="1"/>
          </p:cNvSpPr>
          <p:nvPr>
            <p:ph type="body"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latin typeface="Calibri" pitchFamily="34" charset="0"/>
              <a:ea typeface="ＭＳ Ｐゴシック" pitchFamily="34" charset="-128"/>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Slide Image Placeholder 1"/>
          <p:cNvSpPr>
            <a:spLocks noGrp="1" noRot="1" noChangeAspect="1"/>
          </p:cNvSpPr>
          <p:nvPr>
            <p:ph type="sldImg"/>
          </p:nvPr>
        </p:nvSpPr>
        <p:spPr>
          <a:ln/>
        </p:spPr>
      </p:sp>
      <p:sp>
        <p:nvSpPr>
          <p:cNvPr id="5734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62118">
              <a:defRPr baseline="-25000">
                <a:solidFill>
                  <a:schemeClr val="tx1"/>
                </a:solidFill>
                <a:latin typeface="Arial" pitchFamily="34" charset="0"/>
                <a:ea typeface="ＭＳ Ｐゴシック" pitchFamily="34" charset="-128"/>
              </a:defRPr>
            </a:lvl1pPr>
            <a:lvl2pPr marL="716130" indent="-275434" defTabSz="462118">
              <a:defRPr baseline="-25000">
                <a:solidFill>
                  <a:schemeClr val="tx1"/>
                </a:solidFill>
                <a:latin typeface="Arial" pitchFamily="34" charset="0"/>
                <a:ea typeface="ＭＳ Ｐゴシック" pitchFamily="34" charset="-128"/>
              </a:defRPr>
            </a:lvl2pPr>
            <a:lvl3pPr marL="1101738" indent="-220348" defTabSz="462118">
              <a:defRPr baseline="-25000">
                <a:solidFill>
                  <a:schemeClr val="tx1"/>
                </a:solidFill>
                <a:latin typeface="Arial" pitchFamily="34" charset="0"/>
                <a:ea typeface="ＭＳ Ｐゴシック" pitchFamily="34" charset="-128"/>
              </a:defRPr>
            </a:lvl3pPr>
            <a:lvl4pPr marL="1542433" indent="-220348" defTabSz="462118">
              <a:defRPr baseline="-25000">
                <a:solidFill>
                  <a:schemeClr val="tx1"/>
                </a:solidFill>
                <a:latin typeface="Arial" pitchFamily="34" charset="0"/>
                <a:ea typeface="ＭＳ Ｐゴシック" pitchFamily="34" charset="-128"/>
              </a:defRPr>
            </a:lvl4pPr>
            <a:lvl5pPr marL="1983128" indent="-220348" defTabSz="462118">
              <a:defRPr baseline="-25000">
                <a:solidFill>
                  <a:schemeClr val="tx1"/>
                </a:solidFill>
                <a:latin typeface="Arial" pitchFamily="34" charset="0"/>
                <a:ea typeface="ＭＳ Ｐゴシック" pitchFamily="34" charset="-128"/>
              </a:defRPr>
            </a:lvl5pPr>
            <a:lvl6pPr marL="2423823" indent="-220348" defTabSz="462118" fontAlgn="base">
              <a:spcBef>
                <a:spcPct val="0"/>
              </a:spcBef>
              <a:spcAft>
                <a:spcPct val="0"/>
              </a:spcAft>
              <a:defRPr baseline="-25000">
                <a:solidFill>
                  <a:schemeClr val="tx1"/>
                </a:solidFill>
                <a:latin typeface="Arial" pitchFamily="34" charset="0"/>
                <a:ea typeface="ＭＳ Ｐゴシック" pitchFamily="34" charset="-128"/>
              </a:defRPr>
            </a:lvl6pPr>
            <a:lvl7pPr marL="2864518" indent="-220348" defTabSz="462118" fontAlgn="base">
              <a:spcBef>
                <a:spcPct val="0"/>
              </a:spcBef>
              <a:spcAft>
                <a:spcPct val="0"/>
              </a:spcAft>
              <a:defRPr baseline="-25000">
                <a:solidFill>
                  <a:schemeClr val="tx1"/>
                </a:solidFill>
                <a:latin typeface="Arial" pitchFamily="34" charset="0"/>
                <a:ea typeface="ＭＳ Ｐゴシック" pitchFamily="34" charset="-128"/>
              </a:defRPr>
            </a:lvl7pPr>
            <a:lvl8pPr marL="3305213" indent="-220348" defTabSz="462118" fontAlgn="base">
              <a:spcBef>
                <a:spcPct val="0"/>
              </a:spcBef>
              <a:spcAft>
                <a:spcPct val="0"/>
              </a:spcAft>
              <a:defRPr baseline="-25000">
                <a:solidFill>
                  <a:schemeClr val="tx1"/>
                </a:solidFill>
                <a:latin typeface="Arial" pitchFamily="34" charset="0"/>
                <a:ea typeface="ＭＳ Ｐゴシック" pitchFamily="34" charset="-128"/>
              </a:defRPr>
            </a:lvl8pPr>
            <a:lvl9pPr marL="3745908" indent="-220348" defTabSz="462118" fontAlgn="base">
              <a:spcBef>
                <a:spcPct val="0"/>
              </a:spcBef>
              <a:spcAft>
                <a:spcPct val="0"/>
              </a:spcAft>
              <a:defRPr baseline="-25000">
                <a:solidFill>
                  <a:schemeClr val="tx1"/>
                </a:solidFill>
                <a:latin typeface="Arial" pitchFamily="34" charset="0"/>
                <a:ea typeface="ＭＳ Ｐゴシック" pitchFamily="34" charset="-128"/>
              </a:defRPr>
            </a:lvl9pPr>
          </a:lstStyle>
          <a:p>
            <a:fld id="{9306160B-D678-437B-873B-7C4660D4656E}" type="slidenum">
              <a:rPr lang="en-US" smtClean="0"/>
              <a:pPr/>
              <a:t>34</a:t>
            </a:fld>
            <a:endParaRPr lang="en-US" dirty="0" smtClean="0"/>
          </a:p>
        </p:txBody>
      </p:sp>
      <p:sp>
        <p:nvSpPr>
          <p:cNvPr id="57347" name="Notes Placeholder 4"/>
          <p:cNvSpPr>
            <a:spLocks noGrp="1"/>
          </p:cNvSpPr>
          <p:nvPr>
            <p:ph type="body"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latin typeface="Calibri" pitchFamily="34" charset="0"/>
              <a:ea typeface="ＭＳ Ｐゴシック" pitchFamily="34" charset="-128"/>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Slide Image Placeholder 1"/>
          <p:cNvSpPr>
            <a:spLocks noGrp="1" noRot="1" noChangeAspect="1"/>
          </p:cNvSpPr>
          <p:nvPr>
            <p:ph type="sldImg"/>
          </p:nvPr>
        </p:nvSpPr>
        <p:spPr>
          <a:ln/>
        </p:spPr>
      </p:sp>
      <p:sp>
        <p:nvSpPr>
          <p:cNvPr id="5734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62118">
              <a:defRPr baseline="-25000">
                <a:solidFill>
                  <a:schemeClr val="tx1"/>
                </a:solidFill>
                <a:latin typeface="Arial" pitchFamily="34" charset="0"/>
                <a:ea typeface="ＭＳ Ｐゴシック" pitchFamily="34" charset="-128"/>
              </a:defRPr>
            </a:lvl1pPr>
            <a:lvl2pPr marL="716130" indent="-275434" defTabSz="462118">
              <a:defRPr baseline="-25000">
                <a:solidFill>
                  <a:schemeClr val="tx1"/>
                </a:solidFill>
                <a:latin typeface="Arial" pitchFamily="34" charset="0"/>
                <a:ea typeface="ＭＳ Ｐゴシック" pitchFamily="34" charset="-128"/>
              </a:defRPr>
            </a:lvl2pPr>
            <a:lvl3pPr marL="1101738" indent="-220348" defTabSz="462118">
              <a:defRPr baseline="-25000">
                <a:solidFill>
                  <a:schemeClr val="tx1"/>
                </a:solidFill>
                <a:latin typeface="Arial" pitchFamily="34" charset="0"/>
                <a:ea typeface="ＭＳ Ｐゴシック" pitchFamily="34" charset="-128"/>
              </a:defRPr>
            </a:lvl3pPr>
            <a:lvl4pPr marL="1542433" indent="-220348" defTabSz="462118">
              <a:defRPr baseline="-25000">
                <a:solidFill>
                  <a:schemeClr val="tx1"/>
                </a:solidFill>
                <a:latin typeface="Arial" pitchFamily="34" charset="0"/>
                <a:ea typeface="ＭＳ Ｐゴシック" pitchFamily="34" charset="-128"/>
              </a:defRPr>
            </a:lvl4pPr>
            <a:lvl5pPr marL="1983128" indent="-220348" defTabSz="462118">
              <a:defRPr baseline="-25000">
                <a:solidFill>
                  <a:schemeClr val="tx1"/>
                </a:solidFill>
                <a:latin typeface="Arial" pitchFamily="34" charset="0"/>
                <a:ea typeface="ＭＳ Ｐゴシック" pitchFamily="34" charset="-128"/>
              </a:defRPr>
            </a:lvl5pPr>
            <a:lvl6pPr marL="2423823" indent="-220348" defTabSz="462118" fontAlgn="base">
              <a:spcBef>
                <a:spcPct val="0"/>
              </a:spcBef>
              <a:spcAft>
                <a:spcPct val="0"/>
              </a:spcAft>
              <a:defRPr baseline="-25000">
                <a:solidFill>
                  <a:schemeClr val="tx1"/>
                </a:solidFill>
                <a:latin typeface="Arial" pitchFamily="34" charset="0"/>
                <a:ea typeface="ＭＳ Ｐゴシック" pitchFamily="34" charset="-128"/>
              </a:defRPr>
            </a:lvl6pPr>
            <a:lvl7pPr marL="2864518" indent="-220348" defTabSz="462118" fontAlgn="base">
              <a:spcBef>
                <a:spcPct val="0"/>
              </a:spcBef>
              <a:spcAft>
                <a:spcPct val="0"/>
              </a:spcAft>
              <a:defRPr baseline="-25000">
                <a:solidFill>
                  <a:schemeClr val="tx1"/>
                </a:solidFill>
                <a:latin typeface="Arial" pitchFamily="34" charset="0"/>
                <a:ea typeface="ＭＳ Ｐゴシック" pitchFamily="34" charset="-128"/>
              </a:defRPr>
            </a:lvl7pPr>
            <a:lvl8pPr marL="3305213" indent="-220348" defTabSz="462118" fontAlgn="base">
              <a:spcBef>
                <a:spcPct val="0"/>
              </a:spcBef>
              <a:spcAft>
                <a:spcPct val="0"/>
              </a:spcAft>
              <a:defRPr baseline="-25000">
                <a:solidFill>
                  <a:schemeClr val="tx1"/>
                </a:solidFill>
                <a:latin typeface="Arial" pitchFamily="34" charset="0"/>
                <a:ea typeface="ＭＳ Ｐゴシック" pitchFamily="34" charset="-128"/>
              </a:defRPr>
            </a:lvl8pPr>
            <a:lvl9pPr marL="3745908" indent="-220348" defTabSz="462118" fontAlgn="base">
              <a:spcBef>
                <a:spcPct val="0"/>
              </a:spcBef>
              <a:spcAft>
                <a:spcPct val="0"/>
              </a:spcAft>
              <a:defRPr baseline="-25000">
                <a:solidFill>
                  <a:schemeClr val="tx1"/>
                </a:solidFill>
                <a:latin typeface="Arial" pitchFamily="34" charset="0"/>
                <a:ea typeface="ＭＳ Ｐゴシック" pitchFamily="34" charset="-128"/>
              </a:defRPr>
            </a:lvl9pPr>
          </a:lstStyle>
          <a:p>
            <a:fld id="{9306160B-D678-437B-873B-7C4660D4656E}" type="slidenum">
              <a:rPr lang="en-US" smtClean="0"/>
              <a:pPr/>
              <a:t>35</a:t>
            </a:fld>
            <a:endParaRPr lang="en-US" dirty="0" smtClean="0"/>
          </a:p>
        </p:txBody>
      </p:sp>
      <p:sp>
        <p:nvSpPr>
          <p:cNvPr id="57347" name="Notes Placeholder 4"/>
          <p:cNvSpPr>
            <a:spLocks noGrp="1"/>
          </p:cNvSpPr>
          <p:nvPr>
            <p:ph type="body"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latin typeface="Calibri" pitchFamily="34" charset="0"/>
              <a:ea typeface="ＭＳ Ｐゴシック" pitchFamily="34" charset="-128"/>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Slide Image Placeholder 1"/>
          <p:cNvSpPr>
            <a:spLocks noGrp="1" noRot="1" noChangeAspect="1"/>
          </p:cNvSpPr>
          <p:nvPr>
            <p:ph type="sldImg"/>
          </p:nvPr>
        </p:nvSpPr>
        <p:spPr>
          <a:ln/>
        </p:spPr>
      </p:sp>
      <p:sp>
        <p:nvSpPr>
          <p:cNvPr id="5939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62118">
              <a:defRPr baseline="-25000">
                <a:solidFill>
                  <a:schemeClr val="tx1"/>
                </a:solidFill>
                <a:latin typeface="Arial" pitchFamily="34" charset="0"/>
                <a:ea typeface="ＭＳ Ｐゴシック" pitchFamily="34" charset="-128"/>
              </a:defRPr>
            </a:lvl1pPr>
            <a:lvl2pPr marL="716130" indent="-275434" defTabSz="462118">
              <a:defRPr baseline="-25000">
                <a:solidFill>
                  <a:schemeClr val="tx1"/>
                </a:solidFill>
                <a:latin typeface="Arial" pitchFamily="34" charset="0"/>
                <a:ea typeface="ＭＳ Ｐゴシック" pitchFamily="34" charset="-128"/>
              </a:defRPr>
            </a:lvl2pPr>
            <a:lvl3pPr marL="1101738" indent="-220348" defTabSz="462118">
              <a:defRPr baseline="-25000">
                <a:solidFill>
                  <a:schemeClr val="tx1"/>
                </a:solidFill>
                <a:latin typeface="Arial" pitchFamily="34" charset="0"/>
                <a:ea typeface="ＭＳ Ｐゴシック" pitchFamily="34" charset="-128"/>
              </a:defRPr>
            </a:lvl3pPr>
            <a:lvl4pPr marL="1542433" indent="-220348" defTabSz="462118">
              <a:defRPr baseline="-25000">
                <a:solidFill>
                  <a:schemeClr val="tx1"/>
                </a:solidFill>
                <a:latin typeface="Arial" pitchFamily="34" charset="0"/>
                <a:ea typeface="ＭＳ Ｐゴシック" pitchFamily="34" charset="-128"/>
              </a:defRPr>
            </a:lvl4pPr>
            <a:lvl5pPr marL="1983128" indent="-220348" defTabSz="462118">
              <a:defRPr baseline="-25000">
                <a:solidFill>
                  <a:schemeClr val="tx1"/>
                </a:solidFill>
                <a:latin typeface="Arial" pitchFamily="34" charset="0"/>
                <a:ea typeface="ＭＳ Ｐゴシック" pitchFamily="34" charset="-128"/>
              </a:defRPr>
            </a:lvl5pPr>
            <a:lvl6pPr marL="2423823" indent="-220348" defTabSz="462118" fontAlgn="base">
              <a:spcBef>
                <a:spcPct val="0"/>
              </a:spcBef>
              <a:spcAft>
                <a:spcPct val="0"/>
              </a:spcAft>
              <a:defRPr baseline="-25000">
                <a:solidFill>
                  <a:schemeClr val="tx1"/>
                </a:solidFill>
                <a:latin typeface="Arial" pitchFamily="34" charset="0"/>
                <a:ea typeface="ＭＳ Ｐゴシック" pitchFamily="34" charset="-128"/>
              </a:defRPr>
            </a:lvl6pPr>
            <a:lvl7pPr marL="2864518" indent="-220348" defTabSz="462118" fontAlgn="base">
              <a:spcBef>
                <a:spcPct val="0"/>
              </a:spcBef>
              <a:spcAft>
                <a:spcPct val="0"/>
              </a:spcAft>
              <a:defRPr baseline="-25000">
                <a:solidFill>
                  <a:schemeClr val="tx1"/>
                </a:solidFill>
                <a:latin typeface="Arial" pitchFamily="34" charset="0"/>
                <a:ea typeface="ＭＳ Ｐゴシック" pitchFamily="34" charset="-128"/>
              </a:defRPr>
            </a:lvl7pPr>
            <a:lvl8pPr marL="3305213" indent="-220348" defTabSz="462118" fontAlgn="base">
              <a:spcBef>
                <a:spcPct val="0"/>
              </a:spcBef>
              <a:spcAft>
                <a:spcPct val="0"/>
              </a:spcAft>
              <a:defRPr baseline="-25000">
                <a:solidFill>
                  <a:schemeClr val="tx1"/>
                </a:solidFill>
                <a:latin typeface="Arial" pitchFamily="34" charset="0"/>
                <a:ea typeface="ＭＳ Ｐゴシック" pitchFamily="34" charset="-128"/>
              </a:defRPr>
            </a:lvl8pPr>
            <a:lvl9pPr marL="3745908" indent="-220348" defTabSz="462118" fontAlgn="base">
              <a:spcBef>
                <a:spcPct val="0"/>
              </a:spcBef>
              <a:spcAft>
                <a:spcPct val="0"/>
              </a:spcAft>
              <a:defRPr baseline="-25000">
                <a:solidFill>
                  <a:schemeClr val="tx1"/>
                </a:solidFill>
                <a:latin typeface="Arial" pitchFamily="34" charset="0"/>
                <a:ea typeface="ＭＳ Ｐゴシック" pitchFamily="34" charset="-128"/>
              </a:defRPr>
            </a:lvl9pPr>
          </a:lstStyle>
          <a:p>
            <a:fld id="{62E165DD-4FE5-4310-9096-E315ED41C44F}" type="slidenum">
              <a:rPr lang="en-US" smtClean="0"/>
              <a:pPr/>
              <a:t>36</a:t>
            </a:fld>
            <a:endParaRPr lang="en-US" dirty="0" smtClean="0"/>
          </a:p>
        </p:txBody>
      </p:sp>
      <p:sp>
        <p:nvSpPr>
          <p:cNvPr id="59395" name="Notes Placeholder 4"/>
          <p:cNvSpPr>
            <a:spLocks noGrp="1"/>
          </p:cNvSpPr>
          <p:nvPr>
            <p:ph type="body"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latin typeface="Calibri" pitchFamily="34" charset="0"/>
              <a:ea typeface="ＭＳ Ｐゴシック" pitchFamily="34" charset="-128"/>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Slide Image Placeholder 1"/>
          <p:cNvSpPr>
            <a:spLocks noGrp="1" noRot="1" noChangeAspect="1"/>
          </p:cNvSpPr>
          <p:nvPr>
            <p:ph type="sldImg"/>
          </p:nvPr>
        </p:nvSpPr>
        <p:spPr>
          <a:ln/>
        </p:spPr>
      </p:sp>
      <p:sp>
        <p:nvSpPr>
          <p:cNvPr id="6144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62118">
              <a:defRPr baseline="-25000">
                <a:solidFill>
                  <a:schemeClr val="tx1"/>
                </a:solidFill>
                <a:latin typeface="Arial" pitchFamily="34" charset="0"/>
                <a:ea typeface="ＭＳ Ｐゴシック" pitchFamily="34" charset="-128"/>
              </a:defRPr>
            </a:lvl1pPr>
            <a:lvl2pPr marL="716130" indent="-275434" defTabSz="462118">
              <a:defRPr baseline="-25000">
                <a:solidFill>
                  <a:schemeClr val="tx1"/>
                </a:solidFill>
                <a:latin typeface="Arial" pitchFamily="34" charset="0"/>
                <a:ea typeface="ＭＳ Ｐゴシック" pitchFamily="34" charset="-128"/>
              </a:defRPr>
            </a:lvl2pPr>
            <a:lvl3pPr marL="1101738" indent="-220348" defTabSz="462118">
              <a:defRPr baseline="-25000">
                <a:solidFill>
                  <a:schemeClr val="tx1"/>
                </a:solidFill>
                <a:latin typeface="Arial" pitchFamily="34" charset="0"/>
                <a:ea typeface="ＭＳ Ｐゴシック" pitchFamily="34" charset="-128"/>
              </a:defRPr>
            </a:lvl3pPr>
            <a:lvl4pPr marL="1542433" indent="-220348" defTabSz="462118">
              <a:defRPr baseline="-25000">
                <a:solidFill>
                  <a:schemeClr val="tx1"/>
                </a:solidFill>
                <a:latin typeface="Arial" pitchFamily="34" charset="0"/>
                <a:ea typeface="ＭＳ Ｐゴシック" pitchFamily="34" charset="-128"/>
              </a:defRPr>
            </a:lvl4pPr>
            <a:lvl5pPr marL="1983128" indent="-220348" defTabSz="462118">
              <a:defRPr baseline="-25000">
                <a:solidFill>
                  <a:schemeClr val="tx1"/>
                </a:solidFill>
                <a:latin typeface="Arial" pitchFamily="34" charset="0"/>
                <a:ea typeface="ＭＳ Ｐゴシック" pitchFamily="34" charset="-128"/>
              </a:defRPr>
            </a:lvl5pPr>
            <a:lvl6pPr marL="2423823" indent="-220348" defTabSz="462118" fontAlgn="base">
              <a:spcBef>
                <a:spcPct val="0"/>
              </a:spcBef>
              <a:spcAft>
                <a:spcPct val="0"/>
              </a:spcAft>
              <a:defRPr baseline="-25000">
                <a:solidFill>
                  <a:schemeClr val="tx1"/>
                </a:solidFill>
                <a:latin typeface="Arial" pitchFamily="34" charset="0"/>
                <a:ea typeface="ＭＳ Ｐゴシック" pitchFamily="34" charset="-128"/>
              </a:defRPr>
            </a:lvl6pPr>
            <a:lvl7pPr marL="2864518" indent="-220348" defTabSz="462118" fontAlgn="base">
              <a:spcBef>
                <a:spcPct val="0"/>
              </a:spcBef>
              <a:spcAft>
                <a:spcPct val="0"/>
              </a:spcAft>
              <a:defRPr baseline="-25000">
                <a:solidFill>
                  <a:schemeClr val="tx1"/>
                </a:solidFill>
                <a:latin typeface="Arial" pitchFamily="34" charset="0"/>
                <a:ea typeface="ＭＳ Ｐゴシック" pitchFamily="34" charset="-128"/>
              </a:defRPr>
            </a:lvl7pPr>
            <a:lvl8pPr marL="3305213" indent="-220348" defTabSz="462118" fontAlgn="base">
              <a:spcBef>
                <a:spcPct val="0"/>
              </a:spcBef>
              <a:spcAft>
                <a:spcPct val="0"/>
              </a:spcAft>
              <a:defRPr baseline="-25000">
                <a:solidFill>
                  <a:schemeClr val="tx1"/>
                </a:solidFill>
                <a:latin typeface="Arial" pitchFamily="34" charset="0"/>
                <a:ea typeface="ＭＳ Ｐゴシック" pitchFamily="34" charset="-128"/>
              </a:defRPr>
            </a:lvl8pPr>
            <a:lvl9pPr marL="3745908" indent="-220348" defTabSz="462118" fontAlgn="base">
              <a:spcBef>
                <a:spcPct val="0"/>
              </a:spcBef>
              <a:spcAft>
                <a:spcPct val="0"/>
              </a:spcAft>
              <a:defRPr baseline="-25000">
                <a:solidFill>
                  <a:schemeClr val="tx1"/>
                </a:solidFill>
                <a:latin typeface="Arial" pitchFamily="34" charset="0"/>
                <a:ea typeface="ＭＳ Ｐゴシック" pitchFamily="34" charset="-128"/>
              </a:defRPr>
            </a:lvl9pPr>
          </a:lstStyle>
          <a:p>
            <a:fld id="{74B36E19-1F6A-46FD-9C51-224C03FAF538}" type="slidenum">
              <a:rPr lang="en-US" smtClean="0"/>
              <a:pPr/>
              <a:t>37</a:t>
            </a:fld>
            <a:endParaRPr lang="en-US" dirty="0" smtClean="0"/>
          </a:p>
        </p:txBody>
      </p:sp>
      <p:sp>
        <p:nvSpPr>
          <p:cNvPr id="61443" name="Notes Placeholder 4"/>
          <p:cNvSpPr>
            <a:spLocks noGrp="1"/>
          </p:cNvSpPr>
          <p:nvPr>
            <p:ph type="body"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latin typeface="Calibri" pitchFamily="34" charset="0"/>
              <a:ea typeface="ＭＳ Ｐゴシック" pitchFamily="34" charset="-128"/>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Slide Image Placeholder 1"/>
          <p:cNvSpPr>
            <a:spLocks noGrp="1" noRot="1" noChangeAspect="1"/>
          </p:cNvSpPr>
          <p:nvPr>
            <p:ph type="sldImg"/>
          </p:nvPr>
        </p:nvSpPr>
        <p:spPr>
          <a:ln/>
        </p:spPr>
      </p:sp>
      <p:sp>
        <p:nvSpPr>
          <p:cNvPr id="6349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62118">
              <a:defRPr baseline="-25000">
                <a:solidFill>
                  <a:schemeClr val="tx1"/>
                </a:solidFill>
                <a:latin typeface="Arial" pitchFamily="34" charset="0"/>
                <a:ea typeface="ＭＳ Ｐゴシック" pitchFamily="34" charset="-128"/>
              </a:defRPr>
            </a:lvl1pPr>
            <a:lvl2pPr marL="716130" indent="-275434" defTabSz="462118">
              <a:defRPr baseline="-25000">
                <a:solidFill>
                  <a:schemeClr val="tx1"/>
                </a:solidFill>
                <a:latin typeface="Arial" pitchFamily="34" charset="0"/>
                <a:ea typeface="ＭＳ Ｐゴシック" pitchFamily="34" charset="-128"/>
              </a:defRPr>
            </a:lvl2pPr>
            <a:lvl3pPr marL="1101738" indent="-220348" defTabSz="462118">
              <a:defRPr baseline="-25000">
                <a:solidFill>
                  <a:schemeClr val="tx1"/>
                </a:solidFill>
                <a:latin typeface="Arial" pitchFamily="34" charset="0"/>
                <a:ea typeface="ＭＳ Ｐゴシック" pitchFamily="34" charset="-128"/>
              </a:defRPr>
            </a:lvl3pPr>
            <a:lvl4pPr marL="1542433" indent="-220348" defTabSz="462118">
              <a:defRPr baseline="-25000">
                <a:solidFill>
                  <a:schemeClr val="tx1"/>
                </a:solidFill>
                <a:latin typeface="Arial" pitchFamily="34" charset="0"/>
                <a:ea typeface="ＭＳ Ｐゴシック" pitchFamily="34" charset="-128"/>
              </a:defRPr>
            </a:lvl4pPr>
            <a:lvl5pPr marL="1983128" indent="-220348" defTabSz="462118">
              <a:defRPr baseline="-25000">
                <a:solidFill>
                  <a:schemeClr val="tx1"/>
                </a:solidFill>
                <a:latin typeface="Arial" pitchFamily="34" charset="0"/>
                <a:ea typeface="ＭＳ Ｐゴシック" pitchFamily="34" charset="-128"/>
              </a:defRPr>
            </a:lvl5pPr>
            <a:lvl6pPr marL="2423823" indent="-220348" defTabSz="462118" fontAlgn="base">
              <a:spcBef>
                <a:spcPct val="0"/>
              </a:spcBef>
              <a:spcAft>
                <a:spcPct val="0"/>
              </a:spcAft>
              <a:defRPr baseline="-25000">
                <a:solidFill>
                  <a:schemeClr val="tx1"/>
                </a:solidFill>
                <a:latin typeface="Arial" pitchFamily="34" charset="0"/>
                <a:ea typeface="ＭＳ Ｐゴシック" pitchFamily="34" charset="-128"/>
              </a:defRPr>
            </a:lvl6pPr>
            <a:lvl7pPr marL="2864518" indent="-220348" defTabSz="462118" fontAlgn="base">
              <a:spcBef>
                <a:spcPct val="0"/>
              </a:spcBef>
              <a:spcAft>
                <a:spcPct val="0"/>
              </a:spcAft>
              <a:defRPr baseline="-25000">
                <a:solidFill>
                  <a:schemeClr val="tx1"/>
                </a:solidFill>
                <a:latin typeface="Arial" pitchFamily="34" charset="0"/>
                <a:ea typeface="ＭＳ Ｐゴシック" pitchFamily="34" charset="-128"/>
              </a:defRPr>
            </a:lvl7pPr>
            <a:lvl8pPr marL="3305213" indent="-220348" defTabSz="462118" fontAlgn="base">
              <a:spcBef>
                <a:spcPct val="0"/>
              </a:spcBef>
              <a:spcAft>
                <a:spcPct val="0"/>
              </a:spcAft>
              <a:defRPr baseline="-25000">
                <a:solidFill>
                  <a:schemeClr val="tx1"/>
                </a:solidFill>
                <a:latin typeface="Arial" pitchFamily="34" charset="0"/>
                <a:ea typeface="ＭＳ Ｐゴシック" pitchFamily="34" charset="-128"/>
              </a:defRPr>
            </a:lvl8pPr>
            <a:lvl9pPr marL="3745908" indent="-220348" defTabSz="462118" fontAlgn="base">
              <a:spcBef>
                <a:spcPct val="0"/>
              </a:spcBef>
              <a:spcAft>
                <a:spcPct val="0"/>
              </a:spcAft>
              <a:defRPr baseline="-25000">
                <a:solidFill>
                  <a:schemeClr val="tx1"/>
                </a:solidFill>
                <a:latin typeface="Arial" pitchFamily="34" charset="0"/>
                <a:ea typeface="ＭＳ Ｐゴシック" pitchFamily="34" charset="-128"/>
              </a:defRPr>
            </a:lvl9pPr>
          </a:lstStyle>
          <a:p>
            <a:fld id="{D891613D-1D0D-4E54-9736-B8B1E5091C86}" type="slidenum">
              <a:rPr lang="en-US" smtClean="0"/>
              <a:pPr/>
              <a:t>38</a:t>
            </a:fld>
            <a:endParaRPr lang="en-US" dirty="0" smtClean="0"/>
          </a:p>
        </p:txBody>
      </p:sp>
      <p:sp>
        <p:nvSpPr>
          <p:cNvPr id="63491" name="Notes Placeholder 4"/>
          <p:cNvSpPr>
            <a:spLocks noGrp="1"/>
          </p:cNvSpPr>
          <p:nvPr>
            <p:ph type="body"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latin typeface="Calibri" pitchFamily="34" charset="0"/>
              <a:ea typeface="ＭＳ Ｐゴシック" pitchFamily="34" charset="-128"/>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Slide Image Placeholder 1"/>
          <p:cNvSpPr>
            <a:spLocks noGrp="1" noRot="1" noChangeAspect="1"/>
          </p:cNvSpPr>
          <p:nvPr>
            <p:ph type="sldImg"/>
          </p:nvPr>
        </p:nvSpPr>
        <p:spPr>
          <a:ln/>
        </p:spPr>
      </p:sp>
      <p:sp>
        <p:nvSpPr>
          <p:cNvPr id="6963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62118">
              <a:defRPr baseline="-25000">
                <a:solidFill>
                  <a:schemeClr val="tx1"/>
                </a:solidFill>
                <a:latin typeface="Arial" pitchFamily="34" charset="0"/>
                <a:ea typeface="ＭＳ Ｐゴシック" pitchFamily="34" charset="-128"/>
              </a:defRPr>
            </a:lvl1pPr>
            <a:lvl2pPr marL="716130" indent="-275434" defTabSz="462118">
              <a:defRPr baseline="-25000">
                <a:solidFill>
                  <a:schemeClr val="tx1"/>
                </a:solidFill>
                <a:latin typeface="Arial" pitchFamily="34" charset="0"/>
                <a:ea typeface="ＭＳ Ｐゴシック" pitchFamily="34" charset="-128"/>
              </a:defRPr>
            </a:lvl2pPr>
            <a:lvl3pPr marL="1101738" indent="-220348" defTabSz="462118">
              <a:defRPr baseline="-25000">
                <a:solidFill>
                  <a:schemeClr val="tx1"/>
                </a:solidFill>
                <a:latin typeface="Arial" pitchFamily="34" charset="0"/>
                <a:ea typeface="ＭＳ Ｐゴシック" pitchFamily="34" charset="-128"/>
              </a:defRPr>
            </a:lvl3pPr>
            <a:lvl4pPr marL="1542433" indent="-220348" defTabSz="462118">
              <a:defRPr baseline="-25000">
                <a:solidFill>
                  <a:schemeClr val="tx1"/>
                </a:solidFill>
                <a:latin typeface="Arial" pitchFamily="34" charset="0"/>
                <a:ea typeface="ＭＳ Ｐゴシック" pitchFamily="34" charset="-128"/>
              </a:defRPr>
            </a:lvl4pPr>
            <a:lvl5pPr marL="1983128" indent="-220348" defTabSz="462118">
              <a:defRPr baseline="-25000">
                <a:solidFill>
                  <a:schemeClr val="tx1"/>
                </a:solidFill>
                <a:latin typeface="Arial" pitchFamily="34" charset="0"/>
                <a:ea typeface="ＭＳ Ｐゴシック" pitchFamily="34" charset="-128"/>
              </a:defRPr>
            </a:lvl5pPr>
            <a:lvl6pPr marL="2423823" indent="-220348" defTabSz="462118" fontAlgn="base">
              <a:spcBef>
                <a:spcPct val="0"/>
              </a:spcBef>
              <a:spcAft>
                <a:spcPct val="0"/>
              </a:spcAft>
              <a:defRPr baseline="-25000">
                <a:solidFill>
                  <a:schemeClr val="tx1"/>
                </a:solidFill>
                <a:latin typeface="Arial" pitchFamily="34" charset="0"/>
                <a:ea typeface="ＭＳ Ｐゴシック" pitchFamily="34" charset="-128"/>
              </a:defRPr>
            </a:lvl6pPr>
            <a:lvl7pPr marL="2864518" indent="-220348" defTabSz="462118" fontAlgn="base">
              <a:spcBef>
                <a:spcPct val="0"/>
              </a:spcBef>
              <a:spcAft>
                <a:spcPct val="0"/>
              </a:spcAft>
              <a:defRPr baseline="-25000">
                <a:solidFill>
                  <a:schemeClr val="tx1"/>
                </a:solidFill>
                <a:latin typeface="Arial" pitchFamily="34" charset="0"/>
                <a:ea typeface="ＭＳ Ｐゴシック" pitchFamily="34" charset="-128"/>
              </a:defRPr>
            </a:lvl7pPr>
            <a:lvl8pPr marL="3305213" indent="-220348" defTabSz="462118" fontAlgn="base">
              <a:spcBef>
                <a:spcPct val="0"/>
              </a:spcBef>
              <a:spcAft>
                <a:spcPct val="0"/>
              </a:spcAft>
              <a:defRPr baseline="-25000">
                <a:solidFill>
                  <a:schemeClr val="tx1"/>
                </a:solidFill>
                <a:latin typeface="Arial" pitchFamily="34" charset="0"/>
                <a:ea typeface="ＭＳ Ｐゴシック" pitchFamily="34" charset="-128"/>
              </a:defRPr>
            </a:lvl8pPr>
            <a:lvl9pPr marL="3745908" indent="-220348" defTabSz="462118" fontAlgn="base">
              <a:spcBef>
                <a:spcPct val="0"/>
              </a:spcBef>
              <a:spcAft>
                <a:spcPct val="0"/>
              </a:spcAft>
              <a:defRPr baseline="-25000">
                <a:solidFill>
                  <a:schemeClr val="tx1"/>
                </a:solidFill>
                <a:latin typeface="Arial" pitchFamily="34" charset="0"/>
                <a:ea typeface="ＭＳ Ｐゴシック" pitchFamily="34" charset="-128"/>
              </a:defRPr>
            </a:lvl9pPr>
          </a:lstStyle>
          <a:p>
            <a:fld id="{0EC54E95-ADD5-4996-9A3C-D8BBEA8579C7}" type="slidenum">
              <a:rPr lang="en-US" smtClean="0"/>
              <a:pPr/>
              <a:t>39</a:t>
            </a:fld>
            <a:endParaRPr lang="en-US" dirty="0" smtClean="0"/>
          </a:p>
        </p:txBody>
      </p:sp>
      <p:sp>
        <p:nvSpPr>
          <p:cNvPr id="69635" name="Notes Placeholder 4"/>
          <p:cNvSpPr>
            <a:spLocks noGrp="1"/>
          </p:cNvSpPr>
          <p:nvPr>
            <p:ph type="body"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latin typeface="Calibri" pitchFamily="34" charset="0"/>
              <a:ea typeface="ＭＳ Ｐゴシック" pitchFamily="34" charset="-128"/>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Slide Image Placeholder 1"/>
          <p:cNvSpPr>
            <a:spLocks noGrp="1" noRot="1" noChangeAspect="1"/>
          </p:cNvSpPr>
          <p:nvPr>
            <p:ph type="sldImg"/>
          </p:nvPr>
        </p:nvSpPr>
        <p:spPr>
          <a:ln/>
        </p:spPr>
      </p:sp>
      <p:sp>
        <p:nvSpPr>
          <p:cNvPr id="6963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62118">
              <a:defRPr baseline="-25000">
                <a:solidFill>
                  <a:schemeClr val="tx1"/>
                </a:solidFill>
                <a:latin typeface="Arial" pitchFamily="34" charset="0"/>
                <a:ea typeface="ＭＳ Ｐゴシック" pitchFamily="34" charset="-128"/>
              </a:defRPr>
            </a:lvl1pPr>
            <a:lvl2pPr marL="716130" indent="-275434" defTabSz="462118">
              <a:defRPr baseline="-25000">
                <a:solidFill>
                  <a:schemeClr val="tx1"/>
                </a:solidFill>
                <a:latin typeface="Arial" pitchFamily="34" charset="0"/>
                <a:ea typeface="ＭＳ Ｐゴシック" pitchFamily="34" charset="-128"/>
              </a:defRPr>
            </a:lvl2pPr>
            <a:lvl3pPr marL="1101738" indent="-220348" defTabSz="462118">
              <a:defRPr baseline="-25000">
                <a:solidFill>
                  <a:schemeClr val="tx1"/>
                </a:solidFill>
                <a:latin typeface="Arial" pitchFamily="34" charset="0"/>
                <a:ea typeface="ＭＳ Ｐゴシック" pitchFamily="34" charset="-128"/>
              </a:defRPr>
            </a:lvl3pPr>
            <a:lvl4pPr marL="1542433" indent="-220348" defTabSz="462118">
              <a:defRPr baseline="-25000">
                <a:solidFill>
                  <a:schemeClr val="tx1"/>
                </a:solidFill>
                <a:latin typeface="Arial" pitchFamily="34" charset="0"/>
                <a:ea typeface="ＭＳ Ｐゴシック" pitchFamily="34" charset="-128"/>
              </a:defRPr>
            </a:lvl4pPr>
            <a:lvl5pPr marL="1983128" indent="-220348" defTabSz="462118">
              <a:defRPr baseline="-25000">
                <a:solidFill>
                  <a:schemeClr val="tx1"/>
                </a:solidFill>
                <a:latin typeface="Arial" pitchFamily="34" charset="0"/>
                <a:ea typeface="ＭＳ Ｐゴシック" pitchFamily="34" charset="-128"/>
              </a:defRPr>
            </a:lvl5pPr>
            <a:lvl6pPr marL="2423823" indent="-220348" defTabSz="462118" fontAlgn="base">
              <a:spcBef>
                <a:spcPct val="0"/>
              </a:spcBef>
              <a:spcAft>
                <a:spcPct val="0"/>
              </a:spcAft>
              <a:defRPr baseline="-25000">
                <a:solidFill>
                  <a:schemeClr val="tx1"/>
                </a:solidFill>
                <a:latin typeface="Arial" pitchFamily="34" charset="0"/>
                <a:ea typeface="ＭＳ Ｐゴシック" pitchFamily="34" charset="-128"/>
              </a:defRPr>
            </a:lvl6pPr>
            <a:lvl7pPr marL="2864518" indent="-220348" defTabSz="462118" fontAlgn="base">
              <a:spcBef>
                <a:spcPct val="0"/>
              </a:spcBef>
              <a:spcAft>
                <a:spcPct val="0"/>
              </a:spcAft>
              <a:defRPr baseline="-25000">
                <a:solidFill>
                  <a:schemeClr val="tx1"/>
                </a:solidFill>
                <a:latin typeface="Arial" pitchFamily="34" charset="0"/>
                <a:ea typeface="ＭＳ Ｐゴシック" pitchFamily="34" charset="-128"/>
              </a:defRPr>
            </a:lvl7pPr>
            <a:lvl8pPr marL="3305213" indent="-220348" defTabSz="462118" fontAlgn="base">
              <a:spcBef>
                <a:spcPct val="0"/>
              </a:spcBef>
              <a:spcAft>
                <a:spcPct val="0"/>
              </a:spcAft>
              <a:defRPr baseline="-25000">
                <a:solidFill>
                  <a:schemeClr val="tx1"/>
                </a:solidFill>
                <a:latin typeface="Arial" pitchFamily="34" charset="0"/>
                <a:ea typeface="ＭＳ Ｐゴシック" pitchFamily="34" charset="-128"/>
              </a:defRPr>
            </a:lvl8pPr>
            <a:lvl9pPr marL="3745908" indent="-220348" defTabSz="462118" fontAlgn="base">
              <a:spcBef>
                <a:spcPct val="0"/>
              </a:spcBef>
              <a:spcAft>
                <a:spcPct val="0"/>
              </a:spcAft>
              <a:defRPr baseline="-25000">
                <a:solidFill>
                  <a:schemeClr val="tx1"/>
                </a:solidFill>
                <a:latin typeface="Arial" pitchFamily="34" charset="0"/>
                <a:ea typeface="ＭＳ Ｐゴシック" pitchFamily="34" charset="-128"/>
              </a:defRPr>
            </a:lvl9pPr>
          </a:lstStyle>
          <a:p>
            <a:fld id="{0EC54E95-ADD5-4996-9A3C-D8BBEA8579C7}" type="slidenum">
              <a:rPr lang="en-US" smtClean="0"/>
              <a:pPr/>
              <a:t>40</a:t>
            </a:fld>
            <a:endParaRPr lang="en-US" dirty="0" smtClean="0"/>
          </a:p>
        </p:txBody>
      </p:sp>
      <p:sp>
        <p:nvSpPr>
          <p:cNvPr id="69635" name="Notes Placeholder 4"/>
          <p:cNvSpPr>
            <a:spLocks noGrp="1"/>
          </p:cNvSpPr>
          <p:nvPr>
            <p:ph type="body"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latin typeface="Calibri" pitchFamily="34" charset="0"/>
              <a:ea typeface="ＭＳ Ｐゴシック" pitchFamily="34"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Slide Image Placeholder 1"/>
          <p:cNvSpPr>
            <a:spLocks noGrp="1" noRot="1" noChangeAspect="1" noTextEdit="1"/>
          </p:cNvSpPr>
          <p:nvPr>
            <p:ph type="sldImg"/>
          </p:nvPr>
        </p:nvSpPr>
        <p:spPr bwMode="auto">
          <a:noFill/>
          <a:ln>
            <a:solidFill>
              <a:srgbClr val="000000"/>
            </a:solidFill>
            <a:miter lim="800000"/>
            <a:headEnd/>
            <a:tailEnd/>
          </a:ln>
        </p:spPr>
      </p:sp>
      <p:sp>
        <p:nvSpPr>
          <p:cNvPr id="4505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dirty="0" smtClean="0"/>
              <a:t>NOTES</a:t>
            </a:r>
          </a:p>
        </p:txBody>
      </p:sp>
      <p:sp>
        <p:nvSpPr>
          <p:cNvPr id="2150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445D720-13F2-4156-9AAD-5DAD548D82FF}" type="slidenum">
              <a:rPr lang="en-US"/>
              <a:pPr fontAlgn="base">
                <a:spcBef>
                  <a:spcPct val="0"/>
                </a:spcBef>
                <a:spcAft>
                  <a:spcPct val="0"/>
                </a:spcAft>
                <a:defRPr/>
              </a:pPr>
              <a:t>4</a:t>
            </a:fld>
            <a:endParaRPr lang="en-US"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Slide Image Placeholder 1"/>
          <p:cNvSpPr>
            <a:spLocks noGrp="1" noRot="1" noChangeAspect="1"/>
          </p:cNvSpPr>
          <p:nvPr>
            <p:ph type="sldImg"/>
          </p:nvPr>
        </p:nvSpPr>
        <p:spPr>
          <a:ln/>
        </p:spPr>
      </p:sp>
      <p:sp>
        <p:nvSpPr>
          <p:cNvPr id="7168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62118">
              <a:defRPr baseline="-25000">
                <a:solidFill>
                  <a:schemeClr val="tx1"/>
                </a:solidFill>
                <a:latin typeface="Arial" pitchFamily="34" charset="0"/>
                <a:ea typeface="ＭＳ Ｐゴシック" pitchFamily="34" charset="-128"/>
              </a:defRPr>
            </a:lvl1pPr>
            <a:lvl2pPr marL="716130" indent="-275434" defTabSz="462118">
              <a:defRPr baseline="-25000">
                <a:solidFill>
                  <a:schemeClr val="tx1"/>
                </a:solidFill>
                <a:latin typeface="Arial" pitchFamily="34" charset="0"/>
                <a:ea typeface="ＭＳ Ｐゴシック" pitchFamily="34" charset="-128"/>
              </a:defRPr>
            </a:lvl2pPr>
            <a:lvl3pPr marL="1101738" indent="-220348" defTabSz="462118">
              <a:defRPr baseline="-25000">
                <a:solidFill>
                  <a:schemeClr val="tx1"/>
                </a:solidFill>
                <a:latin typeface="Arial" pitchFamily="34" charset="0"/>
                <a:ea typeface="ＭＳ Ｐゴシック" pitchFamily="34" charset="-128"/>
              </a:defRPr>
            </a:lvl3pPr>
            <a:lvl4pPr marL="1542433" indent="-220348" defTabSz="462118">
              <a:defRPr baseline="-25000">
                <a:solidFill>
                  <a:schemeClr val="tx1"/>
                </a:solidFill>
                <a:latin typeface="Arial" pitchFamily="34" charset="0"/>
                <a:ea typeface="ＭＳ Ｐゴシック" pitchFamily="34" charset="-128"/>
              </a:defRPr>
            </a:lvl4pPr>
            <a:lvl5pPr marL="1983128" indent="-220348" defTabSz="462118">
              <a:defRPr baseline="-25000">
                <a:solidFill>
                  <a:schemeClr val="tx1"/>
                </a:solidFill>
                <a:latin typeface="Arial" pitchFamily="34" charset="0"/>
                <a:ea typeface="ＭＳ Ｐゴシック" pitchFamily="34" charset="-128"/>
              </a:defRPr>
            </a:lvl5pPr>
            <a:lvl6pPr marL="2423823" indent="-220348" defTabSz="462118" fontAlgn="base">
              <a:spcBef>
                <a:spcPct val="0"/>
              </a:spcBef>
              <a:spcAft>
                <a:spcPct val="0"/>
              </a:spcAft>
              <a:defRPr baseline="-25000">
                <a:solidFill>
                  <a:schemeClr val="tx1"/>
                </a:solidFill>
                <a:latin typeface="Arial" pitchFamily="34" charset="0"/>
                <a:ea typeface="ＭＳ Ｐゴシック" pitchFamily="34" charset="-128"/>
              </a:defRPr>
            </a:lvl6pPr>
            <a:lvl7pPr marL="2864518" indent="-220348" defTabSz="462118" fontAlgn="base">
              <a:spcBef>
                <a:spcPct val="0"/>
              </a:spcBef>
              <a:spcAft>
                <a:spcPct val="0"/>
              </a:spcAft>
              <a:defRPr baseline="-25000">
                <a:solidFill>
                  <a:schemeClr val="tx1"/>
                </a:solidFill>
                <a:latin typeface="Arial" pitchFamily="34" charset="0"/>
                <a:ea typeface="ＭＳ Ｐゴシック" pitchFamily="34" charset="-128"/>
              </a:defRPr>
            </a:lvl7pPr>
            <a:lvl8pPr marL="3305213" indent="-220348" defTabSz="462118" fontAlgn="base">
              <a:spcBef>
                <a:spcPct val="0"/>
              </a:spcBef>
              <a:spcAft>
                <a:spcPct val="0"/>
              </a:spcAft>
              <a:defRPr baseline="-25000">
                <a:solidFill>
                  <a:schemeClr val="tx1"/>
                </a:solidFill>
                <a:latin typeface="Arial" pitchFamily="34" charset="0"/>
                <a:ea typeface="ＭＳ Ｐゴシック" pitchFamily="34" charset="-128"/>
              </a:defRPr>
            </a:lvl8pPr>
            <a:lvl9pPr marL="3745908" indent="-220348" defTabSz="462118" fontAlgn="base">
              <a:spcBef>
                <a:spcPct val="0"/>
              </a:spcBef>
              <a:spcAft>
                <a:spcPct val="0"/>
              </a:spcAft>
              <a:defRPr baseline="-25000">
                <a:solidFill>
                  <a:schemeClr val="tx1"/>
                </a:solidFill>
                <a:latin typeface="Arial" pitchFamily="34" charset="0"/>
                <a:ea typeface="ＭＳ Ｐゴシック" pitchFamily="34" charset="-128"/>
              </a:defRPr>
            </a:lvl9pPr>
          </a:lstStyle>
          <a:p>
            <a:fld id="{EE059CE3-ADB2-4951-B72C-8C6321EDF770}" type="slidenum">
              <a:rPr lang="en-US" smtClean="0"/>
              <a:pPr/>
              <a:t>41</a:t>
            </a:fld>
            <a:endParaRPr lang="en-US" dirty="0" smtClean="0"/>
          </a:p>
        </p:txBody>
      </p:sp>
      <p:sp>
        <p:nvSpPr>
          <p:cNvPr id="71683" name="Notes Placeholder 4"/>
          <p:cNvSpPr>
            <a:spLocks noGrp="1"/>
          </p:cNvSpPr>
          <p:nvPr>
            <p:ph type="body"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latin typeface="Calibri" pitchFamily="34" charset="0"/>
              <a:ea typeface="ＭＳ Ｐゴシック" pitchFamily="34" charset="-128"/>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Slide Image Placeholder 1"/>
          <p:cNvSpPr>
            <a:spLocks noGrp="1" noRot="1" noChangeAspect="1"/>
          </p:cNvSpPr>
          <p:nvPr>
            <p:ph type="sldImg"/>
          </p:nvPr>
        </p:nvSpPr>
        <p:spPr>
          <a:ln/>
        </p:spPr>
      </p:sp>
      <p:sp>
        <p:nvSpPr>
          <p:cNvPr id="7168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62118">
              <a:defRPr baseline="-25000">
                <a:solidFill>
                  <a:schemeClr val="tx1"/>
                </a:solidFill>
                <a:latin typeface="Arial" pitchFamily="34" charset="0"/>
                <a:ea typeface="ＭＳ Ｐゴシック" pitchFamily="34" charset="-128"/>
              </a:defRPr>
            </a:lvl1pPr>
            <a:lvl2pPr marL="716130" indent="-275434" defTabSz="462118">
              <a:defRPr baseline="-25000">
                <a:solidFill>
                  <a:schemeClr val="tx1"/>
                </a:solidFill>
                <a:latin typeface="Arial" pitchFamily="34" charset="0"/>
                <a:ea typeface="ＭＳ Ｐゴシック" pitchFamily="34" charset="-128"/>
              </a:defRPr>
            </a:lvl2pPr>
            <a:lvl3pPr marL="1101738" indent="-220348" defTabSz="462118">
              <a:defRPr baseline="-25000">
                <a:solidFill>
                  <a:schemeClr val="tx1"/>
                </a:solidFill>
                <a:latin typeface="Arial" pitchFamily="34" charset="0"/>
                <a:ea typeface="ＭＳ Ｐゴシック" pitchFamily="34" charset="-128"/>
              </a:defRPr>
            </a:lvl3pPr>
            <a:lvl4pPr marL="1542433" indent="-220348" defTabSz="462118">
              <a:defRPr baseline="-25000">
                <a:solidFill>
                  <a:schemeClr val="tx1"/>
                </a:solidFill>
                <a:latin typeface="Arial" pitchFamily="34" charset="0"/>
                <a:ea typeface="ＭＳ Ｐゴシック" pitchFamily="34" charset="-128"/>
              </a:defRPr>
            </a:lvl4pPr>
            <a:lvl5pPr marL="1983128" indent="-220348" defTabSz="462118">
              <a:defRPr baseline="-25000">
                <a:solidFill>
                  <a:schemeClr val="tx1"/>
                </a:solidFill>
                <a:latin typeface="Arial" pitchFamily="34" charset="0"/>
                <a:ea typeface="ＭＳ Ｐゴシック" pitchFamily="34" charset="-128"/>
              </a:defRPr>
            </a:lvl5pPr>
            <a:lvl6pPr marL="2423823" indent="-220348" defTabSz="462118" fontAlgn="base">
              <a:spcBef>
                <a:spcPct val="0"/>
              </a:spcBef>
              <a:spcAft>
                <a:spcPct val="0"/>
              </a:spcAft>
              <a:defRPr baseline="-25000">
                <a:solidFill>
                  <a:schemeClr val="tx1"/>
                </a:solidFill>
                <a:latin typeface="Arial" pitchFamily="34" charset="0"/>
                <a:ea typeface="ＭＳ Ｐゴシック" pitchFamily="34" charset="-128"/>
              </a:defRPr>
            </a:lvl6pPr>
            <a:lvl7pPr marL="2864518" indent="-220348" defTabSz="462118" fontAlgn="base">
              <a:spcBef>
                <a:spcPct val="0"/>
              </a:spcBef>
              <a:spcAft>
                <a:spcPct val="0"/>
              </a:spcAft>
              <a:defRPr baseline="-25000">
                <a:solidFill>
                  <a:schemeClr val="tx1"/>
                </a:solidFill>
                <a:latin typeface="Arial" pitchFamily="34" charset="0"/>
                <a:ea typeface="ＭＳ Ｐゴシック" pitchFamily="34" charset="-128"/>
              </a:defRPr>
            </a:lvl7pPr>
            <a:lvl8pPr marL="3305213" indent="-220348" defTabSz="462118" fontAlgn="base">
              <a:spcBef>
                <a:spcPct val="0"/>
              </a:spcBef>
              <a:spcAft>
                <a:spcPct val="0"/>
              </a:spcAft>
              <a:defRPr baseline="-25000">
                <a:solidFill>
                  <a:schemeClr val="tx1"/>
                </a:solidFill>
                <a:latin typeface="Arial" pitchFamily="34" charset="0"/>
                <a:ea typeface="ＭＳ Ｐゴシック" pitchFamily="34" charset="-128"/>
              </a:defRPr>
            </a:lvl8pPr>
            <a:lvl9pPr marL="3745908" indent="-220348" defTabSz="462118" fontAlgn="base">
              <a:spcBef>
                <a:spcPct val="0"/>
              </a:spcBef>
              <a:spcAft>
                <a:spcPct val="0"/>
              </a:spcAft>
              <a:defRPr baseline="-25000">
                <a:solidFill>
                  <a:schemeClr val="tx1"/>
                </a:solidFill>
                <a:latin typeface="Arial" pitchFamily="34" charset="0"/>
                <a:ea typeface="ＭＳ Ｐゴシック" pitchFamily="34" charset="-128"/>
              </a:defRPr>
            </a:lvl9pPr>
          </a:lstStyle>
          <a:p>
            <a:fld id="{EE059CE3-ADB2-4951-B72C-8C6321EDF770}" type="slidenum">
              <a:rPr lang="en-US" smtClean="0"/>
              <a:pPr/>
              <a:t>42</a:t>
            </a:fld>
            <a:endParaRPr lang="en-US" dirty="0" smtClean="0"/>
          </a:p>
        </p:txBody>
      </p:sp>
      <p:sp>
        <p:nvSpPr>
          <p:cNvPr id="71683" name="Notes Placeholder 4"/>
          <p:cNvSpPr>
            <a:spLocks noGrp="1"/>
          </p:cNvSpPr>
          <p:nvPr>
            <p:ph type="body"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latin typeface="Calibri" pitchFamily="34" charset="0"/>
              <a:ea typeface="ＭＳ Ｐゴシック" pitchFamily="34" charset="-128"/>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Slide Image Placeholder 1"/>
          <p:cNvSpPr>
            <a:spLocks noGrp="1" noRot="1" noChangeAspect="1"/>
          </p:cNvSpPr>
          <p:nvPr>
            <p:ph type="sldImg"/>
          </p:nvPr>
        </p:nvSpPr>
        <p:spPr>
          <a:ln/>
        </p:spPr>
      </p:sp>
      <p:sp>
        <p:nvSpPr>
          <p:cNvPr id="7373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62118">
              <a:defRPr baseline="-25000">
                <a:solidFill>
                  <a:schemeClr val="tx1"/>
                </a:solidFill>
                <a:latin typeface="Arial" pitchFamily="34" charset="0"/>
                <a:ea typeface="ＭＳ Ｐゴシック" pitchFamily="34" charset="-128"/>
              </a:defRPr>
            </a:lvl1pPr>
            <a:lvl2pPr marL="716130" indent="-275434" defTabSz="462118">
              <a:defRPr baseline="-25000">
                <a:solidFill>
                  <a:schemeClr val="tx1"/>
                </a:solidFill>
                <a:latin typeface="Arial" pitchFamily="34" charset="0"/>
                <a:ea typeface="ＭＳ Ｐゴシック" pitchFamily="34" charset="-128"/>
              </a:defRPr>
            </a:lvl2pPr>
            <a:lvl3pPr marL="1101738" indent="-220348" defTabSz="462118">
              <a:defRPr baseline="-25000">
                <a:solidFill>
                  <a:schemeClr val="tx1"/>
                </a:solidFill>
                <a:latin typeface="Arial" pitchFamily="34" charset="0"/>
                <a:ea typeface="ＭＳ Ｐゴシック" pitchFamily="34" charset="-128"/>
              </a:defRPr>
            </a:lvl3pPr>
            <a:lvl4pPr marL="1542433" indent="-220348" defTabSz="462118">
              <a:defRPr baseline="-25000">
                <a:solidFill>
                  <a:schemeClr val="tx1"/>
                </a:solidFill>
                <a:latin typeface="Arial" pitchFamily="34" charset="0"/>
                <a:ea typeface="ＭＳ Ｐゴシック" pitchFamily="34" charset="-128"/>
              </a:defRPr>
            </a:lvl4pPr>
            <a:lvl5pPr marL="1983128" indent="-220348" defTabSz="462118">
              <a:defRPr baseline="-25000">
                <a:solidFill>
                  <a:schemeClr val="tx1"/>
                </a:solidFill>
                <a:latin typeface="Arial" pitchFamily="34" charset="0"/>
                <a:ea typeface="ＭＳ Ｐゴシック" pitchFamily="34" charset="-128"/>
              </a:defRPr>
            </a:lvl5pPr>
            <a:lvl6pPr marL="2423823" indent="-220348" defTabSz="462118" fontAlgn="base">
              <a:spcBef>
                <a:spcPct val="0"/>
              </a:spcBef>
              <a:spcAft>
                <a:spcPct val="0"/>
              </a:spcAft>
              <a:defRPr baseline="-25000">
                <a:solidFill>
                  <a:schemeClr val="tx1"/>
                </a:solidFill>
                <a:latin typeface="Arial" pitchFamily="34" charset="0"/>
                <a:ea typeface="ＭＳ Ｐゴシック" pitchFamily="34" charset="-128"/>
              </a:defRPr>
            </a:lvl6pPr>
            <a:lvl7pPr marL="2864518" indent="-220348" defTabSz="462118" fontAlgn="base">
              <a:spcBef>
                <a:spcPct val="0"/>
              </a:spcBef>
              <a:spcAft>
                <a:spcPct val="0"/>
              </a:spcAft>
              <a:defRPr baseline="-25000">
                <a:solidFill>
                  <a:schemeClr val="tx1"/>
                </a:solidFill>
                <a:latin typeface="Arial" pitchFamily="34" charset="0"/>
                <a:ea typeface="ＭＳ Ｐゴシック" pitchFamily="34" charset="-128"/>
              </a:defRPr>
            </a:lvl7pPr>
            <a:lvl8pPr marL="3305213" indent="-220348" defTabSz="462118" fontAlgn="base">
              <a:spcBef>
                <a:spcPct val="0"/>
              </a:spcBef>
              <a:spcAft>
                <a:spcPct val="0"/>
              </a:spcAft>
              <a:defRPr baseline="-25000">
                <a:solidFill>
                  <a:schemeClr val="tx1"/>
                </a:solidFill>
                <a:latin typeface="Arial" pitchFamily="34" charset="0"/>
                <a:ea typeface="ＭＳ Ｐゴシック" pitchFamily="34" charset="-128"/>
              </a:defRPr>
            </a:lvl8pPr>
            <a:lvl9pPr marL="3745908" indent="-220348" defTabSz="462118" fontAlgn="base">
              <a:spcBef>
                <a:spcPct val="0"/>
              </a:spcBef>
              <a:spcAft>
                <a:spcPct val="0"/>
              </a:spcAft>
              <a:defRPr baseline="-25000">
                <a:solidFill>
                  <a:schemeClr val="tx1"/>
                </a:solidFill>
                <a:latin typeface="Arial" pitchFamily="34" charset="0"/>
                <a:ea typeface="ＭＳ Ｐゴシック" pitchFamily="34" charset="-128"/>
              </a:defRPr>
            </a:lvl9pPr>
          </a:lstStyle>
          <a:p>
            <a:fld id="{D3AC09AF-0DFA-4B06-8747-8C1AF63274FE}" type="slidenum">
              <a:rPr lang="en-US" smtClean="0"/>
              <a:pPr/>
              <a:t>43</a:t>
            </a:fld>
            <a:endParaRPr lang="en-US" dirty="0" smtClean="0"/>
          </a:p>
        </p:txBody>
      </p:sp>
      <p:sp>
        <p:nvSpPr>
          <p:cNvPr id="73731" name="Notes Placeholder 4"/>
          <p:cNvSpPr>
            <a:spLocks noGrp="1"/>
          </p:cNvSpPr>
          <p:nvPr>
            <p:ph type="body"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latin typeface="Calibri" pitchFamily="34" charset="0"/>
              <a:ea typeface="ＭＳ Ｐゴシック" pitchFamily="34" charset="-128"/>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Slide Image Placeholder 1"/>
          <p:cNvSpPr>
            <a:spLocks noGrp="1" noRot="1" noChangeAspect="1" noTextEdit="1"/>
          </p:cNvSpPr>
          <p:nvPr>
            <p:ph type="sldImg"/>
          </p:nvPr>
        </p:nvSpPr>
        <p:spPr bwMode="auto">
          <a:noFill/>
          <a:ln>
            <a:solidFill>
              <a:srgbClr val="000000"/>
            </a:solidFill>
            <a:miter lim="800000"/>
            <a:headEnd/>
            <a:tailEnd/>
          </a:ln>
        </p:spPr>
      </p:sp>
      <p:sp>
        <p:nvSpPr>
          <p:cNvPr id="4505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dirty="0" smtClean="0"/>
              <a:t>NOTES</a:t>
            </a:r>
          </a:p>
        </p:txBody>
      </p:sp>
      <p:sp>
        <p:nvSpPr>
          <p:cNvPr id="2150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445D720-13F2-4156-9AAD-5DAD548D82FF}" type="slidenum">
              <a:rPr lang="en-US"/>
              <a:pPr fontAlgn="base">
                <a:spcBef>
                  <a:spcPct val="0"/>
                </a:spcBef>
                <a:spcAft>
                  <a:spcPct val="0"/>
                </a:spcAft>
                <a:defRPr/>
              </a:pPr>
              <a:t>45</a:t>
            </a:fld>
            <a:endParaRPr lang="en-US" dirty="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Slide Image Placeholder 1"/>
          <p:cNvSpPr>
            <a:spLocks noGrp="1" noRot="1" noChangeAspect="1" noTextEdit="1"/>
          </p:cNvSpPr>
          <p:nvPr>
            <p:ph type="sldImg"/>
          </p:nvPr>
        </p:nvSpPr>
        <p:spPr bwMode="auto">
          <a:noFill/>
          <a:ln>
            <a:solidFill>
              <a:srgbClr val="000000"/>
            </a:solidFill>
            <a:miter lim="800000"/>
            <a:headEnd/>
            <a:tailEnd/>
          </a:ln>
        </p:spPr>
      </p:sp>
      <p:sp>
        <p:nvSpPr>
          <p:cNvPr id="4505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dirty="0" smtClean="0"/>
              <a:t>NOTES</a:t>
            </a:r>
          </a:p>
        </p:txBody>
      </p:sp>
      <p:sp>
        <p:nvSpPr>
          <p:cNvPr id="2150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445D720-13F2-4156-9AAD-5DAD548D82FF}" type="slidenum">
              <a:rPr lang="en-US"/>
              <a:pPr fontAlgn="base">
                <a:spcBef>
                  <a:spcPct val="0"/>
                </a:spcBef>
                <a:spcAft>
                  <a:spcPct val="0"/>
                </a:spcAft>
                <a:defRPr/>
              </a:pPr>
              <a:t>46</a:t>
            </a:fld>
            <a:endParaRPr lang="en-US" dirty="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noTextEdit="1"/>
          </p:cNvSpPr>
          <p:nvPr>
            <p:ph type="sldImg"/>
          </p:nvPr>
        </p:nvSpPr>
        <p:spPr bwMode="auto">
          <a:noFill/>
          <a:ln>
            <a:solidFill>
              <a:srgbClr val="000000"/>
            </a:solidFill>
            <a:miter lim="800000"/>
            <a:headEnd/>
            <a:tailEnd/>
          </a:ln>
        </p:spPr>
      </p:sp>
      <p:sp>
        <p:nvSpPr>
          <p:cNvPr id="2150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b="1" dirty="0" smtClean="0"/>
              <a:t>NOTES</a:t>
            </a:r>
          </a:p>
        </p:txBody>
      </p:sp>
      <p:sp>
        <p:nvSpPr>
          <p:cNvPr id="2150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15DEBA5-9182-4CF7-98FC-01473FC37161}" type="slidenum">
              <a:rPr lang="en-US"/>
              <a:pPr fontAlgn="base">
                <a:spcBef>
                  <a:spcPct val="0"/>
                </a:spcBef>
                <a:spcAft>
                  <a:spcPct val="0"/>
                </a:spcAft>
              </a:pPr>
              <a:t>47</a:t>
            </a:fld>
            <a:endParaRPr lang="en-US" dirty="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noTextEdit="1"/>
          </p:cNvSpPr>
          <p:nvPr>
            <p:ph type="sldImg"/>
          </p:nvPr>
        </p:nvSpPr>
        <p:spPr bwMode="auto">
          <a:noFill/>
          <a:ln>
            <a:solidFill>
              <a:srgbClr val="000000"/>
            </a:solidFill>
            <a:miter lim="800000"/>
            <a:headEnd/>
            <a:tailEnd/>
          </a:ln>
        </p:spPr>
      </p:sp>
      <p:sp>
        <p:nvSpPr>
          <p:cNvPr id="2150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b="1" dirty="0" smtClean="0"/>
              <a:t>NOTES</a:t>
            </a:r>
          </a:p>
        </p:txBody>
      </p:sp>
      <p:sp>
        <p:nvSpPr>
          <p:cNvPr id="2150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15DEBA5-9182-4CF7-98FC-01473FC37161}" type="slidenum">
              <a:rPr lang="en-US"/>
              <a:pPr fontAlgn="base">
                <a:spcBef>
                  <a:spcPct val="0"/>
                </a:spcBef>
                <a:spcAft>
                  <a:spcPct val="0"/>
                </a:spcAft>
              </a:pPr>
              <a:t>48</a:t>
            </a:fld>
            <a:endParaRPr lang="en-US" dirty="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9AD2397-D23A-4C3F-8A18-98C116D92EB3}" type="slidenum">
              <a:rPr lang="en-US" smtClean="0"/>
              <a:pPr>
                <a:defRPr/>
              </a:pPr>
              <a:t>54</a:t>
            </a:fld>
            <a:endParaRPr lang="en-US" dirty="0"/>
          </a:p>
        </p:txBody>
      </p:sp>
    </p:spTree>
    <p:extLst>
      <p:ext uri="{BB962C8B-B14F-4D97-AF65-F5344CB8AC3E}">
        <p14:creationId xmlns:p14="http://schemas.microsoft.com/office/powerpoint/2010/main" val="250589045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Slide Image Placeholder 1"/>
          <p:cNvSpPr>
            <a:spLocks noGrp="1" noRot="1" noChangeAspect="1" noTextEdit="1"/>
          </p:cNvSpPr>
          <p:nvPr>
            <p:ph type="sldImg"/>
          </p:nvPr>
        </p:nvSpPr>
        <p:spPr bwMode="auto">
          <a:noFill/>
          <a:ln>
            <a:solidFill>
              <a:srgbClr val="000000"/>
            </a:solidFill>
            <a:miter lim="800000"/>
            <a:headEnd/>
            <a:tailEnd/>
          </a:ln>
        </p:spPr>
      </p:sp>
      <p:sp>
        <p:nvSpPr>
          <p:cNvPr id="5325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dirty="0" smtClean="0"/>
              <a:t>NOTES</a:t>
            </a:r>
          </a:p>
        </p:txBody>
      </p:sp>
      <p:sp>
        <p:nvSpPr>
          <p:cNvPr id="2150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BEA0BB6-9A61-43AD-9ABB-288704FC9642}" type="slidenum">
              <a:rPr lang="en-US"/>
              <a:pPr fontAlgn="base">
                <a:spcBef>
                  <a:spcPct val="0"/>
                </a:spcBef>
                <a:spcAft>
                  <a:spcPct val="0"/>
                </a:spcAft>
                <a:defRPr/>
              </a:pPr>
              <a:t>57</a:t>
            </a:fld>
            <a:endParaRPr lang="en-US" dirty="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Slide Image Placeholder 1"/>
          <p:cNvSpPr>
            <a:spLocks noGrp="1" noRot="1" noChangeAspect="1" noTextEdit="1"/>
          </p:cNvSpPr>
          <p:nvPr>
            <p:ph type="sldImg"/>
          </p:nvPr>
        </p:nvSpPr>
        <p:spPr bwMode="auto">
          <a:noFill/>
          <a:ln>
            <a:solidFill>
              <a:srgbClr val="000000"/>
            </a:solidFill>
            <a:miter lim="800000"/>
            <a:headEnd/>
            <a:tailEnd/>
          </a:ln>
        </p:spPr>
      </p:sp>
      <p:sp>
        <p:nvSpPr>
          <p:cNvPr id="5325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dirty="0" smtClean="0"/>
              <a:t>NOTES</a:t>
            </a:r>
          </a:p>
        </p:txBody>
      </p:sp>
      <p:sp>
        <p:nvSpPr>
          <p:cNvPr id="2150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BEA0BB6-9A61-43AD-9ABB-288704FC9642}" type="slidenum">
              <a:rPr lang="en-US"/>
              <a:pPr fontAlgn="base">
                <a:spcBef>
                  <a:spcPct val="0"/>
                </a:spcBef>
                <a:spcAft>
                  <a:spcPct val="0"/>
                </a:spcAft>
                <a:defRPr/>
              </a:pPr>
              <a:t>58</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Slide Image Placeholder 1"/>
          <p:cNvSpPr>
            <a:spLocks noGrp="1" noRot="1" noChangeAspect="1" noTextEdit="1"/>
          </p:cNvSpPr>
          <p:nvPr>
            <p:ph type="sldImg"/>
          </p:nvPr>
        </p:nvSpPr>
        <p:spPr bwMode="auto">
          <a:noFill/>
          <a:ln>
            <a:solidFill>
              <a:srgbClr val="000000"/>
            </a:solidFill>
            <a:miter lim="800000"/>
            <a:headEnd/>
            <a:tailEnd/>
          </a:ln>
        </p:spPr>
      </p:sp>
      <p:sp>
        <p:nvSpPr>
          <p:cNvPr id="4505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dirty="0" smtClean="0"/>
              <a:t>NOTES</a:t>
            </a:r>
          </a:p>
        </p:txBody>
      </p:sp>
      <p:sp>
        <p:nvSpPr>
          <p:cNvPr id="2150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445D720-13F2-4156-9AAD-5DAD548D82FF}" type="slidenum">
              <a:rPr lang="en-US"/>
              <a:pPr fontAlgn="base">
                <a:spcBef>
                  <a:spcPct val="0"/>
                </a:spcBef>
                <a:spcAft>
                  <a:spcPct val="0"/>
                </a:spcAft>
                <a:defRPr/>
              </a:pPr>
              <a:t>5</a:t>
            </a:fld>
            <a:endParaRPr lang="en-US" dirty="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Slide Image Placeholder 1"/>
          <p:cNvSpPr>
            <a:spLocks noGrp="1" noRot="1" noChangeAspect="1" noTextEdit="1"/>
          </p:cNvSpPr>
          <p:nvPr>
            <p:ph type="sldImg"/>
          </p:nvPr>
        </p:nvSpPr>
        <p:spPr bwMode="auto">
          <a:noFill/>
          <a:ln>
            <a:solidFill>
              <a:srgbClr val="000000"/>
            </a:solidFill>
            <a:miter lim="800000"/>
            <a:headEnd/>
            <a:tailEnd/>
          </a:ln>
        </p:spPr>
      </p:sp>
      <p:sp>
        <p:nvSpPr>
          <p:cNvPr id="5325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dirty="0" smtClean="0"/>
              <a:t>NOTES</a:t>
            </a:r>
          </a:p>
        </p:txBody>
      </p:sp>
      <p:sp>
        <p:nvSpPr>
          <p:cNvPr id="2150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BEA0BB6-9A61-43AD-9ABB-288704FC9642}" type="slidenum">
              <a:rPr lang="en-US"/>
              <a:pPr fontAlgn="base">
                <a:spcBef>
                  <a:spcPct val="0"/>
                </a:spcBef>
                <a:spcAft>
                  <a:spcPct val="0"/>
                </a:spcAft>
                <a:defRPr/>
              </a:pPr>
              <a:t>59</a:t>
            </a:fld>
            <a:endParaRPr lang="en-US" dirty="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Slide Image Placeholder 1"/>
          <p:cNvSpPr>
            <a:spLocks noGrp="1" noRot="1" noChangeAspect="1" noTextEdit="1"/>
          </p:cNvSpPr>
          <p:nvPr>
            <p:ph type="sldImg"/>
          </p:nvPr>
        </p:nvSpPr>
        <p:spPr bwMode="auto">
          <a:noFill/>
          <a:ln>
            <a:solidFill>
              <a:srgbClr val="000000"/>
            </a:solidFill>
            <a:miter lim="800000"/>
            <a:headEnd/>
            <a:tailEnd/>
          </a:ln>
        </p:spPr>
      </p:sp>
      <p:sp>
        <p:nvSpPr>
          <p:cNvPr id="4505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dirty="0" smtClean="0"/>
              <a:t>NOTES</a:t>
            </a:r>
          </a:p>
        </p:txBody>
      </p:sp>
      <p:sp>
        <p:nvSpPr>
          <p:cNvPr id="2150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445D720-13F2-4156-9AAD-5DAD548D82FF}" type="slidenum">
              <a:rPr lang="en-US"/>
              <a:pPr fontAlgn="base">
                <a:spcBef>
                  <a:spcPct val="0"/>
                </a:spcBef>
                <a:spcAft>
                  <a:spcPct val="0"/>
                </a:spcAft>
                <a:defRPr/>
              </a:pPr>
              <a:t>60</a:t>
            </a:fld>
            <a:endParaRPr lang="en-US" dirty="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Slide Image Placeholder 1"/>
          <p:cNvSpPr>
            <a:spLocks noGrp="1" noRot="1" noChangeAspect="1" noTextEdit="1"/>
          </p:cNvSpPr>
          <p:nvPr>
            <p:ph type="sldImg"/>
          </p:nvPr>
        </p:nvSpPr>
        <p:spPr bwMode="auto">
          <a:noFill/>
          <a:ln>
            <a:solidFill>
              <a:srgbClr val="000000"/>
            </a:solidFill>
            <a:miter lim="800000"/>
            <a:headEnd/>
            <a:tailEnd/>
          </a:ln>
        </p:spPr>
      </p:sp>
      <p:sp>
        <p:nvSpPr>
          <p:cNvPr id="5325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dirty="0" smtClean="0"/>
              <a:t>NOTES</a:t>
            </a:r>
          </a:p>
        </p:txBody>
      </p:sp>
      <p:sp>
        <p:nvSpPr>
          <p:cNvPr id="2150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BEA0BB6-9A61-43AD-9ABB-288704FC9642}" type="slidenum">
              <a:rPr lang="en-US"/>
              <a:pPr fontAlgn="base">
                <a:spcBef>
                  <a:spcPct val="0"/>
                </a:spcBef>
                <a:spcAft>
                  <a:spcPct val="0"/>
                </a:spcAft>
                <a:defRPr/>
              </a:pPr>
              <a:t>61</a:t>
            </a:fld>
            <a:endParaRPr lang="en-US" dirty="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Slide Image Placeholder 1"/>
          <p:cNvSpPr>
            <a:spLocks noGrp="1" noRot="1" noChangeAspect="1" noTextEdit="1"/>
          </p:cNvSpPr>
          <p:nvPr>
            <p:ph type="sldImg"/>
          </p:nvPr>
        </p:nvSpPr>
        <p:spPr bwMode="auto">
          <a:noFill/>
          <a:ln>
            <a:solidFill>
              <a:srgbClr val="000000"/>
            </a:solidFill>
            <a:miter lim="800000"/>
            <a:headEnd/>
            <a:tailEnd/>
          </a:ln>
        </p:spPr>
      </p:sp>
      <p:sp>
        <p:nvSpPr>
          <p:cNvPr id="5325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dirty="0" smtClean="0"/>
              <a:t>NOTES</a:t>
            </a:r>
          </a:p>
        </p:txBody>
      </p:sp>
      <p:sp>
        <p:nvSpPr>
          <p:cNvPr id="2150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BEA0BB6-9A61-43AD-9ABB-288704FC9642}" type="slidenum">
              <a:rPr lang="en-US"/>
              <a:pPr fontAlgn="base">
                <a:spcBef>
                  <a:spcPct val="0"/>
                </a:spcBef>
                <a:spcAft>
                  <a:spcPct val="0"/>
                </a:spcAft>
                <a:defRPr/>
              </a:pPr>
              <a:t>62</a:t>
            </a:fld>
            <a:endParaRPr lang="en-US" dirty="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Slide Image Placeholder 1"/>
          <p:cNvSpPr>
            <a:spLocks noGrp="1" noRot="1" noChangeAspect="1" noTextEdit="1"/>
          </p:cNvSpPr>
          <p:nvPr>
            <p:ph type="sldImg"/>
          </p:nvPr>
        </p:nvSpPr>
        <p:spPr bwMode="auto">
          <a:noFill/>
          <a:ln>
            <a:solidFill>
              <a:srgbClr val="000000"/>
            </a:solidFill>
            <a:miter lim="800000"/>
            <a:headEnd/>
            <a:tailEnd/>
          </a:ln>
        </p:spPr>
      </p:sp>
      <p:sp>
        <p:nvSpPr>
          <p:cNvPr id="4915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dirty="0" smtClean="0"/>
              <a:t>NOTES</a:t>
            </a:r>
          </a:p>
        </p:txBody>
      </p:sp>
      <p:sp>
        <p:nvSpPr>
          <p:cNvPr id="2150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D81128B-473A-4BED-9E85-3806FBD31933}" type="slidenum">
              <a:rPr lang="en-US"/>
              <a:pPr fontAlgn="base">
                <a:spcBef>
                  <a:spcPct val="0"/>
                </a:spcBef>
                <a:spcAft>
                  <a:spcPct val="0"/>
                </a:spcAft>
                <a:defRPr/>
              </a:pPr>
              <a:t>63</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Slide Image Placeholder 1"/>
          <p:cNvSpPr>
            <a:spLocks noGrp="1" noRot="1" noChangeAspect="1" noTextEdit="1"/>
          </p:cNvSpPr>
          <p:nvPr>
            <p:ph type="sldImg"/>
          </p:nvPr>
        </p:nvSpPr>
        <p:spPr bwMode="auto">
          <a:noFill/>
          <a:ln>
            <a:solidFill>
              <a:srgbClr val="000000"/>
            </a:solidFill>
            <a:miter lim="800000"/>
            <a:headEnd/>
            <a:tailEnd/>
          </a:ln>
        </p:spPr>
      </p:sp>
      <p:sp>
        <p:nvSpPr>
          <p:cNvPr id="4505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dirty="0" smtClean="0"/>
              <a:t>NOTES</a:t>
            </a:r>
          </a:p>
        </p:txBody>
      </p:sp>
      <p:sp>
        <p:nvSpPr>
          <p:cNvPr id="2150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445D720-13F2-4156-9AAD-5DAD548D82FF}" type="slidenum">
              <a:rPr lang="en-US"/>
              <a:pPr fontAlgn="base">
                <a:spcBef>
                  <a:spcPct val="0"/>
                </a:spcBef>
                <a:spcAft>
                  <a:spcPct val="0"/>
                </a:spcAft>
                <a:defRPr/>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Slide Image Placeholder 1"/>
          <p:cNvSpPr>
            <a:spLocks noGrp="1" noRot="1" noChangeAspect="1" noTextEdit="1"/>
          </p:cNvSpPr>
          <p:nvPr>
            <p:ph type="sldImg"/>
          </p:nvPr>
        </p:nvSpPr>
        <p:spPr bwMode="auto">
          <a:noFill/>
          <a:ln>
            <a:solidFill>
              <a:srgbClr val="000000"/>
            </a:solidFill>
            <a:miter lim="800000"/>
            <a:headEnd/>
            <a:tailEnd/>
          </a:ln>
        </p:spPr>
      </p:sp>
      <p:sp>
        <p:nvSpPr>
          <p:cNvPr id="4505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dirty="0" smtClean="0"/>
              <a:t>NOTES</a:t>
            </a:r>
          </a:p>
        </p:txBody>
      </p:sp>
      <p:sp>
        <p:nvSpPr>
          <p:cNvPr id="2150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445D720-13F2-4156-9AAD-5DAD548D82FF}" type="slidenum">
              <a:rPr lang="en-US"/>
              <a:pPr fontAlgn="base">
                <a:spcBef>
                  <a:spcPct val="0"/>
                </a:spcBef>
                <a:spcAft>
                  <a:spcPct val="0"/>
                </a:spcAft>
                <a:defRPr/>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Slide Image Placeholder 1"/>
          <p:cNvSpPr>
            <a:spLocks noGrp="1" noRot="1" noChangeAspect="1" noTextEdit="1"/>
          </p:cNvSpPr>
          <p:nvPr>
            <p:ph type="sldImg"/>
          </p:nvPr>
        </p:nvSpPr>
        <p:spPr bwMode="auto">
          <a:noFill/>
          <a:ln>
            <a:solidFill>
              <a:srgbClr val="000000"/>
            </a:solidFill>
            <a:miter lim="800000"/>
            <a:headEnd/>
            <a:tailEnd/>
          </a:ln>
        </p:spPr>
      </p:sp>
      <p:sp>
        <p:nvSpPr>
          <p:cNvPr id="4915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dirty="0" smtClean="0"/>
              <a:t>NOTES</a:t>
            </a:r>
          </a:p>
        </p:txBody>
      </p:sp>
      <p:sp>
        <p:nvSpPr>
          <p:cNvPr id="2150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D81128B-473A-4BED-9E85-3806FBD31933}" type="slidenum">
              <a:rPr lang="en-US"/>
              <a:pPr fontAlgn="base">
                <a:spcBef>
                  <a:spcPct val="0"/>
                </a:spcBef>
                <a:spcAft>
                  <a:spcPct val="0"/>
                </a:spcAft>
                <a:defRPr/>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Slide Image Placeholder 1"/>
          <p:cNvSpPr>
            <a:spLocks noGrp="1" noRot="1" noChangeAspect="1" noTextEdit="1"/>
          </p:cNvSpPr>
          <p:nvPr>
            <p:ph type="sldImg"/>
          </p:nvPr>
        </p:nvSpPr>
        <p:spPr bwMode="auto">
          <a:noFill/>
          <a:ln>
            <a:solidFill>
              <a:srgbClr val="000000"/>
            </a:solidFill>
            <a:miter lim="800000"/>
            <a:headEnd/>
            <a:tailEnd/>
          </a:ln>
        </p:spPr>
      </p:sp>
      <p:sp>
        <p:nvSpPr>
          <p:cNvPr id="5120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dirty="0" smtClean="0"/>
              <a:t>NOTES</a:t>
            </a:r>
          </a:p>
        </p:txBody>
      </p:sp>
      <p:sp>
        <p:nvSpPr>
          <p:cNvPr id="2150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489C6C5-4122-488A-B130-967495A7009A}" type="slidenum">
              <a:rPr lang="en-US"/>
              <a:pPr fontAlgn="base">
                <a:spcBef>
                  <a:spcPct val="0"/>
                </a:spcBef>
                <a:spcAft>
                  <a:spcPct val="0"/>
                </a:spcAft>
                <a:defRPr/>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42"/>
          <p:cNvGrpSpPr>
            <a:grpSpLocks/>
          </p:cNvGrpSpPr>
          <p:nvPr/>
        </p:nvGrpSpPr>
        <p:grpSpPr bwMode="auto">
          <a:xfrm>
            <a:off x="-382588" y="0"/>
            <a:ext cx="9932988" cy="6858000"/>
            <a:chOff x="-382404" y="0"/>
            <a:chExt cx="9932332" cy="6858000"/>
          </a:xfrm>
        </p:grpSpPr>
        <p:grpSp>
          <p:nvGrpSpPr>
            <p:cNvPr id="5" name="Group 44"/>
            <p:cNvGrpSpPr>
              <a:grpSpLocks/>
            </p:cNvGrpSpPr>
            <p:nvPr/>
          </p:nvGrpSpPr>
          <p:grpSpPr bwMode="auto">
            <a:xfrm>
              <a:off x="0" y="0"/>
              <a:ext cx="9144000" cy="6858000"/>
              <a:chOff x="0" y="0"/>
              <a:chExt cx="9144000" cy="6858000"/>
            </a:xfrm>
          </p:grpSpPr>
          <p:grpSp>
            <p:nvGrpSpPr>
              <p:cNvPr id="28" name="Group 4"/>
              <p:cNvGrpSpPr>
                <a:grpSpLocks/>
              </p:cNvGrpSpPr>
              <p:nvPr/>
            </p:nvGrpSpPr>
            <p:grpSpPr bwMode="auto">
              <a:xfrm>
                <a:off x="0" y="0"/>
                <a:ext cx="2514600" cy="6858000"/>
                <a:chOff x="0" y="0"/>
                <a:chExt cx="2514600" cy="6858000"/>
              </a:xfrm>
            </p:grpSpPr>
            <p:sp>
              <p:nvSpPr>
                <p:cNvPr id="40" name="Rectangle 114"/>
                <p:cNvSpPr/>
                <p:nvPr/>
              </p:nvSpPr>
              <p:spPr>
                <a:xfrm>
                  <a:off x="914499" y="0"/>
                  <a:ext cx="160009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41" name="Rectangle 2"/>
                <p:cNvSpPr/>
                <p:nvPr/>
              </p:nvSpPr>
              <p:spPr>
                <a:xfrm>
                  <a:off x="159"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42" name="Rectangle 3"/>
                <p:cNvSpPr/>
                <p:nvPr/>
              </p:nvSpPr>
              <p:spPr>
                <a:xfrm>
                  <a:off x="228744"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grpSp>
          <p:grpSp>
            <p:nvGrpSpPr>
              <p:cNvPr id="29" name="Group 5"/>
              <p:cNvGrpSpPr>
                <a:grpSpLocks/>
              </p:cNvGrpSpPr>
              <p:nvPr/>
            </p:nvGrpSpPr>
            <p:grpSpPr bwMode="auto">
              <a:xfrm>
                <a:off x="422910" y="0"/>
                <a:ext cx="2514600" cy="6858000"/>
                <a:chOff x="0" y="0"/>
                <a:chExt cx="2514600" cy="6858000"/>
              </a:xfrm>
            </p:grpSpPr>
            <p:sp>
              <p:nvSpPr>
                <p:cNvPr id="37" name="Rectangle 84"/>
                <p:cNvSpPr/>
                <p:nvPr/>
              </p:nvSpPr>
              <p:spPr>
                <a:xfrm>
                  <a:off x="913836" y="0"/>
                  <a:ext cx="160009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38" name="Rectangle 85"/>
                <p:cNvSpPr/>
                <p:nvPr/>
              </p:nvSpPr>
              <p:spPr>
                <a:xfrm>
                  <a:off x="-504"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39" name="Rectangle 113"/>
                <p:cNvSpPr/>
                <p:nvPr/>
              </p:nvSpPr>
              <p:spPr>
                <a:xfrm>
                  <a:off x="228081"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grpSp>
          <p:grpSp>
            <p:nvGrpSpPr>
              <p:cNvPr id="30" name="Group 9"/>
              <p:cNvGrpSpPr>
                <a:grpSpLocks/>
              </p:cNvGrpSpPr>
              <p:nvPr/>
            </p:nvGrpSpPr>
            <p:grpSpPr bwMode="auto">
              <a:xfrm rot="10800000">
                <a:off x="6629400" y="0"/>
                <a:ext cx="2514600" cy="6858000"/>
                <a:chOff x="0" y="0"/>
                <a:chExt cx="2514600" cy="6858000"/>
              </a:xfrm>
            </p:grpSpPr>
            <p:sp>
              <p:nvSpPr>
                <p:cNvPr id="34" name="Rectangle 77"/>
                <p:cNvSpPr/>
                <p:nvPr/>
              </p:nvSpPr>
              <p:spPr>
                <a:xfrm>
                  <a:off x="914785" y="0"/>
                  <a:ext cx="160009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35" name="Rectangle 78"/>
                <p:cNvSpPr/>
                <p:nvPr/>
              </p:nvSpPr>
              <p:spPr>
                <a:xfrm>
                  <a:off x="445"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36" name="Rectangle 80"/>
                <p:cNvSpPr/>
                <p:nvPr/>
              </p:nvSpPr>
              <p:spPr>
                <a:xfrm>
                  <a:off x="229030"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grpSp>
          <p:sp>
            <p:nvSpPr>
              <p:cNvPr id="31" name="Rectangle 74"/>
              <p:cNvSpPr/>
              <p:nvPr/>
            </p:nvSpPr>
            <p:spPr>
              <a:xfrm>
                <a:off x="3809907" y="0"/>
                <a:ext cx="281921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32" name="Rectangle 75"/>
              <p:cNvSpPr/>
              <p:nvPr/>
            </p:nvSpPr>
            <p:spPr>
              <a:xfrm>
                <a:off x="2895568"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33" name="Rectangle 76"/>
              <p:cNvSpPr/>
              <p:nvPr/>
            </p:nvSpPr>
            <p:spPr>
              <a:xfrm>
                <a:off x="3124153"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grpSp>
        <p:sp>
          <p:nvSpPr>
            <p:cNvPr id="6" name="Freeform 44"/>
            <p:cNvSpPr/>
            <p:nvPr/>
          </p:nvSpPr>
          <p:spPr>
            <a:xfrm>
              <a:off x="-12540" y="5035550"/>
              <a:ext cx="9144984" cy="1174750"/>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dirty="0"/>
            </a:p>
          </p:txBody>
        </p:sp>
        <p:sp>
          <p:nvSpPr>
            <p:cNvPr id="7" name="Freeform 47"/>
            <p:cNvSpPr/>
            <p:nvPr/>
          </p:nvSpPr>
          <p:spPr>
            <a:xfrm>
              <a:off x="-12540" y="3467100"/>
              <a:ext cx="9144984" cy="890588"/>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dirty="0"/>
            </a:p>
          </p:txBody>
        </p:sp>
        <p:sp>
          <p:nvSpPr>
            <p:cNvPr id="8" name="Freeform 48"/>
            <p:cNvSpPr/>
            <p:nvPr/>
          </p:nvSpPr>
          <p:spPr>
            <a:xfrm>
              <a:off x="-23653" y="5640388"/>
              <a:ext cx="3004940" cy="1211262"/>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dirty="0"/>
            </a:p>
          </p:txBody>
        </p:sp>
        <p:sp>
          <p:nvSpPr>
            <p:cNvPr id="9" name="Freeform 50"/>
            <p:cNvSpPr/>
            <p:nvPr/>
          </p:nvSpPr>
          <p:spPr>
            <a:xfrm>
              <a:off x="-12540" y="5284788"/>
              <a:ext cx="9144984" cy="1477962"/>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dirty="0"/>
            </a:p>
          </p:txBody>
        </p:sp>
        <p:sp>
          <p:nvSpPr>
            <p:cNvPr id="10" name="Freeform 51"/>
            <p:cNvSpPr/>
            <p:nvPr/>
          </p:nvSpPr>
          <p:spPr>
            <a:xfrm>
              <a:off x="2136793" y="5132388"/>
              <a:ext cx="6982952" cy="171926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dirty="0"/>
            </a:p>
          </p:txBody>
        </p:sp>
        <p:sp>
          <p:nvSpPr>
            <p:cNvPr id="11" name="Hexagon 52"/>
            <p:cNvSpPr/>
            <p:nvPr/>
          </p:nvSpPr>
          <p:spPr>
            <a:xfrm rot="1800000">
              <a:off x="2995574" y="2859088"/>
              <a:ext cx="1601681" cy="1389062"/>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2" name="Hexagon 53"/>
            <p:cNvSpPr/>
            <p:nvPr/>
          </p:nvSpPr>
          <p:spPr>
            <a:xfrm rot="1800000">
              <a:off x="3719426" y="4125913"/>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3" name="Hexagon 54"/>
            <p:cNvSpPr/>
            <p:nvPr/>
          </p:nvSpPr>
          <p:spPr>
            <a:xfrm rot="1800000">
              <a:off x="3728950" y="1592263"/>
              <a:ext cx="1601681"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4" name="Hexagon 55"/>
            <p:cNvSpPr/>
            <p:nvPr/>
          </p:nvSpPr>
          <p:spPr>
            <a:xfrm rot="1800000">
              <a:off x="2976525" y="325438"/>
              <a:ext cx="1601681" cy="1389062"/>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5" name="Hexagon 56"/>
            <p:cNvSpPr/>
            <p:nvPr/>
          </p:nvSpPr>
          <p:spPr>
            <a:xfrm rot="1800000">
              <a:off x="4462327" y="5383213"/>
              <a:ext cx="1601681" cy="1389062"/>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6" name="Freeform 57"/>
            <p:cNvSpPr/>
            <p:nvPr/>
          </p:nvSpPr>
          <p:spPr>
            <a:xfrm rot="1800000">
              <a:off x="-382404" y="4202113"/>
              <a:ext cx="1261980" cy="1387475"/>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7" name="Hexagon 58"/>
            <p:cNvSpPr/>
            <p:nvPr/>
          </p:nvSpPr>
          <p:spPr>
            <a:xfrm rot="1800000">
              <a:off x="23970" y="5402263"/>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8" name="Hexagon 59"/>
            <p:cNvSpPr/>
            <p:nvPr/>
          </p:nvSpPr>
          <p:spPr>
            <a:xfrm rot="1800000">
              <a:off x="52543" y="2849563"/>
              <a:ext cx="1601681"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9" name="Hexagon 60"/>
            <p:cNvSpPr/>
            <p:nvPr/>
          </p:nvSpPr>
          <p:spPr>
            <a:xfrm rot="1800000">
              <a:off x="776395" y="4125913"/>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0" name="Hexagon 61"/>
            <p:cNvSpPr/>
            <p:nvPr/>
          </p:nvSpPr>
          <p:spPr>
            <a:xfrm rot="1800000">
              <a:off x="1509772" y="5411788"/>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1" name="Hexagon 62"/>
            <p:cNvSpPr/>
            <p:nvPr/>
          </p:nvSpPr>
          <p:spPr>
            <a:xfrm rot="1800000">
              <a:off x="1528821" y="2859088"/>
              <a:ext cx="1601681"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2" name="Hexagon 63"/>
            <p:cNvSpPr/>
            <p:nvPr/>
          </p:nvSpPr>
          <p:spPr>
            <a:xfrm rot="1800000">
              <a:off x="795444" y="1563688"/>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3" name="Hexagon 64"/>
            <p:cNvSpPr/>
            <p:nvPr/>
          </p:nvSpPr>
          <p:spPr>
            <a:xfrm rot="1800000">
              <a:off x="6806909" y="4144963"/>
              <a:ext cx="1600094" cy="1389062"/>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4" name="Hexagon 65"/>
            <p:cNvSpPr/>
            <p:nvPr/>
          </p:nvSpPr>
          <p:spPr>
            <a:xfrm rot="1800000">
              <a:off x="7549810" y="5421313"/>
              <a:ext cx="1600094"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5" name="Hexagon 66"/>
            <p:cNvSpPr/>
            <p:nvPr/>
          </p:nvSpPr>
          <p:spPr>
            <a:xfrm rot="1800000">
              <a:off x="7549810" y="2868613"/>
              <a:ext cx="1600094"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6" name="Freeform 67"/>
            <p:cNvSpPr/>
            <p:nvPr/>
          </p:nvSpPr>
          <p:spPr>
            <a:xfrm rot="1800000">
              <a:off x="8306998" y="4056063"/>
              <a:ext cx="1242930" cy="1387475"/>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7" name="Freeform 68"/>
            <p:cNvSpPr/>
            <p:nvPr/>
          </p:nvSpPr>
          <p:spPr>
            <a:xfrm rot="1800000">
              <a:off x="8306998" y="1511300"/>
              <a:ext cx="1241343" cy="1389063"/>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grpSp>
      <p:sp>
        <p:nvSpPr>
          <p:cNvPr id="43" name="Rectangle 45"/>
          <p:cNvSpPr/>
          <p:nvPr/>
        </p:nvSpPr>
        <p:spPr>
          <a:xfrm>
            <a:off x="4560888" y="-22225"/>
            <a:ext cx="3679825" cy="6272213"/>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44" name="Rectangle 46"/>
          <p:cNvSpPr/>
          <p:nvPr/>
        </p:nvSpPr>
        <p:spPr>
          <a:xfrm>
            <a:off x="4649788" y="-22225"/>
            <a:ext cx="3505200" cy="23129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45" name="Rectangle 49"/>
          <p:cNvSpPr/>
          <p:nvPr/>
        </p:nvSpPr>
        <p:spPr>
          <a:xfrm>
            <a:off x="4651375" y="6088063"/>
            <a:ext cx="3505200" cy="825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46" name="Rectangle 88"/>
          <p:cNvSpPr/>
          <p:nvPr/>
        </p:nvSpPr>
        <p:spPr>
          <a:xfrm>
            <a:off x="4651375" y="6088063"/>
            <a:ext cx="3505200" cy="825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en-US" smtClean="0"/>
              <a:t>Click to edit Master title style</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7" name="Date Placeholder 3"/>
          <p:cNvSpPr>
            <a:spLocks noGrp="1"/>
          </p:cNvSpPr>
          <p:nvPr>
            <p:ph type="dt" sz="half" idx="10"/>
          </p:nvPr>
        </p:nvSpPr>
        <p:spPr>
          <a:xfrm>
            <a:off x="4738688" y="1516063"/>
            <a:ext cx="2133600" cy="752475"/>
          </a:xfrm>
          <a:prstGeom prst="rect">
            <a:avLst/>
          </a:prstGeom>
        </p:spPr>
        <p:txBody>
          <a:bodyPr anchor="b"/>
          <a:lstStyle>
            <a:lvl1pPr algn="l">
              <a:defRPr sz="2400" smtClean="0"/>
            </a:lvl1pPr>
          </a:lstStyle>
          <a:p>
            <a:pPr>
              <a:defRPr/>
            </a:pPr>
            <a:fld id="{4A8CE5C6-6CE9-4AFE-8D7C-4C709205AD14}" type="datetime1">
              <a:rPr lang="en-US"/>
              <a:pPr>
                <a:defRPr/>
              </a:pPr>
              <a:t>1/25/2012</a:t>
            </a:fld>
            <a:endParaRPr lang="en-US" dirty="0"/>
          </a:p>
        </p:txBody>
      </p:sp>
      <p:sp>
        <p:nvSpPr>
          <p:cNvPr id="48" name="Footer Placeholder 4"/>
          <p:cNvSpPr>
            <a:spLocks noGrp="1"/>
          </p:cNvSpPr>
          <p:nvPr>
            <p:ph type="ftr" sz="quarter" idx="11"/>
          </p:nvPr>
        </p:nvSpPr>
        <p:spPr>
          <a:xfrm>
            <a:off x="5303838" y="5719763"/>
            <a:ext cx="2830512" cy="365125"/>
          </a:xfrm>
          <a:prstGeom prst="rect">
            <a:avLst/>
          </a:prstGeom>
        </p:spPr>
        <p:txBody>
          <a:bodyPr>
            <a:normAutofit/>
          </a:bodyPr>
          <a:lstStyle>
            <a:lvl1pPr>
              <a:defRPr dirty="0" smtClean="0">
                <a:solidFill>
                  <a:schemeClr val="accent1"/>
                </a:solidFill>
              </a:defRPr>
            </a:lvl1pPr>
          </a:lstStyle>
          <a:p>
            <a:pPr>
              <a:defRPr/>
            </a:pPr>
            <a:r>
              <a:rPr lang="en-US" dirty="0"/>
              <a:t>Developed by TLS, Inc.  NYSUT Rubrics</a:t>
            </a:r>
          </a:p>
        </p:txBody>
      </p:sp>
      <p:sp>
        <p:nvSpPr>
          <p:cNvPr id="49" name="Slide Number Placeholder 5"/>
          <p:cNvSpPr>
            <a:spLocks noGrp="1"/>
          </p:cNvSpPr>
          <p:nvPr>
            <p:ph type="sldNum" sz="quarter" idx="12"/>
          </p:nvPr>
        </p:nvSpPr>
        <p:spPr>
          <a:xfrm>
            <a:off x="4649788" y="5719763"/>
            <a:ext cx="642937" cy="365125"/>
          </a:xfrm>
          <a:prstGeom prst="rect">
            <a:avLst/>
          </a:prstGeom>
        </p:spPr>
        <p:txBody>
          <a:bodyPr/>
          <a:lstStyle>
            <a:lvl1pPr>
              <a:defRPr smtClean="0">
                <a:solidFill>
                  <a:schemeClr val="accent1"/>
                </a:solidFill>
              </a:defRPr>
            </a:lvl1pPr>
          </a:lstStyle>
          <a:p>
            <a:pPr>
              <a:defRPr/>
            </a:pPr>
            <a:fld id="{B5246BAB-541A-4F4B-BC3B-33D77DD28D81}"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8986838" y="677863"/>
            <a:ext cx="2133600" cy="365125"/>
          </a:xfrm>
          <a:prstGeom prst="rect">
            <a:avLst/>
          </a:prstGeom>
        </p:spPr>
        <p:txBody>
          <a:bodyPr/>
          <a:lstStyle>
            <a:lvl1pPr>
              <a:defRPr/>
            </a:lvl1pPr>
          </a:lstStyle>
          <a:p>
            <a:pPr>
              <a:defRPr/>
            </a:pPr>
            <a:fld id="{CB45C4C7-8875-43F6-87FB-9A6F1A141FF6}" type="datetime1">
              <a:rPr lang="en-US"/>
              <a:pPr>
                <a:defRPr/>
              </a:pPr>
              <a:t>1/25/2012</a:t>
            </a:fld>
            <a:endParaRPr lang="en-US" dirty="0"/>
          </a:p>
        </p:txBody>
      </p:sp>
      <p:sp>
        <p:nvSpPr>
          <p:cNvPr id="5" name="Footer Placeholder 4"/>
          <p:cNvSpPr>
            <a:spLocks noGrp="1"/>
          </p:cNvSpPr>
          <p:nvPr>
            <p:ph type="ftr" sz="quarter" idx="11"/>
          </p:nvPr>
        </p:nvSpPr>
        <p:spPr>
          <a:xfrm>
            <a:off x="4641850" y="5851525"/>
            <a:ext cx="3502025" cy="365125"/>
          </a:xfrm>
          <a:prstGeom prst="rect">
            <a:avLst/>
          </a:prstGeom>
        </p:spPr>
        <p:txBody>
          <a:bodyPr/>
          <a:lstStyle>
            <a:lvl1pPr>
              <a:defRPr dirty="0"/>
            </a:lvl1pPr>
          </a:lstStyle>
          <a:p>
            <a:pPr>
              <a:defRPr/>
            </a:pPr>
            <a:r>
              <a:rPr lang="en-US" dirty="0"/>
              <a:t>Developed by TLS, Inc.  NYSUT Rubrics</a:t>
            </a:r>
          </a:p>
        </p:txBody>
      </p:sp>
      <p:sp>
        <p:nvSpPr>
          <p:cNvPr id="6" name="Slide Number Placeholder 5"/>
          <p:cNvSpPr>
            <a:spLocks noGrp="1"/>
          </p:cNvSpPr>
          <p:nvPr>
            <p:ph type="sldNum" sz="quarter" idx="12"/>
          </p:nvPr>
        </p:nvSpPr>
        <p:spPr>
          <a:xfrm>
            <a:off x="9788525" y="1655763"/>
            <a:ext cx="1331913" cy="365125"/>
          </a:xfrm>
          <a:prstGeom prst="rect">
            <a:avLst/>
          </a:prstGeom>
        </p:spPr>
        <p:txBody>
          <a:bodyPr/>
          <a:lstStyle>
            <a:lvl1pPr>
              <a:defRPr/>
            </a:lvl1pPr>
          </a:lstStyle>
          <a:p>
            <a:pPr>
              <a:defRPr/>
            </a:pPr>
            <a:fld id="{2270A9FB-0727-4730-9271-62F25BC7064C}"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en-US" smtClean="0"/>
              <a:t>Click to edit Master title style</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8986838" y="677863"/>
            <a:ext cx="2133600" cy="365125"/>
          </a:xfrm>
          <a:prstGeom prst="rect">
            <a:avLst/>
          </a:prstGeom>
        </p:spPr>
        <p:txBody>
          <a:bodyPr/>
          <a:lstStyle>
            <a:lvl1pPr>
              <a:defRPr/>
            </a:lvl1pPr>
          </a:lstStyle>
          <a:p>
            <a:pPr>
              <a:defRPr/>
            </a:pPr>
            <a:fld id="{547A2CAA-04D6-4CAD-8B2F-F31D3BBBA0B0}" type="datetime1">
              <a:rPr lang="en-US"/>
              <a:pPr>
                <a:defRPr/>
              </a:pPr>
              <a:t>1/25/2012</a:t>
            </a:fld>
            <a:endParaRPr lang="en-US" dirty="0"/>
          </a:p>
        </p:txBody>
      </p:sp>
      <p:sp>
        <p:nvSpPr>
          <p:cNvPr id="5" name="Footer Placeholder 4"/>
          <p:cNvSpPr>
            <a:spLocks noGrp="1"/>
          </p:cNvSpPr>
          <p:nvPr>
            <p:ph type="ftr" sz="quarter" idx="11"/>
          </p:nvPr>
        </p:nvSpPr>
        <p:spPr>
          <a:xfrm>
            <a:off x="4641850" y="5851525"/>
            <a:ext cx="3502025" cy="365125"/>
          </a:xfrm>
          <a:prstGeom prst="rect">
            <a:avLst/>
          </a:prstGeom>
        </p:spPr>
        <p:txBody>
          <a:bodyPr/>
          <a:lstStyle>
            <a:lvl1pPr>
              <a:defRPr dirty="0"/>
            </a:lvl1pPr>
          </a:lstStyle>
          <a:p>
            <a:pPr>
              <a:defRPr/>
            </a:pPr>
            <a:r>
              <a:rPr lang="en-US" dirty="0"/>
              <a:t>Developed by TLS, Inc.  NYSUT Rubrics</a:t>
            </a:r>
          </a:p>
        </p:txBody>
      </p:sp>
      <p:sp>
        <p:nvSpPr>
          <p:cNvPr id="6" name="Slide Number Placeholder 5"/>
          <p:cNvSpPr>
            <a:spLocks noGrp="1"/>
          </p:cNvSpPr>
          <p:nvPr>
            <p:ph type="sldNum" sz="quarter" idx="12"/>
          </p:nvPr>
        </p:nvSpPr>
        <p:spPr>
          <a:xfrm>
            <a:off x="9788525" y="1655763"/>
            <a:ext cx="1331913" cy="365125"/>
          </a:xfrm>
          <a:prstGeom prst="rect">
            <a:avLst/>
          </a:prstGeom>
        </p:spPr>
        <p:txBody>
          <a:bodyPr/>
          <a:lstStyle>
            <a:lvl1pPr>
              <a:defRPr/>
            </a:lvl1pPr>
          </a:lstStyle>
          <a:p>
            <a:pPr>
              <a:defRPr/>
            </a:pPr>
            <a:fld id="{EE18C630-6E68-4AF8-853A-D0F6D20E4640}"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8986838" y="677863"/>
            <a:ext cx="2133600" cy="365125"/>
          </a:xfrm>
          <a:prstGeom prst="rect">
            <a:avLst/>
          </a:prstGeom>
        </p:spPr>
        <p:txBody>
          <a:bodyPr/>
          <a:lstStyle>
            <a:lvl1pPr>
              <a:defRPr/>
            </a:lvl1pPr>
          </a:lstStyle>
          <a:p>
            <a:pPr>
              <a:defRPr/>
            </a:pPr>
            <a:fld id="{4AF9BC95-5D13-402E-BB68-5FE98BC4754B}" type="datetime1">
              <a:rPr lang="en-US"/>
              <a:pPr>
                <a:defRPr/>
              </a:pPr>
              <a:t>1/25/2012</a:t>
            </a:fld>
            <a:endParaRPr lang="en-US" dirty="0"/>
          </a:p>
        </p:txBody>
      </p:sp>
      <p:sp>
        <p:nvSpPr>
          <p:cNvPr id="5" name="Footer Placeholder 4"/>
          <p:cNvSpPr>
            <a:spLocks noGrp="1"/>
          </p:cNvSpPr>
          <p:nvPr>
            <p:ph type="ftr" sz="quarter" idx="11"/>
          </p:nvPr>
        </p:nvSpPr>
        <p:spPr>
          <a:xfrm>
            <a:off x="4641850" y="5851525"/>
            <a:ext cx="3502025" cy="365125"/>
          </a:xfrm>
          <a:prstGeom prst="rect">
            <a:avLst/>
          </a:prstGeom>
        </p:spPr>
        <p:txBody>
          <a:bodyPr/>
          <a:lstStyle>
            <a:lvl1pPr>
              <a:defRPr dirty="0"/>
            </a:lvl1pPr>
          </a:lstStyle>
          <a:p>
            <a:pPr>
              <a:defRPr/>
            </a:pPr>
            <a:r>
              <a:rPr lang="en-US" dirty="0"/>
              <a:t>Developed by TLS, Inc.  NYSUT Rubrics</a:t>
            </a:r>
          </a:p>
        </p:txBody>
      </p:sp>
      <p:sp>
        <p:nvSpPr>
          <p:cNvPr id="6" name="Slide Number Placeholder 5"/>
          <p:cNvSpPr>
            <a:spLocks noGrp="1"/>
          </p:cNvSpPr>
          <p:nvPr>
            <p:ph type="sldNum" sz="quarter" idx="12"/>
          </p:nvPr>
        </p:nvSpPr>
        <p:spPr>
          <a:xfrm>
            <a:off x="9788525" y="1655763"/>
            <a:ext cx="1331913" cy="365125"/>
          </a:xfrm>
          <a:prstGeom prst="rect">
            <a:avLst/>
          </a:prstGeom>
        </p:spPr>
        <p:txBody>
          <a:bodyPr/>
          <a:lstStyle>
            <a:lvl1pPr>
              <a:defRPr/>
            </a:lvl1pPr>
          </a:lstStyle>
          <a:p>
            <a:pPr>
              <a:defRPr/>
            </a:pPr>
            <a:fld id="{4B483553-4AD4-4BAB-A30D-AAE73D2B8D83}"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lstStyle>
            <a:lvl1pPr algn="l">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258645" y="4267200"/>
            <a:ext cx="6637467" cy="1520413"/>
          </a:xfrm>
        </p:spPr>
        <p:txBody>
          <a:bodyPr/>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8986838" y="677863"/>
            <a:ext cx="2133600" cy="365125"/>
          </a:xfrm>
          <a:prstGeom prst="rect">
            <a:avLst/>
          </a:prstGeom>
        </p:spPr>
        <p:txBody>
          <a:bodyPr/>
          <a:lstStyle>
            <a:lvl1pPr>
              <a:defRPr/>
            </a:lvl1pPr>
          </a:lstStyle>
          <a:p>
            <a:pPr>
              <a:defRPr/>
            </a:pPr>
            <a:fld id="{46EE4602-53C1-495E-B40A-7CE37029E672}" type="datetime1">
              <a:rPr lang="en-US"/>
              <a:pPr>
                <a:defRPr/>
              </a:pPr>
              <a:t>1/25/2012</a:t>
            </a:fld>
            <a:endParaRPr lang="en-US" dirty="0"/>
          </a:p>
        </p:txBody>
      </p:sp>
      <p:sp>
        <p:nvSpPr>
          <p:cNvPr id="5" name="Footer Placeholder 4"/>
          <p:cNvSpPr>
            <a:spLocks noGrp="1"/>
          </p:cNvSpPr>
          <p:nvPr>
            <p:ph type="ftr" sz="quarter" idx="11"/>
          </p:nvPr>
        </p:nvSpPr>
        <p:spPr>
          <a:xfrm>
            <a:off x="4641850" y="5851525"/>
            <a:ext cx="3502025" cy="365125"/>
          </a:xfrm>
          <a:prstGeom prst="rect">
            <a:avLst/>
          </a:prstGeom>
        </p:spPr>
        <p:txBody>
          <a:bodyPr/>
          <a:lstStyle>
            <a:lvl1pPr>
              <a:defRPr dirty="0"/>
            </a:lvl1pPr>
          </a:lstStyle>
          <a:p>
            <a:pPr>
              <a:defRPr/>
            </a:pPr>
            <a:r>
              <a:rPr lang="en-US" dirty="0"/>
              <a:t>Developed by TLS, Inc.  NYSUT Rubrics</a:t>
            </a:r>
          </a:p>
        </p:txBody>
      </p:sp>
      <p:sp>
        <p:nvSpPr>
          <p:cNvPr id="6" name="Slide Number Placeholder 5"/>
          <p:cNvSpPr>
            <a:spLocks noGrp="1"/>
          </p:cNvSpPr>
          <p:nvPr>
            <p:ph type="sldNum" sz="quarter" idx="12"/>
          </p:nvPr>
        </p:nvSpPr>
        <p:spPr>
          <a:xfrm>
            <a:off x="9788525" y="1655763"/>
            <a:ext cx="1331913" cy="365125"/>
          </a:xfrm>
          <a:prstGeom prst="rect">
            <a:avLst/>
          </a:prstGeom>
        </p:spPr>
        <p:txBody>
          <a:bodyPr/>
          <a:lstStyle>
            <a:lvl1pPr>
              <a:defRPr/>
            </a:lvl1pPr>
          </a:lstStyle>
          <a:p>
            <a:pPr>
              <a:defRPr/>
            </a:pPr>
            <a:fld id="{96CF93D0-CFF9-4240-8156-5B9511B2D900}"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3"/>
          </p:nvPr>
        </p:nvSpPr>
        <p:spPr>
          <a:xfrm>
            <a:off x="1042416" y="2313432"/>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5"/>
          </p:nvPr>
        </p:nvSpPr>
        <p:spPr>
          <a:xfrm>
            <a:off x="8986838" y="677863"/>
            <a:ext cx="2133600" cy="365125"/>
          </a:xfrm>
          <a:prstGeom prst="rect">
            <a:avLst/>
          </a:prstGeom>
        </p:spPr>
        <p:txBody>
          <a:bodyPr/>
          <a:lstStyle>
            <a:lvl1pPr>
              <a:defRPr/>
            </a:lvl1pPr>
          </a:lstStyle>
          <a:p>
            <a:pPr>
              <a:defRPr/>
            </a:pPr>
            <a:fld id="{7F7B93DC-7F40-44F1-A9E8-5E8AD3D7C3EE}" type="datetime1">
              <a:rPr lang="en-US"/>
              <a:pPr>
                <a:defRPr/>
              </a:pPr>
              <a:t>1/25/2012</a:t>
            </a:fld>
            <a:endParaRPr lang="en-US" dirty="0"/>
          </a:p>
        </p:txBody>
      </p:sp>
      <p:sp>
        <p:nvSpPr>
          <p:cNvPr id="6" name="Footer Placeholder 5"/>
          <p:cNvSpPr>
            <a:spLocks noGrp="1"/>
          </p:cNvSpPr>
          <p:nvPr>
            <p:ph type="ftr" sz="quarter" idx="16"/>
          </p:nvPr>
        </p:nvSpPr>
        <p:spPr>
          <a:xfrm>
            <a:off x="4641850" y="5851525"/>
            <a:ext cx="3502025" cy="365125"/>
          </a:xfrm>
          <a:prstGeom prst="rect">
            <a:avLst/>
          </a:prstGeom>
        </p:spPr>
        <p:txBody>
          <a:bodyPr/>
          <a:lstStyle>
            <a:lvl1pPr>
              <a:defRPr dirty="0"/>
            </a:lvl1pPr>
          </a:lstStyle>
          <a:p>
            <a:pPr>
              <a:defRPr/>
            </a:pPr>
            <a:r>
              <a:rPr lang="en-US" dirty="0"/>
              <a:t>Developed by TLS, Inc.  NYSUT Rubrics</a:t>
            </a:r>
          </a:p>
        </p:txBody>
      </p:sp>
      <p:sp>
        <p:nvSpPr>
          <p:cNvPr id="7" name="Slide Number Placeholder 6"/>
          <p:cNvSpPr>
            <a:spLocks noGrp="1"/>
          </p:cNvSpPr>
          <p:nvPr>
            <p:ph type="sldNum" sz="quarter" idx="17"/>
          </p:nvPr>
        </p:nvSpPr>
        <p:spPr>
          <a:xfrm>
            <a:off x="9788525" y="1655763"/>
            <a:ext cx="1331913" cy="365125"/>
          </a:xfrm>
          <a:prstGeom prst="rect">
            <a:avLst/>
          </a:prstGeom>
        </p:spPr>
        <p:txBody>
          <a:bodyPr/>
          <a:lstStyle>
            <a:lvl1pPr>
              <a:defRPr/>
            </a:lvl1pPr>
          </a:lstStyle>
          <a:p>
            <a:pPr>
              <a:defRPr/>
            </a:pPr>
            <a:fld id="{84AA950C-C840-409C-A3A3-1548F227F438}"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a:xfrm>
            <a:off x="8986838" y="677863"/>
            <a:ext cx="2133600" cy="365125"/>
          </a:xfrm>
          <a:prstGeom prst="rect">
            <a:avLst/>
          </a:prstGeom>
        </p:spPr>
        <p:txBody>
          <a:bodyPr/>
          <a:lstStyle>
            <a:lvl1pPr>
              <a:defRPr/>
            </a:lvl1pPr>
          </a:lstStyle>
          <a:p>
            <a:pPr>
              <a:defRPr/>
            </a:pPr>
            <a:fld id="{A13706BB-AA35-4835-B137-D4E6C68AAAAD}" type="datetime1">
              <a:rPr lang="en-US"/>
              <a:pPr>
                <a:defRPr/>
              </a:pPr>
              <a:t>1/25/2012</a:t>
            </a:fld>
            <a:endParaRPr lang="en-US" dirty="0"/>
          </a:p>
        </p:txBody>
      </p:sp>
      <p:sp>
        <p:nvSpPr>
          <p:cNvPr id="8" name="Footer Placeholder 7"/>
          <p:cNvSpPr>
            <a:spLocks noGrp="1"/>
          </p:cNvSpPr>
          <p:nvPr>
            <p:ph type="ftr" sz="quarter" idx="11"/>
          </p:nvPr>
        </p:nvSpPr>
        <p:spPr>
          <a:xfrm>
            <a:off x="4641850" y="5851525"/>
            <a:ext cx="3502025" cy="365125"/>
          </a:xfrm>
          <a:prstGeom prst="rect">
            <a:avLst/>
          </a:prstGeom>
        </p:spPr>
        <p:txBody>
          <a:bodyPr/>
          <a:lstStyle>
            <a:lvl1pPr>
              <a:defRPr dirty="0"/>
            </a:lvl1pPr>
          </a:lstStyle>
          <a:p>
            <a:pPr>
              <a:defRPr/>
            </a:pPr>
            <a:r>
              <a:rPr lang="en-US" dirty="0"/>
              <a:t>Developed by TLS, Inc.  NYSUT Rubrics</a:t>
            </a:r>
          </a:p>
        </p:txBody>
      </p:sp>
      <p:sp>
        <p:nvSpPr>
          <p:cNvPr id="9" name="Slide Number Placeholder 8"/>
          <p:cNvSpPr>
            <a:spLocks noGrp="1"/>
          </p:cNvSpPr>
          <p:nvPr>
            <p:ph type="sldNum" sz="quarter" idx="12"/>
          </p:nvPr>
        </p:nvSpPr>
        <p:spPr>
          <a:xfrm>
            <a:off x="9788525" y="1655763"/>
            <a:ext cx="1331913" cy="365125"/>
          </a:xfrm>
          <a:prstGeom prst="rect">
            <a:avLst/>
          </a:prstGeom>
        </p:spPr>
        <p:txBody>
          <a:bodyPr/>
          <a:lstStyle>
            <a:lvl1pPr>
              <a:defRPr/>
            </a:lvl1pPr>
          </a:lstStyle>
          <a:p>
            <a:pPr>
              <a:defRPr/>
            </a:pPr>
            <a:fld id="{6DE4EEA8-627C-4869-B581-4DAE1F46538C}"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8986838" y="677863"/>
            <a:ext cx="2133600" cy="365125"/>
          </a:xfrm>
          <a:prstGeom prst="rect">
            <a:avLst/>
          </a:prstGeom>
        </p:spPr>
        <p:txBody>
          <a:bodyPr/>
          <a:lstStyle>
            <a:lvl1pPr>
              <a:defRPr/>
            </a:lvl1pPr>
          </a:lstStyle>
          <a:p>
            <a:pPr>
              <a:defRPr/>
            </a:pPr>
            <a:fld id="{2C7F64A2-C9B7-4C7C-8FD6-C23BAF68ADDC}" type="datetime1">
              <a:rPr lang="en-US"/>
              <a:pPr>
                <a:defRPr/>
              </a:pPr>
              <a:t>1/25/2012</a:t>
            </a:fld>
            <a:endParaRPr lang="en-US" dirty="0"/>
          </a:p>
        </p:txBody>
      </p:sp>
      <p:sp>
        <p:nvSpPr>
          <p:cNvPr id="4" name="Footer Placeholder 3"/>
          <p:cNvSpPr>
            <a:spLocks noGrp="1"/>
          </p:cNvSpPr>
          <p:nvPr>
            <p:ph type="ftr" sz="quarter" idx="11"/>
          </p:nvPr>
        </p:nvSpPr>
        <p:spPr>
          <a:xfrm>
            <a:off x="4641850" y="5851525"/>
            <a:ext cx="3502025" cy="365125"/>
          </a:xfrm>
          <a:prstGeom prst="rect">
            <a:avLst/>
          </a:prstGeom>
        </p:spPr>
        <p:txBody>
          <a:bodyPr/>
          <a:lstStyle>
            <a:lvl1pPr>
              <a:defRPr dirty="0"/>
            </a:lvl1pPr>
          </a:lstStyle>
          <a:p>
            <a:pPr>
              <a:defRPr/>
            </a:pPr>
            <a:r>
              <a:rPr lang="en-US" dirty="0"/>
              <a:t>Developed by TLS, Inc.  NYSUT Rubrics</a:t>
            </a:r>
          </a:p>
        </p:txBody>
      </p:sp>
      <p:sp>
        <p:nvSpPr>
          <p:cNvPr id="5" name="Slide Number Placeholder 4"/>
          <p:cNvSpPr>
            <a:spLocks noGrp="1"/>
          </p:cNvSpPr>
          <p:nvPr>
            <p:ph type="sldNum" sz="quarter" idx="12"/>
          </p:nvPr>
        </p:nvSpPr>
        <p:spPr>
          <a:xfrm>
            <a:off x="9788525" y="1655763"/>
            <a:ext cx="1331913" cy="365125"/>
          </a:xfrm>
          <a:prstGeom prst="rect">
            <a:avLst/>
          </a:prstGeom>
        </p:spPr>
        <p:txBody>
          <a:bodyPr/>
          <a:lstStyle>
            <a:lvl1pPr>
              <a:defRPr/>
            </a:lvl1pPr>
          </a:lstStyle>
          <a:p>
            <a:pPr>
              <a:defRPr/>
            </a:pPr>
            <a:fld id="{2402BCB8-5C11-40C0-984B-66FA3CD823ED}"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986838" y="677863"/>
            <a:ext cx="2133600" cy="365125"/>
          </a:xfrm>
          <a:prstGeom prst="rect">
            <a:avLst/>
          </a:prstGeom>
        </p:spPr>
        <p:txBody>
          <a:bodyPr/>
          <a:lstStyle>
            <a:lvl1pPr>
              <a:defRPr/>
            </a:lvl1pPr>
          </a:lstStyle>
          <a:p>
            <a:pPr>
              <a:defRPr/>
            </a:pPr>
            <a:fld id="{EA7839C9-2A7D-4FD9-9E48-DDAD8065E9AE}" type="datetime1">
              <a:rPr lang="en-US"/>
              <a:pPr>
                <a:defRPr/>
              </a:pPr>
              <a:t>1/25/2012</a:t>
            </a:fld>
            <a:endParaRPr lang="en-US" dirty="0"/>
          </a:p>
        </p:txBody>
      </p:sp>
      <p:sp>
        <p:nvSpPr>
          <p:cNvPr id="3" name="Slide Number Placeholder 3"/>
          <p:cNvSpPr>
            <a:spLocks noGrp="1"/>
          </p:cNvSpPr>
          <p:nvPr>
            <p:ph type="sldNum" sz="quarter" idx="11"/>
          </p:nvPr>
        </p:nvSpPr>
        <p:spPr>
          <a:xfrm>
            <a:off x="9788525" y="1655763"/>
            <a:ext cx="1331913" cy="365125"/>
          </a:xfrm>
          <a:prstGeom prst="rect">
            <a:avLst/>
          </a:prstGeom>
        </p:spPr>
        <p:txBody>
          <a:bodyPr/>
          <a:lstStyle>
            <a:lvl1pPr>
              <a:defRPr/>
            </a:lvl1pPr>
          </a:lstStyle>
          <a:p>
            <a:pPr>
              <a:defRPr/>
            </a:pPr>
            <a:fld id="{3E7E44AC-54EF-432A-A2CD-4EFE90D94AEE}" type="slidenum">
              <a:rPr lang="en-US"/>
              <a:pPr>
                <a:defRPr/>
              </a:pPr>
              <a:t>‹#›</a:t>
            </a:fld>
            <a:endParaRPr lang="en-US" dirty="0"/>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5" name="Group 43"/>
          <p:cNvGrpSpPr>
            <a:grpSpLocks/>
          </p:cNvGrpSpPr>
          <p:nvPr/>
        </p:nvGrpSpPr>
        <p:grpSpPr bwMode="auto">
          <a:xfrm>
            <a:off x="-382588" y="0"/>
            <a:ext cx="9932988" cy="6858000"/>
            <a:chOff x="-382404" y="0"/>
            <a:chExt cx="9932332" cy="6858000"/>
          </a:xfrm>
        </p:grpSpPr>
        <p:grpSp>
          <p:nvGrpSpPr>
            <p:cNvPr id="6" name="Group 44"/>
            <p:cNvGrpSpPr>
              <a:grpSpLocks/>
            </p:cNvGrpSpPr>
            <p:nvPr/>
          </p:nvGrpSpPr>
          <p:grpSpPr bwMode="auto">
            <a:xfrm>
              <a:off x="0" y="0"/>
              <a:ext cx="9144000" cy="6858000"/>
              <a:chOff x="0" y="0"/>
              <a:chExt cx="9144000" cy="6858000"/>
            </a:xfrm>
          </p:grpSpPr>
          <p:grpSp>
            <p:nvGrpSpPr>
              <p:cNvPr id="29" name="Group 4"/>
              <p:cNvGrpSpPr>
                <a:grpSpLocks/>
              </p:cNvGrpSpPr>
              <p:nvPr/>
            </p:nvGrpSpPr>
            <p:grpSpPr bwMode="auto">
              <a:xfrm>
                <a:off x="0" y="0"/>
                <a:ext cx="2514600" cy="6858000"/>
                <a:chOff x="0" y="0"/>
                <a:chExt cx="2514600" cy="6858000"/>
              </a:xfrm>
            </p:grpSpPr>
            <p:sp>
              <p:nvSpPr>
                <p:cNvPr id="41" name="Rectangle 83"/>
                <p:cNvSpPr/>
                <p:nvPr/>
              </p:nvSpPr>
              <p:spPr>
                <a:xfrm>
                  <a:off x="914499" y="0"/>
                  <a:ext cx="160009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42" name="Rectangle 2"/>
                <p:cNvSpPr/>
                <p:nvPr/>
              </p:nvSpPr>
              <p:spPr>
                <a:xfrm>
                  <a:off x="159"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43" name="Rectangle 3"/>
                <p:cNvSpPr/>
                <p:nvPr/>
              </p:nvSpPr>
              <p:spPr>
                <a:xfrm>
                  <a:off x="228744"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grpSp>
          <p:grpSp>
            <p:nvGrpSpPr>
              <p:cNvPr id="30" name="Group 5"/>
              <p:cNvGrpSpPr>
                <a:grpSpLocks/>
              </p:cNvGrpSpPr>
              <p:nvPr/>
            </p:nvGrpSpPr>
            <p:grpSpPr bwMode="auto">
              <a:xfrm>
                <a:off x="422910" y="0"/>
                <a:ext cx="2514600" cy="6858000"/>
                <a:chOff x="0" y="0"/>
                <a:chExt cx="2514600" cy="6858000"/>
              </a:xfrm>
            </p:grpSpPr>
            <p:sp>
              <p:nvSpPr>
                <p:cNvPr id="38" name="Rectangle 80"/>
                <p:cNvSpPr/>
                <p:nvPr/>
              </p:nvSpPr>
              <p:spPr>
                <a:xfrm>
                  <a:off x="913836" y="0"/>
                  <a:ext cx="160009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39" name="Rectangle 81"/>
                <p:cNvSpPr/>
                <p:nvPr/>
              </p:nvSpPr>
              <p:spPr>
                <a:xfrm>
                  <a:off x="-504"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40" name="Rectangle 82"/>
                <p:cNvSpPr/>
                <p:nvPr/>
              </p:nvSpPr>
              <p:spPr>
                <a:xfrm>
                  <a:off x="228081"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grpSp>
          <p:grpSp>
            <p:nvGrpSpPr>
              <p:cNvPr id="31" name="Group 9"/>
              <p:cNvGrpSpPr>
                <a:grpSpLocks/>
              </p:cNvGrpSpPr>
              <p:nvPr/>
            </p:nvGrpSpPr>
            <p:grpSpPr bwMode="auto">
              <a:xfrm rot="10800000">
                <a:off x="6629400" y="0"/>
                <a:ext cx="2514600" cy="6858000"/>
                <a:chOff x="0" y="0"/>
                <a:chExt cx="2514600" cy="6858000"/>
              </a:xfrm>
            </p:grpSpPr>
            <p:sp>
              <p:nvSpPr>
                <p:cNvPr id="35" name="Rectangle 77"/>
                <p:cNvSpPr/>
                <p:nvPr/>
              </p:nvSpPr>
              <p:spPr>
                <a:xfrm>
                  <a:off x="914785" y="0"/>
                  <a:ext cx="160009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36" name="Rectangle 78"/>
                <p:cNvSpPr/>
                <p:nvPr/>
              </p:nvSpPr>
              <p:spPr>
                <a:xfrm>
                  <a:off x="445"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37" name="Rectangle 79"/>
                <p:cNvSpPr/>
                <p:nvPr/>
              </p:nvSpPr>
              <p:spPr>
                <a:xfrm>
                  <a:off x="229030"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grpSp>
          <p:sp>
            <p:nvSpPr>
              <p:cNvPr id="32" name="Rectangle 74"/>
              <p:cNvSpPr/>
              <p:nvPr/>
            </p:nvSpPr>
            <p:spPr>
              <a:xfrm>
                <a:off x="3809907" y="0"/>
                <a:ext cx="281921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33" name="Rectangle 75"/>
              <p:cNvSpPr/>
              <p:nvPr/>
            </p:nvSpPr>
            <p:spPr>
              <a:xfrm>
                <a:off x="2895568"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34" name="Rectangle 76"/>
              <p:cNvSpPr/>
              <p:nvPr/>
            </p:nvSpPr>
            <p:spPr>
              <a:xfrm>
                <a:off x="3124153"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grpSp>
        <p:sp>
          <p:nvSpPr>
            <p:cNvPr id="7" name="Freeform 46"/>
            <p:cNvSpPr/>
            <p:nvPr/>
          </p:nvSpPr>
          <p:spPr>
            <a:xfrm>
              <a:off x="-12540" y="5035550"/>
              <a:ext cx="9144984" cy="1174750"/>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dirty="0"/>
            </a:p>
          </p:txBody>
        </p:sp>
        <p:sp>
          <p:nvSpPr>
            <p:cNvPr id="8" name="Freeform 47"/>
            <p:cNvSpPr/>
            <p:nvPr/>
          </p:nvSpPr>
          <p:spPr>
            <a:xfrm>
              <a:off x="-12540" y="3467100"/>
              <a:ext cx="9144984" cy="890588"/>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dirty="0"/>
            </a:p>
          </p:txBody>
        </p:sp>
        <p:sp>
          <p:nvSpPr>
            <p:cNvPr id="9" name="Freeform 48"/>
            <p:cNvSpPr/>
            <p:nvPr/>
          </p:nvSpPr>
          <p:spPr>
            <a:xfrm>
              <a:off x="-23653" y="5640388"/>
              <a:ext cx="3004940" cy="1211262"/>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dirty="0"/>
            </a:p>
          </p:txBody>
        </p:sp>
        <p:sp>
          <p:nvSpPr>
            <p:cNvPr id="10" name="Freeform 49"/>
            <p:cNvSpPr/>
            <p:nvPr/>
          </p:nvSpPr>
          <p:spPr>
            <a:xfrm>
              <a:off x="-12540" y="5284788"/>
              <a:ext cx="9144984" cy="1477962"/>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dirty="0"/>
            </a:p>
          </p:txBody>
        </p:sp>
        <p:sp>
          <p:nvSpPr>
            <p:cNvPr id="11" name="Freeform 50"/>
            <p:cNvSpPr/>
            <p:nvPr/>
          </p:nvSpPr>
          <p:spPr>
            <a:xfrm>
              <a:off x="2136793" y="5132388"/>
              <a:ext cx="6982952" cy="171926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dirty="0"/>
            </a:p>
          </p:txBody>
        </p:sp>
        <p:sp>
          <p:nvSpPr>
            <p:cNvPr id="12" name="Hexagon 51"/>
            <p:cNvSpPr/>
            <p:nvPr/>
          </p:nvSpPr>
          <p:spPr>
            <a:xfrm rot="1800000">
              <a:off x="2995574" y="2859088"/>
              <a:ext cx="1601681" cy="1389062"/>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3" name="Hexagon 52"/>
            <p:cNvSpPr/>
            <p:nvPr/>
          </p:nvSpPr>
          <p:spPr>
            <a:xfrm rot="1800000">
              <a:off x="3719426" y="4125913"/>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4" name="Hexagon 53"/>
            <p:cNvSpPr/>
            <p:nvPr/>
          </p:nvSpPr>
          <p:spPr>
            <a:xfrm rot="1800000">
              <a:off x="3728950" y="1592263"/>
              <a:ext cx="1601681"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5" name="Hexagon 54"/>
            <p:cNvSpPr/>
            <p:nvPr/>
          </p:nvSpPr>
          <p:spPr>
            <a:xfrm rot="1800000">
              <a:off x="2976525" y="325438"/>
              <a:ext cx="1601681" cy="1389062"/>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6" name="Hexagon 55"/>
            <p:cNvSpPr/>
            <p:nvPr/>
          </p:nvSpPr>
          <p:spPr>
            <a:xfrm rot="1800000">
              <a:off x="4462327" y="5383213"/>
              <a:ext cx="1601681" cy="1389062"/>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7" name="Freeform 58"/>
            <p:cNvSpPr/>
            <p:nvPr/>
          </p:nvSpPr>
          <p:spPr>
            <a:xfrm rot="1800000">
              <a:off x="-382404" y="4202113"/>
              <a:ext cx="1261980" cy="1387475"/>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8" name="Hexagon 59"/>
            <p:cNvSpPr/>
            <p:nvPr/>
          </p:nvSpPr>
          <p:spPr>
            <a:xfrm rot="1800000">
              <a:off x="23970" y="5402263"/>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9" name="Hexagon 61"/>
            <p:cNvSpPr/>
            <p:nvPr/>
          </p:nvSpPr>
          <p:spPr>
            <a:xfrm rot="1800000">
              <a:off x="52543" y="2849563"/>
              <a:ext cx="1601681"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0" name="Hexagon 62"/>
            <p:cNvSpPr/>
            <p:nvPr/>
          </p:nvSpPr>
          <p:spPr>
            <a:xfrm rot="1800000">
              <a:off x="776395" y="4125913"/>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1" name="Hexagon 63"/>
            <p:cNvSpPr/>
            <p:nvPr/>
          </p:nvSpPr>
          <p:spPr>
            <a:xfrm rot="1800000">
              <a:off x="1509772" y="5411788"/>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2" name="Hexagon 64"/>
            <p:cNvSpPr/>
            <p:nvPr/>
          </p:nvSpPr>
          <p:spPr>
            <a:xfrm rot="1800000">
              <a:off x="1528821" y="2859088"/>
              <a:ext cx="1601681"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3" name="Hexagon 65"/>
            <p:cNvSpPr/>
            <p:nvPr/>
          </p:nvSpPr>
          <p:spPr>
            <a:xfrm rot="1800000">
              <a:off x="795444" y="1563688"/>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4" name="Hexagon 66"/>
            <p:cNvSpPr/>
            <p:nvPr/>
          </p:nvSpPr>
          <p:spPr>
            <a:xfrm rot="1800000">
              <a:off x="6806909" y="4144963"/>
              <a:ext cx="1600094" cy="1389062"/>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5" name="Hexagon 67"/>
            <p:cNvSpPr/>
            <p:nvPr/>
          </p:nvSpPr>
          <p:spPr>
            <a:xfrm rot="1800000">
              <a:off x="7549810" y="5421313"/>
              <a:ext cx="1600094"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6" name="Hexagon 68"/>
            <p:cNvSpPr/>
            <p:nvPr/>
          </p:nvSpPr>
          <p:spPr>
            <a:xfrm rot="1800000">
              <a:off x="7549810" y="2868613"/>
              <a:ext cx="1600094"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7" name="Freeform 69"/>
            <p:cNvSpPr/>
            <p:nvPr/>
          </p:nvSpPr>
          <p:spPr>
            <a:xfrm rot="1800000">
              <a:off x="8306998" y="4056063"/>
              <a:ext cx="1242930" cy="1387475"/>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8" name="Freeform 70"/>
            <p:cNvSpPr/>
            <p:nvPr/>
          </p:nvSpPr>
          <p:spPr>
            <a:xfrm rot="1800000">
              <a:off x="8306998" y="1511300"/>
              <a:ext cx="1241343" cy="1389063"/>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grpSp>
      <p:sp>
        <p:nvSpPr>
          <p:cNvPr id="44" name="Rectangle 45"/>
          <p:cNvSpPr/>
          <p:nvPr/>
        </p:nvSpPr>
        <p:spPr>
          <a:xfrm>
            <a:off x="4560888" y="-22225"/>
            <a:ext cx="3679825" cy="6272213"/>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45" name="Rectangle 56"/>
          <p:cNvSpPr/>
          <p:nvPr/>
        </p:nvSpPr>
        <p:spPr>
          <a:xfrm>
            <a:off x="4649788" y="-22225"/>
            <a:ext cx="3505200" cy="6238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46" name="Rectangle 57"/>
          <p:cNvSpPr/>
          <p:nvPr/>
        </p:nvSpPr>
        <p:spPr>
          <a:xfrm>
            <a:off x="904875" y="601663"/>
            <a:ext cx="3562350" cy="564832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47" name="Rectangle 60"/>
          <p:cNvSpPr/>
          <p:nvPr/>
        </p:nvSpPr>
        <p:spPr>
          <a:xfrm>
            <a:off x="4651375" y="6088063"/>
            <a:ext cx="3505200" cy="825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a:xfrm>
            <a:off x="4739833" y="2657434"/>
            <a:ext cx="3304572" cy="1463153"/>
          </a:xfrm>
        </p:spPr>
        <p:txBody>
          <a:bodyPr>
            <a:normAutofit/>
          </a:bodyPr>
          <a:lstStyle>
            <a:lvl1pPr algn="l">
              <a:defRPr sz="2800" b="0"/>
            </a:lvl1pPr>
          </a:lstStyle>
          <a:p>
            <a:r>
              <a:rPr lang="en-US" smtClean="0"/>
              <a:t>Click to edit Master title style</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8" name="Date Placeholder 4"/>
          <p:cNvSpPr>
            <a:spLocks noGrp="1"/>
          </p:cNvSpPr>
          <p:nvPr>
            <p:ph type="dt" sz="half" idx="10"/>
          </p:nvPr>
        </p:nvSpPr>
        <p:spPr>
          <a:xfrm>
            <a:off x="8986838" y="677863"/>
            <a:ext cx="2133600" cy="365125"/>
          </a:xfrm>
          <a:prstGeom prst="rect">
            <a:avLst/>
          </a:prstGeom>
        </p:spPr>
        <p:txBody>
          <a:bodyPr/>
          <a:lstStyle>
            <a:lvl1pPr>
              <a:defRPr/>
            </a:lvl1pPr>
          </a:lstStyle>
          <a:p>
            <a:pPr>
              <a:defRPr/>
            </a:pPr>
            <a:fld id="{95054BFE-1805-4CAC-BAEC-B6431FA7A145}" type="datetime1">
              <a:rPr lang="en-US"/>
              <a:pPr>
                <a:defRPr/>
              </a:pPr>
              <a:t>1/25/2012</a:t>
            </a:fld>
            <a:endParaRPr lang="en-US" dirty="0"/>
          </a:p>
        </p:txBody>
      </p:sp>
      <p:sp>
        <p:nvSpPr>
          <p:cNvPr id="49" name="Slide Number Placeholder 6"/>
          <p:cNvSpPr>
            <a:spLocks noGrp="1"/>
          </p:cNvSpPr>
          <p:nvPr>
            <p:ph type="sldNum" sz="quarter" idx="11"/>
          </p:nvPr>
        </p:nvSpPr>
        <p:spPr>
          <a:xfrm>
            <a:off x="9788525" y="1655763"/>
            <a:ext cx="1331913" cy="365125"/>
          </a:xfrm>
          <a:prstGeom prst="rect">
            <a:avLst/>
          </a:prstGeom>
        </p:spPr>
        <p:txBody>
          <a:bodyPr/>
          <a:lstStyle>
            <a:lvl1pPr>
              <a:defRPr/>
            </a:lvl1pPr>
          </a:lstStyle>
          <a:p>
            <a:pPr>
              <a:defRPr/>
            </a:pPr>
            <a:fld id="{451D9552-6938-4FA8-B3E7-7FE87837DDDD}" type="slidenum">
              <a:rPr lang="en-US"/>
              <a:pPr>
                <a:defRPr/>
              </a:pPr>
              <a:t>‹#›</a:t>
            </a:fld>
            <a:endParaRPr lang="en-US" dirty="0"/>
          </a:p>
        </p:txBody>
      </p:sp>
      <p:sp>
        <p:nvSpPr>
          <p:cNvPr id="50" name="Footer Placeholder 5"/>
          <p:cNvSpPr>
            <a:spLocks noGrp="1"/>
          </p:cNvSpPr>
          <p:nvPr>
            <p:ph type="ftr" sz="quarter" idx="12"/>
          </p:nvPr>
        </p:nvSpPr>
        <p:spPr>
          <a:xfrm>
            <a:off x="4641850" y="5724525"/>
            <a:ext cx="3492500" cy="365125"/>
          </a:xfrm>
          <a:prstGeom prst="rect">
            <a:avLst/>
          </a:prstGeom>
        </p:spPr>
        <p:txBody>
          <a:bodyPr>
            <a:normAutofit/>
          </a:bodyPr>
          <a:lstStyle>
            <a:lvl1pPr>
              <a:defRPr dirty="0"/>
            </a:lvl1pPr>
          </a:lstStyle>
          <a:p>
            <a:pPr>
              <a:defRPr/>
            </a:pPr>
            <a:r>
              <a:rPr lang="en-US" dirty="0"/>
              <a:t>Developed by TLS, Inc.  NYSUT Rubrics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5" name="Group 43"/>
          <p:cNvGrpSpPr>
            <a:grpSpLocks/>
          </p:cNvGrpSpPr>
          <p:nvPr/>
        </p:nvGrpSpPr>
        <p:grpSpPr bwMode="auto">
          <a:xfrm>
            <a:off x="-382588" y="0"/>
            <a:ext cx="9932988" cy="6858000"/>
            <a:chOff x="-382404" y="0"/>
            <a:chExt cx="9932332" cy="6858000"/>
          </a:xfrm>
        </p:grpSpPr>
        <p:grpSp>
          <p:nvGrpSpPr>
            <p:cNvPr id="6" name="Group 44"/>
            <p:cNvGrpSpPr>
              <a:grpSpLocks/>
            </p:cNvGrpSpPr>
            <p:nvPr/>
          </p:nvGrpSpPr>
          <p:grpSpPr bwMode="auto">
            <a:xfrm>
              <a:off x="0" y="0"/>
              <a:ext cx="9144000" cy="6858000"/>
              <a:chOff x="0" y="0"/>
              <a:chExt cx="9144000" cy="6858000"/>
            </a:xfrm>
          </p:grpSpPr>
          <p:grpSp>
            <p:nvGrpSpPr>
              <p:cNvPr id="29" name="Group 4"/>
              <p:cNvGrpSpPr>
                <a:grpSpLocks/>
              </p:cNvGrpSpPr>
              <p:nvPr/>
            </p:nvGrpSpPr>
            <p:grpSpPr bwMode="auto">
              <a:xfrm>
                <a:off x="0" y="0"/>
                <a:ext cx="2514600" cy="6858000"/>
                <a:chOff x="0" y="0"/>
                <a:chExt cx="2514600" cy="6858000"/>
              </a:xfrm>
            </p:grpSpPr>
            <p:sp>
              <p:nvSpPr>
                <p:cNvPr id="41" name="Rectangle 86"/>
                <p:cNvSpPr/>
                <p:nvPr/>
              </p:nvSpPr>
              <p:spPr>
                <a:xfrm>
                  <a:off x="914499" y="0"/>
                  <a:ext cx="160009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42" name="Rectangle 2"/>
                <p:cNvSpPr/>
                <p:nvPr/>
              </p:nvSpPr>
              <p:spPr>
                <a:xfrm>
                  <a:off x="159"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43" name="Rectangle 3"/>
                <p:cNvSpPr/>
                <p:nvPr/>
              </p:nvSpPr>
              <p:spPr>
                <a:xfrm>
                  <a:off x="228744"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grpSp>
          <p:grpSp>
            <p:nvGrpSpPr>
              <p:cNvPr id="30" name="Group 5"/>
              <p:cNvGrpSpPr>
                <a:grpSpLocks/>
              </p:cNvGrpSpPr>
              <p:nvPr/>
            </p:nvGrpSpPr>
            <p:grpSpPr bwMode="auto">
              <a:xfrm>
                <a:off x="422910" y="0"/>
                <a:ext cx="2514600" cy="6858000"/>
                <a:chOff x="0" y="0"/>
                <a:chExt cx="2514600" cy="6858000"/>
              </a:xfrm>
            </p:grpSpPr>
            <p:sp>
              <p:nvSpPr>
                <p:cNvPr id="38" name="Rectangle 83"/>
                <p:cNvSpPr/>
                <p:nvPr/>
              </p:nvSpPr>
              <p:spPr>
                <a:xfrm>
                  <a:off x="913836" y="0"/>
                  <a:ext cx="160009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39" name="Rectangle 84"/>
                <p:cNvSpPr/>
                <p:nvPr/>
              </p:nvSpPr>
              <p:spPr>
                <a:xfrm>
                  <a:off x="-504"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40" name="Rectangle 85"/>
                <p:cNvSpPr/>
                <p:nvPr/>
              </p:nvSpPr>
              <p:spPr>
                <a:xfrm>
                  <a:off x="228081"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grpSp>
          <p:grpSp>
            <p:nvGrpSpPr>
              <p:cNvPr id="31" name="Group 9"/>
              <p:cNvGrpSpPr>
                <a:grpSpLocks/>
              </p:cNvGrpSpPr>
              <p:nvPr/>
            </p:nvGrpSpPr>
            <p:grpSpPr bwMode="auto">
              <a:xfrm rot="10800000">
                <a:off x="6629400" y="0"/>
                <a:ext cx="2514600" cy="6858000"/>
                <a:chOff x="0" y="0"/>
                <a:chExt cx="2514600" cy="6858000"/>
              </a:xfrm>
            </p:grpSpPr>
            <p:sp>
              <p:nvSpPr>
                <p:cNvPr id="35" name="Rectangle 80"/>
                <p:cNvSpPr/>
                <p:nvPr/>
              </p:nvSpPr>
              <p:spPr>
                <a:xfrm>
                  <a:off x="914785" y="0"/>
                  <a:ext cx="160009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36" name="Rectangle 81"/>
                <p:cNvSpPr/>
                <p:nvPr/>
              </p:nvSpPr>
              <p:spPr>
                <a:xfrm>
                  <a:off x="445"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37" name="Rectangle 82"/>
                <p:cNvSpPr/>
                <p:nvPr/>
              </p:nvSpPr>
              <p:spPr>
                <a:xfrm>
                  <a:off x="229030"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grpSp>
          <p:sp>
            <p:nvSpPr>
              <p:cNvPr id="32" name="Rectangle 77"/>
              <p:cNvSpPr/>
              <p:nvPr/>
            </p:nvSpPr>
            <p:spPr>
              <a:xfrm>
                <a:off x="3809907" y="0"/>
                <a:ext cx="281921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33" name="Rectangle 78"/>
              <p:cNvSpPr/>
              <p:nvPr/>
            </p:nvSpPr>
            <p:spPr>
              <a:xfrm>
                <a:off x="2895568"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34" name="Rectangle 79"/>
              <p:cNvSpPr/>
              <p:nvPr/>
            </p:nvSpPr>
            <p:spPr>
              <a:xfrm>
                <a:off x="3124153"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grpSp>
        <p:sp>
          <p:nvSpPr>
            <p:cNvPr id="7" name="Freeform 45"/>
            <p:cNvSpPr/>
            <p:nvPr/>
          </p:nvSpPr>
          <p:spPr>
            <a:xfrm>
              <a:off x="-12540" y="5035550"/>
              <a:ext cx="9144984" cy="1174750"/>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dirty="0"/>
            </a:p>
          </p:txBody>
        </p:sp>
        <p:sp>
          <p:nvSpPr>
            <p:cNvPr id="8" name="Freeform 46"/>
            <p:cNvSpPr/>
            <p:nvPr/>
          </p:nvSpPr>
          <p:spPr>
            <a:xfrm>
              <a:off x="-12540" y="3467100"/>
              <a:ext cx="9144984" cy="890588"/>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dirty="0"/>
            </a:p>
          </p:txBody>
        </p:sp>
        <p:sp>
          <p:nvSpPr>
            <p:cNvPr id="9" name="Freeform 47"/>
            <p:cNvSpPr/>
            <p:nvPr/>
          </p:nvSpPr>
          <p:spPr>
            <a:xfrm>
              <a:off x="-23653" y="5640388"/>
              <a:ext cx="3004940" cy="1211262"/>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dirty="0"/>
            </a:p>
          </p:txBody>
        </p:sp>
        <p:sp>
          <p:nvSpPr>
            <p:cNvPr id="10" name="Freeform 48"/>
            <p:cNvSpPr/>
            <p:nvPr/>
          </p:nvSpPr>
          <p:spPr>
            <a:xfrm>
              <a:off x="-12540" y="5284788"/>
              <a:ext cx="9144984" cy="1477962"/>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dirty="0"/>
            </a:p>
          </p:txBody>
        </p:sp>
        <p:sp>
          <p:nvSpPr>
            <p:cNvPr id="11" name="Freeform 49"/>
            <p:cNvSpPr/>
            <p:nvPr/>
          </p:nvSpPr>
          <p:spPr>
            <a:xfrm>
              <a:off x="2136793" y="5132388"/>
              <a:ext cx="6982952" cy="171926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dirty="0"/>
            </a:p>
          </p:txBody>
        </p:sp>
        <p:sp>
          <p:nvSpPr>
            <p:cNvPr id="12" name="Hexagon 50"/>
            <p:cNvSpPr/>
            <p:nvPr/>
          </p:nvSpPr>
          <p:spPr>
            <a:xfrm rot="1800000">
              <a:off x="2995574" y="2859088"/>
              <a:ext cx="1601681" cy="1389062"/>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3" name="Hexagon 51"/>
            <p:cNvSpPr/>
            <p:nvPr/>
          </p:nvSpPr>
          <p:spPr>
            <a:xfrm rot="1800000">
              <a:off x="3719426" y="4125913"/>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4" name="Hexagon 59"/>
            <p:cNvSpPr/>
            <p:nvPr/>
          </p:nvSpPr>
          <p:spPr>
            <a:xfrm rot="1800000">
              <a:off x="3728950" y="1592263"/>
              <a:ext cx="1601681"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5" name="Hexagon 60"/>
            <p:cNvSpPr/>
            <p:nvPr/>
          </p:nvSpPr>
          <p:spPr>
            <a:xfrm rot="1800000">
              <a:off x="2976525" y="325438"/>
              <a:ext cx="1601681" cy="1389062"/>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6" name="Hexagon 61"/>
            <p:cNvSpPr/>
            <p:nvPr/>
          </p:nvSpPr>
          <p:spPr>
            <a:xfrm rot="1800000">
              <a:off x="4462327" y="5383213"/>
              <a:ext cx="1601681" cy="1389062"/>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7" name="Freeform 62"/>
            <p:cNvSpPr/>
            <p:nvPr/>
          </p:nvSpPr>
          <p:spPr>
            <a:xfrm rot="1800000">
              <a:off x="-382404" y="4202113"/>
              <a:ext cx="1261980" cy="1387475"/>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8" name="Hexagon 63"/>
            <p:cNvSpPr/>
            <p:nvPr/>
          </p:nvSpPr>
          <p:spPr>
            <a:xfrm rot="1800000">
              <a:off x="23970" y="5402263"/>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9" name="Hexagon 64"/>
            <p:cNvSpPr/>
            <p:nvPr/>
          </p:nvSpPr>
          <p:spPr>
            <a:xfrm rot="1800000">
              <a:off x="52543" y="2849563"/>
              <a:ext cx="1601681"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0" name="Hexagon 65"/>
            <p:cNvSpPr/>
            <p:nvPr/>
          </p:nvSpPr>
          <p:spPr>
            <a:xfrm rot="1800000">
              <a:off x="776395" y="4125913"/>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1" name="Hexagon 66"/>
            <p:cNvSpPr/>
            <p:nvPr/>
          </p:nvSpPr>
          <p:spPr>
            <a:xfrm rot="1800000">
              <a:off x="1509772" y="5411788"/>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2" name="Hexagon 67"/>
            <p:cNvSpPr/>
            <p:nvPr/>
          </p:nvSpPr>
          <p:spPr>
            <a:xfrm rot="1800000">
              <a:off x="1528821" y="2859088"/>
              <a:ext cx="1601681"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3" name="Hexagon 68"/>
            <p:cNvSpPr/>
            <p:nvPr/>
          </p:nvSpPr>
          <p:spPr>
            <a:xfrm rot="1800000">
              <a:off x="795444" y="1563688"/>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4" name="Hexagon 69"/>
            <p:cNvSpPr/>
            <p:nvPr/>
          </p:nvSpPr>
          <p:spPr>
            <a:xfrm rot="1800000">
              <a:off x="6806909" y="4144963"/>
              <a:ext cx="1600094" cy="1389062"/>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5" name="Hexagon 70"/>
            <p:cNvSpPr/>
            <p:nvPr/>
          </p:nvSpPr>
          <p:spPr>
            <a:xfrm rot="1800000">
              <a:off x="7549810" y="5421313"/>
              <a:ext cx="1600094"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6" name="Hexagon 71"/>
            <p:cNvSpPr/>
            <p:nvPr/>
          </p:nvSpPr>
          <p:spPr>
            <a:xfrm rot="1800000">
              <a:off x="7549810" y="2868613"/>
              <a:ext cx="1600094"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7" name="Freeform 72"/>
            <p:cNvSpPr/>
            <p:nvPr/>
          </p:nvSpPr>
          <p:spPr>
            <a:xfrm rot="1800000">
              <a:off x="8306998" y="4056063"/>
              <a:ext cx="1242930" cy="1387475"/>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8" name="Freeform 73"/>
            <p:cNvSpPr/>
            <p:nvPr/>
          </p:nvSpPr>
          <p:spPr>
            <a:xfrm rot="1800000">
              <a:off x="8306998" y="1511300"/>
              <a:ext cx="1241343" cy="1389063"/>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grpSp>
      <p:sp>
        <p:nvSpPr>
          <p:cNvPr id="44" name="Rectangle 93"/>
          <p:cNvSpPr/>
          <p:nvPr/>
        </p:nvSpPr>
        <p:spPr>
          <a:xfrm>
            <a:off x="4560888" y="-22225"/>
            <a:ext cx="3679825" cy="6272213"/>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45" name="Rectangle 100"/>
          <p:cNvSpPr/>
          <p:nvPr/>
        </p:nvSpPr>
        <p:spPr>
          <a:xfrm>
            <a:off x="4649788" y="-22225"/>
            <a:ext cx="3505200" cy="6238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46" name="Rectangle 101"/>
          <p:cNvSpPr/>
          <p:nvPr/>
        </p:nvSpPr>
        <p:spPr>
          <a:xfrm>
            <a:off x="904875" y="601663"/>
            <a:ext cx="3562350" cy="564832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47" name="Rectangle 104"/>
          <p:cNvSpPr/>
          <p:nvPr/>
        </p:nvSpPr>
        <p:spPr>
          <a:xfrm>
            <a:off x="4651375" y="6088063"/>
            <a:ext cx="3505200" cy="825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 name="Title 1"/>
          <p:cNvSpPr>
            <a:spLocks noGrp="1"/>
          </p:cNvSpPr>
          <p:nvPr>
            <p:ph type="title"/>
          </p:nvPr>
        </p:nvSpPr>
        <p:spPr>
          <a:xfrm>
            <a:off x="4734424" y="2660904"/>
            <a:ext cx="3300984" cy="1463040"/>
          </a:xfrm>
        </p:spPr>
        <p:txBody>
          <a:bodyPr>
            <a:normAutofit/>
          </a:bodyPr>
          <a:lstStyle>
            <a:lvl1pPr algn="l">
              <a:defRPr sz="2800" b="0"/>
            </a:lvl1pPr>
          </a:lstStyle>
          <a:p>
            <a:r>
              <a:rPr lang="en-US" smtClean="0"/>
              <a:t>Click to edit Master title style</a:t>
            </a:r>
            <a:endParaRPr lang="en-US"/>
          </a:p>
        </p:txBody>
      </p:sp>
      <p:sp>
        <p:nvSpPr>
          <p:cNvPr id="3" name="Picture Placeholder 2"/>
          <p:cNvSpPr>
            <a:spLocks noGrp="1"/>
          </p:cNvSpPr>
          <p:nvPr>
            <p:ph type="pic" idx="1"/>
          </p:nvPr>
        </p:nvSpPr>
        <p:spPr>
          <a:xfrm>
            <a:off x="1005208" y="693795"/>
            <a:ext cx="3359623" cy="5468112"/>
          </a:xfrm>
        </p:spPr>
        <p:txBody>
          <a:bodyPr rtlCol="0">
            <a:normAutofit/>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8" name="Date Placeholder 4"/>
          <p:cNvSpPr>
            <a:spLocks noGrp="1"/>
          </p:cNvSpPr>
          <p:nvPr>
            <p:ph type="dt" sz="half" idx="10"/>
          </p:nvPr>
        </p:nvSpPr>
        <p:spPr>
          <a:xfrm>
            <a:off x="8986838" y="677863"/>
            <a:ext cx="2133600" cy="365125"/>
          </a:xfrm>
          <a:prstGeom prst="rect">
            <a:avLst/>
          </a:prstGeom>
        </p:spPr>
        <p:txBody>
          <a:bodyPr/>
          <a:lstStyle>
            <a:lvl1pPr>
              <a:defRPr/>
            </a:lvl1pPr>
          </a:lstStyle>
          <a:p>
            <a:pPr>
              <a:defRPr/>
            </a:pPr>
            <a:fld id="{BB49BBDB-83DE-4814-A506-16FA77CAC0DA}" type="datetime1">
              <a:rPr lang="en-US"/>
              <a:pPr>
                <a:defRPr/>
              </a:pPr>
              <a:t>1/25/2012</a:t>
            </a:fld>
            <a:endParaRPr lang="en-US" dirty="0"/>
          </a:p>
        </p:txBody>
      </p:sp>
      <p:sp>
        <p:nvSpPr>
          <p:cNvPr id="49" name="Footer Placeholder 5"/>
          <p:cNvSpPr>
            <a:spLocks noGrp="1"/>
          </p:cNvSpPr>
          <p:nvPr>
            <p:ph type="ftr" sz="quarter" idx="11"/>
          </p:nvPr>
        </p:nvSpPr>
        <p:spPr>
          <a:xfrm>
            <a:off x="4641850" y="5724525"/>
            <a:ext cx="3492500" cy="365125"/>
          </a:xfrm>
          <a:prstGeom prst="rect">
            <a:avLst/>
          </a:prstGeom>
        </p:spPr>
        <p:txBody>
          <a:bodyPr>
            <a:normAutofit/>
          </a:bodyPr>
          <a:lstStyle>
            <a:lvl1pPr>
              <a:defRPr dirty="0"/>
            </a:lvl1pPr>
          </a:lstStyle>
          <a:p>
            <a:pPr>
              <a:defRPr/>
            </a:pPr>
            <a:r>
              <a:rPr lang="en-US" dirty="0"/>
              <a:t>Developed by TLS, Inc.  NYSUT Rubrics</a:t>
            </a:r>
          </a:p>
        </p:txBody>
      </p:sp>
      <p:sp>
        <p:nvSpPr>
          <p:cNvPr id="50" name="Slide Number Placeholder 6"/>
          <p:cNvSpPr>
            <a:spLocks noGrp="1"/>
          </p:cNvSpPr>
          <p:nvPr>
            <p:ph type="sldNum" sz="quarter" idx="12"/>
          </p:nvPr>
        </p:nvSpPr>
        <p:spPr>
          <a:xfrm>
            <a:off x="9788525" y="1655763"/>
            <a:ext cx="1331913" cy="365125"/>
          </a:xfrm>
          <a:prstGeom prst="rect">
            <a:avLst/>
          </a:prstGeom>
        </p:spPr>
        <p:txBody>
          <a:bodyPr/>
          <a:lstStyle>
            <a:lvl1pPr>
              <a:defRPr/>
            </a:lvl1pPr>
          </a:lstStyle>
          <a:p>
            <a:pPr>
              <a:defRPr/>
            </a:pPr>
            <a:fld id="{6CD6B442-6CA3-465B-AA32-3CF5FA997902}"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1026" name="Group 41"/>
          <p:cNvGrpSpPr>
            <a:grpSpLocks/>
          </p:cNvGrpSpPr>
          <p:nvPr/>
        </p:nvGrpSpPr>
        <p:grpSpPr bwMode="auto">
          <a:xfrm>
            <a:off x="-304800" y="0"/>
            <a:ext cx="9932988" cy="6858000"/>
            <a:chOff x="-382404" y="0"/>
            <a:chExt cx="9932332" cy="6858000"/>
          </a:xfrm>
        </p:grpSpPr>
        <p:grpSp>
          <p:nvGrpSpPr>
            <p:cNvPr id="1032" name="Group 44"/>
            <p:cNvGrpSpPr>
              <a:grpSpLocks/>
            </p:cNvGrpSpPr>
            <p:nvPr/>
          </p:nvGrpSpPr>
          <p:grpSpPr bwMode="auto">
            <a:xfrm>
              <a:off x="0" y="0"/>
              <a:ext cx="9144000" cy="6858000"/>
              <a:chOff x="0" y="0"/>
              <a:chExt cx="9144000" cy="6858000"/>
            </a:xfrm>
          </p:grpSpPr>
          <p:grpSp>
            <p:nvGrpSpPr>
              <p:cNvPr id="1055" name="Group 4"/>
              <p:cNvGrpSpPr>
                <a:grpSpLocks/>
              </p:cNvGrpSpPr>
              <p:nvPr/>
            </p:nvGrpSpPr>
            <p:grpSpPr bwMode="auto">
              <a:xfrm>
                <a:off x="0" y="0"/>
                <a:ext cx="2514600" cy="6858000"/>
                <a:chOff x="0" y="0"/>
                <a:chExt cx="2514600" cy="6858000"/>
              </a:xfrm>
            </p:grpSpPr>
            <p:sp>
              <p:nvSpPr>
                <p:cNvPr id="113" name="Rectangle 112"/>
                <p:cNvSpPr/>
                <p:nvPr/>
              </p:nvSpPr>
              <p:spPr>
                <a:xfrm>
                  <a:off x="914499" y="0"/>
                  <a:ext cx="160009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14" name="Rectangle 2"/>
                <p:cNvSpPr/>
                <p:nvPr/>
              </p:nvSpPr>
              <p:spPr>
                <a:xfrm>
                  <a:off x="159"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15" name="Rectangle 3"/>
                <p:cNvSpPr/>
                <p:nvPr/>
              </p:nvSpPr>
              <p:spPr>
                <a:xfrm>
                  <a:off x="228744"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grpSp>
          <p:grpSp>
            <p:nvGrpSpPr>
              <p:cNvPr id="1056" name="Group 5"/>
              <p:cNvGrpSpPr>
                <a:grpSpLocks/>
              </p:cNvGrpSpPr>
              <p:nvPr/>
            </p:nvGrpSpPr>
            <p:grpSpPr bwMode="auto">
              <a:xfrm>
                <a:off x="422910" y="0"/>
                <a:ext cx="2514600" cy="6858000"/>
                <a:chOff x="0" y="0"/>
                <a:chExt cx="2514600" cy="6858000"/>
              </a:xfrm>
            </p:grpSpPr>
            <p:sp>
              <p:nvSpPr>
                <p:cNvPr id="110" name="Rectangle 109"/>
                <p:cNvSpPr/>
                <p:nvPr/>
              </p:nvSpPr>
              <p:spPr>
                <a:xfrm>
                  <a:off x="913836" y="0"/>
                  <a:ext cx="160009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11" name="Rectangle 110"/>
                <p:cNvSpPr/>
                <p:nvPr/>
              </p:nvSpPr>
              <p:spPr>
                <a:xfrm>
                  <a:off x="-504"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12" name="Rectangle 111"/>
                <p:cNvSpPr/>
                <p:nvPr/>
              </p:nvSpPr>
              <p:spPr>
                <a:xfrm>
                  <a:off x="228081"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grpSp>
          <p:grpSp>
            <p:nvGrpSpPr>
              <p:cNvPr id="1057" name="Group 9"/>
              <p:cNvGrpSpPr>
                <a:grpSpLocks/>
              </p:cNvGrpSpPr>
              <p:nvPr/>
            </p:nvGrpSpPr>
            <p:grpSpPr bwMode="auto">
              <a:xfrm rot="10800000">
                <a:off x="6629400" y="0"/>
                <a:ext cx="2514600" cy="6858000"/>
                <a:chOff x="0" y="0"/>
                <a:chExt cx="2514600" cy="6858000"/>
              </a:xfrm>
            </p:grpSpPr>
            <p:sp>
              <p:nvSpPr>
                <p:cNvPr id="107" name="Rectangle 106"/>
                <p:cNvSpPr/>
                <p:nvPr/>
              </p:nvSpPr>
              <p:spPr>
                <a:xfrm>
                  <a:off x="914785" y="0"/>
                  <a:ext cx="160009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08" name="Rectangle 107"/>
                <p:cNvSpPr/>
                <p:nvPr/>
              </p:nvSpPr>
              <p:spPr>
                <a:xfrm>
                  <a:off x="445"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09" name="Rectangle 108"/>
                <p:cNvSpPr/>
                <p:nvPr/>
              </p:nvSpPr>
              <p:spPr>
                <a:xfrm>
                  <a:off x="229030"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grpSp>
          <p:sp>
            <p:nvSpPr>
              <p:cNvPr id="104" name="Rectangle 103"/>
              <p:cNvSpPr/>
              <p:nvPr/>
            </p:nvSpPr>
            <p:spPr>
              <a:xfrm>
                <a:off x="3809907" y="0"/>
                <a:ext cx="281921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05" name="Rectangle 104"/>
              <p:cNvSpPr/>
              <p:nvPr/>
            </p:nvSpPr>
            <p:spPr>
              <a:xfrm>
                <a:off x="2895568"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06" name="Rectangle 105"/>
              <p:cNvSpPr/>
              <p:nvPr/>
            </p:nvSpPr>
            <p:spPr>
              <a:xfrm>
                <a:off x="3124153"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grpSp>
        <p:sp>
          <p:nvSpPr>
            <p:cNvPr id="44" name="Freeform 43"/>
            <p:cNvSpPr/>
            <p:nvPr/>
          </p:nvSpPr>
          <p:spPr>
            <a:xfrm>
              <a:off x="-12540" y="5035550"/>
              <a:ext cx="9144983" cy="1174750"/>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dirty="0"/>
            </a:p>
          </p:txBody>
        </p:sp>
        <p:sp>
          <p:nvSpPr>
            <p:cNvPr id="45" name="Freeform 44"/>
            <p:cNvSpPr/>
            <p:nvPr/>
          </p:nvSpPr>
          <p:spPr>
            <a:xfrm>
              <a:off x="-12540" y="3467100"/>
              <a:ext cx="9144983" cy="890588"/>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dirty="0"/>
            </a:p>
          </p:txBody>
        </p:sp>
        <p:sp>
          <p:nvSpPr>
            <p:cNvPr id="46" name="Freeform 45"/>
            <p:cNvSpPr/>
            <p:nvPr/>
          </p:nvSpPr>
          <p:spPr>
            <a:xfrm>
              <a:off x="-23653" y="5640388"/>
              <a:ext cx="3004940" cy="1211262"/>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dirty="0"/>
            </a:p>
          </p:txBody>
        </p:sp>
        <p:sp>
          <p:nvSpPr>
            <p:cNvPr id="47" name="Freeform 46"/>
            <p:cNvSpPr/>
            <p:nvPr/>
          </p:nvSpPr>
          <p:spPr>
            <a:xfrm>
              <a:off x="-12540" y="5284788"/>
              <a:ext cx="9144983" cy="1477962"/>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dirty="0"/>
            </a:p>
          </p:txBody>
        </p:sp>
        <p:sp>
          <p:nvSpPr>
            <p:cNvPr id="49" name="Freeform 48"/>
            <p:cNvSpPr/>
            <p:nvPr/>
          </p:nvSpPr>
          <p:spPr>
            <a:xfrm>
              <a:off x="2136793" y="5132388"/>
              <a:ext cx="6982951" cy="171926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dirty="0"/>
            </a:p>
          </p:txBody>
        </p:sp>
        <p:sp>
          <p:nvSpPr>
            <p:cNvPr id="50" name="Hexagon 49"/>
            <p:cNvSpPr/>
            <p:nvPr/>
          </p:nvSpPr>
          <p:spPr>
            <a:xfrm rot="1800000">
              <a:off x="2995573" y="2859088"/>
              <a:ext cx="1601682" cy="1389062"/>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51" name="Hexagon 50"/>
            <p:cNvSpPr/>
            <p:nvPr/>
          </p:nvSpPr>
          <p:spPr>
            <a:xfrm rot="1800000">
              <a:off x="3719425" y="4125913"/>
              <a:ext cx="1601682"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52" name="Hexagon 51"/>
            <p:cNvSpPr/>
            <p:nvPr/>
          </p:nvSpPr>
          <p:spPr>
            <a:xfrm rot="1800000">
              <a:off x="3728949" y="1592263"/>
              <a:ext cx="1601682"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53" name="Hexagon 52"/>
            <p:cNvSpPr/>
            <p:nvPr/>
          </p:nvSpPr>
          <p:spPr>
            <a:xfrm rot="1800000">
              <a:off x="2976524" y="325438"/>
              <a:ext cx="1601682" cy="1389062"/>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54" name="Hexagon 53"/>
            <p:cNvSpPr/>
            <p:nvPr/>
          </p:nvSpPr>
          <p:spPr>
            <a:xfrm rot="1800000">
              <a:off x="4462326" y="5383213"/>
              <a:ext cx="1601682" cy="1389062"/>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55" name="Freeform 54"/>
            <p:cNvSpPr/>
            <p:nvPr/>
          </p:nvSpPr>
          <p:spPr>
            <a:xfrm rot="1800000">
              <a:off x="-382404" y="4202113"/>
              <a:ext cx="1261980" cy="1387475"/>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56" name="Hexagon 55"/>
            <p:cNvSpPr/>
            <p:nvPr/>
          </p:nvSpPr>
          <p:spPr>
            <a:xfrm rot="1800000">
              <a:off x="23969" y="5402263"/>
              <a:ext cx="1601682"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57" name="Hexagon 56"/>
            <p:cNvSpPr/>
            <p:nvPr/>
          </p:nvSpPr>
          <p:spPr>
            <a:xfrm rot="1800000">
              <a:off x="52542" y="2849563"/>
              <a:ext cx="1601682"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58" name="Hexagon 57"/>
            <p:cNvSpPr/>
            <p:nvPr/>
          </p:nvSpPr>
          <p:spPr>
            <a:xfrm rot="1800000">
              <a:off x="776394" y="4125913"/>
              <a:ext cx="1601682"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59" name="Hexagon 58"/>
            <p:cNvSpPr/>
            <p:nvPr/>
          </p:nvSpPr>
          <p:spPr>
            <a:xfrm rot="1800000">
              <a:off x="1509771" y="5411788"/>
              <a:ext cx="1601682"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60" name="Hexagon 59"/>
            <p:cNvSpPr/>
            <p:nvPr/>
          </p:nvSpPr>
          <p:spPr>
            <a:xfrm rot="1800000">
              <a:off x="1528820" y="2859088"/>
              <a:ext cx="1601682"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95" name="Hexagon 94"/>
            <p:cNvSpPr/>
            <p:nvPr/>
          </p:nvSpPr>
          <p:spPr>
            <a:xfrm rot="1800000">
              <a:off x="795443" y="1563688"/>
              <a:ext cx="1601682"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96" name="Hexagon 95"/>
            <p:cNvSpPr/>
            <p:nvPr/>
          </p:nvSpPr>
          <p:spPr>
            <a:xfrm rot="1800000">
              <a:off x="6806909" y="4144963"/>
              <a:ext cx="1600094" cy="1389062"/>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97" name="Hexagon 96"/>
            <p:cNvSpPr/>
            <p:nvPr/>
          </p:nvSpPr>
          <p:spPr>
            <a:xfrm rot="1800000">
              <a:off x="7549810" y="5421313"/>
              <a:ext cx="1600094"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98" name="Hexagon 97"/>
            <p:cNvSpPr/>
            <p:nvPr/>
          </p:nvSpPr>
          <p:spPr>
            <a:xfrm rot="1800000">
              <a:off x="7549810" y="2868613"/>
              <a:ext cx="1600094"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99" name="Freeform 98"/>
            <p:cNvSpPr/>
            <p:nvPr/>
          </p:nvSpPr>
          <p:spPr>
            <a:xfrm rot="1800000">
              <a:off x="8306997" y="4056063"/>
              <a:ext cx="1242931" cy="1387475"/>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00" name="Freeform 99"/>
            <p:cNvSpPr/>
            <p:nvPr/>
          </p:nvSpPr>
          <p:spPr>
            <a:xfrm rot="1800000">
              <a:off x="8306997" y="1511300"/>
              <a:ext cx="1241343" cy="1389063"/>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grpSp>
      <p:sp>
        <p:nvSpPr>
          <p:cNvPr id="66" name="Rectangle 65"/>
          <p:cNvSpPr/>
          <p:nvPr/>
        </p:nvSpPr>
        <p:spPr>
          <a:xfrm>
            <a:off x="457200" y="333375"/>
            <a:ext cx="8229600" cy="6186488"/>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70" name="Rectangle 69"/>
          <p:cNvSpPr/>
          <p:nvPr/>
        </p:nvSpPr>
        <p:spPr>
          <a:xfrm>
            <a:off x="4560888" y="-22225"/>
            <a:ext cx="3679825" cy="700088"/>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71" name="Rectangle 70"/>
          <p:cNvSpPr/>
          <p:nvPr userDrawn="1"/>
        </p:nvSpPr>
        <p:spPr>
          <a:xfrm>
            <a:off x="4649788" y="-34925"/>
            <a:ext cx="3505200" cy="6238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030" name="Title Placeholder 1"/>
          <p:cNvSpPr>
            <a:spLocks noGrp="1"/>
          </p:cNvSpPr>
          <p:nvPr>
            <p:ph type="title"/>
          </p:nvPr>
        </p:nvSpPr>
        <p:spPr bwMode="auto">
          <a:xfrm>
            <a:off x="1042988" y="1027113"/>
            <a:ext cx="7024687" cy="11430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1031" name="Text Placeholder 2"/>
          <p:cNvSpPr>
            <a:spLocks noGrp="1"/>
          </p:cNvSpPr>
          <p:nvPr>
            <p:ph type="body" idx="1"/>
          </p:nvPr>
        </p:nvSpPr>
        <p:spPr bwMode="auto">
          <a:xfrm>
            <a:off x="1042988" y="2324100"/>
            <a:ext cx="6777037" cy="35083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3749" r:id="rId1"/>
    <p:sldLayoutId id="2147483750" r:id="rId2"/>
    <p:sldLayoutId id="2147483751" r:id="rId3"/>
    <p:sldLayoutId id="2147483752" r:id="rId4"/>
    <p:sldLayoutId id="2147483753" r:id="rId5"/>
    <p:sldLayoutId id="2147483754" r:id="rId6"/>
    <p:sldLayoutId id="2147483755" r:id="rId7"/>
    <p:sldLayoutId id="2147483756" r:id="rId8"/>
    <p:sldLayoutId id="2147483757" r:id="rId9"/>
    <p:sldLayoutId id="2147483758" r:id="rId10"/>
    <p:sldLayoutId id="2147483759" r:id="rId11"/>
  </p:sldLayoutIdLst>
  <p:timing>
    <p:tnLst>
      <p:par>
        <p:cTn id="1" dur="indefinite" restart="never" nodeType="tmRoot"/>
      </p:par>
    </p:tnLst>
  </p:timing>
  <p:hf hdr="0" dt="0"/>
  <p:txStyles>
    <p:titleStyle>
      <a:lvl1pPr algn="l" rtl="0" fontAlgn="base">
        <a:spcBef>
          <a:spcPct val="0"/>
        </a:spcBef>
        <a:spcAft>
          <a:spcPct val="0"/>
        </a:spcAft>
        <a:defRPr sz="4000" kern="1200">
          <a:solidFill>
            <a:schemeClr val="accent1"/>
          </a:solidFill>
          <a:latin typeface="+mj-lt"/>
          <a:ea typeface="+mj-ea"/>
          <a:cs typeface="+mj-cs"/>
        </a:defRPr>
      </a:lvl1pPr>
      <a:lvl2pPr algn="l" rtl="0" fontAlgn="base">
        <a:spcBef>
          <a:spcPct val="0"/>
        </a:spcBef>
        <a:spcAft>
          <a:spcPct val="0"/>
        </a:spcAft>
        <a:defRPr sz="4000">
          <a:solidFill>
            <a:schemeClr val="accent1"/>
          </a:solidFill>
          <a:latin typeface="Arial" charset="0"/>
        </a:defRPr>
      </a:lvl2pPr>
      <a:lvl3pPr algn="l" rtl="0" fontAlgn="base">
        <a:spcBef>
          <a:spcPct val="0"/>
        </a:spcBef>
        <a:spcAft>
          <a:spcPct val="0"/>
        </a:spcAft>
        <a:defRPr sz="4000">
          <a:solidFill>
            <a:schemeClr val="accent1"/>
          </a:solidFill>
          <a:latin typeface="Arial" charset="0"/>
        </a:defRPr>
      </a:lvl3pPr>
      <a:lvl4pPr algn="l" rtl="0" fontAlgn="base">
        <a:spcBef>
          <a:spcPct val="0"/>
        </a:spcBef>
        <a:spcAft>
          <a:spcPct val="0"/>
        </a:spcAft>
        <a:defRPr sz="4000">
          <a:solidFill>
            <a:schemeClr val="accent1"/>
          </a:solidFill>
          <a:latin typeface="Arial" charset="0"/>
        </a:defRPr>
      </a:lvl4pPr>
      <a:lvl5pPr algn="l" rtl="0" fontAlgn="base">
        <a:spcBef>
          <a:spcPct val="0"/>
        </a:spcBef>
        <a:spcAft>
          <a:spcPct val="0"/>
        </a:spcAft>
        <a:defRPr sz="4000">
          <a:solidFill>
            <a:schemeClr val="accent1"/>
          </a:solidFill>
          <a:latin typeface="Arial"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3050" algn="l" rtl="0" fontAlgn="base">
        <a:spcBef>
          <a:spcPct val="20000"/>
        </a:spcBef>
        <a:spcAft>
          <a:spcPct val="0"/>
        </a:spcAft>
        <a:buClr>
          <a:schemeClr val="accent1"/>
        </a:buClr>
        <a:buSzPct val="76000"/>
        <a:buFont typeface="Wingdings 2" pitchFamily="18" charset="2"/>
        <a:buChar char=""/>
        <a:defRPr sz="2400" kern="1200">
          <a:solidFill>
            <a:schemeClr val="tx2"/>
          </a:solidFill>
          <a:latin typeface="+mn-lt"/>
          <a:ea typeface="+mn-ea"/>
          <a:cs typeface="+mn-cs"/>
        </a:defRPr>
      </a:lvl1pPr>
      <a:lvl2pPr marL="639763" indent="-273050" algn="l" rtl="0" fontAlgn="base">
        <a:spcBef>
          <a:spcPct val="20000"/>
        </a:spcBef>
        <a:spcAft>
          <a:spcPct val="0"/>
        </a:spcAft>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rtl="0" fontAlgn="base">
        <a:spcBef>
          <a:spcPct val="20000"/>
        </a:spcBef>
        <a:spcAft>
          <a:spcPct val="0"/>
        </a:spcAft>
        <a:buClr>
          <a:schemeClr val="accent1"/>
        </a:buClr>
        <a:buSzPct val="76000"/>
        <a:buFont typeface="Wingdings 2" pitchFamily="18" charset="2"/>
        <a:buChar char=""/>
        <a:defRPr sz="2000" kern="1200">
          <a:solidFill>
            <a:schemeClr val="tx2"/>
          </a:solidFill>
          <a:latin typeface="+mn-lt"/>
          <a:ea typeface="+mn-ea"/>
          <a:cs typeface="+mn-cs"/>
        </a:defRPr>
      </a:lvl3pPr>
      <a:lvl4pPr marL="1123950" indent="-228600" algn="l" rtl="0" fontAlgn="base">
        <a:spcBef>
          <a:spcPct val="20000"/>
        </a:spcBef>
        <a:spcAft>
          <a:spcPct val="0"/>
        </a:spcAft>
        <a:buClr>
          <a:schemeClr val="accent1"/>
        </a:buClr>
        <a:buSzPct val="76000"/>
        <a:buFont typeface="Wingdings 2" pitchFamily="18" charset="2"/>
        <a:buChar char=""/>
        <a:defRPr kern="1200">
          <a:solidFill>
            <a:schemeClr val="tx2"/>
          </a:solidFill>
          <a:latin typeface="+mn-lt"/>
          <a:ea typeface="+mn-ea"/>
          <a:cs typeface="+mn-cs"/>
        </a:defRPr>
      </a:lvl4pPr>
      <a:lvl5pPr marL="1325563" indent="-228600" algn="l" rtl="0" fontAlgn="base">
        <a:spcBef>
          <a:spcPct val="20000"/>
        </a:spcBef>
        <a:spcAft>
          <a:spcPct val="0"/>
        </a:spcAft>
        <a:buClr>
          <a:schemeClr val="accent1"/>
        </a:buClr>
        <a:buSzPct val="76000"/>
        <a:buFont typeface="Wingdings 2" pitchFamily="18" charset="2"/>
        <a:buChar char=""/>
        <a:defRPr sz="1600" kern="120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obs.rc.fas.harvard.edu/chetty/value_added.html"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1.xml"/><Relationship Id="rId1" Type="http://schemas.openxmlformats.org/officeDocument/2006/relationships/slideLayout" Target="../slideLayouts/slideLayout4.xml"/><Relationship Id="rId5" Type="http://schemas.openxmlformats.org/officeDocument/2006/relationships/image" Target="../media/image18.emf"/><Relationship Id="rId4" Type="http://schemas.openxmlformats.org/officeDocument/2006/relationships/image" Target="../media/image17.png"/></Relationships>
</file>

<file path=ppt/slides/_rels/slide3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2.xml"/><Relationship Id="rId1" Type="http://schemas.openxmlformats.org/officeDocument/2006/relationships/slideLayout" Target="../slideLayouts/slideLayout4.xml"/><Relationship Id="rId4" Type="http://schemas.openxmlformats.org/officeDocument/2006/relationships/image" Target="../media/image17.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4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4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8.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5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9.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5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0.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6.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s/_rels/slide6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2.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6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2"/>
          <p:cNvSpPr>
            <a:spLocks noGrp="1" noChangeArrowheads="1"/>
          </p:cNvSpPr>
          <p:nvPr>
            <p:ph type="ctrTitle"/>
          </p:nvPr>
        </p:nvSpPr>
        <p:spPr>
          <a:xfrm>
            <a:off x="4770438" y="3600450"/>
            <a:ext cx="3187700" cy="2381250"/>
          </a:xfrm>
        </p:spPr>
        <p:txBody>
          <a:bodyPr/>
          <a:lstStyle/>
          <a:p>
            <a:r>
              <a:rPr lang="en-US" sz="2400" dirty="0" smtClean="0">
                <a:solidFill>
                  <a:srgbClr val="404040"/>
                </a:solidFill>
              </a:rPr>
              <a:t/>
            </a:r>
            <a:br>
              <a:rPr lang="en-US" sz="2400" dirty="0" smtClean="0">
                <a:solidFill>
                  <a:srgbClr val="404040"/>
                </a:solidFill>
              </a:rPr>
            </a:br>
            <a:r>
              <a:rPr lang="en-US" sz="2400" dirty="0" smtClean="0">
                <a:solidFill>
                  <a:srgbClr val="404040"/>
                </a:solidFill>
              </a:rPr>
              <a:t>OCM BOCES</a:t>
            </a:r>
            <a:br>
              <a:rPr lang="en-US" sz="2400" dirty="0" smtClean="0">
                <a:solidFill>
                  <a:srgbClr val="404040"/>
                </a:solidFill>
              </a:rPr>
            </a:br>
            <a:r>
              <a:rPr lang="en-US" sz="2400" dirty="0" smtClean="0">
                <a:solidFill>
                  <a:srgbClr val="404040"/>
                </a:solidFill>
              </a:rPr>
              <a:t>Day 4</a:t>
            </a:r>
            <a:endParaRPr lang="en-US" sz="2000" dirty="0" smtClean="0">
              <a:solidFill>
                <a:srgbClr val="404040"/>
              </a:solidFill>
            </a:endParaRPr>
          </a:p>
        </p:txBody>
      </p:sp>
      <p:sp>
        <p:nvSpPr>
          <p:cNvPr id="41986" name="Rectangle 3"/>
          <p:cNvSpPr>
            <a:spLocks noGrp="1" noChangeArrowheads="1"/>
          </p:cNvSpPr>
          <p:nvPr>
            <p:ph type="subTitle" idx="1"/>
          </p:nvPr>
        </p:nvSpPr>
        <p:spPr>
          <a:xfrm>
            <a:off x="4770438" y="176213"/>
            <a:ext cx="3187700" cy="2027237"/>
          </a:xfrm>
        </p:spPr>
        <p:txBody>
          <a:bodyPr/>
          <a:lstStyle/>
          <a:p>
            <a:pPr>
              <a:buClr>
                <a:srgbClr val="404040"/>
              </a:buClr>
              <a:buFont typeface="Arial" charset="0"/>
              <a:buNone/>
            </a:pPr>
            <a:r>
              <a:rPr lang="en-US" sz="3600" b="1" dirty="0" smtClean="0">
                <a:solidFill>
                  <a:schemeClr val="bg1"/>
                </a:solidFill>
              </a:rPr>
              <a:t>Principal</a:t>
            </a:r>
          </a:p>
          <a:p>
            <a:pPr>
              <a:buClr>
                <a:srgbClr val="404040"/>
              </a:buClr>
              <a:buFont typeface="Arial" charset="0"/>
              <a:buNone/>
            </a:pPr>
            <a:r>
              <a:rPr lang="en-US" sz="3600" b="1" dirty="0" smtClean="0">
                <a:solidFill>
                  <a:schemeClr val="bg1"/>
                </a:solidFill>
              </a:rPr>
              <a:t>Evaluator</a:t>
            </a:r>
          </a:p>
          <a:p>
            <a:pPr>
              <a:buClr>
                <a:srgbClr val="404040"/>
              </a:buClr>
              <a:buFont typeface="Arial" charset="0"/>
              <a:buNone/>
            </a:pPr>
            <a:r>
              <a:rPr lang="en-US" sz="3600" b="1" dirty="0" smtClean="0">
                <a:solidFill>
                  <a:schemeClr val="bg1"/>
                </a:solidFill>
              </a:rPr>
              <a:t>Training</a:t>
            </a:r>
          </a:p>
        </p:txBody>
      </p:sp>
      <p:sp>
        <p:nvSpPr>
          <p:cNvPr id="4" name="Slide Number Placeholder 3"/>
          <p:cNvSpPr>
            <a:spLocks noGrp="1"/>
          </p:cNvSpPr>
          <p:nvPr>
            <p:ph type="sldNum" sz="quarter" idx="12"/>
          </p:nvPr>
        </p:nvSpPr>
        <p:spPr/>
        <p:txBody>
          <a:bodyPr rtlCol="0"/>
          <a:lstStyle/>
          <a:p>
            <a:pPr defTabSz="914400" fontAlgn="auto">
              <a:spcBef>
                <a:spcPts val="0"/>
              </a:spcBef>
              <a:spcAft>
                <a:spcPts val="0"/>
              </a:spcAft>
              <a:defRPr/>
            </a:pPr>
            <a:fld id="{80D41427-2983-4D6F-85DC-95FA24316C31}" type="slidenum">
              <a:rPr lang="en-US">
                <a:solidFill>
                  <a:schemeClr val="bg2">
                    <a:lumMod val="60000"/>
                    <a:lumOff val="40000"/>
                  </a:schemeClr>
                </a:solidFill>
                <a:latin typeface="+mn-lt"/>
              </a:rPr>
              <a:pPr defTabSz="914400" fontAlgn="auto">
                <a:spcBef>
                  <a:spcPts val="0"/>
                </a:spcBef>
                <a:spcAft>
                  <a:spcPts val="0"/>
                </a:spcAft>
                <a:defRPr/>
              </a:pPr>
              <a:t>1</a:t>
            </a:fld>
            <a:endParaRPr lang="en-US" dirty="0">
              <a:solidFill>
                <a:schemeClr val="bg2">
                  <a:lumMod val="60000"/>
                  <a:lumOff val="40000"/>
                </a:schemeClr>
              </a:solidFill>
              <a:latin typeface="+mn-l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5826" y="1027113"/>
            <a:ext cx="7581900" cy="1143000"/>
          </a:xfrm>
        </p:spPr>
        <p:txBody>
          <a:bodyPr/>
          <a:lstStyle/>
          <a:p>
            <a:r>
              <a:rPr lang="en-US" dirty="0" smtClean="0"/>
              <a:t>The Latest</a:t>
            </a:r>
            <a:br>
              <a:rPr lang="en-US" dirty="0" smtClean="0"/>
            </a:br>
            <a:r>
              <a:rPr lang="en-US" dirty="0" smtClean="0"/>
              <a:t>Teacher Effectiveness Research</a:t>
            </a:r>
            <a:endParaRPr lang="en-US" dirty="0"/>
          </a:p>
        </p:txBody>
      </p:sp>
      <p:sp>
        <p:nvSpPr>
          <p:cNvPr id="3" name="Content Placeholder 2"/>
          <p:cNvSpPr>
            <a:spLocks noGrp="1"/>
          </p:cNvSpPr>
          <p:nvPr>
            <p:ph idx="1"/>
          </p:nvPr>
        </p:nvSpPr>
        <p:spPr>
          <a:xfrm>
            <a:off x="1042988" y="2324100"/>
            <a:ext cx="7424738" cy="3981450"/>
          </a:xfrm>
        </p:spPr>
        <p:txBody>
          <a:bodyPr/>
          <a:lstStyle/>
          <a:p>
            <a:r>
              <a:rPr lang="en-US" dirty="0" smtClean="0"/>
              <a:t>Teacher effectiveness matters!</a:t>
            </a:r>
          </a:p>
          <a:p>
            <a:r>
              <a:rPr lang="en-US" dirty="0" smtClean="0"/>
              <a:t>This is the right work!</a:t>
            </a:r>
          </a:p>
          <a:p>
            <a:r>
              <a:rPr lang="en-US" dirty="0" smtClean="0"/>
              <a:t>Two new research studies confirm this</a:t>
            </a:r>
          </a:p>
          <a:p>
            <a:endParaRPr lang="en-US" dirty="0"/>
          </a:p>
        </p:txBody>
      </p:sp>
      <p:sp>
        <p:nvSpPr>
          <p:cNvPr id="6" name="TextBox 5"/>
          <p:cNvSpPr txBox="1"/>
          <p:nvPr/>
        </p:nvSpPr>
        <p:spPr>
          <a:xfrm>
            <a:off x="4737254" y="88135"/>
            <a:ext cx="3305060" cy="400110"/>
          </a:xfrm>
          <a:prstGeom prst="rect">
            <a:avLst/>
          </a:prstGeom>
          <a:noFill/>
          <a:ln>
            <a:noFill/>
          </a:ln>
        </p:spPr>
        <p:style>
          <a:lnRef idx="1">
            <a:schemeClr val="accent4"/>
          </a:lnRef>
          <a:fillRef idx="3">
            <a:schemeClr val="accent4"/>
          </a:fillRef>
          <a:effectRef idx="2">
            <a:schemeClr val="accent4"/>
          </a:effectRef>
          <a:fontRef idx="minor">
            <a:schemeClr val="lt1"/>
          </a:fontRef>
        </p:style>
        <p:txBody>
          <a:bodyPr>
            <a:spAutoFit/>
          </a:bodyPr>
          <a:lstStyle/>
          <a:p>
            <a:pPr algn="ctr" fontAlgn="auto">
              <a:spcBef>
                <a:spcPts val="0"/>
              </a:spcBef>
              <a:spcAft>
                <a:spcPts val="0"/>
              </a:spcAft>
              <a:defRPr/>
            </a:pPr>
            <a:r>
              <a:rPr lang="en-US" sz="2000" b="1" dirty="0">
                <a:solidFill>
                  <a:schemeClr val="bg1"/>
                </a:solidFill>
              </a:rPr>
              <a:t>Research</a:t>
            </a:r>
          </a:p>
        </p:txBody>
      </p:sp>
    </p:spTree>
    <p:extLst>
      <p:ext uri="{BB962C8B-B14F-4D97-AF65-F5344CB8AC3E}">
        <p14:creationId xmlns:p14="http://schemas.microsoft.com/office/powerpoint/2010/main" val="98711239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Content Placeholder 2"/>
          <p:cNvSpPr>
            <a:spLocks noGrp="1"/>
          </p:cNvSpPr>
          <p:nvPr>
            <p:ph idx="1"/>
          </p:nvPr>
        </p:nvSpPr>
        <p:spPr>
          <a:xfrm>
            <a:off x="457200" y="820738"/>
            <a:ext cx="7585114" cy="4835525"/>
          </a:xfrm>
        </p:spPr>
        <p:txBody>
          <a:bodyPr/>
          <a:lstStyle/>
          <a:p>
            <a:pPr>
              <a:buFont typeface="Arial" pitchFamily="34" charset="0"/>
              <a:buNone/>
            </a:pPr>
            <a:r>
              <a:rPr lang="en-US" dirty="0" smtClean="0">
                <a:latin typeface="+mj-lt"/>
                <a:ea typeface="ＭＳ Ｐゴシック" pitchFamily="34" charset="-128"/>
                <a:cs typeface="ＭＳ Ｐゴシック" pitchFamily="34" charset="-128"/>
              </a:rPr>
              <a:t>The Long-Term Impacts of Teachers: Teacher Value-added and Student Outcomes in Adulthood (Chetty, Friedman &amp; Rockoff). </a:t>
            </a:r>
            <a:r>
              <a:rPr lang="en-US" sz="2000" dirty="0" smtClean="0">
                <a:latin typeface="+mj-lt"/>
                <a:ea typeface="ＭＳ Ｐゴシック" pitchFamily="34" charset="-128"/>
                <a:cs typeface="ＭＳ Ｐゴシック" pitchFamily="34" charset="-128"/>
                <a:hlinkClick r:id="rId3"/>
              </a:rPr>
              <a:t>http://obs.rc.fas.harvard.edu/chetty/value_added.html</a:t>
            </a:r>
            <a:endParaRPr lang="en-US" sz="2000" dirty="0" smtClean="0">
              <a:latin typeface="+mj-lt"/>
              <a:ea typeface="ＭＳ Ｐゴシック" pitchFamily="34" charset="-128"/>
              <a:cs typeface="ＭＳ Ｐゴシック" pitchFamily="34" charset="-128"/>
            </a:endParaRPr>
          </a:p>
        </p:txBody>
      </p:sp>
      <p:sp>
        <p:nvSpPr>
          <p:cNvPr id="5" name="TextBox 4"/>
          <p:cNvSpPr txBox="1"/>
          <p:nvPr/>
        </p:nvSpPr>
        <p:spPr>
          <a:xfrm>
            <a:off x="4737254" y="97660"/>
            <a:ext cx="3305060" cy="400110"/>
          </a:xfrm>
          <a:prstGeom prst="rect">
            <a:avLst/>
          </a:prstGeom>
          <a:noFill/>
          <a:ln>
            <a:noFill/>
          </a:ln>
        </p:spPr>
        <p:style>
          <a:lnRef idx="1">
            <a:schemeClr val="accent4"/>
          </a:lnRef>
          <a:fillRef idx="3">
            <a:schemeClr val="accent4"/>
          </a:fillRef>
          <a:effectRef idx="2">
            <a:schemeClr val="accent4"/>
          </a:effectRef>
          <a:fontRef idx="minor">
            <a:schemeClr val="lt1"/>
          </a:fontRef>
        </p:style>
        <p:txBody>
          <a:bodyPr>
            <a:spAutoFit/>
          </a:bodyPr>
          <a:lstStyle/>
          <a:p>
            <a:pPr algn="ctr" fontAlgn="auto">
              <a:spcBef>
                <a:spcPts val="0"/>
              </a:spcBef>
              <a:spcAft>
                <a:spcPts val="0"/>
              </a:spcAft>
              <a:defRPr/>
            </a:pPr>
            <a:r>
              <a:rPr lang="en-US" sz="2000" b="1" dirty="0">
                <a:solidFill>
                  <a:schemeClr val="bg1"/>
                </a:solidFill>
              </a:rPr>
              <a:t>Research</a:t>
            </a: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60734" y="2933700"/>
            <a:ext cx="3829050" cy="2871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8706882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Content Placeholder 2"/>
          <p:cNvSpPr>
            <a:spLocks noGrp="1"/>
          </p:cNvSpPr>
          <p:nvPr>
            <p:ph idx="1"/>
          </p:nvPr>
        </p:nvSpPr>
        <p:spPr>
          <a:xfrm>
            <a:off x="457200" y="1611313"/>
            <a:ext cx="8229600" cy="4835525"/>
          </a:xfrm>
        </p:spPr>
        <p:txBody>
          <a:bodyPr/>
          <a:lstStyle/>
          <a:p>
            <a:r>
              <a:rPr lang="en-US" dirty="0" smtClean="0">
                <a:latin typeface="+mj-lt"/>
                <a:ea typeface="ＭＳ Ｐゴシック" pitchFamily="34" charset="-128"/>
                <a:cs typeface="ＭＳ Ｐゴシック" pitchFamily="34" charset="-128"/>
              </a:rPr>
              <a:t>2.5M </a:t>
            </a:r>
            <a:r>
              <a:rPr lang="en-US" dirty="0" smtClean="0">
                <a:latin typeface="+mj-lt"/>
                <a:ea typeface="ＭＳ Ｐゴシック" pitchFamily="34" charset="-128"/>
                <a:cs typeface="ＭＳ Ｐゴシック" pitchFamily="34" charset="-128"/>
              </a:rPr>
              <a:t>children from childhood to early adulthood in 1 large district</a:t>
            </a:r>
          </a:p>
          <a:p>
            <a:r>
              <a:rPr lang="en-US" dirty="0" smtClean="0">
                <a:latin typeface="+mj-lt"/>
                <a:ea typeface="ＭＳ Ｐゴシック" pitchFamily="34" charset="-128"/>
                <a:cs typeface="ＭＳ Ｐゴシック" pitchFamily="34" charset="-128"/>
              </a:rPr>
              <a:t>Teacher/course linkages and test scores in grades 3-8 from 1991-2009</a:t>
            </a:r>
          </a:p>
          <a:p>
            <a:r>
              <a:rPr lang="en-US" dirty="0" smtClean="0">
                <a:latin typeface="+mj-lt"/>
                <a:ea typeface="ＭＳ Ｐゴシック" pitchFamily="34" charset="-128"/>
                <a:cs typeface="ＭＳ Ｐゴシック" pitchFamily="34" charset="-128"/>
              </a:rPr>
              <a:t>US government tax data from W-2s: on parents AND students</a:t>
            </a:r>
          </a:p>
          <a:p>
            <a:pPr lvl="2"/>
            <a:r>
              <a:rPr lang="en-US" sz="1800" dirty="0" smtClean="0">
                <a:solidFill>
                  <a:schemeClr val="tx1"/>
                </a:solidFill>
                <a:latin typeface="+mj-lt"/>
                <a:ea typeface="ＭＳ Ｐゴシック" pitchFamily="34" charset="-128"/>
                <a:cs typeface="Arial" pitchFamily="34" charset="0"/>
              </a:rPr>
              <a:t>About parents: household income, retirement savings, home ownership, marriage, age when student born</a:t>
            </a:r>
          </a:p>
          <a:p>
            <a:pPr lvl="2"/>
            <a:r>
              <a:rPr lang="en-US" sz="1800" dirty="0" smtClean="0">
                <a:solidFill>
                  <a:schemeClr val="tx1"/>
                </a:solidFill>
                <a:latin typeface="+mj-lt"/>
                <a:ea typeface="ＭＳ Ｐゴシック" pitchFamily="34" charset="-128"/>
                <a:cs typeface="Arial" pitchFamily="34" charset="0"/>
              </a:rPr>
              <a:t>About students </a:t>
            </a:r>
            <a:r>
              <a:rPr lang="en-US" sz="1800" dirty="0" smtClean="0">
                <a:solidFill>
                  <a:schemeClr val="tx1"/>
                </a:solidFill>
                <a:latin typeface="+mj-lt"/>
                <a:ea typeface="ＭＳ Ｐゴシック" pitchFamily="34" charset="-128"/>
                <a:cs typeface="Arial" pitchFamily="34" charset="0"/>
              </a:rPr>
              <a:t>up </a:t>
            </a:r>
            <a:r>
              <a:rPr lang="en-US" sz="1800" dirty="0" smtClean="0">
                <a:solidFill>
                  <a:schemeClr val="tx1"/>
                </a:solidFill>
                <a:latin typeface="+mj-lt"/>
                <a:ea typeface="ＭＳ Ｐゴシック" pitchFamily="34" charset="-128"/>
                <a:cs typeface="Arial" pitchFamily="34" charset="0"/>
              </a:rPr>
              <a:t>to age 28:  teen birth, college attendance,  earnings, neighborhood “quality”</a:t>
            </a:r>
          </a:p>
        </p:txBody>
      </p:sp>
      <p:sp>
        <p:nvSpPr>
          <p:cNvPr id="5" name="TextBox 4"/>
          <p:cNvSpPr txBox="1"/>
          <p:nvPr/>
        </p:nvSpPr>
        <p:spPr>
          <a:xfrm>
            <a:off x="4737254" y="97660"/>
            <a:ext cx="3305060" cy="400110"/>
          </a:xfrm>
          <a:prstGeom prst="rect">
            <a:avLst/>
          </a:prstGeom>
          <a:noFill/>
          <a:ln>
            <a:noFill/>
          </a:ln>
        </p:spPr>
        <p:style>
          <a:lnRef idx="1">
            <a:schemeClr val="accent4"/>
          </a:lnRef>
          <a:fillRef idx="3">
            <a:schemeClr val="accent4"/>
          </a:fillRef>
          <a:effectRef idx="2">
            <a:schemeClr val="accent4"/>
          </a:effectRef>
          <a:fontRef idx="minor">
            <a:schemeClr val="lt1"/>
          </a:fontRef>
        </p:style>
        <p:txBody>
          <a:bodyPr>
            <a:spAutoFit/>
          </a:bodyPr>
          <a:lstStyle/>
          <a:p>
            <a:pPr algn="ctr" fontAlgn="auto">
              <a:spcBef>
                <a:spcPts val="0"/>
              </a:spcBef>
              <a:spcAft>
                <a:spcPts val="0"/>
              </a:spcAft>
              <a:defRPr/>
            </a:pPr>
            <a:r>
              <a:rPr lang="en-US" sz="2000" b="1" dirty="0">
                <a:solidFill>
                  <a:schemeClr val="bg1"/>
                </a:solidFill>
              </a:rPr>
              <a:t>Research</a:t>
            </a:r>
          </a:p>
        </p:txBody>
      </p:sp>
      <p:sp>
        <p:nvSpPr>
          <p:cNvPr id="4" name="Title 1"/>
          <p:cNvSpPr>
            <a:spLocks noGrp="1"/>
          </p:cNvSpPr>
          <p:nvPr>
            <p:ph type="title"/>
          </p:nvPr>
        </p:nvSpPr>
        <p:spPr>
          <a:xfrm>
            <a:off x="914400" y="1066801"/>
            <a:ext cx="7772400" cy="523874"/>
          </a:xfrm>
        </p:spPr>
        <p:txBody>
          <a:bodyPr/>
          <a:lstStyle/>
          <a:p>
            <a:r>
              <a:rPr lang="en-US" dirty="0" smtClean="0">
                <a:ea typeface="ＭＳ Ｐゴシック" pitchFamily="34" charset="-128"/>
              </a:rPr>
              <a:t>Study details:</a:t>
            </a:r>
          </a:p>
        </p:txBody>
      </p:sp>
    </p:spTree>
    <p:extLst>
      <p:ext uri="{BB962C8B-B14F-4D97-AF65-F5344CB8AC3E}">
        <p14:creationId xmlns:p14="http://schemas.microsoft.com/office/powerpoint/2010/main" val="357909822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p:cNvSpPr>
            <a:spLocks noGrp="1"/>
          </p:cNvSpPr>
          <p:nvPr>
            <p:ph type="title"/>
          </p:nvPr>
        </p:nvSpPr>
        <p:spPr>
          <a:xfrm>
            <a:off x="914400" y="1066801"/>
            <a:ext cx="7772400" cy="523874"/>
          </a:xfrm>
        </p:spPr>
        <p:txBody>
          <a:bodyPr/>
          <a:lstStyle/>
          <a:p>
            <a:r>
              <a:rPr lang="en-US" dirty="0" smtClean="0">
                <a:ea typeface="ＭＳ Ｐゴシック" pitchFamily="34" charset="-128"/>
              </a:rPr>
              <a:t>Teacher effectiveness matters</a:t>
            </a:r>
          </a:p>
        </p:txBody>
      </p:sp>
      <p:sp>
        <p:nvSpPr>
          <p:cNvPr id="3" name="Content Placeholder 2"/>
          <p:cNvSpPr>
            <a:spLocks noGrp="1"/>
          </p:cNvSpPr>
          <p:nvPr>
            <p:ph idx="1"/>
          </p:nvPr>
        </p:nvSpPr>
        <p:spPr>
          <a:xfrm>
            <a:off x="619125" y="1590675"/>
            <a:ext cx="7950200" cy="3865562"/>
          </a:xfrm>
        </p:spPr>
        <p:txBody>
          <a:bodyPr/>
          <a:lstStyle/>
          <a:p>
            <a:pPr indent="0">
              <a:buFont typeface="Arial" pitchFamily="34" charset="0"/>
              <a:buNone/>
            </a:pPr>
            <a:r>
              <a:rPr lang="en-US" sz="2400" dirty="0" smtClean="0">
                <a:ea typeface="ＭＳ Ｐゴシック" pitchFamily="34" charset="-128"/>
                <a:cs typeface="ＭＳ Ｐゴシック" pitchFamily="34" charset="-128"/>
              </a:rPr>
              <a:t>Having a higher value-added teacher for even one year in grades </a:t>
            </a:r>
            <a:r>
              <a:rPr lang="en-US" sz="2400" dirty="0" smtClean="0">
                <a:ea typeface="ＭＳ Ｐゴシック" pitchFamily="34" charset="-128"/>
                <a:cs typeface="ＭＳ Ｐゴシック" pitchFamily="34" charset="-128"/>
              </a:rPr>
              <a:t>4-8 </a:t>
            </a:r>
            <a:r>
              <a:rPr lang="en-US" sz="2400" dirty="0" smtClean="0">
                <a:ea typeface="ＭＳ Ｐゴシック" pitchFamily="34" charset="-128"/>
                <a:cs typeface="ＭＳ Ｐゴシック" pitchFamily="34" charset="-128"/>
              </a:rPr>
              <a:t>has substantial positive long-term impacts on a student’s life outcomes including:</a:t>
            </a:r>
          </a:p>
          <a:p>
            <a:pPr lvl="3"/>
            <a:r>
              <a:rPr lang="en-US" sz="2400" dirty="0" smtClean="0">
                <a:ea typeface="ＭＳ Ｐゴシック" pitchFamily="34" charset="-128"/>
                <a:cs typeface="Arial" pitchFamily="34" charset="0"/>
              </a:rPr>
              <a:t>Likelihood of attending college (</a:t>
            </a:r>
            <a:r>
              <a:rPr lang="en-US" sz="2400" b="1" dirty="0" smtClean="0">
                <a:ea typeface="ＭＳ Ｐゴシック" pitchFamily="34" charset="-128"/>
                <a:cs typeface="Arial" pitchFamily="34" charset="0"/>
              </a:rPr>
              <a:t>↑</a:t>
            </a:r>
            <a:r>
              <a:rPr lang="en-US" sz="2400" dirty="0" smtClean="0">
                <a:ea typeface="ＭＳ Ｐゴシック" pitchFamily="34" charset="-128"/>
                <a:cs typeface="Arial" pitchFamily="34" charset="0"/>
              </a:rPr>
              <a:t> 1.25%)</a:t>
            </a:r>
          </a:p>
          <a:p>
            <a:pPr lvl="3"/>
            <a:r>
              <a:rPr lang="en-US" sz="2400" dirty="0" smtClean="0">
                <a:ea typeface="ＭＳ Ｐゴシック" pitchFamily="34" charset="-128"/>
                <a:cs typeface="Arial" pitchFamily="34" charset="0"/>
              </a:rPr>
              <a:t>Likelihood of teen </a:t>
            </a:r>
            <a:r>
              <a:rPr lang="en-US" sz="2400" dirty="0" smtClean="0">
                <a:ea typeface="ＭＳ Ｐゴシック" pitchFamily="34" charset="-128"/>
                <a:cs typeface="Arial" pitchFamily="34" charset="0"/>
              </a:rPr>
              <a:t>pregnancy (</a:t>
            </a:r>
            <a:r>
              <a:rPr lang="en-US" sz="2400" dirty="0">
                <a:ea typeface="ＭＳ Ｐゴシック" pitchFamily="34" charset="-128"/>
                <a:cs typeface="Arial" pitchFamily="34" charset="0"/>
              </a:rPr>
              <a:t>↓</a:t>
            </a:r>
            <a:r>
              <a:rPr lang="en-US" sz="2400" dirty="0" smtClean="0">
                <a:ea typeface="ＭＳ Ｐゴシック" pitchFamily="34" charset="-128"/>
                <a:cs typeface="Arial" pitchFamily="34" charset="0"/>
              </a:rPr>
              <a:t> 1.25%)</a:t>
            </a:r>
          </a:p>
          <a:p>
            <a:pPr lvl="3"/>
            <a:r>
              <a:rPr lang="en-US" sz="2400" dirty="0" smtClean="0">
                <a:ea typeface="ＭＳ Ｐゴシック" pitchFamily="34" charset="-128"/>
                <a:cs typeface="Arial" pitchFamily="34" charset="0"/>
              </a:rPr>
              <a:t>Salary earned in lifetime (</a:t>
            </a:r>
            <a:r>
              <a:rPr lang="en-US" sz="2400" dirty="0">
                <a:ea typeface="ＭＳ Ｐゴシック" pitchFamily="34" charset="-128"/>
                <a:cs typeface="Arial" pitchFamily="34" charset="0"/>
              </a:rPr>
              <a:t>↑</a:t>
            </a:r>
            <a:r>
              <a:rPr lang="en-US" sz="2400" dirty="0" smtClean="0">
                <a:ea typeface="ＭＳ Ｐゴシック" pitchFamily="34" charset="-128"/>
                <a:cs typeface="Arial" pitchFamily="34" charset="0"/>
              </a:rPr>
              <a:t> $25K )</a:t>
            </a:r>
          </a:p>
          <a:p>
            <a:pPr lvl="3"/>
            <a:r>
              <a:rPr lang="en-US" sz="2400" dirty="0" smtClean="0">
                <a:ea typeface="ＭＳ Ｐゴシック" pitchFamily="34" charset="-128"/>
                <a:cs typeface="Arial" pitchFamily="34" charset="0"/>
              </a:rPr>
              <a:t>Neighborhood  (</a:t>
            </a:r>
            <a:r>
              <a:rPr lang="en-US" sz="2400" dirty="0">
                <a:ea typeface="ＭＳ Ｐゴシック" pitchFamily="34" charset="-128"/>
                <a:cs typeface="Arial" pitchFamily="34" charset="0"/>
              </a:rPr>
              <a:t>↑</a:t>
            </a:r>
            <a:r>
              <a:rPr lang="en-US" sz="2400" dirty="0" smtClean="0">
                <a:ea typeface="ＭＳ Ｐゴシック" pitchFamily="34" charset="-128"/>
                <a:cs typeface="Arial" pitchFamily="34" charset="0"/>
              </a:rPr>
              <a:t> college grads)</a:t>
            </a:r>
          </a:p>
          <a:p>
            <a:pPr lvl="3"/>
            <a:r>
              <a:rPr lang="en-US" sz="2400" dirty="0" smtClean="0">
                <a:ea typeface="ＭＳ Ｐゴシック" pitchFamily="34" charset="-128"/>
                <a:cs typeface="Arial" pitchFamily="34" charset="0"/>
              </a:rPr>
              <a:t>Retirement savings  (</a:t>
            </a:r>
            <a:r>
              <a:rPr lang="en-US" sz="2400" dirty="0">
                <a:ea typeface="ＭＳ Ｐゴシック" pitchFamily="34" charset="-128"/>
                <a:cs typeface="Arial" pitchFamily="34" charset="0"/>
              </a:rPr>
              <a:t>↑</a:t>
            </a:r>
            <a:r>
              <a:rPr lang="en-US" sz="2400" dirty="0" smtClean="0">
                <a:ea typeface="ＭＳ Ｐゴシック" pitchFamily="34" charset="-128"/>
                <a:cs typeface="Arial" pitchFamily="34" charset="0"/>
              </a:rPr>
              <a:t>)</a:t>
            </a:r>
          </a:p>
          <a:p>
            <a:pPr lvl="2">
              <a:buFont typeface="Arial" pitchFamily="34" charset="0"/>
              <a:buNone/>
            </a:pPr>
            <a:endParaRPr lang="en-US" sz="1800" dirty="0" smtClean="0">
              <a:ea typeface="ＭＳ Ｐゴシック" pitchFamily="34" charset="-128"/>
              <a:cs typeface="Arial" pitchFamily="34" charset="0"/>
            </a:endParaRPr>
          </a:p>
        </p:txBody>
      </p:sp>
      <p:sp>
        <p:nvSpPr>
          <p:cNvPr id="5" name="TextBox 4"/>
          <p:cNvSpPr txBox="1"/>
          <p:nvPr/>
        </p:nvSpPr>
        <p:spPr>
          <a:xfrm>
            <a:off x="4737254" y="97660"/>
            <a:ext cx="3305060" cy="400110"/>
          </a:xfrm>
          <a:prstGeom prst="rect">
            <a:avLst/>
          </a:prstGeom>
          <a:noFill/>
          <a:ln>
            <a:noFill/>
          </a:ln>
        </p:spPr>
        <p:style>
          <a:lnRef idx="1">
            <a:schemeClr val="accent4"/>
          </a:lnRef>
          <a:fillRef idx="3">
            <a:schemeClr val="accent4"/>
          </a:fillRef>
          <a:effectRef idx="2">
            <a:schemeClr val="accent4"/>
          </a:effectRef>
          <a:fontRef idx="minor">
            <a:schemeClr val="lt1"/>
          </a:fontRef>
        </p:style>
        <p:txBody>
          <a:bodyPr>
            <a:spAutoFit/>
          </a:bodyPr>
          <a:lstStyle/>
          <a:p>
            <a:pPr algn="ctr" fontAlgn="auto">
              <a:spcBef>
                <a:spcPts val="0"/>
              </a:spcBef>
              <a:spcAft>
                <a:spcPts val="0"/>
              </a:spcAft>
              <a:defRPr/>
            </a:pPr>
            <a:r>
              <a:rPr lang="en-US" sz="2000" b="1" dirty="0">
                <a:solidFill>
                  <a:schemeClr val="bg1"/>
                </a:solidFill>
              </a:rPr>
              <a:t>Research</a:t>
            </a:r>
          </a:p>
        </p:txBody>
      </p:sp>
    </p:spTree>
    <p:extLst>
      <p:ext uri="{BB962C8B-B14F-4D97-AF65-F5344CB8AC3E}">
        <p14:creationId xmlns:p14="http://schemas.microsoft.com/office/powerpoint/2010/main" val="201164970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1"/>
          <p:cNvSpPr>
            <a:spLocks noGrp="1"/>
          </p:cNvSpPr>
          <p:nvPr>
            <p:ph type="title"/>
          </p:nvPr>
        </p:nvSpPr>
        <p:spPr>
          <a:xfrm>
            <a:off x="914400" y="962025"/>
            <a:ext cx="7772400" cy="625475"/>
          </a:xfrm>
        </p:spPr>
        <p:txBody>
          <a:bodyPr/>
          <a:lstStyle/>
          <a:p>
            <a:r>
              <a:rPr lang="en-US" dirty="0" smtClean="0">
                <a:ea typeface="ＭＳ Ｐゴシック" pitchFamily="34" charset="-128"/>
              </a:rPr>
              <a:t>Student Future Earnings</a:t>
            </a:r>
          </a:p>
        </p:txBody>
      </p:sp>
      <p:pic>
        <p:nvPicPr>
          <p:cNvPr id="23554" name="Content Placeholder 4" descr="incomegraph3.jpg"/>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1168400" y="1662942"/>
            <a:ext cx="6746875" cy="4748971"/>
          </a:xfrm>
        </p:spPr>
      </p:pic>
      <p:sp>
        <p:nvSpPr>
          <p:cNvPr id="5" name="TextBox 4"/>
          <p:cNvSpPr txBox="1"/>
          <p:nvPr/>
        </p:nvSpPr>
        <p:spPr>
          <a:xfrm>
            <a:off x="4737254" y="88135"/>
            <a:ext cx="3305060" cy="400110"/>
          </a:xfrm>
          <a:prstGeom prst="rect">
            <a:avLst/>
          </a:prstGeom>
          <a:noFill/>
          <a:ln>
            <a:noFill/>
          </a:ln>
        </p:spPr>
        <p:style>
          <a:lnRef idx="1">
            <a:schemeClr val="accent4"/>
          </a:lnRef>
          <a:fillRef idx="3">
            <a:schemeClr val="accent4"/>
          </a:fillRef>
          <a:effectRef idx="2">
            <a:schemeClr val="accent4"/>
          </a:effectRef>
          <a:fontRef idx="minor">
            <a:schemeClr val="lt1"/>
          </a:fontRef>
        </p:style>
        <p:txBody>
          <a:bodyPr>
            <a:spAutoFit/>
          </a:bodyPr>
          <a:lstStyle/>
          <a:p>
            <a:pPr algn="ctr" fontAlgn="auto">
              <a:spcBef>
                <a:spcPts val="0"/>
              </a:spcBef>
              <a:spcAft>
                <a:spcPts val="0"/>
              </a:spcAft>
              <a:defRPr/>
            </a:pPr>
            <a:r>
              <a:rPr lang="en-US" sz="2000" b="1" dirty="0">
                <a:solidFill>
                  <a:schemeClr val="bg1"/>
                </a:solidFill>
              </a:rPr>
              <a:t>Research</a:t>
            </a:r>
          </a:p>
        </p:txBody>
      </p:sp>
    </p:spTree>
    <p:extLst>
      <p:ext uri="{BB962C8B-B14F-4D97-AF65-F5344CB8AC3E}">
        <p14:creationId xmlns:p14="http://schemas.microsoft.com/office/powerpoint/2010/main" val="309535807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1"/>
          <p:cNvSpPr>
            <a:spLocks noGrp="1"/>
          </p:cNvSpPr>
          <p:nvPr>
            <p:ph type="title"/>
          </p:nvPr>
        </p:nvSpPr>
        <p:spPr>
          <a:xfrm>
            <a:off x="914400" y="989013"/>
            <a:ext cx="8229600" cy="600075"/>
          </a:xfrm>
        </p:spPr>
        <p:txBody>
          <a:bodyPr/>
          <a:lstStyle/>
          <a:p>
            <a:r>
              <a:rPr lang="en-US" dirty="0" smtClean="0">
                <a:ea typeface="ＭＳ Ｐゴシック" pitchFamily="34" charset="-128"/>
              </a:rPr>
              <a:t>What is “teacher value added”</a:t>
            </a:r>
          </a:p>
        </p:txBody>
      </p:sp>
      <p:sp>
        <p:nvSpPr>
          <p:cNvPr id="25602" name="Content Placeholder 2"/>
          <p:cNvSpPr>
            <a:spLocks noGrp="1"/>
          </p:cNvSpPr>
          <p:nvPr>
            <p:ph idx="1"/>
          </p:nvPr>
        </p:nvSpPr>
        <p:spPr>
          <a:xfrm>
            <a:off x="457200" y="1030288"/>
            <a:ext cx="8229600" cy="4835525"/>
          </a:xfrm>
        </p:spPr>
        <p:txBody>
          <a:bodyPr/>
          <a:lstStyle/>
          <a:p>
            <a:endParaRPr lang="en-US" dirty="0" smtClean="0">
              <a:latin typeface="Rockwell" pitchFamily="18" charset="0"/>
              <a:ea typeface="ＭＳ Ｐゴシック" pitchFamily="34" charset="-128"/>
              <a:cs typeface="ＭＳ Ｐゴシック" pitchFamily="34" charset="-128"/>
            </a:endParaRPr>
          </a:p>
          <a:p>
            <a:endParaRPr lang="en-US" dirty="0" smtClean="0">
              <a:latin typeface="Rockwell" pitchFamily="18" charset="0"/>
              <a:ea typeface="ＭＳ Ｐゴシック" pitchFamily="34" charset="-128"/>
              <a:cs typeface="ＭＳ Ｐゴシック" pitchFamily="34" charset="-128"/>
            </a:endParaRPr>
          </a:p>
          <a:p>
            <a:endParaRPr lang="en-US" dirty="0" smtClean="0">
              <a:latin typeface="Rockwell" pitchFamily="18" charset="0"/>
              <a:ea typeface="ＭＳ Ｐゴシック" pitchFamily="34" charset="-128"/>
              <a:cs typeface="ＭＳ Ｐゴシック" pitchFamily="34" charset="-128"/>
            </a:endParaRPr>
          </a:p>
        </p:txBody>
      </p:sp>
      <p:sp>
        <p:nvSpPr>
          <p:cNvPr id="25604" name="TextBox 4"/>
          <p:cNvSpPr txBox="1">
            <a:spLocks noChangeArrowheads="1"/>
          </p:cNvSpPr>
          <p:nvPr/>
        </p:nvSpPr>
        <p:spPr bwMode="auto">
          <a:xfrm>
            <a:off x="914400" y="2162175"/>
            <a:ext cx="7127914"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baseline="-25000">
                <a:solidFill>
                  <a:schemeClr val="tx1"/>
                </a:solidFill>
                <a:latin typeface="Arial" pitchFamily="34" charset="0"/>
                <a:ea typeface="ＭＳ Ｐゴシック" pitchFamily="34" charset="-128"/>
              </a:defRPr>
            </a:lvl1pPr>
            <a:lvl2pPr marL="742950" indent="-285750">
              <a:defRPr baseline="-25000">
                <a:solidFill>
                  <a:schemeClr val="tx1"/>
                </a:solidFill>
                <a:latin typeface="Arial" pitchFamily="34" charset="0"/>
                <a:ea typeface="ＭＳ Ｐゴシック" pitchFamily="34" charset="-128"/>
              </a:defRPr>
            </a:lvl2pPr>
            <a:lvl3pPr marL="1143000" indent="-228600">
              <a:defRPr baseline="-25000">
                <a:solidFill>
                  <a:schemeClr val="tx1"/>
                </a:solidFill>
                <a:latin typeface="Arial" pitchFamily="34" charset="0"/>
                <a:ea typeface="ＭＳ Ｐゴシック" pitchFamily="34" charset="-128"/>
              </a:defRPr>
            </a:lvl3pPr>
            <a:lvl4pPr marL="1600200" indent="-228600">
              <a:defRPr baseline="-25000">
                <a:solidFill>
                  <a:schemeClr val="tx1"/>
                </a:solidFill>
                <a:latin typeface="Arial" pitchFamily="34" charset="0"/>
                <a:ea typeface="ＭＳ Ｐゴシック" pitchFamily="34" charset="-128"/>
              </a:defRPr>
            </a:lvl4pPr>
            <a:lvl5pPr marL="2057400" indent="-228600">
              <a:defRPr baseline="-25000">
                <a:solidFill>
                  <a:schemeClr val="tx1"/>
                </a:solidFill>
                <a:latin typeface="Arial" pitchFamily="34" charset="0"/>
                <a:ea typeface="ＭＳ Ｐゴシック" pitchFamily="34" charset="-128"/>
              </a:defRPr>
            </a:lvl5pPr>
            <a:lvl6pPr marL="2514600" indent="-228600" defTabSz="457200" fontAlgn="base">
              <a:spcBef>
                <a:spcPct val="0"/>
              </a:spcBef>
              <a:spcAft>
                <a:spcPct val="0"/>
              </a:spcAft>
              <a:defRPr baseline="-25000">
                <a:solidFill>
                  <a:schemeClr val="tx1"/>
                </a:solidFill>
                <a:latin typeface="Arial" pitchFamily="34" charset="0"/>
                <a:ea typeface="ＭＳ Ｐゴシック" pitchFamily="34" charset="-128"/>
              </a:defRPr>
            </a:lvl6pPr>
            <a:lvl7pPr marL="2971800" indent="-228600" defTabSz="457200" fontAlgn="base">
              <a:spcBef>
                <a:spcPct val="0"/>
              </a:spcBef>
              <a:spcAft>
                <a:spcPct val="0"/>
              </a:spcAft>
              <a:defRPr baseline="-25000">
                <a:solidFill>
                  <a:schemeClr val="tx1"/>
                </a:solidFill>
                <a:latin typeface="Arial" pitchFamily="34" charset="0"/>
                <a:ea typeface="ＭＳ Ｐゴシック" pitchFamily="34" charset="-128"/>
              </a:defRPr>
            </a:lvl7pPr>
            <a:lvl8pPr marL="3429000" indent="-228600" defTabSz="457200" fontAlgn="base">
              <a:spcBef>
                <a:spcPct val="0"/>
              </a:spcBef>
              <a:spcAft>
                <a:spcPct val="0"/>
              </a:spcAft>
              <a:defRPr baseline="-25000">
                <a:solidFill>
                  <a:schemeClr val="tx1"/>
                </a:solidFill>
                <a:latin typeface="Arial" pitchFamily="34" charset="0"/>
                <a:ea typeface="ＭＳ Ｐゴシック" pitchFamily="34" charset="-128"/>
              </a:defRPr>
            </a:lvl8pPr>
            <a:lvl9pPr marL="3886200" indent="-228600" defTabSz="457200" fontAlgn="base">
              <a:spcBef>
                <a:spcPct val="0"/>
              </a:spcBef>
              <a:spcAft>
                <a:spcPct val="0"/>
              </a:spcAft>
              <a:defRPr baseline="-25000">
                <a:solidFill>
                  <a:schemeClr val="tx1"/>
                </a:solidFill>
                <a:latin typeface="Arial" pitchFamily="34" charset="0"/>
                <a:ea typeface="ＭＳ Ｐゴシック" pitchFamily="34" charset="-128"/>
              </a:defRPr>
            </a:lvl9pPr>
          </a:lstStyle>
          <a:p>
            <a:r>
              <a:rPr lang="en-US" sz="2400" baseline="0" dirty="0"/>
              <a:t>A statistical measure of the </a:t>
            </a:r>
            <a:r>
              <a:rPr lang="en-US" sz="2400" b="1" baseline="0" dirty="0" smtClean="0"/>
              <a:t>growth </a:t>
            </a:r>
            <a:r>
              <a:rPr lang="en-US" sz="2400" b="1" baseline="0" dirty="0"/>
              <a:t>of a teacher’s </a:t>
            </a:r>
            <a:r>
              <a:rPr lang="en-US" sz="2400" b="1" baseline="0" dirty="0" smtClean="0"/>
              <a:t>students </a:t>
            </a:r>
            <a:r>
              <a:rPr lang="en-US" sz="2400" baseline="0" dirty="0" smtClean="0"/>
              <a:t>that </a:t>
            </a:r>
            <a:r>
              <a:rPr lang="en-US" sz="2400" baseline="0" dirty="0"/>
              <a:t>takes into account  the differences in students across classrooms that school systems can measure but teachers can’t control. </a:t>
            </a:r>
          </a:p>
          <a:p>
            <a:endParaRPr lang="en-US" sz="2400" baseline="0" dirty="0"/>
          </a:p>
          <a:p>
            <a:r>
              <a:rPr lang="en-US" sz="2400" baseline="0" dirty="0"/>
              <a:t>Value-added is:</a:t>
            </a:r>
          </a:p>
          <a:p>
            <a:endParaRPr lang="en-US" sz="2400" baseline="0" dirty="0"/>
          </a:p>
          <a:p>
            <a:r>
              <a:rPr lang="en-US" sz="2400" baseline="0" dirty="0"/>
              <a:t>Growth compared to the average growth of similar students </a:t>
            </a:r>
            <a:endParaRPr lang="en-US" sz="2400" dirty="0"/>
          </a:p>
        </p:txBody>
      </p:sp>
      <p:sp>
        <p:nvSpPr>
          <p:cNvPr id="6" name="TextBox 5"/>
          <p:cNvSpPr txBox="1"/>
          <p:nvPr/>
        </p:nvSpPr>
        <p:spPr>
          <a:xfrm>
            <a:off x="4737254" y="88135"/>
            <a:ext cx="3305060" cy="400110"/>
          </a:xfrm>
          <a:prstGeom prst="rect">
            <a:avLst/>
          </a:prstGeom>
          <a:noFill/>
          <a:ln>
            <a:noFill/>
          </a:ln>
        </p:spPr>
        <p:style>
          <a:lnRef idx="1">
            <a:schemeClr val="accent4"/>
          </a:lnRef>
          <a:fillRef idx="3">
            <a:schemeClr val="accent4"/>
          </a:fillRef>
          <a:effectRef idx="2">
            <a:schemeClr val="accent4"/>
          </a:effectRef>
          <a:fontRef idx="minor">
            <a:schemeClr val="lt1"/>
          </a:fontRef>
        </p:style>
        <p:txBody>
          <a:bodyPr>
            <a:spAutoFit/>
          </a:bodyPr>
          <a:lstStyle/>
          <a:p>
            <a:pPr algn="ctr" fontAlgn="auto">
              <a:spcBef>
                <a:spcPts val="0"/>
              </a:spcBef>
              <a:spcAft>
                <a:spcPts val="0"/>
              </a:spcAft>
              <a:defRPr/>
            </a:pPr>
            <a:r>
              <a:rPr lang="en-US" sz="2000" b="1" dirty="0">
                <a:solidFill>
                  <a:schemeClr val="bg1"/>
                </a:solidFill>
              </a:rPr>
              <a:t>Research</a:t>
            </a:r>
          </a:p>
        </p:txBody>
      </p:sp>
    </p:spTree>
    <p:extLst>
      <p:ext uri="{BB962C8B-B14F-4D97-AF65-F5344CB8AC3E}">
        <p14:creationId xmlns:p14="http://schemas.microsoft.com/office/powerpoint/2010/main" val="236729405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989013"/>
            <a:ext cx="8229600" cy="600075"/>
          </a:xfrm>
        </p:spPr>
        <p:txBody>
          <a:bodyPr>
            <a:normAutofit fontScale="90000"/>
          </a:bodyPr>
          <a:lstStyle/>
          <a:p>
            <a:pPr>
              <a:defRPr/>
            </a:pPr>
            <a:r>
              <a:rPr lang="en-US" dirty="0" smtClean="0"/>
              <a:t>Test Scores Alone</a:t>
            </a:r>
            <a:endParaRPr lang="en-US" dirty="0"/>
          </a:p>
        </p:txBody>
      </p:sp>
      <p:grpSp>
        <p:nvGrpSpPr>
          <p:cNvPr id="27651" name="Group 4"/>
          <p:cNvGrpSpPr>
            <a:grpSpLocks/>
          </p:cNvGrpSpPr>
          <p:nvPr/>
        </p:nvGrpSpPr>
        <p:grpSpPr bwMode="auto">
          <a:xfrm>
            <a:off x="1220464" y="1181101"/>
            <a:ext cx="8114036" cy="5105400"/>
            <a:chOff x="1657350" y="2635250"/>
            <a:chExt cx="7181850" cy="3536950"/>
          </a:xfrm>
        </p:grpSpPr>
        <p:sp>
          <p:nvSpPr>
            <p:cNvPr id="27653" name="Text Box 5"/>
            <p:cNvSpPr txBox="1">
              <a:spLocks noChangeArrowheads="1"/>
            </p:cNvSpPr>
            <p:nvPr/>
          </p:nvSpPr>
          <p:spPr bwMode="auto">
            <a:xfrm>
              <a:off x="4953000" y="2635250"/>
              <a:ext cx="3886200" cy="3250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aseline="-25000">
                  <a:solidFill>
                    <a:schemeClr val="tx1"/>
                  </a:solidFill>
                  <a:latin typeface="Arial" pitchFamily="34" charset="0"/>
                  <a:ea typeface="ＭＳ Ｐゴシック" pitchFamily="34" charset="-128"/>
                </a:defRPr>
              </a:lvl1pPr>
              <a:lvl2pPr marL="742950" indent="-285750">
                <a:defRPr baseline="-25000">
                  <a:solidFill>
                    <a:schemeClr val="tx1"/>
                  </a:solidFill>
                  <a:latin typeface="Arial" pitchFamily="34" charset="0"/>
                  <a:ea typeface="ＭＳ Ｐゴシック" pitchFamily="34" charset="-128"/>
                </a:defRPr>
              </a:lvl2pPr>
              <a:lvl3pPr marL="1143000" indent="-228600">
                <a:defRPr baseline="-25000">
                  <a:solidFill>
                    <a:schemeClr val="tx1"/>
                  </a:solidFill>
                  <a:latin typeface="Arial" pitchFamily="34" charset="0"/>
                  <a:ea typeface="ＭＳ Ｐゴシック" pitchFamily="34" charset="-128"/>
                </a:defRPr>
              </a:lvl3pPr>
              <a:lvl4pPr marL="1600200" indent="-228600">
                <a:defRPr baseline="-25000">
                  <a:solidFill>
                    <a:schemeClr val="tx1"/>
                  </a:solidFill>
                  <a:latin typeface="Arial" pitchFamily="34" charset="0"/>
                  <a:ea typeface="ＭＳ Ｐゴシック" pitchFamily="34" charset="-128"/>
                </a:defRPr>
              </a:lvl4pPr>
              <a:lvl5pPr marL="2057400" indent="-228600">
                <a:defRPr baseline="-25000">
                  <a:solidFill>
                    <a:schemeClr val="tx1"/>
                  </a:solidFill>
                  <a:latin typeface="Arial" pitchFamily="34" charset="0"/>
                  <a:ea typeface="ＭＳ Ｐゴシック" pitchFamily="34" charset="-128"/>
                </a:defRPr>
              </a:lvl5pPr>
              <a:lvl6pPr marL="2514600" indent="-228600" defTabSz="457200" fontAlgn="base">
                <a:spcBef>
                  <a:spcPct val="0"/>
                </a:spcBef>
                <a:spcAft>
                  <a:spcPct val="0"/>
                </a:spcAft>
                <a:defRPr baseline="-25000">
                  <a:solidFill>
                    <a:schemeClr val="tx1"/>
                  </a:solidFill>
                  <a:latin typeface="Arial" pitchFamily="34" charset="0"/>
                  <a:ea typeface="ＭＳ Ｐゴシック" pitchFamily="34" charset="-128"/>
                </a:defRPr>
              </a:lvl6pPr>
              <a:lvl7pPr marL="2971800" indent="-228600" defTabSz="457200" fontAlgn="base">
                <a:spcBef>
                  <a:spcPct val="0"/>
                </a:spcBef>
                <a:spcAft>
                  <a:spcPct val="0"/>
                </a:spcAft>
                <a:defRPr baseline="-25000">
                  <a:solidFill>
                    <a:schemeClr val="tx1"/>
                  </a:solidFill>
                  <a:latin typeface="Arial" pitchFamily="34" charset="0"/>
                  <a:ea typeface="ＭＳ Ｐゴシック" pitchFamily="34" charset="-128"/>
                </a:defRPr>
              </a:lvl7pPr>
              <a:lvl8pPr marL="3429000" indent="-228600" defTabSz="457200" fontAlgn="base">
                <a:spcBef>
                  <a:spcPct val="0"/>
                </a:spcBef>
                <a:spcAft>
                  <a:spcPct val="0"/>
                </a:spcAft>
                <a:defRPr baseline="-25000">
                  <a:solidFill>
                    <a:schemeClr val="tx1"/>
                  </a:solidFill>
                  <a:latin typeface="Arial" pitchFamily="34" charset="0"/>
                  <a:ea typeface="ＭＳ Ｐゴシック" pitchFamily="34" charset="-128"/>
                </a:defRPr>
              </a:lvl8pPr>
              <a:lvl9pPr marL="3886200" indent="-228600" defTabSz="457200" fontAlgn="base">
                <a:spcBef>
                  <a:spcPct val="0"/>
                </a:spcBef>
                <a:spcAft>
                  <a:spcPct val="0"/>
                </a:spcAft>
                <a:defRPr baseline="-25000">
                  <a:solidFill>
                    <a:schemeClr val="tx1"/>
                  </a:solidFill>
                  <a:latin typeface="Arial" pitchFamily="34" charset="0"/>
                  <a:ea typeface="ＭＳ Ｐゴシック" pitchFamily="34" charset="-128"/>
                </a:defRPr>
              </a:lvl9pPr>
            </a:lstStyle>
            <a:p>
              <a:pPr>
                <a:spcBef>
                  <a:spcPct val="50000"/>
                </a:spcBef>
              </a:pPr>
              <a:endParaRPr lang="en-US" sz="2600" dirty="0"/>
            </a:p>
          </p:txBody>
        </p:sp>
        <p:sp>
          <p:nvSpPr>
            <p:cNvPr id="27654" name="Rectangle 6"/>
            <p:cNvSpPr>
              <a:spLocks noChangeArrowheads="1"/>
            </p:cNvSpPr>
            <p:nvPr/>
          </p:nvSpPr>
          <p:spPr bwMode="auto">
            <a:xfrm>
              <a:off x="1885950" y="3443288"/>
              <a:ext cx="1143000" cy="2286000"/>
            </a:xfrm>
            <a:prstGeom prst="rect">
              <a:avLst/>
            </a:prstGeom>
            <a:solidFill>
              <a:srgbClr val="00FFFF"/>
            </a:solidFill>
            <a:ln w="9525">
              <a:solidFill>
                <a:schemeClr val="tx1"/>
              </a:solidFill>
              <a:miter lim="800000"/>
              <a:headEnd/>
              <a:tailEnd/>
            </a:ln>
          </p:spPr>
          <p:txBody>
            <a:bodyPr wrap="none" anchor="ctr"/>
            <a:lstStyle/>
            <a:p>
              <a:endParaRPr lang="en-US" dirty="0"/>
            </a:p>
          </p:txBody>
        </p:sp>
        <p:sp>
          <p:nvSpPr>
            <p:cNvPr id="27655" name="Rectangle 7"/>
            <p:cNvSpPr>
              <a:spLocks noChangeArrowheads="1"/>
            </p:cNvSpPr>
            <p:nvPr/>
          </p:nvSpPr>
          <p:spPr bwMode="auto">
            <a:xfrm>
              <a:off x="3333750" y="3962400"/>
              <a:ext cx="1143000" cy="1828800"/>
            </a:xfrm>
            <a:prstGeom prst="rect">
              <a:avLst/>
            </a:prstGeom>
            <a:solidFill>
              <a:srgbClr val="00FFFF"/>
            </a:solidFill>
            <a:ln w="9525">
              <a:solidFill>
                <a:schemeClr val="tx1"/>
              </a:solidFill>
              <a:miter lim="800000"/>
              <a:headEnd/>
              <a:tailEnd/>
            </a:ln>
          </p:spPr>
          <p:txBody>
            <a:bodyPr wrap="none" anchor="ctr"/>
            <a:lstStyle/>
            <a:p>
              <a:endParaRPr lang="en-US" dirty="0"/>
            </a:p>
          </p:txBody>
        </p:sp>
        <p:sp>
          <p:nvSpPr>
            <p:cNvPr id="27658" name="Text Box 11"/>
            <p:cNvSpPr txBox="1">
              <a:spLocks noChangeArrowheads="1"/>
            </p:cNvSpPr>
            <p:nvPr/>
          </p:nvSpPr>
          <p:spPr bwMode="auto">
            <a:xfrm>
              <a:off x="1809750" y="5835650"/>
              <a:ext cx="12192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aseline="-25000">
                  <a:solidFill>
                    <a:schemeClr val="tx1"/>
                  </a:solidFill>
                  <a:latin typeface="Arial" pitchFamily="34" charset="0"/>
                  <a:ea typeface="ＭＳ Ｐゴシック" pitchFamily="34" charset="-128"/>
                </a:defRPr>
              </a:lvl1pPr>
              <a:lvl2pPr marL="742950" indent="-285750">
                <a:defRPr baseline="-25000">
                  <a:solidFill>
                    <a:schemeClr val="tx1"/>
                  </a:solidFill>
                  <a:latin typeface="Arial" pitchFamily="34" charset="0"/>
                  <a:ea typeface="ＭＳ Ｐゴシック" pitchFamily="34" charset="-128"/>
                </a:defRPr>
              </a:lvl2pPr>
              <a:lvl3pPr marL="1143000" indent="-228600">
                <a:defRPr baseline="-25000">
                  <a:solidFill>
                    <a:schemeClr val="tx1"/>
                  </a:solidFill>
                  <a:latin typeface="Arial" pitchFamily="34" charset="0"/>
                  <a:ea typeface="ＭＳ Ｐゴシック" pitchFamily="34" charset="-128"/>
                </a:defRPr>
              </a:lvl3pPr>
              <a:lvl4pPr marL="1600200" indent="-228600">
                <a:defRPr baseline="-25000">
                  <a:solidFill>
                    <a:schemeClr val="tx1"/>
                  </a:solidFill>
                  <a:latin typeface="Arial" pitchFamily="34" charset="0"/>
                  <a:ea typeface="ＭＳ Ｐゴシック" pitchFamily="34" charset="-128"/>
                </a:defRPr>
              </a:lvl4pPr>
              <a:lvl5pPr marL="2057400" indent="-228600">
                <a:defRPr baseline="-25000">
                  <a:solidFill>
                    <a:schemeClr val="tx1"/>
                  </a:solidFill>
                  <a:latin typeface="Arial" pitchFamily="34" charset="0"/>
                  <a:ea typeface="ＭＳ Ｐゴシック" pitchFamily="34" charset="-128"/>
                </a:defRPr>
              </a:lvl5pPr>
              <a:lvl6pPr marL="2514600" indent="-228600" defTabSz="457200" fontAlgn="base">
                <a:spcBef>
                  <a:spcPct val="0"/>
                </a:spcBef>
                <a:spcAft>
                  <a:spcPct val="0"/>
                </a:spcAft>
                <a:defRPr baseline="-25000">
                  <a:solidFill>
                    <a:schemeClr val="tx1"/>
                  </a:solidFill>
                  <a:latin typeface="Arial" pitchFamily="34" charset="0"/>
                  <a:ea typeface="ＭＳ Ｐゴシック" pitchFamily="34" charset="-128"/>
                </a:defRPr>
              </a:lvl6pPr>
              <a:lvl7pPr marL="2971800" indent="-228600" defTabSz="457200" fontAlgn="base">
                <a:spcBef>
                  <a:spcPct val="0"/>
                </a:spcBef>
                <a:spcAft>
                  <a:spcPct val="0"/>
                </a:spcAft>
                <a:defRPr baseline="-25000">
                  <a:solidFill>
                    <a:schemeClr val="tx1"/>
                  </a:solidFill>
                  <a:latin typeface="Arial" pitchFamily="34" charset="0"/>
                  <a:ea typeface="ＭＳ Ｐゴシック" pitchFamily="34" charset="-128"/>
                </a:defRPr>
              </a:lvl7pPr>
              <a:lvl8pPr marL="3429000" indent="-228600" defTabSz="457200" fontAlgn="base">
                <a:spcBef>
                  <a:spcPct val="0"/>
                </a:spcBef>
                <a:spcAft>
                  <a:spcPct val="0"/>
                </a:spcAft>
                <a:defRPr baseline="-25000">
                  <a:solidFill>
                    <a:schemeClr val="tx1"/>
                  </a:solidFill>
                  <a:latin typeface="Arial" pitchFamily="34" charset="0"/>
                  <a:ea typeface="ＭＳ Ｐゴシック" pitchFamily="34" charset="-128"/>
                </a:defRPr>
              </a:lvl8pPr>
              <a:lvl9pPr marL="3886200" indent="-228600" defTabSz="457200" fontAlgn="base">
                <a:spcBef>
                  <a:spcPct val="0"/>
                </a:spcBef>
                <a:spcAft>
                  <a:spcPct val="0"/>
                </a:spcAft>
                <a:defRPr baseline="-25000">
                  <a:solidFill>
                    <a:schemeClr val="tx1"/>
                  </a:solidFill>
                  <a:latin typeface="Arial" pitchFamily="34" charset="0"/>
                  <a:ea typeface="ＭＳ Ｐゴシック" pitchFamily="34" charset="-128"/>
                </a:defRPr>
              </a:lvl9pPr>
            </a:lstStyle>
            <a:p>
              <a:pPr>
                <a:spcBef>
                  <a:spcPct val="50000"/>
                </a:spcBef>
              </a:pPr>
              <a:r>
                <a:rPr lang="en-US" sz="1600" b="1" dirty="0"/>
                <a:t>Teacher A</a:t>
              </a:r>
            </a:p>
          </p:txBody>
        </p:sp>
        <p:sp>
          <p:nvSpPr>
            <p:cNvPr id="27659" name="Text Box 12"/>
            <p:cNvSpPr txBox="1">
              <a:spLocks noChangeArrowheads="1"/>
            </p:cNvSpPr>
            <p:nvPr/>
          </p:nvSpPr>
          <p:spPr bwMode="auto">
            <a:xfrm>
              <a:off x="3333750" y="5835650"/>
              <a:ext cx="12192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aseline="-25000">
                  <a:solidFill>
                    <a:schemeClr val="tx1"/>
                  </a:solidFill>
                  <a:latin typeface="Arial" pitchFamily="34" charset="0"/>
                  <a:ea typeface="ＭＳ Ｐゴシック" pitchFamily="34" charset="-128"/>
                </a:defRPr>
              </a:lvl1pPr>
              <a:lvl2pPr marL="742950" indent="-285750">
                <a:defRPr baseline="-25000">
                  <a:solidFill>
                    <a:schemeClr val="tx1"/>
                  </a:solidFill>
                  <a:latin typeface="Arial" pitchFamily="34" charset="0"/>
                  <a:ea typeface="ＭＳ Ｐゴシック" pitchFamily="34" charset="-128"/>
                </a:defRPr>
              </a:lvl2pPr>
              <a:lvl3pPr marL="1143000" indent="-228600">
                <a:defRPr baseline="-25000">
                  <a:solidFill>
                    <a:schemeClr val="tx1"/>
                  </a:solidFill>
                  <a:latin typeface="Arial" pitchFamily="34" charset="0"/>
                  <a:ea typeface="ＭＳ Ｐゴシック" pitchFamily="34" charset="-128"/>
                </a:defRPr>
              </a:lvl3pPr>
              <a:lvl4pPr marL="1600200" indent="-228600">
                <a:defRPr baseline="-25000">
                  <a:solidFill>
                    <a:schemeClr val="tx1"/>
                  </a:solidFill>
                  <a:latin typeface="Arial" pitchFamily="34" charset="0"/>
                  <a:ea typeface="ＭＳ Ｐゴシック" pitchFamily="34" charset="-128"/>
                </a:defRPr>
              </a:lvl4pPr>
              <a:lvl5pPr marL="2057400" indent="-228600">
                <a:defRPr baseline="-25000">
                  <a:solidFill>
                    <a:schemeClr val="tx1"/>
                  </a:solidFill>
                  <a:latin typeface="Arial" pitchFamily="34" charset="0"/>
                  <a:ea typeface="ＭＳ Ｐゴシック" pitchFamily="34" charset="-128"/>
                </a:defRPr>
              </a:lvl5pPr>
              <a:lvl6pPr marL="2514600" indent="-228600" defTabSz="457200" fontAlgn="base">
                <a:spcBef>
                  <a:spcPct val="0"/>
                </a:spcBef>
                <a:spcAft>
                  <a:spcPct val="0"/>
                </a:spcAft>
                <a:defRPr baseline="-25000">
                  <a:solidFill>
                    <a:schemeClr val="tx1"/>
                  </a:solidFill>
                  <a:latin typeface="Arial" pitchFamily="34" charset="0"/>
                  <a:ea typeface="ＭＳ Ｐゴシック" pitchFamily="34" charset="-128"/>
                </a:defRPr>
              </a:lvl6pPr>
              <a:lvl7pPr marL="2971800" indent="-228600" defTabSz="457200" fontAlgn="base">
                <a:spcBef>
                  <a:spcPct val="0"/>
                </a:spcBef>
                <a:spcAft>
                  <a:spcPct val="0"/>
                </a:spcAft>
                <a:defRPr baseline="-25000">
                  <a:solidFill>
                    <a:schemeClr val="tx1"/>
                  </a:solidFill>
                  <a:latin typeface="Arial" pitchFamily="34" charset="0"/>
                  <a:ea typeface="ＭＳ Ｐゴシック" pitchFamily="34" charset="-128"/>
                </a:defRPr>
              </a:lvl7pPr>
              <a:lvl8pPr marL="3429000" indent="-228600" defTabSz="457200" fontAlgn="base">
                <a:spcBef>
                  <a:spcPct val="0"/>
                </a:spcBef>
                <a:spcAft>
                  <a:spcPct val="0"/>
                </a:spcAft>
                <a:defRPr baseline="-25000">
                  <a:solidFill>
                    <a:schemeClr val="tx1"/>
                  </a:solidFill>
                  <a:latin typeface="Arial" pitchFamily="34" charset="0"/>
                  <a:ea typeface="ＭＳ Ｐゴシック" pitchFamily="34" charset="-128"/>
                </a:defRPr>
              </a:lvl8pPr>
              <a:lvl9pPr marL="3886200" indent="-228600" defTabSz="457200" fontAlgn="base">
                <a:spcBef>
                  <a:spcPct val="0"/>
                </a:spcBef>
                <a:spcAft>
                  <a:spcPct val="0"/>
                </a:spcAft>
                <a:defRPr baseline="-25000">
                  <a:solidFill>
                    <a:schemeClr val="tx1"/>
                  </a:solidFill>
                  <a:latin typeface="Arial" pitchFamily="34" charset="0"/>
                  <a:ea typeface="ＭＳ Ｐゴシック" pitchFamily="34" charset="-128"/>
                </a:defRPr>
              </a:lvl9pPr>
            </a:lstStyle>
            <a:p>
              <a:pPr>
                <a:spcBef>
                  <a:spcPct val="50000"/>
                </a:spcBef>
              </a:pPr>
              <a:r>
                <a:rPr lang="en-US" sz="1600" b="1" dirty="0"/>
                <a:t>Teacher B</a:t>
              </a:r>
            </a:p>
          </p:txBody>
        </p:sp>
        <p:sp>
          <p:nvSpPr>
            <p:cNvPr id="27660" name="Text Box 13"/>
            <p:cNvSpPr txBox="1">
              <a:spLocks noChangeArrowheads="1"/>
            </p:cNvSpPr>
            <p:nvPr/>
          </p:nvSpPr>
          <p:spPr bwMode="auto">
            <a:xfrm rot="-5400000">
              <a:off x="1950244" y="4845844"/>
              <a:ext cx="12192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aseline="-25000">
                  <a:solidFill>
                    <a:schemeClr val="tx1"/>
                  </a:solidFill>
                  <a:latin typeface="Arial" pitchFamily="34" charset="0"/>
                  <a:ea typeface="ＭＳ Ｐゴシック" pitchFamily="34" charset="-128"/>
                </a:defRPr>
              </a:lvl1pPr>
              <a:lvl2pPr marL="742950" indent="-285750">
                <a:defRPr baseline="-25000">
                  <a:solidFill>
                    <a:schemeClr val="tx1"/>
                  </a:solidFill>
                  <a:latin typeface="Arial" pitchFamily="34" charset="0"/>
                  <a:ea typeface="ＭＳ Ｐゴシック" pitchFamily="34" charset="-128"/>
                </a:defRPr>
              </a:lvl2pPr>
              <a:lvl3pPr marL="1143000" indent="-228600">
                <a:defRPr baseline="-25000">
                  <a:solidFill>
                    <a:schemeClr val="tx1"/>
                  </a:solidFill>
                  <a:latin typeface="Arial" pitchFamily="34" charset="0"/>
                  <a:ea typeface="ＭＳ Ｐゴシック" pitchFamily="34" charset="-128"/>
                </a:defRPr>
              </a:lvl3pPr>
              <a:lvl4pPr marL="1600200" indent="-228600">
                <a:defRPr baseline="-25000">
                  <a:solidFill>
                    <a:schemeClr val="tx1"/>
                  </a:solidFill>
                  <a:latin typeface="Arial" pitchFamily="34" charset="0"/>
                  <a:ea typeface="ＭＳ Ｐゴシック" pitchFamily="34" charset="-128"/>
                </a:defRPr>
              </a:lvl4pPr>
              <a:lvl5pPr marL="2057400" indent="-228600">
                <a:defRPr baseline="-25000">
                  <a:solidFill>
                    <a:schemeClr val="tx1"/>
                  </a:solidFill>
                  <a:latin typeface="Arial" pitchFamily="34" charset="0"/>
                  <a:ea typeface="ＭＳ Ｐゴシック" pitchFamily="34" charset="-128"/>
                </a:defRPr>
              </a:lvl5pPr>
              <a:lvl6pPr marL="2514600" indent="-228600" defTabSz="457200" fontAlgn="base">
                <a:spcBef>
                  <a:spcPct val="0"/>
                </a:spcBef>
                <a:spcAft>
                  <a:spcPct val="0"/>
                </a:spcAft>
                <a:defRPr baseline="-25000">
                  <a:solidFill>
                    <a:schemeClr val="tx1"/>
                  </a:solidFill>
                  <a:latin typeface="Arial" pitchFamily="34" charset="0"/>
                  <a:ea typeface="ＭＳ Ｐゴシック" pitchFamily="34" charset="-128"/>
                </a:defRPr>
              </a:lvl6pPr>
              <a:lvl7pPr marL="2971800" indent="-228600" defTabSz="457200" fontAlgn="base">
                <a:spcBef>
                  <a:spcPct val="0"/>
                </a:spcBef>
                <a:spcAft>
                  <a:spcPct val="0"/>
                </a:spcAft>
                <a:defRPr baseline="-25000">
                  <a:solidFill>
                    <a:schemeClr val="tx1"/>
                  </a:solidFill>
                  <a:latin typeface="Arial" pitchFamily="34" charset="0"/>
                  <a:ea typeface="ＭＳ Ｐゴシック" pitchFamily="34" charset="-128"/>
                </a:defRPr>
              </a:lvl7pPr>
              <a:lvl8pPr marL="3429000" indent="-228600" defTabSz="457200" fontAlgn="base">
                <a:spcBef>
                  <a:spcPct val="0"/>
                </a:spcBef>
                <a:spcAft>
                  <a:spcPct val="0"/>
                </a:spcAft>
                <a:defRPr baseline="-25000">
                  <a:solidFill>
                    <a:schemeClr val="tx1"/>
                  </a:solidFill>
                  <a:latin typeface="Arial" pitchFamily="34" charset="0"/>
                  <a:ea typeface="ＭＳ Ｐゴシック" pitchFamily="34" charset="-128"/>
                </a:defRPr>
              </a:lvl8pPr>
              <a:lvl9pPr marL="3886200" indent="-228600" defTabSz="457200" fontAlgn="base">
                <a:spcBef>
                  <a:spcPct val="0"/>
                </a:spcBef>
                <a:spcAft>
                  <a:spcPct val="0"/>
                </a:spcAft>
                <a:defRPr baseline="-25000">
                  <a:solidFill>
                    <a:schemeClr val="tx1"/>
                  </a:solidFill>
                  <a:latin typeface="Arial" pitchFamily="34" charset="0"/>
                  <a:ea typeface="ＭＳ Ｐゴシック" pitchFamily="34" charset="-128"/>
                </a:defRPr>
              </a:lvl9pPr>
            </a:lstStyle>
            <a:p>
              <a:pPr algn="ctr">
                <a:spcBef>
                  <a:spcPct val="50000"/>
                </a:spcBef>
              </a:pPr>
              <a:r>
                <a:rPr lang="en-US" b="1" dirty="0"/>
                <a:t>2015</a:t>
              </a:r>
            </a:p>
          </p:txBody>
        </p:sp>
        <p:sp>
          <p:nvSpPr>
            <p:cNvPr id="27661" name="Text Box 14"/>
            <p:cNvSpPr txBox="1">
              <a:spLocks noChangeArrowheads="1"/>
            </p:cNvSpPr>
            <p:nvPr/>
          </p:nvSpPr>
          <p:spPr bwMode="auto">
            <a:xfrm rot="-5400000">
              <a:off x="3398044" y="4845844"/>
              <a:ext cx="12192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aseline="-25000">
                  <a:solidFill>
                    <a:schemeClr val="tx1"/>
                  </a:solidFill>
                  <a:latin typeface="Arial" pitchFamily="34" charset="0"/>
                  <a:ea typeface="ＭＳ Ｐゴシック" pitchFamily="34" charset="-128"/>
                </a:defRPr>
              </a:lvl1pPr>
              <a:lvl2pPr marL="742950" indent="-285750">
                <a:defRPr baseline="-25000">
                  <a:solidFill>
                    <a:schemeClr val="tx1"/>
                  </a:solidFill>
                  <a:latin typeface="Arial" pitchFamily="34" charset="0"/>
                  <a:ea typeface="ＭＳ Ｐゴシック" pitchFamily="34" charset="-128"/>
                </a:defRPr>
              </a:lvl2pPr>
              <a:lvl3pPr marL="1143000" indent="-228600">
                <a:defRPr baseline="-25000">
                  <a:solidFill>
                    <a:schemeClr val="tx1"/>
                  </a:solidFill>
                  <a:latin typeface="Arial" pitchFamily="34" charset="0"/>
                  <a:ea typeface="ＭＳ Ｐゴシック" pitchFamily="34" charset="-128"/>
                </a:defRPr>
              </a:lvl3pPr>
              <a:lvl4pPr marL="1600200" indent="-228600">
                <a:defRPr baseline="-25000">
                  <a:solidFill>
                    <a:schemeClr val="tx1"/>
                  </a:solidFill>
                  <a:latin typeface="Arial" pitchFamily="34" charset="0"/>
                  <a:ea typeface="ＭＳ Ｐゴシック" pitchFamily="34" charset="-128"/>
                </a:defRPr>
              </a:lvl4pPr>
              <a:lvl5pPr marL="2057400" indent="-228600">
                <a:defRPr baseline="-25000">
                  <a:solidFill>
                    <a:schemeClr val="tx1"/>
                  </a:solidFill>
                  <a:latin typeface="Arial" pitchFamily="34" charset="0"/>
                  <a:ea typeface="ＭＳ Ｐゴシック" pitchFamily="34" charset="-128"/>
                </a:defRPr>
              </a:lvl5pPr>
              <a:lvl6pPr marL="2514600" indent="-228600" defTabSz="457200" fontAlgn="base">
                <a:spcBef>
                  <a:spcPct val="0"/>
                </a:spcBef>
                <a:spcAft>
                  <a:spcPct val="0"/>
                </a:spcAft>
                <a:defRPr baseline="-25000">
                  <a:solidFill>
                    <a:schemeClr val="tx1"/>
                  </a:solidFill>
                  <a:latin typeface="Arial" pitchFamily="34" charset="0"/>
                  <a:ea typeface="ＭＳ Ｐゴシック" pitchFamily="34" charset="-128"/>
                </a:defRPr>
              </a:lvl6pPr>
              <a:lvl7pPr marL="2971800" indent="-228600" defTabSz="457200" fontAlgn="base">
                <a:spcBef>
                  <a:spcPct val="0"/>
                </a:spcBef>
                <a:spcAft>
                  <a:spcPct val="0"/>
                </a:spcAft>
                <a:defRPr baseline="-25000">
                  <a:solidFill>
                    <a:schemeClr val="tx1"/>
                  </a:solidFill>
                  <a:latin typeface="Arial" pitchFamily="34" charset="0"/>
                  <a:ea typeface="ＭＳ Ｐゴシック" pitchFamily="34" charset="-128"/>
                </a:defRPr>
              </a:lvl7pPr>
              <a:lvl8pPr marL="3429000" indent="-228600" defTabSz="457200" fontAlgn="base">
                <a:spcBef>
                  <a:spcPct val="0"/>
                </a:spcBef>
                <a:spcAft>
                  <a:spcPct val="0"/>
                </a:spcAft>
                <a:defRPr baseline="-25000">
                  <a:solidFill>
                    <a:schemeClr val="tx1"/>
                  </a:solidFill>
                  <a:latin typeface="Arial" pitchFamily="34" charset="0"/>
                  <a:ea typeface="ＭＳ Ｐゴシック" pitchFamily="34" charset="-128"/>
                </a:defRPr>
              </a:lvl8pPr>
              <a:lvl9pPr marL="3886200" indent="-228600" defTabSz="457200" fontAlgn="base">
                <a:spcBef>
                  <a:spcPct val="0"/>
                </a:spcBef>
                <a:spcAft>
                  <a:spcPct val="0"/>
                </a:spcAft>
                <a:defRPr baseline="-25000">
                  <a:solidFill>
                    <a:schemeClr val="tx1"/>
                  </a:solidFill>
                  <a:latin typeface="Arial" pitchFamily="34" charset="0"/>
                  <a:ea typeface="ＭＳ Ｐゴシック" pitchFamily="34" charset="-128"/>
                </a:defRPr>
              </a:lvl9pPr>
            </a:lstStyle>
            <a:p>
              <a:pPr algn="ctr">
                <a:spcBef>
                  <a:spcPct val="50000"/>
                </a:spcBef>
              </a:pPr>
              <a:r>
                <a:rPr lang="en-US" b="1" dirty="0"/>
                <a:t>2015</a:t>
              </a:r>
            </a:p>
          </p:txBody>
        </p:sp>
        <p:sp>
          <p:nvSpPr>
            <p:cNvPr id="27662" name="Rectangle 15"/>
            <p:cNvSpPr>
              <a:spLocks noChangeArrowheads="1"/>
            </p:cNvSpPr>
            <p:nvPr/>
          </p:nvSpPr>
          <p:spPr bwMode="auto">
            <a:xfrm>
              <a:off x="1657350" y="5715000"/>
              <a:ext cx="3143250" cy="88900"/>
            </a:xfrm>
            <a:prstGeom prst="rect">
              <a:avLst/>
            </a:prstGeom>
            <a:solidFill>
              <a:schemeClr val="tx1"/>
            </a:solidFill>
            <a:ln w="9525">
              <a:solidFill>
                <a:schemeClr val="tx1"/>
              </a:solidFill>
              <a:miter lim="800000"/>
              <a:headEnd/>
              <a:tailEnd/>
            </a:ln>
          </p:spPr>
          <p:txBody>
            <a:bodyPr wrap="none" anchor="ctr"/>
            <a:lstStyle/>
            <a:p>
              <a:endParaRPr lang="en-US" dirty="0"/>
            </a:p>
          </p:txBody>
        </p:sp>
        <p:sp>
          <p:nvSpPr>
            <p:cNvPr id="27663" name="Text Box 16"/>
            <p:cNvSpPr txBox="1">
              <a:spLocks noChangeArrowheads="1"/>
            </p:cNvSpPr>
            <p:nvPr/>
          </p:nvSpPr>
          <p:spPr bwMode="auto">
            <a:xfrm>
              <a:off x="2133600" y="2986088"/>
              <a:ext cx="6858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aseline="-25000">
                  <a:solidFill>
                    <a:schemeClr val="tx1"/>
                  </a:solidFill>
                  <a:latin typeface="Arial" pitchFamily="34" charset="0"/>
                  <a:ea typeface="ＭＳ Ｐゴシック" pitchFamily="34" charset="-128"/>
                </a:defRPr>
              </a:lvl1pPr>
              <a:lvl2pPr marL="742950" indent="-285750">
                <a:defRPr baseline="-25000">
                  <a:solidFill>
                    <a:schemeClr val="tx1"/>
                  </a:solidFill>
                  <a:latin typeface="Arial" pitchFamily="34" charset="0"/>
                  <a:ea typeface="ＭＳ Ｐゴシック" pitchFamily="34" charset="-128"/>
                </a:defRPr>
              </a:lvl2pPr>
              <a:lvl3pPr marL="1143000" indent="-228600">
                <a:defRPr baseline="-25000">
                  <a:solidFill>
                    <a:schemeClr val="tx1"/>
                  </a:solidFill>
                  <a:latin typeface="Arial" pitchFamily="34" charset="0"/>
                  <a:ea typeface="ＭＳ Ｐゴシック" pitchFamily="34" charset="-128"/>
                </a:defRPr>
              </a:lvl3pPr>
              <a:lvl4pPr marL="1600200" indent="-228600">
                <a:defRPr baseline="-25000">
                  <a:solidFill>
                    <a:schemeClr val="tx1"/>
                  </a:solidFill>
                  <a:latin typeface="Arial" pitchFamily="34" charset="0"/>
                  <a:ea typeface="ＭＳ Ｐゴシック" pitchFamily="34" charset="-128"/>
                </a:defRPr>
              </a:lvl4pPr>
              <a:lvl5pPr marL="2057400" indent="-228600">
                <a:defRPr baseline="-25000">
                  <a:solidFill>
                    <a:schemeClr val="tx1"/>
                  </a:solidFill>
                  <a:latin typeface="Arial" pitchFamily="34" charset="0"/>
                  <a:ea typeface="ＭＳ Ｐゴシック" pitchFamily="34" charset="-128"/>
                </a:defRPr>
              </a:lvl5pPr>
              <a:lvl6pPr marL="2514600" indent="-228600" defTabSz="457200" fontAlgn="base">
                <a:spcBef>
                  <a:spcPct val="0"/>
                </a:spcBef>
                <a:spcAft>
                  <a:spcPct val="0"/>
                </a:spcAft>
                <a:defRPr baseline="-25000">
                  <a:solidFill>
                    <a:schemeClr val="tx1"/>
                  </a:solidFill>
                  <a:latin typeface="Arial" pitchFamily="34" charset="0"/>
                  <a:ea typeface="ＭＳ Ｐゴシック" pitchFamily="34" charset="-128"/>
                </a:defRPr>
              </a:lvl6pPr>
              <a:lvl7pPr marL="2971800" indent="-228600" defTabSz="457200" fontAlgn="base">
                <a:spcBef>
                  <a:spcPct val="0"/>
                </a:spcBef>
                <a:spcAft>
                  <a:spcPct val="0"/>
                </a:spcAft>
                <a:defRPr baseline="-25000">
                  <a:solidFill>
                    <a:schemeClr val="tx1"/>
                  </a:solidFill>
                  <a:latin typeface="Arial" pitchFamily="34" charset="0"/>
                  <a:ea typeface="ＭＳ Ｐゴシック" pitchFamily="34" charset="-128"/>
                </a:defRPr>
              </a:lvl7pPr>
              <a:lvl8pPr marL="3429000" indent="-228600" defTabSz="457200" fontAlgn="base">
                <a:spcBef>
                  <a:spcPct val="0"/>
                </a:spcBef>
                <a:spcAft>
                  <a:spcPct val="0"/>
                </a:spcAft>
                <a:defRPr baseline="-25000">
                  <a:solidFill>
                    <a:schemeClr val="tx1"/>
                  </a:solidFill>
                  <a:latin typeface="Arial" pitchFamily="34" charset="0"/>
                  <a:ea typeface="ＭＳ Ｐゴシック" pitchFamily="34" charset="-128"/>
                </a:defRPr>
              </a:lvl8pPr>
              <a:lvl9pPr marL="3886200" indent="-228600" defTabSz="457200" fontAlgn="base">
                <a:spcBef>
                  <a:spcPct val="0"/>
                </a:spcBef>
                <a:spcAft>
                  <a:spcPct val="0"/>
                </a:spcAft>
                <a:defRPr baseline="-25000">
                  <a:solidFill>
                    <a:schemeClr val="tx1"/>
                  </a:solidFill>
                  <a:latin typeface="Arial" pitchFamily="34" charset="0"/>
                  <a:ea typeface="ＭＳ Ｐゴシック" pitchFamily="34" charset="-128"/>
                </a:defRPr>
              </a:lvl9pPr>
            </a:lstStyle>
            <a:p>
              <a:pPr algn="ctr">
                <a:spcBef>
                  <a:spcPct val="50000"/>
                </a:spcBef>
              </a:pPr>
              <a:r>
                <a:rPr lang="en-US" b="1" dirty="0"/>
                <a:t>680</a:t>
              </a:r>
            </a:p>
          </p:txBody>
        </p:sp>
        <p:sp>
          <p:nvSpPr>
            <p:cNvPr id="27664" name="Text Box 17"/>
            <p:cNvSpPr txBox="1">
              <a:spLocks noChangeArrowheads="1"/>
            </p:cNvSpPr>
            <p:nvPr/>
          </p:nvSpPr>
          <p:spPr bwMode="auto">
            <a:xfrm>
              <a:off x="3581400" y="3519488"/>
              <a:ext cx="6858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aseline="-25000">
                  <a:solidFill>
                    <a:schemeClr val="tx1"/>
                  </a:solidFill>
                  <a:latin typeface="Arial" pitchFamily="34" charset="0"/>
                  <a:ea typeface="ＭＳ Ｐゴシック" pitchFamily="34" charset="-128"/>
                </a:defRPr>
              </a:lvl1pPr>
              <a:lvl2pPr marL="742950" indent="-285750">
                <a:defRPr baseline="-25000">
                  <a:solidFill>
                    <a:schemeClr val="tx1"/>
                  </a:solidFill>
                  <a:latin typeface="Arial" pitchFamily="34" charset="0"/>
                  <a:ea typeface="ＭＳ Ｐゴシック" pitchFamily="34" charset="-128"/>
                </a:defRPr>
              </a:lvl2pPr>
              <a:lvl3pPr marL="1143000" indent="-228600">
                <a:defRPr baseline="-25000">
                  <a:solidFill>
                    <a:schemeClr val="tx1"/>
                  </a:solidFill>
                  <a:latin typeface="Arial" pitchFamily="34" charset="0"/>
                  <a:ea typeface="ＭＳ Ｐゴシック" pitchFamily="34" charset="-128"/>
                </a:defRPr>
              </a:lvl3pPr>
              <a:lvl4pPr marL="1600200" indent="-228600">
                <a:defRPr baseline="-25000">
                  <a:solidFill>
                    <a:schemeClr val="tx1"/>
                  </a:solidFill>
                  <a:latin typeface="Arial" pitchFamily="34" charset="0"/>
                  <a:ea typeface="ＭＳ Ｐゴシック" pitchFamily="34" charset="-128"/>
                </a:defRPr>
              </a:lvl4pPr>
              <a:lvl5pPr marL="2057400" indent="-228600">
                <a:defRPr baseline="-25000">
                  <a:solidFill>
                    <a:schemeClr val="tx1"/>
                  </a:solidFill>
                  <a:latin typeface="Arial" pitchFamily="34" charset="0"/>
                  <a:ea typeface="ＭＳ Ｐゴシック" pitchFamily="34" charset="-128"/>
                </a:defRPr>
              </a:lvl5pPr>
              <a:lvl6pPr marL="2514600" indent="-228600" defTabSz="457200" fontAlgn="base">
                <a:spcBef>
                  <a:spcPct val="0"/>
                </a:spcBef>
                <a:spcAft>
                  <a:spcPct val="0"/>
                </a:spcAft>
                <a:defRPr baseline="-25000">
                  <a:solidFill>
                    <a:schemeClr val="tx1"/>
                  </a:solidFill>
                  <a:latin typeface="Arial" pitchFamily="34" charset="0"/>
                  <a:ea typeface="ＭＳ Ｐゴシック" pitchFamily="34" charset="-128"/>
                </a:defRPr>
              </a:lvl6pPr>
              <a:lvl7pPr marL="2971800" indent="-228600" defTabSz="457200" fontAlgn="base">
                <a:spcBef>
                  <a:spcPct val="0"/>
                </a:spcBef>
                <a:spcAft>
                  <a:spcPct val="0"/>
                </a:spcAft>
                <a:defRPr baseline="-25000">
                  <a:solidFill>
                    <a:schemeClr val="tx1"/>
                  </a:solidFill>
                  <a:latin typeface="Arial" pitchFamily="34" charset="0"/>
                  <a:ea typeface="ＭＳ Ｐゴシック" pitchFamily="34" charset="-128"/>
                </a:defRPr>
              </a:lvl7pPr>
              <a:lvl8pPr marL="3429000" indent="-228600" defTabSz="457200" fontAlgn="base">
                <a:spcBef>
                  <a:spcPct val="0"/>
                </a:spcBef>
                <a:spcAft>
                  <a:spcPct val="0"/>
                </a:spcAft>
                <a:defRPr baseline="-25000">
                  <a:solidFill>
                    <a:schemeClr val="tx1"/>
                  </a:solidFill>
                  <a:latin typeface="Arial" pitchFamily="34" charset="0"/>
                  <a:ea typeface="ＭＳ Ｐゴシック" pitchFamily="34" charset="-128"/>
                </a:defRPr>
              </a:lvl8pPr>
              <a:lvl9pPr marL="3886200" indent="-228600" defTabSz="457200" fontAlgn="base">
                <a:spcBef>
                  <a:spcPct val="0"/>
                </a:spcBef>
                <a:spcAft>
                  <a:spcPct val="0"/>
                </a:spcAft>
                <a:defRPr baseline="-25000">
                  <a:solidFill>
                    <a:schemeClr val="tx1"/>
                  </a:solidFill>
                  <a:latin typeface="Arial" pitchFamily="34" charset="0"/>
                  <a:ea typeface="ＭＳ Ｐゴシック" pitchFamily="34" charset="-128"/>
                </a:defRPr>
              </a:lvl9pPr>
            </a:lstStyle>
            <a:p>
              <a:pPr algn="ctr">
                <a:spcBef>
                  <a:spcPct val="50000"/>
                </a:spcBef>
              </a:pPr>
              <a:r>
                <a:rPr lang="en-US" b="1" dirty="0"/>
                <a:t>670</a:t>
              </a:r>
            </a:p>
          </p:txBody>
        </p:sp>
      </p:grpSp>
      <p:sp>
        <p:nvSpPr>
          <p:cNvPr id="19" name="Oval 18"/>
          <p:cNvSpPr/>
          <p:nvPr/>
        </p:nvSpPr>
        <p:spPr>
          <a:xfrm>
            <a:off x="5080000" y="3265488"/>
            <a:ext cx="3225800" cy="1671637"/>
          </a:xfrm>
          <a:prstGeom prst="ellipse">
            <a:avLst/>
          </a:prstGeom>
        </p:spPr>
        <p:style>
          <a:lnRef idx="1">
            <a:schemeClr val="accent1"/>
          </a:lnRef>
          <a:fillRef idx="3">
            <a:schemeClr val="accent1"/>
          </a:fillRef>
          <a:effectRef idx="2">
            <a:schemeClr val="accent1"/>
          </a:effectRef>
          <a:fontRef idx="minor">
            <a:schemeClr val="lt1"/>
          </a:fontRef>
        </p:style>
        <p:txBody>
          <a:bodyPr anchor="ctr"/>
          <a:lstStyle/>
          <a:p>
            <a:pPr>
              <a:spcBef>
                <a:spcPct val="50000"/>
              </a:spcBef>
              <a:defRPr/>
            </a:pPr>
            <a:r>
              <a:rPr lang="en-US" sz="2000" dirty="0">
                <a:solidFill>
                  <a:schemeClr val="bg1"/>
                </a:solidFill>
              </a:rPr>
              <a:t>Achievement scores say more about students than teachers</a:t>
            </a:r>
            <a:r>
              <a:rPr lang="en-US" sz="2400" dirty="0">
                <a:solidFill>
                  <a:schemeClr val="bg1"/>
                </a:solidFill>
              </a:rPr>
              <a:t>.</a:t>
            </a:r>
          </a:p>
        </p:txBody>
      </p:sp>
      <p:sp>
        <p:nvSpPr>
          <p:cNvPr id="20" name="TextBox 19"/>
          <p:cNvSpPr txBox="1"/>
          <p:nvPr/>
        </p:nvSpPr>
        <p:spPr>
          <a:xfrm>
            <a:off x="4737254" y="88135"/>
            <a:ext cx="3305060" cy="400110"/>
          </a:xfrm>
          <a:prstGeom prst="rect">
            <a:avLst/>
          </a:prstGeom>
          <a:noFill/>
          <a:ln>
            <a:noFill/>
          </a:ln>
        </p:spPr>
        <p:style>
          <a:lnRef idx="1">
            <a:schemeClr val="accent4"/>
          </a:lnRef>
          <a:fillRef idx="3">
            <a:schemeClr val="accent4"/>
          </a:fillRef>
          <a:effectRef idx="2">
            <a:schemeClr val="accent4"/>
          </a:effectRef>
          <a:fontRef idx="minor">
            <a:schemeClr val="lt1"/>
          </a:fontRef>
        </p:style>
        <p:txBody>
          <a:bodyPr>
            <a:spAutoFit/>
          </a:bodyPr>
          <a:lstStyle/>
          <a:p>
            <a:pPr algn="ctr" fontAlgn="auto">
              <a:spcBef>
                <a:spcPts val="0"/>
              </a:spcBef>
              <a:spcAft>
                <a:spcPts val="0"/>
              </a:spcAft>
              <a:defRPr/>
            </a:pPr>
            <a:r>
              <a:rPr lang="en-US" sz="2000" b="1" dirty="0">
                <a:solidFill>
                  <a:schemeClr val="bg1"/>
                </a:solidFill>
              </a:rPr>
              <a:t>Research</a:t>
            </a:r>
          </a:p>
        </p:txBody>
      </p:sp>
    </p:spTree>
    <p:extLst>
      <p:ext uri="{BB962C8B-B14F-4D97-AF65-F5344CB8AC3E}">
        <p14:creationId xmlns:p14="http://schemas.microsoft.com/office/powerpoint/2010/main" val="240329808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le 1"/>
          <p:cNvSpPr>
            <a:spLocks noGrp="1"/>
          </p:cNvSpPr>
          <p:nvPr>
            <p:ph type="title"/>
          </p:nvPr>
        </p:nvSpPr>
        <p:spPr>
          <a:xfrm>
            <a:off x="873626" y="1042987"/>
            <a:ext cx="8229600" cy="496093"/>
          </a:xfrm>
        </p:spPr>
        <p:txBody>
          <a:bodyPr/>
          <a:lstStyle/>
          <a:p>
            <a:r>
              <a:rPr lang="en-US" sz="3600" dirty="0" smtClean="0">
                <a:ea typeface="ＭＳ Ｐゴシック" pitchFamily="34" charset="-128"/>
              </a:rPr>
              <a:t>Growth</a:t>
            </a:r>
          </a:p>
        </p:txBody>
      </p:sp>
      <p:grpSp>
        <p:nvGrpSpPr>
          <p:cNvPr id="29699" name="Group 4"/>
          <p:cNvGrpSpPr>
            <a:grpSpLocks/>
          </p:cNvGrpSpPr>
          <p:nvPr/>
        </p:nvGrpSpPr>
        <p:grpSpPr bwMode="auto">
          <a:xfrm>
            <a:off x="721226" y="1897209"/>
            <a:ext cx="8382000" cy="4365479"/>
            <a:chOff x="304800" y="2057400"/>
            <a:chExt cx="8686800" cy="4222750"/>
          </a:xfrm>
        </p:grpSpPr>
        <p:sp>
          <p:nvSpPr>
            <p:cNvPr id="29701" name="Rectangle 6"/>
            <p:cNvSpPr>
              <a:spLocks noChangeArrowheads="1"/>
            </p:cNvSpPr>
            <p:nvPr/>
          </p:nvSpPr>
          <p:spPr bwMode="auto">
            <a:xfrm>
              <a:off x="1752600" y="3581400"/>
              <a:ext cx="1143000" cy="2286000"/>
            </a:xfrm>
            <a:prstGeom prst="rect">
              <a:avLst/>
            </a:prstGeom>
            <a:solidFill>
              <a:srgbClr val="00FFFF"/>
            </a:solidFill>
            <a:ln w="9525">
              <a:solidFill>
                <a:schemeClr val="tx1"/>
              </a:solidFill>
              <a:miter lim="800000"/>
              <a:headEnd/>
              <a:tailEnd/>
            </a:ln>
          </p:spPr>
          <p:txBody>
            <a:bodyPr wrap="none" anchor="ctr"/>
            <a:lstStyle/>
            <a:p>
              <a:endParaRPr lang="en-US" dirty="0"/>
            </a:p>
          </p:txBody>
        </p:sp>
        <p:sp>
          <p:nvSpPr>
            <p:cNvPr id="29702" name="Rectangle 6"/>
            <p:cNvSpPr>
              <a:spLocks noChangeArrowheads="1"/>
            </p:cNvSpPr>
            <p:nvPr/>
          </p:nvSpPr>
          <p:spPr bwMode="auto">
            <a:xfrm>
              <a:off x="609600" y="4495800"/>
              <a:ext cx="1143000" cy="1371600"/>
            </a:xfrm>
            <a:prstGeom prst="rect">
              <a:avLst/>
            </a:prstGeom>
            <a:solidFill>
              <a:srgbClr val="3366FF"/>
            </a:solidFill>
            <a:ln w="9525">
              <a:solidFill>
                <a:schemeClr val="tx1"/>
              </a:solidFill>
              <a:miter lim="800000"/>
              <a:headEnd/>
              <a:tailEnd/>
            </a:ln>
          </p:spPr>
          <p:txBody>
            <a:bodyPr wrap="none" anchor="ctr"/>
            <a:lstStyle/>
            <a:p>
              <a:endParaRPr lang="en-US" dirty="0"/>
            </a:p>
          </p:txBody>
        </p:sp>
        <p:sp>
          <p:nvSpPr>
            <p:cNvPr id="29703" name="Text Box 4"/>
            <p:cNvSpPr txBox="1">
              <a:spLocks noChangeArrowheads="1"/>
            </p:cNvSpPr>
            <p:nvPr/>
          </p:nvSpPr>
          <p:spPr bwMode="auto">
            <a:xfrm>
              <a:off x="5638800" y="2057400"/>
              <a:ext cx="3352800" cy="347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aseline="-25000">
                  <a:solidFill>
                    <a:schemeClr val="tx1"/>
                  </a:solidFill>
                  <a:latin typeface="Arial" pitchFamily="34" charset="0"/>
                  <a:ea typeface="ＭＳ Ｐゴシック" pitchFamily="34" charset="-128"/>
                </a:defRPr>
              </a:lvl1pPr>
              <a:lvl2pPr marL="742950" indent="-285750">
                <a:defRPr baseline="-25000">
                  <a:solidFill>
                    <a:schemeClr val="tx1"/>
                  </a:solidFill>
                  <a:latin typeface="Arial" pitchFamily="34" charset="0"/>
                  <a:ea typeface="ＭＳ Ｐゴシック" pitchFamily="34" charset="-128"/>
                </a:defRPr>
              </a:lvl2pPr>
              <a:lvl3pPr marL="1143000" indent="-228600">
                <a:defRPr baseline="-25000">
                  <a:solidFill>
                    <a:schemeClr val="tx1"/>
                  </a:solidFill>
                  <a:latin typeface="Arial" pitchFamily="34" charset="0"/>
                  <a:ea typeface="ＭＳ Ｐゴシック" pitchFamily="34" charset="-128"/>
                </a:defRPr>
              </a:lvl3pPr>
              <a:lvl4pPr marL="1600200" indent="-228600">
                <a:defRPr baseline="-25000">
                  <a:solidFill>
                    <a:schemeClr val="tx1"/>
                  </a:solidFill>
                  <a:latin typeface="Arial" pitchFamily="34" charset="0"/>
                  <a:ea typeface="ＭＳ Ｐゴシック" pitchFamily="34" charset="-128"/>
                </a:defRPr>
              </a:lvl4pPr>
              <a:lvl5pPr marL="2057400" indent="-228600">
                <a:defRPr baseline="-25000">
                  <a:solidFill>
                    <a:schemeClr val="tx1"/>
                  </a:solidFill>
                  <a:latin typeface="Arial" pitchFamily="34" charset="0"/>
                  <a:ea typeface="ＭＳ Ｐゴシック" pitchFamily="34" charset="-128"/>
                </a:defRPr>
              </a:lvl5pPr>
              <a:lvl6pPr marL="2514600" indent="-228600" defTabSz="457200" fontAlgn="base">
                <a:spcBef>
                  <a:spcPct val="0"/>
                </a:spcBef>
                <a:spcAft>
                  <a:spcPct val="0"/>
                </a:spcAft>
                <a:defRPr baseline="-25000">
                  <a:solidFill>
                    <a:schemeClr val="tx1"/>
                  </a:solidFill>
                  <a:latin typeface="Arial" pitchFamily="34" charset="0"/>
                  <a:ea typeface="ＭＳ Ｐゴシック" pitchFamily="34" charset="-128"/>
                </a:defRPr>
              </a:lvl6pPr>
              <a:lvl7pPr marL="2971800" indent="-228600" defTabSz="457200" fontAlgn="base">
                <a:spcBef>
                  <a:spcPct val="0"/>
                </a:spcBef>
                <a:spcAft>
                  <a:spcPct val="0"/>
                </a:spcAft>
                <a:defRPr baseline="-25000">
                  <a:solidFill>
                    <a:schemeClr val="tx1"/>
                  </a:solidFill>
                  <a:latin typeface="Arial" pitchFamily="34" charset="0"/>
                  <a:ea typeface="ＭＳ Ｐゴシック" pitchFamily="34" charset="-128"/>
                </a:defRPr>
              </a:lvl7pPr>
              <a:lvl8pPr marL="3429000" indent="-228600" defTabSz="457200" fontAlgn="base">
                <a:spcBef>
                  <a:spcPct val="0"/>
                </a:spcBef>
                <a:spcAft>
                  <a:spcPct val="0"/>
                </a:spcAft>
                <a:defRPr baseline="-25000">
                  <a:solidFill>
                    <a:schemeClr val="tx1"/>
                  </a:solidFill>
                  <a:latin typeface="Arial" pitchFamily="34" charset="0"/>
                  <a:ea typeface="ＭＳ Ｐゴシック" pitchFamily="34" charset="-128"/>
                </a:defRPr>
              </a:lvl8pPr>
              <a:lvl9pPr marL="3886200" indent="-228600" defTabSz="457200" fontAlgn="base">
                <a:spcBef>
                  <a:spcPct val="0"/>
                </a:spcBef>
                <a:spcAft>
                  <a:spcPct val="0"/>
                </a:spcAft>
                <a:defRPr baseline="-25000">
                  <a:solidFill>
                    <a:schemeClr val="tx1"/>
                  </a:solidFill>
                  <a:latin typeface="Arial" pitchFamily="34" charset="0"/>
                  <a:ea typeface="ＭＳ Ｐゴシック" pitchFamily="34" charset="-128"/>
                </a:defRPr>
              </a:lvl9pPr>
            </a:lstStyle>
            <a:p>
              <a:pPr>
                <a:spcBef>
                  <a:spcPct val="50000"/>
                </a:spcBef>
              </a:pPr>
              <a:endParaRPr lang="en-US" sz="2600" dirty="0"/>
            </a:p>
          </p:txBody>
        </p:sp>
        <p:sp>
          <p:nvSpPr>
            <p:cNvPr id="29706" name="Text Box 10"/>
            <p:cNvSpPr txBox="1">
              <a:spLocks noChangeArrowheads="1"/>
            </p:cNvSpPr>
            <p:nvPr/>
          </p:nvSpPr>
          <p:spPr bwMode="auto">
            <a:xfrm rot="-5400000">
              <a:off x="4298157" y="4998243"/>
              <a:ext cx="1676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aseline="-25000">
                  <a:solidFill>
                    <a:schemeClr val="tx1"/>
                  </a:solidFill>
                  <a:latin typeface="Arial" pitchFamily="34" charset="0"/>
                  <a:ea typeface="ＭＳ Ｐゴシック" pitchFamily="34" charset="-128"/>
                </a:defRPr>
              </a:lvl1pPr>
              <a:lvl2pPr marL="742950" indent="-285750">
                <a:defRPr baseline="-25000">
                  <a:solidFill>
                    <a:schemeClr val="tx1"/>
                  </a:solidFill>
                  <a:latin typeface="Arial" pitchFamily="34" charset="0"/>
                  <a:ea typeface="ＭＳ Ｐゴシック" pitchFamily="34" charset="-128"/>
                </a:defRPr>
              </a:lvl2pPr>
              <a:lvl3pPr marL="1143000" indent="-228600">
                <a:defRPr baseline="-25000">
                  <a:solidFill>
                    <a:schemeClr val="tx1"/>
                  </a:solidFill>
                  <a:latin typeface="Arial" pitchFamily="34" charset="0"/>
                  <a:ea typeface="ＭＳ Ｐゴシック" pitchFamily="34" charset="-128"/>
                </a:defRPr>
              </a:lvl3pPr>
              <a:lvl4pPr marL="1600200" indent="-228600">
                <a:defRPr baseline="-25000">
                  <a:solidFill>
                    <a:schemeClr val="tx1"/>
                  </a:solidFill>
                  <a:latin typeface="Arial" pitchFamily="34" charset="0"/>
                  <a:ea typeface="ＭＳ Ｐゴシック" pitchFamily="34" charset="-128"/>
                </a:defRPr>
              </a:lvl4pPr>
              <a:lvl5pPr marL="2057400" indent="-228600">
                <a:defRPr baseline="-25000">
                  <a:solidFill>
                    <a:schemeClr val="tx1"/>
                  </a:solidFill>
                  <a:latin typeface="Arial" pitchFamily="34" charset="0"/>
                  <a:ea typeface="ＭＳ Ｐゴシック" pitchFamily="34" charset="-128"/>
                </a:defRPr>
              </a:lvl5pPr>
              <a:lvl6pPr marL="2514600" indent="-228600" defTabSz="457200" fontAlgn="base">
                <a:spcBef>
                  <a:spcPct val="0"/>
                </a:spcBef>
                <a:spcAft>
                  <a:spcPct val="0"/>
                </a:spcAft>
                <a:defRPr baseline="-25000">
                  <a:solidFill>
                    <a:schemeClr val="tx1"/>
                  </a:solidFill>
                  <a:latin typeface="Arial" pitchFamily="34" charset="0"/>
                  <a:ea typeface="ＭＳ Ｐゴシック" pitchFamily="34" charset="-128"/>
                </a:defRPr>
              </a:lvl6pPr>
              <a:lvl7pPr marL="2971800" indent="-228600" defTabSz="457200" fontAlgn="base">
                <a:spcBef>
                  <a:spcPct val="0"/>
                </a:spcBef>
                <a:spcAft>
                  <a:spcPct val="0"/>
                </a:spcAft>
                <a:defRPr baseline="-25000">
                  <a:solidFill>
                    <a:schemeClr val="tx1"/>
                  </a:solidFill>
                  <a:latin typeface="Arial" pitchFamily="34" charset="0"/>
                  <a:ea typeface="ＭＳ Ｐゴシック" pitchFamily="34" charset="-128"/>
                </a:defRPr>
              </a:lvl7pPr>
              <a:lvl8pPr marL="3429000" indent="-228600" defTabSz="457200" fontAlgn="base">
                <a:spcBef>
                  <a:spcPct val="0"/>
                </a:spcBef>
                <a:spcAft>
                  <a:spcPct val="0"/>
                </a:spcAft>
                <a:defRPr baseline="-25000">
                  <a:solidFill>
                    <a:schemeClr val="tx1"/>
                  </a:solidFill>
                  <a:latin typeface="Arial" pitchFamily="34" charset="0"/>
                  <a:ea typeface="ＭＳ Ｐゴシック" pitchFamily="34" charset="-128"/>
                </a:defRPr>
              </a:lvl8pPr>
              <a:lvl9pPr marL="3886200" indent="-228600" defTabSz="457200" fontAlgn="base">
                <a:spcBef>
                  <a:spcPct val="0"/>
                </a:spcBef>
                <a:spcAft>
                  <a:spcPct val="0"/>
                </a:spcAft>
                <a:defRPr baseline="-25000">
                  <a:solidFill>
                    <a:schemeClr val="tx1"/>
                  </a:solidFill>
                  <a:latin typeface="Arial" pitchFamily="34" charset="0"/>
                  <a:ea typeface="ＭＳ Ｐゴシック" pitchFamily="34" charset="-128"/>
                </a:defRPr>
              </a:lvl9pPr>
            </a:lstStyle>
            <a:p>
              <a:pPr algn="ctr">
                <a:spcBef>
                  <a:spcPct val="50000"/>
                </a:spcBef>
              </a:pPr>
              <a:r>
                <a:rPr lang="en-US" b="1" dirty="0"/>
                <a:t>2015</a:t>
              </a:r>
            </a:p>
          </p:txBody>
        </p:sp>
        <p:sp>
          <p:nvSpPr>
            <p:cNvPr id="29707" name="Text Box 12"/>
            <p:cNvSpPr txBox="1">
              <a:spLocks noChangeArrowheads="1"/>
            </p:cNvSpPr>
            <p:nvPr/>
          </p:nvSpPr>
          <p:spPr bwMode="auto">
            <a:xfrm>
              <a:off x="2057400" y="3200400"/>
              <a:ext cx="685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aseline="-25000">
                  <a:solidFill>
                    <a:schemeClr val="tx1"/>
                  </a:solidFill>
                  <a:latin typeface="Arial" pitchFamily="34" charset="0"/>
                  <a:ea typeface="ＭＳ Ｐゴシック" pitchFamily="34" charset="-128"/>
                </a:defRPr>
              </a:lvl1pPr>
              <a:lvl2pPr marL="742950" indent="-285750">
                <a:defRPr baseline="-25000">
                  <a:solidFill>
                    <a:schemeClr val="tx1"/>
                  </a:solidFill>
                  <a:latin typeface="Arial" pitchFamily="34" charset="0"/>
                  <a:ea typeface="ＭＳ Ｐゴシック" pitchFamily="34" charset="-128"/>
                </a:defRPr>
              </a:lvl2pPr>
              <a:lvl3pPr marL="1143000" indent="-228600">
                <a:defRPr baseline="-25000">
                  <a:solidFill>
                    <a:schemeClr val="tx1"/>
                  </a:solidFill>
                  <a:latin typeface="Arial" pitchFamily="34" charset="0"/>
                  <a:ea typeface="ＭＳ Ｐゴシック" pitchFamily="34" charset="-128"/>
                </a:defRPr>
              </a:lvl3pPr>
              <a:lvl4pPr marL="1600200" indent="-228600">
                <a:defRPr baseline="-25000">
                  <a:solidFill>
                    <a:schemeClr val="tx1"/>
                  </a:solidFill>
                  <a:latin typeface="Arial" pitchFamily="34" charset="0"/>
                  <a:ea typeface="ＭＳ Ｐゴシック" pitchFamily="34" charset="-128"/>
                </a:defRPr>
              </a:lvl4pPr>
              <a:lvl5pPr marL="2057400" indent="-228600">
                <a:defRPr baseline="-25000">
                  <a:solidFill>
                    <a:schemeClr val="tx1"/>
                  </a:solidFill>
                  <a:latin typeface="Arial" pitchFamily="34" charset="0"/>
                  <a:ea typeface="ＭＳ Ｐゴシック" pitchFamily="34" charset="-128"/>
                </a:defRPr>
              </a:lvl5pPr>
              <a:lvl6pPr marL="2514600" indent="-228600" defTabSz="457200" fontAlgn="base">
                <a:spcBef>
                  <a:spcPct val="0"/>
                </a:spcBef>
                <a:spcAft>
                  <a:spcPct val="0"/>
                </a:spcAft>
                <a:defRPr baseline="-25000">
                  <a:solidFill>
                    <a:schemeClr val="tx1"/>
                  </a:solidFill>
                  <a:latin typeface="Arial" pitchFamily="34" charset="0"/>
                  <a:ea typeface="ＭＳ Ｐゴシック" pitchFamily="34" charset="-128"/>
                </a:defRPr>
              </a:lvl6pPr>
              <a:lvl7pPr marL="2971800" indent="-228600" defTabSz="457200" fontAlgn="base">
                <a:spcBef>
                  <a:spcPct val="0"/>
                </a:spcBef>
                <a:spcAft>
                  <a:spcPct val="0"/>
                </a:spcAft>
                <a:defRPr baseline="-25000">
                  <a:solidFill>
                    <a:schemeClr val="tx1"/>
                  </a:solidFill>
                  <a:latin typeface="Arial" pitchFamily="34" charset="0"/>
                  <a:ea typeface="ＭＳ Ｐゴシック" pitchFamily="34" charset="-128"/>
                </a:defRPr>
              </a:lvl7pPr>
              <a:lvl8pPr marL="3429000" indent="-228600" defTabSz="457200" fontAlgn="base">
                <a:spcBef>
                  <a:spcPct val="0"/>
                </a:spcBef>
                <a:spcAft>
                  <a:spcPct val="0"/>
                </a:spcAft>
                <a:defRPr baseline="-25000">
                  <a:solidFill>
                    <a:schemeClr val="tx1"/>
                  </a:solidFill>
                  <a:latin typeface="Arial" pitchFamily="34" charset="0"/>
                  <a:ea typeface="ＭＳ Ｐゴシック" pitchFamily="34" charset="-128"/>
                </a:defRPr>
              </a:lvl8pPr>
              <a:lvl9pPr marL="3886200" indent="-228600" defTabSz="457200" fontAlgn="base">
                <a:spcBef>
                  <a:spcPct val="0"/>
                </a:spcBef>
                <a:spcAft>
                  <a:spcPct val="0"/>
                </a:spcAft>
                <a:defRPr baseline="-25000">
                  <a:solidFill>
                    <a:schemeClr val="tx1"/>
                  </a:solidFill>
                  <a:latin typeface="Arial" pitchFamily="34" charset="0"/>
                  <a:ea typeface="ＭＳ Ｐゴシック" pitchFamily="34" charset="-128"/>
                </a:defRPr>
              </a:lvl9pPr>
            </a:lstStyle>
            <a:p>
              <a:pPr algn="ctr">
                <a:spcBef>
                  <a:spcPct val="50000"/>
                </a:spcBef>
              </a:pPr>
              <a:r>
                <a:rPr lang="en-US" b="1" dirty="0"/>
                <a:t>680</a:t>
              </a:r>
            </a:p>
          </p:txBody>
        </p:sp>
        <p:sp>
          <p:nvSpPr>
            <p:cNvPr id="29708" name="Text Box 13"/>
            <p:cNvSpPr txBox="1">
              <a:spLocks noChangeArrowheads="1"/>
            </p:cNvSpPr>
            <p:nvPr/>
          </p:nvSpPr>
          <p:spPr bwMode="auto">
            <a:xfrm>
              <a:off x="4495800" y="3593685"/>
              <a:ext cx="685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aseline="-25000">
                  <a:solidFill>
                    <a:schemeClr val="tx1"/>
                  </a:solidFill>
                  <a:latin typeface="Arial" pitchFamily="34" charset="0"/>
                  <a:ea typeface="ＭＳ Ｐゴシック" pitchFamily="34" charset="-128"/>
                </a:defRPr>
              </a:lvl1pPr>
              <a:lvl2pPr marL="742950" indent="-285750">
                <a:defRPr baseline="-25000">
                  <a:solidFill>
                    <a:schemeClr val="tx1"/>
                  </a:solidFill>
                  <a:latin typeface="Arial" pitchFamily="34" charset="0"/>
                  <a:ea typeface="ＭＳ Ｐゴシック" pitchFamily="34" charset="-128"/>
                </a:defRPr>
              </a:lvl2pPr>
              <a:lvl3pPr marL="1143000" indent="-228600">
                <a:defRPr baseline="-25000">
                  <a:solidFill>
                    <a:schemeClr val="tx1"/>
                  </a:solidFill>
                  <a:latin typeface="Arial" pitchFamily="34" charset="0"/>
                  <a:ea typeface="ＭＳ Ｐゴシック" pitchFamily="34" charset="-128"/>
                </a:defRPr>
              </a:lvl3pPr>
              <a:lvl4pPr marL="1600200" indent="-228600">
                <a:defRPr baseline="-25000">
                  <a:solidFill>
                    <a:schemeClr val="tx1"/>
                  </a:solidFill>
                  <a:latin typeface="Arial" pitchFamily="34" charset="0"/>
                  <a:ea typeface="ＭＳ Ｐゴシック" pitchFamily="34" charset="-128"/>
                </a:defRPr>
              </a:lvl4pPr>
              <a:lvl5pPr marL="2057400" indent="-228600">
                <a:defRPr baseline="-25000">
                  <a:solidFill>
                    <a:schemeClr val="tx1"/>
                  </a:solidFill>
                  <a:latin typeface="Arial" pitchFamily="34" charset="0"/>
                  <a:ea typeface="ＭＳ Ｐゴシック" pitchFamily="34" charset="-128"/>
                </a:defRPr>
              </a:lvl5pPr>
              <a:lvl6pPr marL="2514600" indent="-228600" defTabSz="457200" fontAlgn="base">
                <a:spcBef>
                  <a:spcPct val="0"/>
                </a:spcBef>
                <a:spcAft>
                  <a:spcPct val="0"/>
                </a:spcAft>
                <a:defRPr baseline="-25000">
                  <a:solidFill>
                    <a:schemeClr val="tx1"/>
                  </a:solidFill>
                  <a:latin typeface="Arial" pitchFamily="34" charset="0"/>
                  <a:ea typeface="ＭＳ Ｐゴシック" pitchFamily="34" charset="-128"/>
                </a:defRPr>
              </a:lvl6pPr>
              <a:lvl7pPr marL="2971800" indent="-228600" defTabSz="457200" fontAlgn="base">
                <a:spcBef>
                  <a:spcPct val="0"/>
                </a:spcBef>
                <a:spcAft>
                  <a:spcPct val="0"/>
                </a:spcAft>
                <a:defRPr baseline="-25000">
                  <a:solidFill>
                    <a:schemeClr val="tx1"/>
                  </a:solidFill>
                  <a:latin typeface="Arial" pitchFamily="34" charset="0"/>
                  <a:ea typeface="ＭＳ Ｐゴシック" pitchFamily="34" charset="-128"/>
                </a:defRPr>
              </a:lvl7pPr>
              <a:lvl8pPr marL="3429000" indent="-228600" defTabSz="457200" fontAlgn="base">
                <a:spcBef>
                  <a:spcPct val="0"/>
                </a:spcBef>
                <a:spcAft>
                  <a:spcPct val="0"/>
                </a:spcAft>
                <a:defRPr baseline="-25000">
                  <a:solidFill>
                    <a:schemeClr val="tx1"/>
                  </a:solidFill>
                  <a:latin typeface="Arial" pitchFamily="34" charset="0"/>
                  <a:ea typeface="ＭＳ Ｐゴシック" pitchFamily="34" charset="-128"/>
                </a:defRPr>
              </a:lvl8pPr>
              <a:lvl9pPr marL="3886200" indent="-228600" defTabSz="457200" fontAlgn="base">
                <a:spcBef>
                  <a:spcPct val="0"/>
                </a:spcBef>
                <a:spcAft>
                  <a:spcPct val="0"/>
                </a:spcAft>
                <a:defRPr baseline="-25000">
                  <a:solidFill>
                    <a:schemeClr val="tx1"/>
                  </a:solidFill>
                  <a:latin typeface="Arial" pitchFamily="34" charset="0"/>
                  <a:ea typeface="ＭＳ Ｐゴシック" pitchFamily="34" charset="-128"/>
                </a:defRPr>
              </a:lvl9pPr>
            </a:lstStyle>
            <a:p>
              <a:pPr algn="ctr">
                <a:spcBef>
                  <a:spcPct val="50000"/>
                </a:spcBef>
              </a:pPr>
              <a:r>
                <a:rPr lang="en-US" b="1" dirty="0"/>
                <a:t>670</a:t>
              </a:r>
            </a:p>
          </p:txBody>
        </p:sp>
        <p:sp>
          <p:nvSpPr>
            <p:cNvPr id="29709" name="Text Box 25"/>
            <p:cNvSpPr txBox="1">
              <a:spLocks noChangeArrowheads="1"/>
            </p:cNvSpPr>
            <p:nvPr/>
          </p:nvSpPr>
          <p:spPr bwMode="auto">
            <a:xfrm>
              <a:off x="3276600" y="4262782"/>
              <a:ext cx="914400" cy="535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aseline="-25000">
                  <a:solidFill>
                    <a:schemeClr val="tx1"/>
                  </a:solidFill>
                  <a:latin typeface="Arial" pitchFamily="34" charset="0"/>
                  <a:ea typeface="ＭＳ Ｐゴシック" pitchFamily="34" charset="-128"/>
                </a:defRPr>
              </a:lvl1pPr>
              <a:lvl2pPr marL="742950" indent="-285750">
                <a:defRPr baseline="-25000">
                  <a:solidFill>
                    <a:schemeClr val="tx1"/>
                  </a:solidFill>
                  <a:latin typeface="Arial" pitchFamily="34" charset="0"/>
                  <a:ea typeface="ＭＳ Ｐゴシック" pitchFamily="34" charset="-128"/>
                </a:defRPr>
              </a:lvl2pPr>
              <a:lvl3pPr marL="1143000" indent="-228600">
                <a:defRPr baseline="-25000">
                  <a:solidFill>
                    <a:schemeClr val="tx1"/>
                  </a:solidFill>
                  <a:latin typeface="Arial" pitchFamily="34" charset="0"/>
                  <a:ea typeface="ＭＳ Ｐゴシック" pitchFamily="34" charset="-128"/>
                </a:defRPr>
              </a:lvl3pPr>
              <a:lvl4pPr marL="1600200" indent="-228600">
                <a:defRPr baseline="-25000">
                  <a:solidFill>
                    <a:schemeClr val="tx1"/>
                  </a:solidFill>
                  <a:latin typeface="Arial" pitchFamily="34" charset="0"/>
                  <a:ea typeface="ＭＳ Ｐゴシック" pitchFamily="34" charset="-128"/>
                </a:defRPr>
              </a:lvl4pPr>
              <a:lvl5pPr marL="2057400" indent="-228600">
                <a:defRPr baseline="-25000">
                  <a:solidFill>
                    <a:schemeClr val="tx1"/>
                  </a:solidFill>
                  <a:latin typeface="Arial" pitchFamily="34" charset="0"/>
                  <a:ea typeface="ＭＳ Ｐゴシック" pitchFamily="34" charset="-128"/>
                </a:defRPr>
              </a:lvl5pPr>
              <a:lvl6pPr marL="2514600" indent="-228600" defTabSz="457200" fontAlgn="base">
                <a:spcBef>
                  <a:spcPct val="0"/>
                </a:spcBef>
                <a:spcAft>
                  <a:spcPct val="0"/>
                </a:spcAft>
                <a:defRPr baseline="-25000">
                  <a:solidFill>
                    <a:schemeClr val="tx1"/>
                  </a:solidFill>
                  <a:latin typeface="Arial" pitchFamily="34" charset="0"/>
                  <a:ea typeface="ＭＳ Ｐゴシック" pitchFamily="34" charset="-128"/>
                </a:defRPr>
              </a:lvl6pPr>
              <a:lvl7pPr marL="2971800" indent="-228600" defTabSz="457200" fontAlgn="base">
                <a:spcBef>
                  <a:spcPct val="0"/>
                </a:spcBef>
                <a:spcAft>
                  <a:spcPct val="0"/>
                </a:spcAft>
                <a:defRPr baseline="-25000">
                  <a:solidFill>
                    <a:schemeClr val="tx1"/>
                  </a:solidFill>
                  <a:latin typeface="Arial" pitchFamily="34" charset="0"/>
                  <a:ea typeface="ＭＳ Ｐゴシック" pitchFamily="34" charset="-128"/>
                </a:defRPr>
              </a:lvl7pPr>
              <a:lvl8pPr marL="3429000" indent="-228600" defTabSz="457200" fontAlgn="base">
                <a:spcBef>
                  <a:spcPct val="0"/>
                </a:spcBef>
                <a:spcAft>
                  <a:spcPct val="0"/>
                </a:spcAft>
                <a:defRPr baseline="-25000">
                  <a:solidFill>
                    <a:schemeClr val="tx1"/>
                  </a:solidFill>
                  <a:latin typeface="Arial" pitchFamily="34" charset="0"/>
                  <a:ea typeface="ＭＳ Ｐゴシック" pitchFamily="34" charset="-128"/>
                </a:defRPr>
              </a:lvl8pPr>
              <a:lvl9pPr marL="3886200" indent="-228600" defTabSz="457200" fontAlgn="base">
                <a:spcBef>
                  <a:spcPct val="0"/>
                </a:spcBef>
                <a:spcAft>
                  <a:spcPct val="0"/>
                </a:spcAft>
                <a:defRPr baseline="-25000">
                  <a:solidFill>
                    <a:schemeClr val="tx1"/>
                  </a:solidFill>
                  <a:latin typeface="Arial" pitchFamily="34" charset="0"/>
                  <a:ea typeface="ＭＳ Ｐゴシック" pitchFamily="34" charset="-128"/>
                </a:defRPr>
              </a:lvl9pPr>
            </a:lstStyle>
            <a:p>
              <a:pPr algn="ctr">
                <a:spcBef>
                  <a:spcPct val="50000"/>
                </a:spcBef>
              </a:pPr>
              <a:endParaRPr lang="en-US" b="1" dirty="0"/>
            </a:p>
            <a:p>
              <a:pPr algn="ctr">
                <a:spcBef>
                  <a:spcPct val="50000"/>
                </a:spcBef>
              </a:pPr>
              <a:r>
                <a:rPr lang="en-US" b="1" dirty="0"/>
                <a:t>645</a:t>
              </a:r>
            </a:p>
          </p:txBody>
        </p:sp>
        <p:sp>
          <p:nvSpPr>
            <p:cNvPr id="29710" name="Oval 32"/>
            <p:cNvSpPr>
              <a:spLocks noChangeArrowheads="1"/>
            </p:cNvSpPr>
            <p:nvPr/>
          </p:nvSpPr>
          <p:spPr bwMode="auto">
            <a:xfrm>
              <a:off x="3200400" y="2819400"/>
              <a:ext cx="990600" cy="1066800"/>
            </a:xfrm>
            <a:prstGeom prst="ellipse">
              <a:avLst/>
            </a:prstGeom>
            <a:solidFill>
              <a:srgbClr val="99CCFF"/>
            </a:solidFill>
            <a:ln w="9525">
              <a:solidFill>
                <a:schemeClr val="tx1"/>
              </a:solidFill>
              <a:round/>
              <a:headEnd/>
              <a:tailEnd/>
            </a:ln>
          </p:spPr>
          <p:txBody>
            <a:bodyPr wrap="none" anchor="ctr"/>
            <a:lstStyle/>
            <a:p>
              <a:endParaRPr lang="en-US" sz="1400" b="1" dirty="0"/>
            </a:p>
            <a:p>
              <a:endParaRPr lang="en-US" sz="1200" b="1" dirty="0"/>
            </a:p>
            <a:p>
              <a:r>
                <a:rPr lang="en-US" b="1" dirty="0"/>
                <a:t>Growth</a:t>
              </a:r>
            </a:p>
            <a:p>
              <a:r>
                <a:rPr lang="en-US" b="1" dirty="0"/>
                <a:t> +25</a:t>
              </a:r>
            </a:p>
            <a:p>
              <a:endParaRPr lang="en-US" dirty="0"/>
            </a:p>
          </p:txBody>
        </p:sp>
        <p:sp>
          <p:nvSpPr>
            <p:cNvPr id="29711" name="Oval 32"/>
            <p:cNvSpPr>
              <a:spLocks noChangeArrowheads="1"/>
            </p:cNvSpPr>
            <p:nvPr/>
          </p:nvSpPr>
          <p:spPr bwMode="auto">
            <a:xfrm>
              <a:off x="381000" y="3124200"/>
              <a:ext cx="914400" cy="914400"/>
            </a:xfrm>
            <a:prstGeom prst="ellipse">
              <a:avLst/>
            </a:prstGeom>
            <a:solidFill>
              <a:srgbClr val="99CCFF"/>
            </a:solidFill>
            <a:ln w="9525">
              <a:solidFill>
                <a:schemeClr val="tx1"/>
              </a:solidFill>
              <a:round/>
              <a:headEnd/>
              <a:tailEnd/>
            </a:ln>
          </p:spPr>
          <p:txBody>
            <a:bodyPr wrap="none" anchor="ctr"/>
            <a:lstStyle/>
            <a:p>
              <a:endParaRPr lang="en-US" sz="1200" b="1" dirty="0"/>
            </a:p>
            <a:p>
              <a:r>
                <a:rPr lang="en-US" b="1" dirty="0"/>
                <a:t>Growth </a:t>
              </a:r>
            </a:p>
            <a:p>
              <a:r>
                <a:rPr lang="en-US" b="1" dirty="0"/>
                <a:t>+20</a:t>
              </a:r>
            </a:p>
            <a:p>
              <a:endParaRPr lang="en-US" sz="1200" dirty="0"/>
            </a:p>
          </p:txBody>
        </p:sp>
        <p:sp>
          <p:nvSpPr>
            <p:cNvPr id="29712" name="Text Box 13"/>
            <p:cNvSpPr txBox="1">
              <a:spLocks noChangeArrowheads="1"/>
            </p:cNvSpPr>
            <p:nvPr/>
          </p:nvSpPr>
          <p:spPr bwMode="auto">
            <a:xfrm>
              <a:off x="838200" y="4173733"/>
              <a:ext cx="685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aseline="-25000">
                  <a:solidFill>
                    <a:schemeClr val="tx1"/>
                  </a:solidFill>
                  <a:latin typeface="Arial" pitchFamily="34" charset="0"/>
                  <a:ea typeface="ＭＳ Ｐゴシック" pitchFamily="34" charset="-128"/>
                </a:defRPr>
              </a:lvl1pPr>
              <a:lvl2pPr marL="742950" indent="-285750">
                <a:defRPr baseline="-25000">
                  <a:solidFill>
                    <a:schemeClr val="tx1"/>
                  </a:solidFill>
                  <a:latin typeface="Arial" pitchFamily="34" charset="0"/>
                  <a:ea typeface="ＭＳ Ｐゴシック" pitchFamily="34" charset="-128"/>
                </a:defRPr>
              </a:lvl2pPr>
              <a:lvl3pPr marL="1143000" indent="-228600">
                <a:defRPr baseline="-25000">
                  <a:solidFill>
                    <a:schemeClr val="tx1"/>
                  </a:solidFill>
                  <a:latin typeface="Arial" pitchFamily="34" charset="0"/>
                  <a:ea typeface="ＭＳ Ｐゴシック" pitchFamily="34" charset="-128"/>
                </a:defRPr>
              </a:lvl3pPr>
              <a:lvl4pPr marL="1600200" indent="-228600">
                <a:defRPr baseline="-25000">
                  <a:solidFill>
                    <a:schemeClr val="tx1"/>
                  </a:solidFill>
                  <a:latin typeface="Arial" pitchFamily="34" charset="0"/>
                  <a:ea typeface="ＭＳ Ｐゴシック" pitchFamily="34" charset="-128"/>
                </a:defRPr>
              </a:lvl4pPr>
              <a:lvl5pPr marL="2057400" indent="-228600">
                <a:defRPr baseline="-25000">
                  <a:solidFill>
                    <a:schemeClr val="tx1"/>
                  </a:solidFill>
                  <a:latin typeface="Arial" pitchFamily="34" charset="0"/>
                  <a:ea typeface="ＭＳ Ｐゴシック" pitchFamily="34" charset="-128"/>
                </a:defRPr>
              </a:lvl5pPr>
              <a:lvl6pPr marL="2514600" indent="-228600" defTabSz="457200" fontAlgn="base">
                <a:spcBef>
                  <a:spcPct val="0"/>
                </a:spcBef>
                <a:spcAft>
                  <a:spcPct val="0"/>
                </a:spcAft>
                <a:defRPr baseline="-25000">
                  <a:solidFill>
                    <a:schemeClr val="tx1"/>
                  </a:solidFill>
                  <a:latin typeface="Arial" pitchFamily="34" charset="0"/>
                  <a:ea typeface="ＭＳ Ｐゴシック" pitchFamily="34" charset="-128"/>
                </a:defRPr>
              </a:lvl6pPr>
              <a:lvl7pPr marL="2971800" indent="-228600" defTabSz="457200" fontAlgn="base">
                <a:spcBef>
                  <a:spcPct val="0"/>
                </a:spcBef>
                <a:spcAft>
                  <a:spcPct val="0"/>
                </a:spcAft>
                <a:defRPr baseline="-25000">
                  <a:solidFill>
                    <a:schemeClr val="tx1"/>
                  </a:solidFill>
                  <a:latin typeface="Arial" pitchFamily="34" charset="0"/>
                  <a:ea typeface="ＭＳ Ｐゴシック" pitchFamily="34" charset="-128"/>
                </a:defRPr>
              </a:lvl7pPr>
              <a:lvl8pPr marL="3429000" indent="-228600" defTabSz="457200" fontAlgn="base">
                <a:spcBef>
                  <a:spcPct val="0"/>
                </a:spcBef>
                <a:spcAft>
                  <a:spcPct val="0"/>
                </a:spcAft>
                <a:defRPr baseline="-25000">
                  <a:solidFill>
                    <a:schemeClr val="tx1"/>
                  </a:solidFill>
                  <a:latin typeface="Arial" pitchFamily="34" charset="0"/>
                  <a:ea typeface="ＭＳ Ｐゴシック" pitchFamily="34" charset="-128"/>
                </a:defRPr>
              </a:lvl8pPr>
              <a:lvl9pPr marL="3886200" indent="-228600" defTabSz="457200" fontAlgn="base">
                <a:spcBef>
                  <a:spcPct val="0"/>
                </a:spcBef>
                <a:spcAft>
                  <a:spcPct val="0"/>
                </a:spcAft>
                <a:defRPr baseline="-25000">
                  <a:solidFill>
                    <a:schemeClr val="tx1"/>
                  </a:solidFill>
                  <a:latin typeface="Arial" pitchFamily="34" charset="0"/>
                  <a:ea typeface="ＭＳ Ｐゴシック" pitchFamily="34" charset="-128"/>
                </a:defRPr>
              </a:lvl9pPr>
            </a:lstStyle>
            <a:p>
              <a:pPr algn="ctr">
                <a:spcBef>
                  <a:spcPct val="50000"/>
                </a:spcBef>
              </a:pPr>
              <a:r>
                <a:rPr lang="en-US" b="1" dirty="0"/>
                <a:t>660</a:t>
              </a:r>
            </a:p>
          </p:txBody>
        </p:sp>
        <p:sp>
          <p:nvSpPr>
            <p:cNvPr id="29713" name="Rectangle 7"/>
            <p:cNvSpPr>
              <a:spLocks noChangeArrowheads="1"/>
            </p:cNvSpPr>
            <p:nvPr/>
          </p:nvSpPr>
          <p:spPr bwMode="auto">
            <a:xfrm>
              <a:off x="4267200" y="4038600"/>
              <a:ext cx="1143000" cy="1828800"/>
            </a:xfrm>
            <a:prstGeom prst="rect">
              <a:avLst/>
            </a:prstGeom>
            <a:solidFill>
              <a:srgbClr val="00FFFF"/>
            </a:solidFill>
            <a:ln w="9525">
              <a:solidFill>
                <a:schemeClr val="tx1"/>
              </a:solidFill>
              <a:miter lim="800000"/>
              <a:headEnd/>
              <a:tailEnd/>
            </a:ln>
          </p:spPr>
          <p:txBody>
            <a:bodyPr wrap="none" anchor="ctr"/>
            <a:lstStyle/>
            <a:p>
              <a:endParaRPr lang="en-US" dirty="0"/>
            </a:p>
          </p:txBody>
        </p:sp>
        <p:sp>
          <p:nvSpPr>
            <p:cNvPr id="29714" name="Text Box 11"/>
            <p:cNvSpPr txBox="1">
              <a:spLocks noChangeArrowheads="1"/>
            </p:cNvSpPr>
            <p:nvPr/>
          </p:nvSpPr>
          <p:spPr bwMode="auto">
            <a:xfrm>
              <a:off x="1809750" y="5943600"/>
              <a:ext cx="12192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aseline="-25000">
                  <a:solidFill>
                    <a:schemeClr val="tx1"/>
                  </a:solidFill>
                  <a:latin typeface="Arial" pitchFamily="34" charset="0"/>
                  <a:ea typeface="ＭＳ Ｐゴシック" pitchFamily="34" charset="-128"/>
                </a:defRPr>
              </a:lvl1pPr>
              <a:lvl2pPr marL="742950" indent="-285750">
                <a:defRPr baseline="-25000">
                  <a:solidFill>
                    <a:schemeClr val="tx1"/>
                  </a:solidFill>
                  <a:latin typeface="Arial" pitchFamily="34" charset="0"/>
                  <a:ea typeface="ＭＳ Ｐゴシック" pitchFamily="34" charset="-128"/>
                </a:defRPr>
              </a:lvl2pPr>
              <a:lvl3pPr marL="1143000" indent="-228600">
                <a:defRPr baseline="-25000">
                  <a:solidFill>
                    <a:schemeClr val="tx1"/>
                  </a:solidFill>
                  <a:latin typeface="Arial" pitchFamily="34" charset="0"/>
                  <a:ea typeface="ＭＳ Ｐゴシック" pitchFamily="34" charset="-128"/>
                </a:defRPr>
              </a:lvl3pPr>
              <a:lvl4pPr marL="1600200" indent="-228600">
                <a:defRPr baseline="-25000">
                  <a:solidFill>
                    <a:schemeClr val="tx1"/>
                  </a:solidFill>
                  <a:latin typeface="Arial" pitchFamily="34" charset="0"/>
                  <a:ea typeface="ＭＳ Ｐゴシック" pitchFamily="34" charset="-128"/>
                </a:defRPr>
              </a:lvl4pPr>
              <a:lvl5pPr marL="2057400" indent="-228600">
                <a:defRPr baseline="-25000">
                  <a:solidFill>
                    <a:schemeClr val="tx1"/>
                  </a:solidFill>
                  <a:latin typeface="Arial" pitchFamily="34" charset="0"/>
                  <a:ea typeface="ＭＳ Ｐゴシック" pitchFamily="34" charset="-128"/>
                </a:defRPr>
              </a:lvl5pPr>
              <a:lvl6pPr marL="2514600" indent="-228600" defTabSz="457200" fontAlgn="base">
                <a:spcBef>
                  <a:spcPct val="0"/>
                </a:spcBef>
                <a:spcAft>
                  <a:spcPct val="0"/>
                </a:spcAft>
                <a:defRPr baseline="-25000">
                  <a:solidFill>
                    <a:schemeClr val="tx1"/>
                  </a:solidFill>
                  <a:latin typeface="Arial" pitchFamily="34" charset="0"/>
                  <a:ea typeface="ＭＳ Ｐゴシック" pitchFamily="34" charset="-128"/>
                </a:defRPr>
              </a:lvl6pPr>
              <a:lvl7pPr marL="2971800" indent="-228600" defTabSz="457200" fontAlgn="base">
                <a:spcBef>
                  <a:spcPct val="0"/>
                </a:spcBef>
                <a:spcAft>
                  <a:spcPct val="0"/>
                </a:spcAft>
                <a:defRPr baseline="-25000">
                  <a:solidFill>
                    <a:schemeClr val="tx1"/>
                  </a:solidFill>
                  <a:latin typeface="Arial" pitchFamily="34" charset="0"/>
                  <a:ea typeface="ＭＳ Ｐゴシック" pitchFamily="34" charset="-128"/>
                </a:defRPr>
              </a:lvl7pPr>
              <a:lvl8pPr marL="3429000" indent="-228600" defTabSz="457200" fontAlgn="base">
                <a:spcBef>
                  <a:spcPct val="0"/>
                </a:spcBef>
                <a:spcAft>
                  <a:spcPct val="0"/>
                </a:spcAft>
                <a:defRPr baseline="-25000">
                  <a:solidFill>
                    <a:schemeClr val="tx1"/>
                  </a:solidFill>
                  <a:latin typeface="Arial" pitchFamily="34" charset="0"/>
                  <a:ea typeface="ＭＳ Ｐゴシック" pitchFamily="34" charset="-128"/>
                </a:defRPr>
              </a:lvl8pPr>
              <a:lvl9pPr marL="3886200" indent="-228600" defTabSz="457200" fontAlgn="base">
                <a:spcBef>
                  <a:spcPct val="0"/>
                </a:spcBef>
                <a:spcAft>
                  <a:spcPct val="0"/>
                </a:spcAft>
                <a:defRPr baseline="-25000">
                  <a:solidFill>
                    <a:schemeClr val="tx1"/>
                  </a:solidFill>
                  <a:latin typeface="Arial" pitchFamily="34" charset="0"/>
                  <a:ea typeface="ＭＳ Ｐゴシック" pitchFamily="34" charset="-128"/>
                </a:defRPr>
              </a:lvl9pPr>
            </a:lstStyle>
            <a:p>
              <a:pPr>
                <a:spcBef>
                  <a:spcPct val="50000"/>
                </a:spcBef>
              </a:pPr>
              <a:r>
                <a:rPr lang="en-US" sz="1600" b="1" dirty="0"/>
                <a:t>Teacher A</a:t>
              </a:r>
            </a:p>
          </p:txBody>
        </p:sp>
        <p:sp>
          <p:nvSpPr>
            <p:cNvPr id="29715" name="Text Box 12"/>
            <p:cNvSpPr txBox="1">
              <a:spLocks noChangeArrowheads="1"/>
            </p:cNvSpPr>
            <p:nvPr/>
          </p:nvSpPr>
          <p:spPr bwMode="auto">
            <a:xfrm>
              <a:off x="4267200" y="5943600"/>
              <a:ext cx="12192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aseline="-25000">
                  <a:solidFill>
                    <a:schemeClr val="tx1"/>
                  </a:solidFill>
                  <a:latin typeface="Arial" pitchFamily="34" charset="0"/>
                  <a:ea typeface="ＭＳ Ｐゴシック" pitchFamily="34" charset="-128"/>
                </a:defRPr>
              </a:lvl1pPr>
              <a:lvl2pPr marL="742950" indent="-285750">
                <a:defRPr baseline="-25000">
                  <a:solidFill>
                    <a:schemeClr val="tx1"/>
                  </a:solidFill>
                  <a:latin typeface="Arial" pitchFamily="34" charset="0"/>
                  <a:ea typeface="ＭＳ Ｐゴシック" pitchFamily="34" charset="-128"/>
                </a:defRPr>
              </a:lvl2pPr>
              <a:lvl3pPr marL="1143000" indent="-228600">
                <a:defRPr baseline="-25000">
                  <a:solidFill>
                    <a:schemeClr val="tx1"/>
                  </a:solidFill>
                  <a:latin typeface="Arial" pitchFamily="34" charset="0"/>
                  <a:ea typeface="ＭＳ Ｐゴシック" pitchFamily="34" charset="-128"/>
                </a:defRPr>
              </a:lvl3pPr>
              <a:lvl4pPr marL="1600200" indent="-228600">
                <a:defRPr baseline="-25000">
                  <a:solidFill>
                    <a:schemeClr val="tx1"/>
                  </a:solidFill>
                  <a:latin typeface="Arial" pitchFamily="34" charset="0"/>
                  <a:ea typeface="ＭＳ Ｐゴシック" pitchFamily="34" charset="-128"/>
                </a:defRPr>
              </a:lvl4pPr>
              <a:lvl5pPr marL="2057400" indent="-228600">
                <a:defRPr baseline="-25000">
                  <a:solidFill>
                    <a:schemeClr val="tx1"/>
                  </a:solidFill>
                  <a:latin typeface="Arial" pitchFamily="34" charset="0"/>
                  <a:ea typeface="ＭＳ Ｐゴシック" pitchFamily="34" charset="-128"/>
                </a:defRPr>
              </a:lvl5pPr>
              <a:lvl6pPr marL="2514600" indent="-228600" defTabSz="457200" fontAlgn="base">
                <a:spcBef>
                  <a:spcPct val="0"/>
                </a:spcBef>
                <a:spcAft>
                  <a:spcPct val="0"/>
                </a:spcAft>
                <a:defRPr baseline="-25000">
                  <a:solidFill>
                    <a:schemeClr val="tx1"/>
                  </a:solidFill>
                  <a:latin typeface="Arial" pitchFamily="34" charset="0"/>
                  <a:ea typeface="ＭＳ Ｐゴシック" pitchFamily="34" charset="-128"/>
                </a:defRPr>
              </a:lvl6pPr>
              <a:lvl7pPr marL="2971800" indent="-228600" defTabSz="457200" fontAlgn="base">
                <a:spcBef>
                  <a:spcPct val="0"/>
                </a:spcBef>
                <a:spcAft>
                  <a:spcPct val="0"/>
                </a:spcAft>
                <a:defRPr baseline="-25000">
                  <a:solidFill>
                    <a:schemeClr val="tx1"/>
                  </a:solidFill>
                  <a:latin typeface="Arial" pitchFamily="34" charset="0"/>
                  <a:ea typeface="ＭＳ Ｐゴシック" pitchFamily="34" charset="-128"/>
                </a:defRPr>
              </a:lvl7pPr>
              <a:lvl8pPr marL="3429000" indent="-228600" defTabSz="457200" fontAlgn="base">
                <a:spcBef>
                  <a:spcPct val="0"/>
                </a:spcBef>
                <a:spcAft>
                  <a:spcPct val="0"/>
                </a:spcAft>
                <a:defRPr baseline="-25000">
                  <a:solidFill>
                    <a:schemeClr val="tx1"/>
                  </a:solidFill>
                  <a:latin typeface="Arial" pitchFamily="34" charset="0"/>
                  <a:ea typeface="ＭＳ Ｐゴシック" pitchFamily="34" charset="-128"/>
                </a:defRPr>
              </a:lvl8pPr>
              <a:lvl9pPr marL="3886200" indent="-228600" defTabSz="457200" fontAlgn="base">
                <a:spcBef>
                  <a:spcPct val="0"/>
                </a:spcBef>
                <a:spcAft>
                  <a:spcPct val="0"/>
                </a:spcAft>
                <a:defRPr baseline="-25000">
                  <a:solidFill>
                    <a:schemeClr val="tx1"/>
                  </a:solidFill>
                  <a:latin typeface="Arial" pitchFamily="34" charset="0"/>
                  <a:ea typeface="ＭＳ Ｐゴシック" pitchFamily="34" charset="-128"/>
                </a:defRPr>
              </a:lvl9pPr>
            </a:lstStyle>
            <a:p>
              <a:pPr>
                <a:spcBef>
                  <a:spcPct val="50000"/>
                </a:spcBef>
              </a:pPr>
              <a:r>
                <a:rPr lang="en-US" sz="1600" b="1" dirty="0"/>
                <a:t>Teacher B</a:t>
              </a:r>
            </a:p>
          </p:txBody>
        </p:sp>
        <p:sp>
          <p:nvSpPr>
            <p:cNvPr id="29716" name="Rectangle 15"/>
            <p:cNvSpPr>
              <a:spLocks noChangeArrowheads="1"/>
            </p:cNvSpPr>
            <p:nvPr/>
          </p:nvSpPr>
          <p:spPr bwMode="auto">
            <a:xfrm>
              <a:off x="304800" y="5867400"/>
              <a:ext cx="5410200" cy="76200"/>
            </a:xfrm>
            <a:prstGeom prst="rect">
              <a:avLst/>
            </a:prstGeom>
            <a:solidFill>
              <a:schemeClr val="tx1"/>
            </a:solidFill>
            <a:ln w="9525">
              <a:solidFill>
                <a:schemeClr val="tx1"/>
              </a:solidFill>
              <a:miter lim="800000"/>
              <a:headEnd/>
              <a:tailEnd/>
            </a:ln>
          </p:spPr>
          <p:txBody>
            <a:bodyPr wrap="none" anchor="ctr"/>
            <a:lstStyle/>
            <a:p>
              <a:endParaRPr lang="en-US" dirty="0"/>
            </a:p>
          </p:txBody>
        </p:sp>
        <p:sp>
          <p:nvSpPr>
            <p:cNvPr id="29717" name="Rectangle 6"/>
            <p:cNvSpPr>
              <a:spLocks noChangeArrowheads="1"/>
            </p:cNvSpPr>
            <p:nvPr/>
          </p:nvSpPr>
          <p:spPr bwMode="auto">
            <a:xfrm>
              <a:off x="3124200" y="4876800"/>
              <a:ext cx="1143000" cy="990600"/>
            </a:xfrm>
            <a:prstGeom prst="rect">
              <a:avLst/>
            </a:prstGeom>
            <a:solidFill>
              <a:srgbClr val="3366FF"/>
            </a:solidFill>
            <a:ln w="9525">
              <a:solidFill>
                <a:schemeClr val="tx1"/>
              </a:solidFill>
              <a:miter lim="800000"/>
              <a:headEnd/>
              <a:tailEnd/>
            </a:ln>
          </p:spPr>
          <p:txBody>
            <a:bodyPr wrap="none" anchor="ctr"/>
            <a:lstStyle/>
            <a:p>
              <a:endParaRPr lang="en-US" dirty="0"/>
            </a:p>
          </p:txBody>
        </p:sp>
        <p:sp>
          <p:nvSpPr>
            <p:cNvPr id="29718" name="Text Box 20"/>
            <p:cNvSpPr txBox="1">
              <a:spLocks noChangeArrowheads="1"/>
            </p:cNvSpPr>
            <p:nvPr/>
          </p:nvSpPr>
          <p:spPr bwMode="auto">
            <a:xfrm rot="-5400000">
              <a:off x="540544" y="5036344"/>
              <a:ext cx="12954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aseline="-25000">
                  <a:solidFill>
                    <a:schemeClr val="tx1"/>
                  </a:solidFill>
                  <a:latin typeface="Arial" pitchFamily="34" charset="0"/>
                  <a:ea typeface="ＭＳ Ｐゴシック" pitchFamily="34" charset="-128"/>
                </a:defRPr>
              </a:lvl1pPr>
              <a:lvl2pPr marL="742950" indent="-285750">
                <a:defRPr baseline="-25000">
                  <a:solidFill>
                    <a:schemeClr val="tx1"/>
                  </a:solidFill>
                  <a:latin typeface="Arial" pitchFamily="34" charset="0"/>
                  <a:ea typeface="ＭＳ Ｐゴシック" pitchFamily="34" charset="-128"/>
                </a:defRPr>
              </a:lvl2pPr>
              <a:lvl3pPr marL="1143000" indent="-228600">
                <a:defRPr baseline="-25000">
                  <a:solidFill>
                    <a:schemeClr val="tx1"/>
                  </a:solidFill>
                  <a:latin typeface="Arial" pitchFamily="34" charset="0"/>
                  <a:ea typeface="ＭＳ Ｐゴシック" pitchFamily="34" charset="-128"/>
                </a:defRPr>
              </a:lvl3pPr>
              <a:lvl4pPr marL="1600200" indent="-228600">
                <a:defRPr baseline="-25000">
                  <a:solidFill>
                    <a:schemeClr val="tx1"/>
                  </a:solidFill>
                  <a:latin typeface="Arial" pitchFamily="34" charset="0"/>
                  <a:ea typeface="ＭＳ Ｐゴシック" pitchFamily="34" charset="-128"/>
                </a:defRPr>
              </a:lvl4pPr>
              <a:lvl5pPr marL="2057400" indent="-228600">
                <a:defRPr baseline="-25000">
                  <a:solidFill>
                    <a:schemeClr val="tx1"/>
                  </a:solidFill>
                  <a:latin typeface="Arial" pitchFamily="34" charset="0"/>
                  <a:ea typeface="ＭＳ Ｐゴシック" pitchFamily="34" charset="-128"/>
                </a:defRPr>
              </a:lvl5pPr>
              <a:lvl6pPr marL="2514600" indent="-228600" defTabSz="457200" fontAlgn="base">
                <a:spcBef>
                  <a:spcPct val="0"/>
                </a:spcBef>
                <a:spcAft>
                  <a:spcPct val="0"/>
                </a:spcAft>
                <a:defRPr baseline="-25000">
                  <a:solidFill>
                    <a:schemeClr val="tx1"/>
                  </a:solidFill>
                  <a:latin typeface="Arial" pitchFamily="34" charset="0"/>
                  <a:ea typeface="ＭＳ Ｐゴシック" pitchFamily="34" charset="-128"/>
                </a:defRPr>
              </a:lvl6pPr>
              <a:lvl7pPr marL="2971800" indent="-228600" defTabSz="457200" fontAlgn="base">
                <a:spcBef>
                  <a:spcPct val="0"/>
                </a:spcBef>
                <a:spcAft>
                  <a:spcPct val="0"/>
                </a:spcAft>
                <a:defRPr baseline="-25000">
                  <a:solidFill>
                    <a:schemeClr val="tx1"/>
                  </a:solidFill>
                  <a:latin typeface="Arial" pitchFamily="34" charset="0"/>
                  <a:ea typeface="ＭＳ Ｐゴシック" pitchFamily="34" charset="-128"/>
                </a:defRPr>
              </a:lvl7pPr>
              <a:lvl8pPr marL="3429000" indent="-228600" defTabSz="457200" fontAlgn="base">
                <a:spcBef>
                  <a:spcPct val="0"/>
                </a:spcBef>
                <a:spcAft>
                  <a:spcPct val="0"/>
                </a:spcAft>
                <a:defRPr baseline="-25000">
                  <a:solidFill>
                    <a:schemeClr val="tx1"/>
                  </a:solidFill>
                  <a:latin typeface="Arial" pitchFamily="34" charset="0"/>
                  <a:ea typeface="ＭＳ Ｐゴシック" pitchFamily="34" charset="-128"/>
                </a:defRPr>
              </a:lvl8pPr>
              <a:lvl9pPr marL="3886200" indent="-228600" defTabSz="457200" fontAlgn="base">
                <a:spcBef>
                  <a:spcPct val="0"/>
                </a:spcBef>
                <a:spcAft>
                  <a:spcPct val="0"/>
                </a:spcAft>
                <a:defRPr baseline="-25000">
                  <a:solidFill>
                    <a:schemeClr val="tx1"/>
                  </a:solidFill>
                  <a:latin typeface="Arial" pitchFamily="34" charset="0"/>
                  <a:ea typeface="ＭＳ Ｐゴシック" pitchFamily="34" charset="-128"/>
                </a:defRPr>
              </a:lvl9pPr>
            </a:lstStyle>
            <a:p>
              <a:pPr algn="ctr">
                <a:spcBef>
                  <a:spcPct val="50000"/>
                </a:spcBef>
              </a:pPr>
              <a:r>
                <a:rPr lang="en-US" b="1" dirty="0"/>
                <a:t>2014</a:t>
              </a:r>
            </a:p>
          </p:txBody>
        </p:sp>
        <p:sp>
          <p:nvSpPr>
            <p:cNvPr id="29719" name="Text Box 20"/>
            <p:cNvSpPr txBox="1">
              <a:spLocks noChangeArrowheads="1"/>
            </p:cNvSpPr>
            <p:nvPr/>
          </p:nvSpPr>
          <p:spPr bwMode="auto">
            <a:xfrm rot="-5400000">
              <a:off x="3155157" y="5150643"/>
              <a:ext cx="1066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aseline="-25000">
                  <a:solidFill>
                    <a:schemeClr val="tx1"/>
                  </a:solidFill>
                  <a:latin typeface="Arial" pitchFamily="34" charset="0"/>
                  <a:ea typeface="ＭＳ Ｐゴシック" pitchFamily="34" charset="-128"/>
                </a:defRPr>
              </a:lvl1pPr>
              <a:lvl2pPr marL="742950" indent="-285750">
                <a:defRPr baseline="-25000">
                  <a:solidFill>
                    <a:schemeClr val="tx1"/>
                  </a:solidFill>
                  <a:latin typeface="Arial" pitchFamily="34" charset="0"/>
                  <a:ea typeface="ＭＳ Ｐゴシック" pitchFamily="34" charset="-128"/>
                </a:defRPr>
              </a:lvl2pPr>
              <a:lvl3pPr marL="1143000" indent="-228600">
                <a:defRPr baseline="-25000">
                  <a:solidFill>
                    <a:schemeClr val="tx1"/>
                  </a:solidFill>
                  <a:latin typeface="Arial" pitchFamily="34" charset="0"/>
                  <a:ea typeface="ＭＳ Ｐゴシック" pitchFamily="34" charset="-128"/>
                </a:defRPr>
              </a:lvl3pPr>
              <a:lvl4pPr marL="1600200" indent="-228600">
                <a:defRPr baseline="-25000">
                  <a:solidFill>
                    <a:schemeClr val="tx1"/>
                  </a:solidFill>
                  <a:latin typeface="Arial" pitchFamily="34" charset="0"/>
                  <a:ea typeface="ＭＳ Ｐゴシック" pitchFamily="34" charset="-128"/>
                </a:defRPr>
              </a:lvl4pPr>
              <a:lvl5pPr marL="2057400" indent="-228600">
                <a:defRPr baseline="-25000">
                  <a:solidFill>
                    <a:schemeClr val="tx1"/>
                  </a:solidFill>
                  <a:latin typeface="Arial" pitchFamily="34" charset="0"/>
                  <a:ea typeface="ＭＳ Ｐゴシック" pitchFamily="34" charset="-128"/>
                </a:defRPr>
              </a:lvl5pPr>
              <a:lvl6pPr marL="2514600" indent="-228600" defTabSz="457200" fontAlgn="base">
                <a:spcBef>
                  <a:spcPct val="0"/>
                </a:spcBef>
                <a:spcAft>
                  <a:spcPct val="0"/>
                </a:spcAft>
                <a:defRPr baseline="-25000">
                  <a:solidFill>
                    <a:schemeClr val="tx1"/>
                  </a:solidFill>
                  <a:latin typeface="Arial" pitchFamily="34" charset="0"/>
                  <a:ea typeface="ＭＳ Ｐゴシック" pitchFamily="34" charset="-128"/>
                </a:defRPr>
              </a:lvl6pPr>
              <a:lvl7pPr marL="2971800" indent="-228600" defTabSz="457200" fontAlgn="base">
                <a:spcBef>
                  <a:spcPct val="0"/>
                </a:spcBef>
                <a:spcAft>
                  <a:spcPct val="0"/>
                </a:spcAft>
                <a:defRPr baseline="-25000">
                  <a:solidFill>
                    <a:schemeClr val="tx1"/>
                  </a:solidFill>
                  <a:latin typeface="Arial" pitchFamily="34" charset="0"/>
                  <a:ea typeface="ＭＳ Ｐゴシック" pitchFamily="34" charset="-128"/>
                </a:defRPr>
              </a:lvl7pPr>
              <a:lvl8pPr marL="3429000" indent="-228600" defTabSz="457200" fontAlgn="base">
                <a:spcBef>
                  <a:spcPct val="0"/>
                </a:spcBef>
                <a:spcAft>
                  <a:spcPct val="0"/>
                </a:spcAft>
                <a:defRPr baseline="-25000">
                  <a:solidFill>
                    <a:schemeClr val="tx1"/>
                  </a:solidFill>
                  <a:latin typeface="Arial" pitchFamily="34" charset="0"/>
                  <a:ea typeface="ＭＳ Ｐゴシック" pitchFamily="34" charset="-128"/>
                </a:defRPr>
              </a:lvl8pPr>
              <a:lvl9pPr marL="3886200" indent="-228600" defTabSz="457200" fontAlgn="base">
                <a:spcBef>
                  <a:spcPct val="0"/>
                </a:spcBef>
                <a:spcAft>
                  <a:spcPct val="0"/>
                </a:spcAft>
                <a:defRPr baseline="-25000">
                  <a:solidFill>
                    <a:schemeClr val="tx1"/>
                  </a:solidFill>
                  <a:latin typeface="Arial" pitchFamily="34" charset="0"/>
                  <a:ea typeface="ＭＳ Ｐゴシック" pitchFamily="34" charset="-128"/>
                </a:defRPr>
              </a:lvl9pPr>
            </a:lstStyle>
            <a:p>
              <a:pPr algn="ctr">
                <a:spcBef>
                  <a:spcPct val="50000"/>
                </a:spcBef>
              </a:pPr>
              <a:r>
                <a:rPr lang="en-US" b="1" dirty="0"/>
                <a:t>2014</a:t>
              </a:r>
            </a:p>
          </p:txBody>
        </p:sp>
        <p:sp>
          <p:nvSpPr>
            <p:cNvPr id="29720" name="Text Box 10"/>
            <p:cNvSpPr txBox="1">
              <a:spLocks noChangeArrowheads="1"/>
            </p:cNvSpPr>
            <p:nvPr/>
          </p:nvSpPr>
          <p:spPr bwMode="auto">
            <a:xfrm rot="-5400000">
              <a:off x="4069557" y="5074443"/>
              <a:ext cx="1524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aseline="-25000">
                  <a:solidFill>
                    <a:schemeClr val="tx1"/>
                  </a:solidFill>
                  <a:latin typeface="Arial" pitchFamily="34" charset="0"/>
                  <a:ea typeface="ＭＳ Ｐゴシック" pitchFamily="34" charset="-128"/>
                </a:defRPr>
              </a:lvl1pPr>
              <a:lvl2pPr marL="742950" indent="-285750">
                <a:defRPr baseline="-25000">
                  <a:solidFill>
                    <a:schemeClr val="tx1"/>
                  </a:solidFill>
                  <a:latin typeface="Arial" pitchFamily="34" charset="0"/>
                  <a:ea typeface="ＭＳ Ｐゴシック" pitchFamily="34" charset="-128"/>
                </a:defRPr>
              </a:lvl2pPr>
              <a:lvl3pPr marL="1143000" indent="-228600">
                <a:defRPr baseline="-25000">
                  <a:solidFill>
                    <a:schemeClr val="tx1"/>
                  </a:solidFill>
                  <a:latin typeface="Arial" pitchFamily="34" charset="0"/>
                  <a:ea typeface="ＭＳ Ｐゴシック" pitchFamily="34" charset="-128"/>
                </a:defRPr>
              </a:lvl3pPr>
              <a:lvl4pPr marL="1600200" indent="-228600">
                <a:defRPr baseline="-25000">
                  <a:solidFill>
                    <a:schemeClr val="tx1"/>
                  </a:solidFill>
                  <a:latin typeface="Arial" pitchFamily="34" charset="0"/>
                  <a:ea typeface="ＭＳ Ｐゴシック" pitchFamily="34" charset="-128"/>
                </a:defRPr>
              </a:lvl4pPr>
              <a:lvl5pPr marL="2057400" indent="-228600">
                <a:defRPr baseline="-25000">
                  <a:solidFill>
                    <a:schemeClr val="tx1"/>
                  </a:solidFill>
                  <a:latin typeface="Arial" pitchFamily="34" charset="0"/>
                  <a:ea typeface="ＭＳ Ｐゴシック" pitchFamily="34" charset="-128"/>
                </a:defRPr>
              </a:lvl5pPr>
              <a:lvl6pPr marL="2514600" indent="-228600" defTabSz="457200" fontAlgn="base">
                <a:spcBef>
                  <a:spcPct val="0"/>
                </a:spcBef>
                <a:spcAft>
                  <a:spcPct val="0"/>
                </a:spcAft>
                <a:defRPr baseline="-25000">
                  <a:solidFill>
                    <a:schemeClr val="tx1"/>
                  </a:solidFill>
                  <a:latin typeface="Arial" pitchFamily="34" charset="0"/>
                  <a:ea typeface="ＭＳ Ｐゴシック" pitchFamily="34" charset="-128"/>
                </a:defRPr>
              </a:lvl6pPr>
              <a:lvl7pPr marL="2971800" indent="-228600" defTabSz="457200" fontAlgn="base">
                <a:spcBef>
                  <a:spcPct val="0"/>
                </a:spcBef>
                <a:spcAft>
                  <a:spcPct val="0"/>
                </a:spcAft>
                <a:defRPr baseline="-25000">
                  <a:solidFill>
                    <a:schemeClr val="tx1"/>
                  </a:solidFill>
                  <a:latin typeface="Arial" pitchFamily="34" charset="0"/>
                  <a:ea typeface="ＭＳ Ｐゴシック" pitchFamily="34" charset="-128"/>
                </a:defRPr>
              </a:lvl7pPr>
              <a:lvl8pPr marL="3429000" indent="-228600" defTabSz="457200" fontAlgn="base">
                <a:spcBef>
                  <a:spcPct val="0"/>
                </a:spcBef>
                <a:spcAft>
                  <a:spcPct val="0"/>
                </a:spcAft>
                <a:defRPr baseline="-25000">
                  <a:solidFill>
                    <a:schemeClr val="tx1"/>
                  </a:solidFill>
                  <a:latin typeface="Arial" pitchFamily="34" charset="0"/>
                  <a:ea typeface="ＭＳ Ｐゴシック" pitchFamily="34" charset="-128"/>
                </a:defRPr>
              </a:lvl8pPr>
              <a:lvl9pPr marL="3886200" indent="-228600" defTabSz="457200" fontAlgn="base">
                <a:spcBef>
                  <a:spcPct val="0"/>
                </a:spcBef>
                <a:spcAft>
                  <a:spcPct val="0"/>
                </a:spcAft>
                <a:defRPr baseline="-25000">
                  <a:solidFill>
                    <a:schemeClr val="tx1"/>
                  </a:solidFill>
                  <a:latin typeface="Arial" pitchFamily="34" charset="0"/>
                  <a:ea typeface="ＭＳ Ｐゴシック" pitchFamily="34" charset="-128"/>
                </a:defRPr>
              </a:lvl9pPr>
            </a:lstStyle>
            <a:p>
              <a:pPr algn="ctr">
                <a:spcBef>
                  <a:spcPct val="50000"/>
                </a:spcBef>
              </a:pPr>
              <a:r>
                <a:rPr lang="en-US" b="1" dirty="0"/>
                <a:t>2015</a:t>
              </a:r>
            </a:p>
          </p:txBody>
        </p:sp>
        <p:sp>
          <p:nvSpPr>
            <p:cNvPr id="29722" name="Text Box 10"/>
            <p:cNvSpPr txBox="1">
              <a:spLocks noChangeArrowheads="1"/>
            </p:cNvSpPr>
            <p:nvPr/>
          </p:nvSpPr>
          <p:spPr bwMode="auto">
            <a:xfrm rot="-5400000">
              <a:off x="1554957" y="4998243"/>
              <a:ext cx="1524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aseline="-25000">
                  <a:solidFill>
                    <a:schemeClr val="tx1"/>
                  </a:solidFill>
                  <a:latin typeface="Arial" pitchFamily="34" charset="0"/>
                  <a:ea typeface="ＭＳ Ｐゴシック" pitchFamily="34" charset="-128"/>
                </a:defRPr>
              </a:lvl1pPr>
              <a:lvl2pPr marL="742950" indent="-285750">
                <a:defRPr baseline="-25000">
                  <a:solidFill>
                    <a:schemeClr val="tx1"/>
                  </a:solidFill>
                  <a:latin typeface="Arial" pitchFamily="34" charset="0"/>
                  <a:ea typeface="ＭＳ Ｐゴシック" pitchFamily="34" charset="-128"/>
                </a:defRPr>
              </a:lvl2pPr>
              <a:lvl3pPr marL="1143000" indent="-228600">
                <a:defRPr baseline="-25000">
                  <a:solidFill>
                    <a:schemeClr val="tx1"/>
                  </a:solidFill>
                  <a:latin typeface="Arial" pitchFamily="34" charset="0"/>
                  <a:ea typeface="ＭＳ Ｐゴシック" pitchFamily="34" charset="-128"/>
                </a:defRPr>
              </a:lvl3pPr>
              <a:lvl4pPr marL="1600200" indent="-228600">
                <a:defRPr baseline="-25000">
                  <a:solidFill>
                    <a:schemeClr val="tx1"/>
                  </a:solidFill>
                  <a:latin typeface="Arial" pitchFamily="34" charset="0"/>
                  <a:ea typeface="ＭＳ Ｐゴシック" pitchFamily="34" charset="-128"/>
                </a:defRPr>
              </a:lvl4pPr>
              <a:lvl5pPr marL="2057400" indent="-228600">
                <a:defRPr baseline="-25000">
                  <a:solidFill>
                    <a:schemeClr val="tx1"/>
                  </a:solidFill>
                  <a:latin typeface="Arial" pitchFamily="34" charset="0"/>
                  <a:ea typeface="ＭＳ Ｐゴシック" pitchFamily="34" charset="-128"/>
                </a:defRPr>
              </a:lvl5pPr>
              <a:lvl6pPr marL="2514600" indent="-228600" defTabSz="457200" fontAlgn="base">
                <a:spcBef>
                  <a:spcPct val="0"/>
                </a:spcBef>
                <a:spcAft>
                  <a:spcPct val="0"/>
                </a:spcAft>
                <a:defRPr baseline="-25000">
                  <a:solidFill>
                    <a:schemeClr val="tx1"/>
                  </a:solidFill>
                  <a:latin typeface="Arial" pitchFamily="34" charset="0"/>
                  <a:ea typeface="ＭＳ Ｐゴシック" pitchFamily="34" charset="-128"/>
                </a:defRPr>
              </a:lvl6pPr>
              <a:lvl7pPr marL="2971800" indent="-228600" defTabSz="457200" fontAlgn="base">
                <a:spcBef>
                  <a:spcPct val="0"/>
                </a:spcBef>
                <a:spcAft>
                  <a:spcPct val="0"/>
                </a:spcAft>
                <a:defRPr baseline="-25000">
                  <a:solidFill>
                    <a:schemeClr val="tx1"/>
                  </a:solidFill>
                  <a:latin typeface="Arial" pitchFamily="34" charset="0"/>
                  <a:ea typeface="ＭＳ Ｐゴシック" pitchFamily="34" charset="-128"/>
                </a:defRPr>
              </a:lvl7pPr>
              <a:lvl8pPr marL="3429000" indent="-228600" defTabSz="457200" fontAlgn="base">
                <a:spcBef>
                  <a:spcPct val="0"/>
                </a:spcBef>
                <a:spcAft>
                  <a:spcPct val="0"/>
                </a:spcAft>
                <a:defRPr baseline="-25000">
                  <a:solidFill>
                    <a:schemeClr val="tx1"/>
                  </a:solidFill>
                  <a:latin typeface="Arial" pitchFamily="34" charset="0"/>
                  <a:ea typeface="ＭＳ Ｐゴシック" pitchFamily="34" charset="-128"/>
                </a:defRPr>
              </a:lvl8pPr>
              <a:lvl9pPr marL="3886200" indent="-228600" defTabSz="457200" fontAlgn="base">
                <a:spcBef>
                  <a:spcPct val="0"/>
                </a:spcBef>
                <a:spcAft>
                  <a:spcPct val="0"/>
                </a:spcAft>
                <a:defRPr baseline="-25000">
                  <a:solidFill>
                    <a:schemeClr val="tx1"/>
                  </a:solidFill>
                  <a:latin typeface="Arial" pitchFamily="34" charset="0"/>
                  <a:ea typeface="ＭＳ Ｐゴシック" pitchFamily="34" charset="-128"/>
                </a:defRPr>
              </a:lvl9pPr>
            </a:lstStyle>
            <a:p>
              <a:pPr algn="ctr">
                <a:spcBef>
                  <a:spcPct val="50000"/>
                </a:spcBef>
              </a:pPr>
              <a:r>
                <a:rPr lang="en-US" b="1" dirty="0"/>
                <a:t>2015</a:t>
              </a:r>
            </a:p>
          </p:txBody>
        </p:sp>
        <p:cxnSp>
          <p:nvCxnSpPr>
            <p:cNvPr id="29723" name="Straight Arrow Connector 26"/>
            <p:cNvCxnSpPr>
              <a:cxnSpLocks noChangeShapeType="1"/>
            </p:cNvCxnSpPr>
            <p:nvPr/>
          </p:nvCxnSpPr>
          <p:spPr bwMode="auto">
            <a:xfrm flipV="1">
              <a:off x="762000" y="3657600"/>
              <a:ext cx="914400" cy="838200"/>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29724" name="Straight Arrow Connector 28"/>
            <p:cNvCxnSpPr>
              <a:cxnSpLocks noChangeShapeType="1"/>
            </p:cNvCxnSpPr>
            <p:nvPr/>
          </p:nvCxnSpPr>
          <p:spPr bwMode="auto">
            <a:xfrm flipV="1">
              <a:off x="3276600" y="4114800"/>
              <a:ext cx="914400" cy="749300"/>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grpSp>
      <p:sp>
        <p:nvSpPr>
          <p:cNvPr id="30" name="Oval 29"/>
          <p:cNvSpPr/>
          <p:nvPr/>
        </p:nvSpPr>
        <p:spPr>
          <a:xfrm>
            <a:off x="5426910" y="1825912"/>
            <a:ext cx="3095625" cy="2001837"/>
          </a:xfrm>
          <a:prstGeom prst="ellipse">
            <a:avLst/>
          </a:prstGeom>
        </p:spPr>
        <p:style>
          <a:lnRef idx="1">
            <a:schemeClr val="accent1"/>
          </a:lnRef>
          <a:fillRef idx="3">
            <a:schemeClr val="accent1"/>
          </a:fillRef>
          <a:effectRef idx="2">
            <a:schemeClr val="accent1"/>
          </a:effectRef>
          <a:fontRef idx="minor">
            <a:schemeClr val="lt1"/>
          </a:fontRef>
        </p:style>
        <p:txBody>
          <a:bodyPr anchor="ctr"/>
          <a:lstStyle/>
          <a:p>
            <a:pPr>
              <a:spcBef>
                <a:spcPct val="50000"/>
              </a:spcBef>
              <a:defRPr/>
            </a:pPr>
            <a:r>
              <a:rPr lang="en-US" sz="1600" dirty="0">
                <a:solidFill>
                  <a:schemeClr val="bg1"/>
                </a:solidFill>
              </a:rPr>
              <a:t>Adding average prior achievement for the same students  shows Teacher B’s students had higher growth</a:t>
            </a:r>
            <a:r>
              <a:rPr lang="en-US" sz="1100" dirty="0">
                <a:solidFill>
                  <a:schemeClr val="bg1"/>
                </a:solidFill>
              </a:rPr>
              <a:t>. </a:t>
            </a:r>
          </a:p>
        </p:txBody>
      </p:sp>
      <p:sp>
        <p:nvSpPr>
          <p:cNvPr id="31" name="TextBox 30"/>
          <p:cNvSpPr txBox="1"/>
          <p:nvPr/>
        </p:nvSpPr>
        <p:spPr>
          <a:xfrm>
            <a:off x="4737254" y="88135"/>
            <a:ext cx="3305060" cy="400110"/>
          </a:xfrm>
          <a:prstGeom prst="rect">
            <a:avLst/>
          </a:prstGeom>
          <a:noFill/>
          <a:ln>
            <a:noFill/>
          </a:ln>
        </p:spPr>
        <p:style>
          <a:lnRef idx="1">
            <a:schemeClr val="accent4"/>
          </a:lnRef>
          <a:fillRef idx="3">
            <a:schemeClr val="accent4"/>
          </a:fillRef>
          <a:effectRef idx="2">
            <a:schemeClr val="accent4"/>
          </a:effectRef>
          <a:fontRef idx="minor">
            <a:schemeClr val="lt1"/>
          </a:fontRef>
        </p:style>
        <p:txBody>
          <a:bodyPr>
            <a:spAutoFit/>
          </a:bodyPr>
          <a:lstStyle/>
          <a:p>
            <a:pPr algn="ctr" fontAlgn="auto">
              <a:spcBef>
                <a:spcPts val="0"/>
              </a:spcBef>
              <a:spcAft>
                <a:spcPts val="0"/>
              </a:spcAft>
              <a:defRPr/>
            </a:pPr>
            <a:r>
              <a:rPr lang="en-US" sz="2000" b="1" dirty="0">
                <a:solidFill>
                  <a:schemeClr val="bg1"/>
                </a:solidFill>
              </a:rPr>
              <a:t>Research</a:t>
            </a:r>
          </a:p>
        </p:txBody>
      </p:sp>
    </p:spTree>
    <p:extLst>
      <p:ext uri="{BB962C8B-B14F-4D97-AF65-F5344CB8AC3E}">
        <p14:creationId xmlns:p14="http://schemas.microsoft.com/office/powerpoint/2010/main" val="283597617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1"/>
          <p:cNvSpPr>
            <a:spLocks noGrp="1"/>
          </p:cNvSpPr>
          <p:nvPr>
            <p:ph type="title"/>
          </p:nvPr>
        </p:nvSpPr>
        <p:spPr>
          <a:xfrm>
            <a:off x="914400" y="1019176"/>
            <a:ext cx="8229600" cy="600075"/>
          </a:xfrm>
        </p:spPr>
        <p:txBody>
          <a:bodyPr/>
          <a:lstStyle/>
          <a:p>
            <a:r>
              <a:rPr lang="en-US" sz="3600" dirty="0" smtClean="0">
                <a:ea typeface="ＭＳ Ｐゴシック" pitchFamily="34" charset="-128"/>
              </a:rPr>
              <a:t>Value-Added</a:t>
            </a:r>
          </a:p>
        </p:txBody>
      </p:sp>
      <p:grpSp>
        <p:nvGrpSpPr>
          <p:cNvPr id="2" name="Group 1"/>
          <p:cNvGrpSpPr/>
          <p:nvPr/>
        </p:nvGrpSpPr>
        <p:grpSpPr>
          <a:xfrm>
            <a:off x="361950" y="2705100"/>
            <a:ext cx="8686800" cy="3733800"/>
            <a:chOff x="304800" y="2895600"/>
            <a:chExt cx="8686800" cy="3733800"/>
          </a:xfrm>
        </p:grpSpPr>
        <p:sp>
          <p:nvSpPr>
            <p:cNvPr id="31748" name="Rectangle 6"/>
            <p:cNvSpPr>
              <a:spLocks noChangeArrowheads="1"/>
            </p:cNvSpPr>
            <p:nvPr/>
          </p:nvSpPr>
          <p:spPr bwMode="auto">
            <a:xfrm>
              <a:off x="4572000" y="5184775"/>
              <a:ext cx="1143000" cy="987425"/>
            </a:xfrm>
            <a:prstGeom prst="rect">
              <a:avLst/>
            </a:prstGeom>
            <a:solidFill>
              <a:srgbClr val="3366FF"/>
            </a:solidFill>
            <a:ln w="9525">
              <a:solidFill>
                <a:schemeClr val="tx1"/>
              </a:solidFill>
              <a:miter lim="800000"/>
              <a:headEnd/>
              <a:tailEnd/>
            </a:ln>
          </p:spPr>
          <p:txBody>
            <a:bodyPr wrap="none" anchor="ctr"/>
            <a:lstStyle/>
            <a:p>
              <a:endParaRPr lang="en-US" dirty="0"/>
            </a:p>
          </p:txBody>
        </p:sp>
        <p:sp>
          <p:nvSpPr>
            <p:cNvPr id="31749" name="Rectangle 6"/>
            <p:cNvSpPr>
              <a:spLocks noChangeArrowheads="1"/>
            </p:cNvSpPr>
            <p:nvPr/>
          </p:nvSpPr>
          <p:spPr bwMode="auto">
            <a:xfrm>
              <a:off x="2895600" y="4481513"/>
              <a:ext cx="1143000" cy="1690687"/>
            </a:xfrm>
            <a:prstGeom prst="rect">
              <a:avLst/>
            </a:prstGeom>
            <a:solidFill>
              <a:srgbClr val="000080"/>
            </a:solidFill>
            <a:ln w="9525">
              <a:solidFill>
                <a:schemeClr val="tx1"/>
              </a:solidFill>
              <a:miter lim="800000"/>
              <a:headEnd/>
              <a:tailEnd/>
            </a:ln>
          </p:spPr>
          <p:txBody>
            <a:bodyPr wrap="none" anchor="ctr"/>
            <a:lstStyle/>
            <a:p>
              <a:endParaRPr lang="en-US" dirty="0"/>
            </a:p>
          </p:txBody>
        </p:sp>
        <p:sp>
          <p:nvSpPr>
            <p:cNvPr id="31750" name="Rectangle 6"/>
            <p:cNvSpPr>
              <a:spLocks noChangeArrowheads="1"/>
            </p:cNvSpPr>
            <p:nvPr/>
          </p:nvSpPr>
          <p:spPr bwMode="auto">
            <a:xfrm>
              <a:off x="1752600" y="3930650"/>
              <a:ext cx="1143000" cy="2286000"/>
            </a:xfrm>
            <a:prstGeom prst="rect">
              <a:avLst/>
            </a:prstGeom>
            <a:solidFill>
              <a:srgbClr val="00FFFF"/>
            </a:solidFill>
            <a:ln w="9525">
              <a:solidFill>
                <a:schemeClr val="tx1"/>
              </a:solidFill>
              <a:miter lim="800000"/>
              <a:headEnd/>
              <a:tailEnd/>
            </a:ln>
          </p:spPr>
          <p:txBody>
            <a:bodyPr wrap="none" anchor="ctr"/>
            <a:lstStyle/>
            <a:p>
              <a:endParaRPr lang="en-US" dirty="0"/>
            </a:p>
          </p:txBody>
        </p:sp>
        <p:sp>
          <p:nvSpPr>
            <p:cNvPr id="31753" name="Text Box 12"/>
            <p:cNvSpPr txBox="1">
              <a:spLocks noChangeArrowheads="1"/>
            </p:cNvSpPr>
            <p:nvPr/>
          </p:nvSpPr>
          <p:spPr bwMode="auto">
            <a:xfrm>
              <a:off x="2057400" y="3549650"/>
              <a:ext cx="685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aseline="-25000">
                  <a:solidFill>
                    <a:schemeClr val="tx1"/>
                  </a:solidFill>
                  <a:latin typeface="Arial" pitchFamily="34" charset="0"/>
                  <a:ea typeface="ＭＳ Ｐゴシック" pitchFamily="34" charset="-128"/>
                </a:defRPr>
              </a:lvl1pPr>
              <a:lvl2pPr marL="742950" indent="-285750">
                <a:defRPr baseline="-25000">
                  <a:solidFill>
                    <a:schemeClr val="tx1"/>
                  </a:solidFill>
                  <a:latin typeface="Arial" pitchFamily="34" charset="0"/>
                  <a:ea typeface="ＭＳ Ｐゴシック" pitchFamily="34" charset="-128"/>
                </a:defRPr>
              </a:lvl2pPr>
              <a:lvl3pPr marL="1143000" indent="-228600">
                <a:defRPr baseline="-25000">
                  <a:solidFill>
                    <a:schemeClr val="tx1"/>
                  </a:solidFill>
                  <a:latin typeface="Arial" pitchFamily="34" charset="0"/>
                  <a:ea typeface="ＭＳ Ｐゴシック" pitchFamily="34" charset="-128"/>
                </a:defRPr>
              </a:lvl3pPr>
              <a:lvl4pPr marL="1600200" indent="-228600">
                <a:defRPr baseline="-25000">
                  <a:solidFill>
                    <a:schemeClr val="tx1"/>
                  </a:solidFill>
                  <a:latin typeface="Arial" pitchFamily="34" charset="0"/>
                  <a:ea typeface="ＭＳ Ｐゴシック" pitchFamily="34" charset="-128"/>
                </a:defRPr>
              </a:lvl4pPr>
              <a:lvl5pPr marL="2057400" indent="-228600">
                <a:defRPr baseline="-25000">
                  <a:solidFill>
                    <a:schemeClr val="tx1"/>
                  </a:solidFill>
                  <a:latin typeface="Arial" pitchFamily="34" charset="0"/>
                  <a:ea typeface="ＭＳ Ｐゴシック" pitchFamily="34" charset="-128"/>
                </a:defRPr>
              </a:lvl5pPr>
              <a:lvl6pPr marL="2514600" indent="-228600" defTabSz="457200" fontAlgn="base">
                <a:spcBef>
                  <a:spcPct val="0"/>
                </a:spcBef>
                <a:spcAft>
                  <a:spcPct val="0"/>
                </a:spcAft>
                <a:defRPr baseline="-25000">
                  <a:solidFill>
                    <a:schemeClr val="tx1"/>
                  </a:solidFill>
                  <a:latin typeface="Arial" pitchFamily="34" charset="0"/>
                  <a:ea typeface="ＭＳ Ｐゴシック" pitchFamily="34" charset="-128"/>
                </a:defRPr>
              </a:lvl6pPr>
              <a:lvl7pPr marL="2971800" indent="-228600" defTabSz="457200" fontAlgn="base">
                <a:spcBef>
                  <a:spcPct val="0"/>
                </a:spcBef>
                <a:spcAft>
                  <a:spcPct val="0"/>
                </a:spcAft>
                <a:defRPr baseline="-25000">
                  <a:solidFill>
                    <a:schemeClr val="tx1"/>
                  </a:solidFill>
                  <a:latin typeface="Arial" pitchFamily="34" charset="0"/>
                  <a:ea typeface="ＭＳ Ｐゴシック" pitchFamily="34" charset="-128"/>
                </a:defRPr>
              </a:lvl7pPr>
              <a:lvl8pPr marL="3429000" indent="-228600" defTabSz="457200" fontAlgn="base">
                <a:spcBef>
                  <a:spcPct val="0"/>
                </a:spcBef>
                <a:spcAft>
                  <a:spcPct val="0"/>
                </a:spcAft>
                <a:defRPr baseline="-25000">
                  <a:solidFill>
                    <a:schemeClr val="tx1"/>
                  </a:solidFill>
                  <a:latin typeface="Arial" pitchFamily="34" charset="0"/>
                  <a:ea typeface="ＭＳ Ｐゴシック" pitchFamily="34" charset="-128"/>
                </a:defRPr>
              </a:lvl8pPr>
              <a:lvl9pPr marL="3886200" indent="-228600" defTabSz="457200" fontAlgn="base">
                <a:spcBef>
                  <a:spcPct val="0"/>
                </a:spcBef>
                <a:spcAft>
                  <a:spcPct val="0"/>
                </a:spcAft>
                <a:defRPr baseline="-25000">
                  <a:solidFill>
                    <a:schemeClr val="tx1"/>
                  </a:solidFill>
                  <a:latin typeface="Arial" pitchFamily="34" charset="0"/>
                  <a:ea typeface="ＭＳ Ｐゴシック" pitchFamily="34" charset="-128"/>
                </a:defRPr>
              </a:lvl9pPr>
            </a:lstStyle>
            <a:p>
              <a:pPr algn="ctr">
                <a:spcBef>
                  <a:spcPct val="50000"/>
                </a:spcBef>
              </a:pPr>
              <a:r>
                <a:rPr lang="en-US" b="1" dirty="0"/>
                <a:t>680</a:t>
              </a:r>
            </a:p>
          </p:txBody>
        </p:sp>
        <p:sp>
          <p:nvSpPr>
            <p:cNvPr id="31754" name="Text Box 13"/>
            <p:cNvSpPr txBox="1">
              <a:spLocks noChangeArrowheads="1"/>
            </p:cNvSpPr>
            <p:nvPr/>
          </p:nvSpPr>
          <p:spPr bwMode="auto">
            <a:xfrm>
              <a:off x="5943600" y="4057650"/>
              <a:ext cx="685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aseline="-25000">
                  <a:solidFill>
                    <a:schemeClr val="tx1"/>
                  </a:solidFill>
                  <a:latin typeface="Arial" pitchFamily="34" charset="0"/>
                  <a:ea typeface="ＭＳ Ｐゴシック" pitchFamily="34" charset="-128"/>
                </a:defRPr>
              </a:lvl1pPr>
              <a:lvl2pPr marL="742950" indent="-285750">
                <a:defRPr baseline="-25000">
                  <a:solidFill>
                    <a:schemeClr val="tx1"/>
                  </a:solidFill>
                  <a:latin typeface="Arial" pitchFamily="34" charset="0"/>
                  <a:ea typeface="ＭＳ Ｐゴシック" pitchFamily="34" charset="-128"/>
                </a:defRPr>
              </a:lvl2pPr>
              <a:lvl3pPr marL="1143000" indent="-228600">
                <a:defRPr baseline="-25000">
                  <a:solidFill>
                    <a:schemeClr val="tx1"/>
                  </a:solidFill>
                  <a:latin typeface="Arial" pitchFamily="34" charset="0"/>
                  <a:ea typeface="ＭＳ Ｐゴシック" pitchFamily="34" charset="-128"/>
                </a:defRPr>
              </a:lvl3pPr>
              <a:lvl4pPr marL="1600200" indent="-228600">
                <a:defRPr baseline="-25000">
                  <a:solidFill>
                    <a:schemeClr val="tx1"/>
                  </a:solidFill>
                  <a:latin typeface="Arial" pitchFamily="34" charset="0"/>
                  <a:ea typeface="ＭＳ Ｐゴシック" pitchFamily="34" charset="-128"/>
                </a:defRPr>
              </a:lvl4pPr>
              <a:lvl5pPr marL="2057400" indent="-228600">
                <a:defRPr baseline="-25000">
                  <a:solidFill>
                    <a:schemeClr val="tx1"/>
                  </a:solidFill>
                  <a:latin typeface="Arial" pitchFamily="34" charset="0"/>
                  <a:ea typeface="ＭＳ Ｐゴシック" pitchFamily="34" charset="-128"/>
                </a:defRPr>
              </a:lvl5pPr>
              <a:lvl6pPr marL="2514600" indent="-228600" defTabSz="457200" fontAlgn="base">
                <a:spcBef>
                  <a:spcPct val="0"/>
                </a:spcBef>
                <a:spcAft>
                  <a:spcPct val="0"/>
                </a:spcAft>
                <a:defRPr baseline="-25000">
                  <a:solidFill>
                    <a:schemeClr val="tx1"/>
                  </a:solidFill>
                  <a:latin typeface="Arial" pitchFamily="34" charset="0"/>
                  <a:ea typeface="ＭＳ Ｐゴシック" pitchFamily="34" charset="-128"/>
                </a:defRPr>
              </a:lvl6pPr>
              <a:lvl7pPr marL="2971800" indent="-228600" defTabSz="457200" fontAlgn="base">
                <a:spcBef>
                  <a:spcPct val="0"/>
                </a:spcBef>
                <a:spcAft>
                  <a:spcPct val="0"/>
                </a:spcAft>
                <a:defRPr baseline="-25000">
                  <a:solidFill>
                    <a:schemeClr val="tx1"/>
                  </a:solidFill>
                  <a:latin typeface="Arial" pitchFamily="34" charset="0"/>
                  <a:ea typeface="ＭＳ Ｐゴシック" pitchFamily="34" charset="-128"/>
                </a:defRPr>
              </a:lvl7pPr>
              <a:lvl8pPr marL="3429000" indent="-228600" defTabSz="457200" fontAlgn="base">
                <a:spcBef>
                  <a:spcPct val="0"/>
                </a:spcBef>
                <a:spcAft>
                  <a:spcPct val="0"/>
                </a:spcAft>
                <a:defRPr baseline="-25000">
                  <a:solidFill>
                    <a:schemeClr val="tx1"/>
                  </a:solidFill>
                  <a:latin typeface="Arial" pitchFamily="34" charset="0"/>
                  <a:ea typeface="ＭＳ Ｐゴシック" pitchFamily="34" charset="-128"/>
                </a:defRPr>
              </a:lvl8pPr>
              <a:lvl9pPr marL="3886200" indent="-228600" defTabSz="457200" fontAlgn="base">
                <a:spcBef>
                  <a:spcPct val="0"/>
                </a:spcBef>
                <a:spcAft>
                  <a:spcPct val="0"/>
                </a:spcAft>
                <a:defRPr baseline="-25000">
                  <a:solidFill>
                    <a:schemeClr val="tx1"/>
                  </a:solidFill>
                  <a:latin typeface="Arial" pitchFamily="34" charset="0"/>
                  <a:ea typeface="ＭＳ Ｐゴシック" pitchFamily="34" charset="-128"/>
                </a:defRPr>
              </a:lvl9pPr>
            </a:lstStyle>
            <a:p>
              <a:pPr algn="ctr">
                <a:spcBef>
                  <a:spcPct val="50000"/>
                </a:spcBef>
              </a:pPr>
              <a:r>
                <a:rPr lang="en-US" b="1" dirty="0"/>
                <a:t>670</a:t>
              </a:r>
            </a:p>
          </p:txBody>
        </p:sp>
        <p:sp>
          <p:nvSpPr>
            <p:cNvPr id="31755" name="Text Box 25"/>
            <p:cNvSpPr txBox="1">
              <a:spLocks noChangeArrowheads="1"/>
            </p:cNvSpPr>
            <p:nvPr/>
          </p:nvSpPr>
          <p:spPr bwMode="auto">
            <a:xfrm>
              <a:off x="4724400" y="4610100"/>
              <a:ext cx="91440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aseline="-25000">
                  <a:solidFill>
                    <a:schemeClr val="tx1"/>
                  </a:solidFill>
                  <a:latin typeface="Arial" pitchFamily="34" charset="0"/>
                  <a:ea typeface="ＭＳ Ｐゴシック" pitchFamily="34" charset="-128"/>
                </a:defRPr>
              </a:lvl1pPr>
              <a:lvl2pPr marL="742950" indent="-285750">
                <a:defRPr baseline="-25000">
                  <a:solidFill>
                    <a:schemeClr val="tx1"/>
                  </a:solidFill>
                  <a:latin typeface="Arial" pitchFamily="34" charset="0"/>
                  <a:ea typeface="ＭＳ Ｐゴシック" pitchFamily="34" charset="-128"/>
                </a:defRPr>
              </a:lvl2pPr>
              <a:lvl3pPr marL="1143000" indent="-228600">
                <a:defRPr baseline="-25000">
                  <a:solidFill>
                    <a:schemeClr val="tx1"/>
                  </a:solidFill>
                  <a:latin typeface="Arial" pitchFamily="34" charset="0"/>
                  <a:ea typeface="ＭＳ Ｐゴシック" pitchFamily="34" charset="-128"/>
                </a:defRPr>
              </a:lvl3pPr>
              <a:lvl4pPr marL="1600200" indent="-228600">
                <a:defRPr baseline="-25000">
                  <a:solidFill>
                    <a:schemeClr val="tx1"/>
                  </a:solidFill>
                  <a:latin typeface="Arial" pitchFamily="34" charset="0"/>
                  <a:ea typeface="ＭＳ Ｐゴシック" pitchFamily="34" charset="-128"/>
                </a:defRPr>
              </a:lvl4pPr>
              <a:lvl5pPr marL="2057400" indent="-228600">
                <a:defRPr baseline="-25000">
                  <a:solidFill>
                    <a:schemeClr val="tx1"/>
                  </a:solidFill>
                  <a:latin typeface="Arial" pitchFamily="34" charset="0"/>
                  <a:ea typeface="ＭＳ Ｐゴシック" pitchFamily="34" charset="-128"/>
                </a:defRPr>
              </a:lvl5pPr>
              <a:lvl6pPr marL="2514600" indent="-228600" defTabSz="457200" fontAlgn="base">
                <a:spcBef>
                  <a:spcPct val="0"/>
                </a:spcBef>
                <a:spcAft>
                  <a:spcPct val="0"/>
                </a:spcAft>
                <a:defRPr baseline="-25000">
                  <a:solidFill>
                    <a:schemeClr val="tx1"/>
                  </a:solidFill>
                  <a:latin typeface="Arial" pitchFamily="34" charset="0"/>
                  <a:ea typeface="ＭＳ Ｐゴシック" pitchFamily="34" charset="-128"/>
                </a:defRPr>
              </a:lvl6pPr>
              <a:lvl7pPr marL="2971800" indent="-228600" defTabSz="457200" fontAlgn="base">
                <a:spcBef>
                  <a:spcPct val="0"/>
                </a:spcBef>
                <a:spcAft>
                  <a:spcPct val="0"/>
                </a:spcAft>
                <a:defRPr baseline="-25000">
                  <a:solidFill>
                    <a:schemeClr val="tx1"/>
                  </a:solidFill>
                  <a:latin typeface="Arial" pitchFamily="34" charset="0"/>
                  <a:ea typeface="ＭＳ Ｐゴシック" pitchFamily="34" charset="-128"/>
                </a:defRPr>
              </a:lvl7pPr>
              <a:lvl8pPr marL="3429000" indent="-228600" defTabSz="457200" fontAlgn="base">
                <a:spcBef>
                  <a:spcPct val="0"/>
                </a:spcBef>
                <a:spcAft>
                  <a:spcPct val="0"/>
                </a:spcAft>
                <a:defRPr baseline="-25000">
                  <a:solidFill>
                    <a:schemeClr val="tx1"/>
                  </a:solidFill>
                  <a:latin typeface="Arial" pitchFamily="34" charset="0"/>
                  <a:ea typeface="ＭＳ Ｐゴシック" pitchFamily="34" charset="-128"/>
                </a:defRPr>
              </a:lvl8pPr>
              <a:lvl9pPr marL="3886200" indent="-228600" defTabSz="457200" fontAlgn="base">
                <a:spcBef>
                  <a:spcPct val="0"/>
                </a:spcBef>
                <a:spcAft>
                  <a:spcPct val="0"/>
                </a:spcAft>
                <a:defRPr baseline="-25000">
                  <a:solidFill>
                    <a:schemeClr val="tx1"/>
                  </a:solidFill>
                  <a:latin typeface="Arial" pitchFamily="34" charset="0"/>
                  <a:ea typeface="ＭＳ Ｐゴシック" pitchFamily="34" charset="-128"/>
                </a:defRPr>
              </a:lvl9pPr>
            </a:lstStyle>
            <a:p>
              <a:pPr algn="ctr">
                <a:spcBef>
                  <a:spcPct val="50000"/>
                </a:spcBef>
              </a:pPr>
              <a:endParaRPr lang="en-US" b="1" dirty="0"/>
            </a:p>
            <a:p>
              <a:pPr algn="ctr">
                <a:spcBef>
                  <a:spcPct val="50000"/>
                </a:spcBef>
              </a:pPr>
              <a:r>
                <a:rPr lang="en-US" b="1" dirty="0"/>
                <a:t>645</a:t>
              </a:r>
            </a:p>
          </p:txBody>
        </p:sp>
        <p:sp>
          <p:nvSpPr>
            <p:cNvPr id="31756" name="Oval 32"/>
            <p:cNvSpPr>
              <a:spLocks noChangeArrowheads="1"/>
            </p:cNvSpPr>
            <p:nvPr/>
          </p:nvSpPr>
          <p:spPr bwMode="auto">
            <a:xfrm>
              <a:off x="3352800" y="2895600"/>
              <a:ext cx="1066800" cy="1066800"/>
            </a:xfrm>
            <a:prstGeom prst="ellipse">
              <a:avLst/>
            </a:prstGeom>
            <a:solidFill>
              <a:srgbClr val="CC99FF"/>
            </a:solidFill>
            <a:ln w="9525">
              <a:solidFill>
                <a:schemeClr val="tx1"/>
              </a:solidFill>
              <a:round/>
              <a:headEnd/>
              <a:tailEnd/>
            </a:ln>
          </p:spPr>
          <p:txBody>
            <a:bodyPr wrap="none" anchor="ctr"/>
            <a:lstStyle/>
            <a:p>
              <a:pPr algn="ctr"/>
              <a:endParaRPr lang="en-US" sz="1600" b="1" dirty="0"/>
            </a:p>
            <a:p>
              <a:pPr algn="ctr"/>
              <a:r>
                <a:rPr lang="en-US" sz="1600" b="1" dirty="0"/>
                <a:t>Value-</a:t>
              </a:r>
            </a:p>
            <a:p>
              <a:pPr algn="ctr"/>
              <a:r>
                <a:rPr lang="en-US" sz="1600" b="1" dirty="0"/>
                <a:t>Added</a:t>
              </a:r>
            </a:p>
            <a:p>
              <a:pPr algn="ctr"/>
              <a:r>
                <a:rPr lang="en-US" sz="1600" b="1" dirty="0"/>
                <a:t>+15 Above</a:t>
              </a:r>
            </a:p>
            <a:p>
              <a:pPr algn="ctr"/>
              <a:r>
                <a:rPr lang="en-US" sz="1600" b="1" dirty="0"/>
                <a:t> Average</a:t>
              </a:r>
            </a:p>
            <a:p>
              <a:pPr algn="ctr"/>
              <a:endParaRPr lang="en-US" sz="1200" dirty="0"/>
            </a:p>
          </p:txBody>
        </p:sp>
        <p:sp>
          <p:nvSpPr>
            <p:cNvPr id="31757" name="Text Box 13"/>
            <p:cNvSpPr txBox="1">
              <a:spLocks noChangeArrowheads="1"/>
            </p:cNvSpPr>
            <p:nvPr/>
          </p:nvSpPr>
          <p:spPr bwMode="auto">
            <a:xfrm>
              <a:off x="838200" y="4387850"/>
              <a:ext cx="685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aseline="-25000">
                  <a:solidFill>
                    <a:schemeClr val="tx1"/>
                  </a:solidFill>
                  <a:latin typeface="Arial" pitchFamily="34" charset="0"/>
                  <a:ea typeface="ＭＳ Ｐゴシック" pitchFamily="34" charset="-128"/>
                </a:defRPr>
              </a:lvl1pPr>
              <a:lvl2pPr marL="742950" indent="-285750">
                <a:defRPr baseline="-25000">
                  <a:solidFill>
                    <a:schemeClr val="tx1"/>
                  </a:solidFill>
                  <a:latin typeface="Arial" pitchFamily="34" charset="0"/>
                  <a:ea typeface="ＭＳ Ｐゴシック" pitchFamily="34" charset="-128"/>
                </a:defRPr>
              </a:lvl2pPr>
              <a:lvl3pPr marL="1143000" indent="-228600">
                <a:defRPr baseline="-25000">
                  <a:solidFill>
                    <a:schemeClr val="tx1"/>
                  </a:solidFill>
                  <a:latin typeface="Arial" pitchFamily="34" charset="0"/>
                  <a:ea typeface="ＭＳ Ｐゴシック" pitchFamily="34" charset="-128"/>
                </a:defRPr>
              </a:lvl3pPr>
              <a:lvl4pPr marL="1600200" indent="-228600">
                <a:defRPr baseline="-25000">
                  <a:solidFill>
                    <a:schemeClr val="tx1"/>
                  </a:solidFill>
                  <a:latin typeface="Arial" pitchFamily="34" charset="0"/>
                  <a:ea typeface="ＭＳ Ｐゴシック" pitchFamily="34" charset="-128"/>
                </a:defRPr>
              </a:lvl4pPr>
              <a:lvl5pPr marL="2057400" indent="-228600">
                <a:defRPr baseline="-25000">
                  <a:solidFill>
                    <a:schemeClr val="tx1"/>
                  </a:solidFill>
                  <a:latin typeface="Arial" pitchFamily="34" charset="0"/>
                  <a:ea typeface="ＭＳ Ｐゴシック" pitchFamily="34" charset="-128"/>
                </a:defRPr>
              </a:lvl5pPr>
              <a:lvl6pPr marL="2514600" indent="-228600" defTabSz="457200" fontAlgn="base">
                <a:spcBef>
                  <a:spcPct val="0"/>
                </a:spcBef>
                <a:spcAft>
                  <a:spcPct val="0"/>
                </a:spcAft>
                <a:defRPr baseline="-25000">
                  <a:solidFill>
                    <a:schemeClr val="tx1"/>
                  </a:solidFill>
                  <a:latin typeface="Arial" pitchFamily="34" charset="0"/>
                  <a:ea typeface="ＭＳ Ｐゴシック" pitchFamily="34" charset="-128"/>
                </a:defRPr>
              </a:lvl6pPr>
              <a:lvl7pPr marL="2971800" indent="-228600" defTabSz="457200" fontAlgn="base">
                <a:spcBef>
                  <a:spcPct val="0"/>
                </a:spcBef>
                <a:spcAft>
                  <a:spcPct val="0"/>
                </a:spcAft>
                <a:defRPr baseline="-25000">
                  <a:solidFill>
                    <a:schemeClr val="tx1"/>
                  </a:solidFill>
                  <a:latin typeface="Arial" pitchFamily="34" charset="0"/>
                  <a:ea typeface="ＭＳ Ｐゴシック" pitchFamily="34" charset="-128"/>
                </a:defRPr>
              </a:lvl7pPr>
              <a:lvl8pPr marL="3429000" indent="-228600" defTabSz="457200" fontAlgn="base">
                <a:spcBef>
                  <a:spcPct val="0"/>
                </a:spcBef>
                <a:spcAft>
                  <a:spcPct val="0"/>
                </a:spcAft>
                <a:defRPr baseline="-25000">
                  <a:solidFill>
                    <a:schemeClr val="tx1"/>
                  </a:solidFill>
                  <a:latin typeface="Arial" pitchFamily="34" charset="0"/>
                  <a:ea typeface="ＭＳ Ｐゴシック" pitchFamily="34" charset="-128"/>
                </a:defRPr>
              </a:lvl8pPr>
              <a:lvl9pPr marL="3886200" indent="-228600" defTabSz="457200" fontAlgn="base">
                <a:spcBef>
                  <a:spcPct val="0"/>
                </a:spcBef>
                <a:spcAft>
                  <a:spcPct val="0"/>
                </a:spcAft>
                <a:defRPr baseline="-25000">
                  <a:solidFill>
                    <a:schemeClr val="tx1"/>
                  </a:solidFill>
                  <a:latin typeface="Arial" pitchFamily="34" charset="0"/>
                  <a:ea typeface="ＭＳ Ｐゴシック" pitchFamily="34" charset="-128"/>
                </a:defRPr>
              </a:lvl9pPr>
            </a:lstStyle>
            <a:p>
              <a:pPr algn="ctr">
                <a:spcBef>
                  <a:spcPct val="50000"/>
                </a:spcBef>
              </a:pPr>
              <a:r>
                <a:rPr lang="en-US" b="1" dirty="0"/>
                <a:t>660</a:t>
              </a:r>
            </a:p>
          </p:txBody>
        </p:sp>
        <p:sp>
          <p:nvSpPr>
            <p:cNvPr id="31758" name="Rectangle 7"/>
            <p:cNvSpPr>
              <a:spLocks noChangeArrowheads="1"/>
            </p:cNvSpPr>
            <p:nvPr/>
          </p:nvSpPr>
          <p:spPr bwMode="auto">
            <a:xfrm>
              <a:off x="5715000" y="4419600"/>
              <a:ext cx="1143000" cy="1828800"/>
            </a:xfrm>
            <a:prstGeom prst="rect">
              <a:avLst/>
            </a:prstGeom>
            <a:solidFill>
              <a:srgbClr val="00FFFF"/>
            </a:solidFill>
            <a:ln w="9525">
              <a:solidFill>
                <a:schemeClr val="tx1"/>
              </a:solidFill>
              <a:miter lim="800000"/>
              <a:headEnd/>
              <a:tailEnd/>
            </a:ln>
          </p:spPr>
          <p:txBody>
            <a:bodyPr wrap="none" anchor="ctr"/>
            <a:lstStyle/>
            <a:p>
              <a:endParaRPr lang="en-US" dirty="0"/>
            </a:p>
          </p:txBody>
        </p:sp>
        <p:sp>
          <p:nvSpPr>
            <p:cNvPr id="31759" name="Text Box 11"/>
            <p:cNvSpPr txBox="1">
              <a:spLocks noChangeArrowheads="1"/>
            </p:cNvSpPr>
            <p:nvPr/>
          </p:nvSpPr>
          <p:spPr bwMode="auto">
            <a:xfrm>
              <a:off x="1809750" y="6292850"/>
              <a:ext cx="12192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aseline="-25000">
                  <a:solidFill>
                    <a:schemeClr val="tx1"/>
                  </a:solidFill>
                  <a:latin typeface="Arial" pitchFamily="34" charset="0"/>
                  <a:ea typeface="ＭＳ Ｐゴシック" pitchFamily="34" charset="-128"/>
                </a:defRPr>
              </a:lvl1pPr>
              <a:lvl2pPr marL="742950" indent="-285750">
                <a:defRPr baseline="-25000">
                  <a:solidFill>
                    <a:schemeClr val="tx1"/>
                  </a:solidFill>
                  <a:latin typeface="Arial" pitchFamily="34" charset="0"/>
                  <a:ea typeface="ＭＳ Ｐゴシック" pitchFamily="34" charset="-128"/>
                </a:defRPr>
              </a:lvl2pPr>
              <a:lvl3pPr marL="1143000" indent="-228600">
                <a:defRPr baseline="-25000">
                  <a:solidFill>
                    <a:schemeClr val="tx1"/>
                  </a:solidFill>
                  <a:latin typeface="Arial" pitchFamily="34" charset="0"/>
                  <a:ea typeface="ＭＳ Ｐゴシック" pitchFamily="34" charset="-128"/>
                </a:defRPr>
              </a:lvl3pPr>
              <a:lvl4pPr marL="1600200" indent="-228600">
                <a:defRPr baseline="-25000">
                  <a:solidFill>
                    <a:schemeClr val="tx1"/>
                  </a:solidFill>
                  <a:latin typeface="Arial" pitchFamily="34" charset="0"/>
                  <a:ea typeface="ＭＳ Ｐゴシック" pitchFamily="34" charset="-128"/>
                </a:defRPr>
              </a:lvl4pPr>
              <a:lvl5pPr marL="2057400" indent="-228600">
                <a:defRPr baseline="-25000">
                  <a:solidFill>
                    <a:schemeClr val="tx1"/>
                  </a:solidFill>
                  <a:latin typeface="Arial" pitchFamily="34" charset="0"/>
                  <a:ea typeface="ＭＳ Ｐゴシック" pitchFamily="34" charset="-128"/>
                </a:defRPr>
              </a:lvl5pPr>
              <a:lvl6pPr marL="2514600" indent="-228600" defTabSz="457200" fontAlgn="base">
                <a:spcBef>
                  <a:spcPct val="0"/>
                </a:spcBef>
                <a:spcAft>
                  <a:spcPct val="0"/>
                </a:spcAft>
                <a:defRPr baseline="-25000">
                  <a:solidFill>
                    <a:schemeClr val="tx1"/>
                  </a:solidFill>
                  <a:latin typeface="Arial" pitchFamily="34" charset="0"/>
                  <a:ea typeface="ＭＳ Ｐゴシック" pitchFamily="34" charset="-128"/>
                </a:defRPr>
              </a:lvl6pPr>
              <a:lvl7pPr marL="2971800" indent="-228600" defTabSz="457200" fontAlgn="base">
                <a:spcBef>
                  <a:spcPct val="0"/>
                </a:spcBef>
                <a:spcAft>
                  <a:spcPct val="0"/>
                </a:spcAft>
                <a:defRPr baseline="-25000">
                  <a:solidFill>
                    <a:schemeClr val="tx1"/>
                  </a:solidFill>
                  <a:latin typeface="Arial" pitchFamily="34" charset="0"/>
                  <a:ea typeface="ＭＳ Ｐゴシック" pitchFamily="34" charset="-128"/>
                </a:defRPr>
              </a:lvl7pPr>
              <a:lvl8pPr marL="3429000" indent="-228600" defTabSz="457200" fontAlgn="base">
                <a:spcBef>
                  <a:spcPct val="0"/>
                </a:spcBef>
                <a:spcAft>
                  <a:spcPct val="0"/>
                </a:spcAft>
                <a:defRPr baseline="-25000">
                  <a:solidFill>
                    <a:schemeClr val="tx1"/>
                  </a:solidFill>
                  <a:latin typeface="Arial" pitchFamily="34" charset="0"/>
                  <a:ea typeface="ＭＳ Ｐゴシック" pitchFamily="34" charset="-128"/>
                </a:defRPr>
              </a:lvl8pPr>
              <a:lvl9pPr marL="3886200" indent="-228600" defTabSz="457200" fontAlgn="base">
                <a:spcBef>
                  <a:spcPct val="0"/>
                </a:spcBef>
                <a:spcAft>
                  <a:spcPct val="0"/>
                </a:spcAft>
                <a:defRPr baseline="-25000">
                  <a:solidFill>
                    <a:schemeClr val="tx1"/>
                  </a:solidFill>
                  <a:latin typeface="Arial" pitchFamily="34" charset="0"/>
                  <a:ea typeface="ＭＳ Ｐゴシック" pitchFamily="34" charset="-128"/>
                </a:defRPr>
              </a:lvl9pPr>
            </a:lstStyle>
            <a:p>
              <a:pPr>
                <a:spcBef>
                  <a:spcPct val="50000"/>
                </a:spcBef>
              </a:pPr>
              <a:r>
                <a:rPr lang="en-US" sz="1600" b="1" dirty="0"/>
                <a:t>Teacher A</a:t>
              </a:r>
            </a:p>
          </p:txBody>
        </p:sp>
        <p:sp>
          <p:nvSpPr>
            <p:cNvPr id="31760" name="Text Box 12"/>
            <p:cNvSpPr txBox="1">
              <a:spLocks noChangeArrowheads="1"/>
            </p:cNvSpPr>
            <p:nvPr/>
          </p:nvSpPr>
          <p:spPr bwMode="auto">
            <a:xfrm>
              <a:off x="5791200" y="6292850"/>
              <a:ext cx="12192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aseline="-25000">
                  <a:solidFill>
                    <a:schemeClr val="tx1"/>
                  </a:solidFill>
                  <a:latin typeface="Arial" pitchFamily="34" charset="0"/>
                  <a:ea typeface="ＭＳ Ｐゴシック" pitchFamily="34" charset="-128"/>
                </a:defRPr>
              </a:lvl1pPr>
              <a:lvl2pPr marL="742950" indent="-285750">
                <a:defRPr baseline="-25000">
                  <a:solidFill>
                    <a:schemeClr val="tx1"/>
                  </a:solidFill>
                  <a:latin typeface="Arial" pitchFamily="34" charset="0"/>
                  <a:ea typeface="ＭＳ Ｐゴシック" pitchFamily="34" charset="-128"/>
                </a:defRPr>
              </a:lvl2pPr>
              <a:lvl3pPr marL="1143000" indent="-228600">
                <a:defRPr baseline="-25000">
                  <a:solidFill>
                    <a:schemeClr val="tx1"/>
                  </a:solidFill>
                  <a:latin typeface="Arial" pitchFamily="34" charset="0"/>
                  <a:ea typeface="ＭＳ Ｐゴシック" pitchFamily="34" charset="-128"/>
                </a:defRPr>
              </a:lvl3pPr>
              <a:lvl4pPr marL="1600200" indent="-228600">
                <a:defRPr baseline="-25000">
                  <a:solidFill>
                    <a:schemeClr val="tx1"/>
                  </a:solidFill>
                  <a:latin typeface="Arial" pitchFamily="34" charset="0"/>
                  <a:ea typeface="ＭＳ Ｐゴシック" pitchFamily="34" charset="-128"/>
                </a:defRPr>
              </a:lvl4pPr>
              <a:lvl5pPr marL="2057400" indent="-228600">
                <a:defRPr baseline="-25000">
                  <a:solidFill>
                    <a:schemeClr val="tx1"/>
                  </a:solidFill>
                  <a:latin typeface="Arial" pitchFamily="34" charset="0"/>
                  <a:ea typeface="ＭＳ Ｐゴシック" pitchFamily="34" charset="-128"/>
                </a:defRPr>
              </a:lvl5pPr>
              <a:lvl6pPr marL="2514600" indent="-228600" defTabSz="457200" fontAlgn="base">
                <a:spcBef>
                  <a:spcPct val="0"/>
                </a:spcBef>
                <a:spcAft>
                  <a:spcPct val="0"/>
                </a:spcAft>
                <a:defRPr baseline="-25000">
                  <a:solidFill>
                    <a:schemeClr val="tx1"/>
                  </a:solidFill>
                  <a:latin typeface="Arial" pitchFamily="34" charset="0"/>
                  <a:ea typeface="ＭＳ Ｐゴシック" pitchFamily="34" charset="-128"/>
                </a:defRPr>
              </a:lvl6pPr>
              <a:lvl7pPr marL="2971800" indent="-228600" defTabSz="457200" fontAlgn="base">
                <a:spcBef>
                  <a:spcPct val="0"/>
                </a:spcBef>
                <a:spcAft>
                  <a:spcPct val="0"/>
                </a:spcAft>
                <a:defRPr baseline="-25000">
                  <a:solidFill>
                    <a:schemeClr val="tx1"/>
                  </a:solidFill>
                  <a:latin typeface="Arial" pitchFamily="34" charset="0"/>
                  <a:ea typeface="ＭＳ Ｐゴシック" pitchFamily="34" charset="-128"/>
                </a:defRPr>
              </a:lvl7pPr>
              <a:lvl8pPr marL="3429000" indent="-228600" defTabSz="457200" fontAlgn="base">
                <a:spcBef>
                  <a:spcPct val="0"/>
                </a:spcBef>
                <a:spcAft>
                  <a:spcPct val="0"/>
                </a:spcAft>
                <a:defRPr baseline="-25000">
                  <a:solidFill>
                    <a:schemeClr val="tx1"/>
                  </a:solidFill>
                  <a:latin typeface="Arial" pitchFamily="34" charset="0"/>
                  <a:ea typeface="ＭＳ Ｐゴシック" pitchFamily="34" charset="-128"/>
                </a:defRPr>
              </a:lvl8pPr>
              <a:lvl9pPr marL="3886200" indent="-228600" defTabSz="457200" fontAlgn="base">
                <a:spcBef>
                  <a:spcPct val="0"/>
                </a:spcBef>
                <a:spcAft>
                  <a:spcPct val="0"/>
                </a:spcAft>
                <a:defRPr baseline="-25000">
                  <a:solidFill>
                    <a:schemeClr val="tx1"/>
                  </a:solidFill>
                  <a:latin typeface="Arial" pitchFamily="34" charset="0"/>
                  <a:ea typeface="ＭＳ Ｐゴシック" pitchFamily="34" charset="-128"/>
                </a:defRPr>
              </a:lvl9pPr>
            </a:lstStyle>
            <a:p>
              <a:pPr>
                <a:spcBef>
                  <a:spcPct val="50000"/>
                </a:spcBef>
              </a:pPr>
              <a:r>
                <a:rPr lang="en-US" sz="1600" b="1" dirty="0"/>
                <a:t>Teacher B</a:t>
              </a:r>
            </a:p>
          </p:txBody>
        </p:sp>
        <p:sp>
          <p:nvSpPr>
            <p:cNvPr id="31761" name="Text Box 20"/>
            <p:cNvSpPr txBox="1">
              <a:spLocks noChangeArrowheads="1"/>
            </p:cNvSpPr>
            <p:nvPr/>
          </p:nvSpPr>
          <p:spPr bwMode="auto">
            <a:xfrm rot="-5400000">
              <a:off x="540544" y="5385594"/>
              <a:ext cx="12954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aseline="-25000">
                  <a:solidFill>
                    <a:schemeClr val="tx1"/>
                  </a:solidFill>
                  <a:latin typeface="Arial" pitchFamily="34" charset="0"/>
                  <a:ea typeface="ＭＳ Ｐゴシック" pitchFamily="34" charset="-128"/>
                </a:defRPr>
              </a:lvl1pPr>
              <a:lvl2pPr marL="742950" indent="-285750">
                <a:defRPr baseline="-25000">
                  <a:solidFill>
                    <a:schemeClr val="tx1"/>
                  </a:solidFill>
                  <a:latin typeface="Arial" pitchFamily="34" charset="0"/>
                  <a:ea typeface="ＭＳ Ｐゴシック" pitchFamily="34" charset="-128"/>
                </a:defRPr>
              </a:lvl2pPr>
              <a:lvl3pPr marL="1143000" indent="-228600">
                <a:defRPr baseline="-25000">
                  <a:solidFill>
                    <a:schemeClr val="tx1"/>
                  </a:solidFill>
                  <a:latin typeface="Arial" pitchFamily="34" charset="0"/>
                  <a:ea typeface="ＭＳ Ｐゴシック" pitchFamily="34" charset="-128"/>
                </a:defRPr>
              </a:lvl3pPr>
              <a:lvl4pPr marL="1600200" indent="-228600">
                <a:defRPr baseline="-25000">
                  <a:solidFill>
                    <a:schemeClr val="tx1"/>
                  </a:solidFill>
                  <a:latin typeface="Arial" pitchFamily="34" charset="0"/>
                  <a:ea typeface="ＭＳ Ｐゴシック" pitchFamily="34" charset="-128"/>
                </a:defRPr>
              </a:lvl4pPr>
              <a:lvl5pPr marL="2057400" indent="-228600">
                <a:defRPr baseline="-25000">
                  <a:solidFill>
                    <a:schemeClr val="tx1"/>
                  </a:solidFill>
                  <a:latin typeface="Arial" pitchFamily="34" charset="0"/>
                  <a:ea typeface="ＭＳ Ｐゴシック" pitchFamily="34" charset="-128"/>
                </a:defRPr>
              </a:lvl5pPr>
              <a:lvl6pPr marL="2514600" indent="-228600" defTabSz="457200" fontAlgn="base">
                <a:spcBef>
                  <a:spcPct val="0"/>
                </a:spcBef>
                <a:spcAft>
                  <a:spcPct val="0"/>
                </a:spcAft>
                <a:defRPr baseline="-25000">
                  <a:solidFill>
                    <a:schemeClr val="tx1"/>
                  </a:solidFill>
                  <a:latin typeface="Arial" pitchFamily="34" charset="0"/>
                  <a:ea typeface="ＭＳ Ｐゴシック" pitchFamily="34" charset="-128"/>
                </a:defRPr>
              </a:lvl6pPr>
              <a:lvl7pPr marL="2971800" indent="-228600" defTabSz="457200" fontAlgn="base">
                <a:spcBef>
                  <a:spcPct val="0"/>
                </a:spcBef>
                <a:spcAft>
                  <a:spcPct val="0"/>
                </a:spcAft>
                <a:defRPr baseline="-25000">
                  <a:solidFill>
                    <a:schemeClr val="tx1"/>
                  </a:solidFill>
                  <a:latin typeface="Arial" pitchFamily="34" charset="0"/>
                  <a:ea typeface="ＭＳ Ｐゴシック" pitchFamily="34" charset="-128"/>
                </a:defRPr>
              </a:lvl7pPr>
              <a:lvl8pPr marL="3429000" indent="-228600" defTabSz="457200" fontAlgn="base">
                <a:spcBef>
                  <a:spcPct val="0"/>
                </a:spcBef>
                <a:spcAft>
                  <a:spcPct val="0"/>
                </a:spcAft>
                <a:defRPr baseline="-25000">
                  <a:solidFill>
                    <a:schemeClr val="tx1"/>
                  </a:solidFill>
                  <a:latin typeface="Arial" pitchFamily="34" charset="0"/>
                  <a:ea typeface="ＭＳ Ｐゴシック" pitchFamily="34" charset="-128"/>
                </a:defRPr>
              </a:lvl8pPr>
              <a:lvl9pPr marL="3886200" indent="-228600" defTabSz="457200" fontAlgn="base">
                <a:spcBef>
                  <a:spcPct val="0"/>
                </a:spcBef>
                <a:spcAft>
                  <a:spcPct val="0"/>
                </a:spcAft>
                <a:defRPr baseline="-25000">
                  <a:solidFill>
                    <a:schemeClr val="tx1"/>
                  </a:solidFill>
                  <a:latin typeface="Arial" pitchFamily="34" charset="0"/>
                  <a:ea typeface="ＭＳ Ｐゴシック" pitchFamily="34" charset="-128"/>
                </a:defRPr>
              </a:lvl9pPr>
            </a:lstStyle>
            <a:p>
              <a:pPr algn="ctr">
                <a:spcBef>
                  <a:spcPct val="50000"/>
                </a:spcBef>
              </a:pPr>
              <a:r>
                <a:rPr lang="en-US" b="1" dirty="0"/>
                <a:t>2014</a:t>
              </a:r>
            </a:p>
          </p:txBody>
        </p:sp>
        <p:sp>
          <p:nvSpPr>
            <p:cNvPr id="31762" name="Text Box 20"/>
            <p:cNvSpPr txBox="1">
              <a:spLocks noChangeArrowheads="1"/>
            </p:cNvSpPr>
            <p:nvPr/>
          </p:nvSpPr>
          <p:spPr bwMode="auto">
            <a:xfrm rot="-5400000">
              <a:off x="4617244" y="5455444"/>
              <a:ext cx="10668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aseline="-25000">
                  <a:solidFill>
                    <a:schemeClr val="tx1"/>
                  </a:solidFill>
                  <a:latin typeface="Arial" pitchFamily="34" charset="0"/>
                  <a:ea typeface="ＭＳ Ｐゴシック" pitchFamily="34" charset="-128"/>
                </a:defRPr>
              </a:lvl1pPr>
              <a:lvl2pPr marL="742950" indent="-285750">
                <a:defRPr baseline="-25000">
                  <a:solidFill>
                    <a:schemeClr val="tx1"/>
                  </a:solidFill>
                  <a:latin typeface="Arial" pitchFamily="34" charset="0"/>
                  <a:ea typeface="ＭＳ Ｐゴシック" pitchFamily="34" charset="-128"/>
                </a:defRPr>
              </a:lvl2pPr>
              <a:lvl3pPr marL="1143000" indent="-228600">
                <a:defRPr baseline="-25000">
                  <a:solidFill>
                    <a:schemeClr val="tx1"/>
                  </a:solidFill>
                  <a:latin typeface="Arial" pitchFamily="34" charset="0"/>
                  <a:ea typeface="ＭＳ Ｐゴシック" pitchFamily="34" charset="-128"/>
                </a:defRPr>
              </a:lvl3pPr>
              <a:lvl4pPr marL="1600200" indent="-228600">
                <a:defRPr baseline="-25000">
                  <a:solidFill>
                    <a:schemeClr val="tx1"/>
                  </a:solidFill>
                  <a:latin typeface="Arial" pitchFamily="34" charset="0"/>
                  <a:ea typeface="ＭＳ Ｐゴシック" pitchFamily="34" charset="-128"/>
                </a:defRPr>
              </a:lvl4pPr>
              <a:lvl5pPr marL="2057400" indent="-228600">
                <a:defRPr baseline="-25000">
                  <a:solidFill>
                    <a:schemeClr val="tx1"/>
                  </a:solidFill>
                  <a:latin typeface="Arial" pitchFamily="34" charset="0"/>
                  <a:ea typeface="ＭＳ Ｐゴシック" pitchFamily="34" charset="-128"/>
                </a:defRPr>
              </a:lvl5pPr>
              <a:lvl6pPr marL="2514600" indent="-228600" defTabSz="457200" fontAlgn="base">
                <a:spcBef>
                  <a:spcPct val="0"/>
                </a:spcBef>
                <a:spcAft>
                  <a:spcPct val="0"/>
                </a:spcAft>
                <a:defRPr baseline="-25000">
                  <a:solidFill>
                    <a:schemeClr val="tx1"/>
                  </a:solidFill>
                  <a:latin typeface="Arial" pitchFamily="34" charset="0"/>
                  <a:ea typeface="ＭＳ Ｐゴシック" pitchFamily="34" charset="-128"/>
                </a:defRPr>
              </a:lvl6pPr>
              <a:lvl7pPr marL="2971800" indent="-228600" defTabSz="457200" fontAlgn="base">
                <a:spcBef>
                  <a:spcPct val="0"/>
                </a:spcBef>
                <a:spcAft>
                  <a:spcPct val="0"/>
                </a:spcAft>
                <a:defRPr baseline="-25000">
                  <a:solidFill>
                    <a:schemeClr val="tx1"/>
                  </a:solidFill>
                  <a:latin typeface="Arial" pitchFamily="34" charset="0"/>
                  <a:ea typeface="ＭＳ Ｐゴシック" pitchFamily="34" charset="-128"/>
                </a:defRPr>
              </a:lvl7pPr>
              <a:lvl8pPr marL="3429000" indent="-228600" defTabSz="457200" fontAlgn="base">
                <a:spcBef>
                  <a:spcPct val="0"/>
                </a:spcBef>
                <a:spcAft>
                  <a:spcPct val="0"/>
                </a:spcAft>
                <a:defRPr baseline="-25000">
                  <a:solidFill>
                    <a:schemeClr val="tx1"/>
                  </a:solidFill>
                  <a:latin typeface="Arial" pitchFamily="34" charset="0"/>
                  <a:ea typeface="ＭＳ Ｐゴシック" pitchFamily="34" charset="-128"/>
                </a:defRPr>
              </a:lvl8pPr>
              <a:lvl9pPr marL="3886200" indent="-228600" defTabSz="457200" fontAlgn="base">
                <a:spcBef>
                  <a:spcPct val="0"/>
                </a:spcBef>
                <a:spcAft>
                  <a:spcPct val="0"/>
                </a:spcAft>
                <a:defRPr baseline="-25000">
                  <a:solidFill>
                    <a:schemeClr val="tx1"/>
                  </a:solidFill>
                  <a:latin typeface="Arial" pitchFamily="34" charset="0"/>
                  <a:ea typeface="ＭＳ Ｐゴシック" pitchFamily="34" charset="-128"/>
                </a:defRPr>
              </a:lvl9pPr>
            </a:lstStyle>
            <a:p>
              <a:pPr algn="ctr">
                <a:spcBef>
                  <a:spcPct val="50000"/>
                </a:spcBef>
              </a:pPr>
              <a:r>
                <a:rPr lang="en-US" b="1" dirty="0"/>
                <a:t>2014</a:t>
              </a:r>
            </a:p>
          </p:txBody>
        </p:sp>
        <p:sp>
          <p:nvSpPr>
            <p:cNvPr id="31763" name="Text Box 10"/>
            <p:cNvSpPr txBox="1">
              <a:spLocks noChangeArrowheads="1"/>
            </p:cNvSpPr>
            <p:nvPr/>
          </p:nvSpPr>
          <p:spPr bwMode="auto">
            <a:xfrm rot="-5400000">
              <a:off x="5517357" y="5423693"/>
              <a:ext cx="1524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aseline="-25000">
                  <a:solidFill>
                    <a:schemeClr val="tx1"/>
                  </a:solidFill>
                  <a:latin typeface="Arial" pitchFamily="34" charset="0"/>
                  <a:ea typeface="ＭＳ Ｐゴシック" pitchFamily="34" charset="-128"/>
                </a:defRPr>
              </a:lvl1pPr>
              <a:lvl2pPr marL="742950" indent="-285750">
                <a:defRPr baseline="-25000">
                  <a:solidFill>
                    <a:schemeClr val="tx1"/>
                  </a:solidFill>
                  <a:latin typeface="Arial" pitchFamily="34" charset="0"/>
                  <a:ea typeface="ＭＳ Ｐゴシック" pitchFamily="34" charset="-128"/>
                </a:defRPr>
              </a:lvl2pPr>
              <a:lvl3pPr marL="1143000" indent="-228600">
                <a:defRPr baseline="-25000">
                  <a:solidFill>
                    <a:schemeClr val="tx1"/>
                  </a:solidFill>
                  <a:latin typeface="Arial" pitchFamily="34" charset="0"/>
                  <a:ea typeface="ＭＳ Ｐゴシック" pitchFamily="34" charset="-128"/>
                </a:defRPr>
              </a:lvl3pPr>
              <a:lvl4pPr marL="1600200" indent="-228600">
                <a:defRPr baseline="-25000">
                  <a:solidFill>
                    <a:schemeClr val="tx1"/>
                  </a:solidFill>
                  <a:latin typeface="Arial" pitchFamily="34" charset="0"/>
                  <a:ea typeface="ＭＳ Ｐゴシック" pitchFamily="34" charset="-128"/>
                </a:defRPr>
              </a:lvl4pPr>
              <a:lvl5pPr marL="2057400" indent="-228600">
                <a:defRPr baseline="-25000">
                  <a:solidFill>
                    <a:schemeClr val="tx1"/>
                  </a:solidFill>
                  <a:latin typeface="Arial" pitchFamily="34" charset="0"/>
                  <a:ea typeface="ＭＳ Ｐゴシック" pitchFamily="34" charset="-128"/>
                </a:defRPr>
              </a:lvl5pPr>
              <a:lvl6pPr marL="2514600" indent="-228600" defTabSz="457200" fontAlgn="base">
                <a:spcBef>
                  <a:spcPct val="0"/>
                </a:spcBef>
                <a:spcAft>
                  <a:spcPct val="0"/>
                </a:spcAft>
                <a:defRPr baseline="-25000">
                  <a:solidFill>
                    <a:schemeClr val="tx1"/>
                  </a:solidFill>
                  <a:latin typeface="Arial" pitchFamily="34" charset="0"/>
                  <a:ea typeface="ＭＳ Ｐゴシック" pitchFamily="34" charset="-128"/>
                </a:defRPr>
              </a:lvl6pPr>
              <a:lvl7pPr marL="2971800" indent="-228600" defTabSz="457200" fontAlgn="base">
                <a:spcBef>
                  <a:spcPct val="0"/>
                </a:spcBef>
                <a:spcAft>
                  <a:spcPct val="0"/>
                </a:spcAft>
                <a:defRPr baseline="-25000">
                  <a:solidFill>
                    <a:schemeClr val="tx1"/>
                  </a:solidFill>
                  <a:latin typeface="Arial" pitchFamily="34" charset="0"/>
                  <a:ea typeface="ＭＳ Ｐゴシック" pitchFamily="34" charset="-128"/>
                </a:defRPr>
              </a:lvl7pPr>
              <a:lvl8pPr marL="3429000" indent="-228600" defTabSz="457200" fontAlgn="base">
                <a:spcBef>
                  <a:spcPct val="0"/>
                </a:spcBef>
                <a:spcAft>
                  <a:spcPct val="0"/>
                </a:spcAft>
                <a:defRPr baseline="-25000">
                  <a:solidFill>
                    <a:schemeClr val="tx1"/>
                  </a:solidFill>
                  <a:latin typeface="Arial" pitchFamily="34" charset="0"/>
                  <a:ea typeface="ＭＳ Ｐゴシック" pitchFamily="34" charset="-128"/>
                </a:defRPr>
              </a:lvl8pPr>
              <a:lvl9pPr marL="3886200" indent="-228600" defTabSz="457200" fontAlgn="base">
                <a:spcBef>
                  <a:spcPct val="0"/>
                </a:spcBef>
                <a:spcAft>
                  <a:spcPct val="0"/>
                </a:spcAft>
                <a:defRPr baseline="-25000">
                  <a:solidFill>
                    <a:schemeClr val="tx1"/>
                  </a:solidFill>
                  <a:latin typeface="Arial" pitchFamily="34" charset="0"/>
                  <a:ea typeface="ＭＳ Ｐゴシック" pitchFamily="34" charset="-128"/>
                </a:defRPr>
              </a:lvl9pPr>
            </a:lstStyle>
            <a:p>
              <a:pPr algn="ctr">
                <a:spcBef>
                  <a:spcPct val="50000"/>
                </a:spcBef>
              </a:pPr>
              <a:r>
                <a:rPr lang="en-US" b="1" dirty="0"/>
                <a:t>2015</a:t>
              </a:r>
            </a:p>
          </p:txBody>
        </p:sp>
        <p:sp>
          <p:nvSpPr>
            <p:cNvPr id="31765" name="Text Box 10"/>
            <p:cNvSpPr txBox="1">
              <a:spLocks noChangeArrowheads="1"/>
            </p:cNvSpPr>
            <p:nvPr/>
          </p:nvSpPr>
          <p:spPr bwMode="auto">
            <a:xfrm rot="-5400000">
              <a:off x="1554957" y="4998243"/>
              <a:ext cx="1524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aseline="-25000">
                  <a:solidFill>
                    <a:schemeClr val="tx1"/>
                  </a:solidFill>
                  <a:latin typeface="Arial" pitchFamily="34" charset="0"/>
                  <a:ea typeface="ＭＳ Ｐゴシック" pitchFamily="34" charset="-128"/>
                </a:defRPr>
              </a:lvl1pPr>
              <a:lvl2pPr marL="742950" indent="-285750">
                <a:defRPr baseline="-25000">
                  <a:solidFill>
                    <a:schemeClr val="tx1"/>
                  </a:solidFill>
                  <a:latin typeface="Arial" pitchFamily="34" charset="0"/>
                  <a:ea typeface="ＭＳ Ｐゴシック" pitchFamily="34" charset="-128"/>
                </a:defRPr>
              </a:lvl2pPr>
              <a:lvl3pPr marL="1143000" indent="-228600">
                <a:defRPr baseline="-25000">
                  <a:solidFill>
                    <a:schemeClr val="tx1"/>
                  </a:solidFill>
                  <a:latin typeface="Arial" pitchFamily="34" charset="0"/>
                  <a:ea typeface="ＭＳ Ｐゴシック" pitchFamily="34" charset="-128"/>
                </a:defRPr>
              </a:lvl3pPr>
              <a:lvl4pPr marL="1600200" indent="-228600">
                <a:defRPr baseline="-25000">
                  <a:solidFill>
                    <a:schemeClr val="tx1"/>
                  </a:solidFill>
                  <a:latin typeface="Arial" pitchFamily="34" charset="0"/>
                  <a:ea typeface="ＭＳ Ｐゴシック" pitchFamily="34" charset="-128"/>
                </a:defRPr>
              </a:lvl4pPr>
              <a:lvl5pPr marL="2057400" indent="-228600">
                <a:defRPr baseline="-25000">
                  <a:solidFill>
                    <a:schemeClr val="tx1"/>
                  </a:solidFill>
                  <a:latin typeface="Arial" pitchFamily="34" charset="0"/>
                  <a:ea typeface="ＭＳ Ｐゴシック" pitchFamily="34" charset="-128"/>
                </a:defRPr>
              </a:lvl5pPr>
              <a:lvl6pPr marL="2514600" indent="-228600" defTabSz="457200" fontAlgn="base">
                <a:spcBef>
                  <a:spcPct val="0"/>
                </a:spcBef>
                <a:spcAft>
                  <a:spcPct val="0"/>
                </a:spcAft>
                <a:defRPr baseline="-25000">
                  <a:solidFill>
                    <a:schemeClr val="tx1"/>
                  </a:solidFill>
                  <a:latin typeface="Arial" pitchFamily="34" charset="0"/>
                  <a:ea typeface="ＭＳ Ｐゴシック" pitchFamily="34" charset="-128"/>
                </a:defRPr>
              </a:lvl6pPr>
              <a:lvl7pPr marL="2971800" indent="-228600" defTabSz="457200" fontAlgn="base">
                <a:spcBef>
                  <a:spcPct val="0"/>
                </a:spcBef>
                <a:spcAft>
                  <a:spcPct val="0"/>
                </a:spcAft>
                <a:defRPr baseline="-25000">
                  <a:solidFill>
                    <a:schemeClr val="tx1"/>
                  </a:solidFill>
                  <a:latin typeface="Arial" pitchFamily="34" charset="0"/>
                  <a:ea typeface="ＭＳ Ｐゴシック" pitchFamily="34" charset="-128"/>
                </a:defRPr>
              </a:lvl7pPr>
              <a:lvl8pPr marL="3429000" indent="-228600" defTabSz="457200" fontAlgn="base">
                <a:spcBef>
                  <a:spcPct val="0"/>
                </a:spcBef>
                <a:spcAft>
                  <a:spcPct val="0"/>
                </a:spcAft>
                <a:defRPr baseline="-25000">
                  <a:solidFill>
                    <a:schemeClr val="tx1"/>
                  </a:solidFill>
                  <a:latin typeface="Arial" pitchFamily="34" charset="0"/>
                  <a:ea typeface="ＭＳ Ｐゴシック" pitchFamily="34" charset="-128"/>
                </a:defRPr>
              </a:lvl8pPr>
              <a:lvl9pPr marL="3886200" indent="-228600" defTabSz="457200" fontAlgn="base">
                <a:spcBef>
                  <a:spcPct val="0"/>
                </a:spcBef>
                <a:spcAft>
                  <a:spcPct val="0"/>
                </a:spcAft>
                <a:defRPr baseline="-25000">
                  <a:solidFill>
                    <a:schemeClr val="tx1"/>
                  </a:solidFill>
                  <a:latin typeface="Arial" pitchFamily="34" charset="0"/>
                  <a:ea typeface="ＭＳ Ｐゴシック" pitchFamily="34" charset="-128"/>
                </a:defRPr>
              </a:lvl9pPr>
            </a:lstStyle>
            <a:p>
              <a:pPr algn="ctr">
                <a:spcBef>
                  <a:spcPct val="50000"/>
                </a:spcBef>
              </a:pPr>
              <a:r>
                <a:rPr lang="en-US" b="1" dirty="0"/>
                <a:t>2015</a:t>
              </a:r>
            </a:p>
          </p:txBody>
        </p:sp>
        <p:sp>
          <p:nvSpPr>
            <p:cNvPr id="31766" name="Rectangle 6"/>
            <p:cNvSpPr>
              <a:spLocks noChangeArrowheads="1"/>
            </p:cNvSpPr>
            <p:nvPr/>
          </p:nvSpPr>
          <p:spPr bwMode="auto">
            <a:xfrm>
              <a:off x="6858000" y="4419600"/>
              <a:ext cx="1143000" cy="1828800"/>
            </a:xfrm>
            <a:prstGeom prst="rect">
              <a:avLst/>
            </a:prstGeom>
            <a:solidFill>
              <a:srgbClr val="000080"/>
            </a:solidFill>
            <a:ln w="9525">
              <a:solidFill>
                <a:schemeClr val="tx1"/>
              </a:solidFill>
              <a:miter lim="800000"/>
              <a:headEnd/>
              <a:tailEnd/>
            </a:ln>
          </p:spPr>
          <p:txBody>
            <a:bodyPr wrap="none" anchor="ctr"/>
            <a:lstStyle/>
            <a:p>
              <a:endParaRPr lang="en-US" dirty="0"/>
            </a:p>
          </p:txBody>
        </p:sp>
        <p:sp>
          <p:nvSpPr>
            <p:cNvPr id="31767" name="Text Box 22"/>
            <p:cNvSpPr txBox="1">
              <a:spLocks noChangeArrowheads="1"/>
            </p:cNvSpPr>
            <p:nvPr/>
          </p:nvSpPr>
          <p:spPr bwMode="auto">
            <a:xfrm rot="16200000">
              <a:off x="2820194" y="5296842"/>
              <a:ext cx="13716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aseline="-25000">
                  <a:solidFill>
                    <a:schemeClr val="tx1"/>
                  </a:solidFill>
                  <a:latin typeface="Arial" pitchFamily="34" charset="0"/>
                  <a:ea typeface="ＭＳ Ｐゴシック" pitchFamily="34" charset="-128"/>
                </a:defRPr>
              </a:lvl1pPr>
              <a:lvl2pPr marL="742950" indent="-285750">
                <a:defRPr baseline="-25000">
                  <a:solidFill>
                    <a:schemeClr val="tx1"/>
                  </a:solidFill>
                  <a:latin typeface="Arial" pitchFamily="34" charset="0"/>
                  <a:ea typeface="ＭＳ Ｐゴシック" pitchFamily="34" charset="-128"/>
                </a:defRPr>
              </a:lvl2pPr>
              <a:lvl3pPr marL="1143000" indent="-228600">
                <a:defRPr baseline="-25000">
                  <a:solidFill>
                    <a:schemeClr val="tx1"/>
                  </a:solidFill>
                  <a:latin typeface="Arial" pitchFamily="34" charset="0"/>
                  <a:ea typeface="ＭＳ Ｐゴシック" pitchFamily="34" charset="-128"/>
                </a:defRPr>
              </a:lvl3pPr>
              <a:lvl4pPr marL="1600200" indent="-228600">
                <a:defRPr baseline="-25000">
                  <a:solidFill>
                    <a:schemeClr val="tx1"/>
                  </a:solidFill>
                  <a:latin typeface="Arial" pitchFamily="34" charset="0"/>
                  <a:ea typeface="ＭＳ Ｐゴシック" pitchFamily="34" charset="-128"/>
                </a:defRPr>
              </a:lvl4pPr>
              <a:lvl5pPr marL="2057400" indent="-228600">
                <a:defRPr baseline="-25000">
                  <a:solidFill>
                    <a:schemeClr val="tx1"/>
                  </a:solidFill>
                  <a:latin typeface="Arial" pitchFamily="34" charset="0"/>
                  <a:ea typeface="ＭＳ Ｐゴシック" pitchFamily="34" charset="-128"/>
                </a:defRPr>
              </a:lvl5pPr>
              <a:lvl6pPr marL="2514600" indent="-228600" defTabSz="457200" fontAlgn="base">
                <a:spcBef>
                  <a:spcPct val="0"/>
                </a:spcBef>
                <a:spcAft>
                  <a:spcPct val="0"/>
                </a:spcAft>
                <a:defRPr baseline="-25000">
                  <a:solidFill>
                    <a:schemeClr val="tx1"/>
                  </a:solidFill>
                  <a:latin typeface="Arial" pitchFamily="34" charset="0"/>
                  <a:ea typeface="ＭＳ Ｐゴシック" pitchFamily="34" charset="-128"/>
                </a:defRPr>
              </a:lvl6pPr>
              <a:lvl7pPr marL="2971800" indent="-228600" defTabSz="457200" fontAlgn="base">
                <a:spcBef>
                  <a:spcPct val="0"/>
                </a:spcBef>
                <a:spcAft>
                  <a:spcPct val="0"/>
                </a:spcAft>
                <a:defRPr baseline="-25000">
                  <a:solidFill>
                    <a:schemeClr val="tx1"/>
                  </a:solidFill>
                  <a:latin typeface="Arial" pitchFamily="34" charset="0"/>
                  <a:ea typeface="ＭＳ Ｐゴシック" pitchFamily="34" charset="-128"/>
                </a:defRPr>
              </a:lvl7pPr>
              <a:lvl8pPr marL="3429000" indent="-228600" defTabSz="457200" fontAlgn="base">
                <a:spcBef>
                  <a:spcPct val="0"/>
                </a:spcBef>
                <a:spcAft>
                  <a:spcPct val="0"/>
                </a:spcAft>
                <a:defRPr baseline="-25000">
                  <a:solidFill>
                    <a:schemeClr val="tx1"/>
                  </a:solidFill>
                  <a:latin typeface="Arial" pitchFamily="34" charset="0"/>
                  <a:ea typeface="ＭＳ Ｐゴシック" pitchFamily="34" charset="-128"/>
                </a:defRPr>
              </a:lvl8pPr>
              <a:lvl9pPr marL="3886200" indent="-228600" defTabSz="457200" fontAlgn="base">
                <a:spcBef>
                  <a:spcPct val="0"/>
                </a:spcBef>
                <a:spcAft>
                  <a:spcPct val="0"/>
                </a:spcAft>
                <a:defRPr baseline="-25000">
                  <a:solidFill>
                    <a:schemeClr val="tx1"/>
                  </a:solidFill>
                  <a:latin typeface="Arial" pitchFamily="34" charset="0"/>
                  <a:ea typeface="ＭＳ Ｐゴシック" pitchFamily="34" charset="-128"/>
                </a:defRPr>
              </a:lvl9pPr>
            </a:lstStyle>
            <a:p>
              <a:pPr algn="ctr">
                <a:spcBef>
                  <a:spcPct val="50000"/>
                </a:spcBef>
              </a:pPr>
              <a:r>
                <a:rPr lang="en-US" b="1" dirty="0">
                  <a:solidFill>
                    <a:schemeClr val="bg1"/>
                  </a:solidFill>
                </a:rPr>
                <a:t>2015 Avg for similar students</a:t>
              </a:r>
            </a:p>
          </p:txBody>
        </p:sp>
        <p:sp>
          <p:nvSpPr>
            <p:cNvPr id="31768" name="Text Box 22"/>
            <p:cNvSpPr txBox="1">
              <a:spLocks noChangeArrowheads="1"/>
            </p:cNvSpPr>
            <p:nvPr/>
          </p:nvSpPr>
          <p:spPr bwMode="auto">
            <a:xfrm rot="16200000">
              <a:off x="6706394" y="5300017"/>
              <a:ext cx="13716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aseline="-25000">
                  <a:solidFill>
                    <a:schemeClr val="tx1"/>
                  </a:solidFill>
                  <a:latin typeface="Arial" pitchFamily="34" charset="0"/>
                  <a:ea typeface="ＭＳ Ｐゴシック" pitchFamily="34" charset="-128"/>
                </a:defRPr>
              </a:lvl1pPr>
              <a:lvl2pPr marL="742950" indent="-285750">
                <a:defRPr baseline="-25000">
                  <a:solidFill>
                    <a:schemeClr val="tx1"/>
                  </a:solidFill>
                  <a:latin typeface="Arial" pitchFamily="34" charset="0"/>
                  <a:ea typeface="ＭＳ Ｐゴシック" pitchFamily="34" charset="-128"/>
                </a:defRPr>
              </a:lvl2pPr>
              <a:lvl3pPr marL="1143000" indent="-228600">
                <a:defRPr baseline="-25000">
                  <a:solidFill>
                    <a:schemeClr val="tx1"/>
                  </a:solidFill>
                  <a:latin typeface="Arial" pitchFamily="34" charset="0"/>
                  <a:ea typeface="ＭＳ Ｐゴシック" pitchFamily="34" charset="-128"/>
                </a:defRPr>
              </a:lvl3pPr>
              <a:lvl4pPr marL="1600200" indent="-228600">
                <a:defRPr baseline="-25000">
                  <a:solidFill>
                    <a:schemeClr val="tx1"/>
                  </a:solidFill>
                  <a:latin typeface="Arial" pitchFamily="34" charset="0"/>
                  <a:ea typeface="ＭＳ Ｐゴシック" pitchFamily="34" charset="-128"/>
                </a:defRPr>
              </a:lvl4pPr>
              <a:lvl5pPr marL="2057400" indent="-228600">
                <a:defRPr baseline="-25000">
                  <a:solidFill>
                    <a:schemeClr val="tx1"/>
                  </a:solidFill>
                  <a:latin typeface="Arial" pitchFamily="34" charset="0"/>
                  <a:ea typeface="ＭＳ Ｐゴシック" pitchFamily="34" charset="-128"/>
                </a:defRPr>
              </a:lvl5pPr>
              <a:lvl6pPr marL="2514600" indent="-228600" defTabSz="457200" fontAlgn="base">
                <a:spcBef>
                  <a:spcPct val="0"/>
                </a:spcBef>
                <a:spcAft>
                  <a:spcPct val="0"/>
                </a:spcAft>
                <a:defRPr baseline="-25000">
                  <a:solidFill>
                    <a:schemeClr val="tx1"/>
                  </a:solidFill>
                  <a:latin typeface="Arial" pitchFamily="34" charset="0"/>
                  <a:ea typeface="ＭＳ Ｐゴシック" pitchFamily="34" charset="-128"/>
                </a:defRPr>
              </a:lvl6pPr>
              <a:lvl7pPr marL="2971800" indent="-228600" defTabSz="457200" fontAlgn="base">
                <a:spcBef>
                  <a:spcPct val="0"/>
                </a:spcBef>
                <a:spcAft>
                  <a:spcPct val="0"/>
                </a:spcAft>
                <a:defRPr baseline="-25000">
                  <a:solidFill>
                    <a:schemeClr val="tx1"/>
                  </a:solidFill>
                  <a:latin typeface="Arial" pitchFamily="34" charset="0"/>
                  <a:ea typeface="ＭＳ Ｐゴシック" pitchFamily="34" charset="-128"/>
                </a:defRPr>
              </a:lvl7pPr>
              <a:lvl8pPr marL="3429000" indent="-228600" defTabSz="457200" fontAlgn="base">
                <a:spcBef>
                  <a:spcPct val="0"/>
                </a:spcBef>
                <a:spcAft>
                  <a:spcPct val="0"/>
                </a:spcAft>
                <a:defRPr baseline="-25000">
                  <a:solidFill>
                    <a:schemeClr val="tx1"/>
                  </a:solidFill>
                  <a:latin typeface="Arial" pitchFamily="34" charset="0"/>
                  <a:ea typeface="ＭＳ Ｐゴシック" pitchFamily="34" charset="-128"/>
                </a:defRPr>
              </a:lvl8pPr>
              <a:lvl9pPr marL="3886200" indent="-228600" defTabSz="457200" fontAlgn="base">
                <a:spcBef>
                  <a:spcPct val="0"/>
                </a:spcBef>
                <a:spcAft>
                  <a:spcPct val="0"/>
                </a:spcAft>
                <a:defRPr baseline="-25000">
                  <a:solidFill>
                    <a:schemeClr val="tx1"/>
                  </a:solidFill>
                  <a:latin typeface="Arial" pitchFamily="34" charset="0"/>
                  <a:ea typeface="ＭＳ Ｐゴシック" pitchFamily="34" charset="-128"/>
                </a:defRPr>
              </a:lvl9pPr>
            </a:lstStyle>
            <a:p>
              <a:pPr algn="ctr">
                <a:spcBef>
                  <a:spcPct val="50000"/>
                </a:spcBef>
              </a:pPr>
              <a:r>
                <a:rPr lang="en-US" b="1" dirty="0">
                  <a:solidFill>
                    <a:schemeClr val="bg1"/>
                  </a:solidFill>
                </a:rPr>
                <a:t>2015 Avg for similar students</a:t>
              </a:r>
            </a:p>
          </p:txBody>
        </p:sp>
        <p:sp>
          <p:nvSpPr>
            <p:cNvPr id="31769" name="Text Box 13"/>
            <p:cNvSpPr txBox="1">
              <a:spLocks noChangeArrowheads="1"/>
            </p:cNvSpPr>
            <p:nvPr/>
          </p:nvSpPr>
          <p:spPr bwMode="auto">
            <a:xfrm>
              <a:off x="3124200" y="4159250"/>
              <a:ext cx="685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aseline="-25000">
                  <a:solidFill>
                    <a:schemeClr val="tx1"/>
                  </a:solidFill>
                  <a:latin typeface="Arial" pitchFamily="34" charset="0"/>
                  <a:ea typeface="ＭＳ Ｐゴシック" pitchFamily="34" charset="-128"/>
                </a:defRPr>
              </a:lvl1pPr>
              <a:lvl2pPr marL="742950" indent="-285750">
                <a:defRPr baseline="-25000">
                  <a:solidFill>
                    <a:schemeClr val="tx1"/>
                  </a:solidFill>
                  <a:latin typeface="Arial" pitchFamily="34" charset="0"/>
                  <a:ea typeface="ＭＳ Ｐゴシック" pitchFamily="34" charset="-128"/>
                </a:defRPr>
              </a:lvl2pPr>
              <a:lvl3pPr marL="1143000" indent="-228600">
                <a:defRPr baseline="-25000">
                  <a:solidFill>
                    <a:schemeClr val="tx1"/>
                  </a:solidFill>
                  <a:latin typeface="Arial" pitchFamily="34" charset="0"/>
                  <a:ea typeface="ＭＳ Ｐゴシック" pitchFamily="34" charset="-128"/>
                </a:defRPr>
              </a:lvl3pPr>
              <a:lvl4pPr marL="1600200" indent="-228600">
                <a:defRPr baseline="-25000">
                  <a:solidFill>
                    <a:schemeClr val="tx1"/>
                  </a:solidFill>
                  <a:latin typeface="Arial" pitchFamily="34" charset="0"/>
                  <a:ea typeface="ＭＳ Ｐゴシック" pitchFamily="34" charset="-128"/>
                </a:defRPr>
              </a:lvl4pPr>
              <a:lvl5pPr marL="2057400" indent="-228600">
                <a:defRPr baseline="-25000">
                  <a:solidFill>
                    <a:schemeClr val="tx1"/>
                  </a:solidFill>
                  <a:latin typeface="Arial" pitchFamily="34" charset="0"/>
                  <a:ea typeface="ＭＳ Ｐゴシック" pitchFamily="34" charset="-128"/>
                </a:defRPr>
              </a:lvl5pPr>
              <a:lvl6pPr marL="2514600" indent="-228600" defTabSz="457200" fontAlgn="base">
                <a:spcBef>
                  <a:spcPct val="0"/>
                </a:spcBef>
                <a:spcAft>
                  <a:spcPct val="0"/>
                </a:spcAft>
                <a:defRPr baseline="-25000">
                  <a:solidFill>
                    <a:schemeClr val="tx1"/>
                  </a:solidFill>
                  <a:latin typeface="Arial" pitchFamily="34" charset="0"/>
                  <a:ea typeface="ＭＳ Ｐゴシック" pitchFamily="34" charset="-128"/>
                </a:defRPr>
              </a:lvl6pPr>
              <a:lvl7pPr marL="2971800" indent="-228600" defTabSz="457200" fontAlgn="base">
                <a:spcBef>
                  <a:spcPct val="0"/>
                </a:spcBef>
                <a:spcAft>
                  <a:spcPct val="0"/>
                </a:spcAft>
                <a:defRPr baseline="-25000">
                  <a:solidFill>
                    <a:schemeClr val="tx1"/>
                  </a:solidFill>
                  <a:latin typeface="Arial" pitchFamily="34" charset="0"/>
                  <a:ea typeface="ＭＳ Ｐゴシック" pitchFamily="34" charset="-128"/>
                </a:defRPr>
              </a:lvl7pPr>
              <a:lvl8pPr marL="3429000" indent="-228600" defTabSz="457200" fontAlgn="base">
                <a:spcBef>
                  <a:spcPct val="0"/>
                </a:spcBef>
                <a:spcAft>
                  <a:spcPct val="0"/>
                </a:spcAft>
                <a:defRPr baseline="-25000">
                  <a:solidFill>
                    <a:schemeClr val="tx1"/>
                  </a:solidFill>
                  <a:latin typeface="Arial" pitchFamily="34" charset="0"/>
                  <a:ea typeface="ＭＳ Ｐゴシック" pitchFamily="34" charset="-128"/>
                </a:defRPr>
              </a:lvl8pPr>
              <a:lvl9pPr marL="3886200" indent="-228600" defTabSz="457200" fontAlgn="base">
                <a:spcBef>
                  <a:spcPct val="0"/>
                </a:spcBef>
                <a:spcAft>
                  <a:spcPct val="0"/>
                </a:spcAft>
                <a:defRPr baseline="-25000">
                  <a:solidFill>
                    <a:schemeClr val="tx1"/>
                  </a:solidFill>
                  <a:latin typeface="Arial" pitchFamily="34" charset="0"/>
                  <a:ea typeface="ＭＳ Ｐゴシック" pitchFamily="34" charset="-128"/>
                </a:defRPr>
              </a:lvl9pPr>
            </a:lstStyle>
            <a:p>
              <a:pPr algn="ctr">
                <a:spcBef>
                  <a:spcPct val="50000"/>
                </a:spcBef>
              </a:pPr>
              <a:r>
                <a:rPr lang="en-US" b="1" dirty="0"/>
                <a:t>665</a:t>
              </a:r>
            </a:p>
          </p:txBody>
        </p:sp>
        <p:sp>
          <p:nvSpPr>
            <p:cNvPr id="31770" name="Text Box 13"/>
            <p:cNvSpPr txBox="1">
              <a:spLocks noChangeArrowheads="1"/>
            </p:cNvSpPr>
            <p:nvPr/>
          </p:nvSpPr>
          <p:spPr bwMode="auto">
            <a:xfrm>
              <a:off x="7086600" y="4070350"/>
              <a:ext cx="685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aseline="-25000">
                  <a:solidFill>
                    <a:schemeClr val="tx1"/>
                  </a:solidFill>
                  <a:latin typeface="Arial" pitchFamily="34" charset="0"/>
                  <a:ea typeface="ＭＳ Ｐゴシック" pitchFamily="34" charset="-128"/>
                </a:defRPr>
              </a:lvl1pPr>
              <a:lvl2pPr marL="742950" indent="-285750">
                <a:defRPr baseline="-25000">
                  <a:solidFill>
                    <a:schemeClr val="tx1"/>
                  </a:solidFill>
                  <a:latin typeface="Arial" pitchFamily="34" charset="0"/>
                  <a:ea typeface="ＭＳ Ｐゴシック" pitchFamily="34" charset="-128"/>
                </a:defRPr>
              </a:lvl2pPr>
              <a:lvl3pPr marL="1143000" indent="-228600">
                <a:defRPr baseline="-25000">
                  <a:solidFill>
                    <a:schemeClr val="tx1"/>
                  </a:solidFill>
                  <a:latin typeface="Arial" pitchFamily="34" charset="0"/>
                  <a:ea typeface="ＭＳ Ｐゴシック" pitchFamily="34" charset="-128"/>
                </a:defRPr>
              </a:lvl3pPr>
              <a:lvl4pPr marL="1600200" indent="-228600">
                <a:defRPr baseline="-25000">
                  <a:solidFill>
                    <a:schemeClr val="tx1"/>
                  </a:solidFill>
                  <a:latin typeface="Arial" pitchFamily="34" charset="0"/>
                  <a:ea typeface="ＭＳ Ｐゴシック" pitchFamily="34" charset="-128"/>
                </a:defRPr>
              </a:lvl4pPr>
              <a:lvl5pPr marL="2057400" indent="-228600">
                <a:defRPr baseline="-25000">
                  <a:solidFill>
                    <a:schemeClr val="tx1"/>
                  </a:solidFill>
                  <a:latin typeface="Arial" pitchFamily="34" charset="0"/>
                  <a:ea typeface="ＭＳ Ｐゴシック" pitchFamily="34" charset="-128"/>
                </a:defRPr>
              </a:lvl5pPr>
              <a:lvl6pPr marL="2514600" indent="-228600" defTabSz="457200" fontAlgn="base">
                <a:spcBef>
                  <a:spcPct val="0"/>
                </a:spcBef>
                <a:spcAft>
                  <a:spcPct val="0"/>
                </a:spcAft>
                <a:defRPr baseline="-25000">
                  <a:solidFill>
                    <a:schemeClr val="tx1"/>
                  </a:solidFill>
                  <a:latin typeface="Arial" pitchFamily="34" charset="0"/>
                  <a:ea typeface="ＭＳ Ｐゴシック" pitchFamily="34" charset="-128"/>
                </a:defRPr>
              </a:lvl6pPr>
              <a:lvl7pPr marL="2971800" indent="-228600" defTabSz="457200" fontAlgn="base">
                <a:spcBef>
                  <a:spcPct val="0"/>
                </a:spcBef>
                <a:spcAft>
                  <a:spcPct val="0"/>
                </a:spcAft>
                <a:defRPr baseline="-25000">
                  <a:solidFill>
                    <a:schemeClr val="tx1"/>
                  </a:solidFill>
                  <a:latin typeface="Arial" pitchFamily="34" charset="0"/>
                  <a:ea typeface="ＭＳ Ｐゴシック" pitchFamily="34" charset="-128"/>
                </a:defRPr>
              </a:lvl7pPr>
              <a:lvl8pPr marL="3429000" indent="-228600" defTabSz="457200" fontAlgn="base">
                <a:spcBef>
                  <a:spcPct val="0"/>
                </a:spcBef>
                <a:spcAft>
                  <a:spcPct val="0"/>
                </a:spcAft>
                <a:defRPr baseline="-25000">
                  <a:solidFill>
                    <a:schemeClr val="tx1"/>
                  </a:solidFill>
                  <a:latin typeface="Arial" pitchFamily="34" charset="0"/>
                  <a:ea typeface="ＭＳ Ｐゴシック" pitchFamily="34" charset="-128"/>
                </a:defRPr>
              </a:lvl8pPr>
              <a:lvl9pPr marL="3886200" indent="-228600" defTabSz="457200" fontAlgn="base">
                <a:spcBef>
                  <a:spcPct val="0"/>
                </a:spcBef>
                <a:spcAft>
                  <a:spcPct val="0"/>
                </a:spcAft>
                <a:defRPr baseline="-25000">
                  <a:solidFill>
                    <a:schemeClr val="tx1"/>
                  </a:solidFill>
                  <a:latin typeface="Arial" pitchFamily="34" charset="0"/>
                  <a:ea typeface="ＭＳ Ｐゴシック" pitchFamily="34" charset="-128"/>
                </a:defRPr>
              </a:lvl9pPr>
            </a:lstStyle>
            <a:p>
              <a:pPr algn="ctr">
                <a:spcBef>
                  <a:spcPct val="50000"/>
                </a:spcBef>
              </a:pPr>
              <a:r>
                <a:rPr lang="en-US" b="1" dirty="0"/>
                <a:t>670</a:t>
              </a:r>
            </a:p>
          </p:txBody>
        </p:sp>
        <p:sp>
          <p:nvSpPr>
            <p:cNvPr id="31771" name="Oval 32"/>
            <p:cNvSpPr>
              <a:spLocks noChangeArrowheads="1"/>
            </p:cNvSpPr>
            <p:nvPr/>
          </p:nvSpPr>
          <p:spPr bwMode="auto">
            <a:xfrm>
              <a:off x="8001000" y="3657600"/>
              <a:ext cx="990600" cy="990600"/>
            </a:xfrm>
            <a:prstGeom prst="ellipse">
              <a:avLst/>
            </a:prstGeom>
            <a:solidFill>
              <a:srgbClr val="CC99FF"/>
            </a:solidFill>
            <a:ln w="9525">
              <a:solidFill>
                <a:schemeClr val="tx1"/>
              </a:solidFill>
              <a:round/>
              <a:headEnd/>
              <a:tailEnd/>
            </a:ln>
          </p:spPr>
          <p:txBody>
            <a:bodyPr wrap="none" anchor="ctr"/>
            <a:lstStyle/>
            <a:p>
              <a:pPr algn="ctr"/>
              <a:endParaRPr lang="en-US" sz="1200" b="1" dirty="0"/>
            </a:p>
            <a:p>
              <a:pPr algn="ctr"/>
              <a:r>
                <a:rPr lang="en-US" sz="1600" b="1" dirty="0" smtClean="0"/>
                <a:t>Value-</a:t>
              </a:r>
            </a:p>
            <a:p>
              <a:pPr algn="ctr"/>
              <a:r>
                <a:rPr lang="en-US" sz="1600" b="1" dirty="0" smtClean="0"/>
                <a:t>Added</a:t>
              </a:r>
            </a:p>
            <a:p>
              <a:pPr algn="ctr"/>
              <a:r>
                <a:rPr lang="en-US" sz="1600" b="1" dirty="0" smtClean="0"/>
                <a:t>AVERAGE</a:t>
              </a:r>
              <a:endParaRPr lang="en-US" sz="1600" b="1" dirty="0"/>
            </a:p>
            <a:p>
              <a:pPr algn="ctr"/>
              <a:endParaRPr lang="en-US" sz="1200" dirty="0"/>
            </a:p>
          </p:txBody>
        </p:sp>
        <p:cxnSp>
          <p:nvCxnSpPr>
            <p:cNvPr id="31772" name="Straight Arrow Connector 33"/>
            <p:cNvCxnSpPr>
              <a:cxnSpLocks noChangeShapeType="1"/>
            </p:cNvCxnSpPr>
            <p:nvPr/>
          </p:nvCxnSpPr>
          <p:spPr bwMode="auto">
            <a:xfrm rot="5400000" flipH="1" flipV="1">
              <a:off x="685800" y="3962400"/>
              <a:ext cx="990600" cy="990600"/>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31773" name="Oval 32"/>
            <p:cNvSpPr>
              <a:spLocks noChangeArrowheads="1"/>
            </p:cNvSpPr>
            <p:nvPr/>
          </p:nvSpPr>
          <p:spPr bwMode="auto">
            <a:xfrm>
              <a:off x="4572000" y="3505200"/>
              <a:ext cx="1066800" cy="1143000"/>
            </a:xfrm>
            <a:prstGeom prst="ellipse">
              <a:avLst/>
            </a:prstGeom>
            <a:solidFill>
              <a:srgbClr val="99CCFF"/>
            </a:solidFill>
            <a:ln w="9525">
              <a:solidFill>
                <a:schemeClr val="tx1"/>
              </a:solidFill>
              <a:round/>
              <a:headEnd/>
              <a:tailEnd/>
            </a:ln>
          </p:spPr>
          <p:txBody>
            <a:bodyPr wrap="none" anchor="ctr"/>
            <a:lstStyle/>
            <a:p>
              <a:endParaRPr lang="en-US" sz="1400" b="1" dirty="0"/>
            </a:p>
            <a:p>
              <a:endParaRPr lang="en-US" sz="1200" b="1" dirty="0"/>
            </a:p>
            <a:p>
              <a:r>
                <a:rPr lang="en-US" b="1" dirty="0"/>
                <a:t>Growth</a:t>
              </a:r>
            </a:p>
            <a:p>
              <a:r>
                <a:rPr lang="en-US" b="1" dirty="0"/>
                <a:t> +25</a:t>
              </a:r>
            </a:p>
            <a:p>
              <a:endParaRPr lang="en-US" dirty="0"/>
            </a:p>
          </p:txBody>
        </p:sp>
        <p:sp>
          <p:nvSpPr>
            <p:cNvPr id="31774" name="Oval 32"/>
            <p:cNvSpPr>
              <a:spLocks noChangeArrowheads="1"/>
            </p:cNvSpPr>
            <p:nvPr/>
          </p:nvSpPr>
          <p:spPr bwMode="auto">
            <a:xfrm>
              <a:off x="533400" y="3276600"/>
              <a:ext cx="914400" cy="914400"/>
            </a:xfrm>
            <a:prstGeom prst="ellipse">
              <a:avLst/>
            </a:prstGeom>
            <a:solidFill>
              <a:srgbClr val="99CCFF"/>
            </a:solidFill>
            <a:ln w="9525">
              <a:solidFill>
                <a:schemeClr val="tx1"/>
              </a:solidFill>
              <a:round/>
              <a:headEnd/>
              <a:tailEnd/>
            </a:ln>
          </p:spPr>
          <p:txBody>
            <a:bodyPr wrap="none" anchor="ctr"/>
            <a:lstStyle/>
            <a:p>
              <a:endParaRPr lang="en-US" sz="1200" b="1" dirty="0"/>
            </a:p>
            <a:p>
              <a:r>
                <a:rPr lang="en-US" b="1" dirty="0"/>
                <a:t>Growth </a:t>
              </a:r>
            </a:p>
            <a:p>
              <a:r>
                <a:rPr lang="en-US" b="1" dirty="0"/>
                <a:t>+20</a:t>
              </a:r>
            </a:p>
            <a:p>
              <a:endParaRPr lang="en-US" sz="1200" dirty="0"/>
            </a:p>
          </p:txBody>
        </p:sp>
        <p:cxnSp>
          <p:nvCxnSpPr>
            <p:cNvPr id="31775" name="Straight Arrow Connector 35"/>
            <p:cNvCxnSpPr>
              <a:cxnSpLocks noChangeShapeType="1"/>
            </p:cNvCxnSpPr>
            <p:nvPr/>
          </p:nvCxnSpPr>
          <p:spPr bwMode="auto">
            <a:xfrm rot="10800000">
              <a:off x="2971800" y="3962400"/>
              <a:ext cx="990600" cy="511175"/>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31776" name="Straight Arrow Connector 37"/>
            <p:cNvCxnSpPr>
              <a:cxnSpLocks noChangeShapeType="1"/>
            </p:cNvCxnSpPr>
            <p:nvPr/>
          </p:nvCxnSpPr>
          <p:spPr bwMode="auto">
            <a:xfrm flipV="1">
              <a:off x="4724400" y="4495800"/>
              <a:ext cx="914400" cy="685800"/>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31777" name="Straight Arrow Connector 39"/>
            <p:cNvCxnSpPr>
              <a:cxnSpLocks noChangeShapeType="1"/>
            </p:cNvCxnSpPr>
            <p:nvPr/>
          </p:nvCxnSpPr>
          <p:spPr bwMode="auto">
            <a:xfrm rot="10800000">
              <a:off x="6629400" y="4572000"/>
              <a:ext cx="1371600" cy="1588"/>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31778" name="Rectangle 6"/>
            <p:cNvSpPr>
              <a:spLocks noChangeArrowheads="1"/>
            </p:cNvSpPr>
            <p:nvPr/>
          </p:nvSpPr>
          <p:spPr bwMode="auto">
            <a:xfrm>
              <a:off x="609600" y="4845050"/>
              <a:ext cx="1143000" cy="1371600"/>
            </a:xfrm>
            <a:prstGeom prst="rect">
              <a:avLst/>
            </a:prstGeom>
            <a:solidFill>
              <a:srgbClr val="3366FF"/>
            </a:solidFill>
            <a:ln w="9525">
              <a:solidFill>
                <a:schemeClr val="tx1"/>
              </a:solidFill>
              <a:miter lim="800000"/>
              <a:headEnd/>
              <a:tailEnd/>
            </a:ln>
          </p:spPr>
          <p:txBody>
            <a:bodyPr wrap="none" anchor="ctr"/>
            <a:lstStyle/>
            <a:p>
              <a:endParaRPr lang="en-US" dirty="0"/>
            </a:p>
          </p:txBody>
        </p:sp>
        <p:sp>
          <p:nvSpPr>
            <p:cNvPr id="31779" name="Rectangle 15"/>
            <p:cNvSpPr>
              <a:spLocks noChangeArrowheads="1"/>
            </p:cNvSpPr>
            <p:nvPr/>
          </p:nvSpPr>
          <p:spPr bwMode="auto">
            <a:xfrm>
              <a:off x="304800" y="6172200"/>
              <a:ext cx="8382000" cy="76200"/>
            </a:xfrm>
            <a:prstGeom prst="rect">
              <a:avLst/>
            </a:prstGeom>
            <a:solidFill>
              <a:schemeClr val="tx1"/>
            </a:solidFill>
            <a:ln w="9525">
              <a:solidFill>
                <a:schemeClr val="tx1"/>
              </a:solidFill>
              <a:miter lim="800000"/>
              <a:headEnd/>
              <a:tailEnd/>
            </a:ln>
          </p:spPr>
          <p:txBody>
            <a:bodyPr wrap="none" anchor="ctr"/>
            <a:lstStyle/>
            <a:p>
              <a:endParaRPr lang="en-US" dirty="0"/>
            </a:p>
          </p:txBody>
        </p:sp>
        <p:sp>
          <p:nvSpPr>
            <p:cNvPr id="31780" name="Text Box 20"/>
            <p:cNvSpPr txBox="1">
              <a:spLocks noChangeArrowheads="1"/>
            </p:cNvSpPr>
            <p:nvPr/>
          </p:nvSpPr>
          <p:spPr bwMode="auto">
            <a:xfrm rot="-5400000">
              <a:off x="640557" y="5303043"/>
              <a:ext cx="1066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aseline="-25000">
                  <a:solidFill>
                    <a:schemeClr val="tx1"/>
                  </a:solidFill>
                  <a:latin typeface="Arial" pitchFamily="34" charset="0"/>
                  <a:ea typeface="ＭＳ Ｐゴシック" pitchFamily="34" charset="-128"/>
                </a:defRPr>
              </a:lvl1pPr>
              <a:lvl2pPr marL="742950" indent="-285750">
                <a:defRPr baseline="-25000">
                  <a:solidFill>
                    <a:schemeClr val="tx1"/>
                  </a:solidFill>
                  <a:latin typeface="Arial" pitchFamily="34" charset="0"/>
                  <a:ea typeface="ＭＳ Ｐゴシック" pitchFamily="34" charset="-128"/>
                </a:defRPr>
              </a:lvl2pPr>
              <a:lvl3pPr marL="1143000" indent="-228600">
                <a:defRPr baseline="-25000">
                  <a:solidFill>
                    <a:schemeClr val="tx1"/>
                  </a:solidFill>
                  <a:latin typeface="Arial" pitchFamily="34" charset="0"/>
                  <a:ea typeface="ＭＳ Ｐゴシック" pitchFamily="34" charset="-128"/>
                </a:defRPr>
              </a:lvl3pPr>
              <a:lvl4pPr marL="1600200" indent="-228600">
                <a:defRPr baseline="-25000">
                  <a:solidFill>
                    <a:schemeClr val="tx1"/>
                  </a:solidFill>
                  <a:latin typeface="Arial" pitchFamily="34" charset="0"/>
                  <a:ea typeface="ＭＳ Ｐゴシック" pitchFamily="34" charset="-128"/>
                </a:defRPr>
              </a:lvl4pPr>
              <a:lvl5pPr marL="2057400" indent="-228600">
                <a:defRPr baseline="-25000">
                  <a:solidFill>
                    <a:schemeClr val="tx1"/>
                  </a:solidFill>
                  <a:latin typeface="Arial" pitchFamily="34" charset="0"/>
                  <a:ea typeface="ＭＳ Ｐゴシック" pitchFamily="34" charset="-128"/>
                </a:defRPr>
              </a:lvl5pPr>
              <a:lvl6pPr marL="2514600" indent="-228600" defTabSz="457200" fontAlgn="base">
                <a:spcBef>
                  <a:spcPct val="0"/>
                </a:spcBef>
                <a:spcAft>
                  <a:spcPct val="0"/>
                </a:spcAft>
                <a:defRPr baseline="-25000">
                  <a:solidFill>
                    <a:schemeClr val="tx1"/>
                  </a:solidFill>
                  <a:latin typeface="Arial" pitchFamily="34" charset="0"/>
                  <a:ea typeface="ＭＳ Ｐゴシック" pitchFamily="34" charset="-128"/>
                </a:defRPr>
              </a:lvl6pPr>
              <a:lvl7pPr marL="2971800" indent="-228600" defTabSz="457200" fontAlgn="base">
                <a:spcBef>
                  <a:spcPct val="0"/>
                </a:spcBef>
                <a:spcAft>
                  <a:spcPct val="0"/>
                </a:spcAft>
                <a:defRPr baseline="-25000">
                  <a:solidFill>
                    <a:schemeClr val="tx1"/>
                  </a:solidFill>
                  <a:latin typeface="Arial" pitchFamily="34" charset="0"/>
                  <a:ea typeface="ＭＳ Ｐゴシック" pitchFamily="34" charset="-128"/>
                </a:defRPr>
              </a:lvl7pPr>
              <a:lvl8pPr marL="3429000" indent="-228600" defTabSz="457200" fontAlgn="base">
                <a:spcBef>
                  <a:spcPct val="0"/>
                </a:spcBef>
                <a:spcAft>
                  <a:spcPct val="0"/>
                </a:spcAft>
                <a:defRPr baseline="-25000">
                  <a:solidFill>
                    <a:schemeClr val="tx1"/>
                  </a:solidFill>
                  <a:latin typeface="Arial" pitchFamily="34" charset="0"/>
                  <a:ea typeface="ＭＳ Ｐゴシック" pitchFamily="34" charset="-128"/>
                </a:defRPr>
              </a:lvl8pPr>
              <a:lvl9pPr marL="3886200" indent="-228600" defTabSz="457200" fontAlgn="base">
                <a:spcBef>
                  <a:spcPct val="0"/>
                </a:spcBef>
                <a:spcAft>
                  <a:spcPct val="0"/>
                </a:spcAft>
                <a:defRPr baseline="-25000">
                  <a:solidFill>
                    <a:schemeClr val="tx1"/>
                  </a:solidFill>
                  <a:latin typeface="Arial" pitchFamily="34" charset="0"/>
                  <a:ea typeface="ＭＳ Ｐゴシック" pitchFamily="34" charset="-128"/>
                </a:defRPr>
              </a:lvl9pPr>
            </a:lstStyle>
            <a:p>
              <a:pPr algn="ctr">
                <a:spcBef>
                  <a:spcPct val="50000"/>
                </a:spcBef>
              </a:pPr>
              <a:r>
                <a:rPr lang="en-US" b="1" dirty="0"/>
                <a:t>2014</a:t>
              </a:r>
            </a:p>
          </p:txBody>
        </p:sp>
      </p:grpSp>
      <p:sp>
        <p:nvSpPr>
          <p:cNvPr id="39" name="Oval 38"/>
          <p:cNvSpPr/>
          <p:nvPr/>
        </p:nvSpPr>
        <p:spPr>
          <a:xfrm>
            <a:off x="5334000" y="835025"/>
            <a:ext cx="3219450" cy="1536700"/>
          </a:xfrm>
          <a:prstGeom prst="ellipse">
            <a:avLst/>
          </a:prstGeom>
        </p:spPr>
        <p:style>
          <a:lnRef idx="1">
            <a:schemeClr val="accent1"/>
          </a:lnRef>
          <a:fillRef idx="3">
            <a:schemeClr val="accent1"/>
          </a:fillRef>
          <a:effectRef idx="2">
            <a:schemeClr val="accent1"/>
          </a:effectRef>
          <a:fontRef idx="minor">
            <a:schemeClr val="lt1"/>
          </a:fontRef>
        </p:style>
        <p:txBody>
          <a:bodyPr anchor="ctr"/>
          <a:lstStyle/>
          <a:p>
            <a:pPr>
              <a:defRPr/>
            </a:pPr>
            <a:r>
              <a:rPr lang="en-US" sz="1600" dirty="0">
                <a:solidFill>
                  <a:schemeClr val="bg1"/>
                </a:solidFill>
              </a:rPr>
              <a:t>Comparing growth to the average growth of “similar” students gives teacher A the higher “value-added” result</a:t>
            </a:r>
            <a:r>
              <a:rPr lang="en-US" sz="1400" dirty="0">
                <a:solidFill>
                  <a:schemeClr val="bg1"/>
                </a:solidFill>
              </a:rPr>
              <a:t>.</a:t>
            </a:r>
          </a:p>
        </p:txBody>
      </p:sp>
      <p:sp>
        <p:nvSpPr>
          <p:cNvPr id="40" name="TextBox 39"/>
          <p:cNvSpPr txBox="1"/>
          <p:nvPr/>
        </p:nvSpPr>
        <p:spPr>
          <a:xfrm>
            <a:off x="4737254" y="88135"/>
            <a:ext cx="3305060" cy="400110"/>
          </a:xfrm>
          <a:prstGeom prst="rect">
            <a:avLst/>
          </a:prstGeom>
          <a:noFill/>
          <a:ln>
            <a:noFill/>
          </a:ln>
        </p:spPr>
        <p:style>
          <a:lnRef idx="1">
            <a:schemeClr val="accent4"/>
          </a:lnRef>
          <a:fillRef idx="3">
            <a:schemeClr val="accent4"/>
          </a:fillRef>
          <a:effectRef idx="2">
            <a:schemeClr val="accent4"/>
          </a:effectRef>
          <a:fontRef idx="minor">
            <a:schemeClr val="lt1"/>
          </a:fontRef>
        </p:style>
        <p:txBody>
          <a:bodyPr>
            <a:spAutoFit/>
          </a:bodyPr>
          <a:lstStyle/>
          <a:p>
            <a:pPr algn="ctr" fontAlgn="auto">
              <a:spcBef>
                <a:spcPts val="0"/>
              </a:spcBef>
              <a:spcAft>
                <a:spcPts val="0"/>
              </a:spcAft>
              <a:defRPr/>
            </a:pPr>
            <a:r>
              <a:rPr lang="en-US" sz="2000" b="1" dirty="0">
                <a:solidFill>
                  <a:schemeClr val="bg1"/>
                </a:solidFill>
              </a:rPr>
              <a:t>Research</a:t>
            </a:r>
          </a:p>
        </p:txBody>
      </p:sp>
    </p:spTree>
    <p:extLst>
      <p:ext uri="{BB962C8B-B14F-4D97-AF65-F5344CB8AC3E}">
        <p14:creationId xmlns:p14="http://schemas.microsoft.com/office/powerpoint/2010/main" val="163374937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itle 1"/>
          <p:cNvSpPr>
            <a:spLocks noGrp="1"/>
          </p:cNvSpPr>
          <p:nvPr>
            <p:ph type="title"/>
          </p:nvPr>
        </p:nvSpPr>
        <p:spPr>
          <a:xfrm>
            <a:off x="904874" y="814388"/>
            <a:ext cx="8229600" cy="755650"/>
          </a:xfrm>
        </p:spPr>
        <p:txBody>
          <a:bodyPr/>
          <a:lstStyle/>
          <a:p>
            <a:r>
              <a:rPr lang="en-US" sz="3600" dirty="0" smtClean="0">
                <a:ea typeface="ＭＳ Ｐゴシック" pitchFamily="34" charset="-128"/>
              </a:rPr>
              <a:t>Myth-busting</a:t>
            </a:r>
          </a:p>
        </p:txBody>
      </p:sp>
      <p:sp>
        <p:nvSpPr>
          <p:cNvPr id="33794" name="Content Placeholder 2"/>
          <p:cNvSpPr>
            <a:spLocks noGrp="1"/>
          </p:cNvSpPr>
          <p:nvPr>
            <p:ph idx="1"/>
          </p:nvPr>
        </p:nvSpPr>
        <p:spPr>
          <a:xfrm>
            <a:off x="904874" y="3649663"/>
            <a:ext cx="7781925" cy="4835525"/>
          </a:xfrm>
        </p:spPr>
        <p:txBody>
          <a:bodyPr/>
          <a:lstStyle/>
          <a:p>
            <a:pPr>
              <a:buFont typeface="Arial" pitchFamily="34" charset="0"/>
              <a:buNone/>
            </a:pPr>
            <a:r>
              <a:rPr lang="en-US" dirty="0" smtClean="0">
                <a:ea typeface="ＭＳ Ｐゴシック" pitchFamily="34" charset="-128"/>
                <a:cs typeface="ＭＳ Ｐゴシック" pitchFamily="34" charset="-128"/>
              </a:rPr>
              <a:t>REALITY:</a:t>
            </a:r>
          </a:p>
          <a:p>
            <a:r>
              <a:rPr lang="en-US" dirty="0" smtClean="0">
                <a:ea typeface="ＭＳ Ｐゴシック" pitchFamily="34" charset="-128"/>
                <a:cs typeface="ＭＳ Ｐゴシック" pitchFamily="34" charset="-128"/>
              </a:rPr>
              <a:t>Some researchers say this.  Others say it is the best way we have to identify the stronger and weaker teachers.</a:t>
            </a:r>
          </a:p>
          <a:p>
            <a:r>
              <a:rPr lang="en-US" dirty="0" smtClean="0">
                <a:ea typeface="ＭＳ Ｐゴシック" pitchFamily="34" charset="-128"/>
                <a:cs typeface="ＭＳ Ｐゴシック" pitchFamily="34" charset="-128"/>
              </a:rPr>
              <a:t>This </a:t>
            </a:r>
            <a:r>
              <a:rPr lang="en-US" dirty="0" smtClean="0">
                <a:ea typeface="ＭＳ Ｐゴシック" pitchFamily="34" charset="-128"/>
                <a:cs typeface="ＭＳ Ｐゴシック" pitchFamily="34" charset="-128"/>
              </a:rPr>
              <a:t>study adds </a:t>
            </a:r>
            <a:r>
              <a:rPr lang="en-US" u="sng" dirty="0" smtClean="0">
                <a:ea typeface="ＭＳ Ｐゴシック" pitchFamily="34" charset="-128"/>
                <a:cs typeface="ＭＳ Ｐゴシック" pitchFamily="34" charset="-128"/>
              </a:rPr>
              <a:t>new evidence </a:t>
            </a:r>
            <a:r>
              <a:rPr lang="en-US" dirty="0" smtClean="0">
                <a:ea typeface="ＭＳ Ｐゴシック" pitchFamily="34" charset="-128"/>
                <a:cs typeface="ＭＳ Ｐゴシック" pitchFamily="34" charset="-128"/>
              </a:rPr>
              <a:t>to support that value-added measures DO measure real differences in the effect different teachers have on student learning.</a:t>
            </a:r>
            <a:endParaRPr lang="en-US" sz="3200" dirty="0" smtClean="0">
              <a:ea typeface="ＭＳ Ｐゴシック" pitchFamily="34" charset="-128"/>
              <a:cs typeface="ＭＳ Ｐゴシック" pitchFamily="34" charset="-128"/>
            </a:endParaRPr>
          </a:p>
        </p:txBody>
      </p:sp>
      <p:sp>
        <p:nvSpPr>
          <p:cNvPr id="6" name="Rounded Rectangular Callout 5"/>
          <p:cNvSpPr/>
          <p:nvPr/>
        </p:nvSpPr>
        <p:spPr>
          <a:xfrm>
            <a:off x="2339975" y="1770063"/>
            <a:ext cx="6083300" cy="1498600"/>
          </a:xfrm>
          <a:prstGeom prst="wedgeRoundRectCallout">
            <a:avLst>
              <a:gd name="adj1" fmla="val -43211"/>
              <a:gd name="adj2" fmla="val 86907"/>
              <a:gd name="adj3" fmla="val 16667"/>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2400" dirty="0"/>
              <a:t>MYTH: </a:t>
            </a:r>
            <a:r>
              <a:rPr lang="en-US" sz="2400" dirty="0" smtClean="0"/>
              <a:t>A lot</a:t>
            </a:r>
            <a:r>
              <a:rPr lang="en-US" sz="2400" dirty="0" smtClean="0"/>
              <a:t> </a:t>
            </a:r>
            <a:r>
              <a:rPr lang="en-US" sz="2400" dirty="0"/>
              <a:t>of big research people say value-added isn’t reliable. </a:t>
            </a:r>
            <a:r>
              <a:rPr lang="en-US" sz="2400" dirty="0" smtClean="0"/>
              <a:t>You </a:t>
            </a:r>
            <a:r>
              <a:rPr lang="en-US" sz="2400" dirty="0"/>
              <a:t>can’t really prove the teacher </a:t>
            </a:r>
            <a:r>
              <a:rPr lang="en-US" sz="2400" dirty="0" smtClean="0"/>
              <a:t>caused the </a:t>
            </a:r>
            <a:r>
              <a:rPr lang="en-US" sz="2400" dirty="0"/>
              <a:t>change in scores</a:t>
            </a:r>
            <a:endParaRPr lang="en-US" sz="1200" dirty="0"/>
          </a:p>
        </p:txBody>
      </p:sp>
      <p:sp>
        <p:nvSpPr>
          <p:cNvPr id="7" name="TextBox 6"/>
          <p:cNvSpPr txBox="1"/>
          <p:nvPr/>
        </p:nvSpPr>
        <p:spPr>
          <a:xfrm>
            <a:off x="4737254" y="88135"/>
            <a:ext cx="3305060" cy="400110"/>
          </a:xfrm>
          <a:prstGeom prst="rect">
            <a:avLst/>
          </a:prstGeom>
          <a:noFill/>
          <a:ln>
            <a:noFill/>
          </a:ln>
        </p:spPr>
        <p:style>
          <a:lnRef idx="1">
            <a:schemeClr val="accent4"/>
          </a:lnRef>
          <a:fillRef idx="3">
            <a:schemeClr val="accent4"/>
          </a:fillRef>
          <a:effectRef idx="2">
            <a:schemeClr val="accent4"/>
          </a:effectRef>
          <a:fontRef idx="minor">
            <a:schemeClr val="lt1"/>
          </a:fontRef>
        </p:style>
        <p:txBody>
          <a:bodyPr>
            <a:spAutoFit/>
          </a:bodyPr>
          <a:lstStyle/>
          <a:p>
            <a:pPr algn="ctr" fontAlgn="auto">
              <a:spcBef>
                <a:spcPts val="0"/>
              </a:spcBef>
              <a:spcAft>
                <a:spcPts val="0"/>
              </a:spcAft>
              <a:defRPr/>
            </a:pPr>
            <a:r>
              <a:rPr lang="en-US" sz="2000" b="1" dirty="0">
                <a:solidFill>
                  <a:schemeClr val="bg1"/>
                </a:solidFill>
              </a:rPr>
              <a:t>Research</a:t>
            </a:r>
          </a:p>
        </p:txBody>
      </p:sp>
    </p:spTree>
    <p:extLst>
      <p:ext uri="{BB962C8B-B14F-4D97-AF65-F5344CB8AC3E}">
        <p14:creationId xmlns:p14="http://schemas.microsoft.com/office/powerpoint/2010/main" val="84631708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33246" y="871269"/>
            <a:ext cx="7606524" cy="5463430"/>
          </a:xfrm>
          <a:extLst/>
        </p:spPr>
        <p:txBody>
          <a:bodyPr rtlCol="0">
            <a:normAutofit fontScale="92500" lnSpcReduction="10000"/>
          </a:bodyPr>
          <a:lstStyle/>
          <a:p>
            <a:pPr marL="68580" indent="0" fontAlgn="auto">
              <a:spcAft>
                <a:spcPts val="0"/>
              </a:spcAft>
              <a:buClr>
                <a:schemeClr val="tx1">
                  <a:lumMod val="75000"/>
                  <a:lumOff val="25000"/>
                </a:schemeClr>
              </a:buClr>
              <a:buFont typeface="Wingdings 2" pitchFamily="18" charset="2"/>
              <a:buNone/>
              <a:defRPr/>
            </a:pPr>
            <a:r>
              <a:rPr lang="en-US" b="1" dirty="0" smtClean="0">
                <a:solidFill>
                  <a:schemeClr val="accent1"/>
                </a:solidFill>
              </a:rPr>
              <a:t>Objectives of Principal Evaluator Training:</a:t>
            </a:r>
          </a:p>
          <a:p>
            <a:pPr marL="640080" lvl="1" indent="-274320" fontAlgn="auto">
              <a:spcAft>
                <a:spcPts val="0"/>
              </a:spcAft>
              <a:buClr>
                <a:schemeClr val="tx1">
                  <a:lumMod val="75000"/>
                  <a:lumOff val="25000"/>
                </a:schemeClr>
              </a:buClr>
              <a:defRPr/>
            </a:pPr>
            <a:r>
              <a:rPr lang="en-US" dirty="0">
                <a:solidFill>
                  <a:schemeClr val="accent1"/>
                </a:solidFill>
                <a:effectLst>
                  <a:innerShdw blurRad="63500" dist="50800">
                    <a:prstClr val="black">
                      <a:alpha val="50000"/>
                    </a:prstClr>
                  </a:innerShdw>
                </a:effectLst>
              </a:rPr>
              <a:t>ISLLC 2008 Leadership Standards </a:t>
            </a:r>
          </a:p>
          <a:p>
            <a:pPr marL="640080" lvl="1" indent="-274320" fontAlgn="auto">
              <a:spcAft>
                <a:spcPts val="0"/>
              </a:spcAft>
              <a:buClr>
                <a:schemeClr val="tx1">
                  <a:lumMod val="75000"/>
                  <a:lumOff val="25000"/>
                </a:schemeClr>
              </a:buClr>
              <a:defRPr/>
            </a:pPr>
            <a:r>
              <a:rPr lang="en-US" dirty="0">
                <a:solidFill>
                  <a:schemeClr val="accent1"/>
                </a:solidFill>
                <a:effectLst>
                  <a:innerShdw blurRad="63500" dist="50800">
                    <a:prstClr val="black">
                      <a:alpha val="50000"/>
                    </a:prstClr>
                  </a:innerShdw>
                </a:effectLst>
              </a:rPr>
              <a:t>Evidence-based observation </a:t>
            </a:r>
          </a:p>
          <a:p>
            <a:pPr marL="640080" lvl="1" indent="-274320" fontAlgn="auto">
              <a:spcAft>
                <a:spcPts val="0"/>
              </a:spcAft>
              <a:buClr>
                <a:schemeClr val="tx1">
                  <a:lumMod val="75000"/>
                  <a:lumOff val="25000"/>
                </a:schemeClr>
              </a:buClr>
              <a:defRPr/>
            </a:pPr>
            <a:r>
              <a:rPr lang="en-US" dirty="0">
                <a:solidFill>
                  <a:schemeClr val="accent1"/>
                </a:solidFill>
                <a:effectLst>
                  <a:innerShdw blurRad="63500" dist="50800">
                    <a:prstClr val="black">
                      <a:alpha val="50000"/>
                    </a:prstClr>
                  </a:innerShdw>
                </a:effectLst>
              </a:rPr>
              <a:t>Application and use of Student Growth Percentile and VA growth Model data </a:t>
            </a:r>
          </a:p>
          <a:p>
            <a:pPr marL="640080" lvl="1" indent="-274320" fontAlgn="auto">
              <a:spcAft>
                <a:spcPts val="0"/>
              </a:spcAft>
              <a:buClr>
                <a:schemeClr val="tx1">
                  <a:lumMod val="75000"/>
                  <a:lumOff val="25000"/>
                </a:schemeClr>
              </a:buClr>
              <a:defRPr/>
            </a:pPr>
            <a:r>
              <a:rPr lang="en-US" dirty="0">
                <a:solidFill>
                  <a:schemeClr val="accent1"/>
                </a:solidFill>
                <a:effectLst>
                  <a:innerShdw blurRad="63500" dist="50800">
                    <a:prstClr val="black">
                      <a:alpha val="50000"/>
                    </a:prstClr>
                  </a:innerShdw>
                </a:effectLst>
              </a:rPr>
              <a:t>Application and use of the State-approved Multidimensional Principal Performance </a:t>
            </a:r>
            <a:r>
              <a:rPr lang="en-US" dirty="0" smtClean="0">
                <a:solidFill>
                  <a:schemeClr val="accent1"/>
                </a:solidFill>
                <a:effectLst>
                  <a:innerShdw blurRad="63500" dist="50800">
                    <a:prstClr val="black">
                      <a:alpha val="50000"/>
                    </a:prstClr>
                  </a:innerShdw>
                </a:effectLst>
              </a:rPr>
              <a:t>Rubric </a:t>
            </a:r>
            <a:r>
              <a:rPr lang="en-US" dirty="0">
                <a:solidFill>
                  <a:schemeClr val="accent1"/>
                </a:solidFill>
                <a:effectLst>
                  <a:innerShdw blurRad="63500" dist="50800">
                    <a:prstClr val="black">
                      <a:alpha val="50000"/>
                    </a:prstClr>
                  </a:innerShdw>
                </a:effectLst>
              </a:rPr>
              <a:t>(Training provided by Joanne Picone-Zochia, co-author of the rubric) </a:t>
            </a:r>
          </a:p>
          <a:p>
            <a:pPr marL="640080" lvl="1" indent="-274320" fontAlgn="auto">
              <a:spcAft>
                <a:spcPts val="0"/>
              </a:spcAft>
              <a:buClr>
                <a:schemeClr val="tx1">
                  <a:lumMod val="75000"/>
                  <a:lumOff val="25000"/>
                </a:schemeClr>
              </a:buClr>
              <a:defRPr/>
            </a:pPr>
            <a:r>
              <a:rPr lang="en-US" dirty="0">
                <a:solidFill>
                  <a:schemeClr val="accent1"/>
                </a:solidFill>
                <a:effectLst>
                  <a:innerShdw blurRad="63500" dist="50800">
                    <a:prstClr val="black">
                      <a:alpha val="50000"/>
                    </a:prstClr>
                  </a:innerShdw>
                </a:effectLst>
              </a:rPr>
              <a:t>Application and use of any assessment tools used to evaluate principals </a:t>
            </a:r>
          </a:p>
          <a:p>
            <a:pPr marL="640080" lvl="1" indent="-274320" fontAlgn="auto">
              <a:spcAft>
                <a:spcPts val="0"/>
              </a:spcAft>
              <a:buClr>
                <a:schemeClr val="tx1">
                  <a:lumMod val="75000"/>
                  <a:lumOff val="25000"/>
                </a:schemeClr>
              </a:buClr>
              <a:defRPr/>
            </a:pPr>
            <a:r>
              <a:rPr lang="en-US" dirty="0">
                <a:solidFill>
                  <a:schemeClr val="accent1"/>
                </a:solidFill>
                <a:effectLst>
                  <a:innerShdw blurRad="63500" dist="50800">
                    <a:prstClr val="black">
                      <a:alpha val="50000"/>
                    </a:prstClr>
                  </a:innerShdw>
                </a:effectLst>
              </a:rPr>
              <a:t>Application and use of State-approved locally selected measures of student achievement </a:t>
            </a:r>
          </a:p>
          <a:p>
            <a:pPr marL="640080" lvl="1" indent="-274320" fontAlgn="auto">
              <a:spcAft>
                <a:spcPts val="0"/>
              </a:spcAft>
              <a:buClr>
                <a:schemeClr val="tx1">
                  <a:lumMod val="75000"/>
                  <a:lumOff val="25000"/>
                </a:schemeClr>
              </a:buClr>
              <a:defRPr/>
            </a:pPr>
            <a:r>
              <a:rPr lang="en-US" dirty="0">
                <a:solidFill>
                  <a:schemeClr val="accent1"/>
                </a:solidFill>
                <a:effectLst>
                  <a:innerShdw blurRad="63500" dist="50800">
                    <a:prstClr val="black">
                      <a:alpha val="50000"/>
                    </a:prstClr>
                  </a:innerShdw>
                </a:effectLst>
              </a:rPr>
              <a:t>Use of the Statewide Instructional Reporting System </a:t>
            </a:r>
          </a:p>
          <a:p>
            <a:pPr marL="640080" lvl="1" indent="-274320" fontAlgn="auto">
              <a:spcAft>
                <a:spcPts val="0"/>
              </a:spcAft>
              <a:buClr>
                <a:schemeClr val="tx1">
                  <a:lumMod val="75000"/>
                  <a:lumOff val="25000"/>
                </a:schemeClr>
              </a:buClr>
              <a:defRPr/>
            </a:pPr>
            <a:r>
              <a:rPr lang="en-US" dirty="0">
                <a:solidFill>
                  <a:schemeClr val="accent1"/>
                </a:solidFill>
                <a:effectLst>
                  <a:innerShdw blurRad="63500" dist="50800">
                    <a:prstClr val="black">
                      <a:alpha val="50000"/>
                    </a:prstClr>
                  </a:innerShdw>
                </a:effectLst>
              </a:rPr>
              <a:t>Scoring methodology used to evaluate principals </a:t>
            </a:r>
          </a:p>
          <a:p>
            <a:pPr marL="640080" lvl="1" indent="-274320" fontAlgn="auto">
              <a:spcAft>
                <a:spcPts val="0"/>
              </a:spcAft>
              <a:buClr>
                <a:schemeClr val="tx1">
                  <a:lumMod val="75000"/>
                  <a:lumOff val="25000"/>
                </a:schemeClr>
              </a:buClr>
              <a:defRPr/>
            </a:pPr>
            <a:r>
              <a:rPr lang="en-US" dirty="0">
                <a:solidFill>
                  <a:schemeClr val="accent1"/>
                </a:solidFill>
                <a:effectLst>
                  <a:innerShdw blurRad="63500" dist="50800">
                    <a:prstClr val="black">
                      <a:alpha val="50000"/>
                    </a:prstClr>
                  </a:innerShdw>
                </a:effectLst>
              </a:rPr>
              <a:t>Specific considerations in evaluating principals of ELLs and students with disabilities </a:t>
            </a:r>
          </a:p>
          <a:p>
            <a:pPr marL="68580" indent="0" fontAlgn="auto">
              <a:spcAft>
                <a:spcPts val="0"/>
              </a:spcAft>
              <a:buClr>
                <a:schemeClr val="tx1">
                  <a:lumMod val="75000"/>
                  <a:lumOff val="25000"/>
                </a:schemeClr>
              </a:buClr>
              <a:buFont typeface="Wingdings 2" pitchFamily="18" charset="2"/>
              <a:buNone/>
              <a:defRPr/>
            </a:pPr>
            <a:endParaRPr lang="en-US" dirty="0" smtClean="0">
              <a:solidFill>
                <a:schemeClr val="accent1"/>
              </a:solidFill>
              <a:effectLst>
                <a:innerShdw blurRad="63500" dist="50800">
                  <a:prstClr val="black">
                    <a:alpha val="50000"/>
                  </a:prstClr>
                </a:innerShdw>
              </a:effectLst>
            </a:endParaRPr>
          </a:p>
        </p:txBody>
      </p:sp>
      <p:sp>
        <p:nvSpPr>
          <p:cNvPr id="20484" name="Slide Number Placeholder 3"/>
          <p:cNvSpPr>
            <a:spLocks noGrp="1"/>
          </p:cNvSpPr>
          <p:nvPr>
            <p:ph type="sldNum" sz="quarter" idx="12"/>
          </p:nvPr>
        </p:nvSpPr>
        <p:spPr bwMode="auto">
          <a:xfrm>
            <a:off x="457200" y="6248400"/>
            <a:ext cx="4038600" cy="457200"/>
          </a:xfrm>
          <a:ln>
            <a:miter lim="800000"/>
            <a:headEnd/>
            <a:tailEnd/>
          </a:ln>
        </p:spPr>
        <p:txBody>
          <a:bodyPr rtlCol="0"/>
          <a:lstStyle/>
          <a:p>
            <a:pPr defTabSz="914400" fontAlgn="auto">
              <a:spcBef>
                <a:spcPts val="0"/>
              </a:spcBef>
              <a:spcAft>
                <a:spcPts val="0"/>
              </a:spcAft>
              <a:defRPr/>
            </a:pPr>
            <a:fld id="{F7F0D03C-260C-4742-B917-272DE8A41715}" type="slidenum">
              <a:rPr lang="en-US">
                <a:solidFill>
                  <a:schemeClr val="bg2">
                    <a:lumMod val="60000"/>
                    <a:lumOff val="40000"/>
                  </a:schemeClr>
                </a:solidFill>
                <a:latin typeface="+mn-lt"/>
              </a:rPr>
              <a:pPr defTabSz="914400" fontAlgn="auto">
                <a:spcBef>
                  <a:spcPts val="0"/>
                </a:spcBef>
                <a:spcAft>
                  <a:spcPts val="0"/>
                </a:spcAft>
                <a:defRPr/>
              </a:pPr>
              <a:t>2</a:t>
            </a:fld>
            <a:endParaRPr lang="en-US" dirty="0">
              <a:solidFill>
                <a:schemeClr val="bg2">
                  <a:lumMod val="60000"/>
                  <a:lumOff val="40000"/>
                </a:schemeClr>
              </a:solidFill>
              <a:latin typeface="+mn-lt"/>
            </a:endParaRPr>
          </a:p>
        </p:txBody>
      </p:sp>
      <p:sp>
        <p:nvSpPr>
          <p:cNvPr id="6" name="TextBox 5"/>
          <p:cNvSpPr txBox="1"/>
          <p:nvPr/>
        </p:nvSpPr>
        <p:spPr>
          <a:xfrm>
            <a:off x="4737254" y="88135"/>
            <a:ext cx="3305060" cy="400110"/>
          </a:xfrm>
          <a:prstGeom prst="rect">
            <a:avLst/>
          </a:prstGeom>
          <a:noFill/>
          <a:ln>
            <a:noFill/>
          </a:ln>
        </p:spPr>
        <p:style>
          <a:lnRef idx="1">
            <a:schemeClr val="accent4"/>
          </a:lnRef>
          <a:fillRef idx="3">
            <a:schemeClr val="accent4"/>
          </a:fillRef>
          <a:effectRef idx="2">
            <a:schemeClr val="accent4"/>
          </a:effectRef>
          <a:fontRef idx="minor">
            <a:schemeClr val="lt1"/>
          </a:fontRef>
        </p:style>
        <p:txBody>
          <a:bodyPr>
            <a:spAutoFit/>
          </a:bodyPr>
          <a:lstStyle/>
          <a:p>
            <a:pPr algn="ctr" fontAlgn="auto">
              <a:spcBef>
                <a:spcPts val="0"/>
              </a:spcBef>
              <a:spcAft>
                <a:spcPts val="0"/>
              </a:spcAft>
              <a:defRPr/>
            </a:pPr>
            <a:r>
              <a:rPr lang="en-US" sz="2000" b="1" dirty="0" smtClean="0">
                <a:solidFill>
                  <a:schemeClr val="bg1"/>
                </a:solidFill>
              </a:rPr>
              <a:t>Nine Components</a:t>
            </a:r>
            <a:endParaRPr lang="en-US" sz="2000" b="1" dirty="0">
              <a:solidFill>
                <a:schemeClr val="bg1"/>
              </a:solidFill>
            </a:endParaRPr>
          </a:p>
        </p:txBody>
      </p:sp>
      <p:pic>
        <p:nvPicPr>
          <p:cNvPr id="44038"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194425" y="5764213"/>
            <a:ext cx="2484438" cy="661987"/>
          </a:xfrm>
          <a:prstGeom prst="rect">
            <a:avLst/>
          </a:prstGeom>
          <a:noFill/>
          <a:ln w="9525">
            <a:noFill/>
            <a:miter lim="800000"/>
            <a:headEnd/>
            <a:tailEnd/>
          </a:ln>
        </p:spPr>
      </p:pic>
      <p:sp>
        <p:nvSpPr>
          <p:cNvPr id="4" name="TextBox 3"/>
          <p:cNvSpPr txBox="1"/>
          <p:nvPr/>
        </p:nvSpPr>
        <p:spPr>
          <a:xfrm>
            <a:off x="1076325" y="1146243"/>
            <a:ext cx="400050" cy="523220"/>
          </a:xfrm>
          <a:prstGeom prst="rect">
            <a:avLst/>
          </a:prstGeom>
          <a:noFill/>
        </p:spPr>
        <p:txBody>
          <a:bodyPr wrap="square" rtlCol="0">
            <a:spAutoFit/>
          </a:bodyPr>
          <a:lstStyle/>
          <a:p>
            <a:r>
              <a:rPr lang="en-US" sz="2800" b="1" dirty="0" smtClean="0">
                <a:solidFill>
                  <a:srgbClr val="FFFF00"/>
                </a:solidFill>
                <a:sym typeface="Wingdings"/>
              </a:rPr>
              <a:t></a:t>
            </a:r>
            <a:endParaRPr lang="en-US" b="1" dirty="0">
              <a:solidFill>
                <a:srgbClr val="FFFF00"/>
              </a:solidFill>
            </a:endParaRPr>
          </a:p>
        </p:txBody>
      </p:sp>
      <p:sp>
        <p:nvSpPr>
          <p:cNvPr id="9" name="TextBox 8"/>
          <p:cNvSpPr txBox="1"/>
          <p:nvPr/>
        </p:nvSpPr>
        <p:spPr>
          <a:xfrm>
            <a:off x="1076325" y="1496166"/>
            <a:ext cx="400050" cy="523220"/>
          </a:xfrm>
          <a:prstGeom prst="rect">
            <a:avLst/>
          </a:prstGeom>
          <a:noFill/>
        </p:spPr>
        <p:txBody>
          <a:bodyPr wrap="square" rtlCol="0">
            <a:spAutoFit/>
          </a:bodyPr>
          <a:lstStyle/>
          <a:p>
            <a:r>
              <a:rPr lang="en-US" sz="2800" b="1" dirty="0" smtClean="0">
                <a:solidFill>
                  <a:srgbClr val="FFFF00"/>
                </a:solidFill>
                <a:sym typeface="Wingdings"/>
              </a:rPr>
              <a:t></a:t>
            </a:r>
            <a:endParaRPr lang="en-US" b="1" dirty="0">
              <a:solidFill>
                <a:srgbClr val="FFFF00"/>
              </a:solidFill>
            </a:endParaRPr>
          </a:p>
        </p:txBody>
      </p:sp>
      <p:sp>
        <p:nvSpPr>
          <p:cNvPr id="10" name="TextBox 9"/>
          <p:cNvSpPr txBox="1"/>
          <p:nvPr/>
        </p:nvSpPr>
        <p:spPr>
          <a:xfrm>
            <a:off x="1104900" y="1803468"/>
            <a:ext cx="400050" cy="523220"/>
          </a:xfrm>
          <a:prstGeom prst="rect">
            <a:avLst/>
          </a:prstGeom>
          <a:noFill/>
        </p:spPr>
        <p:txBody>
          <a:bodyPr wrap="square" rtlCol="0">
            <a:spAutoFit/>
          </a:bodyPr>
          <a:lstStyle/>
          <a:p>
            <a:r>
              <a:rPr lang="en-US" sz="2800" b="1" dirty="0" smtClean="0">
                <a:solidFill>
                  <a:srgbClr val="FFFF00"/>
                </a:solidFill>
                <a:sym typeface="Wingdings"/>
              </a:rPr>
              <a:t></a:t>
            </a:r>
            <a:endParaRPr lang="en-US" b="1" dirty="0">
              <a:solidFill>
                <a:srgbClr val="FFFF00"/>
              </a:solidFill>
            </a:endParaRPr>
          </a:p>
        </p:txBody>
      </p:sp>
      <p:sp>
        <p:nvSpPr>
          <p:cNvPr id="11" name="TextBox 10"/>
          <p:cNvSpPr txBox="1"/>
          <p:nvPr/>
        </p:nvSpPr>
        <p:spPr>
          <a:xfrm>
            <a:off x="1095375" y="2432118"/>
            <a:ext cx="400050" cy="523220"/>
          </a:xfrm>
          <a:prstGeom prst="rect">
            <a:avLst/>
          </a:prstGeom>
          <a:noFill/>
        </p:spPr>
        <p:txBody>
          <a:bodyPr wrap="square" rtlCol="0">
            <a:spAutoFit/>
          </a:bodyPr>
          <a:lstStyle/>
          <a:p>
            <a:r>
              <a:rPr lang="en-US" sz="2800" b="1" dirty="0" smtClean="0">
                <a:solidFill>
                  <a:srgbClr val="FFFF00"/>
                </a:solidFill>
                <a:sym typeface="Wingdings"/>
              </a:rPr>
              <a:t></a:t>
            </a:r>
            <a:endParaRPr lang="en-US" b="1" dirty="0">
              <a:solidFill>
                <a:srgbClr val="FFFF00"/>
              </a:solidFill>
            </a:endParaRPr>
          </a:p>
        </p:txBody>
      </p:sp>
      <p:sp>
        <p:nvSpPr>
          <p:cNvPr id="12" name="TextBox 11"/>
          <p:cNvSpPr txBox="1"/>
          <p:nvPr/>
        </p:nvSpPr>
        <p:spPr>
          <a:xfrm>
            <a:off x="1095375" y="3937068"/>
            <a:ext cx="400050" cy="523220"/>
          </a:xfrm>
          <a:prstGeom prst="rect">
            <a:avLst/>
          </a:prstGeom>
          <a:noFill/>
        </p:spPr>
        <p:txBody>
          <a:bodyPr wrap="square" rtlCol="0">
            <a:spAutoFit/>
          </a:bodyPr>
          <a:lstStyle/>
          <a:p>
            <a:r>
              <a:rPr lang="en-US" sz="2800" b="1" dirty="0" smtClean="0">
                <a:solidFill>
                  <a:srgbClr val="FFFF00"/>
                </a:solidFill>
                <a:sym typeface="Wingdings"/>
              </a:rPr>
              <a:t></a:t>
            </a:r>
            <a:endParaRPr lang="en-US" b="1" dirty="0">
              <a:solidFill>
                <a:srgbClr val="FFFF00"/>
              </a:solidFill>
            </a:endParaRPr>
          </a:p>
        </p:txBody>
      </p:sp>
    </p:spTree>
    <p:extLst>
      <p:ext uri="{BB962C8B-B14F-4D97-AF65-F5344CB8AC3E}">
        <p14:creationId xmlns:p14="http://schemas.microsoft.com/office/powerpoint/2010/main" val="103914332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itle 1"/>
          <p:cNvSpPr>
            <a:spLocks noGrp="1"/>
          </p:cNvSpPr>
          <p:nvPr>
            <p:ph type="title"/>
          </p:nvPr>
        </p:nvSpPr>
        <p:spPr>
          <a:xfrm>
            <a:off x="914400" y="969963"/>
            <a:ext cx="8229600" cy="600075"/>
          </a:xfrm>
        </p:spPr>
        <p:txBody>
          <a:bodyPr/>
          <a:lstStyle/>
          <a:p>
            <a:r>
              <a:rPr lang="en-US" sz="3600" dirty="0" smtClean="0">
                <a:ea typeface="ＭＳ Ｐゴシック" pitchFamily="34" charset="-128"/>
              </a:rPr>
              <a:t>What do you think would happen:</a:t>
            </a:r>
          </a:p>
        </p:txBody>
      </p:sp>
      <p:sp>
        <p:nvSpPr>
          <p:cNvPr id="35842" name="Content Placeholder 2"/>
          <p:cNvSpPr>
            <a:spLocks noGrp="1"/>
          </p:cNvSpPr>
          <p:nvPr>
            <p:ph idx="1"/>
          </p:nvPr>
        </p:nvSpPr>
        <p:spPr>
          <a:xfrm>
            <a:off x="914400" y="2173288"/>
            <a:ext cx="7019925" cy="4835525"/>
          </a:xfrm>
        </p:spPr>
        <p:txBody>
          <a:bodyPr/>
          <a:lstStyle/>
          <a:p>
            <a:pPr>
              <a:buFont typeface="Arial" pitchFamily="34" charset="0"/>
              <a:buNone/>
            </a:pPr>
            <a:r>
              <a:rPr lang="en-US" dirty="0" smtClean="0">
                <a:ea typeface="ＭＳ Ｐゴシック" pitchFamily="34" charset="-128"/>
                <a:cs typeface="ＭＳ Ｐゴシック" pitchFamily="34" charset="-128"/>
              </a:rPr>
              <a:t>A  high value-added teacher (top 5%) arrives in a new school to teach fourth grade:</a:t>
            </a:r>
          </a:p>
          <a:p>
            <a:pPr>
              <a:buFont typeface="Arial" pitchFamily="34" charset="0"/>
              <a:buNone/>
            </a:pPr>
            <a:endParaRPr lang="en-US" dirty="0" smtClean="0">
              <a:ea typeface="ＭＳ Ｐゴシック" pitchFamily="34" charset="-128"/>
              <a:cs typeface="ＭＳ Ｐゴシック" pitchFamily="34" charset="-128"/>
            </a:endParaRPr>
          </a:p>
          <a:p>
            <a:pPr>
              <a:buFont typeface="Arial" pitchFamily="34" charset="0"/>
              <a:buNone/>
            </a:pPr>
            <a:r>
              <a:rPr lang="en-US" dirty="0" smtClean="0">
                <a:ea typeface="ＭＳ Ｐゴシック" pitchFamily="34" charset="-128"/>
                <a:cs typeface="ＭＳ Ｐゴシック" pitchFamily="34" charset="-128"/>
              </a:rPr>
              <a:t>	What happens to the new teacher’s kids’ fourth grade test scores?</a:t>
            </a:r>
          </a:p>
        </p:txBody>
      </p:sp>
      <p:sp>
        <p:nvSpPr>
          <p:cNvPr id="5" name="TextBox 4"/>
          <p:cNvSpPr txBox="1"/>
          <p:nvPr/>
        </p:nvSpPr>
        <p:spPr>
          <a:xfrm>
            <a:off x="4737254" y="88135"/>
            <a:ext cx="3305060" cy="400110"/>
          </a:xfrm>
          <a:prstGeom prst="rect">
            <a:avLst/>
          </a:prstGeom>
          <a:noFill/>
          <a:ln>
            <a:noFill/>
          </a:ln>
        </p:spPr>
        <p:style>
          <a:lnRef idx="1">
            <a:schemeClr val="accent4"/>
          </a:lnRef>
          <a:fillRef idx="3">
            <a:schemeClr val="accent4"/>
          </a:fillRef>
          <a:effectRef idx="2">
            <a:schemeClr val="accent4"/>
          </a:effectRef>
          <a:fontRef idx="minor">
            <a:schemeClr val="lt1"/>
          </a:fontRef>
        </p:style>
        <p:txBody>
          <a:bodyPr>
            <a:spAutoFit/>
          </a:bodyPr>
          <a:lstStyle/>
          <a:p>
            <a:pPr algn="ctr" fontAlgn="auto">
              <a:spcBef>
                <a:spcPts val="0"/>
              </a:spcBef>
              <a:spcAft>
                <a:spcPts val="0"/>
              </a:spcAft>
              <a:defRPr/>
            </a:pPr>
            <a:r>
              <a:rPr lang="en-US" sz="2000" b="1" dirty="0">
                <a:solidFill>
                  <a:schemeClr val="bg1"/>
                </a:solidFill>
              </a:rPr>
              <a:t>Research</a:t>
            </a:r>
          </a:p>
        </p:txBody>
      </p:sp>
    </p:spTree>
    <p:extLst>
      <p:ext uri="{BB962C8B-B14F-4D97-AF65-F5344CB8AC3E}">
        <p14:creationId xmlns:p14="http://schemas.microsoft.com/office/powerpoint/2010/main" val="412585074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itle 1"/>
          <p:cNvSpPr>
            <a:spLocks noGrp="1"/>
          </p:cNvSpPr>
          <p:nvPr>
            <p:ph type="title"/>
          </p:nvPr>
        </p:nvSpPr>
        <p:spPr>
          <a:xfrm>
            <a:off x="914400" y="989013"/>
            <a:ext cx="8229600" cy="600075"/>
          </a:xfrm>
        </p:spPr>
        <p:txBody>
          <a:bodyPr/>
          <a:lstStyle/>
          <a:p>
            <a:r>
              <a:rPr lang="en-US" sz="3600" dirty="0" smtClean="0">
                <a:ea typeface="ＭＳ Ｐゴシック" pitchFamily="34" charset="-128"/>
              </a:rPr>
              <a:t>The scores go up.</a:t>
            </a:r>
          </a:p>
        </p:txBody>
      </p:sp>
      <p:pic>
        <p:nvPicPr>
          <p:cNvPr id="37891" name="Content Placeholder 5" descr="teachentrygraph2.jpg"/>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1292225" y="2008544"/>
            <a:ext cx="6394450" cy="4501793"/>
          </a:xfrm>
        </p:spPr>
      </p:pic>
      <p:sp>
        <p:nvSpPr>
          <p:cNvPr id="5" name="TextBox 4"/>
          <p:cNvSpPr txBox="1"/>
          <p:nvPr/>
        </p:nvSpPr>
        <p:spPr>
          <a:xfrm>
            <a:off x="4737254" y="88135"/>
            <a:ext cx="3305060" cy="400110"/>
          </a:xfrm>
          <a:prstGeom prst="rect">
            <a:avLst/>
          </a:prstGeom>
          <a:noFill/>
          <a:ln>
            <a:noFill/>
          </a:ln>
        </p:spPr>
        <p:style>
          <a:lnRef idx="1">
            <a:schemeClr val="accent4"/>
          </a:lnRef>
          <a:fillRef idx="3">
            <a:schemeClr val="accent4"/>
          </a:fillRef>
          <a:effectRef idx="2">
            <a:schemeClr val="accent4"/>
          </a:effectRef>
          <a:fontRef idx="minor">
            <a:schemeClr val="lt1"/>
          </a:fontRef>
        </p:style>
        <p:txBody>
          <a:bodyPr>
            <a:spAutoFit/>
          </a:bodyPr>
          <a:lstStyle/>
          <a:p>
            <a:pPr algn="ctr" fontAlgn="auto">
              <a:spcBef>
                <a:spcPts val="0"/>
              </a:spcBef>
              <a:spcAft>
                <a:spcPts val="0"/>
              </a:spcAft>
              <a:defRPr/>
            </a:pPr>
            <a:r>
              <a:rPr lang="en-US" sz="2000" b="1" dirty="0">
                <a:solidFill>
                  <a:schemeClr val="bg1"/>
                </a:solidFill>
              </a:rPr>
              <a:t>Research</a:t>
            </a:r>
          </a:p>
        </p:txBody>
      </p:sp>
    </p:spTree>
    <p:extLst>
      <p:ext uri="{BB962C8B-B14F-4D97-AF65-F5344CB8AC3E}">
        <p14:creationId xmlns:p14="http://schemas.microsoft.com/office/powerpoint/2010/main" val="120038695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itle 1"/>
          <p:cNvSpPr>
            <a:spLocks noGrp="1"/>
          </p:cNvSpPr>
          <p:nvPr>
            <p:ph type="title"/>
          </p:nvPr>
        </p:nvSpPr>
        <p:spPr>
          <a:xfrm>
            <a:off x="904875" y="989013"/>
            <a:ext cx="8229600" cy="600075"/>
          </a:xfrm>
        </p:spPr>
        <p:txBody>
          <a:bodyPr/>
          <a:lstStyle/>
          <a:p>
            <a:r>
              <a:rPr lang="en-US" sz="3600" dirty="0" smtClean="0">
                <a:ea typeface="ＭＳ Ｐゴシック" pitchFamily="34" charset="-128"/>
              </a:rPr>
              <a:t>But what about?   </a:t>
            </a:r>
          </a:p>
        </p:txBody>
      </p:sp>
      <p:sp>
        <p:nvSpPr>
          <p:cNvPr id="3" name="Content Placeholder 2"/>
          <p:cNvSpPr>
            <a:spLocks noGrp="1"/>
          </p:cNvSpPr>
          <p:nvPr>
            <p:ph idx="1"/>
          </p:nvPr>
        </p:nvSpPr>
        <p:spPr>
          <a:xfrm>
            <a:off x="904875" y="1697038"/>
            <a:ext cx="7781925" cy="5461000"/>
          </a:xfrm>
        </p:spPr>
        <p:txBody>
          <a:bodyPr/>
          <a:lstStyle/>
          <a:p>
            <a:pPr marL="69850" indent="0">
              <a:buNone/>
              <a:defRPr/>
            </a:pPr>
            <a:r>
              <a:rPr lang="en-US" sz="2000" dirty="0" smtClean="0">
                <a:solidFill>
                  <a:schemeClr val="tx1"/>
                </a:solidFill>
              </a:rPr>
              <a:t>Maybe the “high value-added teacher’s” kids were all from high income families? </a:t>
            </a:r>
          </a:p>
          <a:p>
            <a:pPr marL="366713" lvl="1" indent="0">
              <a:buNone/>
              <a:defRPr/>
            </a:pPr>
            <a:r>
              <a:rPr lang="en-US" sz="1800" i="1" dirty="0" smtClean="0">
                <a:solidFill>
                  <a:schemeClr val="tx1"/>
                </a:solidFill>
                <a:cs typeface="Arial" pitchFamily="34" charset="0"/>
              </a:rPr>
              <a:t>The researchers thought of that, got the data and it doesn’t change the fact that having a high value-added teacher matters.</a:t>
            </a:r>
          </a:p>
          <a:p>
            <a:pPr marL="69850" indent="0">
              <a:buNone/>
              <a:defRPr/>
            </a:pPr>
            <a:endParaRPr lang="en-US" sz="2000" dirty="0" smtClean="0">
              <a:solidFill>
                <a:schemeClr val="tx1"/>
              </a:solidFill>
            </a:endParaRPr>
          </a:p>
          <a:p>
            <a:pPr marL="69850" indent="0">
              <a:buNone/>
              <a:defRPr/>
            </a:pPr>
            <a:r>
              <a:rPr lang="en-US" sz="2000" dirty="0" smtClean="0">
                <a:solidFill>
                  <a:schemeClr val="tx1"/>
                </a:solidFill>
              </a:rPr>
              <a:t>Maybe “high value-added teachers”  are always assigned to the higher achieving kids.</a:t>
            </a:r>
          </a:p>
          <a:p>
            <a:pPr marL="411163" lvl="1" indent="0">
              <a:buNone/>
              <a:defRPr/>
            </a:pPr>
            <a:r>
              <a:rPr lang="en-US" sz="1800" i="1" dirty="0" smtClean="0">
                <a:solidFill>
                  <a:schemeClr val="tx1"/>
                </a:solidFill>
                <a:cs typeface="Arial" pitchFamily="34" charset="0"/>
              </a:rPr>
              <a:t>They thought of that, got the data, and it doesn’t change the fact that (guess what)…...</a:t>
            </a:r>
          </a:p>
          <a:p>
            <a:pPr marL="69850" indent="0">
              <a:buNone/>
              <a:defRPr/>
            </a:pPr>
            <a:endParaRPr lang="en-US" sz="2000" dirty="0" smtClean="0">
              <a:solidFill>
                <a:schemeClr val="tx1"/>
              </a:solidFill>
            </a:endParaRPr>
          </a:p>
          <a:p>
            <a:pPr marL="69850" indent="0">
              <a:buNone/>
              <a:defRPr/>
            </a:pPr>
            <a:r>
              <a:rPr lang="en-US" sz="2000" dirty="0" smtClean="0">
                <a:solidFill>
                  <a:schemeClr val="tx1"/>
                </a:solidFill>
              </a:rPr>
              <a:t>Maybe it’s just true for the top 5% of teachers. We can’t all be superstars.</a:t>
            </a:r>
          </a:p>
          <a:p>
            <a:pPr marL="366713" lvl="1" indent="0">
              <a:buNone/>
              <a:defRPr/>
            </a:pPr>
            <a:r>
              <a:rPr lang="en-US" sz="1800" i="1" dirty="0" smtClean="0">
                <a:solidFill>
                  <a:schemeClr val="tx1"/>
                </a:solidFill>
                <a:cs typeface="Arial" pitchFamily="34" charset="0"/>
              </a:rPr>
              <a:t>They thought of that  (and guess what?)</a:t>
            </a:r>
          </a:p>
        </p:txBody>
      </p:sp>
      <p:sp>
        <p:nvSpPr>
          <p:cNvPr id="5" name="TextBox 4"/>
          <p:cNvSpPr txBox="1"/>
          <p:nvPr/>
        </p:nvSpPr>
        <p:spPr>
          <a:xfrm>
            <a:off x="4737254" y="88135"/>
            <a:ext cx="3305060" cy="400110"/>
          </a:xfrm>
          <a:prstGeom prst="rect">
            <a:avLst/>
          </a:prstGeom>
          <a:noFill/>
          <a:ln>
            <a:noFill/>
          </a:ln>
        </p:spPr>
        <p:style>
          <a:lnRef idx="1">
            <a:schemeClr val="accent4"/>
          </a:lnRef>
          <a:fillRef idx="3">
            <a:schemeClr val="accent4"/>
          </a:fillRef>
          <a:effectRef idx="2">
            <a:schemeClr val="accent4"/>
          </a:effectRef>
          <a:fontRef idx="minor">
            <a:schemeClr val="lt1"/>
          </a:fontRef>
        </p:style>
        <p:txBody>
          <a:bodyPr>
            <a:spAutoFit/>
          </a:bodyPr>
          <a:lstStyle/>
          <a:p>
            <a:pPr algn="ctr" fontAlgn="auto">
              <a:spcBef>
                <a:spcPts val="0"/>
              </a:spcBef>
              <a:spcAft>
                <a:spcPts val="0"/>
              </a:spcAft>
              <a:defRPr/>
            </a:pPr>
            <a:r>
              <a:rPr lang="en-US" sz="2000" b="1" dirty="0">
                <a:solidFill>
                  <a:schemeClr val="bg1"/>
                </a:solidFill>
              </a:rPr>
              <a:t>Research</a:t>
            </a:r>
          </a:p>
        </p:txBody>
      </p:sp>
    </p:spTree>
    <p:extLst>
      <p:ext uri="{BB962C8B-B14F-4D97-AF65-F5344CB8AC3E}">
        <p14:creationId xmlns:p14="http://schemas.microsoft.com/office/powerpoint/2010/main" val="427893880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itle 1"/>
          <p:cNvSpPr>
            <a:spLocks noGrp="1"/>
          </p:cNvSpPr>
          <p:nvPr>
            <p:ph type="title"/>
          </p:nvPr>
        </p:nvSpPr>
        <p:spPr>
          <a:xfrm>
            <a:off x="904875" y="989013"/>
            <a:ext cx="8229600" cy="600075"/>
          </a:xfrm>
        </p:spPr>
        <p:txBody>
          <a:bodyPr/>
          <a:lstStyle/>
          <a:p>
            <a:r>
              <a:rPr lang="en-US" sz="3600" dirty="0" smtClean="0">
                <a:ea typeface="ＭＳ Ｐゴシック" pitchFamily="34" charset="-128"/>
              </a:rPr>
              <a:t>But what about?   </a:t>
            </a:r>
          </a:p>
        </p:txBody>
      </p:sp>
      <p:sp>
        <p:nvSpPr>
          <p:cNvPr id="3" name="Content Placeholder 2"/>
          <p:cNvSpPr>
            <a:spLocks noGrp="1"/>
          </p:cNvSpPr>
          <p:nvPr>
            <p:ph idx="1"/>
          </p:nvPr>
        </p:nvSpPr>
        <p:spPr>
          <a:xfrm>
            <a:off x="904875" y="1697038"/>
            <a:ext cx="7781925" cy="5461000"/>
          </a:xfrm>
        </p:spPr>
        <p:txBody>
          <a:bodyPr/>
          <a:lstStyle/>
          <a:p>
            <a:pPr marL="69850" indent="0">
              <a:buNone/>
              <a:defRPr/>
            </a:pPr>
            <a:r>
              <a:rPr lang="en-US" sz="2000" dirty="0" smtClean="0">
                <a:solidFill>
                  <a:schemeClr val="tx1"/>
                </a:solidFill>
              </a:rPr>
              <a:t>Recent questions about the study point out that these data come from a period prior to high stakes testing? </a:t>
            </a:r>
          </a:p>
          <a:p>
            <a:pPr marL="366713" lvl="1" indent="0">
              <a:buNone/>
              <a:defRPr/>
            </a:pPr>
            <a:r>
              <a:rPr lang="en-US" sz="1800" i="1" dirty="0" smtClean="0">
                <a:solidFill>
                  <a:schemeClr val="tx1"/>
                </a:solidFill>
                <a:cs typeface="Arial" pitchFamily="34" charset="0"/>
              </a:rPr>
              <a:t>Chetty </a:t>
            </a:r>
            <a:r>
              <a:rPr lang="en-US" sz="1800" i="1" dirty="0">
                <a:solidFill>
                  <a:schemeClr val="tx1"/>
                </a:solidFill>
                <a:cs typeface="Arial" pitchFamily="34" charset="0"/>
              </a:rPr>
              <a:t>said it was possible that in high-stakes conditions the usefulness of value-added ratings could be </a:t>
            </a:r>
            <a:r>
              <a:rPr lang="en-US" sz="1800" i="1" dirty="0" smtClean="0">
                <a:solidFill>
                  <a:schemeClr val="tx1"/>
                </a:solidFill>
                <a:cs typeface="Arial" pitchFamily="34" charset="0"/>
              </a:rPr>
              <a:t>impacted, </a:t>
            </a:r>
            <a:r>
              <a:rPr lang="en-US" sz="1800" i="1" dirty="0">
                <a:solidFill>
                  <a:schemeClr val="tx1"/>
                </a:solidFill>
                <a:cs typeface="Arial" pitchFamily="34" charset="0"/>
              </a:rPr>
              <a:t>but implausible that the effect would totally disappear. </a:t>
            </a:r>
          </a:p>
          <a:p>
            <a:pPr marL="366713" lvl="1" indent="0">
              <a:buNone/>
              <a:defRPr/>
            </a:pPr>
            <a:endParaRPr lang="en-US" sz="1800" i="1" dirty="0">
              <a:solidFill>
                <a:schemeClr val="tx1"/>
              </a:solidFill>
              <a:cs typeface="Arial" pitchFamily="34" charset="0"/>
            </a:endParaRPr>
          </a:p>
          <a:p>
            <a:pPr marL="69850" indent="0">
              <a:buNone/>
              <a:defRPr/>
            </a:pPr>
            <a:r>
              <a:rPr lang="en-US" sz="2000" dirty="0" smtClean="0">
                <a:solidFill>
                  <a:schemeClr val="tx1"/>
                </a:solidFill>
              </a:rPr>
              <a:t>Could it be that </a:t>
            </a:r>
            <a:r>
              <a:rPr lang="en-US" sz="2000" dirty="0">
                <a:solidFill>
                  <a:schemeClr val="tx1"/>
                </a:solidFill>
              </a:rPr>
              <a:t>teachers under pressure to raise their students’ scores through extensive test preparation will get inflated results that do not carry over positively to </a:t>
            </a:r>
            <a:r>
              <a:rPr lang="en-US" sz="2000" dirty="0" smtClean="0">
                <a:solidFill>
                  <a:schemeClr val="tx1"/>
                </a:solidFill>
              </a:rPr>
              <a:t>adulthood?</a:t>
            </a:r>
          </a:p>
          <a:p>
            <a:pPr marL="366713" lvl="1" indent="0">
              <a:buNone/>
              <a:defRPr/>
            </a:pPr>
            <a:r>
              <a:rPr lang="en-US" sz="1800" i="1" dirty="0" smtClean="0">
                <a:solidFill>
                  <a:schemeClr val="tx1"/>
                </a:solidFill>
                <a:cs typeface="Arial" pitchFamily="34" charset="0"/>
              </a:rPr>
              <a:t>This might be true except for the fact that test prep has been proven to have a negative impact on student achievement – thus inflated results due to test prep does not occur.</a:t>
            </a:r>
            <a:endParaRPr lang="en-US" sz="1800" i="1" dirty="0">
              <a:solidFill>
                <a:schemeClr val="tx1"/>
              </a:solidFill>
              <a:cs typeface="Arial" pitchFamily="34" charset="0"/>
            </a:endParaRPr>
          </a:p>
          <a:p>
            <a:pPr marL="69850" indent="0">
              <a:buNone/>
              <a:defRPr/>
            </a:pPr>
            <a:endParaRPr lang="en-US" sz="2000" dirty="0" smtClean="0">
              <a:solidFill>
                <a:schemeClr val="tx1"/>
              </a:solidFill>
            </a:endParaRPr>
          </a:p>
        </p:txBody>
      </p:sp>
      <p:sp>
        <p:nvSpPr>
          <p:cNvPr id="5" name="TextBox 4"/>
          <p:cNvSpPr txBox="1"/>
          <p:nvPr/>
        </p:nvSpPr>
        <p:spPr>
          <a:xfrm>
            <a:off x="4737254" y="88135"/>
            <a:ext cx="3305060" cy="400110"/>
          </a:xfrm>
          <a:prstGeom prst="rect">
            <a:avLst/>
          </a:prstGeom>
          <a:noFill/>
          <a:ln>
            <a:noFill/>
          </a:ln>
        </p:spPr>
        <p:style>
          <a:lnRef idx="1">
            <a:schemeClr val="accent4"/>
          </a:lnRef>
          <a:fillRef idx="3">
            <a:schemeClr val="accent4"/>
          </a:fillRef>
          <a:effectRef idx="2">
            <a:schemeClr val="accent4"/>
          </a:effectRef>
          <a:fontRef idx="minor">
            <a:schemeClr val="lt1"/>
          </a:fontRef>
        </p:style>
        <p:txBody>
          <a:bodyPr>
            <a:spAutoFit/>
          </a:bodyPr>
          <a:lstStyle/>
          <a:p>
            <a:pPr algn="ctr" fontAlgn="auto">
              <a:spcBef>
                <a:spcPts val="0"/>
              </a:spcBef>
              <a:spcAft>
                <a:spcPts val="0"/>
              </a:spcAft>
              <a:defRPr/>
            </a:pPr>
            <a:r>
              <a:rPr lang="en-US" sz="2000" b="1" dirty="0">
                <a:solidFill>
                  <a:schemeClr val="bg1"/>
                </a:solidFill>
              </a:rPr>
              <a:t>Research</a:t>
            </a:r>
          </a:p>
        </p:txBody>
      </p:sp>
    </p:spTree>
    <p:extLst>
      <p:ext uri="{BB962C8B-B14F-4D97-AF65-F5344CB8AC3E}">
        <p14:creationId xmlns:p14="http://schemas.microsoft.com/office/powerpoint/2010/main" val="423333803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le 1"/>
          <p:cNvSpPr>
            <a:spLocks noGrp="1"/>
          </p:cNvSpPr>
          <p:nvPr>
            <p:ph type="title"/>
          </p:nvPr>
        </p:nvSpPr>
        <p:spPr>
          <a:xfrm>
            <a:off x="914400" y="989013"/>
            <a:ext cx="8229600" cy="600075"/>
          </a:xfrm>
        </p:spPr>
        <p:txBody>
          <a:bodyPr/>
          <a:lstStyle/>
          <a:p>
            <a:r>
              <a:rPr lang="en-US" sz="3600" dirty="0" smtClean="0">
                <a:ea typeface="ＭＳ Ｐゴシック" pitchFamily="34" charset="-128"/>
              </a:rPr>
              <a:t>What this study doesn’t answer</a:t>
            </a:r>
          </a:p>
        </p:txBody>
      </p:sp>
      <p:sp>
        <p:nvSpPr>
          <p:cNvPr id="41986" name="Content Placeholder 2"/>
          <p:cNvSpPr>
            <a:spLocks noGrp="1"/>
          </p:cNvSpPr>
          <p:nvPr>
            <p:ph idx="1"/>
          </p:nvPr>
        </p:nvSpPr>
        <p:spPr>
          <a:xfrm>
            <a:off x="914400" y="1687513"/>
            <a:ext cx="7658100" cy="4835525"/>
          </a:xfrm>
        </p:spPr>
        <p:txBody>
          <a:bodyPr/>
          <a:lstStyle/>
          <a:p>
            <a:r>
              <a:rPr lang="en-US" sz="2400" dirty="0" smtClean="0">
                <a:ea typeface="ＭＳ Ｐゴシック" pitchFamily="34" charset="-128"/>
                <a:cs typeface="ＭＳ Ｐゴシック" pitchFamily="34" charset="-128"/>
              </a:rPr>
              <a:t>Once teachers’ evaluation results depend on value-added, will their behavior change?</a:t>
            </a:r>
          </a:p>
          <a:p>
            <a:pPr lvl="2"/>
            <a:r>
              <a:rPr lang="en-US" sz="1800" dirty="0" smtClean="0">
                <a:ea typeface="ＭＳ Ｐゴシック" pitchFamily="34" charset="-128"/>
                <a:cs typeface="Arial" pitchFamily="34" charset="0"/>
              </a:rPr>
              <a:t>Will they teach to the test?</a:t>
            </a:r>
          </a:p>
          <a:p>
            <a:pPr lvl="2"/>
            <a:r>
              <a:rPr lang="en-US" sz="1800" dirty="0" smtClean="0">
                <a:ea typeface="ＭＳ Ｐゴシック" pitchFamily="34" charset="-128"/>
                <a:cs typeface="Arial" pitchFamily="34" charset="0"/>
              </a:rPr>
              <a:t>Will they cheat?</a:t>
            </a:r>
          </a:p>
          <a:p>
            <a:pPr lvl="2"/>
            <a:r>
              <a:rPr lang="en-US" sz="1800" dirty="0" smtClean="0">
                <a:ea typeface="ＭＳ Ｐゴシック" pitchFamily="34" charset="-128"/>
                <a:cs typeface="Arial" pitchFamily="34" charset="0"/>
              </a:rPr>
              <a:t>Will they focus on data driven instruction, Common Core Standards and teacher practices that research says support student learning?</a:t>
            </a:r>
          </a:p>
          <a:p>
            <a:pPr lvl="2">
              <a:buFont typeface="Arial" pitchFamily="34" charset="0"/>
              <a:buNone/>
            </a:pPr>
            <a:r>
              <a:rPr lang="en-US" sz="1800" dirty="0" smtClean="0">
                <a:ea typeface="ＭＳ Ｐゴシック" pitchFamily="34" charset="-128"/>
                <a:cs typeface="Arial" pitchFamily="34" charset="0"/>
              </a:rPr>
              <a:t>		</a:t>
            </a:r>
          </a:p>
          <a:p>
            <a:r>
              <a:rPr lang="en-US" sz="2400" dirty="0" smtClean="0">
                <a:ea typeface="ＭＳ Ｐゴシック" pitchFamily="34" charset="-128"/>
                <a:cs typeface="ＭＳ Ｐゴシック" pitchFamily="34" charset="-128"/>
              </a:rPr>
              <a:t>What are the specific policy actions to take in a school district?</a:t>
            </a:r>
          </a:p>
          <a:p>
            <a:pPr lvl="2"/>
            <a:r>
              <a:rPr lang="en-US" sz="1800" dirty="0" smtClean="0">
                <a:ea typeface="ＭＳ Ｐゴシック" pitchFamily="34" charset="-128"/>
                <a:cs typeface="Arial" pitchFamily="34" charset="0"/>
              </a:rPr>
              <a:t>How can you </a:t>
            </a:r>
            <a:r>
              <a:rPr lang="en-US" sz="1800" dirty="0" smtClean="0">
                <a:ea typeface="ＭＳ Ｐゴシック" pitchFamily="34" charset="-128"/>
                <a:cs typeface="Arial" pitchFamily="34" charset="0"/>
              </a:rPr>
              <a:t>keep </a:t>
            </a:r>
            <a:r>
              <a:rPr lang="en-US" sz="1800" dirty="0" smtClean="0">
                <a:ea typeface="ＭＳ Ｐゴシック" pitchFamily="34" charset="-128"/>
                <a:cs typeface="Arial" pitchFamily="34" charset="0"/>
              </a:rPr>
              <a:t>high value-added teachers in their schools?</a:t>
            </a:r>
          </a:p>
          <a:p>
            <a:pPr lvl="2"/>
            <a:r>
              <a:rPr lang="en-US" sz="1800" dirty="0" smtClean="0">
                <a:ea typeface="ＭＳ Ｐゴシック" pitchFamily="34" charset="-128"/>
                <a:cs typeface="Arial" pitchFamily="34" charset="0"/>
              </a:rPr>
              <a:t>What professional development helps people get better?</a:t>
            </a:r>
          </a:p>
          <a:p>
            <a:pPr lvl="2"/>
            <a:r>
              <a:rPr lang="en-US" sz="1800" dirty="0" smtClean="0">
                <a:ea typeface="ＭＳ Ｐゴシック" pitchFamily="34" charset="-128"/>
                <a:cs typeface="Arial" pitchFamily="34" charset="0"/>
              </a:rPr>
              <a:t>What about teachers who aren’t getting any better</a:t>
            </a:r>
            <a:br>
              <a:rPr lang="en-US" sz="1800" dirty="0" smtClean="0">
                <a:ea typeface="ＭＳ Ｐゴシック" pitchFamily="34" charset="-128"/>
                <a:cs typeface="Arial" pitchFamily="34" charset="0"/>
              </a:rPr>
            </a:br>
            <a:r>
              <a:rPr lang="en-US" sz="1800" dirty="0" smtClean="0">
                <a:ea typeface="ＭＳ Ｐゴシック" pitchFamily="34" charset="-128"/>
                <a:cs typeface="Arial" pitchFamily="34" charset="0"/>
              </a:rPr>
              <a:t>after 3 or 4 years?</a:t>
            </a:r>
          </a:p>
          <a:p>
            <a:pPr lvl="2"/>
            <a:endParaRPr lang="en-US" sz="1800" dirty="0" smtClean="0">
              <a:ea typeface="ＭＳ Ｐゴシック" pitchFamily="34" charset="-128"/>
              <a:cs typeface="Arial" pitchFamily="34" charset="0"/>
            </a:endParaRPr>
          </a:p>
        </p:txBody>
      </p:sp>
      <p:sp>
        <p:nvSpPr>
          <p:cNvPr id="5" name="TextBox 4"/>
          <p:cNvSpPr txBox="1"/>
          <p:nvPr/>
        </p:nvSpPr>
        <p:spPr>
          <a:xfrm>
            <a:off x="4737254" y="88135"/>
            <a:ext cx="3305060" cy="400110"/>
          </a:xfrm>
          <a:prstGeom prst="rect">
            <a:avLst/>
          </a:prstGeom>
          <a:noFill/>
          <a:ln>
            <a:noFill/>
          </a:ln>
        </p:spPr>
        <p:style>
          <a:lnRef idx="1">
            <a:schemeClr val="accent4"/>
          </a:lnRef>
          <a:fillRef idx="3">
            <a:schemeClr val="accent4"/>
          </a:fillRef>
          <a:effectRef idx="2">
            <a:schemeClr val="accent4"/>
          </a:effectRef>
          <a:fontRef idx="minor">
            <a:schemeClr val="lt1"/>
          </a:fontRef>
        </p:style>
        <p:txBody>
          <a:bodyPr>
            <a:spAutoFit/>
          </a:bodyPr>
          <a:lstStyle/>
          <a:p>
            <a:pPr algn="ctr" fontAlgn="auto">
              <a:spcBef>
                <a:spcPts val="0"/>
              </a:spcBef>
              <a:spcAft>
                <a:spcPts val="0"/>
              </a:spcAft>
              <a:defRPr/>
            </a:pPr>
            <a:r>
              <a:rPr lang="en-US" sz="2000" b="1" dirty="0">
                <a:solidFill>
                  <a:schemeClr val="bg1"/>
                </a:solidFill>
              </a:rPr>
              <a:t>Research</a:t>
            </a:r>
          </a:p>
        </p:txBody>
      </p:sp>
    </p:spTree>
    <p:extLst>
      <p:ext uri="{BB962C8B-B14F-4D97-AF65-F5344CB8AC3E}">
        <p14:creationId xmlns:p14="http://schemas.microsoft.com/office/powerpoint/2010/main" val="97827154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5"/>
          <p:cNvSpPr/>
          <p:nvPr/>
        </p:nvSpPr>
        <p:spPr>
          <a:xfrm>
            <a:off x="1133475" y="2981325"/>
            <a:ext cx="7058025" cy="1219200"/>
          </a:xfrm>
          <a:prstGeom prst="ellipse">
            <a:avLst/>
          </a:pr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Oval 6"/>
          <p:cNvSpPr/>
          <p:nvPr/>
        </p:nvSpPr>
        <p:spPr>
          <a:xfrm>
            <a:off x="1133475" y="5124450"/>
            <a:ext cx="7058025" cy="1219200"/>
          </a:xfrm>
          <a:prstGeom prst="ellipse">
            <a:avLst/>
          </a:pr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985" name="Title 1"/>
          <p:cNvSpPr>
            <a:spLocks noGrp="1"/>
          </p:cNvSpPr>
          <p:nvPr>
            <p:ph type="title"/>
          </p:nvPr>
        </p:nvSpPr>
        <p:spPr>
          <a:xfrm>
            <a:off x="914400" y="989013"/>
            <a:ext cx="7334250" cy="600075"/>
          </a:xfrm>
        </p:spPr>
        <p:txBody>
          <a:bodyPr/>
          <a:lstStyle/>
          <a:p>
            <a:r>
              <a:rPr lang="en-US" sz="3600" dirty="0" smtClean="0">
                <a:ea typeface="ＭＳ Ｐゴシック" pitchFamily="34" charset="-128"/>
              </a:rPr>
              <a:t>What will you tell your principals?</a:t>
            </a:r>
          </a:p>
        </p:txBody>
      </p:sp>
      <p:sp>
        <p:nvSpPr>
          <p:cNvPr id="41986" name="Content Placeholder 2"/>
          <p:cNvSpPr>
            <a:spLocks noGrp="1"/>
          </p:cNvSpPr>
          <p:nvPr>
            <p:ph idx="1"/>
          </p:nvPr>
        </p:nvSpPr>
        <p:spPr>
          <a:xfrm>
            <a:off x="914400" y="1687513"/>
            <a:ext cx="7658100" cy="4835525"/>
          </a:xfrm>
        </p:spPr>
        <p:txBody>
          <a:bodyPr/>
          <a:lstStyle/>
          <a:p>
            <a:r>
              <a:rPr lang="en-US" sz="2400" dirty="0" smtClean="0">
                <a:ea typeface="ＭＳ Ｐゴシック" pitchFamily="34" charset="-128"/>
                <a:cs typeface="ＭＳ Ｐゴシック" pitchFamily="34" charset="-128"/>
              </a:rPr>
              <a:t>Once teachers’ evaluation results depend on value-added, will their behavior change?</a:t>
            </a:r>
          </a:p>
          <a:p>
            <a:pPr lvl="2"/>
            <a:r>
              <a:rPr lang="en-US" sz="1800" dirty="0" smtClean="0">
                <a:ea typeface="ＭＳ Ｐゴシック" pitchFamily="34" charset="-128"/>
                <a:cs typeface="Arial" pitchFamily="34" charset="0"/>
              </a:rPr>
              <a:t>Will they teach to the test?</a:t>
            </a:r>
          </a:p>
          <a:p>
            <a:pPr lvl="2"/>
            <a:r>
              <a:rPr lang="en-US" sz="1800" dirty="0" smtClean="0">
                <a:ea typeface="ＭＳ Ｐゴシック" pitchFamily="34" charset="-128"/>
                <a:cs typeface="Arial" pitchFamily="34" charset="0"/>
              </a:rPr>
              <a:t>Will they cheat?</a:t>
            </a:r>
          </a:p>
          <a:p>
            <a:pPr lvl="2"/>
            <a:r>
              <a:rPr lang="en-US" sz="1800" dirty="0" smtClean="0">
                <a:ea typeface="ＭＳ Ｐゴシック" pitchFamily="34" charset="-128"/>
                <a:cs typeface="Arial" pitchFamily="34" charset="0"/>
              </a:rPr>
              <a:t>Will they focus on data driven instruction, Common Core Standards and teacher practices that research says support student learning?</a:t>
            </a:r>
          </a:p>
          <a:p>
            <a:pPr lvl="2">
              <a:buFont typeface="Arial" pitchFamily="34" charset="0"/>
              <a:buNone/>
            </a:pPr>
            <a:r>
              <a:rPr lang="en-US" sz="1800" dirty="0" smtClean="0">
                <a:ea typeface="ＭＳ Ｐゴシック" pitchFamily="34" charset="-128"/>
                <a:cs typeface="Arial" pitchFamily="34" charset="0"/>
              </a:rPr>
              <a:t>		</a:t>
            </a:r>
          </a:p>
          <a:p>
            <a:r>
              <a:rPr lang="en-US" sz="2400" dirty="0" smtClean="0">
                <a:ea typeface="ＭＳ Ｐゴシック" pitchFamily="34" charset="-128"/>
                <a:cs typeface="ＭＳ Ｐゴシック" pitchFamily="34" charset="-128"/>
              </a:rPr>
              <a:t>What are the specific policy actions to take in a school district?</a:t>
            </a:r>
          </a:p>
          <a:p>
            <a:pPr lvl="2"/>
            <a:r>
              <a:rPr lang="en-US" sz="1800" dirty="0" smtClean="0">
                <a:ea typeface="ＭＳ Ｐゴシック" pitchFamily="34" charset="-128"/>
                <a:cs typeface="Arial" pitchFamily="34" charset="0"/>
              </a:rPr>
              <a:t>How can you  keep high value-added teachers in their schools?</a:t>
            </a:r>
          </a:p>
          <a:p>
            <a:pPr lvl="2"/>
            <a:r>
              <a:rPr lang="en-US" sz="1800" dirty="0" smtClean="0">
                <a:ea typeface="ＭＳ Ｐゴシック" pitchFamily="34" charset="-128"/>
                <a:cs typeface="Arial" pitchFamily="34" charset="0"/>
              </a:rPr>
              <a:t>What professional development helps people get better?</a:t>
            </a:r>
          </a:p>
          <a:p>
            <a:pPr lvl="2"/>
            <a:r>
              <a:rPr lang="en-US" sz="1800" dirty="0" smtClean="0">
                <a:ea typeface="ＭＳ Ｐゴシック" pitchFamily="34" charset="-128"/>
                <a:cs typeface="Arial" pitchFamily="34" charset="0"/>
              </a:rPr>
              <a:t>What about teachers who aren’t getting any better</a:t>
            </a:r>
            <a:br>
              <a:rPr lang="en-US" sz="1800" dirty="0" smtClean="0">
                <a:ea typeface="ＭＳ Ｐゴシック" pitchFamily="34" charset="-128"/>
                <a:cs typeface="Arial" pitchFamily="34" charset="0"/>
              </a:rPr>
            </a:br>
            <a:r>
              <a:rPr lang="en-US" sz="1800" dirty="0" smtClean="0">
                <a:ea typeface="ＭＳ Ｐゴシック" pitchFamily="34" charset="-128"/>
                <a:cs typeface="Arial" pitchFamily="34" charset="0"/>
              </a:rPr>
              <a:t>after 3 or 4 years?</a:t>
            </a:r>
          </a:p>
          <a:p>
            <a:pPr lvl="2"/>
            <a:endParaRPr lang="en-US" sz="1800" dirty="0" smtClean="0">
              <a:ea typeface="ＭＳ Ｐゴシック" pitchFamily="34" charset="-128"/>
              <a:cs typeface="Arial" pitchFamily="34" charset="0"/>
            </a:endParaRPr>
          </a:p>
        </p:txBody>
      </p:sp>
      <p:sp>
        <p:nvSpPr>
          <p:cNvPr id="5" name="TextBox 4"/>
          <p:cNvSpPr txBox="1"/>
          <p:nvPr/>
        </p:nvSpPr>
        <p:spPr>
          <a:xfrm>
            <a:off x="4737254" y="88135"/>
            <a:ext cx="3305060" cy="400110"/>
          </a:xfrm>
          <a:prstGeom prst="rect">
            <a:avLst/>
          </a:prstGeom>
          <a:noFill/>
          <a:ln>
            <a:noFill/>
          </a:ln>
        </p:spPr>
        <p:style>
          <a:lnRef idx="1">
            <a:schemeClr val="accent4"/>
          </a:lnRef>
          <a:fillRef idx="3">
            <a:schemeClr val="accent4"/>
          </a:fillRef>
          <a:effectRef idx="2">
            <a:schemeClr val="accent4"/>
          </a:effectRef>
          <a:fontRef idx="minor">
            <a:schemeClr val="lt1"/>
          </a:fontRef>
        </p:style>
        <p:txBody>
          <a:bodyPr>
            <a:spAutoFit/>
          </a:bodyPr>
          <a:lstStyle/>
          <a:p>
            <a:pPr algn="ctr" fontAlgn="auto">
              <a:spcBef>
                <a:spcPts val="0"/>
              </a:spcBef>
              <a:spcAft>
                <a:spcPts val="0"/>
              </a:spcAft>
              <a:defRPr/>
            </a:pPr>
            <a:r>
              <a:rPr lang="en-US" sz="2000" b="1" dirty="0">
                <a:solidFill>
                  <a:schemeClr val="bg1"/>
                </a:solidFill>
              </a:rPr>
              <a:t>Research</a:t>
            </a:r>
          </a:p>
        </p:txBody>
      </p:sp>
    </p:spTree>
    <p:extLst>
      <p:ext uri="{BB962C8B-B14F-4D97-AF65-F5344CB8AC3E}">
        <p14:creationId xmlns:p14="http://schemas.microsoft.com/office/powerpoint/2010/main" val="383126105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7729" y="985838"/>
            <a:ext cx="8229600" cy="600075"/>
          </a:xfrm>
        </p:spPr>
        <p:txBody>
          <a:bodyPr>
            <a:noAutofit/>
          </a:bodyPr>
          <a:lstStyle/>
          <a:p>
            <a:pPr>
              <a:defRPr/>
            </a:pPr>
            <a:r>
              <a:rPr lang="en-US" sz="3600" dirty="0" smtClean="0"/>
              <a:t>Measures of Effective Teaching </a:t>
            </a:r>
            <a:endParaRPr lang="en-US" sz="5400" dirty="0"/>
          </a:p>
        </p:txBody>
      </p:sp>
      <p:pic>
        <p:nvPicPr>
          <p:cNvPr id="4403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36875" y="2121470"/>
            <a:ext cx="3282950" cy="37459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4737254" y="88135"/>
            <a:ext cx="3305060" cy="400110"/>
          </a:xfrm>
          <a:prstGeom prst="rect">
            <a:avLst/>
          </a:prstGeom>
          <a:noFill/>
          <a:ln>
            <a:noFill/>
          </a:ln>
        </p:spPr>
        <p:style>
          <a:lnRef idx="1">
            <a:schemeClr val="accent4"/>
          </a:lnRef>
          <a:fillRef idx="3">
            <a:schemeClr val="accent4"/>
          </a:fillRef>
          <a:effectRef idx="2">
            <a:schemeClr val="accent4"/>
          </a:effectRef>
          <a:fontRef idx="minor">
            <a:schemeClr val="lt1"/>
          </a:fontRef>
        </p:style>
        <p:txBody>
          <a:bodyPr>
            <a:spAutoFit/>
          </a:bodyPr>
          <a:lstStyle/>
          <a:p>
            <a:pPr algn="ctr" fontAlgn="auto">
              <a:spcBef>
                <a:spcPts val="0"/>
              </a:spcBef>
              <a:spcAft>
                <a:spcPts val="0"/>
              </a:spcAft>
              <a:defRPr/>
            </a:pPr>
            <a:r>
              <a:rPr lang="en-US" sz="2000" b="1" dirty="0">
                <a:solidFill>
                  <a:schemeClr val="bg1"/>
                </a:solidFill>
              </a:rPr>
              <a:t>Research</a:t>
            </a:r>
          </a:p>
        </p:txBody>
      </p:sp>
    </p:spTree>
    <p:extLst>
      <p:ext uri="{BB962C8B-B14F-4D97-AF65-F5344CB8AC3E}">
        <p14:creationId xmlns:p14="http://schemas.microsoft.com/office/powerpoint/2010/main" val="265297972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992188"/>
            <a:ext cx="8229600" cy="600075"/>
          </a:xfrm>
        </p:spPr>
        <p:txBody>
          <a:bodyPr>
            <a:noAutofit/>
          </a:bodyPr>
          <a:lstStyle/>
          <a:p>
            <a:pPr>
              <a:defRPr/>
            </a:pPr>
            <a:r>
              <a:rPr lang="en-US" sz="3600" dirty="0" smtClean="0"/>
              <a:t>Measures of Effective Teaching</a:t>
            </a:r>
            <a:endParaRPr lang="en-US" sz="5400" dirty="0"/>
          </a:p>
        </p:txBody>
      </p:sp>
      <p:sp>
        <p:nvSpPr>
          <p:cNvPr id="3" name="Content Placeholder 2"/>
          <p:cNvSpPr>
            <a:spLocks noGrp="1"/>
          </p:cNvSpPr>
          <p:nvPr>
            <p:ph idx="1"/>
          </p:nvPr>
        </p:nvSpPr>
        <p:spPr>
          <a:xfrm>
            <a:off x="914400" y="1563688"/>
            <a:ext cx="7772400" cy="5551487"/>
          </a:xfrm>
        </p:spPr>
        <p:txBody>
          <a:bodyPr/>
          <a:lstStyle/>
          <a:p>
            <a:pPr marL="457200" indent="-457200">
              <a:lnSpc>
                <a:spcPct val="110000"/>
              </a:lnSpc>
              <a:buFont typeface="Arial" pitchFamily="34" charset="0"/>
              <a:buNone/>
              <a:defRPr/>
            </a:pPr>
            <a:r>
              <a:rPr lang="en-US" sz="1800" b="1" dirty="0" smtClean="0">
                <a:solidFill>
                  <a:schemeClr val="tx1"/>
                </a:solidFill>
              </a:rPr>
              <a:t>Indicators tested:</a:t>
            </a:r>
          </a:p>
          <a:p>
            <a:pPr marL="1314450" lvl="2" indent="-457200">
              <a:lnSpc>
                <a:spcPct val="110000"/>
              </a:lnSpc>
              <a:buFont typeface="Arial" pitchFamily="34" charset="0"/>
              <a:buNone/>
              <a:defRPr/>
            </a:pPr>
            <a:r>
              <a:rPr lang="en-US" sz="1800" dirty="0" smtClean="0">
                <a:solidFill>
                  <a:schemeClr val="tx1"/>
                </a:solidFill>
              </a:rPr>
              <a:t>5 instruments for classroom observations</a:t>
            </a:r>
          </a:p>
          <a:p>
            <a:pPr marL="1314450" lvl="2" indent="-457200">
              <a:lnSpc>
                <a:spcPct val="110000"/>
              </a:lnSpc>
              <a:buFont typeface="Arial" pitchFamily="34" charset="0"/>
              <a:buNone/>
              <a:defRPr/>
            </a:pPr>
            <a:r>
              <a:rPr lang="en-US" sz="1800" dirty="0" smtClean="0">
                <a:solidFill>
                  <a:schemeClr val="tx1"/>
                </a:solidFill>
              </a:rPr>
              <a:t>Student surveys (Tripod Survey)</a:t>
            </a:r>
            <a:endParaRPr lang="en-US" sz="1800" i="1" dirty="0" smtClean="0">
              <a:solidFill>
                <a:schemeClr val="tx1"/>
              </a:solidFill>
            </a:endParaRPr>
          </a:p>
          <a:p>
            <a:pPr marL="1314450" lvl="2" indent="-457200">
              <a:lnSpc>
                <a:spcPct val="110000"/>
              </a:lnSpc>
              <a:buFont typeface="Arial" pitchFamily="34" charset="0"/>
              <a:buNone/>
              <a:defRPr/>
            </a:pPr>
            <a:r>
              <a:rPr lang="en-US" sz="1800" dirty="0" smtClean="0">
                <a:solidFill>
                  <a:schemeClr val="tx1"/>
                </a:solidFill>
              </a:rPr>
              <a:t>Value-added on state tests</a:t>
            </a:r>
          </a:p>
          <a:p>
            <a:pPr marL="69850" indent="0">
              <a:lnSpc>
                <a:spcPct val="110000"/>
              </a:lnSpc>
              <a:buNone/>
              <a:defRPr/>
            </a:pPr>
            <a:r>
              <a:rPr lang="en-US" sz="1800" b="1" dirty="0" smtClean="0">
                <a:solidFill>
                  <a:schemeClr val="tx1"/>
                </a:solidFill>
              </a:rPr>
              <a:t>Size</a:t>
            </a:r>
            <a:r>
              <a:rPr lang="en-US" sz="1800" dirty="0" smtClean="0">
                <a:solidFill>
                  <a:schemeClr val="tx1"/>
                </a:solidFill>
              </a:rPr>
              <a:t>:</a:t>
            </a:r>
          </a:p>
          <a:p>
            <a:pPr marL="1200150" lvl="2" indent="-342900">
              <a:lnSpc>
                <a:spcPct val="110000"/>
              </a:lnSpc>
              <a:buFont typeface="Arial" pitchFamily="34" charset="0"/>
              <a:buNone/>
              <a:defRPr/>
            </a:pPr>
            <a:r>
              <a:rPr lang="en-US" sz="1800" dirty="0" smtClean="0">
                <a:solidFill>
                  <a:schemeClr val="tx1"/>
                </a:solidFill>
              </a:rPr>
              <a:t>3,000 teachers</a:t>
            </a:r>
            <a:endParaRPr lang="en-US" sz="1800" i="1" dirty="0" smtClean="0">
              <a:solidFill>
                <a:schemeClr val="tx1"/>
              </a:solidFill>
            </a:endParaRPr>
          </a:p>
          <a:p>
            <a:pPr marL="1200150" lvl="2" indent="-342900">
              <a:lnSpc>
                <a:spcPct val="110000"/>
              </a:lnSpc>
              <a:buFont typeface="Arial" pitchFamily="34" charset="0"/>
              <a:buNone/>
              <a:defRPr/>
            </a:pPr>
            <a:r>
              <a:rPr lang="en-US" sz="1800" dirty="0" smtClean="0">
                <a:solidFill>
                  <a:schemeClr val="tx1"/>
                </a:solidFill>
              </a:rPr>
              <a:t>22,500 observation scores (7,500 lesson videos x 3 scores)</a:t>
            </a:r>
          </a:p>
          <a:p>
            <a:pPr marL="1200150" lvl="2" indent="-342900">
              <a:lnSpc>
                <a:spcPct val="110000"/>
              </a:lnSpc>
              <a:buFont typeface="Arial" pitchFamily="34" charset="0"/>
              <a:buNone/>
              <a:defRPr/>
            </a:pPr>
            <a:r>
              <a:rPr lang="en-US" sz="1800" dirty="0" smtClean="0">
                <a:solidFill>
                  <a:schemeClr val="tx1"/>
                </a:solidFill>
              </a:rPr>
              <a:t>900 + trained observers </a:t>
            </a:r>
          </a:p>
          <a:p>
            <a:pPr marL="1200150" lvl="2" indent="-342900">
              <a:lnSpc>
                <a:spcPct val="110000"/>
              </a:lnSpc>
              <a:buFont typeface="Arial" pitchFamily="34" charset="0"/>
              <a:buNone/>
              <a:defRPr/>
            </a:pPr>
            <a:r>
              <a:rPr lang="en-US" sz="1800" dirty="0" smtClean="0">
                <a:solidFill>
                  <a:schemeClr val="tx1"/>
                </a:solidFill>
              </a:rPr>
              <a:t>44,500 students completing surveys and supplemental assessments</a:t>
            </a:r>
          </a:p>
          <a:p>
            <a:pPr marL="0" indent="0">
              <a:lnSpc>
                <a:spcPct val="110000"/>
              </a:lnSpc>
              <a:buNone/>
              <a:defRPr/>
            </a:pPr>
            <a:r>
              <a:rPr lang="en-US" sz="1800" b="1" dirty="0" smtClean="0">
                <a:solidFill>
                  <a:schemeClr val="tx1"/>
                </a:solidFill>
              </a:rPr>
              <a:t>Outcomes studied:</a:t>
            </a:r>
          </a:p>
          <a:p>
            <a:pPr marL="1314450" lvl="2" indent="-457200">
              <a:lnSpc>
                <a:spcPct val="110000"/>
              </a:lnSpc>
              <a:buFont typeface="Arial" pitchFamily="34" charset="0"/>
              <a:buNone/>
              <a:defRPr/>
            </a:pPr>
            <a:r>
              <a:rPr lang="en-US" sz="1800" dirty="0" smtClean="0">
                <a:solidFill>
                  <a:schemeClr val="tx1"/>
                </a:solidFill>
              </a:rPr>
              <a:t>Gains on state math and ELA tests</a:t>
            </a:r>
          </a:p>
          <a:p>
            <a:pPr marL="1314450" lvl="2" indent="-457200">
              <a:lnSpc>
                <a:spcPct val="110000"/>
              </a:lnSpc>
              <a:buFont typeface="Arial" pitchFamily="34" charset="0"/>
              <a:buNone/>
              <a:defRPr/>
            </a:pPr>
            <a:r>
              <a:rPr lang="en-US" sz="1800" dirty="0" smtClean="0">
                <a:solidFill>
                  <a:schemeClr val="tx1"/>
                </a:solidFill>
              </a:rPr>
              <a:t>Gains on supplemental tests </a:t>
            </a:r>
            <a:r>
              <a:rPr lang="en-US" sz="1800" i="1" dirty="0" smtClean="0">
                <a:solidFill>
                  <a:schemeClr val="tx1"/>
                </a:solidFill>
              </a:rPr>
              <a:t>(BAM &amp; SAT9 OE)</a:t>
            </a:r>
          </a:p>
          <a:p>
            <a:pPr marL="1314450" lvl="2" indent="-457200">
              <a:lnSpc>
                <a:spcPct val="110000"/>
              </a:lnSpc>
              <a:buFont typeface="Arial" pitchFamily="34" charset="0"/>
              <a:buNone/>
              <a:defRPr/>
            </a:pPr>
            <a:r>
              <a:rPr lang="en-US" sz="1800" dirty="0" smtClean="0">
                <a:solidFill>
                  <a:schemeClr val="tx1"/>
                </a:solidFill>
              </a:rPr>
              <a:t>Student-reported outcomes (effort and enjoyment in class)</a:t>
            </a:r>
          </a:p>
          <a:p>
            <a:pPr>
              <a:defRPr/>
            </a:pPr>
            <a:endParaRPr lang="en-US" sz="1800" dirty="0">
              <a:solidFill>
                <a:schemeClr val="tx1"/>
              </a:solidFill>
            </a:endParaRPr>
          </a:p>
        </p:txBody>
      </p:sp>
      <p:sp>
        <p:nvSpPr>
          <p:cNvPr id="5" name="TextBox 4"/>
          <p:cNvSpPr txBox="1"/>
          <p:nvPr/>
        </p:nvSpPr>
        <p:spPr>
          <a:xfrm>
            <a:off x="4737254" y="88135"/>
            <a:ext cx="3305060" cy="400110"/>
          </a:xfrm>
          <a:prstGeom prst="rect">
            <a:avLst/>
          </a:prstGeom>
          <a:noFill/>
          <a:ln>
            <a:noFill/>
          </a:ln>
        </p:spPr>
        <p:style>
          <a:lnRef idx="1">
            <a:schemeClr val="accent4"/>
          </a:lnRef>
          <a:fillRef idx="3">
            <a:schemeClr val="accent4"/>
          </a:fillRef>
          <a:effectRef idx="2">
            <a:schemeClr val="accent4"/>
          </a:effectRef>
          <a:fontRef idx="minor">
            <a:schemeClr val="lt1"/>
          </a:fontRef>
        </p:style>
        <p:txBody>
          <a:bodyPr>
            <a:spAutoFit/>
          </a:bodyPr>
          <a:lstStyle/>
          <a:p>
            <a:pPr algn="ctr" fontAlgn="auto">
              <a:spcBef>
                <a:spcPts val="0"/>
              </a:spcBef>
              <a:spcAft>
                <a:spcPts val="0"/>
              </a:spcAft>
              <a:defRPr/>
            </a:pPr>
            <a:r>
              <a:rPr lang="en-US" sz="2000" b="1" dirty="0">
                <a:solidFill>
                  <a:schemeClr val="bg1"/>
                </a:solidFill>
              </a:rPr>
              <a:t>Research</a:t>
            </a:r>
          </a:p>
        </p:txBody>
      </p:sp>
    </p:spTree>
    <p:extLst>
      <p:ext uri="{BB962C8B-B14F-4D97-AF65-F5344CB8AC3E}">
        <p14:creationId xmlns:p14="http://schemas.microsoft.com/office/powerpoint/2010/main" val="103571552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763866" y="1046868"/>
            <a:ext cx="5946775" cy="2629781"/>
          </a:xfrm>
        </p:spPr>
      </p:pic>
      <p:sp>
        <p:nvSpPr>
          <p:cNvPr id="48132" name="Rectangle 6"/>
          <p:cNvSpPr>
            <a:spLocks noChangeArrowheads="1"/>
          </p:cNvSpPr>
          <p:nvPr/>
        </p:nvSpPr>
        <p:spPr bwMode="auto">
          <a:xfrm>
            <a:off x="896938" y="3971925"/>
            <a:ext cx="7848600" cy="224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000" b="1" dirty="0">
                <a:latin typeface="+mn-lt"/>
              </a:rPr>
              <a:t>Predictive power:   </a:t>
            </a:r>
            <a:r>
              <a:rPr lang="en-US" sz="2000" dirty="0">
                <a:latin typeface="+mn-lt"/>
              </a:rPr>
              <a:t>Which measure could most accurately identify teachers likely to have large gains when working with another group of students?</a:t>
            </a:r>
          </a:p>
          <a:p>
            <a:r>
              <a:rPr lang="en-US" sz="2000" b="1" dirty="0">
                <a:latin typeface="+mn-lt"/>
              </a:rPr>
              <a:t>Reliability:   </a:t>
            </a:r>
            <a:r>
              <a:rPr lang="en-US" sz="2000" dirty="0">
                <a:latin typeface="+mn-lt"/>
              </a:rPr>
              <a:t>Which measures were most stable from section to section or year to year for a given teacher?</a:t>
            </a:r>
            <a:br>
              <a:rPr lang="en-US" sz="2000" dirty="0">
                <a:latin typeface="+mn-lt"/>
              </a:rPr>
            </a:br>
            <a:r>
              <a:rPr lang="en-US" sz="2000" b="1" dirty="0">
                <a:latin typeface="+mn-lt"/>
              </a:rPr>
              <a:t>Potential for Diagnostic Insight:  </a:t>
            </a:r>
            <a:r>
              <a:rPr lang="en-US" sz="2000" dirty="0">
                <a:latin typeface="+mn-lt"/>
              </a:rPr>
              <a:t>Which have the </a:t>
            </a:r>
            <a:r>
              <a:rPr lang="en-US" sz="2000" u="sng" dirty="0">
                <a:latin typeface="+mn-lt"/>
              </a:rPr>
              <a:t>potential</a:t>
            </a:r>
            <a:r>
              <a:rPr lang="en-US" sz="2000" dirty="0">
                <a:latin typeface="+mn-lt"/>
              </a:rPr>
              <a:t> to help a teacher see areas of practice needing improvement</a:t>
            </a:r>
            <a:endParaRPr lang="en-US" sz="1100" dirty="0">
              <a:latin typeface="+mn-lt"/>
            </a:endParaRPr>
          </a:p>
        </p:txBody>
      </p:sp>
      <p:sp>
        <p:nvSpPr>
          <p:cNvPr id="9" name="TextBox 8"/>
          <p:cNvSpPr txBox="1"/>
          <p:nvPr/>
        </p:nvSpPr>
        <p:spPr>
          <a:xfrm>
            <a:off x="4737254" y="88135"/>
            <a:ext cx="3305060" cy="400110"/>
          </a:xfrm>
          <a:prstGeom prst="rect">
            <a:avLst/>
          </a:prstGeom>
          <a:noFill/>
          <a:ln>
            <a:noFill/>
          </a:ln>
        </p:spPr>
        <p:style>
          <a:lnRef idx="1">
            <a:schemeClr val="accent4"/>
          </a:lnRef>
          <a:fillRef idx="3">
            <a:schemeClr val="accent4"/>
          </a:fillRef>
          <a:effectRef idx="2">
            <a:schemeClr val="accent4"/>
          </a:effectRef>
          <a:fontRef idx="minor">
            <a:schemeClr val="lt1"/>
          </a:fontRef>
        </p:style>
        <p:txBody>
          <a:bodyPr>
            <a:spAutoFit/>
          </a:bodyPr>
          <a:lstStyle/>
          <a:p>
            <a:pPr algn="ctr" fontAlgn="auto">
              <a:spcBef>
                <a:spcPts val="0"/>
              </a:spcBef>
              <a:spcAft>
                <a:spcPts val="0"/>
              </a:spcAft>
              <a:defRPr/>
            </a:pPr>
            <a:r>
              <a:rPr lang="en-US" sz="2000" b="1" dirty="0">
                <a:solidFill>
                  <a:schemeClr val="bg1"/>
                </a:solidFill>
              </a:rPr>
              <a:t>Research</a:t>
            </a:r>
          </a:p>
        </p:txBody>
      </p:sp>
    </p:spTree>
    <p:extLst>
      <p:ext uri="{BB962C8B-B14F-4D97-AF65-F5344CB8AC3E}">
        <p14:creationId xmlns:p14="http://schemas.microsoft.com/office/powerpoint/2010/main" val="213018854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181" name="Group 7"/>
          <p:cNvGrpSpPr>
            <a:grpSpLocks/>
          </p:cNvGrpSpPr>
          <p:nvPr/>
        </p:nvGrpSpPr>
        <p:grpSpPr bwMode="auto">
          <a:xfrm>
            <a:off x="642938" y="2217738"/>
            <a:ext cx="7904162" cy="2463800"/>
            <a:chOff x="721999" y="2274634"/>
            <a:chExt cx="7903384" cy="2463091"/>
          </a:xfrm>
        </p:grpSpPr>
        <p:pic>
          <p:nvPicPr>
            <p:cNvPr id="9" name="Picture 1"/>
            <p:cNvPicPr>
              <a:picLocks noChangeAspect="1" noChangeArrowheads="1"/>
            </p:cNvPicPr>
            <p:nvPr/>
          </p:nvPicPr>
          <p:blipFill>
            <a:blip r:embed="rId3"/>
            <a:srcRect/>
            <a:stretch>
              <a:fillRect/>
            </a:stretch>
          </p:blipFill>
          <p:spPr bwMode="auto">
            <a:xfrm>
              <a:off x="721999" y="2274634"/>
              <a:ext cx="7903384" cy="2405957"/>
            </a:xfrm>
            <a:prstGeom prst="rect">
              <a:avLst/>
            </a:prstGeom>
            <a:noFill/>
            <a:ln>
              <a:solidFill>
                <a:schemeClr val="tx1">
                  <a:lumMod val="95000"/>
                  <a:lumOff val="5000"/>
                </a:schemeClr>
              </a:solidFill>
            </a:ln>
            <a:effectLst/>
          </p:spPr>
        </p:pic>
        <p:sp>
          <p:nvSpPr>
            <p:cNvPr id="10" name="Rectangle 9"/>
            <p:cNvSpPr/>
            <p:nvPr/>
          </p:nvSpPr>
          <p:spPr>
            <a:xfrm flipH="1">
              <a:off x="3513406" y="2995574"/>
              <a:ext cx="45719" cy="523220"/>
            </a:xfrm>
            <a:prstGeom prst="rect">
              <a:avLst/>
            </a:prstGeom>
            <a:noFill/>
            <a:ln>
              <a:noFill/>
            </a:ln>
          </p:spPr>
          <p:txBody>
            <a:bodyPr>
              <a:spAutoFit/>
            </a:bodyPr>
            <a:lstStyle/>
            <a:p>
              <a:pPr algn="ctr">
                <a:defRPr/>
              </a:pPr>
              <a:r>
                <a:rPr lang="en-US" sz="2800" b="1" dirty="0">
                  <a:ln w="10541" cmpd="sng">
                    <a:solidFill>
                      <a:schemeClr val="accent1">
                        <a:shade val="88000"/>
                        <a:satMod val="110000"/>
                      </a:schemeClr>
                    </a:solidFill>
                    <a:prstDash val="solid"/>
                  </a:ln>
                  <a:solidFill>
                    <a:schemeClr val="tx1">
                      <a:lumMod val="95000"/>
                      <a:lumOff val="5000"/>
                    </a:schemeClr>
                  </a:solidFill>
                  <a:ea typeface="ＭＳ Ｐゴシック"/>
                  <a:cs typeface="ＭＳ Ｐゴシック"/>
                </a:rPr>
                <a:t>H</a:t>
              </a:r>
            </a:p>
          </p:txBody>
        </p:sp>
        <p:sp>
          <p:nvSpPr>
            <p:cNvPr id="11" name="Rectangle 10"/>
            <p:cNvSpPr/>
            <p:nvPr/>
          </p:nvSpPr>
          <p:spPr>
            <a:xfrm flipH="1">
              <a:off x="3536265" y="3650341"/>
              <a:ext cx="45719" cy="523220"/>
            </a:xfrm>
            <a:prstGeom prst="rect">
              <a:avLst/>
            </a:prstGeom>
            <a:noFill/>
            <a:ln>
              <a:noFill/>
            </a:ln>
          </p:spPr>
          <p:txBody>
            <a:bodyPr>
              <a:spAutoFit/>
            </a:bodyPr>
            <a:lstStyle/>
            <a:p>
              <a:pPr algn="ctr">
                <a:defRPr/>
              </a:pPr>
              <a:r>
                <a:rPr lang="en-US" sz="2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a typeface="ＭＳ Ｐゴシック"/>
                  <a:cs typeface="ＭＳ Ｐゴシック"/>
                </a:rPr>
                <a:t>M</a:t>
              </a:r>
            </a:p>
          </p:txBody>
        </p:sp>
        <p:sp>
          <p:nvSpPr>
            <p:cNvPr id="12" name="Rectangle 11"/>
            <p:cNvSpPr/>
            <p:nvPr/>
          </p:nvSpPr>
          <p:spPr>
            <a:xfrm flipH="1">
              <a:off x="3559125" y="4214505"/>
              <a:ext cx="45719" cy="523220"/>
            </a:xfrm>
            <a:prstGeom prst="rect">
              <a:avLst/>
            </a:prstGeom>
            <a:noFill/>
            <a:ln>
              <a:noFill/>
            </a:ln>
          </p:spPr>
          <p:txBody>
            <a:bodyPr>
              <a:spAutoFit/>
            </a:bodyPr>
            <a:lstStyle/>
            <a:p>
              <a:pPr algn="ctr">
                <a:defRPr/>
              </a:pPr>
              <a:r>
                <a:rPr lang="en-US" sz="2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a typeface="ＭＳ Ｐゴシック"/>
                  <a:cs typeface="ＭＳ Ｐゴシック"/>
                </a:rPr>
                <a:t>L</a:t>
              </a:r>
            </a:p>
          </p:txBody>
        </p:sp>
        <p:sp>
          <p:nvSpPr>
            <p:cNvPr id="13" name="Rectangle 12"/>
            <p:cNvSpPr/>
            <p:nvPr/>
          </p:nvSpPr>
          <p:spPr>
            <a:xfrm flipH="1">
              <a:off x="5413746" y="2995574"/>
              <a:ext cx="45719" cy="523220"/>
            </a:xfrm>
            <a:prstGeom prst="rect">
              <a:avLst/>
            </a:prstGeom>
            <a:noFill/>
            <a:ln>
              <a:noFill/>
            </a:ln>
          </p:spPr>
          <p:txBody>
            <a:bodyPr>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defRPr/>
              </a:pPr>
              <a:r>
                <a:rPr lang="en-US" sz="2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a typeface="ＭＳ Ｐゴシック"/>
                  <a:cs typeface="ＭＳ Ｐゴシック"/>
                </a:rPr>
                <a:t>M</a:t>
              </a:r>
              <a:endParaRPr lang="en-US" sz="28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a typeface="ＭＳ Ｐゴシック"/>
                <a:cs typeface="ＭＳ Ｐゴシック"/>
              </a:endParaRPr>
            </a:p>
          </p:txBody>
        </p:sp>
        <p:sp>
          <p:nvSpPr>
            <p:cNvPr id="14" name="Rectangle 13"/>
            <p:cNvSpPr/>
            <p:nvPr/>
          </p:nvSpPr>
          <p:spPr>
            <a:xfrm flipH="1">
              <a:off x="5413745" y="3650341"/>
              <a:ext cx="45719" cy="523220"/>
            </a:xfrm>
            <a:prstGeom prst="rect">
              <a:avLst/>
            </a:prstGeom>
            <a:noFill/>
            <a:ln>
              <a:noFill/>
            </a:ln>
          </p:spPr>
          <p:txBody>
            <a:bodyPr>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defRPr/>
              </a:pPr>
              <a:r>
                <a:rPr lang="en-US" sz="2800" b="1" dirty="0">
                  <a:ln w="10541" cmpd="sng">
                    <a:solidFill>
                      <a:schemeClr val="tx1"/>
                    </a:solidFill>
                    <a:prstDash val="solid"/>
                  </a:ln>
                  <a:ea typeface="ＭＳ Ｐゴシック"/>
                  <a:cs typeface="ＭＳ Ｐゴシック"/>
                </a:rPr>
                <a:t>H</a:t>
              </a:r>
              <a:endParaRPr lang="en-US" sz="2800" b="1" cap="all" dirty="0">
                <a:ln w="10541" cmpd="sng">
                  <a:solidFill>
                    <a:schemeClr val="tx1"/>
                  </a:solidFill>
                  <a:prstDash val="solid"/>
                </a:ln>
                <a:effectLst>
                  <a:reflection blurRad="12700" stA="50000" endPos="50000" dist="5000" dir="5400000" sy="-100000" rotWithShape="0"/>
                </a:effectLst>
                <a:ea typeface="ＭＳ Ｐゴシック"/>
                <a:cs typeface="ＭＳ Ｐゴシック"/>
              </a:endParaRPr>
            </a:p>
          </p:txBody>
        </p:sp>
        <p:sp>
          <p:nvSpPr>
            <p:cNvPr id="15" name="Rectangle 14"/>
            <p:cNvSpPr/>
            <p:nvPr/>
          </p:nvSpPr>
          <p:spPr>
            <a:xfrm flipH="1">
              <a:off x="4913359" y="4157965"/>
              <a:ext cx="1092212" cy="523220"/>
            </a:xfrm>
            <a:prstGeom prst="rect">
              <a:avLst/>
            </a:prstGeom>
            <a:noFill/>
            <a:ln>
              <a:noFill/>
            </a:ln>
          </p:spPr>
          <p:txBody>
            <a:bodyPr>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defRPr/>
              </a:pPr>
              <a:r>
                <a:rPr lang="en-US" sz="2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a typeface="ＭＳ Ｐゴシック"/>
                  <a:cs typeface="ＭＳ Ｐゴシック"/>
                </a:rPr>
                <a:t>M/H</a:t>
              </a:r>
              <a:endParaRPr lang="en-US" sz="28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a typeface="ＭＳ Ｐゴシック"/>
                <a:cs typeface="ＭＳ Ｐゴシック"/>
              </a:endParaRPr>
            </a:p>
          </p:txBody>
        </p:sp>
        <p:sp>
          <p:nvSpPr>
            <p:cNvPr id="16" name="Rectangle 15"/>
            <p:cNvSpPr/>
            <p:nvPr/>
          </p:nvSpPr>
          <p:spPr>
            <a:xfrm flipH="1">
              <a:off x="7485322" y="2995574"/>
              <a:ext cx="45719" cy="523220"/>
            </a:xfrm>
            <a:prstGeom prst="rect">
              <a:avLst/>
            </a:prstGeom>
            <a:noFill/>
            <a:ln>
              <a:noFill/>
            </a:ln>
          </p:spPr>
          <p:txBody>
            <a:bodyPr>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defRPr/>
              </a:pPr>
              <a:r>
                <a:rPr lang="en-US" sz="2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a typeface="ＭＳ Ｐゴシック"/>
                  <a:cs typeface="ＭＳ Ｐゴシック"/>
                </a:rPr>
                <a:t>L</a:t>
              </a:r>
              <a:endParaRPr lang="en-US" sz="28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a typeface="ＭＳ Ｐゴシック"/>
                <a:cs typeface="ＭＳ Ｐゴシック"/>
              </a:endParaRPr>
            </a:p>
          </p:txBody>
        </p:sp>
        <p:sp>
          <p:nvSpPr>
            <p:cNvPr id="17" name="Rectangle 16"/>
            <p:cNvSpPr/>
            <p:nvPr/>
          </p:nvSpPr>
          <p:spPr>
            <a:xfrm flipH="1">
              <a:off x="7485321" y="3650341"/>
              <a:ext cx="45719" cy="523220"/>
            </a:xfrm>
            <a:prstGeom prst="rect">
              <a:avLst/>
            </a:prstGeom>
            <a:noFill/>
            <a:ln>
              <a:noFill/>
            </a:ln>
          </p:spPr>
          <p:txBody>
            <a:bodyPr>
              <a:spAutoFit/>
            </a:bodyPr>
            <a:lstStyle/>
            <a:p>
              <a:pPr algn="ctr">
                <a:defRPr/>
              </a:pPr>
              <a:r>
                <a:rPr lang="en-US" sz="2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a typeface="ＭＳ Ｐゴシック"/>
                  <a:cs typeface="ＭＳ Ｐゴシック"/>
                </a:rPr>
                <a:t>M</a:t>
              </a:r>
            </a:p>
          </p:txBody>
        </p:sp>
        <p:sp>
          <p:nvSpPr>
            <p:cNvPr id="18" name="Rectangle 17"/>
            <p:cNvSpPr/>
            <p:nvPr/>
          </p:nvSpPr>
          <p:spPr>
            <a:xfrm flipH="1">
              <a:off x="7485322" y="4214505"/>
              <a:ext cx="45719" cy="523220"/>
            </a:xfrm>
            <a:prstGeom prst="rect">
              <a:avLst/>
            </a:prstGeom>
            <a:noFill/>
            <a:ln>
              <a:noFill/>
            </a:ln>
          </p:spPr>
          <p:txBody>
            <a:bodyPr>
              <a:spAutoFit/>
            </a:bodyPr>
            <a:lstStyle/>
            <a:p>
              <a:pPr algn="ctr">
                <a:defRPr/>
              </a:pPr>
              <a:r>
                <a:rPr lang="en-US" sz="2800" b="1" dirty="0">
                  <a:ln w="10541" cmpd="sng">
                    <a:solidFill>
                      <a:schemeClr val="tx1"/>
                    </a:solidFill>
                    <a:prstDash val="solid"/>
                  </a:ln>
                  <a:ea typeface="ＭＳ Ｐゴシック"/>
                  <a:cs typeface="ＭＳ Ｐゴシック"/>
                </a:rPr>
                <a:t>H</a:t>
              </a:r>
            </a:p>
          </p:txBody>
        </p:sp>
      </p:grpSp>
      <p:sp>
        <p:nvSpPr>
          <p:cNvPr id="19" name="TextBox 18"/>
          <p:cNvSpPr txBox="1"/>
          <p:nvPr/>
        </p:nvSpPr>
        <p:spPr>
          <a:xfrm>
            <a:off x="4737254" y="88135"/>
            <a:ext cx="3305060" cy="400110"/>
          </a:xfrm>
          <a:prstGeom prst="rect">
            <a:avLst/>
          </a:prstGeom>
          <a:noFill/>
          <a:ln>
            <a:noFill/>
          </a:ln>
        </p:spPr>
        <p:style>
          <a:lnRef idx="1">
            <a:schemeClr val="accent4"/>
          </a:lnRef>
          <a:fillRef idx="3">
            <a:schemeClr val="accent4"/>
          </a:fillRef>
          <a:effectRef idx="2">
            <a:schemeClr val="accent4"/>
          </a:effectRef>
          <a:fontRef idx="minor">
            <a:schemeClr val="lt1"/>
          </a:fontRef>
        </p:style>
        <p:txBody>
          <a:bodyPr>
            <a:spAutoFit/>
          </a:bodyPr>
          <a:lstStyle/>
          <a:p>
            <a:pPr algn="ctr" fontAlgn="auto">
              <a:spcBef>
                <a:spcPts val="0"/>
              </a:spcBef>
              <a:spcAft>
                <a:spcPts val="0"/>
              </a:spcAft>
              <a:defRPr/>
            </a:pPr>
            <a:r>
              <a:rPr lang="en-US" sz="2000" b="1" dirty="0">
                <a:solidFill>
                  <a:schemeClr val="bg1"/>
                </a:solidFill>
              </a:rPr>
              <a:t>Research</a:t>
            </a:r>
          </a:p>
        </p:txBody>
      </p:sp>
      <p:sp>
        <p:nvSpPr>
          <p:cNvPr id="3" name="TextBox 2"/>
          <p:cNvSpPr txBox="1"/>
          <p:nvPr/>
        </p:nvSpPr>
        <p:spPr>
          <a:xfrm>
            <a:off x="914400" y="933450"/>
            <a:ext cx="6915150" cy="646331"/>
          </a:xfrm>
          <a:prstGeom prst="rect">
            <a:avLst/>
          </a:prstGeom>
          <a:noFill/>
        </p:spPr>
        <p:txBody>
          <a:bodyPr wrap="square" rtlCol="0">
            <a:spAutoFit/>
          </a:bodyPr>
          <a:lstStyle/>
          <a:p>
            <a:r>
              <a:rPr lang="en-US" sz="3600" dirty="0">
                <a:solidFill>
                  <a:srgbClr val="629DD1"/>
                </a:solidFill>
                <a:latin typeface="Arial"/>
                <a:ea typeface="+mj-ea"/>
                <a:cs typeface="+mj-cs"/>
              </a:rPr>
              <a:t>Measures of Effective Teaching</a:t>
            </a:r>
            <a:endParaRPr lang="en-US" dirty="0"/>
          </a:p>
        </p:txBody>
      </p:sp>
    </p:spTree>
    <p:extLst>
      <p:ext uri="{BB962C8B-B14F-4D97-AF65-F5344CB8AC3E}">
        <p14:creationId xmlns:p14="http://schemas.microsoft.com/office/powerpoint/2010/main" val="403776495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33246" y="871269"/>
            <a:ext cx="7606524" cy="5463430"/>
          </a:xfrm>
          <a:extLst/>
        </p:spPr>
        <p:txBody>
          <a:bodyPr rtlCol="0">
            <a:normAutofit/>
          </a:bodyPr>
          <a:lstStyle/>
          <a:p>
            <a:pPr marL="68580" indent="0" fontAlgn="auto">
              <a:spcAft>
                <a:spcPts val="0"/>
              </a:spcAft>
              <a:buClr>
                <a:schemeClr val="tx1">
                  <a:lumMod val="75000"/>
                  <a:lumOff val="25000"/>
                </a:schemeClr>
              </a:buClr>
              <a:buFont typeface="Wingdings 2" pitchFamily="18" charset="2"/>
              <a:buNone/>
              <a:defRPr/>
            </a:pPr>
            <a:r>
              <a:rPr lang="en-US" b="1" dirty="0" smtClean="0">
                <a:solidFill>
                  <a:schemeClr val="accent1"/>
                </a:solidFill>
              </a:rPr>
              <a:t>Objectives of Principal Evaluator Training (con’t):</a:t>
            </a:r>
          </a:p>
          <a:p>
            <a:pPr marL="640080" lvl="1" indent="-274320" fontAlgn="auto">
              <a:spcAft>
                <a:spcPts val="0"/>
              </a:spcAft>
              <a:buClr>
                <a:schemeClr val="tx1">
                  <a:lumMod val="75000"/>
                  <a:lumOff val="25000"/>
                </a:schemeClr>
              </a:buClr>
              <a:defRPr/>
            </a:pPr>
            <a:r>
              <a:rPr lang="en-US" dirty="0" smtClean="0">
                <a:solidFill>
                  <a:schemeClr val="accent1"/>
                </a:solidFill>
                <a:effectLst>
                  <a:innerShdw blurRad="63500" dist="50800">
                    <a:prstClr val="black">
                      <a:alpha val="50000"/>
                    </a:prstClr>
                  </a:innerShdw>
                </a:effectLst>
              </a:rPr>
              <a:t>SLOs: State-determined </a:t>
            </a:r>
            <a:r>
              <a:rPr lang="en-US" dirty="0">
                <a:solidFill>
                  <a:schemeClr val="accent1"/>
                </a:solidFill>
                <a:effectLst>
                  <a:innerShdw blurRad="63500" dist="50800">
                    <a:prstClr val="black">
                      <a:alpha val="50000"/>
                    </a:prstClr>
                  </a:innerShdw>
                </a:effectLst>
              </a:rPr>
              <a:t>district-wide student growth goal setting process </a:t>
            </a:r>
          </a:p>
          <a:p>
            <a:pPr marL="640080" lvl="1" indent="-274320" fontAlgn="auto">
              <a:spcAft>
                <a:spcPts val="0"/>
              </a:spcAft>
              <a:buClr>
                <a:schemeClr val="tx1">
                  <a:lumMod val="75000"/>
                  <a:lumOff val="25000"/>
                </a:schemeClr>
              </a:buClr>
              <a:defRPr/>
            </a:pPr>
            <a:r>
              <a:rPr lang="en-US" dirty="0">
                <a:solidFill>
                  <a:schemeClr val="accent1"/>
                </a:solidFill>
                <a:effectLst>
                  <a:innerShdw blurRad="63500" dist="50800">
                    <a:prstClr val="black">
                      <a:alpha val="50000"/>
                    </a:prstClr>
                  </a:innerShdw>
                </a:effectLst>
              </a:rPr>
              <a:t>Effective supervisory visits and feedback </a:t>
            </a:r>
          </a:p>
          <a:p>
            <a:pPr marL="640080" lvl="1" indent="-274320" fontAlgn="auto">
              <a:spcAft>
                <a:spcPts val="0"/>
              </a:spcAft>
              <a:buClr>
                <a:schemeClr val="tx1">
                  <a:lumMod val="75000"/>
                  <a:lumOff val="25000"/>
                </a:schemeClr>
              </a:buClr>
              <a:defRPr/>
            </a:pPr>
            <a:r>
              <a:rPr lang="en-US" dirty="0">
                <a:solidFill>
                  <a:schemeClr val="accent1"/>
                </a:solidFill>
                <a:effectLst>
                  <a:innerShdw blurRad="63500" dist="50800">
                    <a:prstClr val="black">
                      <a:alpha val="50000"/>
                    </a:prstClr>
                  </a:innerShdw>
                </a:effectLst>
              </a:rPr>
              <a:t>Soliciting structured feedback from constituent </a:t>
            </a:r>
            <a:r>
              <a:rPr lang="en-US" dirty="0" smtClean="0">
                <a:solidFill>
                  <a:schemeClr val="accent1"/>
                </a:solidFill>
                <a:effectLst>
                  <a:innerShdw blurRad="63500" dist="50800">
                    <a:prstClr val="black">
                      <a:alpha val="50000"/>
                    </a:prstClr>
                  </a:innerShdw>
                </a:effectLst>
              </a:rPr>
              <a:t>groups</a:t>
            </a:r>
          </a:p>
          <a:p>
            <a:pPr marL="640080" lvl="1" indent="-274320" fontAlgn="auto">
              <a:spcAft>
                <a:spcPts val="0"/>
              </a:spcAft>
              <a:buClr>
                <a:schemeClr val="tx1">
                  <a:lumMod val="75000"/>
                  <a:lumOff val="25000"/>
                </a:schemeClr>
              </a:buClr>
              <a:defRPr/>
            </a:pPr>
            <a:r>
              <a:rPr lang="en-US" dirty="0" smtClean="0">
                <a:solidFill>
                  <a:schemeClr val="accent1"/>
                </a:solidFill>
                <a:effectLst>
                  <a:innerShdw blurRad="63500" dist="50800">
                    <a:prstClr val="black">
                      <a:alpha val="50000"/>
                    </a:prstClr>
                  </a:innerShdw>
                </a:effectLst>
              </a:rPr>
              <a:t>Reviewing </a:t>
            </a:r>
            <a:r>
              <a:rPr lang="en-US" dirty="0">
                <a:solidFill>
                  <a:schemeClr val="accent1"/>
                </a:solidFill>
                <a:effectLst>
                  <a:innerShdw blurRad="63500" dist="50800">
                    <a:prstClr val="black">
                      <a:alpha val="50000"/>
                    </a:prstClr>
                  </a:innerShdw>
                </a:effectLst>
              </a:rPr>
              <a:t>school documents, records, state accountability processes and other measures </a:t>
            </a:r>
          </a:p>
          <a:p>
            <a:pPr marL="640080" lvl="1" indent="-274320" fontAlgn="auto">
              <a:spcAft>
                <a:spcPts val="0"/>
              </a:spcAft>
              <a:buClr>
                <a:schemeClr val="tx1">
                  <a:lumMod val="75000"/>
                  <a:lumOff val="25000"/>
                </a:schemeClr>
              </a:buClr>
              <a:defRPr/>
            </a:pPr>
            <a:r>
              <a:rPr lang="en-US" dirty="0">
                <a:solidFill>
                  <a:schemeClr val="accent1"/>
                </a:solidFill>
                <a:effectLst>
                  <a:innerShdw blurRad="63500" dist="50800">
                    <a:prstClr val="black">
                      <a:alpha val="50000"/>
                    </a:prstClr>
                  </a:innerShdw>
                </a:effectLst>
              </a:rPr>
              <a:t>Principal contribution to teacher effectiveness </a:t>
            </a:r>
          </a:p>
          <a:p>
            <a:pPr marL="640080" lvl="1" indent="-274320" fontAlgn="auto">
              <a:spcAft>
                <a:spcPts val="0"/>
              </a:spcAft>
              <a:buClr>
                <a:schemeClr val="tx1">
                  <a:lumMod val="75000"/>
                  <a:lumOff val="25000"/>
                </a:schemeClr>
              </a:buClr>
              <a:defRPr/>
            </a:pPr>
            <a:r>
              <a:rPr lang="en-US" dirty="0">
                <a:solidFill>
                  <a:schemeClr val="accent1"/>
                </a:solidFill>
                <a:effectLst>
                  <a:innerShdw blurRad="63500" dist="50800">
                    <a:prstClr val="black">
                      <a:alpha val="50000"/>
                    </a:prstClr>
                  </a:innerShdw>
                </a:effectLst>
              </a:rPr>
              <a:t>Goal Setting and Attainment, using the Multidimensional Principal Performance Rubric tool (Training provided by Joanne Picone-Zochia, co-author of the rubric) </a:t>
            </a:r>
          </a:p>
          <a:p>
            <a:pPr marL="68580" indent="0" fontAlgn="auto">
              <a:spcAft>
                <a:spcPts val="0"/>
              </a:spcAft>
              <a:buClr>
                <a:schemeClr val="tx1">
                  <a:lumMod val="75000"/>
                  <a:lumOff val="25000"/>
                </a:schemeClr>
              </a:buClr>
              <a:buFont typeface="Wingdings 2" pitchFamily="18" charset="2"/>
              <a:buNone/>
              <a:defRPr/>
            </a:pPr>
            <a:endParaRPr lang="en-US" dirty="0" smtClean="0">
              <a:solidFill>
                <a:schemeClr val="accent1"/>
              </a:solidFill>
              <a:effectLst>
                <a:innerShdw blurRad="63500" dist="50800">
                  <a:prstClr val="black">
                    <a:alpha val="50000"/>
                  </a:prstClr>
                </a:innerShdw>
              </a:effectLst>
            </a:endParaRPr>
          </a:p>
        </p:txBody>
      </p:sp>
      <p:sp>
        <p:nvSpPr>
          <p:cNvPr id="20484" name="Slide Number Placeholder 3"/>
          <p:cNvSpPr>
            <a:spLocks noGrp="1"/>
          </p:cNvSpPr>
          <p:nvPr>
            <p:ph type="sldNum" sz="quarter" idx="12"/>
          </p:nvPr>
        </p:nvSpPr>
        <p:spPr bwMode="auto">
          <a:xfrm>
            <a:off x="457200" y="6248400"/>
            <a:ext cx="4038600" cy="457200"/>
          </a:xfrm>
          <a:ln>
            <a:miter lim="800000"/>
            <a:headEnd/>
            <a:tailEnd/>
          </a:ln>
        </p:spPr>
        <p:txBody>
          <a:bodyPr rtlCol="0"/>
          <a:lstStyle/>
          <a:p>
            <a:pPr defTabSz="914400" fontAlgn="auto">
              <a:spcBef>
                <a:spcPts val="0"/>
              </a:spcBef>
              <a:spcAft>
                <a:spcPts val="0"/>
              </a:spcAft>
              <a:defRPr/>
            </a:pPr>
            <a:fld id="{F7F0D03C-260C-4742-B917-272DE8A41715}" type="slidenum">
              <a:rPr lang="en-US">
                <a:solidFill>
                  <a:schemeClr val="bg2">
                    <a:lumMod val="60000"/>
                    <a:lumOff val="40000"/>
                  </a:schemeClr>
                </a:solidFill>
                <a:latin typeface="+mn-lt"/>
              </a:rPr>
              <a:pPr defTabSz="914400" fontAlgn="auto">
                <a:spcBef>
                  <a:spcPts val="0"/>
                </a:spcBef>
                <a:spcAft>
                  <a:spcPts val="0"/>
                </a:spcAft>
                <a:defRPr/>
              </a:pPr>
              <a:t>3</a:t>
            </a:fld>
            <a:endParaRPr lang="en-US" dirty="0">
              <a:solidFill>
                <a:schemeClr val="bg2">
                  <a:lumMod val="60000"/>
                  <a:lumOff val="40000"/>
                </a:schemeClr>
              </a:solidFill>
              <a:latin typeface="+mn-lt"/>
            </a:endParaRPr>
          </a:p>
        </p:txBody>
      </p:sp>
      <p:sp>
        <p:nvSpPr>
          <p:cNvPr id="6" name="TextBox 5"/>
          <p:cNvSpPr txBox="1"/>
          <p:nvPr/>
        </p:nvSpPr>
        <p:spPr>
          <a:xfrm>
            <a:off x="4737254" y="88135"/>
            <a:ext cx="3305060" cy="400110"/>
          </a:xfrm>
          <a:prstGeom prst="rect">
            <a:avLst/>
          </a:prstGeom>
          <a:noFill/>
          <a:ln>
            <a:noFill/>
          </a:ln>
        </p:spPr>
        <p:style>
          <a:lnRef idx="1">
            <a:schemeClr val="accent4"/>
          </a:lnRef>
          <a:fillRef idx="3">
            <a:schemeClr val="accent4"/>
          </a:fillRef>
          <a:effectRef idx="2">
            <a:schemeClr val="accent4"/>
          </a:effectRef>
          <a:fontRef idx="minor">
            <a:schemeClr val="lt1"/>
          </a:fontRef>
        </p:style>
        <p:txBody>
          <a:bodyPr>
            <a:spAutoFit/>
          </a:bodyPr>
          <a:lstStyle/>
          <a:p>
            <a:pPr algn="ctr" fontAlgn="auto">
              <a:spcBef>
                <a:spcPts val="0"/>
              </a:spcBef>
              <a:spcAft>
                <a:spcPts val="0"/>
              </a:spcAft>
              <a:defRPr/>
            </a:pPr>
            <a:r>
              <a:rPr lang="en-US" sz="2000" b="1" dirty="0" smtClean="0">
                <a:solidFill>
                  <a:schemeClr val="bg1"/>
                </a:solidFill>
              </a:rPr>
              <a:t>Nine Components</a:t>
            </a:r>
            <a:endParaRPr lang="en-US" sz="2000" b="1" dirty="0">
              <a:solidFill>
                <a:schemeClr val="bg1"/>
              </a:solidFill>
            </a:endParaRPr>
          </a:p>
        </p:txBody>
      </p:sp>
      <p:pic>
        <p:nvPicPr>
          <p:cNvPr id="44038"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194425" y="5764213"/>
            <a:ext cx="2484438" cy="661987"/>
          </a:xfrm>
          <a:prstGeom prst="rect">
            <a:avLst/>
          </a:prstGeom>
          <a:noFill/>
          <a:ln w="9525">
            <a:noFill/>
            <a:miter lim="800000"/>
            <a:headEnd/>
            <a:tailEnd/>
          </a:ln>
        </p:spPr>
      </p:pic>
      <p:sp>
        <p:nvSpPr>
          <p:cNvPr id="7" name="TextBox 6"/>
          <p:cNvSpPr txBox="1"/>
          <p:nvPr/>
        </p:nvSpPr>
        <p:spPr>
          <a:xfrm>
            <a:off x="1095375" y="1270068"/>
            <a:ext cx="400050" cy="523220"/>
          </a:xfrm>
          <a:prstGeom prst="rect">
            <a:avLst/>
          </a:prstGeom>
          <a:noFill/>
        </p:spPr>
        <p:txBody>
          <a:bodyPr wrap="square" rtlCol="0">
            <a:spAutoFit/>
          </a:bodyPr>
          <a:lstStyle/>
          <a:p>
            <a:r>
              <a:rPr lang="en-US" sz="2800" b="1" dirty="0" smtClean="0">
                <a:solidFill>
                  <a:srgbClr val="FFFF00"/>
                </a:solidFill>
                <a:sym typeface="Wingdings"/>
              </a:rPr>
              <a:t></a:t>
            </a:r>
            <a:endParaRPr lang="en-US" b="1" dirty="0">
              <a:solidFill>
                <a:srgbClr val="FFFF00"/>
              </a:solidFill>
            </a:endParaRPr>
          </a:p>
        </p:txBody>
      </p:sp>
      <p:sp>
        <p:nvSpPr>
          <p:cNvPr id="8" name="TextBox 7"/>
          <p:cNvSpPr txBox="1"/>
          <p:nvPr/>
        </p:nvSpPr>
        <p:spPr>
          <a:xfrm>
            <a:off x="1095375" y="2003493"/>
            <a:ext cx="400050" cy="523220"/>
          </a:xfrm>
          <a:prstGeom prst="rect">
            <a:avLst/>
          </a:prstGeom>
          <a:noFill/>
        </p:spPr>
        <p:txBody>
          <a:bodyPr wrap="square" rtlCol="0">
            <a:spAutoFit/>
          </a:bodyPr>
          <a:lstStyle/>
          <a:p>
            <a:r>
              <a:rPr lang="en-US" sz="2800" b="1" dirty="0" smtClean="0">
                <a:solidFill>
                  <a:srgbClr val="FFFF00"/>
                </a:solidFill>
                <a:sym typeface="Wingdings"/>
              </a:rPr>
              <a:t></a:t>
            </a:r>
            <a:endParaRPr lang="en-US" b="1" dirty="0">
              <a:solidFill>
                <a:srgbClr val="FFFF00"/>
              </a:solidFill>
            </a:endParaRPr>
          </a:p>
        </p:txBody>
      </p:sp>
      <p:sp>
        <p:nvSpPr>
          <p:cNvPr id="9" name="TextBox 8"/>
          <p:cNvSpPr txBox="1"/>
          <p:nvPr/>
        </p:nvSpPr>
        <p:spPr>
          <a:xfrm>
            <a:off x="1076325" y="3556068"/>
            <a:ext cx="400050" cy="523220"/>
          </a:xfrm>
          <a:prstGeom prst="rect">
            <a:avLst/>
          </a:prstGeom>
          <a:noFill/>
        </p:spPr>
        <p:txBody>
          <a:bodyPr wrap="square" rtlCol="0">
            <a:spAutoFit/>
          </a:bodyPr>
          <a:lstStyle/>
          <a:p>
            <a:r>
              <a:rPr lang="en-US" sz="2800" b="1" dirty="0" smtClean="0">
                <a:solidFill>
                  <a:srgbClr val="FFFF00"/>
                </a:solidFill>
                <a:sym typeface="Wingdings"/>
              </a:rPr>
              <a:t></a:t>
            </a:r>
            <a:endParaRPr lang="en-US" b="1" dirty="0">
              <a:solidFill>
                <a:srgbClr val="FFFF00"/>
              </a:solidFill>
            </a:endParaRPr>
          </a:p>
        </p:txBody>
      </p:sp>
      <p:sp>
        <p:nvSpPr>
          <p:cNvPr id="10" name="TextBox 9"/>
          <p:cNvSpPr txBox="1"/>
          <p:nvPr/>
        </p:nvSpPr>
        <p:spPr>
          <a:xfrm>
            <a:off x="1085850" y="3956118"/>
            <a:ext cx="400050" cy="523220"/>
          </a:xfrm>
          <a:prstGeom prst="rect">
            <a:avLst/>
          </a:prstGeom>
          <a:noFill/>
        </p:spPr>
        <p:txBody>
          <a:bodyPr wrap="square" rtlCol="0">
            <a:spAutoFit/>
          </a:bodyPr>
          <a:lstStyle/>
          <a:p>
            <a:r>
              <a:rPr lang="en-US" sz="2800" b="1" dirty="0" smtClean="0">
                <a:solidFill>
                  <a:srgbClr val="FFFF00"/>
                </a:solidFill>
                <a:sym typeface="Wingdings"/>
              </a:rPr>
              <a:t></a:t>
            </a:r>
            <a:endParaRPr lang="en-US" b="1" dirty="0">
              <a:solidFill>
                <a:srgbClr val="FFFF00"/>
              </a:solidFill>
            </a:endParaRPr>
          </a:p>
        </p:txBody>
      </p:sp>
    </p:spTree>
    <p:extLst>
      <p:ext uri="{BB962C8B-B14F-4D97-AF65-F5344CB8AC3E}">
        <p14:creationId xmlns:p14="http://schemas.microsoft.com/office/powerpoint/2010/main" val="415355255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Title 1"/>
          <p:cNvSpPr>
            <a:spLocks noGrp="1"/>
          </p:cNvSpPr>
          <p:nvPr>
            <p:ph type="title"/>
          </p:nvPr>
        </p:nvSpPr>
        <p:spPr>
          <a:xfrm>
            <a:off x="914400" y="1000126"/>
            <a:ext cx="8229600" cy="600075"/>
          </a:xfrm>
        </p:spPr>
        <p:txBody>
          <a:bodyPr/>
          <a:lstStyle/>
          <a:p>
            <a:r>
              <a:rPr lang="en-US" sz="3600" dirty="0" smtClean="0">
                <a:ea typeface="ＭＳ Ｐゴシック" pitchFamily="34" charset="-128"/>
              </a:rPr>
              <a:t>Use multiple measures</a:t>
            </a:r>
          </a:p>
        </p:txBody>
      </p:sp>
      <p:sp>
        <p:nvSpPr>
          <p:cNvPr id="3" name="Content Placeholder 2"/>
          <p:cNvSpPr>
            <a:spLocks noGrp="1"/>
          </p:cNvSpPr>
          <p:nvPr>
            <p:ph idx="1"/>
          </p:nvPr>
        </p:nvSpPr>
        <p:spPr>
          <a:xfrm>
            <a:off x="904875" y="1601788"/>
            <a:ext cx="7343775" cy="5461000"/>
          </a:xfrm>
        </p:spPr>
        <p:txBody>
          <a:bodyPr/>
          <a:lstStyle/>
          <a:p>
            <a:pPr>
              <a:defRPr/>
            </a:pPr>
            <a:r>
              <a:rPr lang="en-US" dirty="0" smtClean="0"/>
              <a:t>All </a:t>
            </a:r>
            <a:r>
              <a:rPr lang="en-US" b="1" dirty="0" smtClean="0"/>
              <a:t>the observation rubrics </a:t>
            </a:r>
            <a:r>
              <a:rPr lang="en-US" dirty="0" smtClean="0"/>
              <a:t>are positively associated with student achievement gains</a:t>
            </a:r>
          </a:p>
          <a:p>
            <a:pPr>
              <a:defRPr/>
            </a:pPr>
            <a:r>
              <a:rPr lang="en-US" dirty="0" smtClean="0"/>
              <a:t>Using </a:t>
            </a:r>
            <a:r>
              <a:rPr lang="en-US" b="1" dirty="0" smtClean="0"/>
              <a:t>multiple observations </a:t>
            </a:r>
            <a:r>
              <a:rPr lang="en-US" dirty="0" smtClean="0"/>
              <a:t>per teacher is VERY important (and ideally multiple observers)</a:t>
            </a:r>
          </a:p>
          <a:p>
            <a:pPr>
              <a:defRPr/>
            </a:pPr>
            <a:r>
              <a:rPr lang="en-US" dirty="0" smtClean="0"/>
              <a:t>The </a:t>
            </a:r>
            <a:r>
              <a:rPr lang="en-US" b="1" dirty="0" smtClean="0"/>
              <a:t>student feedback survey </a:t>
            </a:r>
            <a:r>
              <a:rPr lang="en-US" dirty="0" smtClean="0"/>
              <a:t>tested is ALSO positively associated with student achievement gains</a:t>
            </a:r>
          </a:p>
        </p:txBody>
      </p:sp>
      <p:sp>
        <p:nvSpPr>
          <p:cNvPr id="5" name="TextBox 4"/>
          <p:cNvSpPr txBox="1"/>
          <p:nvPr/>
        </p:nvSpPr>
        <p:spPr>
          <a:xfrm>
            <a:off x="4737254" y="88135"/>
            <a:ext cx="3305060" cy="400110"/>
          </a:xfrm>
          <a:prstGeom prst="rect">
            <a:avLst/>
          </a:prstGeom>
          <a:noFill/>
          <a:ln>
            <a:noFill/>
          </a:ln>
        </p:spPr>
        <p:style>
          <a:lnRef idx="1">
            <a:schemeClr val="accent4"/>
          </a:lnRef>
          <a:fillRef idx="3">
            <a:schemeClr val="accent4"/>
          </a:fillRef>
          <a:effectRef idx="2">
            <a:schemeClr val="accent4"/>
          </a:effectRef>
          <a:fontRef idx="minor">
            <a:schemeClr val="lt1"/>
          </a:fontRef>
        </p:style>
        <p:txBody>
          <a:bodyPr>
            <a:spAutoFit/>
          </a:bodyPr>
          <a:lstStyle/>
          <a:p>
            <a:pPr algn="ctr" fontAlgn="auto">
              <a:spcBef>
                <a:spcPts val="0"/>
              </a:spcBef>
              <a:spcAft>
                <a:spcPts val="0"/>
              </a:spcAft>
              <a:defRPr/>
            </a:pPr>
            <a:r>
              <a:rPr lang="en-US" sz="2000" b="1" dirty="0">
                <a:solidFill>
                  <a:schemeClr val="bg1"/>
                </a:solidFill>
              </a:rPr>
              <a:t>Research</a:t>
            </a:r>
          </a:p>
        </p:txBody>
      </p:sp>
    </p:spTree>
    <p:extLst>
      <p:ext uri="{BB962C8B-B14F-4D97-AF65-F5344CB8AC3E}">
        <p14:creationId xmlns:p14="http://schemas.microsoft.com/office/powerpoint/2010/main" val="261655022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Title 1"/>
          <p:cNvSpPr>
            <a:spLocks noGrp="1"/>
          </p:cNvSpPr>
          <p:nvPr>
            <p:ph type="title"/>
          </p:nvPr>
        </p:nvSpPr>
        <p:spPr>
          <a:xfrm>
            <a:off x="914400" y="1000126"/>
            <a:ext cx="8229600" cy="600075"/>
          </a:xfrm>
        </p:spPr>
        <p:txBody>
          <a:bodyPr/>
          <a:lstStyle/>
          <a:p>
            <a:r>
              <a:rPr lang="en-US" sz="3600" dirty="0" smtClean="0">
                <a:ea typeface="ＭＳ Ｐゴシック" pitchFamily="34" charset="-128"/>
              </a:rPr>
              <a:t>Change what is valued</a:t>
            </a:r>
          </a:p>
        </p:txBody>
      </p:sp>
      <p:sp>
        <p:nvSpPr>
          <p:cNvPr id="3" name="Content Placeholder 2"/>
          <p:cNvSpPr>
            <a:spLocks noGrp="1"/>
          </p:cNvSpPr>
          <p:nvPr>
            <p:ph idx="1"/>
          </p:nvPr>
        </p:nvSpPr>
        <p:spPr>
          <a:xfrm>
            <a:off x="904875" y="1601788"/>
            <a:ext cx="7343775" cy="4551362"/>
          </a:xfrm>
        </p:spPr>
        <p:txBody>
          <a:bodyPr/>
          <a:lstStyle/>
          <a:p>
            <a:pPr>
              <a:defRPr/>
            </a:pPr>
            <a:r>
              <a:rPr lang="en-US" b="1" dirty="0" smtClean="0">
                <a:solidFill>
                  <a:schemeClr val="tx1"/>
                </a:solidFill>
              </a:rPr>
              <a:t>Combining</a:t>
            </a:r>
            <a:r>
              <a:rPr lang="en-US" dirty="0" smtClean="0">
                <a:solidFill>
                  <a:schemeClr val="tx1"/>
                </a:solidFill>
              </a:rPr>
              <a:t> observation measures, student feedback and value-added growth results on state tests was more reliable and a better predictor of a teacher’s value-added on State tests with a </a:t>
            </a:r>
            <a:r>
              <a:rPr lang="en-US" dirty="0" smtClean="0">
                <a:solidFill>
                  <a:schemeClr val="tx1"/>
                </a:solidFill>
              </a:rPr>
              <a:t>different cohort </a:t>
            </a:r>
            <a:r>
              <a:rPr lang="en-US" dirty="0" smtClean="0">
                <a:solidFill>
                  <a:schemeClr val="tx1"/>
                </a:solidFill>
              </a:rPr>
              <a:t>of students than:</a:t>
            </a:r>
          </a:p>
          <a:p>
            <a:pPr lvl="4">
              <a:defRPr/>
            </a:pPr>
            <a:r>
              <a:rPr lang="en-US" sz="2400" dirty="0" smtClean="0">
                <a:solidFill>
                  <a:schemeClr val="tx1"/>
                </a:solidFill>
              </a:rPr>
              <a:t>Any measure alone</a:t>
            </a:r>
          </a:p>
          <a:p>
            <a:pPr lvl="4">
              <a:defRPr/>
            </a:pPr>
            <a:r>
              <a:rPr lang="en-US" sz="2400" dirty="0" smtClean="0">
                <a:solidFill>
                  <a:schemeClr val="tx1"/>
                </a:solidFill>
              </a:rPr>
              <a:t>Graduate degrees</a:t>
            </a:r>
          </a:p>
          <a:p>
            <a:pPr lvl="4">
              <a:defRPr/>
            </a:pPr>
            <a:r>
              <a:rPr lang="en-US" sz="2400" dirty="0" smtClean="0">
                <a:solidFill>
                  <a:schemeClr val="tx1"/>
                </a:solidFill>
              </a:rPr>
              <a:t>Years of teaching experience</a:t>
            </a:r>
          </a:p>
          <a:p>
            <a:pPr lvl="1">
              <a:defRPr/>
            </a:pPr>
            <a:r>
              <a:rPr lang="en-US" sz="2400" dirty="0" smtClean="0">
                <a:solidFill>
                  <a:schemeClr val="tx1"/>
                </a:solidFill>
              </a:rPr>
              <a:t>Combining “measures” is also a strong predictor of student performance on </a:t>
            </a:r>
            <a:r>
              <a:rPr lang="en-US" sz="2400" b="1" dirty="0" smtClean="0">
                <a:solidFill>
                  <a:schemeClr val="tx1"/>
                </a:solidFill>
              </a:rPr>
              <a:t>other kinds of student tests.</a:t>
            </a:r>
            <a:endParaRPr lang="en-US" sz="2400" dirty="0">
              <a:solidFill>
                <a:schemeClr val="tx1"/>
              </a:solidFill>
            </a:endParaRPr>
          </a:p>
        </p:txBody>
      </p:sp>
      <p:sp>
        <p:nvSpPr>
          <p:cNvPr id="5" name="TextBox 4"/>
          <p:cNvSpPr txBox="1"/>
          <p:nvPr/>
        </p:nvSpPr>
        <p:spPr>
          <a:xfrm>
            <a:off x="4737254" y="88135"/>
            <a:ext cx="3305060" cy="400110"/>
          </a:xfrm>
          <a:prstGeom prst="rect">
            <a:avLst/>
          </a:prstGeom>
          <a:noFill/>
          <a:ln>
            <a:noFill/>
          </a:ln>
        </p:spPr>
        <p:style>
          <a:lnRef idx="1">
            <a:schemeClr val="accent4"/>
          </a:lnRef>
          <a:fillRef idx="3">
            <a:schemeClr val="accent4"/>
          </a:fillRef>
          <a:effectRef idx="2">
            <a:schemeClr val="accent4"/>
          </a:effectRef>
          <a:fontRef idx="minor">
            <a:schemeClr val="lt1"/>
          </a:fontRef>
        </p:style>
        <p:txBody>
          <a:bodyPr>
            <a:spAutoFit/>
          </a:bodyPr>
          <a:lstStyle/>
          <a:p>
            <a:pPr algn="ctr" fontAlgn="auto">
              <a:spcBef>
                <a:spcPts val="0"/>
              </a:spcBef>
              <a:spcAft>
                <a:spcPts val="0"/>
              </a:spcAft>
              <a:defRPr/>
            </a:pPr>
            <a:r>
              <a:rPr lang="en-US" sz="2000" b="1" dirty="0">
                <a:solidFill>
                  <a:schemeClr val="bg1"/>
                </a:solidFill>
              </a:rPr>
              <a:t>Research</a:t>
            </a:r>
          </a:p>
        </p:txBody>
      </p:sp>
    </p:spTree>
    <p:extLst>
      <p:ext uri="{BB962C8B-B14F-4D97-AF65-F5344CB8AC3E}">
        <p14:creationId xmlns:p14="http://schemas.microsoft.com/office/powerpoint/2010/main" val="82565757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lide Number Placeholder 4"/>
          <p:cNvSpPr>
            <a:spLocks noGrp="1"/>
          </p:cNvSpPr>
          <p:nvPr>
            <p:ph type="sldNum" sz="quarter" idx="4294967295"/>
          </p:nvPr>
        </p:nvSpPr>
        <p:spPr>
          <a:xfrm>
            <a:off x="7942263" y="6577013"/>
            <a:ext cx="547687" cy="257175"/>
          </a:xfrm>
          <a:prstGeom prst="rect">
            <a:avLst/>
          </a:prstGeom>
        </p:spPr>
        <p:txBody>
          <a:bodyPr/>
          <a:lstStyle/>
          <a:p>
            <a:pPr>
              <a:defRPr/>
            </a:pPr>
            <a:fld id="{F56D62A2-9ED6-42DD-91F2-4DEFC95882B3}" type="slidenum">
              <a:rPr lang="en-US"/>
              <a:pPr>
                <a:defRPr/>
              </a:pPr>
              <a:t>32</a:t>
            </a:fld>
            <a:endParaRPr lang="en-US" dirty="0"/>
          </a:p>
        </p:txBody>
      </p:sp>
      <p:pic>
        <p:nvPicPr>
          <p:cNvPr id="54277" name="Picture 15" descr="background.png"/>
          <p:cNvPicPr>
            <a:picLocks noChangeAspect="1"/>
          </p:cNvPicPr>
          <p:nvPr/>
        </p:nvPicPr>
        <p:blipFill rotWithShape="1">
          <a:blip r:embed="rId3">
            <a:extLst>
              <a:ext uri="{28A0092B-C50C-407E-A947-70E740481C1C}">
                <a14:useLocalDpi xmlns:a14="http://schemas.microsoft.com/office/drawing/2010/main" val="0"/>
              </a:ext>
            </a:extLst>
          </a:blip>
          <a:srcRect t="15024" r="22524"/>
          <a:stretch/>
        </p:blipFill>
        <p:spPr bwMode="auto">
          <a:xfrm>
            <a:off x="550863" y="2105025"/>
            <a:ext cx="3849687" cy="402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78" name="Picture 16" descr="fft.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31850" y="1994370"/>
            <a:ext cx="3806825" cy="43937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9"/>
          <p:cNvGrpSpPr>
            <a:grpSpLocks/>
          </p:cNvGrpSpPr>
          <p:nvPr/>
        </p:nvGrpSpPr>
        <p:grpSpPr bwMode="auto">
          <a:xfrm>
            <a:off x="5414963" y="1719497"/>
            <a:ext cx="3002612" cy="4943475"/>
            <a:chOff x="5520530" y="819107"/>
            <a:chExt cx="3496114" cy="5757268"/>
          </a:xfrm>
        </p:grpSpPr>
        <p:sp>
          <p:nvSpPr>
            <p:cNvPr id="8" name="Rectangular Callout 7"/>
            <p:cNvSpPr/>
            <p:nvPr/>
          </p:nvSpPr>
          <p:spPr>
            <a:xfrm rot="5400000">
              <a:off x="4389953" y="1949684"/>
              <a:ext cx="5757268" cy="3496114"/>
            </a:xfrm>
            <a:prstGeom prst="wedgeRectCallout">
              <a:avLst>
                <a:gd name="adj1" fmla="val 20833"/>
                <a:gd name="adj2" fmla="val 74283"/>
              </a:avLst>
            </a:prstGeom>
            <a:solidFill>
              <a:schemeClr val="bg1"/>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pic>
          <p:nvPicPr>
            <p:cNvPr id="54281" name="Picture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67336" y="1046365"/>
              <a:ext cx="3311749" cy="50813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1" name="TextBox 10"/>
          <p:cNvSpPr txBox="1"/>
          <p:nvPr/>
        </p:nvSpPr>
        <p:spPr>
          <a:xfrm>
            <a:off x="4737254" y="88135"/>
            <a:ext cx="3305060" cy="400110"/>
          </a:xfrm>
          <a:prstGeom prst="rect">
            <a:avLst/>
          </a:prstGeom>
          <a:noFill/>
          <a:ln>
            <a:noFill/>
          </a:ln>
        </p:spPr>
        <p:style>
          <a:lnRef idx="1">
            <a:schemeClr val="accent4"/>
          </a:lnRef>
          <a:fillRef idx="3">
            <a:schemeClr val="accent4"/>
          </a:fillRef>
          <a:effectRef idx="2">
            <a:schemeClr val="accent4"/>
          </a:effectRef>
          <a:fontRef idx="minor">
            <a:schemeClr val="lt1"/>
          </a:fontRef>
        </p:style>
        <p:txBody>
          <a:bodyPr>
            <a:spAutoFit/>
          </a:bodyPr>
          <a:lstStyle/>
          <a:p>
            <a:pPr algn="ctr" fontAlgn="auto">
              <a:spcBef>
                <a:spcPts val="0"/>
              </a:spcBef>
              <a:spcAft>
                <a:spcPts val="0"/>
              </a:spcAft>
              <a:defRPr/>
            </a:pPr>
            <a:r>
              <a:rPr lang="en-US" sz="2000" b="1" dirty="0">
                <a:solidFill>
                  <a:schemeClr val="bg1"/>
                </a:solidFill>
              </a:rPr>
              <a:t>Research</a:t>
            </a:r>
          </a:p>
        </p:txBody>
      </p:sp>
      <p:sp>
        <p:nvSpPr>
          <p:cNvPr id="16" name="Title 1"/>
          <p:cNvSpPr txBox="1">
            <a:spLocks/>
          </p:cNvSpPr>
          <p:nvPr/>
        </p:nvSpPr>
        <p:spPr bwMode="auto">
          <a:xfrm>
            <a:off x="914400" y="1000126"/>
            <a:ext cx="8229600" cy="600075"/>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l" rtl="0" fontAlgn="base">
              <a:spcBef>
                <a:spcPct val="0"/>
              </a:spcBef>
              <a:spcAft>
                <a:spcPct val="0"/>
              </a:spcAft>
              <a:defRPr sz="4000" kern="1200">
                <a:solidFill>
                  <a:schemeClr val="accent1"/>
                </a:solidFill>
                <a:latin typeface="+mj-lt"/>
                <a:ea typeface="+mj-ea"/>
                <a:cs typeface="+mj-cs"/>
              </a:defRPr>
            </a:lvl1pPr>
            <a:lvl2pPr algn="l" rtl="0" fontAlgn="base">
              <a:spcBef>
                <a:spcPct val="0"/>
              </a:spcBef>
              <a:spcAft>
                <a:spcPct val="0"/>
              </a:spcAft>
              <a:defRPr sz="4000">
                <a:solidFill>
                  <a:schemeClr val="accent1"/>
                </a:solidFill>
                <a:latin typeface="Arial" charset="0"/>
              </a:defRPr>
            </a:lvl2pPr>
            <a:lvl3pPr algn="l" rtl="0" fontAlgn="base">
              <a:spcBef>
                <a:spcPct val="0"/>
              </a:spcBef>
              <a:spcAft>
                <a:spcPct val="0"/>
              </a:spcAft>
              <a:defRPr sz="4000">
                <a:solidFill>
                  <a:schemeClr val="accent1"/>
                </a:solidFill>
                <a:latin typeface="Arial" charset="0"/>
              </a:defRPr>
            </a:lvl3pPr>
            <a:lvl4pPr algn="l" rtl="0" fontAlgn="base">
              <a:spcBef>
                <a:spcPct val="0"/>
              </a:spcBef>
              <a:spcAft>
                <a:spcPct val="0"/>
              </a:spcAft>
              <a:defRPr sz="4000">
                <a:solidFill>
                  <a:schemeClr val="accent1"/>
                </a:solidFill>
                <a:latin typeface="Arial" charset="0"/>
              </a:defRPr>
            </a:lvl4pPr>
            <a:lvl5pPr algn="l" rtl="0" fontAlgn="base">
              <a:spcBef>
                <a:spcPct val="0"/>
              </a:spcBef>
              <a:spcAft>
                <a:spcPct val="0"/>
              </a:spcAft>
              <a:defRPr sz="4000">
                <a:solidFill>
                  <a:schemeClr val="accent1"/>
                </a:solidFill>
                <a:latin typeface="Arial"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3600" dirty="0" smtClean="0">
                <a:ea typeface="ＭＳ Ｐゴシック" pitchFamily="34" charset="-128"/>
              </a:rPr>
              <a:t>Framework for Teaching</a:t>
            </a:r>
          </a:p>
        </p:txBody>
      </p:sp>
    </p:spTree>
    <p:extLst>
      <p:ext uri="{BB962C8B-B14F-4D97-AF65-F5344CB8AC3E}">
        <p14:creationId xmlns:p14="http://schemas.microsoft.com/office/powerpoint/2010/main" val="303903893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lide Number Placeholder 4"/>
          <p:cNvSpPr>
            <a:spLocks noGrp="1"/>
          </p:cNvSpPr>
          <p:nvPr>
            <p:ph type="sldNum" sz="quarter" idx="4294967295"/>
          </p:nvPr>
        </p:nvSpPr>
        <p:spPr>
          <a:xfrm>
            <a:off x="7942263" y="6577013"/>
            <a:ext cx="547687" cy="257175"/>
          </a:xfrm>
          <a:prstGeom prst="rect">
            <a:avLst/>
          </a:prstGeom>
        </p:spPr>
        <p:txBody>
          <a:bodyPr/>
          <a:lstStyle/>
          <a:p>
            <a:pPr>
              <a:defRPr/>
            </a:pPr>
            <a:fld id="{F56D62A2-9ED6-42DD-91F2-4DEFC95882B3}" type="slidenum">
              <a:rPr lang="en-US"/>
              <a:pPr>
                <a:defRPr/>
              </a:pPr>
              <a:t>33</a:t>
            </a:fld>
            <a:endParaRPr lang="en-US" dirty="0"/>
          </a:p>
        </p:txBody>
      </p:sp>
      <p:pic>
        <p:nvPicPr>
          <p:cNvPr id="54277" name="Picture 15" descr="background.png"/>
          <p:cNvPicPr>
            <a:picLocks noChangeAspect="1"/>
          </p:cNvPicPr>
          <p:nvPr/>
        </p:nvPicPr>
        <p:blipFill rotWithShape="1">
          <a:blip r:embed="rId3">
            <a:extLst>
              <a:ext uri="{28A0092B-C50C-407E-A947-70E740481C1C}">
                <a14:useLocalDpi xmlns:a14="http://schemas.microsoft.com/office/drawing/2010/main" val="0"/>
              </a:ext>
            </a:extLst>
          </a:blip>
          <a:srcRect t="15024" r="22524"/>
          <a:stretch/>
        </p:blipFill>
        <p:spPr bwMode="auto">
          <a:xfrm>
            <a:off x="550863" y="2105025"/>
            <a:ext cx="3849687" cy="402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78" name="Picture 16" descr="fft.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31850" y="1994370"/>
            <a:ext cx="3806825" cy="43937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p:cNvSpPr txBox="1"/>
          <p:nvPr/>
        </p:nvSpPr>
        <p:spPr>
          <a:xfrm>
            <a:off x="4737254" y="88135"/>
            <a:ext cx="3305060" cy="400110"/>
          </a:xfrm>
          <a:prstGeom prst="rect">
            <a:avLst/>
          </a:prstGeom>
          <a:noFill/>
          <a:ln>
            <a:noFill/>
          </a:ln>
        </p:spPr>
        <p:style>
          <a:lnRef idx="1">
            <a:schemeClr val="accent4"/>
          </a:lnRef>
          <a:fillRef idx="3">
            <a:schemeClr val="accent4"/>
          </a:fillRef>
          <a:effectRef idx="2">
            <a:schemeClr val="accent4"/>
          </a:effectRef>
          <a:fontRef idx="minor">
            <a:schemeClr val="lt1"/>
          </a:fontRef>
        </p:style>
        <p:txBody>
          <a:bodyPr>
            <a:spAutoFit/>
          </a:bodyPr>
          <a:lstStyle/>
          <a:p>
            <a:pPr algn="ctr" fontAlgn="auto">
              <a:spcBef>
                <a:spcPts val="0"/>
              </a:spcBef>
              <a:spcAft>
                <a:spcPts val="0"/>
              </a:spcAft>
              <a:defRPr/>
            </a:pPr>
            <a:r>
              <a:rPr lang="en-US" sz="2000" b="1" dirty="0">
                <a:solidFill>
                  <a:schemeClr val="bg1"/>
                </a:solidFill>
              </a:rPr>
              <a:t>Research</a:t>
            </a:r>
          </a:p>
        </p:txBody>
      </p:sp>
      <p:sp>
        <p:nvSpPr>
          <p:cNvPr id="16" name="Title 1"/>
          <p:cNvSpPr txBox="1">
            <a:spLocks/>
          </p:cNvSpPr>
          <p:nvPr/>
        </p:nvSpPr>
        <p:spPr bwMode="auto">
          <a:xfrm>
            <a:off x="914400" y="1000126"/>
            <a:ext cx="8229600" cy="600075"/>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l" rtl="0" fontAlgn="base">
              <a:spcBef>
                <a:spcPct val="0"/>
              </a:spcBef>
              <a:spcAft>
                <a:spcPct val="0"/>
              </a:spcAft>
              <a:defRPr sz="4000" kern="1200">
                <a:solidFill>
                  <a:schemeClr val="accent1"/>
                </a:solidFill>
                <a:latin typeface="+mj-lt"/>
                <a:ea typeface="+mj-ea"/>
                <a:cs typeface="+mj-cs"/>
              </a:defRPr>
            </a:lvl1pPr>
            <a:lvl2pPr algn="l" rtl="0" fontAlgn="base">
              <a:spcBef>
                <a:spcPct val="0"/>
              </a:spcBef>
              <a:spcAft>
                <a:spcPct val="0"/>
              </a:spcAft>
              <a:defRPr sz="4000">
                <a:solidFill>
                  <a:schemeClr val="accent1"/>
                </a:solidFill>
                <a:latin typeface="Arial" charset="0"/>
              </a:defRPr>
            </a:lvl2pPr>
            <a:lvl3pPr algn="l" rtl="0" fontAlgn="base">
              <a:spcBef>
                <a:spcPct val="0"/>
              </a:spcBef>
              <a:spcAft>
                <a:spcPct val="0"/>
              </a:spcAft>
              <a:defRPr sz="4000">
                <a:solidFill>
                  <a:schemeClr val="accent1"/>
                </a:solidFill>
                <a:latin typeface="Arial" charset="0"/>
              </a:defRPr>
            </a:lvl3pPr>
            <a:lvl4pPr algn="l" rtl="0" fontAlgn="base">
              <a:spcBef>
                <a:spcPct val="0"/>
              </a:spcBef>
              <a:spcAft>
                <a:spcPct val="0"/>
              </a:spcAft>
              <a:defRPr sz="4000">
                <a:solidFill>
                  <a:schemeClr val="accent1"/>
                </a:solidFill>
                <a:latin typeface="Arial" charset="0"/>
              </a:defRPr>
            </a:lvl4pPr>
            <a:lvl5pPr algn="l" rtl="0" fontAlgn="base">
              <a:spcBef>
                <a:spcPct val="0"/>
              </a:spcBef>
              <a:spcAft>
                <a:spcPct val="0"/>
              </a:spcAft>
              <a:defRPr sz="4000">
                <a:solidFill>
                  <a:schemeClr val="accent1"/>
                </a:solidFill>
                <a:latin typeface="Arial"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3600" dirty="0" smtClean="0">
                <a:ea typeface="ＭＳ Ｐゴシック" pitchFamily="34" charset="-128"/>
              </a:rPr>
              <a:t>Framework for Teaching</a:t>
            </a:r>
          </a:p>
        </p:txBody>
      </p:sp>
      <p:sp>
        <p:nvSpPr>
          <p:cNvPr id="17" name="Oval 16"/>
          <p:cNvSpPr/>
          <p:nvPr/>
        </p:nvSpPr>
        <p:spPr>
          <a:xfrm>
            <a:off x="266700" y="4908785"/>
            <a:ext cx="4924425" cy="1219200"/>
          </a:xfrm>
          <a:prstGeom prst="ellipse">
            <a:avLst/>
          </a:pr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Oval 11"/>
          <p:cNvSpPr/>
          <p:nvPr/>
        </p:nvSpPr>
        <p:spPr>
          <a:xfrm>
            <a:off x="284163" y="1914632"/>
            <a:ext cx="4924425" cy="1219200"/>
          </a:xfrm>
          <a:prstGeom prst="ellipse">
            <a:avLst/>
          </a:pr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 name="Straight Arrow Connector 3"/>
          <p:cNvCxnSpPr/>
          <p:nvPr/>
        </p:nvCxnSpPr>
        <p:spPr>
          <a:xfrm>
            <a:off x="2746376" y="3362325"/>
            <a:ext cx="0" cy="1381125"/>
          </a:xfrm>
          <a:prstGeom prst="straightConnector1">
            <a:avLst/>
          </a:prstGeom>
          <a:ln w="101600">
            <a:solidFill>
              <a:srgbClr val="FFFF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9" name="Oval 18"/>
          <p:cNvSpPr/>
          <p:nvPr/>
        </p:nvSpPr>
        <p:spPr>
          <a:xfrm>
            <a:off x="5356225" y="1600201"/>
            <a:ext cx="3225800" cy="1671637"/>
          </a:xfrm>
          <a:prstGeom prst="ellipse">
            <a:avLst/>
          </a:prstGeom>
        </p:spPr>
        <p:style>
          <a:lnRef idx="1">
            <a:schemeClr val="accent1"/>
          </a:lnRef>
          <a:fillRef idx="3">
            <a:schemeClr val="accent1"/>
          </a:fillRef>
          <a:effectRef idx="2">
            <a:schemeClr val="accent1"/>
          </a:effectRef>
          <a:fontRef idx="minor">
            <a:schemeClr val="lt1"/>
          </a:fontRef>
        </p:style>
        <p:txBody>
          <a:bodyPr anchor="ctr"/>
          <a:lstStyle/>
          <a:p>
            <a:pPr>
              <a:spcBef>
                <a:spcPct val="50000"/>
              </a:spcBef>
              <a:defRPr/>
            </a:pPr>
            <a:r>
              <a:rPr lang="en-US" sz="2000" dirty="0" smtClean="0">
                <a:solidFill>
                  <a:schemeClr val="tx1"/>
                </a:solidFill>
              </a:rPr>
              <a:t>Highest scores for orderly environment</a:t>
            </a:r>
            <a:endParaRPr lang="en-US" sz="2400" dirty="0"/>
          </a:p>
        </p:txBody>
      </p:sp>
      <p:sp>
        <p:nvSpPr>
          <p:cNvPr id="20" name="Oval 19"/>
          <p:cNvSpPr/>
          <p:nvPr/>
        </p:nvSpPr>
        <p:spPr>
          <a:xfrm>
            <a:off x="5432425" y="4562476"/>
            <a:ext cx="3225800" cy="1671637"/>
          </a:xfrm>
          <a:prstGeom prst="ellipse">
            <a:avLst/>
          </a:prstGeom>
        </p:spPr>
        <p:style>
          <a:lnRef idx="1">
            <a:schemeClr val="accent1"/>
          </a:lnRef>
          <a:fillRef idx="3">
            <a:schemeClr val="accent1"/>
          </a:fillRef>
          <a:effectRef idx="2">
            <a:schemeClr val="accent1"/>
          </a:effectRef>
          <a:fontRef idx="minor">
            <a:schemeClr val="lt1"/>
          </a:fontRef>
        </p:style>
        <p:txBody>
          <a:bodyPr anchor="ctr"/>
          <a:lstStyle/>
          <a:p>
            <a:pPr>
              <a:spcBef>
                <a:spcPct val="50000"/>
              </a:spcBef>
              <a:defRPr/>
            </a:pPr>
            <a:r>
              <a:rPr lang="en-US" sz="2000" dirty="0" smtClean="0">
                <a:solidFill>
                  <a:schemeClr val="tx1"/>
                </a:solidFill>
              </a:rPr>
              <a:t>Lowest scores for more complex aspects of instruction</a:t>
            </a:r>
            <a:endParaRPr lang="en-US" sz="2400" dirty="0"/>
          </a:p>
        </p:txBody>
      </p:sp>
    </p:spTree>
    <p:extLst>
      <p:ext uri="{BB962C8B-B14F-4D97-AF65-F5344CB8AC3E}">
        <p14:creationId xmlns:p14="http://schemas.microsoft.com/office/powerpoint/2010/main" val="393595624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Content Placeholder 2"/>
          <p:cNvSpPr>
            <a:spLocks noGrp="1"/>
          </p:cNvSpPr>
          <p:nvPr>
            <p:ph idx="1"/>
          </p:nvPr>
        </p:nvSpPr>
        <p:spPr>
          <a:xfrm>
            <a:off x="438150" y="1458913"/>
            <a:ext cx="8693150" cy="4179887"/>
          </a:xfrm>
        </p:spPr>
        <p:txBody>
          <a:bodyPr/>
          <a:lstStyle/>
          <a:p>
            <a:pPr>
              <a:buFont typeface="Arial" pitchFamily="34" charset="0"/>
              <a:buNone/>
            </a:pPr>
            <a:endParaRPr lang="en-US" dirty="0" smtClean="0">
              <a:latin typeface="Rockwell" pitchFamily="18" charset="0"/>
              <a:ea typeface="ＭＳ Ｐゴシック" pitchFamily="34" charset="-128"/>
              <a:cs typeface="ＭＳ Ｐゴシック" pitchFamily="34" charset="-128"/>
            </a:endParaRPr>
          </a:p>
          <a:p>
            <a:endParaRPr lang="en-US" dirty="0" smtClean="0">
              <a:latin typeface="Rockwell" pitchFamily="18" charset="0"/>
              <a:ea typeface="ＭＳ Ｐゴシック" pitchFamily="34" charset="-128"/>
              <a:cs typeface="ＭＳ Ｐゴシック" pitchFamily="34" charset="-128"/>
            </a:endParaRPr>
          </a:p>
        </p:txBody>
      </p:sp>
      <p:sp>
        <p:nvSpPr>
          <p:cNvPr id="4" name="Slide Number Placeholder 3"/>
          <p:cNvSpPr>
            <a:spLocks noGrp="1"/>
          </p:cNvSpPr>
          <p:nvPr>
            <p:ph type="sldNum" sz="quarter" idx="10"/>
          </p:nvPr>
        </p:nvSpPr>
        <p:spPr>
          <a:xfrm>
            <a:off x="8189913" y="7224713"/>
            <a:ext cx="547687" cy="257175"/>
          </a:xfrm>
        </p:spPr>
        <p:txBody>
          <a:bodyPr/>
          <a:lstStyle/>
          <a:p>
            <a:pPr fontAlgn="auto">
              <a:spcBef>
                <a:spcPts val="0"/>
              </a:spcBef>
              <a:spcAft>
                <a:spcPts val="0"/>
              </a:spcAft>
              <a:defRPr/>
            </a:pPr>
            <a:fld id="{EE74B755-4D54-46B5-BDF5-BAC10AA1A883}" type="slidenum">
              <a:rPr lang="en-US" sz="1200" smtClean="0">
                <a:solidFill>
                  <a:schemeClr val="tx1">
                    <a:tint val="75000"/>
                  </a:schemeClr>
                </a:solidFill>
                <a:latin typeface="+mn-lt"/>
                <a:ea typeface="+mn-ea"/>
                <a:cs typeface="+mn-cs"/>
              </a:rPr>
              <a:pPr fontAlgn="auto">
                <a:spcBef>
                  <a:spcPts val="0"/>
                </a:spcBef>
                <a:spcAft>
                  <a:spcPts val="0"/>
                </a:spcAft>
                <a:defRPr/>
              </a:pPr>
              <a:t>34</a:t>
            </a:fld>
            <a:endParaRPr lang="en-US" sz="1200" dirty="0">
              <a:solidFill>
                <a:schemeClr val="tx1">
                  <a:tint val="75000"/>
                </a:schemeClr>
              </a:solidFill>
              <a:latin typeface="+mn-lt"/>
              <a:ea typeface="+mn-ea"/>
              <a:cs typeface="+mn-cs"/>
            </a:endParaRPr>
          </a:p>
        </p:txBody>
      </p:sp>
      <p:sp>
        <p:nvSpPr>
          <p:cNvPr id="5" name="Rectangle 4"/>
          <p:cNvSpPr/>
          <p:nvPr/>
        </p:nvSpPr>
        <p:spPr>
          <a:xfrm>
            <a:off x="1922463" y="1820863"/>
            <a:ext cx="6310312" cy="319087"/>
          </a:xfrm>
          <a:prstGeom prst="rect">
            <a:avLst/>
          </a:prstGeom>
          <a:solidFill>
            <a:schemeClr val="bg1">
              <a:lumMod val="75000"/>
            </a:schemeClr>
          </a:solidFill>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b="1" dirty="0"/>
              <a:t>Survey Statement</a:t>
            </a:r>
          </a:p>
        </p:txBody>
      </p:sp>
      <p:sp>
        <p:nvSpPr>
          <p:cNvPr id="9" name="Rectangle 8"/>
          <p:cNvSpPr/>
          <p:nvPr/>
        </p:nvSpPr>
        <p:spPr>
          <a:xfrm>
            <a:off x="930275" y="1808163"/>
            <a:ext cx="855663" cy="314325"/>
          </a:xfrm>
          <a:prstGeom prst="rect">
            <a:avLst/>
          </a:prstGeom>
          <a:solidFill>
            <a:schemeClr val="bg1">
              <a:lumMod val="75000"/>
            </a:schemeClr>
          </a:solidFill>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b="1" dirty="0"/>
              <a:t>Rank</a:t>
            </a:r>
          </a:p>
        </p:txBody>
      </p:sp>
      <p:sp>
        <p:nvSpPr>
          <p:cNvPr id="10" name="Rectangle 9"/>
          <p:cNvSpPr/>
          <p:nvPr/>
        </p:nvSpPr>
        <p:spPr>
          <a:xfrm>
            <a:off x="882650" y="2571750"/>
            <a:ext cx="857250" cy="346075"/>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b="1" dirty="0"/>
              <a:t>1</a:t>
            </a:r>
          </a:p>
        </p:txBody>
      </p:sp>
      <p:sp>
        <p:nvSpPr>
          <p:cNvPr id="11" name="Rectangle 10"/>
          <p:cNvSpPr/>
          <p:nvPr/>
        </p:nvSpPr>
        <p:spPr>
          <a:xfrm>
            <a:off x="890588" y="3098800"/>
            <a:ext cx="849312" cy="298450"/>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b="1" dirty="0"/>
              <a:t>2</a:t>
            </a:r>
          </a:p>
        </p:txBody>
      </p:sp>
      <p:sp>
        <p:nvSpPr>
          <p:cNvPr id="12" name="Rectangle 11"/>
          <p:cNvSpPr/>
          <p:nvPr/>
        </p:nvSpPr>
        <p:spPr>
          <a:xfrm>
            <a:off x="890588" y="3600450"/>
            <a:ext cx="849312" cy="369888"/>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b="1" dirty="0"/>
              <a:t>3</a:t>
            </a:r>
          </a:p>
        </p:txBody>
      </p:sp>
      <p:sp>
        <p:nvSpPr>
          <p:cNvPr id="13" name="Rectangle 12"/>
          <p:cNvSpPr/>
          <p:nvPr/>
        </p:nvSpPr>
        <p:spPr>
          <a:xfrm>
            <a:off x="890588" y="4097338"/>
            <a:ext cx="849312" cy="320675"/>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b="1" dirty="0"/>
              <a:t>4</a:t>
            </a:r>
          </a:p>
        </p:txBody>
      </p:sp>
      <p:sp>
        <p:nvSpPr>
          <p:cNvPr id="14" name="Rectangle 13"/>
          <p:cNvSpPr/>
          <p:nvPr/>
        </p:nvSpPr>
        <p:spPr>
          <a:xfrm>
            <a:off x="890588" y="4606925"/>
            <a:ext cx="849312" cy="369888"/>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b="1" dirty="0"/>
              <a:t>5</a:t>
            </a:r>
          </a:p>
        </p:txBody>
      </p:sp>
      <p:sp>
        <p:nvSpPr>
          <p:cNvPr id="6" name="Rectangle 5"/>
          <p:cNvSpPr/>
          <p:nvPr/>
        </p:nvSpPr>
        <p:spPr>
          <a:xfrm>
            <a:off x="1876425" y="2547938"/>
            <a:ext cx="6310313" cy="369887"/>
          </a:xfrm>
          <a:prstGeom prst="rect">
            <a:avLst/>
          </a:prstGeom>
        </p:spPr>
        <p:style>
          <a:lnRef idx="1">
            <a:schemeClr val="accent1"/>
          </a:lnRef>
          <a:fillRef idx="3">
            <a:schemeClr val="accent1"/>
          </a:fillRef>
          <a:effectRef idx="2">
            <a:schemeClr val="accent1"/>
          </a:effectRef>
          <a:fontRef idx="minor">
            <a:schemeClr val="lt1"/>
          </a:fontRef>
        </p:style>
        <p:txBody>
          <a:bodyPr>
            <a:spAutoFit/>
          </a:bodyPr>
          <a:lstStyle/>
          <a:p>
            <a:pPr>
              <a:defRPr/>
            </a:pPr>
            <a:r>
              <a:rPr lang="en-US" dirty="0"/>
              <a:t>Students in this class treat the teacher with respect</a:t>
            </a:r>
          </a:p>
        </p:txBody>
      </p:sp>
      <p:sp>
        <p:nvSpPr>
          <p:cNvPr id="20" name="Rectangle 19"/>
          <p:cNvSpPr/>
          <p:nvPr/>
        </p:nvSpPr>
        <p:spPr>
          <a:xfrm>
            <a:off x="1876425" y="3073400"/>
            <a:ext cx="6303963" cy="369888"/>
          </a:xfrm>
          <a:prstGeom prst="rect">
            <a:avLst/>
          </a:prstGeom>
        </p:spPr>
        <p:style>
          <a:lnRef idx="1">
            <a:schemeClr val="accent1"/>
          </a:lnRef>
          <a:fillRef idx="3">
            <a:schemeClr val="accent1"/>
          </a:fillRef>
          <a:effectRef idx="2">
            <a:schemeClr val="accent1"/>
          </a:effectRef>
          <a:fontRef idx="minor">
            <a:schemeClr val="lt1"/>
          </a:fontRef>
        </p:style>
        <p:txBody>
          <a:bodyPr>
            <a:spAutoFit/>
          </a:bodyPr>
          <a:lstStyle/>
          <a:p>
            <a:pPr>
              <a:defRPr/>
            </a:pPr>
            <a:r>
              <a:rPr lang="en-US" dirty="0"/>
              <a:t>My classmates behave the way my teacher wants them to</a:t>
            </a:r>
          </a:p>
        </p:txBody>
      </p:sp>
      <p:sp>
        <p:nvSpPr>
          <p:cNvPr id="21" name="Rectangle 20"/>
          <p:cNvSpPr/>
          <p:nvPr/>
        </p:nvSpPr>
        <p:spPr>
          <a:xfrm>
            <a:off x="1876425" y="3600450"/>
            <a:ext cx="6310313" cy="369888"/>
          </a:xfrm>
          <a:prstGeom prst="rect">
            <a:avLst/>
          </a:prstGeom>
        </p:spPr>
        <p:style>
          <a:lnRef idx="1">
            <a:schemeClr val="accent1"/>
          </a:lnRef>
          <a:fillRef idx="3">
            <a:schemeClr val="accent1"/>
          </a:fillRef>
          <a:effectRef idx="2">
            <a:schemeClr val="accent1"/>
          </a:effectRef>
          <a:fontRef idx="minor">
            <a:schemeClr val="lt1"/>
          </a:fontRef>
        </p:style>
        <p:txBody>
          <a:bodyPr>
            <a:spAutoFit/>
          </a:bodyPr>
          <a:lstStyle/>
          <a:p>
            <a:pPr>
              <a:defRPr/>
            </a:pPr>
            <a:r>
              <a:rPr lang="en-US" dirty="0"/>
              <a:t>Our class stays busy and doesn’t waste time</a:t>
            </a:r>
          </a:p>
        </p:txBody>
      </p:sp>
      <p:sp>
        <p:nvSpPr>
          <p:cNvPr id="22" name="Rectangle 21"/>
          <p:cNvSpPr/>
          <p:nvPr/>
        </p:nvSpPr>
        <p:spPr>
          <a:xfrm>
            <a:off x="1876425" y="4097338"/>
            <a:ext cx="6310313" cy="369887"/>
          </a:xfrm>
          <a:prstGeom prst="rect">
            <a:avLst/>
          </a:prstGeom>
        </p:spPr>
        <p:style>
          <a:lnRef idx="1">
            <a:schemeClr val="accent1"/>
          </a:lnRef>
          <a:fillRef idx="3">
            <a:schemeClr val="accent1"/>
          </a:fillRef>
          <a:effectRef idx="2">
            <a:schemeClr val="accent1"/>
          </a:effectRef>
          <a:fontRef idx="minor">
            <a:schemeClr val="lt1"/>
          </a:fontRef>
        </p:style>
        <p:txBody>
          <a:bodyPr>
            <a:spAutoFit/>
          </a:bodyPr>
          <a:lstStyle/>
          <a:p>
            <a:pPr>
              <a:defRPr/>
            </a:pPr>
            <a:r>
              <a:rPr lang="en-US" dirty="0"/>
              <a:t>In this class, we learn a lot every day</a:t>
            </a:r>
          </a:p>
        </p:txBody>
      </p:sp>
      <p:sp>
        <p:nvSpPr>
          <p:cNvPr id="23" name="Rectangle 22"/>
          <p:cNvSpPr/>
          <p:nvPr/>
        </p:nvSpPr>
        <p:spPr>
          <a:xfrm>
            <a:off x="1876425" y="4606925"/>
            <a:ext cx="6310313" cy="369888"/>
          </a:xfrm>
          <a:prstGeom prst="rect">
            <a:avLst/>
          </a:prstGeom>
        </p:spPr>
        <p:style>
          <a:lnRef idx="1">
            <a:schemeClr val="accent1"/>
          </a:lnRef>
          <a:fillRef idx="3">
            <a:schemeClr val="accent1"/>
          </a:fillRef>
          <a:effectRef idx="2">
            <a:schemeClr val="accent1"/>
          </a:effectRef>
          <a:fontRef idx="minor">
            <a:schemeClr val="lt1"/>
          </a:fontRef>
        </p:style>
        <p:txBody>
          <a:bodyPr>
            <a:spAutoFit/>
          </a:bodyPr>
          <a:lstStyle/>
          <a:p>
            <a:pPr>
              <a:defRPr/>
            </a:pPr>
            <a:r>
              <a:rPr lang="en-US" dirty="0"/>
              <a:t>In this class, we learn to correct our mistakes</a:t>
            </a:r>
          </a:p>
        </p:txBody>
      </p:sp>
      <p:sp>
        <p:nvSpPr>
          <p:cNvPr id="56336" name="TextBox 33"/>
          <p:cNvSpPr txBox="1">
            <a:spLocks noChangeArrowheads="1"/>
          </p:cNvSpPr>
          <p:nvPr/>
        </p:nvSpPr>
        <p:spPr bwMode="auto">
          <a:xfrm>
            <a:off x="938213" y="2178050"/>
            <a:ext cx="7416800" cy="297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aseline="-25000">
                <a:solidFill>
                  <a:schemeClr val="tx1"/>
                </a:solidFill>
                <a:latin typeface="Arial" pitchFamily="34" charset="0"/>
                <a:ea typeface="ＭＳ Ｐゴシック" pitchFamily="34" charset="-128"/>
              </a:defRPr>
            </a:lvl1pPr>
            <a:lvl2pPr marL="742950" indent="-285750">
              <a:defRPr baseline="-25000">
                <a:solidFill>
                  <a:schemeClr val="tx1"/>
                </a:solidFill>
                <a:latin typeface="Arial" pitchFamily="34" charset="0"/>
                <a:ea typeface="ＭＳ Ｐゴシック" pitchFamily="34" charset="-128"/>
              </a:defRPr>
            </a:lvl2pPr>
            <a:lvl3pPr marL="1143000" indent="-228600">
              <a:defRPr baseline="-25000">
                <a:solidFill>
                  <a:schemeClr val="tx1"/>
                </a:solidFill>
                <a:latin typeface="Arial" pitchFamily="34" charset="0"/>
                <a:ea typeface="ＭＳ Ｐゴシック" pitchFamily="34" charset="-128"/>
              </a:defRPr>
            </a:lvl3pPr>
            <a:lvl4pPr marL="1600200" indent="-228600">
              <a:defRPr baseline="-25000">
                <a:solidFill>
                  <a:schemeClr val="tx1"/>
                </a:solidFill>
                <a:latin typeface="Arial" pitchFamily="34" charset="0"/>
                <a:ea typeface="ＭＳ Ｐゴシック" pitchFamily="34" charset="-128"/>
              </a:defRPr>
            </a:lvl4pPr>
            <a:lvl5pPr marL="2057400" indent="-228600">
              <a:defRPr baseline="-25000">
                <a:solidFill>
                  <a:schemeClr val="tx1"/>
                </a:solidFill>
                <a:latin typeface="Arial" pitchFamily="34" charset="0"/>
                <a:ea typeface="ＭＳ Ｐゴシック" pitchFamily="34" charset="-128"/>
              </a:defRPr>
            </a:lvl5pPr>
            <a:lvl6pPr marL="2514600" indent="-228600" defTabSz="457200" fontAlgn="base">
              <a:spcBef>
                <a:spcPct val="0"/>
              </a:spcBef>
              <a:spcAft>
                <a:spcPct val="0"/>
              </a:spcAft>
              <a:defRPr baseline="-25000">
                <a:solidFill>
                  <a:schemeClr val="tx1"/>
                </a:solidFill>
                <a:latin typeface="Arial" pitchFamily="34" charset="0"/>
                <a:ea typeface="ＭＳ Ｐゴシック" pitchFamily="34" charset="-128"/>
              </a:defRPr>
            </a:lvl6pPr>
            <a:lvl7pPr marL="2971800" indent="-228600" defTabSz="457200" fontAlgn="base">
              <a:spcBef>
                <a:spcPct val="0"/>
              </a:spcBef>
              <a:spcAft>
                <a:spcPct val="0"/>
              </a:spcAft>
              <a:defRPr baseline="-25000">
                <a:solidFill>
                  <a:schemeClr val="tx1"/>
                </a:solidFill>
                <a:latin typeface="Arial" pitchFamily="34" charset="0"/>
                <a:ea typeface="ＭＳ Ｐゴシック" pitchFamily="34" charset="-128"/>
              </a:defRPr>
            </a:lvl7pPr>
            <a:lvl8pPr marL="3429000" indent="-228600" defTabSz="457200" fontAlgn="base">
              <a:spcBef>
                <a:spcPct val="0"/>
              </a:spcBef>
              <a:spcAft>
                <a:spcPct val="0"/>
              </a:spcAft>
              <a:defRPr baseline="-25000">
                <a:solidFill>
                  <a:schemeClr val="tx1"/>
                </a:solidFill>
                <a:latin typeface="Arial" pitchFamily="34" charset="0"/>
                <a:ea typeface="ＭＳ Ｐゴシック" pitchFamily="34" charset="-128"/>
              </a:defRPr>
            </a:lvl8pPr>
            <a:lvl9pPr marL="3886200" indent="-228600" defTabSz="457200" fontAlgn="base">
              <a:spcBef>
                <a:spcPct val="0"/>
              </a:spcBef>
              <a:spcAft>
                <a:spcPct val="0"/>
              </a:spcAft>
              <a:defRPr baseline="-25000">
                <a:solidFill>
                  <a:schemeClr val="tx1"/>
                </a:solidFill>
                <a:latin typeface="Arial" pitchFamily="34" charset="0"/>
                <a:ea typeface="ＭＳ Ｐゴシック" pitchFamily="34" charset="-128"/>
              </a:defRPr>
            </a:lvl9pPr>
          </a:lstStyle>
          <a:p>
            <a:r>
              <a:rPr lang="en-US" sz="2000" b="1" dirty="0"/>
              <a:t>Student survey items with </a:t>
            </a:r>
            <a:r>
              <a:rPr lang="en-US" sz="2000" b="1" u="sng" dirty="0"/>
              <a:t>strongest</a:t>
            </a:r>
            <a:r>
              <a:rPr lang="en-US" sz="2000" b="1" dirty="0"/>
              <a:t> relationship to middle school math gains:</a:t>
            </a:r>
          </a:p>
        </p:txBody>
      </p:sp>
      <p:sp>
        <p:nvSpPr>
          <p:cNvPr id="27" name="TextBox 26"/>
          <p:cNvSpPr txBox="1"/>
          <p:nvPr/>
        </p:nvSpPr>
        <p:spPr>
          <a:xfrm>
            <a:off x="4737254" y="88135"/>
            <a:ext cx="3305060" cy="400110"/>
          </a:xfrm>
          <a:prstGeom prst="rect">
            <a:avLst/>
          </a:prstGeom>
          <a:noFill/>
          <a:ln>
            <a:noFill/>
          </a:ln>
        </p:spPr>
        <p:style>
          <a:lnRef idx="1">
            <a:schemeClr val="accent4"/>
          </a:lnRef>
          <a:fillRef idx="3">
            <a:schemeClr val="accent4"/>
          </a:fillRef>
          <a:effectRef idx="2">
            <a:schemeClr val="accent4"/>
          </a:effectRef>
          <a:fontRef idx="minor">
            <a:schemeClr val="lt1"/>
          </a:fontRef>
        </p:style>
        <p:txBody>
          <a:bodyPr>
            <a:spAutoFit/>
          </a:bodyPr>
          <a:lstStyle/>
          <a:p>
            <a:pPr algn="ctr" fontAlgn="auto">
              <a:spcBef>
                <a:spcPts val="0"/>
              </a:spcBef>
              <a:spcAft>
                <a:spcPts val="0"/>
              </a:spcAft>
              <a:defRPr/>
            </a:pPr>
            <a:r>
              <a:rPr lang="en-US" sz="2000" b="1" dirty="0">
                <a:solidFill>
                  <a:schemeClr val="bg1"/>
                </a:solidFill>
              </a:rPr>
              <a:t>Research</a:t>
            </a:r>
          </a:p>
        </p:txBody>
      </p:sp>
      <p:sp>
        <p:nvSpPr>
          <p:cNvPr id="28" name="Title 1"/>
          <p:cNvSpPr txBox="1">
            <a:spLocks/>
          </p:cNvSpPr>
          <p:nvPr/>
        </p:nvSpPr>
        <p:spPr bwMode="auto">
          <a:xfrm>
            <a:off x="914400" y="1000126"/>
            <a:ext cx="8229600" cy="600075"/>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l" rtl="0" fontAlgn="base">
              <a:spcBef>
                <a:spcPct val="0"/>
              </a:spcBef>
              <a:spcAft>
                <a:spcPct val="0"/>
              </a:spcAft>
              <a:defRPr sz="4000" kern="1200">
                <a:solidFill>
                  <a:schemeClr val="accent1"/>
                </a:solidFill>
                <a:latin typeface="+mj-lt"/>
                <a:ea typeface="+mj-ea"/>
                <a:cs typeface="+mj-cs"/>
              </a:defRPr>
            </a:lvl1pPr>
            <a:lvl2pPr algn="l" rtl="0" fontAlgn="base">
              <a:spcBef>
                <a:spcPct val="0"/>
              </a:spcBef>
              <a:spcAft>
                <a:spcPct val="0"/>
              </a:spcAft>
              <a:defRPr sz="4000">
                <a:solidFill>
                  <a:schemeClr val="accent1"/>
                </a:solidFill>
                <a:latin typeface="Arial" charset="0"/>
              </a:defRPr>
            </a:lvl2pPr>
            <a:lvl3pPr algn="l" rtl="0" fontAlgn="base">
              <a:spcBef>
                <a:spcPct val="0"/>
              </a:spcBef>
              <a:spcAft>
                <a:spcPct val="0"/>
              </a:spcAft>
              <a:defRPr sz="4000">
                <a:solidFill>
                  <a:schemeClr val="accent1"/>
                </a:solidFill>
                <a:latin typeface="Arial" charset="0"/>
              </a:defRPr>
            </a:lvl3pPr>
            <a:lvl4pPr algn="l" rtl="0" fontAlgn="base">
              <a:spcBef>
                <a:spcPct val="0"/>
              </a:spcBef>
              <a:spcAft>
                <a:spcPct val="0"/>
              </a:spcAft>
              <a:defRPr sz="4000">
                <a:solidFill>
                  <a:schemeClr val="accent1"/>
                </a:solidFill>
                <a:latin typeface="Arial" charset="0"/>
              </a:defRPr>
            </a:lvl4pPr>
            <a:lvl5pPr algn="l" rtl="0" fontAlgn="base">
              <a:spcBef>
                <a:spcPct val="0"/>
              </a:spcBef>
              <a:spcAft>
                <a:spcPct val="0"/>
              </a:spcAft>
              <a:defRPr sz="4000">
                <a:solidFill>
                  <a:schemeClr val="accent1"/>
                </a:solidFill>
                <a:latin typeface="Arial"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3600" dirty="0" smtClean="0">
                <a:ea typeface="ＭＳ Ｐゴシック" pitchFamily="34" charset="-128"/>
              </a:rPr>
              <a:t>Student Feedback</a:t>
            </a:r>
          </a:p>
        </p:txBody>
      </p:sp>
    </p:spTree>
    <p:extLst>
      <p:ext uri="{BB962C8B-B14F-4D97-AF65-F5344CB8AC3E}">
        <p14:creationId xmlns:p14="http://schemas.microsoft.com/office/powerpoint/2010/main" val="232404388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500"/>
                                        <p:tgtEl>
                                          <p:spTgt spid="6"/>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ipe(up)">
                                      <p:cBhvr>
                                        <p:cTn id="10" dur="500"/>
                                        <p:tgtEl>
                                          <p:spTgt spid="10"/>
                                        </p:tgtEl>
                                      </p:cBhvr>
                                    </p:animEffect>
                                  </p:childTnLst>
                                </p:cTn>
                              </p:par>
                              <p:par>
                                <p:cTn id="11" presetID="22" presetClass="entr" presetSubtype="1"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wipe(up)">
                                      <p:cBhvr>
                                        <p:cTn id="13" dur="500"/>
                                        <p:tgtEl>
                                          <p:spTgt spid="11"/>
                                        </p:tgtEl>
                                      </p:cBhvr>
                                    </p:animEffect>
                                  </p:childTnLst>
                                </p:cTn>
                              </p:par>
                              <p:par>
                                <p:cTn id="14" presetID="22" presetClass="entr" presetSubtype="1"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500"/>
                                        <p:tgtEl>
                                          <p:spTgt spid="20"/>
                                        </p:tgtEl>
                                      </p:cBhvr>
                                    </p:animEffect>
                                  </p:childTnLst>
                                </p:cTn>
                              </p:par>
                              <p:par>
                                <p:cTn id="17" presetID="22" presetClass="entr" presetSubtype="1"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wipe(up)">
                                      <p:cBhvr>
                                        <p:cTn id="19" dur="500"/>
                                        <p:tgtEl>
                                          <p:spTgt spid="12"/>
                                        </p:tgtEl>
                                      </p:cBhvr>
                                    </p:animEffect>
                                  </p:childTnLst>
                                </p:cTn>
                              </p:par>
                              <p:par>
                                <p:cTn id="20" presetID="22" presetClass="entr" presetSubtype="1" fill="hold" grpId="0" nodeType="with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wipe(up)">
                                      <p:cBhvr>
                                        <p:cTn id="22" dur="500"/>
                                        <p:tgtEl>
                                          <p:spTgt spid="21"/>
                                        </p:tgtEl>
                                      </p:cBhvr>
                                    </p:animEffect>
                                  </p:childTnLst>
                                </p:cTn>
                              </p:par>
                              <p:par>
                                <p:cTn id="23" presetID="22" presetClass="entr" presetSubtype="1"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up)">
                                      <p:cBhvr>
                                        <p:cTn id="25" dur="500"/>
                                        <p:tgtEl>
                                          <p:spTgt spid="13"/>
                                        </p:tgtEl>
                                      </p:cBhvr>
                                    </p:animEffect>
                                  </p:childTnLst>
                                </p:cTn>
                              </p:par>
                              <p:par>
                                <p:cTn id="26" presetID="22" presetClass="entr" presetSubtype="1" fill="hold" grpId="0" nodeType="with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wipe(up)">
                                      <p:cBhvr>
                                        <p:cTn id="28" dur="500"/>
                                        <p:tgtEl>
                                          <p:spTgt spid="22"/>
                                        </p:tgtEl>
                                      </p:cBhvr>
                                    </p:animEffect>
                                  </p:childTnLst>
                                </p:cTn>
                              </p:par>
                              <p:par>
                                <p:cTn id="29" presetID="22" presetClass="entr" presetSubtype="1"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wipe(up)">
                                      <p:cBhvr>
                                        <p:cTn id="31" dur="500"/>
                                        <p:tgtEl>
                                          <p:spTgt spid="14"/>
                                        </p:tgtEl>
                                      </p:cBhvr>
                                    </p:animEffect>
                                  </p:childTnLst>
                                </p:cTn>
                              </p:par>
                              <p:par>
                                <p:cTn id="32" presetID="22" presetClass="entr" presetSubtype="1" fill="hold" grpId="0" nodeType="withEffect">
                                  <p:stCondLst>
                                    <p:cond delay="0"/>
                                  </p:stCondLst>
                                  <p:childTnLst>
                                    <p:set>
                                      <p:cBhvr>
                                        <p:cTn id="33" dur="1" fill="hold">
                                          <p:stCondLst>
                                            <p:cond delay="0"/>
                                          </p:stCondLst>
                                        </p:cTn>
                                        <p:tgtEl>
                                          <p:spTgt spid="23"/>
                                        </p:tgtEl>
                                        <p:attrNameLst>
                                          <p:attrName>style.visibility</p:attrName>
                                        </p:attrNameLst>
                                      </p:cBhvr>
                                      <p:to>
                                        <p:strVal val="visible"/>
                                      </p:to>
                                    </p:set>
                                    <p:animEffect transition="in" filter="wipe(up)">
                                      <p:cBhvr>
                                        <p:cTn id="34"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6" grpId="0" animBg="1"/>
      <p:bldP spid="20" grpId="0" animBg="1"/>
      <p:bldP spid="21" grpId="0" animBg="1"/>
      <p:bldP spid="22" grpId="0" animBg="1"/>
      <p:bldP spid="23"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Content Placeholder 2"/>
          <p:cNvSpPr>
            <a:spLocks noGrp="1"/>
          </p:cNvSpPr>
          <p:nvPr>
            <p:ph idx="1"/>
          </p:nvPr>
        </p:nvSpPr>
        <p:spPr>
          <a:xfrm>
            <a:off x="438150" y="1458913"/>
            <a:ext cx="8693150" cy="4179887"/>
          </a:xfrm>
        </p:spPr>
        <p:txBody>
          <a:bodyPr/>
          <a:lstStyle/>
          <a:p>
            <a:pPr>
              <a:buFont typeface="Arial" pitchFamily="34" charset="0"/>
              <a:buNone/>
            </a:pPr>
            <a:endParaRPr lang="en-US" dirty="0" smtClean="0">
              <a:latin typeface="Rockwell" pitchFamily="18" charset="0"/>
              <a:ea typeface="ＭＳ Ｐゴシック" pitchFamily="34" charset="-128"/>
              <a:cs typeface="ＭＳ Ｐゴシック" pitchFamily="34" charset="-128"/>
            </a:endParaRPr>
          </a:p>
          <a:p>
            <a:endParaRPr lang="en-US" dirty="0" smtClean="0">
              <a:latin typeface="Rockwell" pitchFamily="18" charset="0"/>
              <a:ea typeface="ＭＳ Ｐゴシック" pitchFamily="34" charset="-128"/>
              <a:cs typeface="ＭＳ Ｐゴシック" pitchFamily="34" charset="-128"/>
            </a:endParaRPr>
          </a:p>
        </p:txBody>
      </p:sp>
      <p:sp>
        <p:nvSpPr>
          <p:cNvPr id="4" name="Slide Number Placeholder 3"/>
          <p:cNvSpPr>
            <a:spLocks noGrp="1"/>
          </p:cNvSpPr>
          <p:nvPr>
            <p:ph type="sldNum" sz="quarter" idx="10"/>
          </p:nvPr>
        </p:nvSpPr>
        <p:spPr>
          <a:xfrm>
            <a:off x="8189913" y="7224713"/>
            <a:ext cx="547687" cy="257175"/>
          </a:xfrm>
        </p:spPr>
        <p:txBody>
          <a:bodyPr/>
          <a:lstStyle/>
          <a:p>
            <a:pPr fontAlgn="auto">
              <a:spcBef>
                <a:spcPts val="0"/>
              </a:spcBef>
              <a:spcAft>
                <a:spcPts val="0"/>
              </a:spcAft>
              <a:defRPr/>
            </a:pPr>
            <a:fld id="{EE74B755-4D54-46B5-BDF5-BAC10AA1A883}" type="slidenum">
              <a:rPr lang="en-US" sz="1200" smtClean="0">
                <a:solidFill>
                  <a:schemeClr val="tx1">
                    <a:tint val="75000"/>
                  </a:schemeClr>
                </a:solidFill>
                <a:latin typeface="+mn-lt"/>
                <a:ea typeface="+mn-ea"/>
                <a:cs typeface="+mn-cs"/>
              </a:rPr>
              <a:pPr fontAlgn="auto">
                <a:spcBef>
                  <a:spcPts val="0"/>
                </a:spcBef>
                <a:spcAft>
                  <a:spcPts val="0"/>
                </a:spcAft>
                <a:defRPr/>
              </a:pPr>
              <a:t>35</a:t>
            </a:fld>
            <a:endParaRPr lang="en-US" sz="1200" dirty="0">
              <a:solidFill>
                <a:schemeClr val="tx1">
                  <a:tint val="75000"/>
                </a:schemeClr>
              </a:solidFill>
              <a:latin typeface="+mn-lt"/>
              <a:ea typeface="+mn-ea"/>
              <a:cs typeface="+mn-cs"/>
            </a:endParaRPr>
          </a:p>
        </p:txBody>
      </p:sp>
      <p:sp>
        <p:nvSpPr>
          <p:cNvPr id="5" name="Rectangle 4"/>
          <p:cNvSpPr/>
          <p:nvPr/>
        </p:nvSpPr>
        <p:spPr>
          <a:xfrm>
            <a:off x="1922463" y="1820863"/>
            <a:ext cx="6310312" cy="319087"/>
          </a:xfrm>
          <a:prstGeom prst="rect">
            <a:avLst/>
          </a:prstGeom>
          <a:solidFill>
            <a:schemeClr val="bg1">
              <a:lumMod val="75000"/>
            </a:schemeClr>
          </a:solidFill>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b="1" dirty="0"/>
              <a:t>Survey Statement</a:t>
            </a:r>
          </a:p>
        </p:txBody>
      </p:sp>
      <p:sp>
        <p:nvSpPr>
          <p:cNvPr id="9" name="Rectangle 8"/>
          <p:cNvSpPr/>
          <p:nvPr/>
        </p:nvSpPr>
        <p:spPr>
          <a:xfrm>
            <a:off x="930275" y="1808163"/>
            <a:ext cx="855663" cy="314325"/>
          </a:xfrm>
          <a:prstGeom prst="rect">
            <a:avLst/>
          </a:prstGeom>
          <a:solidFill>
            <a:schemeClr val="bg1">
              <a:lumMod val="75000"/>
            </a:schemeClr>
          </a:solidFill>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b="1" dirty="0"/>
              <a:t>Rank</a:t>
            </a:r>
          </a:p>
        </p:txBody>
      </p:sp>
      <p:sp>
        <p:nvSpPr>
          <p:cNvPr id="25" name="Rectangle 24"/>
          <p:cNvSpPr/>
          <p:nvPr/>
        </p:nvSpPr>
        <p:spPr>
          <a:xfrm>
            <a:off x="957263" y="2713038"/>
            <a:ext cx="828675" cy="357187"/>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b="1" dirty="0"/>
              <a:t>38</a:t>
            </a:r>
          </a:p>
        </p:txBody>
      </p:sp>
      <p:sp>
        <p:nvSpPr>
          <p:cNvPr id="26" name="Rectangle 25"/>
          <p:cNvSpPr/>
          <p:nvPr/>
        </p:nvSpPr>
        <p:spPr>
          <a:xfrm>
            <a:off x="1957388" y="2676525"/>
            <a:ext cx="6397625" cy="369888"/>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defRPr/>
            </a:pPr>
            <a:r>
              <a:rPr lang="en-US" dirty="0"/>
              <a:t>I have learned a lot this year about [the state test]</a:t>
            </a:r>
          </a:p>
        </p:txBody>
      </p:sp>
      <p:grpSp>
        <p:nvGrpSpPr>
          <p:cNvPr id="7" name="Group 28"/>
          <p:cNvGrpSpPr>
            <a:grpSpLocks/>
          </p:cNvGrpSpPr>
          <p:nvPr/>
        </p:nvGrpSpPr>
        <p:grpSpPr bwMode="auto">
          <a:xfrm>
            <a:off x="957263" y="3236913"/>
            <a:ext cx="7397750" cy="369887"/>
            <a:chOff x="293354" y="6017364"/>
            <a:chExt cx="7296166" cy="369332"/>
          </a:xfrm>
        </p:grpSpPr>
        <p:sp>
          <p:nvSpPr>
            <p:cNvPr id="31" name="Rectangle 30"/>
            <p:cNvSpPr/>
            <p:nvPr/>
          </p:nvSpPr>
          <p:spPr>
            <a:xfrm>
              <a:off x="293354" y="6017364"/>
              <a:ext cx="850175" cy="362992"/>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b="1" dirty="0"/>
                <a:t>39</a:t>
              </a:r>
            </a:p>
          </p:txBody>
        </p:sp>
        <p:sp>
          <p:nvSpPr>
            <p:cNvPr id="32" name="Rectangle 31"/>
            <p:cNvSpPr/>
            <p:nvPr/>
          </p:nvSpPr>
          <p:spPr>
            <a:xfrm>
              <a:off x="1279746" y="6017364"/>
              <a:ext cx="6309774" cy="369332"/>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defRPr/>
              </a:pPr>
              <a:r>
                <a:rPr lang="en-US" sz="2000" dirty="0"/>
                <a:t>Getting</a:t>
              </a:r>
              <a:r>
                <a:rPr lang="en-US" dirty="0"/>
                <a:t> ready for </a:t>
              </a:r>
              <a:r>
                <a:rPr lang="en-US" dirty="0" smtClean="0"/>
                <a:t>[state </a:t>
              </a:r>
              <a:r>
                <a:rPr lang="en-US" dirty="0"/>
                <a:t>test] takes a lot of time in our class</a:t>
              </a:r>
            </a:p>
          </p:txBody>
        </p:sp>
      </p:grpSp>
      <p:sp>
        <p:nvSpPr>
          <p:cNvPr id="56340" name="TextBox 34"/>
          <p:cNvSpPr txBox="1">
            <a:spLocks noChangeArrowheads="1"/>
          </p:cNvSpPr>
          <p:nvPr/>
        </p:nvSpPr>
        <p:spPr bwMode="auto">
          <a:xfrm>
            <a:off x="957263" y="2208213"/>
            <a:ext cx="8174037" cy="297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aseline="-25000">
                <a:solidFill>
                  <a:schemeClr val="tx1"/>
                </a:solidFill>
                <a:latin typeface="Arial" pitchFamily="34" charset="0"/>
                <a:ea typeface="ＭＳ Ｐゴシック" pitchFamily="34" charset="-128"/>
              </a:defRPr>
            </a:lvl1pPr>
            <a:lvl2pPr marL="742950" indent="-285750">
              <a:defRPr baseline="-25000">
                <a:solidFill>
                  <a:schemeClr val="tx1"/>
                </a:solidFill>
                <a:latin typeface="Arial" pitchFamily="34" charset="0"/>
                <a:ea typeface="ＭＳ Ｐゴシック" pitchFamily="34" charset="-128"/>
              </a:defRPr>
            </a:lvl2pPr>
            <a:lvl3pPr marL="1143000" indent="-228600">
              <a:defRPr baseline="-25000">
                <a:solidFill>
                  <a:schemeClr val="tx1"/>
                </a:solidFill>
                <a:latin typeface="Arial" pitchFamily="34" charset="0"/>
                <a:ea typeface="ＭＳ Ｐゴシック" pitchFamily="34" charset="-128"/>
              </a:defRPr>
            </a:lvl3pPr>
            <a:lvl4pPr marL="1600200" indent="-228600">
              <a:defRPr baseline="-25000">
                <a:solidFill>
                  <a:schemeClr val="tx1"/>
                </a:solidFill>
                <a:latin typeface="Arial" pitchFamily="34" charset="0"/>
                <a:ea typeface="ＭＳ Ｐゴシック" pitchFamily="34" charset="-128"/>
              </a:defRPr>
            </a:lvl4pPr>
            <a:lvl5pPr marL="2057400" indent="-228600">
              <a:defRPr baseline="-25000">
                <a:solidFill>
                  <a:schemeClr val="tx1"/>
                </a:solidFill>
                <a:latin typeface="Arial" pitchFamily="34" charset="0"/>
                <a:ea typeface="ＭＳ Ｐゴシック" pitchFamily="34" charset="-128"/>
              </a:defRPr>
            </a:lvl5pPr>
            <a:lvl6pPr marL="2514600" indent="-228600" defTabSz="457200" fontAlgn="base">
              <a:spcBef>
                <a:spcPct val="0"/>
              </a:spcBef>
              <a:spcAft>
                <a:spcPct val="0"/>
              </a:spcAft>
              <a:defRPr baseline="-25000">
                <a:solidFill>
                  <a:schemeClr val="tx1"/>
                </a:solidFill>
                <a:latin typeface="Arial" pitchFamily="34" charset="0"/>
                <a:ea typeface="ＭＳ Ｐゴシック" pitchFamily="34" charset="-128"/>
              </a:defRPr>
            </a:lvl6pPr>
            <a:lvl7pPr marL="2971800" indent="-228600" defTabSz="457200" fontAlgn="base">
              <a:spcBef>
                <a:spcPct val="0"/>
              </a:spcBef>
              <a:spcAft>
                <a:spcPct val="0"/>
              </a:spcAft>
              <a:defRPr baseline="-25000">
                <a:solidFill>
                  <a:schemeClr val="tx1"/>
                </a:solidFill>
                <a:latin typeface="Arial" pitchFamily="34" charset="0"/>
                <a:ea typeface="ＭＳ Ｐゴシック" pitchFamily="34" charset="-128"/>
              </a:defRPr>
            </a:lvl7pPr>
            <a:lvl8pPr marL="3429000" indent="-228600" defTabSz="457200" fontAlgn="base">
              <a:spcBef>
                <a:spcPct val="0"/>
              </a:spcBef>
              <a:spcAft>
                <a:spcPct val="0"/>
              </a:spcAft>
              <a:defRPr baseline="-25000">
                <a:solidFill>
                  <a:schemeClr val="tx1"/>
                </a:solidFill>
                <a:latin typeface="Arial" pitchFamily="34" charset="0"/>
                <a:ea typeface="ＭＳ Ｐゴシック" pitchFamily="34" charset="-128"/>
              </a:defRPr>
            </a:lvl8pPr>
            <a:lvl9pPr marL="3886200" indent="-228600" defTabSz="457200" fontAlgn="base">
              <a:spcBef>
                <a:spcPct val="0"/>
              </a:spcBef>
              <a:spcAft>
                <a:spcPct val="0"/>
              </a:spcAft>
              <a:defRPr baseline="-25000">
                <a:solidFill>
                  <a:schemeClr val="tx1"/>
                </a:solidFill>
                <a:latin typeface="Arial" pitchFamily="34" charset="0"/>
                <a:ea typeface="ＭＳ Ｐゴシック" pitchFamily="34" charset="-128"/>
              </a:defRPr>
            </a:lvl9pPr>
          </a:lstStyle>
          <a:p>
            <a:r>
              <a:rPr lang="en-US" sz="2000" b="1" dirty="0"/>
              <a:t>Student survey items with the </a:t>
            </a:r>
            <a:r>
              <a:rPr lang="en-US" sz="2000" b="1" u="sng" dirty="0"/>
              <a:t>weakest</a:t>
            </a:r>
            <a:r>
              <a:rPr lang="en-US" sz="2000" b="1" dirty="0"/>
              <a:t> relationship to middle school math gains:</a:t>
            </a:r>
          </a:p>
        </p:txBody>
      </p:sp>
      <p:sp>
        <p:nvSpPr>
          <p:cNvPr id="27" name="TextBox 26"/>
          <p:cNvSpPr txBox="1"/>
          <p:nvPr/>
        </p:nvSpPr>
        <p:spPr>
          <a:xfrm>
            <a:off x="4737254" y="88135"/>
            <a:ext cx="3305060" cy="400110"/>
          </a:xfrm>
          <a:prstGeom prst="rect">
            <a:avLst/>
          </a:prstGeom>
          <a:noFill/>
          <a:ln>
            <a:noFill/>
          </a:ln>
        </p:spPr>
        <p:style>
          <a:lnRef idx="1">
            <a:schemeClr val="accent4"/>
          </a:lnRef>
          <a:fillRef idx="3">
            <a:schemeClr val="accent4"/>
          </a:fillRef>
          <a:effectRef idx="2">
            <a:schemeClr val="accent4"/>
          </a:effectRef>
          <a:fontRef idx="minor">
            <a:schemeClr val="lt1"/>
          </a:fontRef>
        </p:style>
        <p:txBody>
          <a:bodyPr>
            <a:spAutoFit/>
          </a:bodyPr>
          <a:lstStyle/>
          <a:p>
            <a:pPr algn="ctr" fontAlgn="auto">
              <a:spcBef>
                <a:spcPts val="0"/>
              </a:spcBef>
              <a:spcAft>
                <a:spcPts val="0"/>
              </a:spcAft>
              <a:defRPr/>
            </a:pPr>
            <a:r>
              <a:rPr lang="en-US" sz="2000" b="1" dirty="0">
                <a:solidFill>
                  <a:schemeClr val="bg1"/>
                </a:solidFill>
              </a:rPr>
              <a:t>Research</a:t>
            </a:r>
          </a:p>
        </p:txBody>
      </p:sp>
      <p:sp>
        <p:nvSpPr>
          <p:cNvPr id="28" name="Title 1"/>
          <p:cNvSpPr txBox="1">
            <a:spLocks/>
          </p:cNvSpPr>
          <p:nvPr/>
        </p:nvSpPr>
        <p:spPr bwMode="auto">
          <a:xfrm>
            <a:off x="914400" y="1000126"/>
            <a:ext cx="8229600" cy="600075"/>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l" rtl="0" fontAlgn="base">
              <a:spcBef>
                <a:spcPct val="0"/>
              </a:spcBef>
              <a:spcAft>
                <a:spcPct val="0"/>
              </a:spcAft>
              <a:defRPr sz="4000" kern="1200">
                <a:solidFill>
                  <a:schemeClr val="accent1"/>
                </a:solidFill>
                <a:latin typeface="+mj-lt"/>
                <a:ea typeface="+mj-ea"/>
                <a:cs typeface="+mj-cs"/>
              </a:defRPr>
            </a:lvl1pPr>
            <a:lvl2pPr algn="l" rtl="0" fontAlgn="base">
              <a:spcBef>
                <a:spcPct val="0"/>
              </a:spcBef>
              <a:spcAft>
                <a:spcPct val="0"/>
              </a:spcAft>
              <a:defRPr sz="4000">
                <a:solidFill>
                  <a:schemeClr val="accent1"/>
                </a:solidFill>
                <a:latin typeface="Arial" charset="0"/>
              </a:defRPr>
            </a:lvl2pPr>
            <a:lvl3pPr algn="l" rtl="0" fontAlgn="base">
              <a:spcBef>
                <a:spcPct val="0"/>
              </a:spcBef>
              <a:spcAft>
                <a:spcPct val="0"/>
              </a:spcAft>
              <a:defRPr sz="4000">
                <a:solidFill>
                  <a:schemeClr val="accent1"/>
                </a:solidFill>
                <a:latin typeface="Arial" charset="0"/>
              </a:defRPr>
            </a:lvl3pPr>
            <a:lvl4pPr algn="l" rtl="0" fontAlgn="base">
              <a:spcBef>
                <a:spcPct val="0"/>
              </a:spcBef>
              <a:spcAft>
                <a:spcPct val="0"/>
              </a:spcAft>
              <a:defRPr sz="4000">
                <a:solidFill>
                  <a:schemeClr val="accent1"/>
                </a:solidFill>
                <a:latin typeface="Arial" charset="0"/>
              </a:defRPr>
            </a:lvl4pPr>
            <a:lvl5pPr algn="l" rtl="0" fontAlgn="base">
              <a:spcBef>
                <a:spcPct val="0"/>
              </a:spcBef>
              <a:spcAft>
                <a:spcPct val="0"/>
              </a:spcAft>
              <a:defRPr sz="4000">
                <a:solidFill>
                  <a:schemeClr val="accent1"/>
                </a:solidFill>
                <a:latin typeface="Arial"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3600" dirty="0" smtClean="0">
                <a:ea typeface="ＭＳ Ｐゴシック" pitchFamily="34" charset="-128"/>
              </a:rPr>
              <a:t>Student Feedback</a:t>
            </a:r>
          </a:p>
        </p:txBody>
      </p:sp>
    </p:spTree>
    <p:extLst>
      <p:ext uri="{BB962C8B-B14F-4D97-AF65-F5344CB8AC3E}">
        <p14:creationId xmlns:p14="http://schemas.microsoft.com/office/powerpoint/2010/main" val="363310935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up)">
                                      <p:cBhvr>
                                        <p:cTn id="7" dur="500"/>
                                        <p:tgtEl>
                                          <p:spTgt spid="25"/>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wipe(up)">
                                      <p:cBhvr>
                                        <p:cTn id="10" dur="500"/>
                                        <p:tgtEl>
                                          <p:spTgt spid="26"/>
                                        </p:tgtEl>
                                      </p:cBhvr>
                                    </p:animEffect>
                                  </p:childTnLst>
                                </p:cTn>
                              </p:par>
                              <p:par>
                                <p:cTn id="11" presetID="22" presetClass="entr" presetSubtype="1"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up)">
                                      <p:cBhvr>
                                        <p:cTn id="1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Title 1"/>
          <p:cNvSpPr>
            <a:spLocks noGrp="1"/>
          </p:cNvSpPr>
          <p:nvPr>
            <p:ph type="title"/>
          </p:nvPr>
        </p:nvSpPr>
        <p:spPr>
          <a:xfrm>
            <a:off x="914400" y="979488"/>
            <a:ext cx="8229600" cy="600075"/>
          </a:xfrm>
        </p:spPr>
        <p:txBody>
          <a:bodyPr/>
          <a:lstStyle/>
          <a:p>
            <a:r>
              <a:rPr lang="en-US" sz="3600" dirty="0" smtClean="0">
                <a:ea typeface="ＭＳ Ｐゴシック" pitchFamily="34" charset="-128"/>
              </a:rPr>
              <a:t>Multiple Measures</a:t>
            </a:r>
          </a:p>
        </p:txBody>
      </p:sp>
      <p:pic>
        <p:nvPicPr>
          <p:cNvPr id="583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8955" y="2274019"/>
            <a:ext cx="8081169" cy="33663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p:nvSpPr>
        <p:spPr>
          <a:xfrm>
            <a:off x="4737254" y="88135"/>
            <a:ext cx="3305060" cy="400110"/>
          </a:xfrm>
          <a:prstGeom prst="rect">
            <a:avLst/>
          </a:prstGeom>
          <a:noFill/>
          <a:ln>
            <a:noFill/>
          </a:ln>
        </p:spPr>
        <p:style>
          <a:lnRef idx="1">
            <a:schemeClr val="accent4"/>
          </a:lnRef>
          <a:fillRef idx="3">
            <a:schemeClr val="accent4"/>
          </a:fillRef>
          <a:effectRef idx="2">
            <a:schemeClr val="accent4"/>
          </a:effectRef>
          <a:fontRef idx="minor">
            <a:schemeClr val="lt1"/>
          </a:fontRef>
        </p:style>
        <p:txBody>
          <a:bodyPr>
            <a:spAutoFit/>
          </a:bodyPr>
          <a:lstStyle/>
          <a:p>
            <a:pPr algn="ctr" fontAlgn="auto">
              <a:spcBef>
                <a:spcPts val="0"/>
              </a:spcBef>
              <a:spcAft>
                <a:spcPts val="0"/>
              </a:spcAft>
              <a:defRPr/>
            </a:pPr>
            <a:r>
              <a:rPr lang="en-US" sz="2000" b="1" dirty="0">
                <a:solidFill>
                  <a:schemeClr val="bg1"/>
                </a:solidFill>
              </a:rPr>
              <a:t>Research</a:t>
            </a:r>
          </a:p>
        </p:txBody>
      </p:sp>
    </p:spTree>
    <p:extLst>
      <p:ext uri="{BB962C8B-B14F-4D97-AF65-F5344CB8AC3E}">
        <p14:creationId xmlns:p14="http://schemas.microsoft.com/office/powerpoint/2010/main" val="146593181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2667" y="2152649"/>
            <a:ext cx="7957608" cy="343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p:nvSpPr>
        <p:spPr>
          <a:xfrm>
            <a:off x="4737254" y="88135"/>
            <a:ext cx="3305060" cy="400110"/>
          </a:xfrm>
          <a:prstGeom prst="rect">
            <a:avLst/>
          </a:prstGeom>
          <a:noFill/>
          <a:ln>
            <a:noFill/>
          </a:ln>
        </p:spPr>
        <p:style>
          <a:lnRef idx="1">
            <a:schemeClr val="accent4"/>
          </a:lnRef>
          <a:fillRef idx="3">
            <a:schemeClr val="accent4"/>
          </a:fillRef>
          <a:effectRef idx="2">
            <a:schemeClr val="accent4"/>
          </a:effectRef>
          <a:fontRef idx="minor">
            <a:schemeClr val="lt1"/>
          </a:fontRef>
        </p:style>
        <p:txBody>
          <a:bodyPr>
            <a:spAutoFit/>
          </a:bodyPr>
          <a:lstStyle/>
          <a:p>
            <a:pPr algn="ctr" fontAlgn="auto">
              <a:spcBef>
                <a:spcPts val="0"/>
              </a:spcBef>
              <a:spcAft>
                <a:spcPts val="0"/>
              </a:spcAft>
              <a:defRPr/>
            </a:pPr>
            <a:r>
              <a:rPr lang="en-US" sz="2000" b="1" dirty="0">
                <a:solidFill>
                  <a:schemeClr val="bg1"/>
                </a:solidFill>
              </a:rPr>
              <a:t>Research</a:t>
            </a:r>
          </a:p>
        </p:txBody>
      </p:sp>
      <p:sp>
        <p:nvSpPr>
          <p:cNvPr id="9" name="Title 1"/>
          <p:cNvSpPr>
            <a:spLocks noGrp="1"/>
          </p:cNvSpPr>
          <p:nvPr>
            <p:ph type="title"/>
          </p:nvPr>
        </p:nvSpPr>
        <p:spPr>
          <a:xfrm>
            <a:off x="914400" y="979488"/>
            <a:ext cx="8229600" cy="600075"/>
          </a:xfrm>
        </p:spPr>
        <p:txBody>
          <a:bodyPr/>
          <a:lstStyle/>
          <a:p>
            <a:r>
              <a:rPr lang="en-US" sz="3600" dirty="0" smtClean="0">
                <a:ea typeface="ＭＳ Ｐゴシック" pitchFamily="34" charset="-128"/>
              </a:rPr>
              <a:t>Traditional Measures</a:t>
            </a:r>
          </a:p>
        </p:txBody>
      </p:sp>
    </p:spTree>
    <p:extLst>
      <p:ext uri="{BB962C8B-B14F-4D97-AF65-F5344CB8AC3E}">
        <p14:creationId xmlns:p14="http://schemas.microsoft.com/office/powerpoint/2010/main" val="287588473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560" r="1496"/>
          <a:stretch/>
        </p:blipFill>
        <p:spPr bwMode="auto">
          <a:xfrm>
            <a:off x="485775" y="2085975"/>
            <a:ext cx="8162925" cy="261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1"/>
          <p:cNvSpPr>
            <a:spLocks noGrp="1"/>
          </p:cNvSpPr>
          <p:nvPr>
            <p:ph type="title"/>
          </p:nvPr>
        </p:nvSpPr>
        <p:spPr>
          <a:xfrm>
            <a:off x="914400" y="1000126"/>
            <a:ext cx="8229600" cy="600075"/>
          </a:xfrm>
        </p:spPr>
        <p:txBody>
          <a:bodyPr/>
          <a:lstStyle/>
          <a:p>
            <a:r>
              <a:rPr lang="en-US" sz="3600" dirty="0" smtClean="0">
                <a:ea typeface="ＭＳ Ｐゴシック" pitchFamily="34" charset="-128"/>
              </a:rPr>
              <a:t>Four Steps</a:t>
            </a:r>
          </a:p>
        </p:txBody>
      </p:sp>
      <p:sp>
        <p:nvSpPr>
          <p:cNvPr id="8" name="TextBox 7"/>
          <p:cNvSpPr txBox="1"/>
          <p:nvPr/>
        </p:nvSpPr>
        <p:spPr>
          <a:xfrm>
            <a:off x="4737254" y="88135"/>
            <a:ext cx="3305060" cy="400110"/>
          </a:xfrm>
          <a:prstGeom prst="rect">
            <a:avLst/>
          </a:prstGeom>
          <a:noFill/>
          <a:ln>
            <a:noFill/>
          </a:ln>
        </p:spPr>
        <p:style>
          <a:lnRef idx="1">
            <a:schemeClr val="accent4"/>
          </a:lnRef>
          <a:fillRef idx="3">
            <a:schemeClr val="accent4"/>
          </a:fillRef>
          <a:effectRef idx="2">
            <a:schemeClr val="accent4"/>
          </a:effectRef>
          <a:fontRef idx="minor">
            <a:schemeClr val="lt1"/>
          </a:fontRef>
        </p:style>
        <p:txBody>
          <a:bodyPr>
            <a:spAutoFit/>
          </a:bodyPr>
          <a:lstStyle/>
          <a:p>
            <a:pPr algn="ctr" fontAlgn="auto">
              <a:spcBef>
                <a:spcPts val="0"/>
              </a:spcBef>
              <a:spcAft>
                <a:spcPts val="0"/>
              </a:spcAft>
              <a:defRPr/>
            </a:pPr>
            <a:r>
              <a:rPr lang="en-US" sz="2000" b="1" dirty="0">
                <a:solidFill>
                  <a:schemeClr val="bg1"/>
                </a:solidFill>
              </a:rPr>
              <a:t>Research</a:t>
            </a:r>
          </a:p>
        </p:txBody>
      </p:sp>
    </p:spTree>
    <p:extLst>
      <p:ext uri="{BB962C8B-B14F-4D97-AF65-F5344CB8AC3E}">
        <p14:creationId xmlns:p14="http://schemas.microsoft.com/office/powerpoint/2010/main" val="295916358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4875" y="839788"/>
            <a:ext cx="8229600" cy="755650"/>
          </a:xfrm>
        </p:spPr>
        <p:txBody>
          <a:bodyPr>
            <a:normAutofit/>
          </a:bodyPr>
          <a:lstStyle/>
          <a:p>
            <a:pPr>
              <a:defRPr/>
            </a:pPr>
            <a:r>
              <a:rPr lang="en-US" dirty="0" smtClean="0"/>
              <a:t>Policy Advice</a:t>
            </a:r>
            <a:endParaRPr lang="en-US" dirty="0"/>
          </a:p>
        </p:txBody>
      </p:sp>
      <p:sp>
        <p:nvSpPr>
          <p:cNvPr id="68610" name="Content Placeholder 2"/>
          <p:cNvSpPr>
            <a:spLocks noGrp="1"/>
          </p:cNvSpPr>
          <p:nvPr>
            <p:ph idx="1"/>
          </p:nvPr>
        </p:nvSpPr>
        <p:spPr>
          <a:xfrm>
            <a:off x="904875" y="1620838"/>
            <a:ext cx="7677150" cy="5427662"/>
          </a:xfrm>
        </p:spPr>
        <p:txBody>
          <a:bodyPr/>
          <a:lstStyle/>
          <a:p>
            <a:r>
              <a:rPr lang="en-US" dirty="0" smtClean="0">
                <a:ea typeface="ＭＳ Ｐゴシック" pitchFamily="34" charset="-128"/>
                <a:cs typeface="ＭＳ Ｐゴシック" pitchFamily="34" charset="-128"/>
              </a:rPr>
              <a:t>Choose an [observation] instrument that sets clear expectations</a:t>
            </a:r>
          </a:p>
          <a:p>
            <a:r>
              <a:rPr lang="en-US" dirty="0" smtClean="0">
                <a:ea typeface="ＭＳ Ｐゴシック" pitchFamily="34" charset="-128"/>
                <a:cs typeface="ＭＳ Ｐゴシック" pitchFamily="34" charset="-128"/>
              </a:rPr>
              <a:t>Train evaluators and require observers to generate accurate observations (with periodic recertification)</a:t>
            </a:r>
          </a:p>
          <a:p>
            <a:r>
              <a:rPr lang="en-US" dirty="0" smtClean="0">
                <a:ea typeface="ＭＳ Ｐゴシック" pitchFamily="34" charset="-128"/>
                <a:cs typeface="ＭＳ Ｐゴシック" pitchFamily="34" charset="-128"/>
              </a:rPr>
              <a:t>Multiple observations are necessary for high stakes situations</a:t>
            </a:r>
          </a:p>
          <a:p>
            <a:r>
              <a:rPr lang="en-US" dirty="0" smtClean="0">
                <a:ea typeface="ＭＳ Ｐゴシック" pitchFamily="34" charset="-128"/>
                <a:cs typeface="ＭＳ Ｐゴシック" pitchFamily="34" charset="-128"/>
              </a:rPr>
              <a:t>Combine observations with [constituent] feedback</a:t>
            </a:r>
          </a:p>
          <a:p>
            <a:r>
              <a:rPr lang="en-US" dirty="0" smtClean="0">
                <a:ea typeface="ＭＳ Ｐゴシック" pitchFamily="34" charset="-128"/>
                <a:cs typeface="ＭＳ Ｐゴシック" pitchFamily="34" charset="-128"/>
              </a:rPr>
              <a:t>Verify that higher evaluation scores correspond to higher achievement (monitor the system)</a:t>
            </a:r>
          </a:p>
          <a:p>
            <a:endParaRPr lang="en-US" dirty="0" smtClean="0">
              <a:ea typeface="ＭＳ Ｐゴシック" pitchFamily="34" charset="-128"/>
              <a:cs typeface="ＭＳ Ｐゴシック" pitchFamily="34" charset="-128"/>
            </a:endParaRPr>
          </a:p>
          <a:p>
            <a:endParaRPr lang="en-US" dirty="0" smtClean="0">
              <a:ea typeface="ＭＳ Ｐゴシック" pitchFamily="34" charset="-128"/>
              <a:cs typeface="ＭＳ Ｐゴシック" pitchFamily="34" charset="-128"/>
            </a:endParaRPr>
          </a:p>
        </p:txBody>
      </p:sp>
      <p:sp>
        <p:nvSpPr>
          <p:cNvPr id="5" name="TextBox 4"/>
          <p:cNvSpPr txBox="1"/>
          <p:nvPr/>
        </p:nvSpPr>
        <p:spPr>
          <a:xfrm>
            <a:off x="4737254" y="88135"/>
            <a:ext cx="3305060" cy="400110"/>
          </a:xfrm>
          <a:prstGeom prst="rect">
            <a:avLst/>
          </a:prstGeom>
          <a:noFill/>
          <a:ln>
            <a:noFill/>
          </a:ln>
        </p:spPr>
        <p:style>
          <a:lnRef idx="1">
            <a:schemeClr val="accent4"/>
          </a:lnRef>
          <a:fillRef idx="3">
            <a:schemeClr val="accent4"/>
          </a:fillRef>
          <a:effectRef idx="2">
            <a:schemeClr val="accent4"/>
          </a:effectRef>
          <a:fontRef idx="minor">
            <a:schemeClr val="lt1"/>
          </a:fontRef>
        </p:style>
        <p:txBody>
          <a:bodyPr>
            <a:spAutoFit/>
          </a:bodyPr>
          <a:lstStyle/>
          <a:p>
            <a:pPr algn="ctr" fontAlgn="auto">
              <a:spcBef>
                <a:spcPts val="0"/>
              </a:spcBef>
              <a:spcAft>
                <a:spcPts val="0"/>
              </a:spcAft>
              <a:defRPr/>
            </a:pPr>
            <a:r>
              <a:rPr lang="en-US" sz="2000" b="1" dirty="0">
                <a:solidFill>
                  <a:schemeClr val="bg1"/>
                </a:solidFill>
              </a:rPr>
              <a:t>Research</a:t>
            </a:r>
          </a:p>
        </p:txBody>
      </p:sp>
    </p:spTree>
    <p:extLst>
      <p:ext uri="{BB962C8B-B14F-4D97-AF65-F5344CB8AC3E}">
        <p14:creationId xmlns:p14="http://schemas.microsoft.com/office/powerpoint/2010/main" val="389549715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69484" y="1222872"/>
            <a:ext cx="7370285" cy="1320304"/>
          </a:xfrm>
          <a:extLst/>
        </p:spPr>
        <p:txBody>
          <a:bodyPr rtlCol="0">
            <a:normAutofit/>
          </a:bodyPr>
          <a:lstStyle/>
          <a:p>
            <a:pPr marL="68580" indent="0" fontAlgn="auto">
              <a:spcAft>
                <a:spcPts val="0"/>
              </a:spcAft>
              <a:buClr>
                <a:schemeClr val="tx1">
                  <a:lumMod val="75000"/>
                  <a:lumOff val="25000"/>
                </a:schemeClr>
              </a:buClr>
              <a:buFont typeface="Wingdings 2" pitchFamily="18" charset="2"/>
              <a:buNone/>
              <a:defRPr/>
            </a:pPr>
            <a:r>
              <a:rPr lang="en-US" dirty="0" smtClean="0">
                <a:solidFill>
                  <a:schemeClr val="accent1"/>
                </a:solidFill>
              </a:rPr>
              <a:t>Joanne Picone-Zocchia</a:t>
            </a:r>
          </a:p>
          <a:p>
            <a:pPr marL="640080" lvl="1" indent="-274320" fontAlgn="auto">
              <a:spcAft>
                <a:spcPts val="0"/>
              </a:spcAft>
              <a:buClr>
                <a:schemeClr val="tx1">
                  <a:lumMod val="75000"/>
                  <a:lumOff val="25000"/>
                </a:schemeClr>
              </a:buClr>
              <a:defRPr/>
            </a:pPr>
            <a:r>
              <a:rPr lang="en-US" dirty="0" smtClean="0">
                <a:solidFill>
                  <a:schemeClr val="accent1"/>
                </a:solidFill>
              </a:rPr>
              <a:t>Rubric based on the ISLLC Standards</a:t>
            </a:r>
          </a:p>
          <a:p>
            <a:pPr marL="640080" lvl="1" indent="-274320" fontAlgn="auto">
              <a:spcAft>
                <a:spcPts val="0"/>
              </a:spcAft>
              <a:buClr>
                <a:schemeClr val="tx1">
                  <a:lumMod val="75000"/>
                  <a:lumOff val="25000"/>
                </a:schemeClr>
              </a:buClr>
              <a:defRPr/>
            </a:pPr>
            <a:r>
              <a:rPr lang="en-US" dirty="0" smtClean="0">
                <a:solidFill>
                  <a:schemeClr val="accent1"/>
                </a:solidFill>
              </a:rPr>
              <a:t>Goal-Setting Rubric</a:t>
            </a:r>
          </a:p>
          <a:p>
            <a:pPr marL="68580" indent="0" fontAlgn="auto">
              <a:spcAft>
                <a:spcPts val="0"/>
              </a:spcAft>
              <a:buClr>
                <a:schemeClr val="tx1">
                  <a:lumMod val="75000"/>
                  <a:lumOff val="25000"/>
                </a:schemeClr>
              </a:buClr>
              <a:buFont typeface="Wingdings 2" pitchFamily="18" charset="2"/>
              <a:buNone/>
              <a:defRPr/>
            </a:pPr>
            <a:endParaRPr lang="en-US" dirty="0" smtClean="0">
              <a:solidFill>
                <a:schemeClr val="accent1"/>
              </a:solidFill>
            </a:endParaRPr>
          </a:p>
        </p:txBody>
      </p:sp>
      <p:sp>
        <p:nvSpPr>
          <p:cNvPr id="6" name="TextBox 5"/>
          <p:cNvSpPr txBox="1"/>
          <p:nvPr/>
        </p:nvSpPr>
        <p:spPr>
          <a:xfrm>
            <a:off x="4737254" y="88135"/>
            <a:ext cx="3305060" cy="400110"/>
          </a:xfrm>
          <a:prstGeom prst="rect">
            <a:avLst/>
          </a:prstGeom>
          <a:noFill/>
          <a:ln>
            <a:noFill/>
          </a:ln>
        </p:spPr>
        <p:style>
          <a:lnRef idx="1">
            <a:schemeClr val="accent4"/>
          </a:lnRef>
          <a:fillRef idx="3">
            <a:schemeClr val="accent4"/>
          </a:fillRef>
          <a:effectRef idx="2">
            <a:schemeClr val="accent4"/>
          </a:effectRef>
          <a:fontRef idx="minor">
            <a:schemeClr val="lt1"/>
          </a:fontRef>
        </p:style>
        <p:txBody>
          <a:bodyPr>
            <a:spAutoFit/>
          </a:bodyPr>
          <a:lstStyle/>
          <a:p>
            <a:pPr algn="ctr" fontAlgn="auto">
              <a:spcBef>
                <a:spcPts val="0"/>
              </a:spcBef>
              <a:spcAft>
                <a:spcPts val="0"/>
              </a:spcAft>
              <a:defRPr/>
            </a:pPr>
            <a:r>
              <a:rPr lang="en-US" sz="2000" b="1" dirty="0">
                <a:solidFill>
                  <a:schemeClr val="bg1"/>
                </a:solidFill>
              </a:rPr>
              <a:t>Day </a:t>
            </a:r>
            <a:r>
              <a:rPr lang="en-US" sz="2000" b="1" dirty="0" smtClean="0">
                <a:solidFill>
                  <a:schemeClr val="bg1"/>
                </a:solidFill>
              </a:rPr>
              <a:t>Three Agenda</a:t>
            </a:r>
            <a:endParaRPr lang="en-US" sz="2000" b="1" dirty="0">
              <a:solidFill>
                <a:schemeClr val="bg1"/>
              </a:solidFill>
            </a:endParaRPr>
          </a:p>
        </p:txBody>
      </p:sp>
      <p:pic>
        <p:nvPicPr>
          <p:cNvPr id="44038"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194425" y="5764213"/>
            <a:ext cx="2484438" cy="661987"/>
          </a:xfrm>
          <a:prstGeom prst="rect">
            <a:avLst/>
          </a:prstGeom>
          <a:noFill/>
          <a:ln w="9525">
            <a:noFill/>
            <a:miter lim="800000"/>
            <a:headEnd/>
            <a:tailEnd/>
          </a:ln>
        </p:spPr>
      </p:pic>
      <p:sp>
        <p:nvSpPr>
          <p:cNvPr id="4" name="TextBox 3"/>
          <p:cNvSpPr txBox="1"/>
          <p:nvPr/>
        </p:nvSpPr>
        <p:spPr>
          <a:xfrm>
            <a:off x="2077577" y="3538226"/>
            <a:ext cx="1828800" cy="1846659"/>
          </a:xfrm>
          <a:prstGeom prst="rect">
            <a:avLst/>
          </a:prstGeom>
          <a:solidFill>
            <a:schemeClr val="accent1"/>
          </a:solidFill>
          <a:ln>
            <a:solidFill>
              <a:schemeClr val="tx2">
                <a:lumMod val="40000"/>
                <a:lumOff val="60000"/>
              </a:schemeClr>
            </a:solidFill>
          </a:ln>
        </p:spPr>
        <p:txBody>
          <a:bodyPr wrap="square" rtlCol="0">
            <a:spAutoFit/>
          </a:bodyPr>
          <a:lstStyle/>
          <a:p>
            <a:pPr marL="0" lvl="1" algn="ctr"/>
            <a:r>
              <a:rPr lang="en-US" sz="2400" b="1" dirty="0">
                <a:solidFill>
                  <a:schemeClr val="bg1"/>
                </a:solidFill>
                <a:effectLst>
                  <a:outerShdw blurRad="38100" dist="38100" dir="2700000" algn="tl">
                    <a:srgbClr val="000000">
                      <a:alpha val="43137"/>
                    </a:srgbClr>
                  </a:outerShdw>
                </a:effectLst>
              </a:rPr>
              <a:t>Rubric based on the ISLLC Standards</a:t>
            </a:r>
          </a:p>
          <a:p>
            <a:pPr algn="ctr"/>
            <a:endParaRPr lang="en-US" dirty="0">
              <a:solidFill>
                <a:schemeClr val="bg1"/>
              </a:solidFill>
            </a:endParaRPr>
          </a:p>
        </p:txBody>
      </p:sp>
      <p:sp>
        <p:nvSpPr>
          <p:cNvPr id="8" name="TextBox 7"/>
          <p:cNvSpPr txBox="1"/>
          <p:nvPr/>
        </p:nvSpPr>
        <p:spPr>
          <a:xfrm>
            <a:off x="5065103" y="3538225"/>
            <a:ext cx="1828800" cy="1846659"/>
          </a:xfrm>
          <a:prstGeom prst="rect">
            <a:avLst/>
          </a:prstGeom>
          <a:solidFill>
            <a:schemeClr val="accent1"/>
          </a:solidFill>
        </p:spPr>
        <p:txBody>
          <a:bodyPr wrap="square" rtlCol="0">
            <a:spAutoFit/>
          </a:bodyPr>
          <a:lstStyle/>
          <a:p>
            <a:pPr marL="0" lvl="1" algn="ctr"/>
            <a:endParaRPr lang="en-US" sz="2400" b="1" dirty="0">
              <a:solidFill>
                <a:schemeClr val="bg1"/>
              </a:solidFill>
              <a:effectLst>
                <a:outerShdw blurRad="38100" dist="38100" dir="2700000" algn="tl">
                  <a:srgbClr val="000000">
                    <a:alpha val="43137"/>
                  </a:srgbClr>
                </a:outerShdw>
              </a:effectLst>
            </a:endParaRPr>
          </a:p>
          <a:p>
            <a:pPr marL="0" lvl="1" algn="ctr"/>
            <a:r>
              <a:rPr lang="en-US" sz="2400" b="1" dirty="0" smtClean="0">
                <a:solidFill>
                  <a:schemeClr val="bg1"/>
                </a:solidFill>
                <a:effectLst>
                  <a:outerShdw blurRad="38100" dist="38100" dir="2700000" algn="tl">
                    <a:srgbClr val="000000">
                      <a:alpha val="43137"/>
                    </a:srgbClr>
                  </a:outerShdw>
                </a:effectLst>
              </a:rPr>
              <a:t>Goal</a:t>
            </a:r>
            <a:br>
              <a:rPr lang="en-US" sz="2400" b="1" dirty="0" smtClean="0">
                <a:solidFill>
                  <a:schemeClr val="bg1"/>
                </a:solidFill>
                <a:effectLst>
                  <a:outerShdw blurRad="38100" dist="38100" dir="2700000" algn="tl">
                    <a:srgbClr val="000000">
                      <a:alpha val="43137"/>
                    </a:srgbClr>
                  </a:outerShdw>
                </a:effectLst>
              </a:rPr>
            </a:br>
            <a:r>
              <a:rPr lang="en-US" sz="2400" b="1" dirty="0" smtClean="0">
                <a:solidFill>
                  <a:schemeClr val="bg1"/>
                </a:solidFill>
                <a:effectLst>
                  <a:outerShdw blurRad="38100" dist="38100" dir="2700000" algn="tl">
                    <a:srgbClr val="000000">
                      <a:alpha val="43137"/>
                    </a:srgbClr>
                  </a:outerShdw>
                </a:effectLst>
              </a:rPr>
              <a:t>Setting</a:t>
            </a:r>
            <a:br>
              <a:rPr lang="en-US" sz="2400" b="1" dirty="0" smtClean="0">
                <a:solidFill>
                  <a:schemeClr val="bg1"/>
                </a:solidFill>
                <a:effectLst>
                  <a:outerShdw blurRad="38100" dist="38100" dir="2700000" algn="tl">
                    <a:srgbClr val="000000">
                      <a:alpha val="43137"/>
                    </a:srgbClr>
                  </a:outerShdw>
                </a:effectLst>
              </a:rPr>
            </a:br>
            <a:r>
              <a:rPr lang="en-US" sz="2400" b="1" dirty="0" smtClean="0">
                <a:solidFill>
                  <a:schemeClr val="bg1"/>
                </a:solidFill>
                <a:effectLst>
                  <a:outerShdw blurRad="38100" dist="38100" dir="2700000" algn="tl">
                    <a:srgbClr val="000000">
                      <a:alpha val="43137"/>
                    </a:srgbClr>
                  </a:outerShdw>
                </a:effectLst>
              </a:rPr>
              <a:t>Rubric</a:t>
            </a:r>
            <a:br>
              <a:rPr lang="en-US" sz="2400" b="1" dirty="0" smtClean="0">
                <a:solidFill>
                  <a:schemeClr val="bg1"/>
                </a:solidFill>
                <a:effectLst>
                  <a:outerShdw blurRad="38100" dist="38100" dir="2700000" algn="tl">
                    <a:srgbClr val="000000">
                      <a:alpha val="43137"/>
                    </a:srgbClr>
                  </a:outerShdw>
                </a:effectLst>
              </a:rPr>
            </a:br>
            <a:endParaRPr lang="en-US" dirty="0">
              <a:solidFill>
                <a:schemeClr val="bg1"/>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3620400713"/>
              </p:ext>
            </p:extLst>
          </p:nvPr>
        </p:nvGraphicFramePr>
        <p:xfrm>
          <a:off x="2074832" y="3538225"/>
          <a:ext cx="1828800" cy="1846659"/>
        </p:xfrm>
        <a:graphic>
          <a:graphicData uri="http://schemas.openxmlformats.org/drawingml/2006/table">
            <a:tbl>
              <a:tblPr firstRow="1" bandRow="1">
                <a:tableStyleId>{5C22544A-7EE6-4342-B048-85BDC9FD1C3A}</a:tableStyleId>
              </a:tblPr>
              <a:tblGrid>
                <a:gridCol w="914400"/>
                <a:gridCol w="914400"/>
              </a:tblGrid>
              <a:tr h="711842">
                <a:tc>
                  <a:txBody>
                    <a:bodyPr/>
                    <a:lstStyle/>
                    <a:p>
                      <a:endParaRPr lang="en-US" dirty="0"/>
                    </a:p>
                  </a:txBody>
                  <a:tcPr>
                    <a:lnL w="12700" cap="flat" cmpd="sng" algn="ctr">
                      <a:solidFill>
                        <a:srgbClr val="FFFF00"/>
                      </a:solidFill>
                      <a:prstDash val="sysDot"/>
                      <a:round/>
                      <a:headEnd type="none" w="med" len="med"/>
                      <a:tailEnd type="none" w="med" len="med"/>
                    </a:lnL>
                    <a:lnR w="12700" cap="flat" cmpd="sng" algn="ctr">
                      <a:solidFill>
                        <a:srgbClr val="FFFF00"/>
                      </a:solidFill>
                      <a:prstDash val="sysDot"/>
                      <a:round/>
                      <a:headEnd type="none" w="med" len="med"/>
                      <a:tailEnd type="none" w="med" len="med"/>
                    </a:lnR>
                    <a:lnT w="12700" cap="flat" cmpd="sng" algn="ctr">
                      <a:solidFill>
                        <a:srgbClr val="FFFF00"/>
                      </a:solidFill>
                      <a:prstDash val="sysDot"/>
                      <a:round/>
                      <a:headEnd type="none" w="med" len="med"/>
                      <a:tailEnd type="none" w="med" len="med"/>
                    </a:lnT>
                    <a:lnB w="12700" cap="flat" cmpd="sng" algn="ctr">
                      <a:solidFill>
                        <a:srgbClr val="FFFF00"/>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12700" cap="flat" cmpd="sng" algn="ctr">
                      <a:solidFill>
                        <a:srgbClr val="FFFF00"/>
                      </a:solidFill>
                      <a:prstDash val="sysDot"/>
                      <a:round/>
                      <a:headEnd type="none" w="med" len="med"/>
                      <a:tailEnd type="none" w="med" len="med"/>
                    </a:lnL>
                    <a:lnR w="12700" cap="flat" cmpd="sng" algn="ctr">
                      <a:solidFill>
                        <a:srgbClr val="FFFF00"/>
                      </a:solidFill>
                      <a:prstDash val="sysDot"/>
                      <a:round/>
                      <a:headEnd type="none" w="med" len="med"/>
                      <a:tailEnd type="none" w="med" len="med"/>
                    </a:lnR>
                    <a:lnT w="12700" cap="flat" cmpd="sng" algn="ctr">
                      <a:solidFill>
                        <a:srgbClr val="FFFF00"/>
                      </a:solidFill>
                      <a:prstDash val="sysDot"/>
                      <a:round/>
                      <a:headEnd type="none" w="med" len="med"/>
                      <a:tailEnd type="none" w="med" len="med"/>
                    </a:lnT>
                    <a:lnB w="12700" cap="flat" cmpd="sng" algn="ctr">
                      <a:solidFill>
                        <a:srgbClr val="FFFF00"/>
                      </a:solidFill>
                      <a:prstDash val="sysDot"/>
                      <a:round/>
                      <a:headEnd type="none" w="med" len="med"/>
                      <a:tailEnd type="none" w="med" len="med"/>
                    </a:lnB>
                    <a:lnTlToBr w="12700" cmpd="sng">
                      <a:noFill/>
                      <a:prstDash val="solid"/>
                    </a:lnTlToBr>
                    <a:lnBlToTr w="12700" cmpd="sng">
                      <a:noFill/>
                      <a:prstDash val="solid"/>
                    </a:lnBlToTr>
                    <a:noFill/>
                  </a:tcPr>
                </a:tc>
              </a:tr>
              <a:tr h="711842">
                <a:tc>
                  <a:txBody>
                    <a:bodyPr/>
                    <a:lstStyle/>
                    <a:p>
                      <a:endParaRPr lang="en-US" dirty="0"/>
                    </a:p>
                  </a:txBody>
                  <a:tcPr>
                    <a:lnL w="12700" cap="flat" cmpd="sng" algn="ctr">
                      <a:solidFill>
                        <a:srgbClr val="FFFF00"/>
                      </a:solidFill>
                      <a:prstDash val="sysDot"/>
                      <a:round/>
                      <a:headEnd type="none" w="med" len="med"/>
                      <a:tailEnd type="none" w="med" len="med"/>
                    </a:lnL>
                    <a:lnR w="12700" cap="flat" cmpd="sng" algn="ctr">
                      <a:solidFill>
                        <a:srgbClr val="FFFF00"/>
                      </a:solidFill>
                      <a:prstDash val="sysDot"/>
                      <a:round/>
                      <a:headEnd type="none" w="med" len="med"/>
                      <a:tailEnd type="none" w="med" len="med"/>
                    </a:lnR>
                    <a:lnT w="12700" cap="flat" cmpd="sng" algn="ctr">
                      <a:solidFill>
                        <a:srgbClr val="FFFF00"/>
                      </a:solidFill>
                      <a:prstDash val="sysDot"/>
                      <a:round/>
                      <a:headEnd type="none" w="med" len="med"/>
                      <a:tailEnd type="none" w="med" len="med"/>
                    </a:lnT>
                    <a:lnB w="12700" cap="flat" cmpd="sng" algn="ctr">
                      <a:solidFill>
                        <a:srgbClr val="FFFF00"/>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12700" cap="flat" cmpd="sng" algn="ctr">
                      <a:solidFill>
                        <a:srgbClr val="FFFF00"/>
                      </a:solidFill>
                      <a:prstDash val="sysDot"/>
                      <a:round/>
                      <a:headEnd type="none" w="med" len="med"/>
                      <a:tailEnd type="none" w="med" len="med"/>
                    </a:lnL>
                    <a:lnR w="12700" cap="flat" cmpd="sng" algn="ctr">
                      <a:solidFill>
                        <a:srgbClr val="FFFF00"/>
                      </a:solidFill>
                      <a:prstDash val="sysDot"/>
                      <a:round/>
                      <a:headEnd type="none" w="med" len="med"/>
                      <a:tailEnd type="none" w="med" len="med"/>
                    </a:lnR>
                    <a:lnT w="12700" cap="flat" cmpd="sng" algn="ctr">
                      <a:solidFill>
                        <a:srgbClr val="FFFF00"/>
                      </a:solidFill>
                      <a:prstDash val="sysDot"/>
                      <a:round/>
                      <a:headEnd type="none" w="med" len="med"/>
                      <a:tailEnd type="none" w="med" len="med"/>
                    </a:lnT>
                    <a:lnB w="12700" cap="flat" cmpd="sng" algn="ctr">
                      <a:solidFill>
                        <a:srgbClr val="FFFF00"/>
                      </a:solidFill>
                      <a:prstDash val="sysDot"/>
                      <a:round/>
                      <a:headEnd type="none" w="med" len="med"/>
                      <a:tailEnd type="none" w="med" len="med"/>
                    </a:lnB>
                    <a:lnTlToBr w="12700" cmpd="sng">
                      <a:noFill/>
                      <a:prstDash val="solid"/>
                    </a:lnTlToBr>
                    <a:lnBlToTr w="12700" cmpd="sng">
                      <a:noFill/>
                      <a:prstDash val="solid"/>
                    </a:lnBlToTr>
                    <a:noFill/>
                  </a:tcPr>
                </a:tc>
              </a:tr>
              <a:tr h="422975">
                <a:tc>
                  <a:txBody>
                    <a:bodyPr/>
                    <a:lstStyle/>
                    <a:p>
                      <a:endParaRPr lang="en-US" dirty="0"/>
                    </a:p>
                  </a:txBody>
                  <a:tcPr>
                    <a:lnL w="12700" cap="flat" cmpd="sng" algn="ctr">
                      <a:solidFill>
                        <a:srgbClr val="FFFF00"/>
                      </a:solidFill>
                      <a:prstDash val="sysDot"/>
                      <a:round/>
                      <a:headEnd type="none" w="med" len="med"/>
                      <a:tailEnd type="none" w="med" len="med"/>
                    </a:lnL>
                    <a:lnR w="12700" cap="flat" cmpd="sng" algn="ctr">
                      <a:solidFill>
                        <a:srgbClr val="FFFF00"/>
                      </a:solidFill>
                      <a:prstDash val="sysDot"/>
                      <a:round/>
                      <a:headEnd type="none" w="med" len="med"/>
                      <a:tailEnd type="none" w="med" len="med"/>
                    </a:lnR>
                    <a:lnT w="12700" cap="flat" cmpd="sng" algn="ctr">
                      <a:solidFill>
                        <a:srgbClr val="FFFF00"/>
                      </a:solidFill>
                      <a:prstDash val="sysDot"/>
                      <a:round/>
                      <a:headEnd type="none" w="med" len="med"/>
                      <a:tailEnd type="none" w="med" len="med"/>
                    </a:lnT>
                    <a:lnB w="12700" cap="flat" cmpd="sng" algn="ctr">
                      <a:solidFill>
                        <a:srgbClr val="FFFF00"/>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12700" cap="flat" cmpd="sng" algn="ctr">
                      <a:solidFill>
                        <a:srgbClr val="FFFF00"/>
                      </a:solidFill>
                      <a:prstDash val="sysDot"/>
                      <a:round/>
                      <a:headEnd type="none" w="med" len="med"/>
                      <a:tailEnd type="none" w="med" len="med"/>
                    </a:lnL>
                    <a:lnR w="12700" cap="flat" cmpd="sng" algn="ctr">
                      <a:solidFill>
                        <a:srgbClr val="FFFF00"/>
                      </a:solidFill>
                      <a:prstDash val="sysDot"/>
                      <a:round/>
                      <a:headEnd type="none" w="med" len="med"/>
                      <a:tailEnd type="none" w="med" len="med"/>
                    </a:lnR>
                    <a:lnT w="12700" cap="flat" cmpd="sng" algn="ctr">
                      <a:solidFill>
                        <a:srgbClr val="FFFF00"/>
                      </a:solidFill>
                      <a:prstDash val="sysDot"/>
                      <a:round/>
                      <a:headEnd type="none" w="med" len="med"/>
                      <a:tailEnd type="none" w="med" len="med"/>
                    </a:lnT>
                    <a:lnB w="12700" cap="flat" cmpd="sng" algn="ctr">
                      <a:solidFill>
                        <a:srgbClr val="FFFF00"/>
                      </a:solidFill>
                      <a:prstDash val="sysDot"/>
                      <a:round/>
                      <a:headEnd type="none" w="med" len="med"/>
                      <a:tailEnd type="none" w="med" len="med"/>
                    </a:lnB>
                    <a:lnTlToBr w="12700" cmpd="sng">
                      <a:noFill/>
                      <a:prstDash val="solid"/>
                    </a:lnTlToBr>
                    <a:lnBlToTr w="12700" cmpd="sng">
                      <a:noFill/>
                      <a:prstDash val="solid"/>
                    </a:lnBlToTr>
                    <a:noFill/>
                  </a:tcPr>
                </a:tc>
              </a:tr>
            </a:tbl>
          </a:graphicData>
        </a:graphic>
      </p:graphicFrame>
    </p:spTree>
    <p:extLst>
      <p:ext uri="{BB962C8B-B14F-4D97-AF65-F5344CB8AC3E}">
        <p14:creationId xmlns:p14="http://schemas.microsoft.com/office/powerpoint/2010/main" val="407345925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4875" y="839788"/>
            <a:ext cx="8229600" cy="755650"/>
          </a:xfrm>
        </p:spPr>
        <p:txBody>
          <a:bodyPr>
            <a:normAutofit/>
          </a:bodyPr>
          <a:lstStyle/>
          <a:p>
            <a:pPr>
              <a:defRPr/>
            </a:pPr>
            <a:r>
              <a:rPr lang="en-US" dirty="0" smtClean="0"/>
              <a:t>How would you answer? </a:t>
            </a:r>
            <a:endParaRPr lang="en-US" dirty="0"/>
          </a:p>
        </p:txBody>
      </p:sp>
      <p:sp>
        <p:nvSpPr>
          <p:cNvPr id="68610" name="Content Placeholder 2"/>
          <p:cNvSpPr>
            <a:spLocks noGrp="1"/>
          </p:cNvSpPr>
          <p:nvPr>
            <p:ph idx="1"/>
          </p:nvPr>
        </p:nvSpPr>
        <p:spPr>
          <a:xfrm>
            <a:off x="904875" y="1620838"/>
            <a:ext cx="7677150" cy="5427662"/>
          </a:xfrm>
        </p:spPr>
        <p:txBody>
          <a:bodyPr/>
          <a:lstStyle/>
          <a:p>
            <a:r>
              <a:rPr lang="en-US" dirty="0" smtClean="0">
                <a:ea typeface="ＭＳ Ｐゴシック" pitchFamily="34" charset="-128"/>
                <a:cs typeface="ＭＳ Ｐゴシック" pitchFamily="34" charset="-128"/>
              </a:rPr>
              <a:t>New York’s evaluation system is based mostly on State test scores and that’s not good.</a:t>
            </a:r>
          </a:p>
          <a:p>
            <a:r>
              <a:rPr lang="en-US" dirty="0" smtClean="0">
                <a:ea typeface="ＭＳ Ｐゴシック" pitchFamily="34" charset="-128"/>
                <a:cs typeface="ＭＳ Ｐゴシック" pitchFamily="34" charset="-128"/>
              </a:rPr>
              <a:t>A principal knows a good teacher when s/he sees one;  we don’t need to include value-added results too.</a:t>
            </a:r>
          </a:p>
          <a:p>
            <a:r>
              <a:rPr lang="en-US" dirty="0" smtClean="0">
                <a:ea typeface="ＭＳ Ｐゴシック" pitchFamily="34" charset="-128"/>
                <a:cs typeface="ＭＳ Ｐゴシック" pitchFamily="34" charset="-128"/>
              </a:rPr>
              <a:t>I’ve been doing teacher observations for years.  I don’t need to go to your training.</a:t>
            </a:r>
          </a:p>
          <a:p>
            <a:r>
              <a:rPr lang="en-US" dirty="0" smtClean="0">
                <a:ea typeface="ＭＳ Ｐゴシック" pitchFamily="34" charset="-128"/>
                <a:cs typeface="ＭＳ Ｐゴシック" pitchFamily="34" charset="-128"/>
              </a:rPr>
              <a:t>Teacher Value-added information is unreliable and shouldn’t be a part of teacher evaluation.</a:t>
            </a:r>
          </a:p>
          <a:p>
            <a:r>
              <a:rPr lang="en-US" dirty="0" smtClean="0">
                <a:ea typeface="ＭＳ Ｐゴシック" pitchFamily="34" charset="-128"/>
                <a:cs typeface="ＭＳ Ｐゴシック" pitchFamily="34" charset="-128"/>
              </a:rPr>
              <a:t>By putting test scores into teacher evaluation,  everyone will do even more to “teach to the test” and if that doesn’t work, they’ll cheat.</a:t>
            </a:r>
          </a:p>
          <a:p>
            <a:endParaRPr lang="en-US" dirty="0" smtClean="0">
              <a:ea typeface="ＭＳ Ｐゴシック" pitchFamily="34" charset="-128"/>
              <a:cs typeface="ＭＳ Ｐゴシック" pitchFamily="34" charset="-128"/>
            </a:endParaRPr>
          </a:p>
          <a:p>
            <a:endParaRPr lang="en-US" dirty="0" smtClean="0">
              <a:ea typeface="ＭＳ Ｐゴシック" pitchFamily="34" charset="-128"/>
              <a:cs typeface="ＭＳ Ｐゴシック" pitchFamily="34" charset="-128"/>
            </a:endParaRPr>
          </a:p>
        </p:txBody>
      </p:sp>
      <p:sp>
        <p:nvSpPr>
          <p:cNvPr id="5" name="TextBox 4"/>
          <p:cNvSpPr txBox="1"/>
          <p:nvPr/>
        </p:nvSpPr>
        <p:spPr>
          <a:xfrm>
            <a:off x="4737254" y="88135"/>
            <a:ext cx="3305060" cy="400110"/>
          </a:xfrm>
          <a:prstGeom prst="rect">
            <a:avLst/>
          </a:prstGeom>
          <a:noFill/>
          <a:ln>
            <a:noFill/>
          </a:ln>
        </p:spPr>
        <p:style>
          <a:lnRef idx="1">
            <a:schemeClr val="accent4"/>
          </a:lnRef>
          <a:fillRef idx="3">
            <a:schemeClr val="accent4"/>
          </a:fillRef>
          <a:effectRef idx="2">
            <a:schemeClr val="accent4"/>
          </a:effectRef>
          <a:fontRef idx="minor">
            <a:schemeClr val="lt1"/>
          </a:fontRef>
        </p:style>
        <p:txBody>
          <a:bodyPr>
            <a:spAutoFit/>
          </a:bodyPr>
          <a:lstStyle/>
          <a:p>
            <a:pPr algn="ctr" fontAlgn="auto">
              <a:spcBef>
                <a:spcPts val="0"/>
              </a:spcBef>
              <a:spcAft>
                <a:spcPts val="0"/>
              </a:spcAft>
              <a:defRPr/>
            </a:pPr>
            <a:r>
              <a:rPr lang="en-US" sz="2000" b="1" dirty="0">
                <a:solidFill>
                  <a:schemeClr val="bg1"/>
                </a:solidFill>
              </a:rPr>
              <a:t>Research</a:t>
            </a:r>
          </a:p>
        </p:txBody>
      </p:sp>
    </p:spTree>
    <p:extLst>
      <p:ext uri="{BB962C8B-B14F-4D97-AF65-F5344CB8AC3E}">
        <p14:creationId xmlns:p14="http://schemas.microsoft.com/office/powerpoint/2010/main" val="67267849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Content Placeholder 2"/>
          <p:cNvSpPr>
            <a:spLocks noGrp="1"/>
          </p:cNvSpPr>
          <p:nvPr>
            <p:ph idx="1"/>
          </p:nvPr>
        </p:nvSpPr>
        <p:spPr>
          <a:xfrm>
            <a:off x="904875" y="1601788"/>
            <a:ext cx="7324725" cy="5154612"/>
          </a:xfrm>
        </p:spPr>
        <p:txBody>
          <a:bodyPr/>
          <a:lstStyle/>
          <a:p>
            <a:r>
              <a:rPr lang="en-US" dirty="0" smtClean="0">
                <a:ea typeface="ＭＳ Ｐゴシック" pitchFamily="34" charset="-128"/>
                <a:cs typeface="ＭＳ Ｐゴシック" pitchFamily="34" charset="-128"/>
              </a:rPr>
              <a:t>New York’s evaluation system is based mostly on State test scores and that’s not good.</a:t>
            </a:r>
          </a:p>
          <a:p>
            <a:pPr lvl="1"/>
            <a:r>
              <a:rPr lang="en-US" sz="1600" dirty="0" smtClean="0">
                <a:ea typeface="ＭＳ Ｐゴシック" pitchFamily="34" charset="-128"/>
                <a:cs typeface="Arial" pitchFamily="34" charset="0"/>
              </a:rPr>
              <a:t>NY uses multiple measures as research advises.  60% involves measures of educator practice.  20-25% involves GROWTH on state assessments or comparable measures.  And the remaining points will be a locally-selected measure of student growth or achievement.</a:t>
            </a:r>
          </a:p>
          <a:p>
            <a:r>
              <a:rPr lang="en-US" dirty="0" smtClean="0">
                <a:ea typeface="ＭＳ Ｐゴシック" pitchFamily="34" charset="-128"/>
                <a:cs typeface="ＭＳ Ｐゴシック" pitchFamily="34" charset="-128"/>
              </a:rPr>
              <a:t>A principal knows a good teacher when s/he sees one;  we don’t need to include value-added results too.</a:t>
            </a:r>
          </a:p>
          <a:p>
            <a:pPr lvl="1"/>
            <a:r>
              <a:rPr lang="en-US" sz="1600" dirty="0" smtClean="0">
                <a:ea typeface="ＭＳ Ｐゴシック" pitchFamily="34" charset="-128"/>
                <a:cs typeface="Arial" pitchFamily="34" charset="0"/>
              </a:rPr>
              <a:t>Recent METS study shows that combining observation results and teacher value-added is more predictive and reliable than either measure alone.</a:t>
            </a:r>
            <a:endParaRPr lang="en-US" dirty="0" smtClean="0">
              <a:ea typeface="ＭＳ Ｐゴシック" pitchFamily="34" charset="-128"/>
              <a:cs typeface="ＭＳ Ｐゴシック" pitchFamily="34" charset="-128"/>
            </a:endParaRPr>
          </a:p>
        </p:txBody>
      </p:sp>
      <p:sp>
        <p:nvSpPr>
          <p:cNvPr id="5" name="TextBox 4"/>
          <p:cNvSpPr txBox="1"/>
          <p:nvPr/>
        </p:nvSpPr>
        <p:spPr>
          <a:xfrm>
            <a:off x="4737254" y="88135"/>
            <a:ext cx="3305060" cy="400110"/>
          </a:xfrm>
          <a:prstGeom prst="rect">
            <a:avLst/>
          </a:prstGeom>
          <a:noFill/>
          <a:ln>
            <a:noFill/>
          </a:ln>
        </p:spPr>
        <p:style>
          <a:lnRef idx="1">
            <a:schemeClr val="accent4"/>
          </a:lnRef>
          <a:fillRef idx="3">
            <a:schemeClr val="accent4"/>
          </a:fillRef>
          <a:effectRef idx="2">
            <a:schemeClr val="accent4"/>
          </a:effectRef>
          <a:fontRef idx="minor">
            <a:schemeClr val="lt1"/>
          </a:fontRef>
        </p:style>
        <p:txBody>
          <a:bodyPr>
            <a:spAutoFit/>
          </a:bodyPr>
          <a:lstStyle/>
          <a:p>
            <a:pPr algn="ctr" fontAlgn="auto">
              <a:spcBef>
                <a:spcPts val="0"/>
              </a:spcBef>
              <a:spcAft>
                <a:spcPts val="0"/>
              </a:spcAft>
              <a:defRPr/>
            </a:pPr>
            <a:r>
              <a:rPr lang="en-US" sz="2000" b="1" dirty="0">
                <a:solidFill>
                  <a:schemeClr val="bg1"/>
                </a:solidFill>
              </a:rPr>
              <a:t>Research</a:t>
            </a:r>
          </a:p>
        </p:txBody>
      </p:sp>
      <p:sp>
        <p:nvSpPr>
          <p:cNvPr id="6" name="Title 1"/>
          <p:cNvSpPr txBox="1">
            <a:spLocks/>
          </p:cNvSpPr>
          <p:nvPr/>
        </p:nvSpPr>
        <p:spPr bwMode="auto">
          <a:xfrm>
            <a:off x="904875" y="839788"/>
            <a:ext cx="8229600" cy="755650"/>
          </a:xfrm>
          <a:prstGeom prst="rect">
            <a:avLst/>
          </a:prstGeom>
          <a:noFill/>
          <a:ln w="9525">
            <a:noFill/>
            <a:miter lim="800000"/>
            <a:headEnd/>
            <a:tailEnd/>
          </a:ln>
        </p:spPr>
        <p:txBody>
          <a:bodyPr vert="horz" wrap="square" lIns="91440" tIns="45720" rIns="91440" bIns="45720" numCol="1" anchor="b" anchorCtr="0" compatLnSpc="1">
            <a:prstTxWarp prst="textNoShape">
              <a:avLst/>
            </a:prstTxWarp>
            <a:normAutofit/>
          </a:bodyPr>
          <a:lstStyle>
            <a:lvl1pPr algn="l" rtl="0" fontAlgn="base">
              <a:spcBef>
                <a:spcPct val="0"/>
              </a:spcBef>
              <a:spcAft>
                <a:spcPct val="0"/>
              </a:spcAft>
              <a:defRPr sz="4000" kern="1200">
                <a:solidFill>
                  <a:schemeClr val="accent1"/>
                </a:solidFill>
                <a:latin typeface="+mj-lt"/>
                <a:ea typeface="+mj-ea"/>
                <a:cs typeface="+mj-cs"/>
              </a:defRPr>
            </a:lvl1pPr>
            <a:lvl2pPr algn="l" rtl="0" fontAlgn="base">
              <a:spcBef>
                <a:spcPct val="0"/>
              </a:spcBef>
              <a:spcAft>
                <a:spcPct val="0"/>
              </a:spcAft>
              <a:defRPr sz="4000">
                <a:solidFill>
                  <a:schemeClr val="accent1"/>
                </a:solidFill>
                <a:latin typeface="Arial" charset="0"/>
              </a:defRPr>
            </a:lvl2pPr>
            <a:lvl3pPr algn="l" rtl="0" fontAlgn="base">
              <a:spcBef>
                <a:spcPct val="0"/>
              </a:spcBef>
              <a:spcAft>
                <a:spcPct val="0"/>
              </a:spcAft>
              <a:defRPr sz="4000">
                <a:solidFill>
                  <a:schemeClr val="accent1"/>
                </a:solidFill>
                <a:latin typeface="Arial" charset="0"/>
              </a:defRPr>
            </a:lvl3pPr>
            <a:lvl4pPr algn="l" rtl="0" fontAlgn="base">
              <a:spcBef>
                <a:spcPct val="0"/>
              </a:spcBef>
              <a:spcAft>
                <a:spcPct val="0"/>
              </a:spcAft>
              <a:defRPr sz="4000">
                <a:solidFill>
                  <a:schemeClr val="accent1"/>
                </a:solidFill>
                <a:latin typeface="Arial" charset="0"/>
              </a:defRPr>
            </a:lvl4pPr>
            <a:lvl5pPr algn="l" rtl="0" fontAlgn="base">
              <a:spcBef>
                <a:spcPct val="0"/>
              </a:spcBef>
              <a:spcAft>
                <a:spcPct val="0"/>
              </a:spcAft>
              <a:defRPr sz="4000">
                <a:solidFill>
                  <a:schemeClr val="accent1"/>
                </a:solidFill>
                <a:latin typeface="Arial"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defRPr/>
            </a:pPr>
            <a:r>
              <a:rPr lang="en-US" dirty="0" smtClean="0"/>
              <a:t>How would you answer? </a:t>
            </a:r>
            <a:endParaRPr lang="en-US" dirty="0"/>
          </a:p>
        </p:txBody>
      </p:sp>
    </p:spTree>
    <p:extLst>
      <p:ext uri="{BB962C8B-B14F-4D97-AF65-F5344CB8AC3E}">
        <p14:creationId xmlns:p14="http://schemas.microsoft.com/office/powerpoint/2010/main" val="316942388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Content Placeholder 2"/>
          <p:cNvSpPr>
            <a:spLocks noGrp="1"/>
          </p:cNvSpPr>
          <p:nvPr>
            <p:ph idx="1"/>
          </p:nvPr>
        </p:nvSpPr>
        <p:spPr>
          <a:xfrm>
            <a:off x="904875" y="1601788"/>
            <a:ext cx="7324725" cy="5154612"/>
          </a:xfrm>
        </p:spPr>
        <p:txBody>
          <a:bodyPr/>
          <a:lstStyle/>
          <a:p>
            <a:r>
              <a:rPr lang="en-US" dirty="0" smtClean="0">
                <a:ea typeface="ＭＳ Ｐゴシック" pitchFamily="34" charset="-128"/>
                <a:cs typeface="ＭＳ Ｐゴシック" pitchFamily="34" charset="-128"/>
              </a:rPr>
              <a:t>I’ve been doing teacher observations for years. </a:t>
            </a:r>
            <a:br>
              <a:rPr lang="en-US" dirty="0" smtClean="0">
                <a:ea typeface="ＭＳ Ｐゴシック" pitchFamily="34" charset="-128"/>
                <a:cs typeface="ＭＳ Ｐゴシック" pitchFamily="34" charset="-128"/>
              </a:rPr>
            </a:br>
            <a:r>
              <a:rPr lang="en-US" dirty="0" smtClean="0">
                <a:ea typeface="ＭＳ Ｐゴシック" pitchFamily="34" charset="-128"/>
                <a:cs typeface="ＭＳ Ｐゴシック" pitchFamily="34" charset="-128"/>
              </a:rPr>
              <a:t>I don’t need to go to your training.</a:t>
            </a:r>
          </a:p>
          <a:p>
            <a:pPr lvl="1"/>
            <a:r>
              <a:rPr lang="en-US" sz="1600" dirty="0" smtClean="0">
                <a:ea typeface="ＭＳ Ｐゴシック" pitchFamily="34" charset="-128"/>
                <a:cs typeface="Arial" pitchFamily="34" charset="0"/>
              </a:rPr>
              <a:t>The MET study shows that regularly recalibrating observers against benchmarks of accurate observation ratings is critical to ensuring a valid and reliable evaluation system.  Even the best observers can “drift” over time.  And the best can help others stay in sync.  In addition, NYS training will help everyone identify evidence that the new Common core standards are being implemented well in classrooms.</a:t>
            </a:r>
          </a:p>
          <a:p>
            <a:pPr lvl="1">
              <a:buFont typeface="Arial" pitchFamily="34" charset="0"/>
              <a:buNone/>
            </a:pPr>
            <a:r>
              <a:rPr lang="en-US" sz="1600" dirty="0" smtClean="0">
                <a:ea typeface="ＭＳ Ｐゴシック" pitchFamily="34" charset="-128"/>
                <a:cs typeface="Arial" pitchFamily="34" charset="0"/>
              </a:rPr>
              <a:t>	</a:t>
            </a:r>
          </a:p>
          <a:p>
            <a:pPr>
              <a:buFont typeface="Arial" pitchFamily="34" charset="0"/>
              <a:buNone/>
            </a:pPr>
            <a:endParaRPr lang="en-US" dirty="0" smtClean="0">
              <a:ea typeface="ＭＳ Ｐゴシック" pitchFamily="34" charset="-128"/>
              <a:cs typeface="ＭＳ Ｐゴシック" pitchFamily="34" charset="-128"/>
            </a:endParaRPr>
          </a:p>
        </p:txBody>
      </p:sp>
      <p:sp>
        <p:nvSpPr>
          <p:cNvPr id="5" name="TextBox 4"/>
          <p:cNvSpPr txBox="1"/>
          <p:nvPr/>
        </p:nvSpPr>
        <p:spPr>
          <a:xfrm>
            <a:off x="4737254" y="88135"/>
            <a:ext cx="3305060" cy="400110"/>
          </a:xfrm>
          <a:prstGeom prst="rect">
            <a:avLst/>
          </a:prstGeom>
          <a:noFill/>
          <a:ln>
            <a:noFill/>
          </a:ln>
        </p:spPr>
        <p:style>
          <a:lnRef idx="1">
            <a:schemeClr val="accent4"/>
          </a:lnRef>
          <a:fillRef idx="3">
            <a:schemeClr val="accent4"/>
          </a:fillRef>
          <a:effectRef idx="2">
            <a:schemeClr val="accent4"/>
          </a:effectRef>
          <a:fontRef idx="minor">
            <a:schemeClr val="lt1"/>
          </a:fontRef>
        </p:style>
        <p:txBody>
          <a:bodyPr>
            <a:spAutoFit/>
          </a:bodyPr>
          <a:lstStyle/>
          <a:p>
            <a:pPr algn="ctr" fontAlgn="auto">
              <a:spcBef>
                <a:spcPts val="0"/>
              </a:spcBef>
              <a:spcAft>
                <a:spcPts val="0"/>
              </a:spcAft>
              <a:defRPr/>
            </a:pPr>
            <a:r>
              <a:rPr lang="en-US" sz="2000" b="1" dirty="0">
                <a:solidFill>
                  <a:schemeClr val="bg1"/>
                </a:solidFill>
              </a:rPr>
              <a:t>Research</a:t>
            </a:r>
          </a:p>
        </p:txBody>
      </p:sp>
      <p:sp>
        <p:nvSpPr>
          <p:cNvPr id="6" name="Title 1"/>
          <p:cNvSpPr txBox="1">
            <a:spLocks/>
          </p:cNvSpPr>
          <p:nvPr/>
        </p:nvSpPr>
        <p:spPr bwMode="auto">
          <a:xfrm>
            <a:off x="904875" y="839788"/>
            <a:ext cx="8229600" cy="755650"/>
          </a:xfrm>
          <a:prstGeom prst="rect">
            <a:avLst/>
          </a:prstGeom>
          <a:noFill/>
          <a:ln w="9525">
            <a:noFill/>
            <a:miter lim="800000"/>
            <a:headEnd/>
            <a:tailEnd/>
          </a:ln>
        </p:spPr>
        <p:txBody>
          <a:bodyPr vert="horz" wrap="square" lIns="91440" tIns="45720" rIns="91440" bIns="45720" numCol="1" anchor="b" anchorCtr="0" compatLnSpc="1">
            <a:prstTxWarp prst="textNoShape">
              <a:avLst/>
            </a:prstTxWarp>
            <a:normAutofit/>
          </a:bodyPr>
          <a:lstStyle>
            <a:lvl1pPr algn="l" rtl="0" fontAlgn="base">
              <a:spcBef>
                <a:spcPct val="0"/>
              </a:spcBef>
              <a:spcAft>
                <a:spcPct val="0"/>
              </a:spcAft>
              <a:defRPr sz="4000" kern="1200">
                <a:solidFill>
                  <a:schemeClr val="accent1"/>
                </a:solidFill>
                <a:latin typeface="+mj-lt"/>
                <a:ea typeface="+mj-ea"/>
                <a:cs typeface="+mj-cs"/>
              </a:defRPr>
            </a:lvl1pPr>
            <a:lvl2pPr algn="l" rtl="0" fontAlgn="base">
              <a:spcBef>
                <a:spcPct val="0"/>
              </a:spcBef>
              <a:spcAft>
                <a:spcPct val="0"/>
              </a:spcAft>
              <a:defRPr sz="4000">
                <a:solidFill>
                  <a:schemeClr val="accent1"/>
                </a:solidFill>
                <a:latin typeface="Arial" charset="0"/>
              </a:defRPr>
            </a:lvl2pPr>
            <a:lvl3pPr algn="l" rtl="0" fontAlgn="base">
              <a:spcBef>
                <a:spcPct val="0"/>
              </a:spcBef>
              <a:spcAft>
                <a:spcPct val="0"/>
              </a:spcAft>
              <a:defRPr sz="4000">
                <a:solidFill>
                  <a:schemeClr val="accent1"/>
                </a:solidFill>
                <a:latin typeface="Arial" charset="0"/>
              </a:defRPr>
            </a:lvl3pPr>
            <a:lvl4pPr algn="l" rtl="0" fontAlgn="base">
              <a:spcBef>
                <a:spcPct val="0"/>
              </a:spcBef>
              <a:spcAft>
                <a:spcPct val="0"/>
              </a:spcAft>
              <a:defRPr sz="4000">
                <a:solidFill>
                  <a:schemeClr val="accent1"/>
                </a:solidFill>
                <a:latin typeface="Arial" charset="0"/>
              </a:defRPr>
            </a:lvl4pPr>
            <a:lvl5pPr algn="l" rtl="0" fontAlgn="base">
              <a:spcBef>
                <a:spcPct val="0"/>
              </a:spcBef>
              <a:spcAft>
                <a:spcPct val="0"/>
              </a:spcAft>
              <a:defRPr sz="4000">
                <a:solidFill>
                  <a:schemeClr val="accent1"/>
                </a:solidFill>
                <a:latin typeface="Arial"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defRPr/>
            </a:pPr>
            <a:r>
              <a:rPr lang="en-US" dirty="0" smtClean="0"/>
              <a:t>How would you answer? </a:t>
            </a:r>
            <a:endParaRPr lang="en-US" dirty="0"/>
          </a:p>
        </p:txBody>
      </p:sp>
    </p:spTree>
    <p:extLst>
      <p:ext uri="{BB962C8B-B14F-4D97-AF65-F5344CB8AC3E}">
        <p14:creationId xmlns:p14="http://schemas.microsoft.com/office/powerpoint/2010/main" val="303329832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Content Placeholder 2"/>
          <p:cNvSpPr>
            <a:spLocks noGrp="1"/>
          </p:cNvSpPr>
          <p:nvPr>
            <p:ph idx="1"/>
          </p:nvPr>
        </p:nvSpPr>
        <p:spPr>
          <a:xfrm>
            <a:off x="914400" y="1601788"/>
            <a:ext cx="7524750" cy="5624512"/>
          </a:xfrm>
        </p:spPr>
        <p:txBody>
          <a:bodyPr/>
          <a:lstStyle/>
          <a:p>
            <a:r>
              <a:rPr lang="en-US" dirty="0" smtClean="0">
                <a:ea typeface="ＭＳ Ｐゴシック" pitchFamily="34" charset="-128"/>
                <a:cs typeface="ＭＳ Ｐゴシック" pitchFamily="34" charset="-128"/>
              </a:rPr>
              <a:t>Teacher Value-added information is unreliable and shouldn’t be a part of teacher evaluation.</a:t>
            </a:r>
          </a:p>
          <a:p>
            <a:pPr lvl="1"/>
            <a:r>
              <a:rPr lang="en-US" sz="1600" dirty="0" smtClean="0">
                <a:ea typeface="ＭＳ Ｐゴシック" pitchFamily="34" charset="-128"/>
                <a:cs typeface="Arial" pitchFamily="34" charset="0"/>
              </a:rPr>
              <a:t>Many researchers have shown that teacher value-added is the best predictor we have of the future learning growth of a teacher’s students.  Two new research studies, Chetty/Friedman/Rockoff and the Measures of Effective Teaching Study add new evidence in support of this argument.  </a:t>
            </a:r>
          </a:p>
          <a:p>
            <a:r>
              <a:rPr lang="en-US" dirty="0" smtClean="0">
                <a:ea typeface="ＭＳ Ｐゴシック" pitchFamily="34" charset="-128"/>
                <a:cs typeface="ＭＳ Ｐゴシック" pitchFamily="34" charset="-128"/>
              </a:rPr>
              <a:t>By putting test scores into teacher evaluation,  everyone will do even more to “teach to the test” and if that doesn’t work, they’ll cheat.</a:t>
            </a:r>
          </a:p>
          <a:p>
            <a:pPr lvl="1"/>
            <a:r>
              <a:rPr lang="en-US" sz="1600" dirty="0" smtClean="0">
                <a:ea typeface="ＭＳ Ｐゴシック" pitchFamily="34" charset="-128"/>
                <a:cs typeface="Arial" pitchFamily="34" charset="0"/>
              </a:rPr>
              <a:t>No one has been able to research yet the predictiveness and reliability of teacher value-added measures when they are used in high stakes environments since such evaluation systems are just beginning across the country.  Some teachers may try to game the system.  Others may strive to develop the skills research says align with higher value-added results. However, the power of these measures argues for including them as part of a multiple measures system. </a:t>
            </a:r>
          </a:p>
          <a:p>
            <a:endParaRPr lang="en-US" dirty="0" smtClean="0">
              <a:ea typeface="ＭＳ Ｐゴシック" pitchFamily="34" charset="-128"/>
              <a:cs typeface="ＭＳ Ｐゴシック" pitchFamily="34" charset="-128"/>
            </a:endParaRPr>
          </a:p>
        </p:txBody>
      </p:sp>
      <p:sp>
        <p:nvSpPr>
          <p:cNvPr id="5" name="TextBox 4"/>
          <p:cNvSpPr txBox="1"/>
          <p:nvPr/>
        </p:nvSpPr>
        <p:spPr>
          <a:xfrm>
            <a:off x="4737254" y="88135"/>
            <a:ext cx="3305060" cy="400110"/>
          </a:xfrm>
          <a:prstGeom prst="rect">
            <a:avLst/>
          </a:prstGeom>
          <a:noFill/>
          <a:ln>
            <a:noFill/>
          </a:ln>
        </p:spPr>
        <p:style>
          <a:lnRef idx="1">
            <a:schemeClr val="accent4"/>
          </a:lnRef>
          <a:fillRef idx="3">
            <a:schemeClr val="accent4"/>
          </a:fillRef>
          <a:effectRef idx="2">
            <a:schemeClr val="accent4"/>
          </a:effectRef>
          <a:fontRef idx="minor">
            <a:schemeClr val="lt1"/>
          </a:fontRef>
        </p:style>
        <p:txBody>
          <a:bodyPr>
            <a:spAutoFit/>
          </a:bodyPr>
          <a:lstStyle/>
          <a:p>
            <a:pPr algn="ctr" fontAlgn="auto">
              <a:spcBef>
                <a:spcPts val="0"/>
              </a:spcBef>
              <a:spcAft>
                <a:spcPts val="0"/>
              </a:spcAft>
              <a:defRPr/>
            </a:pPr>
            <a:r>
              <a:rPr lang="en-US" sz="2000" b="1" dirty="0">
                <a:solidFill>
                  <a:schemeClr val="bg1"/>
                </a:solidFill>
              </a:rPr>
              <a:t>Research</a:t>
            </a:r>
          </a:p>
        </p:txBody>
      </p:sp>
      <p:sp>
        <p:nvSpPr>
          <p:cNvPr id="6" name="Title 1"/>
          <p:cNvSpPr txBox="1">
            <a:spLocks/>
          </p:cNvSpPr>
          <p:nvPr/>
        </p:nvSpPr>
        <p:spPr bwMode="auto">
          <a:xfrm>
            <a:off x="904875" y="839788"/>
            <a:ext cx="8229600" cy="755650"/>
          </a:xfrm>
          <a:prstGeom prst="rect">
            <a:avLst/>
          </a:prstGeom>
          <a:noFill/>
          <a:ln w="9525">
            <a:noFill/>
            <a:miter lim="800000"/>
            <a:headEnd/>
            <a:tailEnd/>
          </a:ln>
        </p:spPr>
        <p:txBody>
          <a:bodyPr vert="horz" wrap="square" lIns="91440" tIns="45720" rIns="91440" bIns="45720" numCol="1" anchor="b" anchorCtr="0" compatLnSpc="1">
            <a:prstTxWarp prst="textNoShape">
              <a:avLst/>
            </a:prstTxWarp>
            <a:normAutofit/>
          </a:bodyPr>
          <a:lstStyle>
            <a:lvl1pPr algn="l" rtl="0" fontAlgn="base">
              <a:spcBef>
                <a:spcPct val="0"/>
              </a:spcBef>
              <a:spcAft>
                <a:spcPct val="0"/>
              </a:spcAft>
              <a:defRPr sz="4000" kern="1200">
                <a:solidFill>
                  <a:schemeClr val="accent1"/>
                </a:solidFill>
                <a:latin typeface="+mj-lt"/>
                <a:ea typeface="+mj-ea"/>
                <a:cs typeface="+mj-cs"/>
              </a:defRPr>
            </a:lvl1pPr>
            <a:lvl2pPr algn="l" rtl="0" fontAlgn="base">
              <a:spcBef>
                <a:spcPct val="0"/>
              </a:spcBef>
              <a:spcAft>
                <a:spcPct val="0"/>
              </a:spcAft>
              <a:defRPr sz="4000">
                <a:solidFill>
                  <a:schemeClr val="accent1"/>
                </a:solidFill>
                <a:latin typeface="Arial" charset="0"/>
              </a:defRPr>
            </a:lvl2pPr>
            <a:lvl3pPr algn="l" rtl="0" fontAlgn="base">
              <a:spcBef>
                <a:spcPct val="0"/>
              </a:spcBef>
              <a:spcAft>
                <a:spcPct val="0"/>
              </a:spcAft>
              <a:defRPr sz="4000">
                <a:solidFill>
                  <a:schemeClr val="accent1"/>
                </a:solidFill>
                <a:latin typeface="Arial" charset="0"/>
              </a:defRPr>
            </a:lvl3pPr>
            <a:lvl4pPr algn="l" rtl="0" fontAlgn="base">
              <a:spcBef>
                <a:spcPct val="0"/>
              </a:spcBef>
              <a:spcAft>
                <a:spcPct val="0"/>
              </a:spcAft>
              <a:defRPr sz="4000">
                <a:solidFill>
                  <a:schemeClr val="accent1"/>
                </a:solidFill>
                <a:latin typeface="Arial" charset="0"/>
              </a:defRPr>
            </a:lvl4pPr>
            <a:lvl5pPr algn="l" rtl="0" fontAlgn="base">
              <a:spcBef>
                <a:spcPct val="0"/>
              </a:spcBef>
              <a:spcAft>
                <a:spcPct val="0"/>
              </a:spcAft>
              <a:defRPr sz="4000">
                <a:solidFill>
                  <a:schemeClr val="accent1"/>
                </a:solidFill>
                <a:latin typeface="Arial"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defRPr/>
            </a:pPr>
            <a:r>
              <a:rPr lang="en-US" dirty="0" smtClean="0"/>
              <a:t>How would you answer? </a:t>
            </a:r>
            <a:endParaRPr lang="en-US" dirty="0"/>
          </a:p>
        </p:txBody>
      </p:sp>
    </p:spTree>
    <p:extLst>
      <p:ext uri="{BB962C8B-B14F-4D97-AF65-F5344CB8AC3E}">
        <p14:creationId xmlns:p14="http://schemas.microsoft.com/office/powerpoint/2010/main" val="358209032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pPr>
              <a:defRPr/>
            </a:pPr>
            <a:fld id="{3E7E44AC-54EF-432A-A2CD-4EFE90D94AEE}" type="slidenum">
              <a:rPr lang="en-US" smtClean="0"/>
              <a:pPr>
                <a:defRPr/>
              </a:pPr>
              <a:t>44</a:t>
            </a:fld>
            <a:endParaRPr lang="en-US" dirty="0"/>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667427" y="1710359"/>
            <a:ext cx="3638550" cy="2728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4737254" y="88135"/>
            <a:ext cx="3305060" cy="400110"/>
          </a:xfrm>
          <a:prstGeom prst="rect">
            <a:avLst/>
          </a:prstGeom>
          <a:noFill/>
          <a:ln>
            <a:noFill/>
          </a:ln>
        </p:spPr>
        <p:style>
          <a:lnRef idx="1">
            <a:schemeClr val="accent4"/>
          </a:lnRef>
          <a:fillRef idx="3">
            <a:schemeClr val="accent4"/>
          </a:fillRef>
          <a:effectRef idx="2">
            <a:schemeClr val="accent4"/>
          </a:effectRef>
          <a:fontRef idx="minor">
            <a:schemeClr val="lt1"/>
          </a:fontRef>
        </p:style>
        <p:txBody>
          <a:bodyPr>
            <a:spAutoFit/>
          </a:bodyPr>
          <a:lstStyle/>
          <a:p>
            <a:pPr algn="ctr" fontAlgn="auto">
              <a:spcBef>
                <a:spcPts val="0"/>
              </a:spcBef>
              <a:spcAft>
                <a:spcPts val="0"/>
              </a:spcAft>
              <a:defRPr/>
            </a:pPr>
            <a:r>
              <a:rPr lang="en-US" sz="2000" b="1" dirty="0">
                <a:solidFill>
                  <a:schemeClr val="bg1"/>
                </a:solidFill>
              </a:rPr>
              <a:t>Research</a:t>
            </a:r>
          </a:p>
        </p:txBody>
      </p:sp>
    </p:spTree>
    <p:extLst>
      <p:ext uri="{BB962C8B-B14F-4D97-AF65-F5344CB8AC3E}">
        <p14:creationId xmlns:p14="http://schemas.microsoft.com/office/powerpoint/2010/main" val="362275841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33246" y="871269"/>
            <a:ext cx="7606524" cy="528906"/>
          </a:xfrm>
          <a:extLst/>
        </p:spPr>
        <p:txBody>
          <a:bodyPr rtlCol="0">
            <a:normAutofit fontScale="85000" lnSpcReduction="20000"/>
          </a:bodyPr>
          <a:lstStyle/>
          <a:p>
            <a:pPr marL="68580" indent="0" fontAlgn="auto">
              <a:spcAft>
                <a:spcPts val="0"/>
              </a:spcAft>
              <a:buClr>
                <a:schemeClr val="tx1">
                  <a:lumMod val="75000"/>
                  <a:lumOff val="25000"/>
                </a:schemeClr>
              </a:buClr>
              <a:buFont typeface="Wingdings 2" pitchFamily="18" charset="2"/>
              <a:buNone/>
              <a:defRPr/>
            </a:pPr>
            <a:r>
              <a:rPr lang="en-US" sz="4000" b="1" dirty="0" smtClean="0">
                <a:solidFill>
                  <a:srgbClr val="C00000"/>
                </a:solidFill>
              </a:rPr>
              <a:t>Aligning Goals to ISLLC and RTTT</a:t>
            </a:r>
          </a:p>
          <a:p>
            <a:pPr marL="68580" indent="0" fontAlgn="auto">
              <a:spcAft>
                <a:spcPts val="0"/>
              </a:spcAft>
              <a:buClr>
                <a:schemeClr val="tx1">
                  <a:lumMod val="75000"/>
                  <a:lumOff val="25000"/>
                </a:schemeClr>
              </a:buClr>
              <a:buFont typeface="Wingdings 2" pitchFamily="18" charset="2"/>
              <a:buNone/>
              <a:defRPr/>
            </a:pPr>
            <a:endParaRPr lang="en-US" dirty="0" smtClean="0">
              <a:solidFill>
                <a:schemeClr val="tx1">
                  <a:lumMod val="75000"/>
                  <a:lumOff val="25000"/>
                </a:schemeClr>
              </a:solidFill>
              <a:effectLst>
                <a:innerShdw blurRad="63500" dist="50800">
                  <a:prstClr val="black">
                    <a:alpha val="50000"/>
                  </a:prstClr>
                </a:innerShdw>
              </a:effectLst>
            </a:endParaRPr>
          </a:p>
        </p:txBody>
      </p:sp>
      <p:sp>
        <p:nvSpPr>
          <p:cNvPr id="20484" name="Slide Number Placeholder 3"/>
          <p:cNvSpPr>
            <a:spLocks noGrp="1"/>
          </p:cNvSpPr>
          <p:nvPr>
            <p:ph type="sldNum" sz="quarter" idx="12"/>
          </p:nvPr>
        </p:nvSpPr>
        <p:spPr bwMode="auto">
          <a:xfrm>
            <a:off x="457200" y="6248400"/>
            <a:ext cx="4038600" cy="457200"/>
          </a:xfrm>
          <a:ln>
            <a:miter lim="800000"/>
            <a:headEnd/>
            <a:tailEnd/>
          </a:ln>
        </p:spPr>
        <p:txBody>
          <a:bodyPr rtlCol="0"/>
          <a:lstStyle/>
          <a:p>
            <a:pPr defTabSz="914400" fontAlgn="auto">
              <a:spcBef>
                <a:spcPts val="0"/>
              </a:spcBef>
              <a:spcAft>
                <a:spcPts val="0"/>
              </a:spcAft>
              <a:defRPr/>
            </a:pPr>
            <a:fld id="{F7F0D03C-260C-4742-B917-272DE8A41715}" type="slidenum">
              <a:rPr lang="en-US">
                <a:solidFill>
                  <a:schemeClr val="bg2">
                    <a:lumMod val="60000"/>
                    <a:lumOff val="40000"/>
                  </a:schemeClr>
                </a:solidFill>
                <a:latin typeface="+mn-lt"/>
              </a:rPr>
              <a:pPr defTabSz="914400" fontAlgn="auto">
                <a:spcBef>
                  <a:spcPts val="0"/>
                </a:spcBef>
                <a:spcAft>
                  <a:spcPts val="0"/>
                </a:spcAft>
                <a:defRPr/>
              </a:pPr>
              <a:t>45</a:t>
            </a:fld>
            <a:endParaRPr lang="en-US" dirty="0">
              <a:solidFill>
                <a:schemeClr val="bg2">
                  <a:lumMod val="60000"/>
                  <a:lumOff val="40000"/>
                </a:schemeClr>
              </a:solidFill>
              <a:latin typeface="+mn-lt"/>
            </a:endParaRPr>
          </a:p>
        </p:txBody>
      </p:sp>
      <p:sp>
        <p:nvSpPr>
          <p:cNvPr id="6" name="TextBox 5"/>
          <p:cNvSpPr txBox="1"/>
          <p:nvPr/>
        </p:nvSpPr>
        <p:spPr>
          <a:xfrm>
            <a:off x="4737254" y="88135"/>
            <a:ext cx="3305060" cy="400110"/>
          </a:xfrm>
          <a:prstGeom prst="rect">
            <a:avLst/>
          </a:prstGeom>
          <a:noFill/>
          <a:ln>
            <a:noFill/>
          </a:ln>
        </p:spPr>
        <p:style>
          <a:lnRef idx="1">
            <a:schemeClr val="accent4"/>
          </a:lnRef>
          <a:fillRef idx="3">
            <a:schemeClr val="accent4"/>
          </a:fillRef>
          <a:effectRef idx="2">
            <a:schemeClr val="accent4"/>
          </a:effectRef>
          <a:fontRef idx="minor">
            <a:schemeClr val="lt1"/>
          </a:fontRef>
        </p:style>
        <p:txBody>
          <a:bodyPr>
            <a:spAutoFit/>
          </a:bodyPr>
          <a:lstStyle/>
          <a:p>
            <a:pPr algn="ctr" fontAlgn="auto">
              <a:spcBef>
                <a:spcPts val="0"/>
              </a:spcBef>
              <a:spcAft>
                <a:spcPts val="0"/>
              </a:spcAft>
              <a:defRPr/>
            </a:pPr>
            <a:r>
              <a:rPr lang="en-US" sz="2000" b="1" dirty="0" smtClean="0">
                <a:solidFill>
                  <a:schemeClr val="bg1"/>
                </a:solidFill>
              </a:rPr>
              <a:t>Goal Setting</a:t>
            </a:r>
            <a:endParaRPr lang="en-US" sz="2000" b="1" dirty="0">
              <a:solidFill>
                <a:schemeClr val="bg1"/>
              </a:solidFill>
            </a:endParaRPr>
          </a:p>
        </p:txBody>
      </p:sp>
      <p:pic>
        <p:nvPicPr>
          <p:cNvPr id="44038"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194425" y="5764213"/>
            <a:ext cx="2484438" cy="661987"/>
          </a:xfrm>
          <a:prstGeom prst="rect">
            <a:avLst/>
          </a:prstGeom>
          <a:noFill/>
          <a:ln w="9525">
            <a:noFill/>
            <a:miter lim="800000"/>
            <a:headEnd/>
            <a:tailEnd/>
          </a:ln>
        </p:spPr>
      </p:pic>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56066" y="1685872"/>
            <a:ext cx="3762375" cy="39045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1248663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33246" y="871269"/>
            <a:ext cx="7606524" cy="528906"/>
          </a:xfrm>
          <a:extLst/>
        </p:spPr>
        <p:txBody>
          <a:bodyPr rtlCol="0">
            <a:normAutofit fontScale="92500" lnSpcReduction="20000"/>
          </a:bodyPr>
          <a:lstStyle/>
          <a:p>
            <a:pPr marL="68580" indent="0" fontAlgn="auto">
              <a:spcAft>
                <a:spcPts val="0"/>
              </a:spcAft>
              <a:buClr>
                <a:schemeClr val="tx1">
                  <a:lumMod val="75000"/>
                  <a:lumOff val="25000"/>
                </a:schemeClr>
              </a:buClr>
              <a:buFont typeface="Wingdings 2" pitchFamily="18" charset="2"/>
              <a:buNone/>
              <a:defRPr/>
            </a:pPr>
            <a:r>
              <a:rPr lang="en-US" sz="3500" b="1" dirty="0" smtClean="0">
                <a:solidFill>
                  <a:srgbClr val="C00000"/>
                </a:solidFill>
              </a:rPr>
              <a:t>Aligning Goals to ISLLC and RTTT</a:t>
            </a:r>
          </a:p>
          <a:p>
            <a:pPr marL="68580" indent="0" fontAlgn="auto">
              <a:spcAft>
                <a:spcPts val="0"/>
              </a:spcAft>
              <a:buClr>
                <a:schemeClr val="tx1">
                  <a:lumMod val="75000"/>
                  <a:lumOff val="25000"/>
                </a:schemeClr>
              </a:buClr>
              <a:buFont typeface="Wingdings 2" pitchFamily="18" charset="2"/>
              <a:buNone/>
              <a:defRPr/>
            </a:pPr>
            <a:endParaRPr lang="en-US" dirty="0" smtClean="0">
              <a:solidFill>
                <a:schemeClr val="tx1">
                  <a:lumMod val="75000"/>
                  <a:lumOff val="25000"/>
                </a:schemeClr>
              </a:solidFill>
              <a:effectLst>
                <a:innerShdw blurRad="63500" dist="50800">
                  <a:prstClr val="black">
                    <a:alpha val="50000"/>
                  </a:prstClr>
                </a:innerShdw>
              </a:effectLst>
            </a:endParaRPr>
          </a:p>
        </p:txBody>
      </p:sp>
      <p:sp>
        <p:nvSpPr>
          <p:cNvPr id="20484" name="Slide Number Placeholder 3"/>
          <p:cNvSpPr>
            <a:spLocks noGrp="1"/>
          </p:cNvSpPr>
          <p:nvPr>
            <p:ph type="sldNum" sz="quarter" idx="12"/>
          </p:nvPr>
        </p:nvSpPr>
        <p:spPr bwMode="auto">
          <a:xfrm>
            <a:off x="457200" y="6248400"/>
            <a:ext cx="4038600" cy="457200"/>
          </a:xfrm>
          <a:ln>
            <a:miter lim="800000"/>
            <a:headEnd/>
            <a:tailEnd/>
          </a:ln>
        </p:spPr>
        <p:txBody>
          <a:bodyPr rtlCol="0"/>
          <a:lstStyle/>
          <a:p>
            <a:pPr defTabSz="914400" fontAlgn="auto">
              <a:spcBef>
                <a:spcPts val="0"/>
              </a:spcBef>
              <a:spcAft>
                <a:spcPts val="0"/>
              </a:spcAft>
              <a:defRPr/>
            </a:pPr>
            <a:fld id="{F7F0D03C-260C-4742-B917-272DE8A41715}" type="slidenum">
              <a:rPr lang="en-US">
                <a:solidFill>
                  <a:schemeClr val="bg2">
                    <a:lumMod val="60000"/>
                    <a:lumOff val="40000"/>
                  </a:schemeClr>
                </a:solidFill>
                <a:latin typeface="+mn-lt"/>
              </a:rPr>
              <a:pPr defTabSz="914400" fontAlgn="auto">
                <a:spcBef>
                  <a:spcPts val="0"/>
                </a:spcBef>
                <a:spcAft>
                  <a:spcPts val="0"/>
                </a:spcAft>
                <a:defRPr/>
              </a:pPr>
              <a:t>46</a:t>
            </a:fld>
            <a:endParaRPr lang="en-US" dirty="0">
              <a:solidFill>
                <a:schemeClr val="bg2">
                  <a:lumMod val="60000"/>
                  <a:lumOff val="40000"/>
                </a:schemeClr>
              </a:solidFill>
              <a:latin typeface="+mn-lt"/>
            </a:endParaRPr>
          </a:p>
        </p:txBody>
      </p:sp>
      <p:sp>
        <p:nvSpPr>
          <p:cNvPr id="6" name="TextBox 5"/>
          <p:cNvSpPr txBox="1"/>
          <p:nvPr/>
        </p:nvSpPr>
        <p:spPr>
          <a:xfrm>
            <a:off x="4737254" y="88135"/>
            <a:ext cx="3305060" cy="400110"/>
          </a:xfrm>
          <a:prstGeom prst="rect">
            <a:avLst/>
          </a:prstGeom>
          <a:noFill/>
          <a:ln>
            <a:noFill/>
          </a:ln>
        </p:spPr>
        <p:style>
          <a:lnRef idx="1">
            <a:schemeClr val="accent4"/>
          </a:lnRef>
          <a:fillRef idx="3">
            <a:schemeClr val="accent4"/>
          </a:fillRef>
          <a:effectRef idx="2">
            <a:schemeClr val="accent4"/>
          </a:effectRef>
          <a:fontRef idx="minor">
            <a:schemeClr val="lt1"/>
          </a:fontRef>
        </p:style>
        <p:txBody>
          <a:bodyPr>
            <a:spAutoFit/>
          </a:bodyPr>
          <a:lstStyle/>
          <a:p>
            <a:pPr algn="ctr" fontAlgn="auto">
              <a:spcBef>
                <a:spcPts val="0"/>
              </a:spcBef>
              <a:spcAft>
                <a:spcPts val="0"/>
              </a:spcAft>
              <a:defRPr/>
            </a:pPr>
            <a:r>
              <a:rPr lang="en-US" sz="2000" b="1" dirty="0" smtClean="0">
                <a:solidFill>
                  <a:schemeClr val="bg1"/>
                </a:solidFill>
              </a:rPr>
              <a:t>Goal Setting</a:t>
            </a:r>
            <a:endParaRPr lang="en-US" sz="2000" b="1" dirty="0">
              <a:solidFill>
                <a:schemeClr val="bg1"/>
              </a:solidFill>
            </a:endParaRPr>
          </a:p>
        </p:txBody>
      </p:sp>
      <p:pic>
        <p:nvPicPr>
          <p:cNvPr id="44038"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194425" y="5764213"/>
            <a:ext cx="2484438" cy="661987"/>
          </a:xfrm>
          <a:prstGeom prst="rect">
            <a:avLst/>
          </a:prstGeom>
          <a:noFill/>
          <a:ln w="9525">
            <a:noFill/>
            <a:miter lim="800000"/>
            <a:headEnd/>
            <a:tailEnd/>
          </a:ln>
        </p:spPr>
      </p:pic>
      <p:graphicFrame>
        <p:nvGraphicFramePr>
          <p:cNvPr id="7" name="Table 6"/>
          <p:cNvGraphicFramePr>
            <a:graphicFrameLocks noGrp="1"/>
          </p:cNvGraphicFramePr>
          <p:nvPr>
            <p:extLst>
              <p:ext uri="{D42A27DB-BD31-4B8C-83A1-F6EECF244321}">
                <p14:modId xmlns:p14="http://schemas.microsoft.com/office/powerpoint/2010/main" val="3676141265"/>
              </p:ext>
            </p:extLst>
          </p:nvPr>
        </p:nvGraphicFramePr>
        <p:xfrm>
          <a:off x="1826086" y="1689426"/>
          <a:ext cx="5210841" cy="3520424"/>
        </p:xfrm>
        <a:graphic>
          <a:graphicData uri="http://schemas.openxmlformats.org/drawingml/2006/table">
            <a:tbl>
              <a:tblPr firstRow="1" firstCol="1" bandRow="1"/>
              <a:tblGrid>
                <a:gridCol w="1816683"/>
                <a:gridCol w="1422314"/>
                <a:gridCol w="1971844"/>
              </a:tblGrid>
              <a:tr h="198262">
                <a:tc>
                  <a:txBody>
                    <a:bodyPr/>
                    <a:lstStyle/>
                    <a:p>
                      <a:pPr marL="0" marR="0" algn="ctr">
                        <a:lnSpc>
                          <a:spcPct val="115000"/>
                        </a:lnSpc>
                        <a:spcBef>
                          <a:spcPts val="0"/>
                        </a:spcBef>
                        <a:spcAft>
                          <a:spcPts val="0"/>
                        </a:spcAft>
                      </a:pPr>
                      <a:r>
                        <a:rPr lang="en-US" sz="600" b="1" dirty="0">
                          <a:effectLst/>
                          <a:latin typeface="Arial"/>
                          <a:ea typeface="Calibri"/>
                          <a:cs typeface="Times New Roman"/>
                        </a:rPr>
                        <a:t>Goal for Principal(s)</a:t>
                      </a:r>
                      <a:endParaRPr lang="en-US" sz="600" dirty="0">
                        <a:effectLst/>
                        <a:latin typeface="Calibri"/>
                        <a:ea typeface="Calibri"/>
                        <a:cs typeface="Times New Roman"/>
                      </a:endParaRPr>
                    </a:p>
                  </a:txBody>
                  <a:tcPr marL="38790" marR="387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15000"/>
                        </a:lnSpc>
                        <a:spcBef>
                          <a:spcPts val="0"/>
                        </a:spcBef>
                        <a:spcAft>
                          <a:spcPts val="0"/>
                        </a:spcAft>
                      </a:pPr>
                      <a:r>
                        <a:rPr lang="en-US" sz="600" b="1" dirty="0">
                          <a:effectLst/>
                          <a:latin typeface="Arial"/>
                          <a:ea typeface="Calibri"/>
                          <a:cs typeface="Times New Roman"/>
                        </a:rPr>
                        <a:t>What evidence is being collected to evaluate this goal?</a:t>
                      </a:r>
                      <a:endParaRPr lang="en-US" sz="600" dirty="0">
                        <a:effectLst/>
                        <a:latin typeface="Calibri"/>
                        <a:ea typeface="Calibri"/>
                        <a:cs typeface="Times New Roman"/>
                      </a:endParaRPr>
                    </a:p>
                  </a:txBody>
                  <a:tcPr marL="38790" marR="387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15000"/>
                        </a:lnSpc>
                        <a:spcBef>
                          <a:spcPts val="0"/>
                        </a:spcBef>
                        <a:spcAft>
                          <a:spcPts val="0"/>
                        </a:spcAft>
                      </a:pPr>
                      <a:r>
                        <a:rPr lang="en-US" sz="600" b="1" dirty="0">
                          <a:effectLst/>
                          <a:latin typeface="Arial"/>
                          <a:ea typeface="Calibri"/>
                          <a:cs typeface="Times New Roman"/>
                        </a:rPr>
                        <a:t>How might this goal be revised in order to better align to the ISLLC standards and the work of RTTT?</a:t>
                      </a:r>
                      <a:endParaRPr lang="en-US" sz="600" dirty="0">
                        <a:effectLst/>
                        <a:latin typeface="Calibri"/>
                        <a:ea typeface="Calibri"/>
                        <a:cs typeface="Times New Roman"/>
                      </a:endParaRPr>
                    </a:p>
                  </a:txBody>
                  <a:tcPr marL="38790" marR="387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r h="827528">
                <a:tc>
                  <a:txBody>
                    <a:bodyPr/>
                    <a:lstStyle/>
                    <a:p>
                      <a:pPr marL="0" marR="0">
                        <a:spcBef>
                          <a:spcPts val="0"/>
                        </a:spcBef>
                        <a:spcAft>
                          <a:spcPts val="175"/>
                        </a:spcAft>
                      </a:pPr>
                      <a:r>
                        <a:rPr lang="en-US" sz="700" dirty="0">
                          <a:solidFill>
                            <a:srgbClr val="000000"/>
                          </a:solidFill>
                          <a:effectLst/>
                          <a:latin typeface="Arial"/>
                          <a:ea typeface="Calibri"/>
                          <a:cs typeface="Times New Roman"/>
                        </a:rPr>
                        <a:t> </a:t>
                      </a:r>
                    </a:p>
                  </a:txBody>
                  <a:tcPr marL="38790" marR="387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600" dirty="0">
                          <a:effectLst/>
                          <a:latin typeface="Arial"/>
                          <a:ea typeface="Calibri"/>
                          <a:cs typeface="Times New Roman"/>
                        </a:rPr>
                        <a:t> </a:t>
                      </a:r>
                      <a:endParaRPr lang="en-US" sz="600" dirty="0">
                        <a:effectLst/>
                        <a:latin typeface="Calibri"/>
                        <a:ea typeface="Calibri"/>
                        <a:cs typeface="Times New Roman"/>
                      </a:endParaRPr>
                    </a:p>
                  </a:txBody>
                  <a:tcPr marL="38790" marR="387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600" dirty="0">
                          <a:effectLst/>
                          <a:latin typeface="Arial"/>
                          <a:ea typeface="Calibri"/>
                          <a:cs typeface="Times New Roman"/>
                        </a:rPr>
                        <a:t> </a:t>
                      </a:r>
                      <a:endParaRPr lang="en-US" sz="600" dirty="0">
                        <a:effectLst/>
                        <a:latin typeface="Calibri"/>
                        <a:ea typeface="Calibri"/>
                        <a:cs typeface="Times New Roman"/>
                      </a:endParaRPr>
                    </a:p>
                  </a:txBody>
                  <a:tcPr marL="38790" marR="387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27528">
                <a:tc>
                  <a:txBody>
                    <a:bodyPr/>
                    <a:lstStyle/>
                    <a:p>
                      <a:pPr marL="0" marR="0">
                        <a:spcBef>
                          <a:spcPts val="0"/>
                        </a:spcBef>
                        <a:spcAft>
                          <a:spcPts val="175"/>
                        </a:spcAft>
                      </a:pPr>
                      <a:r>
                        <a:rPr lang="en-US" sz="700" dirty="0">
                          <a:solidFill>
                            <a:srgbClr val="000000"/>
                          </a:solidFill>
                          <a:effectLst/>
                          <a:latin typeface="Arial"/>
                          <a:ea typeface="Calibri"/>
                          <a:cs typeface="Times New Roman"/>
                        </a:rPr>
                        <a:t> </a:t>
                      </a:r>
                    </a:p>
                  </a:txBody>
                  <a:tcPr marL="38790" marR="387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600" dirty="0">
                          <a:effectLst/>
                          <a:latin typeface="Arial"/>
                          <a:ea typeface="Calibri"/>
                          <a:cs typeface="Times New Roman"/>
                        </a:rPr>
                        <a:t> </a:t>
                      </a:r>
                      <a:endParaRPr lang="en-US" sz="600" dirty="0">
                        <a:effectLst/>
                        <a:latin typeface="Calibri"/>
                        <a:ea typeface="Calibri"/>
                        <a:cs typeface="Times New Roman"/>
                      </a:endParaRPr>
                    </a:p>
                  </a:txBody>
                  <a:tcPr marL="38790" marR="387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600" dirty="0">
                          <a:effectLst/>
                          <a:latin typeface="Arial"/>
                          <a:ea typeface="Calibri"/>
                          <a:cs typeface="Times New Roman"/>
                        </a:rPr>
                        <a:t> </a:t>
                      </a:r>
                      <a:endParaRPr lang="en-US" sz="600" dirty="0">
                        <a:effectLst/>
                        <a:latin typeface="Calibri"/>
                        <a:ea typeface="Calibri"/>
                        <a:cs typeface="Times New Roman"/>
                      </a:endParaRPr>
                    </a:p>
                  </a:txBody>
                  <a:tcPr marL="38790" marR="387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27528">
                <a:tc>
                  <a:txBody>
                    <a:bodyPr/>
                    <a:lstStyle/>
                    <a:p>
                      <a:pPr marL="0" marR="0">
                        <a:spcBef>
                          <a:spcPts val="0"/>
                        </a:spcBef>
                        <a:spcAft>
                          <a:spcPts val="175"/>
                        </a:spcAft>
                      </a:pPr>
                      <a:r>
                        <a:rPr lang="en-US" sz="700" dirty="0">
                          <a:solidFill>
                            <a:srgbClr val="000000"/>
                          </a:solidFill>
                          <a:effectLst/>
                          <a:latin typeface="Arial"/>
                          <a:ea typeface="Calibri"/>
                          <a:cs typeface="Times New Roman"/>
                        </a:rPr>
                        <a:t> </a:t>
                      </a:r>
                    </a:p>
                  </a:txBody>
                  <a:tcPr marL="38790" marR="387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600" dirty="0">
                          <a:effectLst/>
                          <a:latin typeface="Arial"/>
                          <a:ea typeface="Calibri"/>
                          <a:cs typeface="Times New Roman"/>
                        </a:rPr>
                        <a:t> </a:t>
                      </a:r>
                      <a:endParaRPr lang="en-US" sz="600" dirty="0">
                        <a:effectLst/>
                        <a:latin typeface="Calibri"/>
                        <a:ea typeface="Calibri"/>
                        <a:cs typeface="Times New Roman"/>
                      </a:endParaRPr>
                    </a:p>
                  </a:txBody>
                  <a:tcPr marL="38790" marR="387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600" dirty="0">
                          <a:effectLst/>
                          <a:latin typeface="Arial"/>
                          <a:ea typeface="Calibri"/>
                          <a:cs typeface="Times New Roman"/>
                        </a:rPr>
                        <a:t> </a:t>
                      </a:r>
                      <a:endParaRPr lang="en-US" sz="600" dirty="0">
                        <a:effectLst/>
                        <a:latin typeface="Calibri"/>
                        <a:ea typeface="Calibri"/>
                        <a:cs typeface="Times New Roman"/>
                      </a:endParaRPr>
                    </a:p>
                  </a:txBody>
                  <a:tcPr marL="38790" marR="387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27528">
                <a:tc>
                  <a:txBody>
                    <a:bodyPr/>
                    <a:lstStyle/>
                    <a:p>
                      <a:pPr marL="0" marR="0">
                        <a:spcBef>
                          <a:spcPts val="0"/>
                        </a:spcBef>
                        <a:spcAft>
                          <a:spcPts val="175"/>
                        </a:spcAft>
                      </a:pPr>
                      <a:r>
                        <a:rPr lang="en-US" sz="700" dirty="0">
                          <a:solidFill>
                            <a:srgbClr val="000000"/>
                          </a:solidFill>
                          <a:effectLst/>
                          <a:latin typeface="Arial"/>
                          <a:ea typeface="Calibri"/>
                          <a:cs typeface="Times New Roman"/>
                        </a:rPr>
                        <a:t> </a:t>
                      </a:r>
                    </a:p>
                  </a:txBody>
                  <a:tcPr marL="38790" marR="387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600" dirty="0">
                          <a:effectLst/>
                          <a:latin typeface="Arial"/>
                          <a:ea typeface="Calibri"/>
                          <a:cs typeface="Times New Roman"/>
                        </a:rPr>
                        <a:t> </a:t>
                      </a:r>
                      <a:endParaRPr lang="en-US" sz="600" dirty="0">
                        <a:effectLst/>
                        <a:latin typeface="Calibri"/>
                        <a:ea typeface="Calibri"/>
                        <a:cs typeface="Times New Roman"/>
                      </a:endParaRPr>
                    </a:p>
                  </a:txBody>
                  <a:tcPr marL="38790" marR="387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600" dirty="0">
                          <a:effectLst/>
                          <a:latin typeface="Arial"/>
                          <a:ea typeface="Calibri"/>
                          <a:cs typeface="Times New Roman"/>
                        </a:rPr>
                        <a:t> </a:t>
                      </a:r>
                      <a:endParaRPr lang="en-US" sz="600" dirty="0">
                        <a:effectLst/>
                        <a:latin typeface="Calibri"/>
                        <a:ea typeface="Calibri"/>
                        <a:cs typeface="Times New Roman"/>
                      </a:endParaRPr>
                    </a:p>
                  </a:txBody>
                  <a:tcPr marL="38790" marR="387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29051484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4" name="Slide Number Placeholder 3"/>
          <p:cNvSpPr>
            <a:spLocks noGrp="1"/>
          </p:cNvSpPr>
          <p:nvPr>
            <p:ph type="sldNum" sz="quarter" idx="12"/>
          </p:nvPr>
        </p:nvSpPr>
        <p:spPr bwMode="auto">
          <a:xfrm>
            <a:off x="457200" y="6248400"/>
            <a:ext cx="4038600" cy="457200"/>
          </a:xfrm>
          <a:ln>
            <a:miter lim="800000"/>
            <a:headEnd/>
            <a:tailEnd/>
          </a:ln>
        </p:spPr>
        <p:txBody>
          <a:bodyPr rtlCol="0"/>
          <a:lstStyle/>
          <a:p>
            <a:pPr defTabSz="914400" fontAlgn="auto">
              <a:spcBef>
                <a:spcPts val="0"/>
              </a:spcBef>
              <a:spcAft>
                <a:spcPts val="0"/>
              </a:spcAft>
              <a:defRPr/>
            </a:pPr>
            <a:fld id="{D906ACA2-8341-4828-AA6A-C13A11D2E695}" type="slidenum">
              <a:rPr lang="en-US">
                <a:solidFill>
                  <a:schemeClr val="bg2">
                    <a:lumMod val="60000"/>
                    <a:lumOff val="40000"/>
                  </a:schemeClr>
                </a:solidFill>
                <a:latin typeface="+mn-lt"/>
              </a:rPr>
              <a:pPr defTabSz="914400" fontAlgn="auto">
                <a:spcBef>
                  <a:spcPts val="0"/>
                </a:spcBef>
                <a:spcAft>
                  <a:spcPts val="0"/>
                </a:spcAft>
                <a:defRPr/>
              </a:pPr>
              <a:t>47</a:t>
            </a:fld>
            <a:endParaRPr lang="en-US" dirty="0">
              <a:solidFill>
                <a:schemeClr val="bg2">
                  <a:lumMod val="60000"/>
                  <a:lumOff val="40000"/>
                </a:schemeClr>
              </a:solidFill>
              <a:latin typeface="+mn-lt"/>
            </a:endParaRPr>
          </a:p>
        </p:txBody>
      </p:sp>
      <p:sp>
        <p:nvSpPr>
          <p:cNvPr id="6" name="TextBox 5"/>
          <p:cNvSpPr txBox="1"/>
          <p:nvPr/>
        </p:nvSpPr>
        <p:spPr>
          <a:xfrm>
            <a:off x="4737254" y="88135"/>
            <a:ext cx="3305060" cy="400110"/>
          </a:xfrm>
          <a:prstGeom prst="rect">
            <a:avLst/>
          </a:prstGeom>
          <a:noFill/>
          <a:ln>
            <a:noFill/>
          </a:ln>
        </p:spPr>
        <p:style>
          <a:lnRef idx="1">
            <a:schemeClr val="accent4"/>
          </a:lnRef>
          <a:fillRef idx="3">
            <a:schemeClr val="accent4"/>
          </a:fillRef>
          <a:effectRef idx="2">
            <a:schemeClr val="accent4"/>
          </a:effectRef>
          <a:fontRef idx="minor">
            <a:schemeClr val="lt1"/>
          </a:fontRef>
        </p:style>
        <p:txBody>
          <a:bodyPr wrap="square">
            <a:spAutoFit/>
          </a:bodyPr>
          <a:lstStyle/>
          <a:p>
            <a:pPr algn="ctr" fontAlgn="auto">
              <a:spcBef>
                <a:spcPts val="0"/>
              </a:spcBef>
              <a:spcAft>
                <a:spcPts val="0"/>
              </a:spcAft>
              <a:defRPr/>
            </a:pPr>
            <a:r>
              <a:rPr lang="en-US" sz="2000" b="1" dirty="0" smtClean="0">
                <a:solidFill>
                  <a:schemeClr val="bg1"/>
                </a:solidFill>
              </a:rPr>
              <a:t>SLOs</a:t>
            </a:r>
            <a:endParaRPr lang="en-US" sz="2000" b="1" dirty="0">
              <a:solidFill>
                <a:schemeClr val="bg1"/>
              </a:solidFill>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194509" y="5763503"/>
            <a:ext cx="2483753" cy="663158"/>
          </a:xfrm>
          <a:prstGeom prst="rect">
            <a:avLst/>
          </a:prstGeom>
        </p:spPr>
      </p:pic>
      <p:pic>
        <p:nvPicPr>
          <p:cNvPr id="3074"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r="33284"/>
          <a:stretch/>
        </p:blipFill>
        <p:spPr bwMode="auto">
          <a:xfrm>
            <a:off x="2786063" y="967501"/>
            <a:ext cx="4090987" cy="45760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1548721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78984" y="956171"/>
            <a:ext cx="7577616" cy="5111827"/>
          </a:xfrm>
          <a:extLst/>
        </p:spPr>
        <p:txBody>
          <a:bodyPr rtlCol="0">
            <a:normAutofit/>
          </a:bodyPr>
          <a:lstStyle/>
          <a:p>
            <a:pPr marL="68580" indent="0" fontAlgn="auto">
              <a:spcAft>
                <a:spcPts val="0"/>
              </a:spcAft>
              <a:buClr>
                <a:schemeClr val="tx1">
                  <a:lumMod val="75000"/>
                  <a:lumOff val="25000"/>
                </a:schemeClr>
              </a:buClr>
              <a:buNone/>
              <a:defRPr/>
            </a:pPr>
            <a:r>
              <a:rPr lang="en-US" sz="3600" dirty="0" smtClean="0">
                <a:solidFill>
                  <a:srgbClr val="C00000"/>
                </a:solidFill>
                <a:effectLst>
                  <a:innerShdw blurRad="63500" dist="50800">
                    <a:prstClr val="black">
                      <a:alpha val="50000"/>
                    </a:prstClr>
                  </a:innerShdw>
                </a:effectLst>
              </a:rPr>
              <a:t>Definition (underline key words):</a:t>
            </a:r>
          </a:p>
          <a:p>
            <a:pPr marL="68580" indent="0" fontAlgn="auto">
              <a:spcAft>
                <a:spcPts val="0"/>
              </a:spcAft>
              <a:buClr>
                <a:schemeClr val="tx1">
                  <a:lumMod val="75000"/>
                  <a:lumOff val="25000"/>
                </a:schemeClr>
              </a:buClr>
              <a:buNone/>
              <a:defRPr/>
            </a:pPr>
            <a:endParaRPr lang="en-US" dirty="0" smtClean="0">
              <a:solidFill>
                <a:schemeClr val="tx1"/>
              </a:solidFill>
              <a:effectLst>
                <a:innerShdw blurRad="63500" dist="50800">
                  <a:prstClr val="black">
                    <a:alpha val="50000"/>
                  </a:prstClr>
                </a:innerShdw>
              </a:effectLst>
            </a:endParaRPr>
          </a:p>
          <a:p>
            <a:pPr marL="68580" indent="0" fontAlgn="auto">
              <a:spcAft>
                <a:spcPts val="0"/>
              </a:spcAft>
              <a:buClr>
                <a:schemeClr val="tx1">
                  <a:lumMod val="75000"/>
                  <a:lumOff val="25000"/>
                </a:schemeClr>
              </a:buClr>
              <a:buNone/>
              <a:defRPr/>
            </a:pPr>
            <a:r>
              <a:rPr lang="en-US" dirty="0">
                <a:solidFill>
                  <a:schemeClr val="tx1"/>
                </a:solidFill>
                <a:effectLst>
                  <a:innerShdw blurRad="63500" dist="50800">
                    <a:prstClr val="black">
                      <a:alpha val="50000"/>
                    </a:prstClr>
                  </a:innerShdw>
                </a:effectLst>
              </a:rPr>
              <a:t>A student learning objective is an academic goal for a teacher’s students that is set at the start of a course. It represents the most important learning for the year (or, semester, where applicable). It must be specific and measurable, based on available prior student learning data, and aligned to Common Core, State, or national standards, as well as any other school and district priorities. Teachers’ scores are based upon the degree to which their goals were attained.</a:t>
            </a:r>
            <a:endParaRPr lang="en-US" dirty="0" smtClean="0">
              <a:solidFill>
                <a:schemeClr val="tx1"/>
              </a:solidFill>
              <a:effectLst>
                <a:innerShdw blurRad="63500" dist="50800">
                  <a:prstClr val="black">
                    <a:alpha val="50000"/>
                  </a:prstClr>
                </a:innerShdw>
              </a:effectLst>
            </a:endParaRPr>
          </a:p>
        </p:txBody>
      </p:sp>
      <p:sp>
        <p:nvSpPr>
          <p:cNvPr id="20484" name="Slide Number Placeholder 3"/>
          <p:cNvSpPr>
            <a:spLocks noGrp="1"/>
          </p:cNvSpPr>
          <p:nvPr>
            <p:ph type="sldNum" sz="quarter" idx="12"/>
          </p:nvPr>
        </p:nvSpPr>
        <p:spPr bwMode="auto">
          <a:xfrm>
            <a:off x="457200" y="6248400"/>
            <a:ext cx="4038600" cy="457200"/>
          </a:xfrm>
          <a:ln>
            <a:miter lim="800000"/>
            <a:headEnd/>
            <a:tailEnd/>
          </a:ln>
        </p:spPr>
        <p:txBody>
          <a:bodyPr rtlCol="0"/>
          <a:lstStyle/>
          <a:p>
            <a:pPr defTabSz="914400" fontAlgn="auto">
              <a:spcBef>
                <a:spcPts val="0"/>
              </a:spcBef>
              <a:spcAft>
                <a:spcPts val="0"/>
              </a:spcAft>
              <a:defRPr/>
            </a:pPr>
            <a:fld id="{D906ACA2-8341-4828-AA6A-C13A11D2E695}" type="slidenum">
              <a:rPr lang="en-US">
                <a:solidFill>
                  <a:schemeClr val="bg2">
                    <a:lumMod val="60000"/>
                    <a:lumOff val="40000"/>
                  </a:schemeClr>
                </a:solidFill>
                <a:latin typeface="+mn-lt"/>
              </a:rPr>
              <a:pPr defTabSz="914400" fontAlgn="auto">
                <a:spcBef>
                  <a:spcPts val="0"/>
                </a:spcBef>
                <a:spcAft>
                  <a:spcPts val="0"/>
                </a:spcAft>
                <a:defRPr/>
              </a:pPr>
              <a:t>48</a:t>
            </a:fld>
            <a:endParaRPr lang="en-US" dirty="0">
              <a:solidFill>
                <a:schemeClr val="bg2">
                  <a:lumMod val="60000"/>
                  <a:lumOff val="40000"/>
                </a:schemeClr>
              </a:solidFill>
              <a:latin typeface="+mn-lt"/>
            </a:endParaRPr>
          </a:p>
        </p:txBody>
      </p:sp>
      <p:sp>
        <p:nvSpPr>
          <p:cNvPr id="6" name="TextBox 5"/>
          <p:cNvSpPr txBox="1"/>
          <p:nvPr/>
        </p:nvSpPr>
        <p:spPr>
          <a:xfrm>
            <a:off x="4737254" y="88135"/>
            <a:ext cx="3305060" cy="400110"/>
          </a:xfrm>
          <a:prstGeom prst="rect">
            <a:avLst/>
          </a:prstGeom>
          <a:noFill/>
          <a:ln>
            <a:noFill/>
          </a:ln>
        </p:spPr>
        <p:style>
          <a:lnRef idx="1">
            <a:schemeClr val="accent4"/>
          </a:lnRef>
          <a:fillRef idx="3">
            <a:schemeClr val="accent4"/>
          </a:fillRef>
          <a:effectRef idx="2">
            <a:schemeClr val="accent4"/>
          </a:effectRef>
          <a:fontRef idx="minor">
            <a:schemeClr val="lt1"/>
          </a:fontRef>
        </p:style>
        <p:txBody>
          <a:bodyPr wrap="square">
            <a:spAutoFit/>
          </a:bodyPr>
          <a:lstStyle/>
          <a:p>
            <a:pPr algn="ctr" fontAlgn="auto">
              <a:spcBef>
                <a:spcPts val="0"/>
              </a:spcBef>
              <a:spcAft>
                <a:spcPts val="0"/>
              </a:spcAft>
              <a:defRPr/>
            </a:pPr>
            <a:r>
              <a:rPr lang="en-US" sz="2000" b="1" dirty="0" smtClean="0">
                <a:solidFill>
                  <a:schemeClr val="bg1"/>
                </a:solidFill>
              </a:rPr>
              <a:t>SLOs</a:t>
            </a:r>
            <a:endParaRPr lang="en-US" sz="2000" b="1" dirty="0">
              <a:solidFill>
                <a:schemeClr val="bg1"/>
              </a:solidFill>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194509" y="5763503"/>
            <a:ext cx="2483753" cy="663158"/>
          </a:xfrm>
          <a:prstGeom prst="rect">
            <a:avLst/>
          </a:prstGeom>
        </p:spPr>
      </p:pic>
    </p:spTree>
    <p:extLst>
      <p:ext uri="{BB962C8B-B14F-4D97-AF65-F5344CB8AC3E}">
        <p14:creationId xmlns:p14="http://schemas.microsoft.com/office/powerpoint/2010/main" val="93342700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718914"/>
            <a:ext cx="7024744" cy="658632"/>
          </a:xfrm>
        </p:spPr>
        <p:txBody>
          <a:bodyPr>
            <a:normAutofit fontScale="90000"/>
          </a:bodyPr>
          <a:lstStyle/>
          <a:p>
            <a:r>
              <a:rPr lang="en-US" dirty="0" smtClean="0"/>
              <a:t>Key SLO “messages”</a:t>
            </a:r>
            <a:endParaRPr lang="en-US" dirty="0"/>
          </a:p>
        </p:txBody>
      </p:sp>
      <p:sp>
        <p:nvSpPr>
          <p:cNvPr id="3" name="Content Placeholder 2"/>
          <p:cNvSpPr>
            <a:spLocks noGrp="1"/>
          </p:cNvSpPr>
          <p:nvPr>
            <p:ph idx="1"/>
          </p:nvPr>
        </p:nvSpPr>
        <p:spPr>
          <a:xfrm>
            <a:off x="676894" y="1377546"/>
            <a:ext cx="7742711" cy="4892625"/>
          </a:xfrm>
        </p:spPr>
        <p:txBody>
          <a:bodyPr>
            <a:normAutofit fontScale="92500" lnSpcReduction="20000"/>
          </a:bodyPr>
          <a:lstStyle/>
          <a:p>
            <a:pPr>
              <a:lnSpc>
                <a:spcPct val="105000"/>
              </a:lnSpc>
            </a:pPr>
            <a:r>
              <a:rPr lang="en-US" dirty="0"/>
              <a:t>SLOs name what students need to know and be able to do at the end of the year</a:t>
            </a:r>
            <a:r>
              <a:rPr lang="en-US" dirty="0" smtClean="0"/>
              <a:t>.</a:t>
            </a:r>
            <a:endParaRPr lang="en-US" dirty="0"/>
          </a:p>
          <a:p>
            <a:pPr>
              <a:lnSpc>
                <a:spcPct val="105000"/>
              </a:lnSpc>
            </a:pPr>
            <a:r>
              <a:rPr lang="en-US" dirty="0"/>
              <a:t>SLOs place student learning at the center of the conversation</a:t>
            </a:r>
            <a:r>
              <a:rPr lang="en-US" dirty="0" smtClean="0"/>
              <a:t>.</a:t>
            </a:r>
            <a:endParaRPr lang="en-US" dirty="0"/>
          </a:p>
          <a:p>
            <a:pPr>
              <a:lnSpc>
                <a:spcPct val="105000"/>
              </a:lnSpc>
            </a:pPr>
            <a:r>
              <a:rPr lang="en-US" dirty="0"/>
              <a:t>SLOs are a critical part of all great educator’s practice</a:t>
            </a:r>
            <a:r>
              <a:rPr lang="en-US" dirty="0" smtClean="0"/>
              <a:t>.</a:t>
            </a:r>
            <a:endParaRPr lang="en-US" dirty="0"/>
          </a:p>
          <a:p>
            <a:pPr>
              <a:lnSpc>
                <a:spcPct val="105000"/>
              </a:lnSpc>
            </a:pPr>
            <a:r>
              <a:rPr lang="en-US" dirty="0"/>
              <a:t>SLOs are an opportunity to document the impact educators make with students</a:t>
            </a:r>
            <a:r>
              <a:rPr lang="en-US" dirty="0" smtClean="0"/>
              <a:t>.</a:t>
            </a:r>
          </a:p>
          <a:p>
            <a:pPr>
              <a:lnSpc>
                <a:spcPct val="105000"/>
              </a:lnSpc>
            </a:pPr>
            <a:r>
              <a:rPr lang="en-US" dirty="0"/>
              <a:t>SLOs provide principals with critical information that can be used to manage performance, differentiate and target professional development, and focus supports for teachers</a:t>
            </a:r>
            <a:r>
              <a:rPr lang="en-US" dirty="0" smtClean="0"/>
              <a:t>.</a:t>
            </a:r>
            <a:endParaRPr lang="en-US" dirty="0"/>
          </a:p>
          <a:p>
            <a:pPr>
              <a:lnSpc>
                <a:spcPct val="105000"/>
              </a:lnSpc>
            </a:pPr>
            <a:r>
              <a:rPr lang="en-US" dirty="0"/>
              <a:t>The SLO process encourages collaboration within school buildings</a:t>
            </a:r>
            <a:r>
              <a:rPr lang="en-US" dirty="0" smtClean="0"/>
              <a:t>.</a:t>
            </a:r>
            <a:endParaRPr lang="en-US" dirty="0"/>
          </a:p>
          <a:p>
            <a:pPr>
              <a:lnSpc>
                <a:spcPct val="105000"/>
              </a:lnSpc>
            </a:pPr>
            <a:r>
              <a:rPr lang="en-US" dirty="0"/>
              <a:t>School leaders are accountable for ensuring all teachers have SLOs that will support their District and school goals</a:t>
            </a:r>
            <a:r>
              <a:rPr lang="en-US" dirty="0" smtClean="0"/>
              <a:t>.</a:t>
            </a:r>
            <a:endParaRPr lang="en-US" dirty="0"/>
          </a:p>
        </p:txBody>
      </p:sp>
      <p:sp>
        <p:nvSpPr>
          <p:cNvPr id="6" name="TextBox 5"/>
          <p:cNvSpPr txBox="1"/>
          <p:nvPr/>
        </p:nvSpPr>
        <p:spPr>
          <a:xfrm>
            <a:off x="4737254" y="100010"/>
            <a:ext cx="3305060" cy="400110"/>
          </a:xfrm>
          <a:prstGeom prst="rect">
            <a:avLst/>
          </a:prstGeom>
          <a:noFill/>
          <a:ln>
            <a:noFill/>
          </a:ln>
        </p:spPr>
        <p:style>
          <a:lnRef idx="1">
            <a:schemeClr val="accent4"/>
          </a:lnRef>
          <a:fillRef idx="3">
            <a:schemeClr val="accent4"/>
          </a:fillRef>
          <a:effectRef idx="2">
            <a:schemeClr val="accent4"/>
          </a:effectRef>
          <a:fontRef idx="minor">
            <a:schemeClr val="lt1"/>
          </a:fontRef>
        </p:style>
        <p:txBody>
          <a:bodyPr wrap="square">
            <a:spAutoFit/>
          </a:bodyPr>
          <a:lstStyle/>
          <a:p>
            <a:pPr algn="ctr" fontAlgn="auto">
              <a:spcBef>
                <a:spcPts val="0"/>
              </a:spcBef>
              <a:spcAft>
                <a:spcPts val="0"/>
              </a:spcAft>
              <a:defRPr/>
            </a:pPr>
            <a:r>
              <a:rPr lang="en-US" sz="2000" b="1" dirty="0" smtClean="0">
                <a:solidFill>
                  <a:schemeClr val="bg1"/>
                </a:solidFill>
              </a:rPr>
              <a:t>SLOs</a:t>
            </a:r>
            <a:endParaRPr lang="en-US" sz="2000" b="1" dirty="0">
              <a:solidFill>
                <a:schemeClr val="bg1"/>
              </a:solidFill>
            </a:endParaRPr>
          </a:p>
        </p:txBody>
      </p:sp>
    </p:spTree>
    <p:extLst>
      <p:ext uri="{BB962C8B-B14F-4D97-AF65-F5344CB8AC3E}">
        <p14:creationId xmlns:p14="http://schemas.microsoft.com/office/powerpoint/2010/main" val="50066886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69484" y="1222872"/>
            <a:ext cx="7370285" cy="1320304"/>
          </a:xfrm>
          <a:extLst/>
        </p:spPr>
        <p:txBody>
          <a:bodyPr rtlCol="0">
            <a:normAutofit/>
          </a:bodyPr>
          <a:lstStyle/>
          <a:p>
            <a:pPr marL="68580" indent="0" fontAlgn="auto">
              <a:spcAft>
                <a:spcPts val="0"/>
              </a:spcAft>
              <a:buClr>
                <a:schemeClr val="tx1">
                  <a:lumMod val="75000"/>
                  <a:lumOff val="25000"/>
                </a:schemeClr>
              </a:buClr>
              <a:buFont typeface="Wingdings 2" pitchFamily="18" charset="2"/>
              <a:buNone/>
              <a:defRPr/>
            </a:pPr>
            <a:r>
              <a:rPr lang="en-US" dirty="0" smtClean="0">
                <a:solidFill>
                  <a:schemeClr val="accent1"/>
                </a:solidFill>
              </a:rPr>
              <a:t>Joanne Picone-Zocchia</a:t>
            </a:r>
          </a:p>
          <a:p>
            <a:pPr marL="640080" lvl="1" indent="-274320" fontAlgn="auto">
              <a:spcAft>
                <a:spcPts val="0"/>
              </a:spcAft>
              <a:buClr>
                <a:schemeClr val="tx1">
                  <a:lumMod val="75000"/>
                  <a:lumOff val="25000"/>
                </a:schemeClr>
              </a:buClr>
              <a:defRPr/>
            </a:pPr>
            <a:r>
              <a:rPr lang="en-US" dirty="0" smtClean="0">
                <a:solidFill>
                  <a:schemeClr val="accent1"/>
                </a:solidFill>
              </a:rPr>
              <a:t>Rubric based on the ISLLC Standards</a:t>
            </a:r>
          </a:p>
          <a:p>
            <a:pPr marL="640080" lvl="1" indent="-274320" fontAlgn="auto">
              <a:spcAft>
                <a:spcPts val="0"/>
              </a:spcAft>
              <a:buClr>
                <a:schemeClr val="tx1">
                  <a:lumMod val="75000"/>
                  <a:lumOff val="25000"/>
                </a:schemeClr>
              </a:buClr>
              <a:defRPr/>
            </a:pPr>
            <a:r>
              <a:rPr lang="en-US" dirty="0" smtClean="0">
                <a:solidFill>
                  <a:schemeClr val="accent1"/>
                </a:solidFill>
              </a:rPr>
              <a:t>Goal-Setting Rubric</a:t>
            </a:r>
          </a:p>
          <a:p>
            <a:pPr marL="68580" indent="0" fontAlgn="auto">
              <a:spcAft>
                <a:spcPts val="0"/>
              </a:spcAft>
              <a:buClr>
                <a:schemeClr val="tx1">
                  <a:lumMod val="75000"/>
                  <a:lumOff val="25000"/>
                </a:schemeClr>
              </a:buClr>
              <a:buFont typeface="Wingdings 2" pitchFamily="18" charset="2"/>
              <a:buNone/>
              <a:defRPr/>
            </a:pPr>
            <a:endParaRPr lang="en-US" dirty="0" smtClean="0">
              <a:solidFill>
                <a:schemeClr val="accent1"/>
              </a:solidFill>
            </a:endParaRPr>
          </a:p>
        </p:txBody>
      </p:sp>
      <p:sp>
        <p:nvSpPr>
          <p:cNvPr id="6" name="TextBox 5"/>
          <p:cNvSpPr txBox="1"/>
          <p:nvPr/>
        </p:nvSpPr>
        <p:spPr>
          <a:xfrm>
            <a:off x="4737254" y="88135"/>
            <a:ext cx="3305060" cy="400110"/>
          </a:xfrm>
          <a:prstGeom prst="rect">
            <a:avLst/>
          </a:prstGeom>
          <a:noFill/>
          <a:ln>
            <a:noFill/>
          </a:ln>
        </p:spPr>
        <p:style>
          <a:lnRef idx="1">
            <a:schemeClr val="accent4"/>
          </a:lnRef>
          <a:fillRef idx="3">
            <a:schemeClr val="accent4"/>
          </a:fillRef>
          <a:effectRef idx="2">
            <a:schemeClr val="accent4"/>
          </a:effectRef>
          <a:fontRef idx="minor">
            <a:schemeClr val="lt1"/>
          </a:fontRef>
        </p:style>
        <p:txBody>
          <a:bodyPr>
            <a:spAutoFit/>
          </a:bodyPr>
          <a:lstStyle/>
          <a:p>
            <a:pPr algn="ctr" fontAlgn="auto">
              <a:spcBef>
                <a:spcPts val="0"/>
              </a:spcBef>
              <a:spcAft>
                <a:spcPts val="0"/>
              </a:spcAft>
              <a:defRPr/>
            </a:pPr>
            <a:r>
              <a:rPr lang="en-US" sz="2000" b="1" dirty="0">
                <a:solidFill>
                  <a:schemeClr val="bg1"/>
                </a:solidFill>
              </a:rPr>
              <a:t>Day </a:t>
            </a:r>
            <a:r>
              <a:rPr lang="en-US" sz="2000" b="1" dirty="0" smtClean="0">
                <a:solidFill>
                  <a:schemeClr val="bg1"/>
                </a:solidFill>
              </a:rPr>
              <a:t>Three Agenda</a:t>
            </a:r>
            <a:endParaRPr lang="en-US" sz="2000" b="1" dirty="0">
              <a:solidFill>
                <a:schemeClr val="bg1"/>
              </a:solidFill>
            </a:endParaRPr>
          </a:p>
        </p:txBody>
      </p:sp>
      <p:pic>
        <p:nvPicPr>
          <p:cNvPr id="44038"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194425" y="5764213"/>
            <a:ext cx="2484438" cy="661987"/>
          </a:xfrm>
          <a:prstGeom prst="rect">
            <a:avLst/>
          </a:prstGeom>
          <a:noFill/>
          <a:ln w="9525">
            <a:noFill/>
            <a:miter lim="800000"/>
            <a:headEnd/>
            <a:tailEnd/>
          </a:ln>
        </p:spPr>
      </p:pic>
      <p:sp>
        <p:nvSpPr>
          <p:cNvPr id="4" name="TextBox 3"/>
          <p:cNvSpPr txBox="1"/>
          <p:nvPr/>
        </p:nvSpPr>
        <p:spPr>
          <a:xfrm>
            <a:off x="2077577" y="3538226"/>
            <a:ext cx="1828800" cy="1846659"/>
          </a:xfrm>
          <a:prstGeom prst="rect">
            <a:avLst/>
          </a:prstGeom>
          <a:solidFill>
            <a:schemeClr val="accent1"/>
          </a:solidFill>
          <a:ln>
            <a:solidFill>
              <a:schemeClr val="tx2">
                <a:lumMod val="40000"/>
                <a:lumOff val="60000"/>
              </a:schemeClr>
            </a:solidFill>
          </a:ln>
        </p:spPr>
        <p:txBody>
          <a:bodyPr wrap="square" rtlCol="0">
            <a:spAutoFit/>
          </a:bodyPr>
          <a:lstStyle/>
          <a:p>
            <a:pPr marL="0" lvl="1" algn="ctr"/>
            <a:r>
              <a:rPr lang="en-US" sz="2400" b="1" dirty="0">
                <a:solidFill>
                  <a:schemeClr val="bg1"/>
                </a:solidFill>
                <a:effectLst>
                  <a:outerShdw blurRad="38100" dist="38100" dir="2700000" algn="tl">
                    <a:srgbClr val="000000">
                      <a:alpha val="43137"/>
                    </a:srgbClr>
                  </a:outerShdw>
                </a:effectLst>
              </a:rPr>
              <a:t>Rubric based on the ISLLC Standards</a:t>
            </a:r>
          </a:p>
          <a:p>
            <a:pPr algn="ctr"/>
            <a:endParaRPr lang="en-US" dirty="0">
              <a:solidFill>
                <a:schemeClr val="bg1"/>
              </a:solidFill>
            </a:endParaRPr>
          </a:p>
        </p:txBody>
      </p:sp>
      <p:sp>
        <p:nvSpPr>
          <p:cNvPr id="8" name="TextBox 7"/>
          <p:cNvSpPr txBox="1"/>
          <p:nvPr/>
        </p:nvSpPr>
        <p:spPr>
          <a:xfrm>
            <a:off x="5065103" y="3538225"/>
            <a:ext cx="1828800" cy="1846659"/>
          </a:xfrm>
          <a:prstGeom prst="rect">
            <a:avLst/>
          </a:prstGeom>
          <a:solidFill>
            <a:schemeClr val="accent1"/>
          </a:solidFill>
        </p:spPr>
        <p:txBody>
          <a:bodyPr wrap="square" rtlCol="0">
            <a:spAutoFit/>
          </a:bodyPr>
          <a:lstStyle/>
          <a:p>
            <a:pPr marL="0" lvl="1" algn="ctr"/>
            <a:endParaRPr lang="en-US" sz="2400" b="1" dirty="0">
              <a:solidFill>
                <a:schemeClr val="bg1"/>
              </a:solidFill>
              <a:effectLst>
                <a:outerShdw blurRad="38100" dist="38100" dir="2700000" algn="tl">
                  <a:srgbClr val="000000">
                    <a:alpha val="43137"/>
                  </a:srgbClr>
                </a:outerShdw>
              </a:effectLst>
            </a:endParaRPr>
          </a:p>
          <a:p>
            <a:pPr marL="0" lvl="1" algn="ctr"/>
            <a:r>
              <a:rPr lang="en-US" sz="2400" b="1" dirty="0" smtClean="0">
                <a:solidFill>
                  <a:schemeClr val="bg1"/>
                </a:solidFill>
                <a:effectLst>
                  <a:outerShdw blurRad="38100" dist="38100" dir="2700000" algn="tl">
                    <a:srgbClr val="000000">
                      <a:alpha val="43137"/>
                    </a:srgbClr>
                  </a:outerShdw>
                </a:effectLst>
              </a:rPr>
              <a:t>Goal</a:t>
            </a:r>
            <a:br>
              <a:rPr lang="en-US" sz="2400" b="1" dirty="0" smtClean="0">
                <a:solidFill>
                  <a:schemeClr val="bg1"/>
                </a:solidFill>
                <a:effectLst>
                  <a:outerShdw blurRad="38100" dist="38100" dir="2700000" algn="tl">
                    <a:srgbClr val="000000">
                      <a:alpha val="43137"/>
                    </a:srgbClr>
                  </a:outerShdw>
                </a:effectLst>
              </a:rPr>
            </a:br>
            <a:r>
              <a:rPr lang="en-US" sz="2400" b="1" dirty="0" smtClean="0">
                <a:solidFill>
                  <a:schemeClr val="bg1"/>
                </a:solidFill>
                <a:effectLst>
                  <a:outerShdw blurRad="38100" dist="38100" dir="2700000" algn="tl">
                    <a:srgbClr val="000000">
                      <a:alpha val="43137"/>
                    </a:srgbClr>
                  </a:outerShdw>
                </a:effectLst>
              </a:rPr>
              <a:t>Setting</a:t>
            </a:r>
            <a:br>
              <a:rPr lang="en-US" sz="2400" b="1" dirty="0" smtClean="0">
                <a:solidFill>
                  <a:schemeClr val="bg1"/>
                </a:solidFill>
                <a:effectLst>
                  <a:outerShdw blurRad="38100" dist="38100" dir="2700000" algn="tl">
                    <a:srgbClr val="000000">
                      <a:alpha val="43137"/>
                    </a:srgbClr>
                  </a:outerShdw>
                </a:effectLst>
              </a:rPr>
            </a:br>
            <a:r>
              <a:rPr lang="en-US" sz="2400" b="1" dirty="0" smtClean="0">
                <a:solidFill>
                  <a:schemeClr val="bg1"/>
                </a:solidFill>
                <a:effectLst>
                  <a:outerShdw blurRad="38100" dist="38100" dir="2700000" algn="tl">
                    <a:srgbClr val="000000">
                      <a:alpha val="43137"/>
                    </a:srgbClr>
                  </a:outerShdw>
                </a:effectLst>
              </a:rPr>
              <a:t>Rubric</a:t>
            </a:r>
            <a:br>
              <a:rPr lang="en-US" sz="2400" b="1" dirty="0" smtClean="0">
                <a:solidFill>
                  <a:schemeClr val="bg1"/>
                </a:solidFill>
                <a:effectLst>
                  <a:outerShdw blurRad="38100" dist="38100" dir="2700000" algn="tl">
                    <a:srgbClr val="000000">
                      <a:alpha val="43137"/>
                    </a:srgbClr>
                  </a:outerShdw>
                </a:effectLst>
              </a:rPr>
            </a:br>
            <a:endParaRPr lang="en-US" dirty="0">
              <a:solidFill>
                <a:schemeClr val="bg1"/>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2556978983"/>
              </p:ext>
            </p:extLst>
          </p:nvPr>
        </p:nvGraphicFramePr>
        <p:xfrm>
          <a:off x="2074832" y="3538225"/>
          <a:ext cx="1828800" cy="1846659"/>
        </p:xfrm>
        <a:graphic>
          <a:graphicData uri="http://schemas.openxmlformats.org/drawingml/2006/table">
            <a:tbl>
              <a:tblPr firstRow="1" bandRow="1">
                <a:tableStyleId>{5C22544A-7EE6-4342-B048-85BDC9FD1C3A}</a:tableStyleId>
              </a:tblPr>
              <a:tblGrid>
                <a:gridCol w="914400"/>
                <a:gridCol w="914400"/>
              </a:tblGrid>
              <a:tr h="711842">
                <a:tc>
                  <a:txBody>
                    <a:bodyPr/>
                    <a:lstStyle/>
                    <a:p>
                      <a:endParaRPr lang="en-US" dirty="0"/>
                    </a:p>
                  </a:txBody>
                  <a:tcPr>
                    <a:lnL w="12700" cap="flat" cmpd="sng" algn="ctr">
                      <a:solidFill>
                        <a:srgbClr val="FFFF00"/>
                      </a:solidFill>
                      <a:prstDash val="sysDot"/>
                      <a:round/>
                      <a:headEnd type="none" w="med" len="med"/>
                      <a:tailEnd type="none" w="med" len="med"/>
                    </a:lnL>
                    <a:lnR w="12700" cap="flat" cmpd="sng" algn="ctr">
                      <a:solidFill>
                        <a:srgbClr val="FFFF00"/>
                      </a:solidFill>
                      <a:prstDash val="sysDot"/>
                      <a:round/>
                      <a:headEnd type="none" w="med" len="med"/>
                      <a:tailEnd type="none" w="med" len="med"/>
                    </a:lnR>
                    <a:lnT w="12700" cap="flat" cmpd="sng" algn="ctr">
                      <a:solidFill>
                        <a:srgbClr val="FFFF00"/>
                      </a:solidFill>
                      <a:prstDash val="sysDot"/>
                      <a:round/>
                      <a:headEnd type="none" w="med" len="med"/>
                      <a:tailEnd type="none" w="med" len="med"/>
                    </a:lnT>
                    <a:lnB w="12700" cap="flat" cmpd="sng" algn="ctr">
                      <a:solidFill>
                        <a:srgbClr val="FFFF00"/>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12700" cap="flat" cmpd="sng" algn="ctr">
                      <a:solidFill>
                        <a:srgbClr val="FFFF00"/>
                      </a:solidFill>
                      <a:prstDash val="sysDot"/>
                      <a:round/>
                      <a:headEnd type="none" w="med" len="med"/>
                      <a:tailEnd type="none" w="med" len="med"/>
                    </a:lnL>
                    <a:lnR w="12700" cap="flat" cmpd="sng" algn="ctr">
                      <a:solidFill>
                        <a:srgbClr val="FFFF00"/>
                      </a:solidFill>
                      <a:prstDash val="sysDot"/>
                      <a:round/>
                      <a:headEnd type="none" w="med" len="med"/>
                      <a:tailEnd type="none" w="med" len="med"/>
                    </a:lnR>
                    <a:lnT w="12700" cap="flat" cmpd="sng" algn="ctr">
                      <a:solidFill>
                        <a:srgbClr val="FFFF00"/>
                      </a:solidFill>
                      <a:prstDash val="sysDot"/>
                      <a:round/>
                      <a:headEnd type="none" w="med" len="med"/>
                      <a:tailEnd type="none" w="med" len="med"/>
                    </a:lnT>
                    <a:lnB w="12700" cap="flat" cmpd="sng" algn="ctr">
                      <a:solidFill>
                        <a:srgbClr val="FFFF00"/>
                      </a:solidFill>
                      <a:prstDash val="sysDot"/>
                      <a:round/>
                      <a:headEnd type="none" w="med" len="med"/>
                      <a:tailEnd type="none" w="med" len="med"/>
                    </a:lnB>
                    <a:lnTlToBr w="12700" cmpd="sng">
                      <a:noFill/>
                      <a:prstDash val="solid"/>
                    </a:lnTlToBr>
                    <a:lnBlToTr w="12700" cmpd="sng">
                      <a:noFill/>
                      <a:prstDash val="solid"/>
                    </a:lnBlToTr>
                    <a:noFill/>
                  </a:tcPr>
                </a:tc>
              </a:tr>
              <a:tr h="711842">
                <a:tc>
                  <a:txBody>
                    <a:bodyPr/>
                    <a:lstStyle/>
                    <a:p>
                      <a:endParaRPr lang="en-US" dirty="0"/>
                    </a:p>
                  </a:txBody>
                  <a:tcPr>
                    <a:lnL w="12700" cap="flat" cmpd="sng" algn="ctr">
                      <a:solidFill>
                        <a:srgbClr val="FFFF00"/>
                      </a:solidFill>
                      <a:prstDash val="sysDot"/>
                      <a:round/>
                      <a:headEnd type="none" w="med" len="med"/>
                      <a:tailEnd type="none" w="med" len="med"/>
                    </a:lnL>
                    <a:lnR w="12700" cap="flat" cmpd="sng" algn="ctr">
                      <a:solidFill>
                        <a:srgbClr val="FFFF00"/>
                      </a:solidFill>
                      <a:prstDash val="sysDot"/>
                      <a:round/>
                      <a:headEnd type="none" w="med" len="med"/>
                      <a:tailEnd type="none" w="med" len="med"/>
                    </a:lnR>
                    <a:lnT w="12700" cap="flat" cmpd="sng" algn="ctr">
                      <a:solidFill>
                        <a:srgbClr val="FFFF00"/>
                      </a:solidFill>
                      <a:prstDash val="sysDot"/>
                      <a:round/>
                      <a:headEnd type="none" w="med" len="med"/>
                      <a:tailEnd type="none" w="med" len="med"/>
                    </a:lnT>
                    <a:lnB w="12700" cap="flat" cmpd="sng" algn="ctr">
                      <a:solidFill>
                        <a:srgbClr val="FFFF00"/>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12700" cap="flat" cmpd="sng" algn="ctr">
                      <a:solidFill>
                        <a:srgbClr val="FFFF00"/>
                      </a:solidFill>
                      <a:prstDash val="sysDot"/>
                      <a:round/>
                      <a:headEnd type="none" w="med" len="med"/>
                      <a:tailEnd type="none" w="med" len="med"/>
                    </a:lnL>
                    <a:lnR w="12700" cap="flat" cmpd="sng" algn="ctr">
                      <a:solidFill>
                        <a:srgbClr val="FFFF00"/>
                      </a:solidFill>
                      <a:prstDash val="sysDot"/>
                      <a:round/>
                      <a:headEnd type="none" w="med" len="med"/>
                      <a:tailEnd type="none" w="med" len="med"/>
                    </a:lnR>
                    <a:lnT w="12700" cap="flat" cmpd="sng" algn="ctr">
                      <a:solidFill>
                        <a:srgbClr val="FFFF00"/>
                      </a:solidFill>
                      <a:prstDash val="sysDot"/>
                      <a:round/>
                      <a:headEnd type="none" w="med" len="med"/>
                      <a:tailEnd type="none" w="med" len="med"/>
                    </a:lnT>
                    <a:lnB w="12700" cap="flat" cmpd="sng" algn="ctr">
                      <a:solidFill>
                        <a:srgbClr val="FFFF00"/>
                      </a:solidFill>
                      <a:prstDash val="sysDot"/>
                      <a:round/>
                      <a:headEnd type="none" w="med" len="med"/>
                      <a:tailEnd type="none" w="med" len="med"/>
                    </a:lnB>
                    <a:lnTlToBr w="12700" cmpd="sng">
                      <a:noFill/>
                      <a:prstDash val="solid"/>
                    </a:lnTlToBr>
                    <a:lnBlToTr w="12700" cmpd="sng">
                      <a:noFill/>
                      <a:prstDash val="solid"/>
                    </a:lnBlToTr>
                    <a:noFill/>
                  </a:tcPr>
                </a:tc>
              </a:tr>
              <a:tr h="422975">
                <a:tc>
                  <a:txBody>
                    <a:bodyPr/>
                    <a:lstStyle/>
                    <a:p>
                      <a:endParaRPr lang="en-US" dirty="0"/>
                    </a:p>
                  </a:txBody>
                  <a:tcPr>
                    <a:lnL w="12700" cap="flat" cmpd="sng" algn="ctr">
                      <a:solidFill>
                        <a:srgbClr val="FFFF00"/>
                      </a:solidFill>
                      <a:prstDash val="sysDot"/>
                      <a:round/>
                      <a:headEnd type="none" w="med" len="med"/>
                      <a:tailEnd type="none" w="med" len="med"/>
                    </a:lnL>
                    <a:lnR w="12700" cap="flat" cmpd="sng" algn="ctr">
                      <a:solidFill>
                        <a:srgbClr val="FFFF00"/>
                      </a:solidFill>
                      <a:prstDash val="sysDot"/>
                      <a:round/>
                      <a:headEnd type="none" w="med" len="med"/>
                      <a:tailEnd type="none" w="med" len="med"/>
                    </a:lnR>
                    <a:lnT w="12700" cap="flat" cmpd="sng" algn="ctr">
                      <a:solidFill>
                        <a:srgbClr val="FFFF00"/>
                      </a:solidFill>
                      <a:prstDash val="sysDot"/>
                      <a:round/>
                      <a:headEnd type="none" w="med" len="med"/>
                      <a:tailEnd type="none" w="med" len="med"/>
                    </a:lnT>
                    <a:lnB w="12700" cap="flat" cmpd="sng" algn="ctr">
                      <a:solidFill>
                        <a:srgbClr val="FFFF00"/>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12700" cap="flat" cmpd="sng" algn="ctr">
                      <a:solidFill>
                        <a:srgbClr val="FFFF00"/>
                      </a:solidFill>
                      <a:prstDash val="sysDot"/>
                      <a:round/>
                      <a:headEnd type="none" w="med" len="med"/>
                      <a:tailEnd type="none" w="med" len="med"/>
                    </a:lnL>
                    <a:lnR w="12700" cap="flat" cmpd="sng" algn="ctr">
                      <a:solidFill>
                        <a:srgbClr val="FFFF00"/>
                      </a:solidFill>
                      <a:prstDash val="sysDot"/>
                      <a:round/>
                      <a:headEnd type="none" w="med" len="med"/>
                      <a:tailEnd type="none" w="med" len="med"/>
                    </a:lnR>
                    <a:lnT w="12700" cap="flat" cmpd="sng" algn="ctr">
                      <a:solidFill>
                        <a:srgbClr val="FFFF00"/>
                      </a:solidFill>
                      <a:prstDash val="sysDot"/>
                      <a:round/>
                      <a:headEnd type="none" w="med" len="med"/>
                      <a:tailEnd type="none" w="med" len="med"/>
                    </a:lnT>
                    <a:lnB w="12700" cap="flat" cmpd="sng" algn="ctr">
                      <a:solidFill>
                        <a:srgbClr val="FFFF00"/>
                      </a:solidFill>
                      <a:prstDash val="sysDot"/>
                      <a:round/>
                      <a:headEnd type="none" w="med" len="med"/>
                      <a:tailEnd type="none" w="med" len="med"/>
                    </a:lnB>
                    <a:lnTlToBr w="12700" cmpd="sng">
                      <a:noFill/>
                      <a:prstDash val="solid"/>
                    </a:lnTlToBr>
                    <a:lnBlToTr w="12700" cmpd="sng">
                      <a:noFill/>
                      <a:prstDash val="solid"/>
                    </a:lnBlToTr>
                    <a:noFill/>
                  </a:tcPr>
                </a:tc>
              </a:tr>
            </a:tbl>
          </a:graphicData>
        </a:graphic>
      </p:graphicFrame>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08815" y="3431919"/>
            <a:ext cx="800169" cy="9556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39833" y="3431918"/>
            <a:ext cx="800169" cy="9556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08815" y="4083248"/>
            <a:ext cx="800169" cy="9556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39833" y="4067298"/>
            <a:ext cx="800169" cy="9556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408815" y="4734578"/>
            <a:ext cx="800169" cy="9556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1" name="Picture 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839833" y="4702678"/>
            <a:ext cx="800169" cy="9556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6232796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294967295"/>
          </p:nvPr>
        </p:nvSpPr>
        <p:spPr>
          <a:xfrm>
            <a:off x="9788924" y="1656070"/>
            <a:ext cx="1332156" cy="365125"/>
          </a:xfrm>
          <a:prstGeom prst="rect">
            <a:avLst/>
          </a:prstGeom>
        </p:spPr>
        <p:txBody>
          <a:bodyPr/>
          <a:lstStyle/>
          <a:p>
            <a:fld id="{4F339F1E-886A-4737-85BE-1893A3C18555}" type="slidenum">
              <a:rPr lang="en-US" smtClean="0"/>
              <a:pPr/>
              <a:t>50</a:t>
            </a:fld>
            <a:endParaRPr lang="en-US" dirty="0"/>
          </a:p>
        </p:txBody>
      </p:sp>
      <p:grpSp>
        <p:nvGrpSpPr>
          <p:cNvPr id="3" name="Group 2"/>
          <p:cNvGrpSpPr/>
          <p:nvPr/>
        </p:nvGrpSpPr>
        <p:grpSpPr>
          <a:xfrm>
            <a:off x="507998" y="363279"/>
            <a:ext cx="7959108" cy="6037521"/>
            <a:chOff x="507998" y="363279"/>
            <a:chExt cx="9372602" cy="6037521"/>
          </a:xfrm>
        </p:grpSpPr>
        <p:sp>
          <p:nvSpPr>
            <p:cNvPr id="4" name="Isosceles Triangle 3"/>
            <p:cNvSpPr/>
            <p:nvPr/>
          </p:nvSpPr>
          <p:spPr>
            <a:xfrm rot="5400000">
              <a:off x="1299239" y="-427960"/>
              <a:ext cx="6037521" cy="76200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rapezoid 4"/>
            <p:cNvSpPr/>
            <p:nvPr/>
          </p:nvSpPr>
          <p:spPr>
            <a:xfrm rot="5400000">
              <a:off x="-1577755" y="2467640"/>
              <a:ext cx="6000308" cy="1828801"/>
            </a:xfrm>
            <a:prstGeom prst="trapezoid">
              <a:avLst>
                <a:gd name="adj" fmla="val 37956"/>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rapezoid 5"/>
            <p:cNvSpPr/>
            <p:nvPr/>
          </p:nvSpPr>
          <p:spPr>
            <a:xfrm rot="5400000">
              <a:off x="965200" y="2467640"/>
              <a:ext cx="4571998" cy="1828800"/>
            </a:xfrm>
            <a:prstGeom prst="trapezoid">
              <a:avLst>
                <a:gd name="adj" fmla="val 37956"/>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rapezoid 6"/>
            <p:cNvSpPr/>
            <p:nvPr/>
          </p:nvSpPr>
          <p:spPr>
            <a:xfrm rot="5400000">
              <a:off x="3508155" y="2467640"/>
              <a:ext cx="3143689" cy="1828800"/>
            </a:xfrm>
            <a:prstGeom prst="trapezoid">
              <a:avLst>
                <a:gd name="adj" fmla="val 37956"/>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ight Arrow 7"/>
            <p:cNvSpPr/>
            <p:nvPr/>
          </p:nvSpPr>
          <p:spPr>
            <a:xfrm>
              <a:off x="8280400" y="2895600"/>
              <a:ext cx="1600200" cy="106680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p:cNvSpPr txBox="1"/>
            <p:nvPr/>
          </p:nvSpPr>
          <p:spPr>
            <a:xfrm>
              <a:off x="515702" y="1162050"/>
              <a:ext cx="1828800" cy="4647426"/>
            </a:xfrm>
            <a:prstGeom prst="rect">
              <a:avLst/>
            </a:prstGeom>
            <a:noFill/>
          </p:spPr>
          <p:txBody>
            <a:bodyPr wrap="square" rtlCol="0">
              <a:spAutoFit/>
            </a:bodyPr>
            <a:lstStyle/>
            <a:p>
              <a:r>
                <a:rPr lang="en-US" sz="1600" b="1" dirty="0" smtClean="0">
                  <a:solidFill>
                    <a:schemeClr val="bg1"/>
                  </a:solidFill>
                  <a:latin typeface="Arial" pitchFamily="34" charset="0"/>
                  <a:cs typeface="Arial" pitchFamily="34" charset="0"/>
                </a:rPr>
                <a:t>State</a:t>
              </a:r>
            </a:p>
            <a:p>
              <a:pPr marL="117475" indent="-117475">
                <a:spcAft>
                  <a:spcPts val="1200"/>
                </a:spcAft>
                <a:buFont typeface="Arial" pitchFamily="34" charset="0"/>
                <a:buChar char="•"/>
              </a:pPr>
              <a:r>
                <a:rPr lang="en-US" sz="1600" dirty="0" smtClean="0">
                  <a:solidFill>
                    <a:schemeClr val="bg1"/>
                  </a:solidFill>
                  <a:latin typeface="Arial" pitchFamily="34" charset="0"/>
                  <a:cs typeface="Arial" pitchFamily="34" charset="0"/>
                </a:rPr>
                <a:t>Determines SLO process</a:t>
              </a:r>
            </a:p>
            <a:p>
              <a:pPr marL="117475" indent="-117475">
                <a:spcAft>
                  <a:spcPts val="1200"/>
                </a:spcAft>
                <a:buFont typeface="Arial" pitchFamily="34" charset="0"/>
                <a:buChar char="•"/>
              </a:pPr>
              <a:r>
                <a:rPr lang="en-US" sz="1600" dirty="0" smtClean="0">
                  <a:solidFill>
                    <a:schemeClr val="bg1"/>
                  </a:solidFill>
                  <a:latin typeface="Arial" pitchFamily="34" charset="0"/>
                  <a:cs typeface="Arial" pitchFamily="34" charset="0"/>
                </a:rPr>
                <a:t>Identifies required elements</a:t>
              </a:r>
            </a:p>
            <a:p>
              <a:pPr marL="117475" indent="-117475">
                <a:spcAft>
                  <a:spcPts val="1200"/>
                </a:spcAft>
                <a:buFont typeface="Arial" pitchFamily="34" charset="0"/>
                <a:buChar char="•"/>
              </a:pPr>
              <a:r>
                <a:rPr lang="en-US" sz="1600" dirty="0" smtClean="0">
                  <a:solidFill>
                    <a:schemeClr val="bg1"/>
                  </a:solidFill>
                  <a:latin typeface="Arial" pitchFamily="34" charset="0"/>
                  <a:cs typeface="Arial" pitchFamily="34" charset="0"/>
                </a:rPr>
                <a:t>Requires use of State test</a:t>
              </a:r>
            </a:p>
            <a:p>
              <a:pPr marL="117475" indent="-117475">
                <a:spcAft>
                  <a:spcPts val="1200"/>
                </a:spcAft>
                <a:buFont typeface="Arial" pitchFamily="34" charset="0"/>
                <a:buChar char="•"/>
              </a:pPr>
              <a:r>
                <a:rPr lang="en-US" sz="1600" dirty="0" smtClean="0">
                  <a:solidFill>
                    <a:schemeClr val="bg1"/>
                  </a:solidFill>
                  <a:latin typeface="Arial" pitchFamily="34" charset="0"/>
                  <a:cs typeface="Arial" pitchFamily="34" charset="0"/>
                </a:rPr>
                <a:t>Provides training to NTs prior to 2012-13.</a:t>
              </a:r>
            </a:p>
            <a:p>
              <a:pPr marL="117475" indent="-117475">
                <a:spcAft>
                  <a:spcPts val="1200"/>
                </a:spcAft>
                <a:buFont typeface="Arial" pitchFamily="34" charset="0"/>
                <a:buChar char="•"/>
              </a:pPr>
              <a:r>
                <a:rPr lang="en-US" sz="1600" dirty="0" smtClean="0">
                  <a:solidFill>
                    <a:schemeClr val="bg1"/>
                  </a:solidFill>
                  <a:latin typeface="Arial" pitchFamily="34" charset="0"/>
                  <a:cs typeface="Arial" pitchFamily="34" charset="0"/>
                </a:rPr>
                <a:t>Provides guidance, webinars &amp; videos</a:t>
              </a:r>
            </a:p>
          </p:txBody>
        </p:sp>
        <p:sp>
          <p:nvSpPr>
            <p:cNvPr id="10" name="TextBox 9"/>
            <p:cNvSpPr txBox="1"/>
            <p:nvPr/>
          </p:nvSpPr>
          <p:spPr>
            <a:xfrm>
              <a:off x="8356600" y="3301097"/>
              <a:ext cx="1295400" cy="369332"/>
            </a:xfrm>
            <a:prstGeom prst="rect">
              <a:avLst/>
            </a:prstGeom>
            <a:noFill/>
          </p:spPr>
          <p:txBody>
            <a:bodyPr wrap="square" rtlCol="0">
              <a:spAutoFit/>
            </a:bodyPr>
            <a:lstStyle/>
            <a:p>
              <a:r>
                <a:rPr lang="en-US" b="1" dirty="0" smtClean="0">
                  <a:solidFill>
                    <a:schemeClr val="bg1"/>
                  </a:solidFill>
                  <a:latin typeface="Arial" pitchFamily="34" charset="0"/>
                  <a:cs typeface="Arial" pitchFamily="34" charset="0"/>
                </a:rPr>
                <a:t>SLOs</a:t>
              </a:r>
              <a:endParaRPr lang="en-US" b="1" dirty="0">
                <a:solidFill>
                  <a:schemeClr val="bg1"/>
                </a:solidFill>
                <a:latin typeface="Arial" pitchFamily="34" charset="0"/>
                <a:cs typeface="Arial" pitchFamily="34" charset="0"/>
              </a:endParaRPr>
            </a:p>
          </p:txBody>
        </p:sp>
        <p:sp>
          <p:nvSpPr>
            <p:cNvPr id="11" name="TextBox 10"/>
            <p:cNvSpPr txBox="1"/>
            <p:nvPr/>
          </p:nvSpPr>
          <p:spPr>
            <a:xfrm>
              <a:off x="2260599" y="1749772"/>
              <a:ext cx="1981198" cy="3262432"/>
            </a:xfrm>
            <a:prstGeom prst="rect">
              <a:avLst/>
            </a:prstGeom>
            <a:noFill/>
          </p:spPr>
          <p:txBody>
            <a:bodyPr wrap="square" rtlCol="0">
              <a:spAutoFit/>
            </a:bodyPr>
            <a:lstStyle/>
            <a:p>
              <a:r>
                <a:rPr lang="en-US" sz="1600" b="1" dirty="0" smtClean="0">
                  <a:solidFill>
                    <a:schemeClr val="bg1"/>
                  </a:solidFill>
                  <a:latin typeface="Arial" pitchFamily="34" charset="0"/>
                  <a:cs typeface="Arial" pitchFamily="34" charset="0"/>
                </a:rPr>
                <a:t>District</a:t>
              </a:r>
            </a:p>
            <a:p>
              <a:pPr marL="117475" indent="-117475">
                <a:spcAft>
                  <a:spcPts val="1200"/>
                </a:spcAft>
                <a:buFont typeface="Arial" pitchFamily="34" charset="0"/>
                <a:buChar char="•"/>
              </a:pPr>
              <a:r>
                <a:rPr lang="en-US" sz="1600" dirty="0" smtClean="0">
                  <a:solidFill>
                    <a:schemeClr val="bg1"/>
                  </a:solidFill>
                  <a:latin typeface="Arial" pitchFamily="34" charset="0"/>
                  <a:cs typeface="Arial" pitchFamily="34" charset="0"/>
                </a:rPr>
                <a:t>District goals &amp; priorities</a:t>
              </a:r>
            </a:p>
            <a:p>
              <a:pPr marL="117475" indent="-117475">
                <a:spcAft>
                  <a:spcPts val="1200"/>
                </a:spcAft>
                <a:buFont typeface="Arial" pitchFamily="34" charset="0"/>
                <a:buChar char="•"/>
              </a:pPr>
              <a:r>
                <a:rPr lang="en-US" sz="1600" dirty="0" smtClean="0">
                  <a:solidFill>
                    <a:schemeClr val="bg1"/>
                  </a:solidFill>
                  <a:latin typeface="Arial" pitchFamily="34" charset="0"/>
                  <a:cs typeface="Arial" pitchFamily="34" charset="0"/>
                </a:rPr>
                <a:t>Match requirements to teachers</a:t>
              </a:r>
            </a:p>
            <a:p>
              <a:pPr marL="117475" indent="-117475">
                <a:spcAft>
                  <a:spcPts val="1200"/>
                </a:spcAft>
                <a:buFont typeface="Arial" pitchFamily="34" charset="0"/>
                <a:buChar char="•"/>
              </a:pPr>
              <a:r>
                <a:rPr lang="en-US" sz="1600" dirty="0" smtClean="0">
                  <a:solidFill>
                    <a:schemeClr val="bg1"/>
                  </a:solidFill>
                  <a:latin typeface="Arial" pitchFamily="34" charset="0"/>
                  <a:cs typeface="Arial" pitchFamily="34" charset="0"/>
                </a:rPr>
                <a:t>Define processes for before &amp; after</a:t>
              </a:r>
            </a:p>
            <a:p>
              <a:pPr marL="117475" indent="-117475">
                <a:spcAft>
                  <a:spcPts val="1200"/>
                </a:spcAft>
                <a:buFont typeface="Arial" pitchFamily="34" charset="0"/>
                <a:buChar char="•"/>
              </a:pPr>
              <a:r>
                <a:rPr lang="en-US" sz="1600" dirty="0" smtClean="0">
                  <a:solidFill>
                    <a:schemeClr val="bg1"/>
                  </a:solidFill>
                  <a:latin typeface="Arial" pitchFamily="34" charset="0"/>
                  <a:cs typeface="Arial" pitchFamily="34" charset="0"/>
                </a:rPr>
                <a:t>Identify expectations</a:t>
              </a:r>
            </a:p>
          </p:txBody>
        </p:sp>
        <p:sp>
          <p:nvSpPr>
            <p:cNvPr id="12" name="TextBox 11"/>
            <p:cNvSpPr txBox="1"/>
            <p:nvPr/>
          </p:nvSpPr>
          <p:spPr>
            <a:xfrm>
              <a:off x="4165598" y="2109579"/>
              <a:ext cx="1939236" cy="2523768"/>
            </a:xfrm>
            <a:prstGeom prst="rect">
              <a:avLst/>
            </a:prstGeom>
            <a:noFill/>
          </p:spPr>
          <p:txBody>
            <a:bodyPr wrap="square" rtlCol="0">
              <a:spAutoFit/>
            </a:bodyPr>
            <a:lstStyle/>
            <a:p>
              <a:r>
                <a:rPr lang="en-US" sz="1600" b="1" dirty="0" smtClean="0">
                  <a:solidFill>
                    <a:schemeClr val="bg1"/>
                  </a:solidFill>
                  <a:latin typeface="Arial" pitchFamily="34" charset="0"/>
                  <a:cs typeface="Arial" pitchFamily="34" charset="0"/>
                </a:rPr>
                <a:t>School</a:t>
              </a:r>
            </a:p>
            <a:p>
              <a:pPr marL="117475" indent="-117475">
                <a:spcAft>
                  <a:spcPts val="1200"/>
                </a:spcAft>
                <a:buFont typeface="Arial" pitchFamily="34" charset="0"/>
                <a:buChar char="•"/>
              </a:pPr>
              <a:r>
                <a:rPr lang="en-US" sz="1600" dirty="0" smtClean="0">
                  <a:solidFill>
                    <a:schemeClr val="bg1"/>
                  </a:solidFill>
                  <a:latin typeface="Arial" pitchFamily="34" charset="0"/>
                  <a:cs typeface="Arial" pitchFamily="34" charset="0"/>
                </a:rPr>
                <a:t>LE &amp; teacher collaborate</a:t>
              </a:r>
            </a:p>
            <a:p>
              <a:pPr marL="117475" indent="-117475">
                <a:spcAft>
                  <a:spcPts val="1200"/>
                </a:spcAft>
                <a:buFont typeface="Arial" pitchFamily="34" charset="0"/>
                <a:buChar char="•"/>
              </a:pPr>
              <a:r>
                <a:rPr lang="en-US" sz="1600" dirty="0" smtClean="0">
                  <a:solidFill>
                    <a:schemeClr val="bg1"/>
                  </a:solidFill>
                  <a:latin typeface="Arial" pitchFamily="34" charset="0"/>
                  <a:cs typeface="Arial" pitchFamily="34" charset="0"/>
                </a:rPr>
                <a:t>LE approval</a:t>
              </a:r>
            </a:p>
            <a:p>
              <a:pPr marL="117475" indent="-117475">
                <a:spcAft>
                  <a:spcPts val="1200"/>
                </a:spcAft>
                <a:buFont typeface="Arial" pitchFamily="34" charset="0"/>
                <a:buChar char="•"/>
              </a:pPr>
              <a:r>
                <a:rPr lang="en-US" sz="1600" dirty="0" smtClean="0">
                  <a:solidFill>
                    <a:schemeClr val="bg1"/>
                  </a:solidFill>
                  <a:latin typeface="Arial" pitchFamily="34" charset="0"/>
                  <a:cs typeface="Arial" pitchFamily="34" charset="0"/>
                </a:rPr>
                <a:t>Ensure security</a:t>
              </a:r>
            </a:p>
            <a:p>
              <a:pPr marL="117475" indent="-117475">
                <a:spcAft>
                  <a:spcPts val="1200"/>
                </a:spcAft>
                <a:buFont typeface="Arial" pitchFamily="34" charset="0"/>
                <a:buChar char="•"/>
              </a:pPr>
              <a:r>
                <a:rPr lang="en-US" sz="1600" dirty="0" smtClean="0">
                  <a:solidFill>
                    <a:schemeClr val="bg1"/>
                  </a:solidFill>
                  <a:latin typeface="Arial" pitchFamily="34" charset="0"/>
                  <a:cs typeface="Arial" pitchFamily="34" charset="0"/>
                </a:rPr>
                <a:t>LE monitor &amp; evaluation</a:t>
              </a:r>
            </a:p>
          </p:txBody>
        </p:sp>
        <p:sp>
          <p:nvSpPr>
            <p:cNvPr id="13" name="TextBox 12"/>
            <p:cNvSpPr txBox="1"/>
            <p:nvPr/>
          </p:nvSpPr>
          <p:spPr>
            <a:xfrm>
              <a:off x="5995581" y="2823299"/>
              <a:ext cx="1828800" cy="1477328"/>
            </a:xfrm>
            <a:prstGeom prst="rect">
              <a:avLst/>
            </a:prstGeom>
            <a:noFill/>
          </p:spPr>
          <p:txBody>
            <a:bodyPr wrap="square" rtlCol="0">
              <a:spAutoFit/>
            </a:bodyPr>
            <a:lstStyle/>
            <a:p>
              <a:r>
                <a:rPr lang="en-US" sz="1600" b="1" dirty="0" smtClean="0">
                  <a:solidFill>
                    <a:schemeClr val="bg1"/>
                  </a:solidFill>
                  <a:latin typeface="Arial" pitchFamily="34" charset="0"/>
                  <a:cs typeface="Arial" pitchFamily="34" charset="0"/>
                </a:rPr>
                <a:t>Teacher</a:t>
              </a:r>
            </a:p>
            <a:p>
              <a:pPr marL="117475" indent="-117475">
                <a:spcAft>
                  <a:spcPts val="1200"/>
                </a:spcAft>
                <a:buFont typeface="Arial" pitchFamily="34" charset="0"/>
                <a:buChar char="•"/>
              </a:pPr>
              <a:r>
                <a:rPr lang="en-US" sz="1600" dirty="0" smtClean="0">
                  <a:solidFill>
                    <a:schemeClr val="bg1"/>
                  </a:solidFill>
                  <a:latin typeface="Arial" pitchFamily="34" charset="0"/>
                  <a:cs typeface="Arial" pitchFamily="34" charset="0"/>
                </a:rPr>
                <a:t>Works with colleagues &amp; LE </a:t>
              </a:r>
            </a:p>
            <a:p>
              <a:pPr marL="342900" indent="-342900">
                <a:buFont typeface="Arial" pitchFamily="34" charset="0"/>
                <a:buChar char="•"/>
              </a:pPr>
              <a:endParaRPr lang="en-US" sz="1600" dirty="0">
                <a:solidFill>
                  <a:schemeClr val="bg1"/>
                </a:solidFill>
                <a:latin typeface="Arial" pitchFamily="34" charset="0"/>
                <a:cs typeface="Arial" pitchFamily="34" charset="0"/>
              </a:endParaRPr>
            </a:p>
          </p:txBody>
        </p:sp>
      </p:grpSp>
      <p:sp>
        <p:nvSpPr>
          <p:cNvPr id="14" name="TextBox 13"/>
          <p:cNvSpPr txBox="1"/>
          <p:nvPr/>
        </p:nvSpPr>
        <p:spPr>
          <a:xfrm>
            <a:off x="4737254" y="88135"/>
            <a:ext cx="3305060" cy="400110"/>
          </a:xfrm>
          <a:prstGeom prst="rect">
            <a:avLst/>
          </a:prstGeom>
          <a:noFill/>
          <a:ln>
            <a:noFill/>
          </a:ln>
        </p:spPr>
        <p:style>
          <a:lnRef idx="1">
            <a:schemeClr val="accent4"/>
          </a:lnRef>
          <a:fillRef idx="3">
            <a:schemeClr val="accent4"/>
          </a:fillRef>
          <a:effectRef idx="2">
            <a:schemeClr val="accent4"/>
          </a:effectRef>
          <a:fontRef idx="minor">
            <a:schemeClr val="lt1"/>
          </a:fontRef>
        </p:style>
        <p:txBody>
          <a:bodyPr wrap="square">
            <a:spAutoFit/>
          </a:bodyPr>
          <a:lstStyle/>
          <a:p>
            <a:pPr algn="ctr" fontAlgn="auto">
              <a:spcBef>
                <a:spcPts val="0"/>
              </a:spcBef>
              <a:spcAft>
                <a:spcPts val="0"/>
              </a:spcAft>
              <a:defRPr/>
            </a:pPr>
            <a:r>
              <a:rPr lang="en-US" sz="2000" b="1" dirty="0" smtClean="0">
                <a:solidFill>
                  <a:schemeClr val="bg1"/>
                </a:solidFill>
              </a:rPr>
              <a:t>SLOs</a:t>
            </a:r>
            <a:endParaRPr lang="en-US" sz="2000" b="1" dirty="0">
              <a:solidFill>
                <a:schemeClr val="bg1"/>
              </a:solidFill>
            </a:endParaRPr>
          </a:p>
        </p:txBody>
      </p:sp>
    </p:spTree>
    <p:extLst>
      <p:ext uri="{BB962C8B-B14F-4D97-AF65-F5344CB8AC3E}">
        <p14:creationId xmlns:p14="http://schemas.microsoft.com/office/powerpoint/2010/main" val="391395842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0990" y="683289"/>
            <a:ext cx="7024744" cy="658632"/>
          </a:xfrm>
        </p:spPr>
        <p:txBody>
          <a:bodyPr>
            <a:normAutofit fontScale="90000"/>
          </a:bodyPr>
          <a:lstStyle/>
          <a:p>
            <a:r>
              <a:rPr lang="en-US" dirty="0" smtClean="0"/>
              <a:t>SLO Decisions for Districts</a:t>
            </a:r>
            <a:endParaRPr lang="en-US" dirty="0"/>
          </a:p>
        </p:txBody>
      </p:sp>
      <p:sp>
        <p:nvSpPr>
          <p:cNvPr id="3" name="Content Placeholder 2"/>
          <p:cNvSpPr>
            <a:spLocks noGrp="1"/>
          </p:cNvSpPr>
          <p:nvPr>
            <p:ph idx="1"/>
          </p:nvPr>
        </p:nvSpPr>
        <p:spPr>
          <a:xfrm>
            <a:off x="676894" y="1377546"/>
            <a:ext cx="6543303" cy="4892625"/>
          </a:xfrm>
        </p:spPr>
        <p:txBody>
          <a:bodyPr>
            <a:normAutofit fontScale="92500" lnSpcReduction="10000"/>
          </a:bodyPr>
          <a:lstStyle/>
          <a:p>
            <a:pPr marL="525780" indent="-457200">
              <a:lnSpc>
                <a:spcPct val="105000"/>
              </a:lnSpc>
              <a:spcBef>
                <a:spcPts val="1800"/>
              </a:spcBef>
              <a:buFont typeface="+mj-lt"/>
              <a:buAutoNum type="arabicPeriod"/>
            </a:pPr>
            <a:r>
              <a:rPr lang="en-US" dirty="0"/>
              <a:t>Assess and identify priorities and academic needs.</a:t>
            </a:r>
          </a:p>
          <a:p>
            <a:pPr marL="525780" indent="-457200">
              <a:lnSpc>
                <a:spcPct val="105000"/>
              </a:lnSpc>
              <a:spcBef>
                <a:spcPts val="1800"/>
              </a:spcBef>
              <a:buFont typeface="+mj-lt"/>
              <a:buAutoNum type="arabicPeriod"/>
            </a:pPr>
            <a:r>
              <a:rPr lang="en-US" dirty="0"/>
              <a:t>Identify who will have State-provided growth measures and who must have SLOs as “comparable growth measures.”</a:t>
            </a:r>
          </a:p>
          <a:p>
            <a:pPr marL="525780" indent="-457200">
              <a:lnSpc>
                <a:spcPct val="105000"/>
              </a:lnSpc>
              <a:spcBef>
                <a:spcPts val="1800"/>
              </a:spcBef>
              <a:buFont typeface="+mj-lt"/>
              <a:buAutoNum type="arabicPeriod"/>
            </a:pPr>
            <a:r>
              <a:rPr lang="en-US" dirty="0"/>
              <a:t>Determine District rules for how specific SLOs will get set.</a:t>
            </a:r>
          </a:p>
          <a:p>
            <a:pPr marL="525780" indent="-457200">
              <a:lnSpc>
                <a:spcPct val="105000"/>
              </a:lnSpc>
              <a:spcBef>
                <a:spcPts val="1800"/>
              </a:spcBef>
              <a:buFont typeface="+mj-lt"/>
              <a:buAutoNum type="arabicPeriod"/>
            </a:pPr>
            <a:r>
              <a:rPr lang="en-US" dirty="0"/>
              <a:t>Establish expectations for scoring SLOs and for determining teacher ratings for the growth component.</a:t>
            </a:r>
          </a:p>
          <a:p>
            <a:pPr marL="525780" indent="-457200">
              <a:lnSpc>
                <a:spcPct val="105000"/>
              </a:lnSpc>
              <a:spcBef>
                <a:spcPts val="1800"/>
              </a:spcBef>
              <a:buFont typeface="+mj-lt"/>
              <a:buAutoNum type="arabicPeriod"/>
            </a:pPr>
            <a:r>
              <a:rPr lang="en-US" dirty="0"/>
              <a:t>Determine District-wide processes for setting, reviewing, and assessing SLOs in schools.</a:t>
            </a:r>
          </a:p>
        </p:txBody>
      </p:sp>
      <p:sp>
        <p:nvSpPr>
          <p:cNvPr id="6" name="TextBox 5"/>
          <p:cNvSpPr txBox="1"/>
          <p:nvPr/>
        </p:nvSpPr>
        <p:spPr>
          <a:xfrm>
            <a:off x="4737254" y="88135"/>
            <a:ext cx="3305060" cy="400110"/>
          </a:xfrm>
          <a:prstGeom prst="rect">
            <a:avLst/>
          </a:prstGeom>
          <a:noFill/>
          <a:ln>
            <a:noFill/>
          </a:ln>
        </p:spPr>
        <p:style>
          <a:lnRef idx="1">
            <a:schemeClr val="accent4"/>
          </a:lnRef>
          <a:fillRef idx="3">
            <a:schemeClr val="accent4"/>
          </a:fillRef>
          <a:effectRef idx="2">
            <a:schemeClr val="accent4"/>
          </a:effectRef>
          <a:fontRef idx="minor">
            <a:schemeClr val="lt1"/>
          </a:fontRef>
        </p:style>
        <p:txBody>
          <a:bodyPr wrap="square">
            <a:spAutoFit/>
          </a:bodyPr>
          <a:lstStyle/>
          <a:p>
            <a:pPr algn="ctr" fontAlgn="auto">
              <a:spcBef>
                <a:spcPts val="0"/>
              </a:spcBef>
              <a:spcAft>
                <a:spcPts val="0"/>
              </a:spcAft>
              <a:defRPr/>
            </a:pPr>
            <a:r>
              <a:rPr lang="en-US" sz="2000" b="1" dirty="0" smtClean="0">
                <a:solidFill>
                  <a:schemeClr val="bg1"/>
                </a:solidFill>
              </a:rPr>
              <a:t>SLOs</a:t>
            </a:r>
            <a:endParaRPr lang="en-US" sz="2000" b="1" dirty="0">
              <a:solidFill>
                <a:schemeClr val="bg1"/>
              </a:solidFill>
            </a:endParaRPr>
          </a:p>
        </p:txBody>
      </p:sp>
      <p:sp>
        <p:nvSpPr>
          <p:cNvPr id="5" name="Right Brace 4"/>
          <p:cNvSpPr/>
          <p:nvPr/>
        </p:nvSpPr>
        <p:spPr>
          <a:xfrm>
            <a:off x="7154075" y="1460813"/>
            <a:ext cx="304800" cy="2587625"/>
          </a:xfrm>
          <a:prstGeom prst="rightBrace">
            <a:avLst/>
          </a:prstGeom>
          <a:ln w="57150"/>
        </p:spPr>
        <p:style>
          <a:lnRef idx="2">
            <a:schemeClr val="accent1"/>
          </a:lnRef>
          <a:fillRef idx="0">
            <a:schemeClr val="accent1"/>
          </a:fillRef>
          <a:effectRef idx="1">
            <a:schemeClr val="accent1"/>
          </a:effectRef>
          <a:fontRef idx="minor">
            <a:schemeClr val="tx1"/>
          </a:fontRef>
        </p:style>
        <p:txBody>
          <a:bodyPr anchor="ctr"/>
          <a:lstStyle/>
          <a:p>
            <a:pPr algn="ctr" fontAlgn="auto">
              <a:spcBef>
                <a:spcPts val="0"/>
              </a:spcBef>
              <a:spcAft>
                <a:spcPts val="0"/>
              </a:spcAft>
              <a:defRPr/>
            </a:pPr>
            <a:endParaRPr lang="en-US" dirty="0"/>
          </a:p>
        </p:txBody>
      </p:sp>
      <p:sp>
        <p:nvSpPr>
          <p:cNvPr id="7" name="TextBox 7"/>
          <p:cNvSpPr txBox="1">
            <a:spLocks noChangeArrowheads="1"/>
          </p:cNvSpPr>
          <p:nvPr/>
        </p:nvSpPr>
        <p:spPr bwMode="auto">
          <a:xfrm>
            <a:off x="7484275" y="2537138"/>
            <a:ext cx="12192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defTabSz="457200" eaLnBrk="0" fontAlgn="base" hangingPunct="0">
              <a:spcBef>
                <a:spcPct val="0"/>
              </a:spcBef>
              <a:spcAft>
                <a:spcPct val="0"/>
              </a:spcAft>
              <a:defRPr>
                <a:solidFill>
                  <a:schemeClr val="tx1"/>
                </a:solidFill>
                <a:latin typeface="Arial" charset="0"/>
              </a:defRPr>
            </a:lvl6pPr>
            <a:lvl7pPr marL="2971800" indent="-228600" defTabSz="457200" eaLnBrk="0" fontAlgn="base" hangingPunct="0">
              <a:spcBef>
                <a:spcPct val="0"/>
              </a:spcBef>
              <a:spcAft>
                <a:spcPct val="0"/>
              </a:spcAft>
              <a:defRPr>
                <a:solidFill>
                  <a:schemeClr val="tx1"/>
                </a:solidFill>
                <a:latin typeface="Arial" charset="0"/>
              </a:defRPr>
            </a:lvl7pPr>
            <a:lvl8pPr marL="3429000" indent="-228600" defTabSz="457200" eaLnBrk="0" fontAlgn="base" hangingPunct="0">
              <a:spcBef>
                <a:spcPct val="0"/>
              </a:spcBef>
              <a:spcAft>
                <a:spcPct val="0"/>
              </a:spcAft>
              <a:defRPr>
                <a:solidFill>
                  <a:schemeClr val="tx1"/>
                </a:solidFill>
                <a:latin typeface="Arial" charset="0"/>
              </a:defRPr>
            </a:lvl8pPr>
            <a:lvl9pPr marL="3886200" indent="-228600" defTabSz="457200" eaLnBrk="0" fontAlgn="base" hangingPunct="0">
              <a:spcBef>
                <a:spcPct val="0"/>
              </a:spcBef>
              <a:spcAft>
                <a:spcPct val="0"/>
              </a:spcAft>
              <a:defRPr>
                <a:solidFill>
                  <a:schemeClr val="tx1"/>
                </a:solidFill>
                <a:latin typeface="Arial" charset="0"/>
              </a:defRPr>
            </a:lvl9pPr>
          </a:lstStyle>
          <a:p>
            <a:pPr eaLnBrk="1" hangingPunct="1"/>
            <a:r>
              <a:rPr lang="en-US" sz="2000" dirty="0" smtClean="0">
                <a:latin typeface="Tw Cen MT" pitchFamily="34" charset="0"/>
              </a:rPr>
              <a:t>March 1</a:t>
            </a:r>
            <a:endParaRPr lang="en-US" sz="2000" dirty="0">
              <a:latin typeface="Tw Cen MT" pitchFamily="34" charset="0"/>
            </a:endParaRPr>
          </a:p>
        </p:txBody>
      </p:sp>
      <p:sp>
        <p:nvSpPr>
          <p:cNvPr id="8" name="Right Brace 7"/>
          <p:cNvSpPr/>
          <p:nvPr/>
        </p:nvSpPr>
        <p:spPr>
          <a:xfrm>
            <a:off x="7141375" y="4371213"/>
            <a:ext cx="330200" cy="914400"/>
          </a:xfrm>
          <a:prstGeom prst="rightBrace">
            <a:avLst/>
          </a:prstGeom>
          <a:ln w="57150"/>
        </p:spPr>
        <p:style>
          <a:lnRef idx="2">
            <a:schemeClr val="accent1"/>
          </a:lnRef>
          <a:fillRef idx="0">
            <a:schemeClr val="accent1"/>
          </a:fillRef>
          <a:effectRef idx="1">
            <a:schemeClr val="accent1"/>
          </a:effectRef>
          <a:fontRef idx="minor">
            <a:schemeClr val="tx1"/>
          </a:fontRef>
        </p:style>
        <p:txBody>
          <a:bodyPr anchor="ctr"/>
          <a:lstStyle/>
          <a:p>
            <a:pPr algn="ctr" fontAlgn="auto">
              <a:spcBef>
                <a:spcPts val="0"/>
              </a:spcBef>
              <a:spcAft>
                <a:spcPts val="0"/>
              </a:spcAft>
              <a:defRPr/>
            </a:pPr>
            <a:endParaRPr lang="en-US" dirty="0"/>
          </a:p>
        </p:txBody>
      </p:sp>
      <p:sp>
        <p:nvSpPr>
          <p:cNvPr id="9" name="TextBox 9"/>
          <p:cNvSpPr txBox="1">
            <a:spLocks noChangeArrowheads="1"/>
          </p:cNvSpPr>
          <p:nvPr/>
        </p:nvSpPr>
        <p:spPr bwMode="auto">
          <a:xfrm>
            <a:off x="7484274" y="4663313"/>
            <a:ext cx="121919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defTabSz="457200" eaLnBrk="0" fontAlgn="base" hangingPunct="0">
              <a:spcBef>
                <a:spcPct val="0"/>
              </a:spcBef>
              <a:spcAft>
                <a:spcPct val="0"/>
              </a:spcAft>
              <a:defRPr>
                <a:solidFill>
                  <a:schemeClr val="tx1"/>
                </a:solidFill>
                <a:latin typeface="Arial" charset="0"/>
              </a:defRPr>
            </a:lvl6pPr>
            <a:lvl7pPr marL="2971800" indent="-228600" defTabSz="457200" eaLnBrk="0" fontAlgn="base" hangingPunct="0">
              <a:spcBef>
                <a:spcPct val="0"/>
              </a:spcBef>
              <a:spcAft>
                <a:spcPct val="0"/>
              </a:spcAft>
              <a:defRPr>
                <a:solidFill>
                  <a:schemeClr val="tx1"/>
                </a:solidFill>
                <a:latin typeface="Arial" charset="0"/>
              </a:defRPr>
            </a:lvl7pPr>
            <a:lvl8pPr marL="3429000" indent="-228600" defTabSz="457200" eaLnBrk="0" fontAlgn="base" hangingPunct="0">
              <a:spcBef>
                <a:spcPct val="0"/>
              </a:spcBef>
              <a:spcAft>
                <a:spcPct val="0"/>
              </a:spcAft>
              <a:defRPr>
                <a:solidFill>
                  <a:schemeClr val="tx1"/>
                </a:solidFill>
                <a:latin typeface="Arial" charset="0"/>
              </a:defRPr>
            </a:lvl8pPr>
            <a:lvl9pPr marL="3886200" indent="-228600" defTabSz="457200" eaLnBrk="0" fontAlgn="base" hangingPunct="0">
              <a:spcBef>
                <a:spcPct val="0"/>
              </a:spcBef>
              <a:spcAft>
                <a:spcPct val="0"/>
              </a:spcAft>
              <a:defRPr>
                <a:solidFill>
                  <a:schemeClr val="tx1"/>
                </a:solidFill>
                <a:latin typeface="Arial" charset="0"/>
              </a:defRPr>
            </a:lvl9pPr>
          </a:lstStyle>
          <a:p>
            <a:pPr eaLnBrk="1" hangingPunct="1"/>
            <a:r>
              <a:rPr lang="en-US" sz="2000" dirty="0" smtClean="0">
                <a:latin typeface="Tw Cen MT" pitchFamily="34" charset="0"/>
              </a:rPr>
              <a:t>April 16</a:t>
            </a:r>
            <a:endParaRPr lang="en-US" sz="2000" dirty="0">
              <a:latin typeface="Tw Cen MT" pitchFamily="34" charset="0"/>
            </a:endParaRPr>
          </a:p>
        </p:txBody>
      </p:sp>
      <p:sp>
        <p:nvSpPr>
          <p:cNvPr id="10" name="Right Brace 9"/>
          <p:cNvSpPr/>
          <p:nvPr/>
        </p:nvSpPr>
        <p:spPr>
          <a:xfrm>
            <a:off x="7142200" y="5397113"/>
            <a:ext cx="330200" cy="914400"/>
          </a:xfrm>
          <a:prstGeom prst="rightBrace">
            <a:avLst/>
          </a:prstGeom>
          <a:ln w="57150"/>
        </p:spPr>
        <p:style>
          <a:lnRef idx="2">
            <a:schemeClr val="accent1"/>
          </a:lnRef>
          <a:fillRef idx="0">
            <a:schemeClr val="accent1"/>
          </a:fillRef>
          <a:effectRef idx="1">
            <a:schemeClr val="accent1"/>
          </a:effectRef>
          <a:fontRef idx="minor">
            <a:schemeClr val="tx1"/>
          </a:fontRef>
        </p:style>
        <p:txBody>
          <a:bodyPr anchor="ctr"/>
          <a:lstStyle/>
          <a:p>
            <a:pPr algn="ctr" fontAlgn="auto">
              <a:spcBef>
                <a:spcPts val="0"/>
              </a:spcBef>
              <a:spcAft>
                <a:spcPts val="0"/>
              </a:spcAft>
              <a:defRPr/>
            </a:pPr>
            <a:endParaRPr lang="en-US" dirty="0"/>
          </a:p>
        </p:txBody>
      </p:sp>
      <p:sp>
        <p:nvSpPr>
          <p:cNvPr id="11" name="TextBox 11"/>
          <p:cNvSpPr txBox="1">
            <a:spLocks noChangeArrowheads="1"/>
          </p:cNvSpPr>
          <p:nvPr/>
        </p:nvSpPr>
        <p:spPr bwMode="auto">
          <a:xfrm>
            <a:off x="7472399" y="5640888"/>
            <a:ext cx="123107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defTabSz="457200" eaLnBrk="0" fontAlgn="base" hangingPunct="0">
              <a:spcBef>
                <a:spcPct val="0"/>
              </a:spcBef>
              <a:spcAft>
                <a:spcPct val="0"/>
              </a:spcAft>
              <a:defRPr>
                <a:solidFill>
                  <a:schemeClr val="tx1"/>
                </a:solidFill>
                <a:latin typeface="Arial" charset="0"/>
              </a:defRPr>
            </a:lvl6pPr>
            <a:lvl7pPr marL="2971800" indent="-228600" defTabSz="457200" eaLnBrk="0" fontAlgn="base" hangingPunct="0">
              <a:spcBef>
                <a:spcPct val="0"/>
              </a:spcBef>
              <a:spcAft>
                <a:spcPct val="0"/>
              </a:spcAft>
              <a:defRPr>
                <a:solidFill>
                  <a:schemeClr val="tx1"/>
                </a:solidFill>
                <a:latin typeface="Arial" charset="0"/>
              </a:defRPr>
            </a:lvl7pPr>
            <a:lvl8pPr marL="3429000" indent="-228600" defTabSz="457200" eaLnBrk="0" fontAlgn="base" hangingPunct="0">
              <a:spcBef>
                <a:spcPct val="0"/>
              </a:spcBef>
              <a:spcAft>
                <a:spcPct val="0"/>
              </a:spcAft>
              <a:defRPr>
                <a:solidFill>
                  <a:schemeClr val="tx1"/>
                </a:solidFill>
                <a:latin typeface="Arial" charset="0"/>
              </a:defRPr>
            </a:lvl8pPr>
            <a:lvl9pPr marL="3886200" indent="-228600" defTabSz="457200" eaLnBrk="0" fontAlgn="base" hangingPunct="0">
              <a:spcBef>
                <a:spcPct val="0"/>
              </a:spcBef>
              <a:spcAft>
                <a:spcPct val="0"/>
              </a:spcAft>
              <a:defRPr>
                <a:solidFill>
                  <a:schemeClr val="tx1"/>
                </a:solidFill>
                <a:latin typeface="Arial" charset="0"/>
              </a:defRPr>
            </a:lvl9pPr>
          </a:lstStyle>
          <a:p>
            <a:pPr eaLnBrk="1" hangingPunct="1"/>
            <a:r>
              <a:rPr lang="en-US" sz="2000" dirty="0" smtClean="0">
                <a:latin typeface="Tw Cen MT" pitchFamily="34" charset="0"/>
              </a:rPr>
              <a:t>May 30</a:t>
            </a:r>
            <a:endParaRPr lang="en-US" sz="2000" dirty="0">
              <a:latin typeface="Tw Cen MT" pitchFamily="34" charset="0"/>
            </a:endParaRPr>
          </a:p>
        </p:txBody>
      </p:sp>
    </p:spTree>
    <p:extLst>
      <p:ext uri="{BB962C8B-B14F-4D97-AF65-F5344CB8AC3E}">
        <p14:creationId xmlns:p14="http://schemas.microsoft.com/office/powerpoint/2010/main" val="388268157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0990" y="683289"/>
            <a:ext cx="7024744" cy="658632"/>
          </a:xfrm>
        </p:spPr>
        <p:txBody>
          <a:bodyPr>
            <a:normAutofit fontScale="90000"/>
          </a:bodyPr>
          <a:lstStyle/>
          <a:p>
            <a:r>
              <a:rPr lang="en-US" dirty="0" smtClean="0"/>
              <a:t>SLO Decision # 1</a:t>
            </a:r>
            <a:endParaRPr lang="en-US" dirty="0"/>
          </a:p>
        </p:txBody>
      </p:sp>
      <p:sp>
        <p:nvSpPr>
          <p:cNvPr id="3" name="Content Placeholder 2"/>
          <p:cNvSpPr>
            <a:spLocks noGrp="1"/>
          </p:cNvSpPr>
          <p:nvPr>
            <p:ph idx="1"/>
          </p:nvPr>
        </p:nvSpPr>
        <p:spPr>
          <a:xfrm>
            <a:off x="676894" y="1377546"/>
            <a:ext cx="6543303" cy="4892625"/>
          </a:xfrm>
        </p:spPr>
        <p:txBody>
          <a:bodyPr>
            <a:normAutofit/>
          </a:bodyPr>
          <a:lstStyle/>
          <a:p>
            <a:pPr>
              <a:lnSpc>
                <a:spcPct val="105000"/>
              </a:lnSpc>
              <a:spcBef>
                <a:spcPts val="1800"/>
              </a:spcBef>
            </a:pPr>
            <a:r>
              <a:rPr lang="en-US" dirty="0" smtClean="0"/>
              <a:t>What are your district priorities?</a:t>
            </a:r>
          </a:p>
          <a:p>
            <a:pPr>
              <a:lnSpc>
                <a:spcPct val="105000"/>
              </a:lnSpc>
              <a:spcBef>
                <a:spcPts val="1800"/>
              </a:spcBef>
            </a:pPr>
            <a:r>
              <a:rPr lang="en-US" dirty="0" smtClean="0"/>
              <a:t>What are your building priorities?</a:t>
            </a:r>
            <a:endParaRPr lang="en-US" dirty="0"/>
          </a:p>
        </p:txBody>
      </p:sp>
      <p:sp>
        <p:nvSpPr>
          <p:cNvPr id="6" name="TextBox 5"/>
          <p:cNvSpPr txBox="1"/>
          <p:nvPr/>
        </p:nvSpPr>
        <p:spPr>
          <a:xfrm>
            <a:off x="4737254" y="88135"/>
            <a:ext cx="3305060" cy="400110"/>
          </a:xfrm>
          <a:prstGeom prst="rect">
            <a:avLst/>
          </a:prstGeom>
          <a:noFill/>
          <a:ln>
            <a:noFill/>
          </a:ln>
        </p:spPr>
        <p:style>
          <a:lnRef idx="1">
            <a:schemeClr val="accent4"/>
          </a:lnRef>
          <a:fillRef idx="3">
            <a:schemeClr val="accent4"/>
          </a:fillRef>
          <a:effectRef idx="2">
            <a:schemeClr val="accent4"/>
          </a:effectRef>
          <a:fontRef idx="minor">
            <a:schemeClr val="lt1"/>
          </a:fontRef>
        </p:style>
        <p:txBody>
          <a:bodyPr wrap="square">
            <a:spAutoFit/>
          </a:bodyPr>
          <a:lstStyle/>
          <a:p>
            <a:pPr algn="ctr" fontAlgn="auto">
              <a:spcBef>
                <a:spcPts val="0"/>
              </a:spcBef>
              <a:spcAft>
                <a:spcPts val="0"/>
              </a:spcAft>
              <a:defRPr/>
            </a:pPr>
            <a:r>
              <a:rPr lang="en-US" sz="2000" b="1" dirty="0" smtClean="0">
                <a:solidFill>
                  <a:schemeClr val="bg1"/>
                </a:solidFill>
              </a:rPr>
              <a:t>SLOs</a:t>
            </a:r>
            <a:endParaRPr lang="en-US" sz="2000" b="1" dirty="0">
              <a:solidFill>
                <a:schemeClr val="bg1"/>
              </a:solidFill>
            </a:endParaRPr>
          </a:p>
        </p:txBody>
      </p:sp>
      <p:grpSp>
        <p:nvGrpSpPr>
          <p:cNvPr id="9" name="Group 8"/>
          <p:cNvGrpSpPr/>
          <p:nvPr/>
        </p:nvGrpSpPr>
        <p:grpSpPr>
          <a:xfrm rot="19058505">
            <a:off x="2524126" y="2974405"/>
            <a:ext cx="2400300" cy="1228725"/>
            <a:chOff x="1628775" y="3476625"/>
            <a:chExt cx="2400300" cy="1228725"/>
          </a:xfrm>
        </p:grpSpPr>
        <p:sp>
          <p:nvSpPr>
            <p:cNvPr id="4" name="Right Arrow 3"/>
            <p:cNvSpPr/>
            <p:nvPr/>
          </p:nvSpPr>
          <p:spPr>
            <a:xfrm>
              <a:off x="1628775" y="3476625"/>
              <a:ext cx="2400300" cy="122872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1685924" y="3886200"/>
              <a:ext cx="2257425" cy="369332"/>
            </a:xfrm>
            <a:prstGeom prst="rect">
              <a:avLst/>
            </a:prstGeom>
            <a:noFill/>
          </p:spPr>
          <p:txBody>
            <a:bodyPr wrap="square" rtlCol="0">
              <a:spAutoFit/>
            </a:bodyPr>
            <a:lstStyle/>
            <a:p>
              <a:r>
                <a:rPr lang="en-US" b="1" dirty="0" smtClean="0">
                  <a:solidFill>
                    <a:schemeClr val="bg1"/>
                  </a:solidFill>
                </a:rPr>
                <a:t>SWD achievement</a:t>
              </a:r>
              <a:endParaRPr lang="en-US" b="1" dirty="0">
                <a:solidFill>
                  <a:schemeClr val="bg1"/>
                </a:solidFill>
              </a:endParaRPr>
            </a:p>
          </p:txBody>
        </p:sp>
      </p:grpSp>
      <p:sp>
        <p:nvSpPr>
          <p:cNvPr id="7" name="Right Arrow 6"/>
          <p:cNvSpPr/>
          <p:nvPr/>
        </p:nvSpPr>
        <p:spPr>
          <a:xfrm rot="19233805">
            <a:off x="6020046" y="1633403"/>
            <a:ext cx="2400300" cy="122872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p:cNvSpPr txBox="1"/>
          <p:nvPr/>
        </p:nvSpPr>
        <p:spPr>
          <a:xfrm rot="19233805">
            <a:off x="6077195" y="2042978"/>
            <a:ext cx="2257425" cy="369332"/>
          </a:xfrm>
          <a:prstGeom prst="rect">
            <a:avLst/>
          </a:prstGeom>
          <a:noFill/>
        </p:spPr>
        <p:txBody>
          <a:bodyPr wrap="square" rtlCol="0">
            <a:spAutoFit/>
          </a:bodyPr>
          <a:lstStyle/>
          <a:p>
            <a:r>
              <a:rPr lang="en-US" b="1" dirty="0" smtClean="0">
                <a:solidFill>
                  <a:schemeClr val="bg1"/>
                </a:solidFill>
              </a:rPr>
              <a:t>ELLs achievement</a:t>
            </a:r>
            <a:endParaRPr lang="en-US" b="1" dirty="0">
              <a:solidFill>
                <a:schemeClr val="bg1"/>
              </a:solidFill>
            </a:endParaRPr>
          </a:p>
        </p:txBody>
      </p:sp>
      <p:sp>
        <p:nvSpPr>
          <p:cNvPr id="10" name="Right Arrow 9"/>
          <p:cNvSpPr/>
          <p:nvPr/>
        </p:nvSpPr>
        <p:spPr>
          <a:xfrm rot="1763569">
            <a:off x="6200659" y="4447753"/>
            <a:ext cx="2400300" cy="122872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p:cNvSpPr txBox="1"/>
          <p:nvPr/>
        </p:nvSpPr>
        <p:spPr>
          <a:xfrm rot="1763569">
            <a:off x="6257808" y="4857328"/>
            <a:ext cx="2257425" cy="369332"/>
          </a:xfrm>
          <a:prstGeom prst="rect">
            <a:avLst/>
          </a:prstGeom>
          <a:noFill/>
        </p:spPr>
        <p:txBody>
          <a:bodyPr wrap="square" rtlCol="0">
            <a:spAutoFit/>
          </a:bodyPr>
          <a:lstStyle/>
          <a:p>
            <a:r>
              <a:rPr lang="en-US" b="1" dirty="0" smtClean="0">
                <a:solidFill>
                  <a:schemeClr val="bg1"/>
                </a:solidFill>
              </a:rPr>
              <a:t>Achievement gap</a:t>
            </a:r>
            <a:endParaRPr lang="en-US" b="1" dirty="0">
              <a:solidFill>
                <a:schemeClr val="bg1"/>
              </a:solidFill>
            </a:endParaRPr>
          </a:p>
        </p:txBody>
      </p:sp>
      <p:grpSp>
        <p:nvGrpSpPr>
          <p:cNvPr id="12" name="Group 11"/>
          <p:cNvGrpSpPr/>
          <p:nvPr/>
        </p:nvGrpSpPr>
        <p:grpSpPr>
          <a:xfrm rot="20190633">
            <a:off x="3975944" y="3514699"/>
            <a:ext cx="2400300" cy="1228725"/>
            <a:chOff x="1628775" y="3476625"/>
            <a:chExt cx="2400300" cy="1228725"/>
          </a:xfrm>
        </p:grpSpPr>
        <p:sp>
          <p:nvSpPr>
            <p:cNvPr id="13" name="Right Arrow 12"/>
            <p:cNvSpPr/>
            <p:nvPr/>
          </p:nvSpPr>
          <p:spPr>
            <a:xfrm>
              <a:off x="1628775" y="3476625"/>
              <a:ext cx="2400300" cy="122872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p:cNvSpPr txBox="1"/>
            <p:nvPr/>
          </p:nvSpPr>
          <p:spPr>
            <a:xfrm>
              <a:off x="1685924" y="3886200"/>
              <a:ext cx="2257425" cy="369332"/>
            </a:xfrm>
            <a:prstGeom prst="rect">
              <a:avLst/>
            </a:prstGeom>
            <a:noFill/>
          </p:spPr>
          <p:txBody>
            <a:bodyPr wrap="square" rtlCol="0">
              <a:spAutoFit/>
            </a:bodyPr>
            <a:lstStyle/>
            <a:p>
              <a:r>
                <a:rPr lang="en-US" b="1" dirty="0">
                  <a:solidFill>
                    <a:schemeClr val="bg1"/>
                  </a:solidFill>
                </a:rPr>
                <a:t>G</a:t>
              </a:r>
              <a:r>
                <a:rPr lang="en-US" b="1" dirty="0" smtClean="0">
                  <a:solidFill>
                    <a:schemeClr val="bg1"/>
                  </a:solidFill>
                </a:rPr>
                <a:t>raduation </a:t>
              </a:r>
              <a:r>
                <a:rPr lang="en-US" b="1" dirty="0" smtClean="0">
                  <a:solidFill>
                    <a:schemeClr val="bg1"/>
                  </a:solidFill>
                </a:rPr>
                <a:t>rate</a:t>
              </a:r>
              <a:endParaRPr lang="en-US" b="1" dirty="0">
                <a:solidFill>
                  <a:schemeClr val="bg1"/>
                </a:solidFill>
              </a:endParaRPr>
            </a:p>
          </p:txBody>
        </p:sp>
      </p:grpSp>
      <p:grpSp>
        <p:nvGrpSpPr>
          <p:cNvPr id="15" name="Group 14"/>
          <p:cNvGrpSpPr/>
          <p:nvPr/>
        </p:nvGrpSpPr>
        <p:grpSpPr>
          <a:xfrm rot="19883537">
            <a:off x="600076" y="2747408"/>
            <a:ext cx="2400300" cy="1228725"/>
            <a:chOff x="1628775" y="3476625"/>
            <a:chExt cx="2400300" cy="1228725"/>
          </a:xfrm>
        </p:grpSpPr>
        <p:sp>
          <p:nvSpPr>
            <p:cNvPr id="16" name="Right Arrow 15"/>
            <p:cNvSpPr/>
            <p:nvPr/>
          </p:nvSpPr>
          <p:spPr>
            <a:xfrm>
              <a:off x="1628775" y="3476625"/>
              <a:ext cx="2400300" cy="122872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p:cNvSpPr txBox="1"/>
            <p:nvPr/>
          </p:nvSpPr>
          <p:spPr>
            <a:xfrm>
              <a:off x="1685924" y="3886200"/>
              <a:ext cx="2257425" cy="369332"/>
            </a:xfrm>
            <a:prstGeom prst="rect">
              <a:avLst/>
            </a:prstGeom>
            <a:noFill/>
          </p:spPr>
          <p:txBody>
            <a:bodyPr wrap="square" rtlCol="0">
              <a:spAutoFit/>
            </a:bodyPr>
            <a:lstStyle/>
            <a:p>
              <a:r>
                <a:rPr lang="en-US" b="1" dirty="0" smtClean="0">
                  <a:solidFill>
                    <a:schemeClr val="bg1"/>
                  </a:solidFill>
                </a:rPr>
                <a:t>AP participation</a:t>
              </a:r>
              <a:endParaRPr lang="en-US" b="1" dirty="0">
                <a:solidFill>
                  <a:schemeClr val="bg1"/>
                </a:solidFill>
              </a:endParaRPr>
            </a:p>
          </p:txBody>
        </p:sp>
      </p:grpSp>
      <p:grpSp>
        <p:nvGrpSpPr>
          <p:cNvPr id="18" name="Group 17"/>
          <p:cNvGrpSpPr/>
          <p:nvPr/>
        </p:nvGrpSpPr>
        <p:grpSpPr>
          <a:xfrm rot="19883537">
            <a:off x="527258" y="4642596"/>
            <a:ext cx="2400300" cy="1228725"/>
            <a:chOff x="1628775" y="3476625"/>
            <a:chExt cx="2400300" cy="1228725"/>
          </a:xfrm>
        </p:grpSpPr>
        <p:sp>
          <p:nvSpPr>
            <p:cNvPr id="19" name="Right Arrow 18"/>
            <p:cNvSpPr/>
            <p:nvPr/>
          </p:nvSpPr>
          <p:spPr>
            <a:xfrm>
              <a:off x="1628775" y="3476625"/>
              <a:ext cx="2400300" cy="122872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p:cNvSpPr txBox="1"/>
            <p:nvPr/>
          </p:nvSpPr>
          <p:spPr>
            <a:xfrm>
              <a:off x="1685924" y="3886200"/>
              <a:ext cx="2257425" cy="369332"/>
            </a:xfrm>
            <a:prstGeom prst="rect">
              <a:avLst/>
            </a:prstGeom>
            <a:noFill/>
          </p:spPr>
          <p:txBody>
            <a:bodyPr wrap="square" rtlCol="0">
              <a:spAutoFit/>
            </a:bodyPr>
            <a:lstStyle/>
            <a:p>
              <a:r>
                <a:rPr lang="en-US" b="1" dirty="0" smtClean="0">
                  <a:solidFill>
                    <a:schemeClr val="bg1"/>
                  </a:solidFill>
                </a:rPr>
                <a:t>ELA? Math? Sci?</a:t>
              </a:r>
              <a:endParaRPr lang="en-US" b="1" dirty="0">
                <a:solidFill>
                  <a:schemeClr val="bg1"/>
                </a:solidFill>
              </a:endParaRPr>
            </a:p>
          </p:txBody>
        </p:sp>
      </p:grpSp>
      <p:grpSp>
        <p:nvGrpSpPr>
          <p:cNvPr id="21" name="Group 20"/>
          <p:cNvGrpSpPr/>
          <p:nvPr/>
        </p:nvGrpSpPr>
        <p:grpSpPr>
          <a:xfrm rot="19425413">
            <a:off x="3279032" y="5179732"/>
            <a:ext cx="2400300" cy="1228725"/>
            <a:chOff x="1628775" y="3476625"/>
            <a:chExt cx="2400300" cy="1228725"/>
          </a:xfrm>
        </p:grpSpPr>
        <p:sp>
          <p:nvSpPr>
            <p:cNvPr id="22" name="Right Arrow 21"/>
            <p:cNvSpPr/>
            <p:nvPr/>
          </p:nvSpPr>
          <p:spPr>
            <a:xfrm>
              <a:off x="1628775" y="3476625"/>
              <a:ext cx="2400300" cy="122872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p:cNvSpPr txBox="1"/>
            <p:nvPr/>
          </p:nvSpPr>
          <p:spPr>
            <a:xfrm>
              <a:off x="1685924" y="3886200"/>
              <a:ext cx="2257425" cy="369332"/>
            </a:xfrm>
            <a:prstGeom prst="rect">
              <a:avLst/>
            </a:prstGeom>
            <a:noFill/>
          </p:spPr>
          <p:txBody>
            <a:bodyPr wrap="square" rtlCol="0">
              <a:spAutoFit/>
            </a:bodyPr>
            <a:lstStyle/>
            <a:p>
              <a:r>
                <a:rPr lang="en-US" b="1" dirty="0" smtClean="0">
                  <a:solidFill>
                    <a:schemeClr val="bg1"/>
                  </a:solidFill>
                </a:rPr>
                <a:t>Non-fiction writing</a:t>
              </a:r>
              <a:endParaRPr lang="en-US" b="1" dirty="0">
                <a:solidFill>
                  <a:schemeClr val="bg1"/>
                </a:solidFill>
              </a:endParaRPr>
            </a:p>
          </p:txBody>
        </p:sp>
      </p:grpSp>
    </p:spTree>
    <p:extLst>
      <p:ext uri="{BB962C8B-B14F-4D97-AF65-F5344CB8AC3E}">
        <p14:creationId xmlns:p14="http://schemas.microsoft.com/office/powerpoint/2010/main" val="529746415"/>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0990" y="683289"/>
            <a:ext cx="7024744" cy="658632"/>
          </a:xfrm>
        </p:spPr>
        <p:txBody>
          <a:bodyPr>
            <a:normAutofit fontScale="90000"/>
          </a:bodyPr>
          <a:lstStyle/>
          <a:p>
            <a:r>
              <a:rPr lang="en-US" dirty="0" smtClean="0"/>
              <a:t>SLO Decision # 2</a:t>
            </a:r>
            <a:endParaRPr lang="en-US" dirty="0"/>
          </a:p>
        </p:txBody>
      </p:sp>
      <p:sp>
        <p:nvSpPr>
          <p:cNvPr id="3" name="Content Placeholder 2"/>
          <p:cNvSpPr>
            <a:spLocks noGrp="1"/>
          </p:cNvSpPr>
          <p:nvPr>
            <p:ph idx="1"/>
          </p:nvPr>
        </p:nvSpPr>
        <p:spPr>
          <a:xfrm>
            <a:off x="676894" y="1377546"/>
            <a:ext cx="6543303" cy="4892625"/>
          </a:xfrm>
        </p:spPr>
        <p:txBody>
          <a:bodyPr>
            <a:normAutofit/>
          </a:bodyPr>
          <a:lstStyle/>
          <a:p>
            <a:pPr>
              <a:lnSpc>
                <a:spcPct val="105000"/>
              </a:lnSpc>
              <a:spcBef>
                <a:spcPts val="1800"/>
              </a:spcBef>
            </a:pPr>
            <a:r>
              <a:rPr lang="en-US" dirty="0" smtClean="0"/>
              <a:t>Go through the scenarios for different teachers</a:t>
            </a:r>
            <a:endParaRPr lang="en-US" dirty="0"/>
          </a:p>
        </p:txBody>
      </p:sp>
      <p:sp>
        <p:nvSpPr>
          <p:cNvPr id="6" name="TextBox 5"/>
          <p:cNvSpPr txBox="1"/>
          <p:nvPr/>
        </p:nvSpPr>
        <p:spPr>
          <a:xfrm>
            <a:off x="4737254" y="88135"/>
            <a:ext cx="3305060" cy="400110"/>
          </a:xfrm>
          <a:prstGeom prst="rect">
            <a:avLst/>
          </a:prstGeom>
          <a:noFill/>
          <a:ln>
            <a:noFill/>
          </a:ln>
        </p:spPr>
        <p:style>
          <a:lnRef idx="1">
            <a:schemeClr val="accent4"/>
          </a:lnRef>
          <a:fillRef idx="3">
            <a:schemeClr val="accent4"/>
          </a:fillRef>
          <a:effectRef idx="2">
            <a:schemeClr val="accent4"/>
          </a:effectRef>
          <a:fontRef idx="minor">
            <a:schemeClr val="lt1"/>
          </a:fontRef>
        </p:style>
        <p:txBody>
          <a:bodyPr wrap="square">
            <a:spAutoFit/>
          </a:bodyPr>
          <a:lstStyle/>
          <a:p>
            <a:pPr algn="ctr" fontAlgn="auto">
              <a:spcBef>
                <a:spcPts val="0"/>
              </a:spcBef>
              <a:spcAft>
                <a:spcPts val="0"/>
              </a:spcAft>
              <a:defRPr/>
            </a:pPr>
            <a:r>
              <a:rPr lang="en-US" sz="2000" b="1" dirty="0" smtClean="0">
                <a:solidFill>
                  <a:schemeClr val="bg1"/>
                </a:solidFill>
              </a:rPr>
              <a:t>SLOs</a:t>
            </a:r>
            <a:endParaRPr lang="en-US" sz="2000" b="1" dirty="0">
              <a:solidFill>
                <a:schemeClr val="bg1"/>
              </a:solidFill>
            </a:endParaRPr>
          </a:p>
        </p:txBody>
      </p:sp>
      <p:graphicFrame>
        <p:nvGraphicFramePr>
          <p:cNvPr id="4" name="Table 3"/>
          <p:cNvGraphicFramePr>
            <a:graphicFrameLocks noGrp="1"/>
          </p:cNvGraphicFramePr>
          <p:nvPr>
            <p:extLst>
              <p:ext uri="{D42A27DB-BD31-4B8C-83A1-F6EECF244321}">
                <p14:modId xmlns:p14="http://schemas.microsoft.com/office/powerpoint/2010/main" val="2848687696"/>
              </p:ext>
            </p:extLst>
          </p:nvPr>
        </p:nvGraphicFramePr>
        <p:xfrm>
          <a:off x="2789174" y="2579256"/>
          <a:ext cx="3338493" cy="3550934"/>
        </p:xfrm>
        <a:graphic>
          <a:graphicData uri="http://schemas.openxmlformats.org/drawingml/2006/table">
            <a:tbl>
              <a:tblPr firstRow="1" firstCol="1" bandRow="1"/>
              <a:tblGrid>
                <a:gridCol w="1603138"/>
                <a:gridCol w="881450"/>
                <a:gridCol w="853905"/>
              </a:tblGrid>
              <a:tr h="147348">
                <a:tc>
                  <a:txBody>
                    <a:bodyPr/>
                    <a:lstStyle/>
                    <a:p>
                      <a:pPr marL="0" marR="0" algn="ctr">
                        <a:lnSpc>
                          <a:spcPct val="115000"/>
                        </a:lnSpc>
                        <a:spcBef>
                          <a:spcPts val="0"/>
                        </a:spcBef>
                        <a:spcAft>
                          <a:spcPts val="0"/>
                        </a:spcAft>
                      </a:pPr>
                      <a:r>
                        <a:rPr lang="en-US" sz="200" b="1" dirty="0">
                          <a:effectLst/>
                          <a:latin typeface="Arial"/>
                          <a:ea typeface="Calibri"/>
                          <a:cs typeface="Times New Roman"/>
                        </a:rPr>
                        <a:t>Teaching Assignment</a:t>
                      </a:r>
                      <a:endParaRPr lang="en-US" sz="200" dirty="0">
                        <a:effectLst/>
                        <a:latin typeface="Calibri"/>
                        <a:ea typeface="Calibri"/>
                        <a:cs typeface="Times New Roman"/>
                      </a:endParaRPr>
                    </a:p>
                  </a:txBody>
                  <a:tcPr marL="14414" marR="144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15000"/>
                        </a:lnSpc>
                        <a:spcBef>
                          <a:spcPts val="0"/>
                        </a:spcBef>
                        <a:spcAft>
                          <a:spcPts val="0"/>
                        </a:spcAft>
                      </a:pPr>
                      <a:r>
                        <a:rPr lang="en-US" sz="200" b="1" dirty="0">
                          <a:effectLst/>
                          <a:latin typeface="Arial"/>
                          <a:ea typeface="Calibri"/>
                          <a:cs typeface="Times New Roman"/>
                        </a:rPr>
                        <a:t>Is there a State-Provided Growth Score (or is there a state assessment that must be used)?</a:t>
                      </a:r>
                      <a:endParaRPr lang="en-US" sz="200" dirty="0">
                        <a:effectLst/>
                        <a:latin typeface="Calibri"/>
                        <a:ea typeface="Calibri"/>
                        <a:cs typeface="Times New Roman"/>
                      </a:endParaRPr>
                    </a:p>
                  </a:txBody>
                  <a:tcPr marL="14414" marR="144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15000"/>
                        </a:lnSpc>
                        <a:spcBef>
                          <a:spcPts val="0"/>
                        </a:spcBef>
                        <a:spcAft>
                          <a:spcPts val="0"/>
                        </a:spcAft>
                      </a:pPr>
                      <a:r>
                        <a:rPr lang="en-US" sz="200" b="1" dirty="0">
                          <a:effectLst/>
                          <a:latin typeface="Arial"/>
                          <a:ea typeface="Calibri"/>
                          <a:cs typeface="Times New Roman"/>
                        </a:rPr>
                        <a:t>What (if any) SLOs would have to be employed?</a:t>
                      </a:r>
                      <a:endParaRPr lang="en-US" sz="200" dirty="0">
                        <a:effectLst/>
                        <a:latin typeface="Calibri"/>
                        <a:ea typeface="Calibri"/>
                        <a:cs typeface="Times New Roman"/>
                      </a:endParaRPr>
                    </a:p>
                  </a:txBody>
                  <a:tcPr marL="14414" marR="144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r h="144145">
                <a:tc>
                  <a:txBody>
                    <a:bodyPr/>
                    <a:lstStyle/>
                    <a:p>
                      <a:pPr marL="0" marR="0">
                        <a:lnSpc>
                          <a:spcPct val="115000"/>
                        </a:lnSpc>
                        <a:spcBef>
                          <a:spcPts val="0"/>
                        </a:spcBef>
                        <a:spcAft>
                          <a:spcPts val="0"/>
                        </a:spcAft>
                      </a:pPr>
                      <a:r>
                        <a:rPr lang="en-US" sz="200" dirty="0">
                          <a:effectLst/>
                          <a:latin typeface="Arial"/>
                          <a:ea typeface="Calibri"/>
                          <a:cs typeface="Times New Roman"/>
                        </a:rPr>
                        <a:t>Kindergarten Common Branch</a:t>
                      </a:r>
                      <a:endParaRPr lang="en-US" sz="200" dirty="0">
                        <a:effectLst/>
                        <a:latin typeface="Calibri"/>
                        <a:ea typeface="Calibri"/>
                        <a:cs typeface="Times New Roman"/>
                      </a:endParaRPr>
                    </a:p>
                  </a:txBody>
                  <a:tcPr marL="14414" marR="144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00" dirty="0">
                          <a:effectLst/>
                          <a:latin typeface="Arial"/>
                          <a:ea typeface="Calibri"/>
                          <a:cs typeface="Times New Roman"/>
                        </a:rPr>
                        <a:t> </a:t>
                      </a:r>
                      <a:endParaRPr lang="en-US" sz="200" dirty="0">
                        <a:effectLst/>
                        <a:latin typeface="Calibri"/>
                        <a:ea typeface="Calibri"/>
                        <a:cs typeface="Times New Roman"/>
                      </a:endParaRPr>
                    </a:p>
                  </a:txBody>
                  <a:tcPr marL="14414" marR="144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00" dirty="0">
                          <a:effectLst/>
                          <a:latin typeface="Arial"/>
                          <a:ea typeface="Calibri"/>
                          <a:cs typeface="Times New Roman"/>
                        </a:rPr>
                        <a:t> </a:t>
                      </a:r>
                      <a:endParaRPr lang="en-US" sz="200" dirty="0">
                        <a:effectLst/>
                        <a:latin typeface="Calibri"/>
                        <a:ea typeface="Calibri"/>
                        <a:cs typeface="Times New Roman"/>
                      </a:endParaRPr>
                    </a:p>
                  </a:txBody>
                  <a:tcPr marL="14414" marR="144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4145">
                <a:tc>
                  <a:txBody>
                    <a:bodyPr/>
                    <a:lstStyle/>
                    <a:p>
                      <a:pPr marL="0" marR="0">
                        <a:lnSpc>
                          <a:spcPct val="115000"/>
                        </a:lnSpc>
                        <a:spcBef>
                          <a:spcPts val="0"/>
                        </a:spcBef>
                        <a:spcAft>
                          <a:spcPts val="0"/>
                        </a:spcAft>
                      </a:pPr>
                      <a:r>
                        <a:rPr lang="en-US" sz="200" dirty="0">
                          <a:effectLst/>
                          <a:latin typeface="Arial"/>
                          <a:ea typeface="Calibri"/>
                          <a:cs typeface="Times New Roman"/>
                        </a:rPr>
                        <a:t>First Grade Common Branch</a:t>
                      </a:r>
                      <a:endParaRPr lang="en-US" sz="200" dirty="0">
                        <a:effectLst/>
                        <a:latin typeface="Calibri"/>
                        <a:ea typeface="Calibri"/>
                        <a:cs typeface="Times New Roman"/>
                      </a:endParaRPr>
                    </a:p>
                  </a:txBody>
                  <a:tcPr marL="14414" marR="144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00" dirty="0">
                          <a:effectLst/>
                          <a:latin typeface="Arial"/>
                          <a:ea typeface="Calibri"/>
                          <a:cs typeface="Times New Roman"/>
                        </a:rPr>
                        <a:t> </a:t>
                      </a:r>
                      <a:endParaRPr lang="en-US" sz="200" dirty="0">
                        <a:effectLst/>
                        <a:latin typeface="Calibri"/>
                        <a:ea typeface="Calibri"/>
                        <a:cs typeface="Times New Roman"/>
                      </a:endParaRPr>
                    </a:p>
                  </a:txBody>
                  <a:tcPr marL="14414" marR="144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00" dirty="0">
                          <a:effectLst/>
                          <a:latin typeface="Arial"/>
                          <a:ea typeface="Calibri"/>
                          <a:cs typeface="Times New Roman"/>
                        </a:rPr>
                        <a:t> </a:t>
                      </a:r>
                      <a:endParaRPr lang="en-US" sz="200" dirty="0">
                        <a:effectLst/>
                        <a:latin typeface="Calibri"/>
                        <a:ea typeface="Calibri"/>
                        <a:cs typeface="Times New Roman"/>
                      </a:endParaRPr>
                    </a:p>
                  </a:txBody>
                  <a:tcPr marL="14414" marR="144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4145">
                <a:tc>
                  <a:txBody>
                    <a:bodyPr/>
                    <a:lstStyle/>
                    <a:p>
                      <a:pPr marL="0" marR="0">
                        <a:lnSpc>
                          <a:spcPct val="115000"/>
                        </a:lnSpc>
                        <a:spcBef>
                          <a:spcPts val="0"/>
                        </a:spcBef>
                        <a:spcAft>
                          <a:spcPts val="0"/>
                        </a:spcAft>
                      </a:pPr>
                      <a:r>
                        <a:rPr lang="en-US" sz="200" dirty="0">
                          <a:effectLst/>
                          <a:latin typeface="Arial"/>
                          <a:ea typeface="Calibri"/>
                          <a:cs typeface="Times New Roman"/>
                        </a:rPr>
                        <a:t>Third Grade Common Branch</a:t>
                      </a:r>
                      <a:endParaRPr lang="en-US" sz="200" dirty="0">
                        <a:effectLst/>
                        <a:latin typeface="Calibri"/>
                        <a:ea typeface="Calibri"/>
                        <a:cs typeface="Times New Roman"/>
                      </a:endParaRPr>
                    </a:p>
                  </a:txBody>
                  <a:tcPr marL="14414" marR="144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00" dirty="0">
                          <a:effectLst/>
                          <a:latin typeface="Arial"/>
                          <a:ea typeface="Calibri"/>
                          <a:cs typeface="Times New Roman"/>
                        </a:rPr>
                        <a:t> </a:t>
                      </a:r>
                      <a:endParaRPr lang="en-US" sz="200" dirty="0">
                        <a:effectLst/>
                        <a:latin typeface="Calibri"/>
                        <a:ea typeface="Calibri"/>
                        <a:cs typeface="Times New Roman"/>
                      </a:endParaRPr>
                    </a:p>
                  </a:txBody>
                  <a:tcPr marL="14414" marR="144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00" dirty="0">
                          <a:effectLst/>
                          <a:latin typeface="Arial"/>
                          <a:ea typeface="Calibri"/>
                          <a:cs typeface="Times New Roman"/>
                        </a:rPr>
                        <a:t> </a:t>
                      </a:r>
                      <a:endParaRPr lang="en-US" sz="200" dirty="0">
                        <a:effectLst/>
                        <a:latin typeface="Calibri"/>
                        <a:ea typeface="Calibri"/>
                        <a:cs typeface="Times New Roman"/>
                      </a:endParaRPr>
                    </a:p>
                  </a:txBody>
                  <a:tcPr marL="14414" marR="144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4145">
                <a:tc>
                  <a:txBody>
                    <a:bodyPr/>
                    <a:lstStyle/>
                    <a:p>
                      <a:pPr marL="0" marR="0">
                        <a:lnSpc>
                          <a:spcPct val="115000"/>
                        </a:lnSpc>
                        <a:spcBef>
                          <a:spcPts val="0"/>
                        </a:spcBef>
                        <a:spcAft>
                          <a:spcPts val="0"/>
                        </a:spcAft>
                      </a:pPr>
                      <a:r>
                        <a:rPr lang="en-US" sz="200" dirty="0">
                          <a:effectLst/>
                          <a:latin typeface="Arial"/>
                          <a:ea typeface="Calibri"/>
                          <a:cs typeface="Times New Roman"/>
                        </a:rPr>
                        <a:t>Fourth Grade Common Branch</a:t>
                      </a:r>
                      <a:endParaRPr lang="en-US" sz="200" dirty="0">
                        <a:effectLst/>
                        <a:latin typeface="Calibri"/>
                        <a:ea typeface="Calibri"/>
                        <a:cs typeface="Times New Roman"/>
                      </a:endParaRPr>
                    </a:p>
                  </a:txBody>
                  <a:tcPr marL="14414" marR="144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00" dirty="0">
                          <a:effectLst/>
                          <a:latin typeface="Arial"/>
                          <a:ea typeface="Calibri"/>
                          <a:cs typeface="Times New Roman"/>
                        </a:rPr>
                        <a:t> </a:t>
                      </a:r>
                      <a:endParaRPr lang="en-US" sz="200" dirty="0">
                        <a:effectLst/>
                        <a:latin typeface="Calibri"/>
                        <a:ea typeface="Calibri"/>
                        <a:cs typeface="Times New Roman"/>
                      </a:endParaRPr>
                    </a:p>
                  </a:txBody>
                  <a:tcPr marL="14414" marR="144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00" dirty="0">
                          <a:effectLst/>
                          <a:latin typeface="Arial"/>
                          <a:ea typeface="Calibri"/>
                          <a:cs typeface="Times New Roman"/>
                        </a:rPr>
                        <a:t> </a:t>
                      </a:r>
                      <a:endParaRPr lang="en-US" sz="200" dirty="0">
                        <a:effectLst/>
                        <a:latin typeface="Calibri"/>
                        <a:ea typeface="Calibri"/>
                        <a:cs typeface="Times New Roman"/>
                      </a:endParaRPr>
                    </a:p>
                  </a:txBody>
                  <a:tcPr marL="14414" marR="144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4145">
                <a:tc>
                  <a:txBody>
                    <a:bodyPr/>
                    <a:lstStyle/>
                    <a:p>
                      <a:pPr marL="0" marR="0">
                        <a:lnSpc>
                          <a:spcPct val="115000"/>
                        </a:lnSpc>
                        <a:spcBef>
                          <a:spcPts val="0"/>
                        </a:spcBef>
                        <a:spcAft>
                          <a:spcPts val="0"/>
                        </a:spcAft>
                      </a:pPr>
                      <a:r>
                        <a:rPr lang="en-US" sz="200" dirty="0">
                          <a:effectLst/>
                          <a:latin typeface="Arial"/>
                          <a:ea typeface="Calibri"/>
                          <a:cs typeface="Times New Roman"/>
                        </a:rPr>
                        <a:t>Fifth Grade Math</a:t>
                      </a:r>
                      <a:endParaRPr lang="en-US" sz="200" dirty="0">
                        <a:effectLst/>
                        <a:latin typeface="Calibri"/>
                        <a:ea typeface="Calibri"/>
                        <a:cs typeface="Times New Roman"/>
                      </a:endParaRPr>
                    </a:p>
                  </a:txBody>
                  <a:tcPr marL="14414" marR="144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00" dirty="0">
                          <a:effectLst/>
                          <a:latin typeface="Arial"/>
                          <a:ea typeface="Calibri"/>
                          <a:cs typeface="Times New Roman"/>
                        </a:rPr>
                        <a:t> </a:t>
                      </a:r>
                      <a:endParaRPr lang="en-US" sz="200" dirty="0">
                        <a:effectLst/>
                        <a:latin typeface="Calibri"/>
                        <a:ea typeface="Calibri"/>
                        <a:cs typeface="Times New Roman"/>
                      </a:endParaRPr>
                    </a:p>
                  </a:txBody>
                  <a:tcPr marL="14414" marR="144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00" dirty="0">
                          <a:effectLst/>
                          <a:latin typeface="Arial"/>
                          <a:ea typeface="Calibri"/>
                          <a:cs typeface="Times New Roman"/>
                        </a:rPr>
                        <a:t> </a:t>
                      </a:r>
                      <a:endParaRPr lang="en-US" sz="200" dirty="0">
                        <a:effectLst/>
                        <a:latin typeface="Calibri"/>
                        <a:ea typeface="Calibri"/>
                        <a:cs typeface="Times New Roman"/>
                      </a:endParaRPr>
                    </a:p>
                  </a:txBody>
                  <a:tcPr marL="14414" marR="144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4145">
                <a:tc>
                  <a:txBody>
                    <a:bodyPr/>
                    <a:lstStyle/>
                    <a:p>
                      <a:pPr marL="0" marR="0">
                        <a:lnSpc>
                          <a:spcPct val="115000"/>
                        </a:lnSpc>
                        <a:spcBef>
                          <a:spcPts val="0"/>
                        </a:spcBef>
                        <a:spcAft>
                          <a:spcPts val="0"/>
                        </a:spcAft>
                      </a:pPr>
                      <a:r>
                        <a:rPr lang="en-US" sz="200" dirty="0">
                          <a:effectLst/>
                          <a:latin typeface="Arial"/>
                          <a:ea typeface="Calibri"/>
                          <a:cs typeface="Times New Roman"/>
                        </a:rPr>
                        <a:t>Sixth Grade Social Studies</a:t>
                      </a:r>
                      <a:endParaRPr lang="en-US" sz="200" dirty="0">
                        <a:effectLst/>
                        <a:latin typeface="Calibri"/>
                        <a:ea typeface="Calibri"/>
                        <a:cs typeface="Times New Roman"/>
                      </a:endParaRPr>
                    </a:p>
                  </a:txBody>
                  <a:tcPr marL="14414" marR="144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00" dirty="0">
                          <a:effectLst/>
                          <a:latin typeface="Arial"/>
                          <a:ea typeface="Calibri"/>
                          <a:cs typeface="Times New Roman"/>
                        </a:rPr>
                        <a:t> </a:t>
                      </a:r>
                      <a:endParaRPr lang="en-US" sz="200" dirty="0">
                        <a:effectLst/>
                        <a:latin typeface="Calibri"/>
                        <a:ea typeface="Calibri"/>
                        <a:cs typeface="Times New Roman"/>
                      </a:endParaRPr>
                    </a:p>
                  </a:txBody>
                  <a:tcPr marL="14414" marR="144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00" dirty="0">
                          <a:effectLst/>
                          <a:latin typeface="Arial"/>
                          <a:ea typeface="Calibri"/>
                          <a:cs typeface="Times New Roman"/>
                        </a:rPr>
                        <a:t> </a:t>
                      </a:r>
                      <a:endParaRPr lang="en-US" sz="200" dirty="0">
                        <a:effectLst/>
                        <a:latin typeface="Calibri"/>
                        <a:ea typeface="Calibri"/>
                        <a:cs typeface="Times New Roman"/>
                      </a:endParaRPr>
                    </a:p>
                  </a:txBody>
                  <a:tcPr marL="14414" marR="144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4145">
                <a:tc>
                  <a:txBody>
                    <a:bodyPr/>
                    <a:lstStyle/>
                    <a:p>
                      <a:pPr marL="0" marR="0">
                        <a:lnSpc>
                          <a:spcPct val="115000"/>
                        </a:lnSpc>
                        <a:spcBef>
                          <a:spcPts val="0"/>
                        </a:spcBef>
                        <a:spcAft>
                          <a:spcPts val="0"/>
                        </a:spcAft>
                      </a:pPr>
                      <a:r>
                        <a:rPr lang="en-US" sz="200" dirty="0">
                          <a:effectLst/>
                          <a:latin typeface="Arial"/>
                          <a:ea typeface="Calibri"/>
                          <a:cs typeface="Times New Roman"/>
                        </a:rPr>
                        <a:t>Seventh Grade Science</a:t>
                      </a:r>
                      <a:endParaRPr lang="en-US" sz="200" dirty="0">
                        <a:effectLst/>
                        <a:latin typeface="Calibri"/>
                        <a:ea typeface="Calibri"/>
                        <a:cs typeface="Times New Roman"/>
                      </a:endParaRPr>
                    </a:p>
                  </a:txBody>
                  <a:tcPr marL="14414" marR="144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00" dirty="0">
                          <a:effectLst/>
                          <a:latin typeface="Arial"/>
                          <a:ea typeface="Calibri"/>
                          <a:cs typeface="Times New Roman"/>
                        </a:rPr>
                        <a:t> </a:t>
                      </a:r>
                      <a:endParaRPr lang="en-US" sz="200" dirty="0">
                        <a:effectLst/>
                        <a:latin typeface="Calibri"/>
                        <a:ea typeface="Calibri"/>
                        <a:cs typeface="Times New Roman"/>
                      </a:endParaRPr>
                    </a:p>
                  </a:txBody>
                  <a:tcPr marL="14414" marR="144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00" dirty="0">
                          <a:effectLst/>
                          <a:latin typeface="Arial"/>
                          <a:ea typeface="Calibri"/>
                          <a:cs typeface="Times New Roman"/>
                        </a:rPr>
                        <a:t> </a:t>
                      </a:r>
                      <a:endParaRPr lang="en-US" sz="200" dirty="0">
                        <a:effectLst/>
                        <a:latin typeface="Calibri"/>
                        <a:ea typeface="Calibri"/>
                        <a:cs typeface="Times New Roman"/>
                      </a:endParaRPr>
                    </a:p>
                  </a:txBody>
                  <a:tcPr marL="14414" marR="144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1022">
                <a:tc>
                  <a:txBody>
                    <a:bodyPr/>
                    <a:lstStyle/>
                    <a:p>
                      <a:pPr marL="0" marR="0">
                        <a:lnSpc>
                          <a:spcPct val="115000"/>
                        </a:lnSpc>
                        <a:spcBef>
                          <a:spcPts val="0"/>
                        </a:spcBef>
                        <a:spcAft>
                          <a:spcPts val="0"/>
                        </a:spcAft>
                      </a:pPr>
                      <a:r>
                        <a:rPr lang="en-US" sz="200" dirty="0">
                          <a:effectLst/>
                          <a:latin typeface="Arial"/>
                          <a:ea typeface="Calibri"/>
                          <a:cs typeface="Times New Roman"/>
                        </a:rPr>
                        <a:t>8</a:t>
                      </a:r>
                      <a:r>
                        <a:rPr lang="en-US" sz="200" baseline="30000" dirty="0">
                          <a:effectLst/>
                          <a:latin typeface="Arial"/>
                          <a:ea typeface="Calibri"/>
                          <a:cs typeface="Times New Roman"/>
                        </a:rPr>
                        <a:t>th</a:t>
                      </a:r>
                      <a:r>
                        <a:rPr lang="en-US" sz="200" dirty="0">
                          <a:effectLst/>
                          <a:latin typeface="Arial"/>
                          <a:ea typeface="Calibri"/>
                          <a:cs typeface="Times New Roman"/>
                        </a:rPr>
                        <a:t> Grade ELA and Social Studies teacher with 100 students</a:t>
                      </a:r>
                      <a:endParaRPr lang="en-US" sz="200" dirty="0">
                        <a:effectLst/>
                        <a:latin typeface="Calibri"/>
                        <a:ea typeface="Calibri"/>
                        <a:cs typeface="Times New Roman"/>
                      </a:endParaRPr>
                    </a:p>
                    <a:p>
                      <a:pPr marL="342900" marR="0" lvl="0" indent="-342900">
                        <a:lnSpc>
                          <a:spcPct val="115000"/>
                        </a:lnSpc>
                        <a:spcBef>
                          <a:spcPts val="0"/>
                        </a:spcBef>
                        <a:spcAft>
                          <a:spcPts val="0"/>
                        </a:spcAft>
                        <a:buFont typeface="Symbol"/>
                        <a:buChar char=""/>
                      </a:pPr>
                      <a:r>
                        <a:rPr lang="en-US" sz="200" dirty="0">
                          <a:effectLst/>
                          <a:latin typeface="Arial"/>
                          <a:ea typeface="Calibri"/>
                          <a:cs typeface="Times New Roman"/>
                        </a:rPr>
                        <a:t>Class One: ELA with 35 students</a:t>
                      </a:r>
                      <a:endParaRPr lang="en-US" sz="200" dirty="0">
                        <a:effectLst/>
                        <a:latin typeface="Calibri"/>
                        <a:ea typeface="Calibri"/>
                        <a:cs typeface="Times New Roman"/>
                      </a:endParaRPr>
                    </a:p>
                    <a:p>
                      <a:pPr marL="342900" marR="0" lvl="0" indent="-342900">
                        <a:lnSpc>
                          <a:spcPct val="115000"/>
                        </a:lnSpc>
                        <a:spcBef>
                          <a:spcPts val="0"/>
                        </a:spcBef>
                        <a:spcAft>
                          <a:spcPts val="0"/>
                        </a:spcAft>
                        <a:buFont typeface="Symbol"/>
                        <a:buChar char=""/>
                      </a:pPr>
                      <a:r>
                        <a:rPr lang="en-US" sz="200" dirty="0">
                          <a:effectLst/>
                          <a:latin typeface="Arial"/>
                          <a:ea typeface="Calibri"/>
                          <a:cs typeface="Times New Roman"/>
                        </a:rPr>
                        <a:t>Class Two: ELA with 20 students</a:t>
                      </a:r>
                      <a:endParaRPr lang="en-US" sz="200" dirty="0">
                        <a:effectLst/>
                        <a:latin typeface="Calibri"/>
                        <a:ea typeface="Calibri"/>
                        <a:cs typeface="Times New Roman"/>
                      </a:endParaRPr>
                    </a:p>
                    <a:p>
                      <a:pPr marL="342900" marR="0" lvl="0" indent="-342900">
                        <a:lnSpc>
                          <a:spcPct val="115000"/>
                        </a:lnSpc>
                        <a:spcBef>
                          <a:spcPts val="0"/>
                        </a:spcBef>
                        <a:spcAft>
                          <a:spcPts val="0"/>
                        </a:spcAft>
                        <a:buFont typeface="Symbol"/>
                        <a:buChar char=""/>
                      </a:pPr>
                      <a:r>
                        <a:rPr lang="en-US" sz="200" dirty="0">
                          <a:effectLst/>
                          <a:latin typeface="Arial"/>
                          <a:ea typeface="Calibri"/>
                          <a:cs typeface="Times New Roman"/>
                        </a:rPr>
                        <a:t>Class Three: SS with 30 students</a:t>
                      </a:r>
                      <a:endParaRPr lang="en-US" sz="200" dirty="0">
                        <a:effectLst/>
                        <a:latin typeface="Calibri"/>
                        <a:ea typeface="Calibri"/>
                        <a:cs typeface="Times New Roman"/>
                      </a:endParaRPr>
                    </a:p>
                    <a:p>
                      <a:pPr marL="342900" marR="0" lvl="0" indent="-342900">
                        <a:lnSpc>
                          <a:spcPct val="115000"/>
                        </a:lnSpc>
                        <a:spcBef>
                          <a:spcPts val="0"/>
                        </a:spcBef>
                        <a:spcAft>
                          <a:spcPts val="0"/>
                        </a:spcAft>
                        <a:buFont typeface="Symbol"/>
                        <a:buChar char=""/>
                      </a:pPr>
                      <a:r>
                        <a:rPr lang="en-US" sz="200" dirty="0">
                          <a:effectLst/>
                          <a:latin typeface="Arial"/>
                          <a:ea typeface="Calibri"/>
                          <a:cs typeface="Times New Roman"/>
                        </a:rPr>
                        <a:t>Class Four: SS with 15 students</a:t>
                      </a:r>
                      <a:endParaRPr lang="en-US" sz="200" dirty="0">
                        <a:effectLst/>
                        <a:latin typeface="Calibri"/>
                        <a:ea typeface="Calibri"/>
                        <a:cs typeface="Times New Roman"/>
                      </a:endParaRPr>
                    </a:p>
                  </a:txBody>
                  <a:tcPr marL="14414" marR="144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00" dirty="0">
                          <a:effectLst/>
                          <a:latin typeface="Arial"/>
                          <a:ea typeface="Calibri"/>
                          <a:cs typeface="Times New Roman"/>
                        </a:rPr>
                        <a:t> </a:t>
                      </a:r>
                      <a:endParaRPr lang="en-US" sz="200" dirty="0">
                        <a:effectLst/>
                        <a:latin typeface="Calibri"/>
                        <a:ea typeface="Calibri"/>
                        <a:cs typeface="Times New Roman"/>
                      </a:endParaRPr>
                    </a:p>
                  </a:txBody>
                  <a:tcPr marL="14414" marR="144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00" dirty="0">
                          <a:effectLst/>
                          <a:latin typeface="Arial"/>
                          <a:ea typeface="Calibri"/>
                          <a:cs typeface="Times New Roman"/>
                        </a:rPr>
                        <a:t> </a:t>
                      </a:r>
                      <a:endParaRPr lang="en-US" sz="200" dirty="0">
                        <a:effectLst/>
                        <a:latin typeface="Calibri"/>
                        <a:ea typeface="Calibri"/>
                        <a:cs typeface="Times New Roman"/>
                      </a:endParaRPr>
                    </a:p>
                  </a:txBody>
                  <a:tcPr marL="14414" marR="144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7859">
                <a:tc>
                  <a:txBody>
                    <a:bodyPr/>
                    <a:lstStyle/>
                    <a:p>
                      <a:pPr marL="0" marR="0">
                        <a:lnSpc>
                          <a:spcPct val="115000"/>
                        </a:lnSpc>
                        <a:spcBef>
                          <a:spcPts val="0"/>
                        </a:spcBef>
                        <a:spcAft>
                          <a:spcPts val="0"/>
                        </a:spcAft>
                      </a:pPr>
                      <a:r>
                        <a:rPr lang="en-US" sz="200" i="1" dirty="0">
                          <a:effectLst/>
                          <a:latin typeface="Arial"/>
                          <a:ea typeface="Calibri"/>
                          <a:cs typeface="Times New Roman"/>
                        </a:rPr>
                        <a:t>Science teacher with 110 total students across five sections</a:t>
                      </a:r>
                      <a:endParaRPr lang="en-US" sz="200" dirty="0">
                        <a:effectLst/>
                        <a:latin typeface="Calibri"/>
                        <a:ea typeface="Calibri"/>
                        <a:cs typeface="Times New Roman"/>
                      </a:endParaRPr>
                    </a:p>
                    <a:p>
                      <a:pPr marL="342900" marR="0" lvl="0" indent="-342900">
                        <a:lnSpc>
                          <a:spcPct val="115000"/>
                        </a:lnSpc>
                        <a:spcBef>
                          <a:spcPts val="0"/>
                        </a:spcBef>
                        <a:spcAft>
                          <a:spcPts val="0"/>
                        </a:spcAft>
                        <a:buFont typeface="Symbol"/>
                        <a:buChar char=""/>
                      </a:pPr>
                      <a:r>
                        <a:rPr lang="en-US" sz="200" i="1" dirty="0">
                          <a:effectLst/>
                          <a:latin typeface="Arial"/>
                          <a:ea typeface="Calibri"/>
                          <a:cs typeface="Times New Roman"/>
                        </a:rPr>
                        <a:t>Two Living Environment (Regents) sections with 20 students each</a:t>
                      </a:r>
                      <a:endParaRPr lang="en-US" sz="200" dirty="0">
                        <a:effectLst/>
                        <a:latin typeface="Calibri"/>
                        <a:ea typeface="Calibri"/>
                        <a:cs typeface="Times New Roman"/>
                      </a:endParaRPr>
                    </a:p>
                    <a:p>
                      <a:pPr marL="342900" marR="0" lvl="0" indent="-342900">
                        <a:lnSpc>
                          <a:spcPct val="115000"/>
                        </a:lnSpc>
                        <a:spcBef>
                          <a:spcPts val="0"/>
                        </a:spcBef>
                        <a:spcAft>
                          <a:spcPts val="0"/>
                        </a:spcAft>
                        <a:buFont typeface="Symbol"/>
                        <a:buChar char=""/>
                      </a:pPr>
                      <a:r>
                        <a:rPr lang="en-US" sz="200" i="1" dirty="0">
                          <a:effectLst/>
                          <a:latin typeface="Arial"/>
                          <a:ea typeface="Calibri"/>
                          <a:cs typeface="Times New Roman"/>
                        </a:rPr>
                        <a:t>Two Living Environment (non-Regents) with 25 students each</a:t>
                      </a:r>
                      <a:endParaRPr lang="en-US" sz="200" dirty="0">
                        <a:effectLst/>
                        <a:latin typeface="Calibri"/>
                        <a:ea typeface="Calibri"/>
                        <a:cs typeface="Times New Roman"/>
                      </a:endParaRPr>
                    </a:p>
                    <a:p>
                      <a:pPr marL="342900" marR="0" lvl="0" indent="-342900">
                        <a:lnSpc>
                          <a:spcPct val="115000"/>
                        </a:lnSpc>
                        <a:spcBef>
                          <a:spcPts val="0"/>
                        </a:spcBef>
                        <a:spcAft>
                          <a:spcPts val="0"/>
                        </a:spcAft>
                        <a:buFont typeface="Symbol"/>
                        <a:buChar char=""/>
                      </a:pPr>
                      <a:r>
                        <a:rPr lang="en-US" sz="200" i="1" dirty="0">
                          <a:effectLst/>
                          <a:latin typeface="Arial"/>
                          <a:ea typeface="Calibri"/>
                          <a:cs typeface="Times New Roman"/>
                        </a:rPr>
                        <a:t>One Forensic Science elective with 20 students</a:t>
                      </a:r>
                      <a:endParaRPr lang="en-US" sz="200" dirty="0">
                        <a:effectLst/>
                        <a:latin typeface="Calibri"/>
                        <a:ea typeface="Calibri"/>
                        <a:cs typeface="Times New Roman"/>
                      </a:endParaRPr>
                    </a:p>
                  </a:txBody>
                  <a:tcPr marL="14414" marR="144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00" i="1" dirty="0">
                          <a:effectLst/>
                          <a:latin typeface="Arial"/>
                          <a:ea typeface="Calibri"/>
                          <a:cs typeface="Times New Roman"/>
                        </a:rPr>
                        <a:t> </a:t>
                      </a:r>
                      <a:endParaRPr lang="en-US" sz="200" dirty="0">
                        <a:effectLst/>
                        <a:latin typeface="Calibri"/>
                        <a:ea typeface="Calibri"/>
                        <a:cs typeface="Times New Roman"/>
                      </a:endParaRPr>
                    </a:p>
                  </a:txBody>
                  <a:tcPr marL="14414" marR="144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00" i="1" dirty="0">
                          <a:effectLst/>
                          <a:latin typeface="Arial"/>
                          <a:ea typeface="Calibri"/>
                          <a:cs typeface="Times New Roman"/>
                        </a:rPr>
                        <a:t> </a:t>
                      </a:r>
                      <a:endParaRPr lang="en-US" sz="200" dirty="0">
                        <a:effectLst/>
                        <a:latin typeface="Calibri"/>
                        <a:ea typeface="Calibri"/>
                        <a:cs typeface="Times New Roman"/>
                      </a:endParaRPr>
                    </a:p>
                  </a:txBody>
                  <a:tcPr marL="14414" marR="144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7859">
                <a:tc>
                  <a:txBody>
                    <a:bodyPr/>
                    <a:lstStyle/>
                    <a:p>
                      <a:pPr marL="0" marR="0">
                        <a:lnSpc>
                          <a:spcPct val="115000"/>
                        </a:lnSpc>
                        <a:spcBef>
                          <a:spcPts val="0"/>
                        </a:spcBef>
                        <a:spcAft>
                          <a:spcPts val="0"/>
                        </a:spcAft>
                      </a:pPr>
                      <a:r>
                        <a:rPr lang="en-US" sz="200" dirty="0">
                          <a:effectLst/>
                          <a:latin typeface="Arial"/>
                          <a:ea typeface="Calibri"/>
                          <a:cs typeface="Times New Roman"/>
                        </a:rPr>
                        <a:t>7</a:t>
                      </a:r>
                      <a:r>
                        <a:rPr lang="en-US" sz="200" baseline="30000" dirty="0">
                          <a:effectLst/>
                          <a:latin typeface="Arial"/>
                          <a:ea typeface="Calibri"/>
                          <a:cs typeface="Times New Roman"/>
                        </a:rPr>
                        <a:t>th</a:t>
                      </a:r>
                      <a:r>
                        <a:rPr lang="en-US" sz="200" dirty="0">
                          <a:effectLst/>
                          <a:latin typeface="Arial"/>
                          <a:ea typeface="Calibri"/>
                          <a:cs typeface="Times New Roman"/>
                        </a:rPr>
                        <a:t> grade Math and Science teacher with 130 students across 5 sections</a:t>
                      </a:r>
                      <a:endParaRPr lang="en-US" sz="200" dirty="0">
                        <a:effectLst/>
                        <a:latin typeface="Calibri"/>
                        <a:ea typeface="Calibri"/>
                        <a:cs typeface="Times New Roman"/>
                      </a:endParaRPr>
                    </a:p>
                    <a:p>
                      <a:pPr marL="342900" marR="0" lvl="0" indent="-342900">
                        <a:lnSpc>
                          <a:spcPct val="115000"/>
                        </a:lnSpc>
                        <a:spcBef>
                          <a:spcPts val="0"/>
                        </a:spcBef>
                        <a:spcAft>
                          <a:spcPts val="0"/>
                        </a:spcAft>
                        <a:buFont typeface="Symbol"/>
                        <a:buChar char=""/>
                      </a:pPr>
                      <a:r>
                        <a:rPr lang="en-US" sz="200" dirty="0">
                          <a:effectLst/>
                          <a:latin typeface="Arial"/>
                          <a:ea typeface="Calibri"/>
                          <a:cs typeface="Times New Roman"/>
                        </a:rPr>
                        <a:t>Two 7</a:t>
                      </a:r>
                      <a:r>
                        <a:rPr lang="en-US" sz="200" baseline="30000" dirty="0">
                          <a:effectLst/>
                          <a:latin typeface="Arial"/>
                          <a:ea typeface="Calibri"/>
                          <a:cs typeface="Times New Roman"/>
                        </a:rPr>
                        <a:t>th</a:t>
                      </a:r>
                      <a:r>
                        <a:rPr lang="en-US" sz="200" dirty="0">
                          <a:effectLst/>
                          <a:latin typeface="Arial"/>
                          <a:ea typeface="Calibri"/>
                          <a:cs typeface="Times New Roman"/>
                        </a:rPr>
                        <a:t> grade Math sections with 30 students each</a:t>
                      </a:r>
                      <a:endParaRPr lang="en-US" sz="200" dirty="0">
                        <a:effectLst/>
                        <a:latin typeface="Calibri"/>
                        <a:ea typeface="Calibri"/>
                        <a:cs typeface="Times New Roman"/>
                      </a:endParaRPr>
                    </a:p>
                    <a:p>
                      <a:pPr marL="342900" marR="0" lvl="0" indent="-342900">
                        <a:lnSpc>
                          <a:spcPct val="115000"/>
                        </a:lnSpc>
                        <a:spcBef>
                          <a:spcPts val="0"/>
                        </a:spcBef>
                        <a:spcAft>
                          <a:spcPts val="0"/>
                        </a:spcAft>
                        <a:buFont typeface="Symbol"/>
                        <a:buChar char=""/>
                      </a:pPr>
                      <a:r>
                        <a:rPr lang="en-US" sz="200" dirty="0">
                          <a:effectLst/>
                          <a:latin typeface="Arial"/>
                          <a:ea typeface="Calibri"/>
                          <a:cs typeface="Times New Roman"/>
                        </a:rPr>
                        <a:t>Two 7</a:t>
                      </a:r>
                      <a:r>
                        <a:rPr lang="en-US" sz="200" baseline="30000" dirty="0">
                          <a:effectLst/>
                          <a:latin typeface="Arial"/>
                          <a:ea typeface="Calibri"/>
                          <a:cs typeface="Times New Roman"/>
                        </a:rPr>
                        <a:t>th</a:t>
                      </a:r>
                      <a:r>
                        <a:rPr lang="en-US" sz="200" dirty="0">
                          <a:effectLst/>
                          <a:latin typeface="Arial"/>
                          <a:ea typeface="Calibri"/>
                          <a:cs typeface="Times New Roman"/>
                        </a:rPr>
                        <a:t> grade Science sections with 25 students each</a:t>
                      </a:r>
                      <a:endParaRPr lang="en-US" sz="200" dirty="0">
                        <a:effectLst/>
                        <a:latin typeface="Calibri"/>
                        <a:ea typeface="Calibri"/>
                        <a:cs typeface="Times New Roman"/>
                      </a:endParaRPr>
                    </a:p>
                    <a:p>
                      <a:pPr marL="342900" marR="0" lvl="0" indent="-342900">
                        <a:lnSpc>
                          <a:spcPct val="115000"/>
                        </a:lnSpc>
                        <a:spcBef>
                          <a:spcPts val="0"/>
                        </a:spcBef>
                        <a:spcAft>
                          <a:spcPts val="0"/>
                        </a:spcAft>
                        <a:buFont typeface="Symbol"/>
                        <a:buChar char=""/>
                      </a:pPr>
                      <a:r>
                        <a:rPr lang="en-US" sz="200" dirty="0">
                          <a:effectLst/>
                          <a:latin typeface="Arial"/>
                          <a:ea typeface="Calibri"/>
                          <a:cs typeface="Times New Roman"/>
                        </a:rPr>
                        <a:t>One Advances 7</a:t>
                      </a:r>
                      <a:r>
                        <a:rPr lang="en-US" sz="200" baseline="30000" dirty="0">
                          <a:effectLst/>
                          <a:latin typeface="Arial"/>
                          <a:ea typeface="Calibri"/>
                          <a:cs typeface="Times New Roman"/>
                        </a:rPr>
                        <a:t>th</a:t>
                      </a:r>
                      <a:r>
                        <a:rPr lang="en-US" sz="200" dirty="0">
                          <a:effectLst/>
                          <a:latin typeface="Arial"/>
                          <a:ea typeface="Calibri"/>
                          <a:cs typeface="Times New Roman"/>
                        </a:rPr>
                        <a:t> grade Science section with 20 students</a:t>
                      </a:r>
                      <a:endParaRPr lang="en-US" sz="200" dirty="0">
                        <a:effectLst/>
                        <a:latin typeface="Calibri"/>
                        <a:ea typeface="Calibri"/>
                        <a:cs typeface="Times New Roman"/>
                      </a:endParaRPr>
                    </a:p>
                  </a:txBody>
                  <a:tcPr marL="14414" marR="144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00" dirty="0">
                          <a:effectLst/>
                          <a:latin typeface="Arial"/>
                          <a:ea typeface="Calibri"/>
                          <a:cs typeface="Times New Roman"/>
                        </a:rPr>
                        <a:t> </a:t>
                      </a:r>
                      <a:endParaRPr lang="en-US" sz="200" dirty="0">
                        <a:effectLst/>
                        <a:latin typeface="Calibri"/>
                        <a:ea typeface="Calibri"/>
                        <a:cs typeface="Times New Roman"/>
                      </a:endParaRPr>
                    </a:p>
                  </a:txBody>
                  <a:tcPr marL="14414" marR="144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00" dirty="0">
                          <a:effectLst/>
                          <a:latin typeface="Arial"/>
                          <a:ea typeface="Calibri"/>
                          <a:cs typeface="Times New Roman"/>
                        </a:rPr>
                        <a:t> </a:t>
                      </a:r>
                      <a:endParaRPr lang="en-US" sz="200" dirty="0">
                        <a:effectLst/>
                        <a:latin typeface="Calibri"/>
                        <a:ea typeface="Calibri"/>
                        <a:cs typeface="Times New Roman"/>
                      </a:endParaRPr>
                    </a:p>
                  </a:txBody>
                  <a:tcPr marL="14414" marR="144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4185">
                <a:tc>
                  <a:txBody>
                    <a:bodyPr/>
                    <a:lstStyle/>
                    <a:p>
                      <a:pPr marL="0" marR="0">
                        <a:lnSpc>
                          <a:spcPct val="115000"/>
                        </a:lnSpc>
                        <a:spcBef>
                          <a:spcPts val="0"/>
                        </a:spcBef>
                        <a:spcAft>
                          <a:spcPts val="0"/>
                        </a:spcAft>
                      </a:pPr>
                      <a:r>
                        <a:rPr lang="en-US" sz="200" dirty="0">
                          <a:effectLst/>
                          <a:latin typeface="Arial"/>
                          <a:ea typeface="Calibri"/>
                          <a:cs typeface="Times New Roman"/>
                        </a:rPr>
                        <a:t>Middle school PE teacher with 5 sections and 140 students total</a:t>
                      </a:r>
                      <a:endParaRPr lang="en-US" sz="200" dirty="0">
                        <a:effectLst/>
                        <a:latin typeface="Calibri"/>
                        <a:ea typeface="Calibri"/>
                        <a:cs typeface="Times New Roman"/>
                      </a:endParaRPr>
                    </a:p>
                    <a:p>
                      <a:pPr marL="342900" marR="0" lvl="0" indent="-342900">
                        <a:lnSpc>
                          <a:spcPct val="115000"/>
                        </a:lnSpc>
                        <a:spcBef>
                          <a:spcPts val="0"/>
                        </a:spcBef>
                        <a:spcAft>
                          <a:spcPts val="0"/>
                        </a:spcAft>
                        <a:buFont typeface="Symbol"/>
                        <a:buChar char=""/>
                      </a:pPr>
                      <a:r>
                        <a:rPr lang="en-US" sz="200" dirty="0">
                          <a:effectLst/>
                          <a:latin typeface="Arial"/>
                          <a:ea typeface="Calibri"/>
                          <a:cs typeface="Times New Roman"/>
                        </a:rPr>
                        <a:t>2 sections of 6</a:t>
                      </a:r>
                      <a:r>
                        <a:rPr lang="en-US" sz="200" baseline="30000" dirty="0">
                          <a:effectLst/>
                          <a:latin typeface="Arial"/>
                          <a:ea typeface="Calibri"/>
                          <a:cs typeface="Times New Roman"/>
                        </a:rPr>
                        <a:t>th</a:t>
                      </a:r>
                      <a:r>
                        <a:rPr lang="en-US" sz="200" dirty="0">
                          <a:effectLst/>
                          <a:latin typeface="Arial"/>
                          <a:ea typeface="Calibri"/>
                          <a:cs typeface="Times New Roman"/>
                        </a:rPr>
                        <a:t> grade PE (60 students total)</a:t>
                      </a:r>
                      <a:endParaRPr lang="en-US" sz="200" dirty="0">
                        <a:effectLst/>
                        <a:latin typeface="Calibri"/>
                        <a:ea typeface="Calibri"/>
                        <a:cs typeface="Times New Roman"/>
                      </a:endParaRPr>
                    </a:p>
                    <a:p>
                      <a:pPr marL="342900" marR="0" lvl="0" indent="-342900">
                        <a:lnSpc>
                          <a:spcPct val="115000"/>
                        </a:lnSpc>
                        <a:spcBef>
                          <a:spcPts val="0"/>
                        </a:spcBef>
                        <a:spcAft>
                          <a:spcPts val="0"/>
                        </a:spcAft>
                        <a:buFont typeface="Symbol"/>
                        <a:buChar char=""/>
                      </a:pPr>
                      <a:r>
                        <a:rPr lang="en-US" sz="200" dirty="0">
                          <a:effectLst/>
                          <a:latin typeface="Arial"/>
                          <a:ea typeface="Calibri"/>
                          <a:cs typeface="Times New Roman"/>
                        </a:rPr>
                        <a:t>2 sections of 7</a:t>
                      </a:r>
                      <a:r>
                        <a:rPr lang="en-US" sz="200" baseline="30000" dirty="0">
                          <a:effectLst/>
                          <a:latin typeface="Arial"/>
                          <a:ea typeface="Calibri"/>
                          <a:cs typeface="Times New Roman"/>
                        </a:rPr>
                        <a:t>th</a:t>
                      </a:r>
                      <a:r>
                        <a:rPr lang="en-US" sz="200" dirty="0">
                          <a:effectLst/>
                          <a:latin typeface="Arial"/>
                          <a:ea typeface="Calibri"/>
                          <a:cs typeface="Times New Roman"/>
                        </a:rPr>
                        <a:t> grade PE (50 students total)</a:t>
                      </a:r>
                      <a:endParaRPr lang="en-US" sz="200" dirty="0">
                        <a:effectLst/>
                        <a:latin typeface="Calibri"/>
                        <a:ea typeface="Calibri"/>
                        <a:cs typeface="Times New Roman"/>
                      </a:endParaRPr>
                    </a:p>
                    <a:p>
                      <a:pPr marL="342900" marR="0" lvl="0" indent="-342900">
                        <a:lnSpc>
                          <a:spcPct val="115000"/>
                        </a:lnSpc>
                        <a:spcBef>
                          <a:spcPts val="0"/>
                        </a:spcBef>
                        <a:spcAft>
                          <a:spcPts val="0"/>
                        </a:spcAft>
                        <a:buFont typeface="Symbol"/>
                        <a:buChar char=""/>
                      </a:pPr>
                      <a:r>
                        <a:rPr lang="en-US" sz="200" dirty="0">
                          <a:effectLst/>
                          <a:latin typeface="Arial"/>
                          <a:ea typeface="Calibri"/>
                          <a:cs typeface="Times New Roman"/>
                        </a:rPr>
                        <a:t> Section of 8</a:t>
                      </a:r>
                      <a:r>
                        <a:rPr lang="en-US" sz="200" baseline="30000" dirty="0">
                          <a:effectLst/>
                          <a:latin typeface="Arial"/>
                          <a:ea typeface="Calibri"/>
                          <a:cs typeface="Times New Roman"/>
                        </a:rPr>
                        <a:t>th</a:t>
                      </a:r>
                      <a:r>
                        <a:rPr lang="en-US" sz="200" dirty="0">
                          <a:effectLst/>
                          <a:latin typeface="Arial"/>
                          <a:ea typeface="Calibri"/>
                          <a:cs typeface="Times New Roman"/>
                        </a:rPr>
                        <a:t> grade PE (sop students)</a:t>
                      </a:r>
                      <a:endParaRPr lang="en-US" sz="200" dirty="0">
                        <a:effectLst/>
                        <a:latin typeface="Calibri"/>
                        <a:ea typeface="Calibri"/>
                        <a:cs typeface="Times New Roman"/>
                      </a:endParaRPr>
                    </a:p>
                  </a:txBody>
                  <a:tcPr marL="14414" marR="144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00" dirty="0">
                          <a:effectLst/>
                          <a:latin typeface="Arial"/>
                          <a:ea typeface="Calibri"/>
                          <a:cs typeface="Times New Roman"/>
                        </a:rPr>
                        <a:t> </a:t>
                      </a:r>
                      <a:endParaRPr lang="en-US" sz="200" dirty="0">
                        <a:effectLst/>
                        <a:latin typeface="Calibri"/>
                        <a:ea typeface="Calibri"/>
                        <a:cs typeface="Times New Roman"/>
                      </a:endParaRPr>
                    </a:p>
                  </a:txBody>
                  <a:tcPr marL="14414" marR="144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00" dirty="0">
                          <a:effectLst/>
                          <a:latin typeface="Arial"/>
                          <a:ea typeface="Calibri"/>
                          <a:cs typeface="Times New Roman"/>
                        </a:rPr>
                        <a:t> </a:t>
                      </a:r>
                      <a:endParaRPr lang="en-US" sz="200" dirty="0">
                        <a:effectLst/>
                        <a:latin typeface="Calibri"/>
                        <a:ea typeface="Calibri"/>
                        <a:cs typeface="Times New Roman"/>
                      </a:endParaRPr>
                    </a:p>
                  </a:txBody>
                  <a:tcPr marL="14414" marR="144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7348">
                <a:tc>
                  <a:txBody>
                    <a:bodyPr/>
                    <a:lstStyle/>
                    <a:p>
                      <a:pPr marL="0" marR="0">
                        <a:lnSpc>
                          <a:spcPct val="115000"/>
                        </a:lnSpc>
                        <a:spcBef>
                          <a:spcPts val="0"/>
                        </a:spcBef>
                        <a:spcAft>
                          <a:spcPts val="0"/>
                        </a:spcAft>
                      </a:pPr>
                      <a:r>
                        <a:rPr lang="en-US" sz="200" dirty="0">
                          <a:effectLst/>
                          <a:latin typeface="Arial"/>
                          <a:ea typeface="Calibri"/>
                          <a:cs typeface="Times New Roman"/>
                        </a:rPr>
                        <a:t>High school resource teacher with a total of 25 students</a:t>
                      </a:r>
                      <a:endParaRPr lang="en-US" sz="200" dirty="0">
                        <a:effectLst/>
                        <a:latin typeface="Calibri"/>
                        <a:ea typeface="Calibri"/>
                        <a:cs typeface="Times New Roman"/>
                      </a:endParaRPr>
                    </a:p>
                    <a:p>
                      <a:pPr marL="342900" marR="0" lvl="0" indent="-342900">
                        <a:lnSpc>
                          <a:spcPct val="115000"/>
                        </a:lnSpc>
                        <a:spcBef>
                          <a:spcPts val="0"/>
                        </a:spcBef>
                        <a:spcAft>
                          <a:spcPts val="0"/>
                        </a:spcAft>
                        <a:buFont typeface="Symbol"/>
                        <a:buChar char=""/>
                      </a:pPr>
                      <a:r>
                        <a:rPr lang="en-US" sz="200" dirty="0">
                          <a:effectLst/>
                          <a:latin typeface="Arial"/>
                          <a:ea typeface="Calibri"/>
                          <a:cs typeface="Times New Roman"/>
                        </a:rPr>
                        <a:t>2 groups of 9</a:t>
                      </a:r>
                      <a:r>
                        <a:rPr lang="en-US" sz="200" baseline="30000" dirty="0">
                          <a:effectLst/>
                          <a:latin typeface="Arial"/>
                          <a:ea typeface="Calibri"/>
                          <a:cs typeface="Times New Roman"/>
                        </a:rPr>
                        <a:t>th</a:t>
                      </a:r>
                      <a:r>
                        <a:rPr lang="en-US" sz="200" dirty="0">
                          <a:effectLst/>
                          <a:latin typeface="Arial"/>
                          <a:ea typeface="Calibri"/>
                          <a:cs typeface="Times New Roman"/>
                        </a:rPr>
                        <a:t> grade students</a:t>
                      </a:r>
                      <a:endParaRPr lang="en-US" sz="200" dirty="0">
                        <a:effectLst/>
                        <a:latin typeface="Calibri"/>
                        <a:ea typeface="Calibri"/>
                        <a:cs typeface="Times New Roman"/>
                      </a:endParaRPr>
                    </a:p>
                    <a:p>
                      <a:pPr marL="342900" marR="0" lvl="0" indent="-342900">
                        <a:lnSpc>
                          <a:spcPct val="115000"/>
                        </a:lnSpc>
                        <a:spcBef>
                          <a:spcPts val="0"/>
                        </a:spcBef>
                        <a:spcAft>
                          <a:spcPts val="0"/>
                        </a:spcAft>
                        <a:buFont typeface="Symbol"/>
                        <a:buChar char=""/>
                      </a:pPr>
                      <a:r>
                        <a:rPr lang="en-US" sz="200" dirty="0">
                          <a:effectLst/>
                          <a:latin typeface="Arial"/>
                          <a:ea typeface="Calibri"/>
                          <a:cs typeface="Times New Roman"/>
                        </a:rPr>
                        <a:t>2 groups of 10</a:t>
                      </a:r>
                      <a:r>
                        <a:rPr lang="en-US" sz="200" baseline="30000" dirty="0">
                          <a:effectLst/>
                          <a:latin typeface="Arial"/>
                          <a:ea typeface="Calibri"/>
                          <a:cs typeface="Times New Roman"/>
                        </a:rPr>
                        <a:t>th</a:t>
                      </a:r>
                      <a:r>
                        <a:rPr lang="en-US" sz="200" dirty="0">
                          <a:effectLst/>
                          <a:latin typeface="Arial"/>
                          <a:ea typeface="Calibri"/>
                          <a:cs typeface="Times New Roman"/>
                        </a:rPr>
                        <a:t> grade students</a:t>
                      </a:r>
                      <a:endParaRPr lang="en-US" sz="200" dirty="0">
                        <a:effectLst/>
                        <a:latin typeface="Calibri"/>
                        <a:ea typeface="Calibri"/>
                        <a:cs typeface="Times New Roman"/>
                      </a:endParaRPr>
                    </a:p>
                    <a:p>
                      <a:pPr marL="342900" marR="0" lvl="0" indent="-342900">
                        <a:lnSpc>
                          <a:spcPct val="115000"/>
                        </a:lnSpc>
                        <a:spcBef>
                          <a:spcPts val="0"/>
                        </a:spcBef>
                        <a:spcAft>
                          <a:spcPts val="0"/>
                        </a:spcAft>
                        <a:buFont typeface="Symbol"/>
                        <a:buChar char=""/>
                      </a:pPr>
                      <a:r>
                        <a:rPr lang="en-US" sz="200" dirty="0">
                          <a:effectLst/>
                          <a:latin typeface="Arial"/>
                          <a:ea typeface="Calibri"/>
                          <a:cs typeface="Times New Roman"/>
                        </a:rPr>
                        <a:t>1 group of 11</a:t>
                      </a:r>
                      <a:r>
                        <a:rPr lang="en-US" sz="200" baseline="30000" dirty="0">
                          <a:effectLst/>
                          <a:latin typeface="Arial"/>
                          <a:ea typeface="Calibri"/>
                          <a:cs typeface="Times New Roman"/>
                        </a:rPr>
                        <a:t>th</a:t>
                      </a:r>
                      <a:r>
                        <a:rPr lang="en-US" sz="200" dirty="0">
                          <a:effectLst/>
                          <a:latin typeface="Arial"/>
                          <a:ea typeface="Calibri"/>
                          <a:cs typeface="Times New Roman"/>
                        </a:rPr>
                        <a:t>/12</a:t>
                      </a:r>
                      <a:r>
                        <a:rPr lang="en-US" sz="200" baseline="30000" dirty="0">
                          <a:effectLst/>
                          <a:latin typeface="Arial"/>
                          <a:ea typeface="Calibri"/>
                          <a:cs typeface="Times New Roman"/>
                        </a:rPr>
                        <a:t>th</a:t>
                      </a:r>
                      <a:r>
                        <a:rPr lang="en-US" sz="200" dirty="0">
                          <a:effectLst/>
                          <a:latin typeface="Arial"/>
                          <a:ea typeface="Calibri"/>
                          <a:cs typeface="Times New Roman"/>
                        </a:rPr>
                        <a:t> grade students</a:t>
                      </a:r>
                      <a:endParaRPr lang="en-US" sz="200" dirty="0">
                        <a:effectLst/>
                        <a:latin typeface="Calibri"/>
                        <a:ea typeface="Calibri"/>
                        <a:cs typeface="Times New Roman"/>
                      </a:endParaRPr>
                    </a:p>
                  </a:txBody>
                  <a:tcPr marL="14414" marR="144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00" dirty="0">
                          <a:effectLst/>
                          <a:latin typeface="Arial"/>
                          <a:ea typeface="Calibri"/>
                          <a:cs typeface="Times New Roman"/>
                        </a:rPr>
                        <a:t> </a:t>
                      </a:r>
                      <a:endParaRPr lang="en-US" sz="200" dirty="0">
                        <a:effectLst/>
                        <a:latin typeface="Calibri"/>
                        <a:ea typeface="Calibri"/>
                        <a:cs typeface="Times New Roman"/>
                      </a:endParaRPr>
                    </a:p>
                  </a:txBody>
                  <a:tcPr marL="14414" marR="144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00" dirty="0">
                          <a:effectLst/>
                          <a:latin typeface="Arial"/>
                          <a:ea typeface="Calibri"/>
                          <a:cs typeface="Times New Roman"/>
                        </a:rPr>
                        <a:t> </a:t>
                      </a:r>
                      <a:endParaRPr lang="en-US" sz="200" dirty="0">
                        <a:effectLst/>
                        <a:latin typeface="Calibri"/>
                        <a:ea typeface="Calibri"/>
                        <a:cs typeface="Times New Roman"/>
                      </a:endParaRPr>
                    </a:p>
                  </a:txBody>
                  <a:tcPr marL="14414" marR="144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1022">
                <a:tc>
                  <a:txBody>
                    <a:bodyPr/>
                    <a:lstStyle/>
                    <a:p>
                      <a:pPr marL="0" marR="0">
                        <a:lnSpc>
                          <a:spcPct val="115000"/>
                        </a:lnSpc>
                        <a:spcBef>
                          <a:spcPts val="0"/>
                        </a:spcBef>
                        <a:spcAft>
                          <a:spcPts val="0"/>
                        </a:spcAft>
                      </a:pPr>
                      <a:r>
                        <a:rPr lang="en-US" sz="200" dirty="0">
                          <a:effectLst/>
                          <a:latin typeface="Arial"/>
                          <a:ea typeface="Calibri"/>
                          <a:cs typeface="Times New Roman"/>
                        </a:rPr>
                        <a:t>K-6 art teacher with a total of 480 students</a:t>
                      </a:r>
                      <a:endParaRPr lang="en-US" sz="200" dirty="0">
                        <a:effectLst/>
                        <a:latin typeface="Calibri"/>
                        <a:ea typeface="Calibri"/>
                        <a:cs typeface="Times New Roman"/>
                      </a:endParaRPr>
                    </a:p>
                    <a:p>
                      <a:pPr marL="342900" marR="0" lvl="0" indent="-342900">
                        <a:lnSpc>
                          <a:spcPct val="115000"/>
                        </a:lnSpc>
                        <a:spcBef>
                          <a:spcPts val="0"/>
                        </a:spcBef>
                        <a:spcAft>
                          <a:spcPts val="0"/>
                        </a:spcAft>
                        <a:buFont typeface="Symbol"/>
                        <a:buChar char=""/>
                      </a:pPr>
                      <a:r>
                        <a:rPr lang="en-US" sz="200" dirty="0">
                          <a:effectLst/>
                          <a:latin typeface="Arial"/>
                          <a:ea typeface="Calibri"/>
                          <a:cs typeface="Times New Roman"/>
                        </a:rPr>
                        <a:t>4 sections of K (80 students)</a:t>
                      </a:r>
                      <a:endParaRPr lang="en-US" sz="200" dirty="0">
                        <a:effectLst/>
                        <a:latin typeface="Calibri"/>
                        <a:ea typeface="Calibri"/>
                        <a:cs typeface="Times New Roman"/>
                      </a:endParaRPr>
                    </a:p>
                    <a:p>
                      <a:pPr marL="342900" marR="0" lvl="0" indent="-342900">
                        <a:lnSpc>
                          <a:spcPct val="115000"/>
                        </a:lnSpc>
                        <a:spcBef>
                          <a:spcPts val="0"/>
                        </a:spcBef>
                        <a:spcAft>
                          <a:spcPts val="0"/>
                        </a:spcAft>
                        <a:buFont typeface="Symbol"/>
                        <a:buChar char=""/>
                      </a:pPr>
                      <a:r>
                        <a:rPr lang="en-US" sz="200" dirty="0">
                          <a:effectLst/>
                          <a:latin typeface="Arial"/>
                          <a:ea typeface="Calibri"/>
                          <a:cs typeface="Times New Roman"/>
                        </a:rPr>
                        <a:t>4 sections of 1</a:t>
                      </a:r>
                      <a:r>
                        <a:rPr lang="en-US" sz="200" baseline="30000" dirty="0">
                          <a:effectLst/>
                          <a:latin typeface="Arial"/>
                          <a:ea typeface="Calibri"/>
                          <a:cs typeface="Times New Roman"/>
                        </a:rPr>
                        <a:t>st</a:t>
                      </a:r>
                      <a:r>
                        <a:rPr lang="en-US" sz="200" dirty="0">
                          <a:effectLst/>
                          <a:latin typeface="Arial"/>
                          <a:ea typeface="Calibri"/>
                          <a:cs typeface="Times New Roman"/>
                        </a:rPr>
                        <a:t> grade (100 students)</a:t>
                      </a:r>
                      <a:endParaRPr lang="en-US" sz="200" dirty="0">
                        <a:effectLst/>
                        <a:latin typeface="Calibri"/>
                        <a:ea typeface="Calibri"/>
                        <a:cs typeface="Times New Roman"/>
                      </a:endParaRPr>
                    </a:p>
                    <a:p>
                      <a:pPr marL="342900" marR="0" lvl="0" indent="-342900">
                        <a:lnSpc>
                          <a:spcPct val="115000"/>
                        </a:lnSpc>
                        <a:spcBef>
                          <a:spcPts val="0"/>
                        </a:spcBef>
                        <a:spcAft>
                          <a:spcPts val="0"/>
                        </a:spcAft>
                        <a:buFont typeface="Symbol"/>
                        <a:buChar char=""/>
                      </a:pPr>
                      <a:r>
                        <a:rPr lang="en-US" sz="200" dirty="0">
                          <a:effectLst/>
                          <a:latin typeface="Arial"/>
                          <a:ea typeface="Calibri"/>
                          <a:cs typeface="Times New Roman"/>
                        </a:rPr>
                        <a:t>4 sections of 2</a:t>
                      </a:r>
                      <a:r>
                        <a:rPr lang="en-US" sz="200" baseline="30000" dirty="0">
                          <a:effectLst/>
                          <a:latin typeface="Arial"/>
                          <a:ea typeface="Calibri"/>
                          <a:cs typeface="Times New Roman"/>
                        </a:rPr>
                        <a:t>nd</a:t>
                      </a:r>
                      <a:r>
                        <a:rPr lang="en-US" sz="200" dirty="0">
                          <a:effectLst/>
                          <a:latin typeface="Arial"/>
                          <a:ea typeface="Calibri"/>
                          <a:cs typeface="Times New Roman"/>
                        </a:rPr>
                        <a:t> grade (100 student)</a:t>
                      </a:r>
                      <a:endParaRPr lang="en-US" sz="200" dirty="0">
                        <a:effectLst/>
                        <a:latin typeface="Calibri"/>
                        <a:ea typeface="Calibri"/>
                        <a:cs typeface="Times New Roman"/>
                      </a:endParaRPr>
                    </a:p>
                    <a:p>
                      <a:pPr marL="342900" marR="0" lvl="0" indent="-342900">
                        <a:lnSpc>
                          <a:spcPct val="115000"/>
                        </a:lnSpc>
                        <a:spcBef>
                          <a:spcPts val="0"/>
                        </a:spcBef>
                        <a:spcAft>
                          <a:spcPts val="0"/>
                        </a:spcAft>
                        <a:buFont typeface="Symbol"/>
                        <a:buChar char=""/>
                      </a:pPr>
                      <a:r>
                        <a:rPr lang="en-US" sz="200" dirty="0">
                          <a:effectLst/>
                          <a:latin typeface="Arial"/>
                          <a:ea typeface="Calibri"/>
                          <a:cs typeface="Times New Roman"/>
                        </a:rPr>
                        <a:t>3 sections of 3</a:t>
                      </a:r>
                      <a:r>
                        <a:rPr lang="en-US" sz="200" baseline="30000" dirty="0">
                          <a:effectLst/>
                          <a:latin typeface="Arial"/>
                          <a:ea typeface="Calibri"/>
                          <a:cs typeface="Times New Roman"/>
                        </a:rPr>
                        <a:t>rd</a:t>
                      </a:r>
                      <a:r>
                        <a:rPr lang="en-US" sz="200" dirty="0">
                          <a:effectLst/>
                          <a:latin typeface="Arial"/>
                          <a:ea typeface="Calibri"/>
                          <a:cs typeface="Times New Roman"/>
                        </a:rPr>
                        <a:t> grade (90 students)</a:t>
                      </a:r>
                      <a:endParaRPr lang="en-US" sz="200" dirty="0">
                        <a:effectLst/>
                        <a:latin typeface="Calibri"/>
                        <a:ea typeface="Calibri"/>
                        <a:cs typeface="Times New Roman"/>
                      </a:endParaRPr>
                    </a:p>
                    <a:p>
                      <a:pPr marL="342900" marR="0" lvl="0" indent="-342900">
                        <a:lnSpc>
                          <a:spcPct val="115000"/>
                        </a:lnSpc>
                        <a:spcBef>
                          <a:spcPts val="0"/>
                        </a:spcBef>
                        <a:spcAft>
                          <a:spcPts val="0"/>
                        </a:spcAft>
                        <a:buFont typeface="Symbol"/>
                        <a:buChar char=""/>
                      </a:pPr>
                      <a:r>
                        <a:rPr lang="en-US" sz="200" dirty="0">
                          <a:effectLst/>
                          <a:latin typeface="Arial"/>
                          <a:ea typeface="Calibri"/>
                          <a:cs typeface="Times New Roman"/>
                        </a:rPr>
                        <a:t>4 sections of 4</a:t>
                      </a:r>
                      <a:r>
                        <a:rPr lang="en-US" sz="200" baseline="30000" dirty="0">
                          <a:effectLst/>
                          <a:latin typeface="Arial"/>
                          <a:ea typeface="Calibri"/>
                          <a:cs typeface="Times New Roman"/>
                        </a:rPr>
                        <a:t>th</a:t>
                      </a:r>
                      <a:r>
                        <a:rPr lang="en-US" sz="200" dirty="0">
                          <a:effectLst/>
                          <a:latin typeface="Arial"/>
                          <a:ea typeface="Calibri"/>
                          <a:cs typeface="Times New Roman"/>
                        </a:rPr>
                        <a:t> grade (110 students)</a:t>
                      </a:r>
                      <a:endParaRPr lang="en-US" sz="200" dirty="0">
                        <a:effectLst/>
                        <a:latin typeface="Calibri"/>
                        <a:ea typeface="Calibri"/>
                        <a:cs typeface="Times New Roman"/>
                      </a:endParaRPr>
                    </a:p>
                  </a:txBody>
                  <a:tcPr marL="14414" marR="144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00" dirty="0">
                          <a:effectLst/>
                          <a:latin typeface="Arial"/>
                          <a:ea typeface="Calibri"/>
                          <a:cs typeface="Times New Roman"/>
                        </a:rPr>
                        <a:t> </a:t>
                      </a:r>
                      <a:endParaRPr lang="en-US" sz="200" dirty="0">
                        <a:effectLst/>
                        <a:latin typeface="Calibri"/>
                        <a:ea typeface="Calibri"/>
                        <a:cs typeface="Times New Roman"/>
                      </a:endParaRPr>
                    </a:p>
                  </a:txBody>
                  <a:tcPr marL="14414" marR="144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00" dirty="0">
                          <a:effectLst/>
                          <a:latin typeface="Arial"/>
                          <a:ea typeface="Calibri"/>
                          <a:cs typeface="Times New Roman"/>
                        </a:rPr>
                        <a:t> </a:t>
                      </a:r>
                      <a:endParaRPr lang="en-US" sz="200" dirty="0">
                        <a:effectLst/>
                        <a:latin typeface="Calibri"/>
                        <a:ea typeface="Calibri"/>
                        <a:cs typeface="Times New Roman"/>
                      </a:endParaRPr>
                    </a:p>
                  </a:txBody>
                  <a:tcPr marL="14414" marR="144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0878">
                <a:tc>
                  <a:txBody>
                    <a:bodyPr/>
                    <a:lstStyle/>
                    <a:p>
                      <a:pPr marL="0" marR="0">
                        <a:lnSpc>
                          <a:spcPct val="115000"/>
                        </a:lnSpc>
                        <a:spcBef>
                          <a:spcPts val="0"/>
                        </a:spcBef>
                        <a:spcAft>
                          <a:spcPts val="0"/>
                        </a:spcAft>
                      </a:pPr>
                      <a:r>
                        <a:rPr lang="en-US" sz="200" dirty="0">
                          <a:effectLst/>
                          <a:latin typeface="Arial"/>
                          <a:ea typeface="Calibri"/>
                          <a:cs typeface="Times New Roman"/>
                        </a:rPr>
                        <a:t>5</a:t>
                      </a:r>
                      <a:r>
                        <a:rPr lang="en-US" sz="200" baseline="30000" dirty="0">
                          <a:effectLst/>
                          <a:latin typeface="Arial"/>
                          <a:ea typeface="Calibri"/>
                          <a:cs typeface="Times New Roman"/>
                        </a:rPr>
                        <a:t>th </a:t>
                      </a:r>
                      <a:r>
                        <a:rPr lang="en-US" sz="200" dirty="0">
                          <a:effectLst/>
                          <a:latin typeface="Arial"/>
                          <a:ea typeface="Calibri"/>
                          <a:cs typeface="Times New Roman"/>
                        </a:rPr>
                        <a:t>and 6</a:t>
                      </a:r>
                      <a:r>
                        <a:rPr lang="en-US" sz="200" baseline="30000" dirty="0">
                          <a:effectLst/>
                          <a:latin typeface="Arial"/>
                          <a:ea typeface="Calibri"/>
                          <a:cs typeface="Times New Roman"/>
                        </a:rPr>
                        <a:t>th</a:t>
                      </a:r>
                      <a:r>
                        <a:rPr lang="en-US" sz="200" dirty="0">
                          <a:effectLst/>
                          <a:latin typeface="Arial"/>
                          <a:ea typeface="Calibri"/>
                          <a:cs typeface="Times New Roman"/>
                        </a:rPr>
                        <a:t> grade AIS/reading teacher with a total of 80 students</a:t>
                      </a:r>
                      <a:endParaRPr lang="en-US" sz="200" dirty="0">
                        <a:effectLst/>
                        <a:latin typeface="Calibri"/>
                        <a:ea typeface="Calibri"/>
                        <a:cs typeface="Times New Roman"/>
                      </a:endParaRPr>
                    </a:p>
                    <a:p>
                      <a:pPr marL="342900" marR="0" lvl="0" indent="-342900">
                        <a:lnSpc>
                          <a:spcPct val="115000"/>
                        </a:lnSpc>
                        <a:spcBef>
                          <a:spcPts val="0"/>
                        </a:spcBef>
                        <a:spcAft>
                          <a:spcPts val="1000"/>
                        </a:spcAft>
                        <a:buFont typeface="Symbol"/>
                        <a:buChar char=""/>
                      </a:pPr>
                      <a:r>
                        <a:rPr lang="en-US" sz="200" dirty="0">
                          <a:effectLst/>
                          <a:latin typeface="Arial"/>
                          <a:ea typeface="Calibri"/>
                          <a:cs typeface="Times New Roman"/>
                        </a:rPr>
                        <a:t>6 groups of 5</a:t>
                      </a:r>
                      <a:r>
                        <a:rPr lang="en-US" sz="200" baseline="30000" dirty="0">
                          <a:effectLst/>
                          <a:latin typeface="Arial"/>
                          <a:ea typeface="Calibri"/>
                          <a:cs typeface="Times New Roman"/>
                        </a:rPr>
                        <a:t>th</a:t>
                      </a:r>
                      <a:r>
                        <a:rPr lang="en-US" sz="200" dirty="0">
                          <a:effectLst/>
                          <a:latin typeface="Arial"/>
                          <a:ea typeface="Calibri"/>
                          <a:cs typeface="Times New Roman"/>
                        </a:rPr>
                        <a:t> grade students who meet every other day (35 students total)</a:t>
                      </a:r>
                      <a:endParaRPr lang="en-US" sz="200" dirty="0">
                        <a:effectLst/>
                        <a:latin typeface="Calibri"/>
                        <a:ea typeface="Calibri"/>
                        <a:cs typeface="Times New Roman"/>
                      </a:endParaRPr>
                    </a:p>
                    <a:p>
                      <a:pPr marL="342900" marR="0" lvl="0" indent="-342900">
                        <a:lnSpc>
                          <a:spcPct val="115000"/>
                        </a:lnSpc>
                        <a:spcBef>
                          <a:spcPts val="0"/>
                        </a:spcBef>
                        <a:spcAft>
                          <a:spcPts val="0"/>
                        </a:spcAft>
                        <a:buFont typeface="Symbol"/>
                        <a:buChar char=""/>
                      </a:pPr>
                      <a:r>
                        <a:rPr lang="en-US" sz="200" dirty="0">
                          <a:effectLst/>
                          <a:latin typeface="Arial"/>
                          <a:ea typeface="Calibri"/>
                          <a:cs typeface="Times New Roman"/>
                        </a:rPr>
                        <a:t>6 groups of 6</a:t>
                      </a:r>
                      <a:r>
                        <a:rPr lang="en-US" sz="200" baseline="30000" dirty="0">
                          <a:effectLst/>
                          <a:latin typeface="Arial"/>
                          <a:ea typeface="Calibri"/>
                          <a:cs typeface="Times New Roman"/>
                        </a:rPr>
                        <a:t>th</a:t>
                      </a:r>
                      <a:r>
                        <a:rPr lang="en-US" sz="200" dirty="0">
                          <a:effectLst/>
                          <a:latin typeface="Arial"/>
                          <a:ea typeface="Calibri"/>
                          <a:cs typeface="Times New Roman"/>
                        </a:rPr>
                        <a:t> grade students (45 students total)</a:t>
                      </a:r>
                      <a:endParaRPr lang="en-US" sz="200" dirty="0">
                        <a:effectLst/>
                        <a:latin typeface="Calibri"/>
                        <a:ea typeface="Calibri"/>
                        <a:cs typeface="Times New Roman"/>
                      </a:endParaRPr>
                    </a:p>
                  </a:txBody>
                  <a:tcPr marL="14414" marR="144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00" dirty="0">
                          <a:effectLst/>
                          <a:latin typeface="Arial"/>
                          <a:ea typeface="Calibri"/>
                          <a:cs typeface="Times New Roman"/>
                        </a:rPr>
                        <a:t> </a:t>
                      </a:r>
                      <a:endParaRPr lang="en-US" sz="200" dirty="0">
                        <a:effectLst/>
                        <a:latin typeface="Calibri"/>
                        <a:ea typeface="Calibri"/>
                        <a:cs typeface="Times New Roman"/>
                      </a:endParaRPr>
                    </a:p>
                  </a:txBody>
                  <a:tcPr marL="14414" marR="144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00" dirty="0">
                          <a:effectLst/>
                          <a:latin typeface="Arial"/>
                          <a:ea typeface="Calibri"/>
                          <a:cs typeface="Times New Roman"/>
                        </a:rPr>
                        <a:t> </a:t>
                      </a:r>
                      <a:endParaRPr lang="en-US" sz="200" dirty="0">
                        <a:effectLst/>
                        <a:latin typeface="Calibri"/>
                        <a:ea typeface="Calibri"/>
                        <a:cs typeface="Times New Roman"/>
                      </a:endParaRPr>
                    </a:p>
                  </a:txBody>
                  <a:tcPr marL="14414" marR="144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0878">
                <a:tc>
                  <a:txBody>
                    <a:bodyPr/>
                    <a:lstStyle/>
                    <a:p>
                      <a:pPr marL="0" marR="0">
                        <a:lnSpc>
                          <a:spcPct val="115000"/>
                        </a:lnSpc>
                        <a:spcBef>
                          <a:spcPts val="0"/>
                        </a:spcBef>
                        <a:spcAft>
                          <a:spcPts val="0"/>
                        </a:spcAft>
                      </a:pPr>
                      <a:r>
                        <a:rPr lang="en-US" sz="200" dirty="0">
                          <a:effectLst/>
                          <a:latin typeface="Arial"/>
                          <a:ea typeface="Calibri"/>
                          <a:cs typeface="Times New Roman"/>
                        </a:rPr>
                        <a:t>11</a:t>
                      </a:r>
                      <a:r>
                        <a:rPr lang="en-US" sz="200" baseline="30000" dirty="0">
                          <a:effectLst/>
                          <a:latin typeface="Arial"/>
                          <a:ea typeface="Calibri"/>
                          <a:cs typeface="Times New Roman"/>
                        </a:rPr>
                        <a:t>th</a:t>
                      </a:r>
                      <a:r>
                        <a:rPr lang="en-US" sz="200" dirty="0">
                          <a:effectLst/>
                          <a:latin typeface="Arial"/>
                          <a:ea typeface="Calibri"/>
                          <a:cs typeface="Times New Roman"/>
                        </a:rPr>
                        <a:t> grade special education teacher</a:t>
                      </a:r>
                      <a:endParaRPr lang="en-US" sz="200" dirty="0">
                        <a:effectLst/>
                        <a:latin typeface="Calibri"/>
                        <a:ea typeface="Calibri"/>
                        <a:cs typeface="Times New Roman"/>
                      </a:endParaRPr>
                    </a:p>
                    <a:p>
                      <a:pPr marL="342900" marR="0" lvl="0" indent="-342900">
                        <a:lnSpc>
                          <a:spcPct val="115000"/>
                        </a:lnSpc>
                        <a:spcBef>
                          <a:spcPts val="0"/>
                        </a:spcBef>
                        <a:spcAft>
                          <a:spcPts val="1000"/>
                        </a:spcAft>
                        <a:buFont typeface="Symbol"/>
                        <a:buChar char=""/>
                      </a:pPr>
                      <a:r>
                        <a:rPr lang="en-US" sz="200" dirty="0">
                          <a:effectLst/>
                          <a:latin typeface="Arial"/>
                          <a:ea typeface="Calibri"/>
                          <a:cs typeface="Times New Roman"/>
                        </a:rPr>
                        <a:t>2 sections of co-taught ELA (class size 20 each with 6 SWD in each)</a:t>
                      </a:r>
                      <a:endParaRPr lang="en-US" sz="200" dirty="0">
                        <a:effectLst/>
                        <a:latin typeface="Calibri"/>
                        <a:ea typeface="Calibri"/>
                        <a:cs typeface="Times New Roman"/>
                      </a:endParaRPr>
                    </a:p>
                    <a:p>
                      <a:pPr marL="342900" marR="0" lvl="0" indent="-342900">
                        <a:lnSpc>
                          <a:spcPct val="115000"/>
                        </a:lnSpc>
                        <a:spcBef>
                          <a:spcPts val="0"/>
                        </a:spcBef>
                        <a:spcAft>
                          <a:spcPts val="1000"/>
                        </a:spcAft>
                        <a:buFont typeface="Symbol"/>
                        <a:buChar char=""/>
                      </a:pPr>
                      <a:r>
                        <a:rPr lang="en-US" sz="200" dirty="0">
                          <a:effectLst/>
                          <a:latin typeface="Arial"/>
                          <a:ea typeface="Calibri"/>
                          <a:cs typeface="Times New Roman"/>
                        </a:rPr>
                        <a:t>3 sections of 11</a:t>
                      </a:r>
                      <a:r>
                        <a:rPr lang="en-US" sz="200" baseline="30000" dirty="0">
                          <a:effectLst/>
                          <a:latin typeface="Arial"/>
                          <a:ea typeface="Calibri"/>
                          <a:cs typeface="Times New Roman"/>
                        </a:rPr>
                        <a:t>th</a:t>
                      </a:r>
                      <a:r>
                        <a:rPr lang="en-US" sz="200" dirty="0">
                          <a:effectLst/>
                          <a:latin typeface="Arial"/>
                          <a:ea typeface="Calibri"/>
                          <a:cs typeface="Times New Roman"/>
                        </a:rPr>
                        <a:t> grade resource room (total of 15 students) </a:t>
                      </a:r>
                      <a:endParaRPr lang="en-US" sz="200" dirty="0">
                        <a:effectLst/>
                        <a:latin typeface="Calibri"/>
                        <a:ea typeface="Calibri"/>
                        <a:cs typeface="Times New Roman"/>
                      </a:endParaRPr>
                    </a:p>
                  </a:txBody>
                  <a:tcPr marL="14414" marR="144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00" dirty="0">
                          <a:effectLst/>
                          <a:latin typeface="Arial"/>
                          <a:ea typeface="Calibri"/>
                          <a:cs typeface="Times New Roman"/>
                        </a:rPr>
                        <a:t> </a:t>
                      </a:r>
                      <a:endParaRPr lang="en-US" sz="200" dirty="0">
                        <a:effectLst/>
                        <a:latin typeface="Calibri"/>
                        <a:ea typeface="Calibri"/>
                        <a:cs typeface="Times New Roman"/>
                      </a:endParaRPr>
                    </a:p>
                  </a:txBody>
                  <a:tcPr marL="14414" marR="144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00" dirty="0">
                          <a:effectLst/>
                          <a:latin typeface="Arial"/>
                          <a:ea typeface="Calibri"/>
                          <a:cs typeface="Times New Roman"/>
                        </a:rPr>
                        <a:t> </a:t>
                      </a:r>
                      <a:endParaRPr lang="en-US" sz="200" dirty="0">
                        <a:effectLst/>
                        <a:latin typeface="Calibri"/>
                        <a:ea typeface="Calibri"/>
                        <a:cs typeface="Times New Roman"/>
                      </a:endParaRPr>
                    </a:p>
                  </a:txBody>
                  <a:tcPr marL="14414" marR="144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05207">
                <a:tc>
                  <a:txBody>
                    <a:bodyPr/>
                    <a:lstStyle/>
                    <a:p>
                      <a:pPr marL="0" marR="0">
                        <a:lnSpc>
                          <a:spcPct val="115000"/>
                        </a:lnSpc>
                        <a:spcBef>
                          <a:spcPts val="0"/>
                        </a:spcBef>
                        <a:spcAft>
                          <a:spcPts val="0"/>
                        </a:spcAft>
                      </a:pPr>
                      <a:r>
                        <a:rPr lang="en-US" sz="200" dirty="0">
                          <a:effectLst/>
                          <a:latin typeface="Arial"/>
                          <a:ea typeface="Calibri"/>
                          <a:cs typeface="Times New Roman"/>
                        </a:rPr>
                        <a:t>K-6 instrumental music teacher</a:t>
                      </a:r>
                      <a:endParaRPr lang="en-US" sz="200" dirty="0">
                        <a:effectLst/>
                        <a:latin typeface="Calibri"/>
                        <a:ea typeface="Calibri"/>
                        <a:cs typeface="Times New Roman"/>
                      </a:endParaRPr>
                    </a:p>
                    <a:p>
                      <a:pPr marL="342900" marR="0" lvl="0" indent="-342900">
                        <a:lnSpc>
                          <a:spcPct val="115000"/>
                        </a:lnSpc>
                        <a:spcBef>
                          <a:spcPts val="0"/>
                        </a:spcBef>
                        <a:spcAft>
                          <a:spcPts val="0"/>
                        </a:spcAft>
                        <a:buFont typeface="Symbol"/>
                        <a:buChar char=""/>
                      </a:pPr>
                      <a:r>
                        <a:rPr lang="en-US" sz="200" dirty="0">
                          <a:effectLst/>
                          <a:latin typeface="Arial"/>
                          <a:ea typeface="Calibri"/>
                          <a:cs typeface="Times New Roman"/>
                        </a:rPr>
                        <a:t>4</a:t>
                      </a:r>
                      <a:r>
                        <a:rPr lang="en-US" sz="200" baseline="30000" dirty="0">
                          <a:effectLst/>
                          <a:latin typeface="Arial"/>
                          <a:ea typeface="Calibri"/>
                          <a:cs typeface="Times New Roman"/>
                        </a:rPr>
                        <a:t>th</a:t>
                      </a:r>
                      <a:r>
                        <a:rPr lang="en-US" sz="200" dirty="0">
                          <a:effectLst/>
                          <a:latin typeface="Arial"/>
                          <a:ea typeface="Calibri"/>
                          <a:cs typeface="Times New Roman"/>
                        </a:rPr>
                        <a:t> grade lessons (30 students who meet once per week in lessons of 3 students each)</a:t>
                      </a:r>
                      <a:endParaRPr lang="en-US" sz="200" dirty="0">
                        <a:effectLst/>
                        <a:latin typeface="Calibri"/>
                        <a:ea typeface="Calibri"/>
                        <a:cs typeface="Times New Roman"/>
                      </a:endParaRPr>
                    </a:p>
                    <a:p>
                      <a:pPr marL="342900" marR="0" lvl="0" indent="-342900">
                        <a:lnSpc>
                          <a:spcPct val="115000"/>
                        </a:lnSpc>
                        <a:spcBef>
                          <a:spcPts val="0"/>
                        </a:spcBef>
                        <a:spcAft>
                          <a:spcPts val="0"/>
                        </a:spcAft>
                        <a:buFont typeface="Symbol"/>
                        <a:buChar char=""/>
                      </a:pPr>
                      <a:r>
                        <a:rPr lang="en-US" sz="200" dirty="0">
                          <a:effectLst/>
                          <a:latin typeface="Arial"/>
                          <a:ea typeface="Calibri"/>
                          <a:cs typeface="Times New Roman"/>
                        </a:rPr>
                        <a:t>5</a:t>
                      </a:r>
                      <a:r>
                        <a:rPr lang="en-US" sz="200" baseline="30000" dirty="0">
                          <a:effectLst/>
                          <a:latin typeface="Arial"/>
                          <a:ea typeface="Calibri"/>
                          <a:cs typeface="Times New Roman"/>
                        </a:rPr>
                        <a:t>th</a:t>
                      </a:r>
                      <a:r>
                        <a:rPr lang="en-US" sz="200" dirty="0">
                          <a:effectLst/>
                          <a:latin typeface="Arial"/>
                          <a:ea typeface="Calibri"/>
                          <a:cs typeface="Times New Roman"/>
                        </a:rPr>
                        <a:t> grade band (35 students who meet every other day)</a:t>
                      </a:r>
                      <a:endParaRPr lang="en-US" sz="200" dirty="0">
                        <a:effectLst/>
                        <a:latin typeface="Calibri"/>
                        <a:ea typeface="Calibri"/>
                        <a:cs typeface="Times New Roman"/>
                      </a:endParaRPr>
                    </a:p>
                    <a:p>
                      <a:pPr marL="342900" marR="0" lvl="0" indent="-342900">
                        <a:lnSpc>
                          <a:spcPct val="115000"/>
                        </a:lnSpc>
                        <a:spcBef>
                          <a:spcPts val="0"/>
                        </a:spcBef>
                        <a:spcAft>
                          <a:spcPts val="0"/>
                        </a:spcAft>
                        <a:buFont typeface="Symbol"/>
                        <a:buChar char=""/>
                      </a:pPr>
                      <a:r>
                        <a:rPr lang="en-US" sz="200" dirty="0">
                          <a:effectLst/>
                          <a:latin typeface="Arial"/>
                          <a:ea typeface="Calibri"/>
                          <a:cs typeface="Times New Roman"/>
                        </a:rPr>
                        <a:t>5</a:t>
                      </a:r>
                      <a:r>
                        <a:rPr lang="en-US" sz="200" baseline="30000" dirty="0">
                          <a:effectLst/>
                          <a:latin typeface="Arial"/>
                          <a:ea typeface="Calibri"/>
                          <a:cs typeface="Times New Roman"/>
                        </a:rPr>
                        <a:t>th</a:t>
                      </a:r>
                      <a:r>
                        <a:rPr lang="en-US" sz="200" dirty="0">
                          <a:effectLst/>
                          <a:latin typeface="Arial"/>
                          <a:ea typeface="Calibri"/>
                          <a:cs typeface="Times New Roman"/>
                        </a:rPr>
                        <a:t> grade lessons (35 students who meet once per week in lessons of 5 students each)</a:t>
                      </a:r>
                      <a:endParaRPr lang="en-US" sz="200" dirty="0">
                        <a:effectLst/>
                        <a:latin typeface="Calibri"/>
                        <a:ea typeface="Calibri"/>
                        <a:cs typeface="Times New Roman"/>
                      </a:endParaRPr>
                    </a:p>
                    <a:p>
                      <a:pPr marL="342900" marR="0" lvl="0" indent="-342900">
                        <a:lnSpc>
                          <a:spcPct val="115000"/>
                        </a:lnSpc>
                        <a:spcBef>
                          <a:spcPts val="0"/>
                        </a:spcBef>
                        <a:spcAft>
                          <a:spcPts val="0"/>
                        </a:spcAft>
                        <a:buFont typeface="Symbol"/>
                        <a:buChar char=""/>
                      </a:pPr>
                      <a:r>
                        <a:rPr lang="en-US" sz="200" dirty="0">
                          <a:effectLst/>
                          <a:latin typeface="Arial"/>
                          <a:ea typeface="Calibri"/>
                          <a:cs typeface="Times New Roman"/>
                        </a:rPr>
                        <a:t>6</a:t>
                      </a:r>
                      <a:r>
                        <a:rPr lang="en-US" sz="200" baseline="30000" dirty="0">
                          <a:effectLst/>
                          <a:latin typeface="Arial"/>
                          <a:ea typeface="Calibri"/>
                          <a:cs typeface="Times New Roman"/>
                        </a:rPr>
                        <a:t>th</a:t>
                      </a:r>
                      <a:r>
                        <a:rPr lang="en-US" sz="200" dirty="0">
                          <a:effectLst/>
                          <a:latin typeface="Arial"/>
                          <a:ea typeface="Calibri"/>
                          <a:cs typeface="Times New Roman"/>
                        </a:rPr>
                        <a:t> grade band (35 students who meet every other day)</a:t>
                      </a:r>
                      <a:endParaRPr lang="en-US" sz="200" dirty="0">
                        <a:effectLst/>
                        <a:latin typeface="Calibri"/>
                        <a:ea typeface="Calibri"/>
                        <a:cs typeface="Times New Roman"/>
                      </a:endParaRPr>
                    </a:p>
                    <a:p>
                      <a:pPr marL="342900" marR="0" lvl="0" indent="-342900">
                        <a:lnSpc>
                          <a:spcPct val="115000"/>
                        </a:lnSpc>
                        <a:spcBef>
                          <a:spcPts val="0"/>
                        </a:spcBef>
                        <a:spcAft>
                          <a:spcPts val="0"/>
                        </a:spcAft>
                        <a:buFont typeface="Symbol"/>
                        <a:buChar char=""/>
                      </a:pPr>
                      <a:r>
                        <a:rPr lang="en-US" sz="200" dirty="0">
                          <a:effectLst/>
                          <a:latin typeface="Arial"/>
                          <a:ea typeface="Calibri"/>
                          <a:cs typeface="Times New Roman"/>
                        </a:rPr>
                        <a:t>6</a:t>
                      </a:r>
                      <a:r>
                        <a:rPr lang="en-US" sz="200" baseline="30000" dirty="0">
                          <a:effectLst/>
                          <a:latin typeface="Arial"/>
                          <a:ea typeface="Calibri"/>
                          <a:cs typeface="Times New Roman"/>
                        </a:rPr>
                        <a:t>th</a:t>
                      </a:r>
                      <a:r>
                        <a:rPr lang="en-US" sz="200" dirty="0">
                          <a:effectLst/>
                          <a:latin typeface="Arial"/>
                          <a:ea typeface="Calibri"/>
                          <a:cs typeface="Times New Roman"/>
                        </a:rPr>
                        <a:t> grade lessons (35 students who meet once per week in lessons of 5 students each)</a:t>
                      </a:r>
                      <a:endParaRPr lang="en-US" sz="200" dirty="0">
                        <a:effectLst/>
                        <a:latin typeface="Calibri"/>
                        <a:ea typeface="Calibri"/>
                        <a:cs typeface="Times New Roman"/>
                      </a:endParaRPr>
                    </a:p>
                  </a:txBody>
                  <a:tcPr marL="14414" marR="144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00" dirty="0">
                          <a:effectLst/>
                          <a:latin typeface="Arial"/>
                          <a:ea typeface="Calibri"/>
                          <a:cs typeface="Times New Roman"/>
                        </a:rPr>
                        <a:t> </a:t>
                      </a:r>
                      <a:endParaRPr lang="en-US" sz="200" dirty="0">
                        <a:effectLst/>
                        <a:latin typeface="Calibri"/>
                        <a:ea typeface="Calibri"/>
                        <a:cs typeface="Times New Roman"/>
                      </a:endParaRPr>
                    </a:p>
                  </a:txBody>
                  <a:tcPr marL="14414" marR="144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00" dirty="0">
                          <a:effectLst/>
                          <a:latin typeface="Arial"/>
                          <a:ea typeface="Calibri"/>
                          <a:cs typeface="Times New Roman"/>
                        </a:rPr>
                        <a:t> </a:t>
                      </a:r>
                      <a:endParaRPr lang="en-US" sz="200" dirty="0">
                        <a:effectLst/>
                        <a:latin typeface="Calibri"/>
                        <a:ea typeface="Calibri"/>
                        <a:cs typeface="Times New Roman"/>
                      </a:endParaRPr>
                    </a:p>
                  </a:txBody>
                  <a:tcPr marL="14414" marR="144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5757">
                <a:tc>
                  <a:txBody>
                    <a:bodyPr/>
                    <a:lstStyle/>
                    <a:p>
                      <a:pPr marL="0" marR="0">
                        <a:lnSpc>
                          <a:spcPct val="115000"/>
                        </a:lnSpc>
                        <a:spcBef>
                          <a:spcPts val="0"/>
                        </a:spcBef>
                        <a:spcAft>
                          <a:spcPts val="0"/>
                        </a:spcAft>
                      </a:pPr>
                      <a:r>
                        <a:rPr lang="en-US" sz="200" dirty="0">
                          <a:effectLst/>
                          <a:latin typeface="Arial"/>
                          <a:ea typeface="Calibri"/>
                          <a:cs typeface="Times New Roman"/>
                        </a:rPr>
                        <a:t>Middle-level library/media specialist (600 students in school)</a:t>
                      </a:r>
                      <a:endParaRPr lang="en-US" sz="200" dirty="0">
                        <a:effectLst/>
                        <a:latin typeface="Calibri"/>
                        <a:ea typeface="Calibri"/>
                        <a:cs typeface="Times New Roman"/>
                      </a:endParaRPr>
                    </a:p>
                    <a:p>
                      <a:pPr marL="342900" marR="0" lvl="0" indent="-342900">
                        <a:lnSpc>
                          <a:spcPct val="115000"/>
                        </a:lnSpc>
                        <a:spcBef>
                          <a:spcPts val="0"/>
                        </a:spcBef>
                        <a:spcAft>
                          <a:spcPts val="0"/>
                        </a:spcAft>
                        <a:buFont typeface="Symbol"/>
                        <a:buChar char=""/>
                      </a:pPr>
                      <a:r>
                        <a:rPr lang="en-US" sz="200" dirty="0">
                          <a:effectLst/>
                          <a:latin typeface="Calibri"/>
                          <a:ea typeface="Calibri"/>
                          <a:cs typeface="Times New Roman"/>
                        </a:rPr>
                        <a:t>5</a:t>
                      </a:r>
                      <a:r>
                        <a:rPr lang="en-US" sz="200" baseline="30000" dirty="0">
                          <a:effectLst/>
                          <a:latin typeface="Calibri"/>
                          <a:ea typeface="Calibri"/>
                          <a:cs typeface="Times New Roman"/>
                        </a:rPr>
                        <a:t>th</a:t>
                      </a:r>
                      <a:r>
                        <a:rPr lang="en-US" sz="200" dirty="0">
                          <a:effectLst/>
                          <a:latin typeface="Calibri"/>
                          <a:ea typeface="Calibri"/>
                          <a:cs typeface="Times New Roman"/>
                        </a:rPr>
                        <a:t> grade classes (150 students attend library class once per week in 6 groups of 25)</a:t>
                      </a:r>
                    </a:p>
                    <a:p>
                      <a:pPr marL="342900" marR="0" lvl="0" indent="-342900">
                        <a:lnSpc>
                          <a:spcPct val="115000"/>
                        </a:lnSpc>
                        <a:spcBef>
                          <a:spcPts val="0"/>
                        </a:spcBef>
                        <a:spcAft>
                          <a:spcPts val="0"/>
                        </a:spcAft>
                        <a:buFont typeface="Symbol"/>
                        <a:buChar char=""/>
                      </a:pPr>
                      <a:r>
                        <a:rPr lang="en-US" sz="200" dirty="0">
                          <a:effectLst/>
                          <a:latin typeface="Calibri"/>
                          <a:ea typeface="Calibri"/>
                          <a:cs typeface="Times New Roman"/>
                        </a:rPr>
                        <a:t>6</a:t>
                      </a:r>
                      <a:r>
                        <a:rPr lang="en-US" sz="200" baseline="30000" dirty="0">
                          <a:effectLst/>
                          <a:latin typeface="Calibri"/>
                          <a:ea typeface="Calibri"/>
                          <a:cs typeface="Times New Roman"/>
                        </a:rPr>
                        <a:t>th</a:t>
                      </a:r>
                      <a:r>
                        <a:rPr lang="en-US" sz="200" dirty="0">
                          <a:effectLst/>
                          <a:latin typeface="Calibri"/>
                          <a:ea typeface="Calibri"/>
                          <a:cs typeface="Times New Roman"/>
                        </a:rPr>
                        <a:t> – 8</a:t>
                      </a:r>
                      <a:r>
                        <a:rPr lang="en-US" sz="200" baseline="30000" dirty="0">
                          <a:effectLst/>
                          <a:latin typeface="Calibri"/>
                          <a:ea typeface="Calibri"/>
                          <a:cs typeface="Times New Roman"/>
                        </a:rPr>
                        <a:t>th</a:t>
                      </a:r>
                      <a:r>
                        <a:rPr lang="en-US" sz="200" dirty="0">
                          <a:effectLst/>
                          <a:latin typeface="Calibri"/>
                          <a:ea typeface="Calibri"/>
                          <a:cs typeface="Times New Roman"/>
                        </a:rPr>
                        <a:t> grade students use library as needed or as scheduled in conjunction with teachers.</a:t>
                      </a:r>
                    </a:p>
                  </a:txBody>
                  <a:tcPr marL="14414" marR="144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00" dirty="0">
                          <a:effectLst/>
                          <a:latin typeface="Arial"/>
                          <a:ea typeface="Calibri"/>
                          <a:cs typeface="Times New Roman"/>
                        </a:rPr>
                        <a:t> </a:t>
                      </a:r>
                      <a:endParaRPr lang="en-US" sz="200" dirty="0">
                        <a:effectLst/>
                        <a:latin typeface="Calibri"/>
                        <a:ea typeface="Calibri"/>
                        <a:cs typeface="Times New Roman"/>
                      </a:endParaRPr>
                    </a:p>
                  </a:txBody>
                  <a:tcPr marL="14414" marR="144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00" dirty="0">
                          <a:effectLst/>
                          <a:latin typeface="Arial"/>
                          <a:ea typeface="Calibri"/>
                          <a:cs typeface="Times New Roman"/>
                        </a:rPr>
                        <a:t> </a:t>
                      </a:r>
                      <a:endParaRPr lang="en-US" sz="200" dirty="0">
                        <a:effectLst/>
                        <a:latin typeface="Calibri"/>
                        <a:ea typeface="Calibri"/>
                        <a:cs typeface="Times New Roman"/>
                      </a:endParaRPr>
                    </a:p>
                  </a:txBody>
                  <a:tcPr marL="14414" marR="144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465248110"/>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0990" y="683289"/>
            <a:ext cx="7024744" cy="658632"/>
          </a:xfrm>
        </p:spPr>
        <p:txBody>
          <a:bodyPr>
            <a:normAutofit fontScale="90000"/>
          </a:bodyPr>
          <a:lstStyle/>
          <a:p>
            <a:r>
              <a:rPr lang="en-US" dirty="0" smtClean="0"/>
              <a:t>SLO Decision # 3</a:t>
            </a:r>
            <a:endParaRPr lang="en-US" dirty="0"/>
          </a:p>
        </p:txBody>
      </p:sp>
      <p:sp>
        <p:nvSpPr>
          <p:cNvPr id="6" name="TextBox 5"/>
          <p:cNvSpPr txBox="1"/>
          <p:nvPr/>
        </p:nvSpPr>
        <p:spPr>
          <a:xfrm>
            <a:off x="4737254" y="88135"/>
            <a:ext cx="3305060" cy="400110"/>
          </a:xfrm>
          <a:prstGeom prst="rect">
            <a:avLst/>
          </a:prstGeom>
          <a:noFill/>
          <a:ln>
            <a:noFill/>
          </a:ln>
        </p:spPr>
        <p:style>
          <a:lnRef idx="1">
            <a:schemeClr val="accent4"/>
          </a:lnRef>
          <a:fillRef idx="3">
            <a:schemeClr val="accent4"/>
          </a:fillRef>
          <a:effectRef idx="2">
            <a:schemeClr val="accent4"/>
          </a:effectRef>
          <a:fontRef idx="minor">
            <a:schemeClr val="lt1"/>
          </a:fontRef>
        </p:style>
        <p:txBody>
          <a:bodyPr wrap="square">
            <a:spAutoFit/>
          </a:bodyPr>
          <a:lstStyle/>
          <a:p>
            <a:pPr algn="ctr" fontAlgn="auto">
              <a:spcBef>
                <a:spcPts val="0"/>
              </a:spcBef>
              <a:spcAft>
                <a:spcPts val="0"/>
              </a:spcAft>
              <a:defRPr/>
            </a:pPr>
            <a:r>
              <a:rPr lang="en-US" sz="2000" b="1" dirty="0" smtClean="0">
                <a:solidFill>
                  <a:schemeClr val="bg1"/>
                </a:solidFill>
              </a:rPr>
              <a:t>SLOs</a:t>
            </a:r>
            <a:endParaRPr lang="en-US" sz="2000" b="1" dirty="0">
              <a:solidFill>
                <a:schemeClr val="bg1"/>
              </a:solidFill>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9398" y="1349600"/>
            <a:ext cx="7572787" cy="50201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40366831"/>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0990" y="683289"/>
            <a:ext cx="7024744" cy="658632"/>
          </a:xfrm>
        </p:spPr>
        <p:txBody>
          <a:bodyPr>
            <a:normAutofit fontScale="90000"/>
          </a:bodyPr>
          <a:lstStyle/>
          <a:p>
            <a:r>
              <a:rPr lang="en-US" dirty="0" smtClean="0"/>
              <a:t>SLO Decision # 4</a:t>
            </a:r>
            <a:endParaRPr lang="en-US" dirty="0"/>
          </a:p>
        </p:txBody>
      </p:sp>
      <p:sp>
        <p:nvSpPr>
          <p:cNvPr id="3" name="Content Placeholder 2"/>
          <p:cNvSpPr>
            <a:spLocks noGrp="1"/>
          </p:cNvSpPr>
          <p:nvPr>
            <p:ph idx="1"/>
          </p:nvPr>
        </p:nvSpPr>
        <p:spPr>
          <a:xfrm>
            <a:off x="676894" y="1377546"/>
            <a:ext cx="6543303" cy="4892625"/>
          </a:xfrm>
        </p:spPr>
        <p:txBody>
          <a:bodyPr>
            <a:normAutofit/>
          </a:bodyPr>
          <a:lstStyle/>
          <a:p>
            <a:pPr>
              <a:lnSpc>
                <a:spcPct val="105000"/>
              </a:lnSpc>
              <a:spcBef>
                <a:spcPts val="1800"/>
              </a:spcBef>
            </a:pPr>
            <a:r>
              <a:rPr lang="en-US" dirty="0"/>
              <a:t>Establish expectations for scoring SLOs and for determining teacher ratings for the growth component.</a:t>
            </a:r>
          </a:p>
        </p:txBody>
      </p:sp>
      <p:sp>
        <p:nvSpPr>
          <p:cNvPr id="6" name="TextBox 5"/>
          <p:cNvSpPr txBox="1"/>
          <p:nvPr/>
        </p:nvSpPr>
        <p:spPr>
          <a:xfrm>
            <a:off x="4737254" y="88135"/>
            <a:ext cx="3305060" cy="400110"/>
          </a:xfrm>
          <a:prstGeom prst="rect">
            <a:avLst/>
          </a:prstGeom>
          <a:noFill/>
          <a:ln>
            <a:noFill/>
          </a:ln>
        </p:spPr>
        <p:style>
          <a:lnRef idx="1">
            <a:schemeClr val="accent4"/>
          </a:lnRef>
          <a:fillRef idx="3">
            <a:schemeClr val="accent4"/>
          </a:fillRef>
          <a:effectRef idx="2">
            <a:schemeClr val="accent4"/>
          </a:effectRef>
          <a:fontRef idx="minor">
            <a:schemeClr val="lt1"/>
          </a:fontRef>
        </p:style>
        <p:txBody>
          <a:bodyPr wrap="square">
            <a:spAutoFit/>
          </a:bodyPr>
          <a:lstStyle/>
          <a:p>
            <a:pPr algn="ctr" fontAlgn="auto">
              <a:spcBef>
                <a:spcPts val="0"/>
              </a:spcBef>
              <a:spcAft>
                <a:spcPts val="0"/>
              </a:spcAft>
              <a:defRPr/>
            </a:pPr>
            <a:r>
              <a:rPr lang="en-US" sz="2000" b="1" dirty="0" smtClean="0">
                <a:solidFill>
                  <a:schemeClr val="bg1"/>
                </a:solidFill>
              </a:rPr>
              <a:t>SLOs</a:t>
            </a:r>
            <a:endParaRPr lang="en-US" sz="2000" b="1" dirty="0">
              <a:solidFill>
                <a:schemeClr val="bg1"/>
              </a:solidFill>
            </a:endParaRPr>
          </a:p>
        </p:txBody>
      </p:sp>
    </p:spTree>
    <p:extLst>
      <p:ext uri="{BB962C8B-B14F-4D97-AF65-F5344CB8AC3E}">
        <p14:creationId xmlns:p14="http://schemas.microsoft.com/office/powerpoint/2010/main" val="1352417371"/>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0990" y="683289"/>
            <a:ext cx="7024744" cy="658632"/>
          </a:xfrm>
        </p:spPr>
        <p:txBody>
          <a:bodyPr>
            <a:normAutofit fontScale="90000"/>
          </a:bodyPr>
          <a:lstStyle/>
          <a:p>
            <a:r>
              <a:rPr lang="en-US" dirty="0" smtClean="0"/>
              <a:t>SLO Decision # 5</a:t>
            </a:r>
            <a:endParaRPr lang="en-US" dirty="0"/>
          </a:p>
        </p:txBody>
      </p:sp>
      <p:sp>
        <p:nvSpPr>
          <p:cNvPr id="3" name="Content Placeholder 2"/>
          <p:cNvSpPr>
            <a:spLocks noGrp="1"/>
          </p:cNvSpPr>
          <p:nvPr>
            <p:ph idx="1"/>
          </p:nvPr>
        </p:nvSpPr>
        <p:spPr>
          <a:xfrm>
            <a:off x="676894" y="1377546"/>
            <a:ext cx="6543303" cy="4892625"/>
          </a:xfrm>
        </p:spPr>
        <p:txBody>
          <a:bodyPr>
            <a:normAutofit/>
          </a:bodyPr>
          <a:lstStyle/>
          <a:p>
            <a:pPr>
              <a:lnSpc>
                <a:spcPct val="105000"/>
              </a:lnSpc>
              <a:spcBef>
                <a:spcPts val="1800"/>
              </a:spcBef>
            </a:pPr>
            <a:r>
              <a:rPr lang="en-US" dirty="0"/>
              <a:t>Determine District-wide processes for setting, reviewing, and assessing SLOs in schools.</a:t>
            </a:r>
          </a:p>
        </p:txBody>
      </p:sp>
      <p:sp>
        <p:nvSpPr>
          <p:cNvPr id="6" name="TextBox 5"/>
          <p:cNvSpPr txBox="1"/>
          <p:nvPr/>
        </p:nvSpPr>
        <p:spPr>
          <a:xfrm>
            <a:off x="4737254" y="88135"/>
            <a:ext cx="3305060" cy="400110"/>
          </a:xfrm>
          <a:prstGeom prst="rect">
            <a:avLst/>
          </a:prstGeom>
          <a:noFill/>
          <a:ln>
            <a:noFill/>
          </a:ln>
        </p:spPr>
        <p:style>
          <a:lnRef idx="1">
            <a:schemeClr val="accent4"/>
          </a:lnRef>
          <a:fillRef idx="3">
            <a:schemeClr val="accent4"/>
          </a:fillRef>
          <a:effectRef idx="2">
            <a:schemeClr val="accent4"/>
          </a:effectRef>
          <a:fontRef idx="minor">
            <a:schemeClr val="lt1"/>
          </a:fontRef>
        </p:style>
        <p:txBody>
          <a:bodyPr wrap="square">
            <a:spAutoFit/>
          </a:bodyPr>
          <a:lstStyle/>
          <a:p>
            <a:pPr algn="ctr" fontAlgn="auto">
              <a:spcBef>
                <a:spcPts val="0"/>
              </a:spcBef>
              <a:spcAft>
                <a:spcPts val="0"/>
              </a:spcAft>
              <a:defRPr/>
            </a:pPr>
            <a:r>
              <a:rPr lang="en-US" sz="2000" b="1" dirty="0" smtClean="0">
                <a:solidFill>
                  <a:schemeClr val="bg1"/>
                </a:solidFill>
              </a:rPr>
              <a:t>SLOs</a:t>
            </a:r>
            <a:endParaRPr lang="en-US" sz="2000" b="1" dirty="0">
              <a:solidFill>
                <a:schemeClr val="bg1"/>
              </a:solidFill>
            </a:endParaRPr>
          </a:p>
        </p:txBody>
      </p:sp>
    </p:spTree>
    <p:extLst>
      <p:ext uri="{BB962C8B-B14F-4D97-AF65-F5344CB8AC3E}">
        <p14:creationId xmlns:p14="http://schemas.microsoft.com/office/powerpoint/2010/main" val="4123426317"/>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69484" y="966159"/>
            <a:ext cx="7370285" cy="5368540"/>
          </a:xfrm>
          <a:extLst/>
        </p:spPr>
        <p:txBody>
          <a:bodyPr rtlCol="0">
            <a:normAutofit/>
          </a:bodyPr>
          <a:lstStyle/>
          <a:p>
            <a:pPr marL="68580" indent="0" fontAlgn="auto">
              <a:spcAft>
                <a:spcPts val="0"/>
              </a:spcAft>
              <a:buClr>
                <a:schemeClr val="tx1">
                  <a:lumMod val="75000"/>
                  <a:lumOff val="25000"/>
                </a:schemeClr>
              </a:buClr>
              <a:buFont typeface="Wingdings 2" pitchFamily="18" charset="2"/>
              <a:buNone/>
              <a:defRPr/>
            </a:pPr>
            <a:r>
              <a:rPr lang="en-US" dirty="0" smtClean="0">
                <a:solidFill>
                  <a:schemeClr val="tx1">
                    <a:lumMod val="75000"/>
                    <a:lumOff val="25000"/>
                  </a:schemeClr>
                </a:solidFill>
                <a:effectLst>
                  <a:innerShdw blurRad="63500" dist="50800">
                    <a:prstClr val="black">
                      <a:alpha val="50000"/>
                    </a:prstClr>
                  </a:innerShdw>
                </a:effectLst>
              </a:rPr>
              <a:t>The schools visits we want (and need):</a:t>
            </a:r>
          </a:p>
        </p:txBody>
      </p:sp>
      <p:sp>
        <p:nvSpPr>
          <p:cNvPr id="20484" name="Slide Number Placeholder 3"/>
          <p:cNvSpPr>
            <a:spLocks noGrp="1"/>
          </p:cNvSpPr>
          <p:nvPr>
            <p:ph type="sldNum" sz="quarter" idx="12"/>
          </p:nvPr>
        </p:nvSpPr>
        <p:spPr bwMode="auto">
          <a:xfrm>
            <a:off x="457200" y="6248400"/>
            <a:ext cx="4038600" cy="457200"/>
          </a:xfrm>
          <a:ln>
            <a:miter lim="800000"/>
            <a:headEnd/>
            <a:tailEnd/>
          </a:ln>
        </p:spPr>
        <p:txBody>
          <a:bodyPr rtlCol="0"/>
          <a:lstStyle/>
          <a:p>
            <a:pPr defTabSz="914400" fontAlgn="auto">
              <a:spcBef>
                <a:spcPts val="0"/>
              </a:spcBef>
              <a:spcAft>
                <a:spcPts val="0"/>
              </a:spcAft>
              <a:defRPr/>
            </a:pPr>
            <a:fld id="{EF5E644C-6DD3-4822-8A75-CBE934A1288F}" type="slidenum">
              <a:rPr lang="en-US">
                <a:solidFill>
                  <a:schemeClr val="bg2">
                    <a:lumMod val="60000"/>
                    <a:lumOff val="40000"/>
                  </a:schemeClr>
                </a:solidFill>
                <a:latin typeface="+mn-lt"/>
              </a:rPr>
              <a:pPr defTabSz="914400" fontAlgn="auto">
                <a:spcBef>
                  <a:spcPts val="0"/>
                </a:spcBef>
                <a:spcAft>
                  <a:spcPts val="0"/>
                </a:spcAft>
                <a:defRPr/>
              </a:pPr>
              <a:t>57</a:t>
            </a:fld>
            <a:endParaRPr lang="en-US" dirty="0">
              <a:solidFill>
                <a:schemeClr val="bg2">
                  <a:lumMod val="60000"/>
                  <a:lumOff val="40000"/>
                </a:schemeClr>
              </a:solidFill>
              <a:latin typeface="+mn-lt"/>
            </a:endParaRPr>
          </a:p>
        </p:txBody>
      </p:sp>
      <p:sp>
        <p:nvSpPr>
          <p:cNvPr id="6" name="TextBox 5"/>
          <p:cNvSpPr txBox="1"/>
          <p:nvPr/>
        </p:nvSpPr>
        <p:spPr>
          <a:xfrm>
            <a:off x="4737254" y="88135"/>
            <a:ext cx="3305060" cy="400110"/>
          </a:xfrm>
          <a:prstGeom prst="rect">
            <a:avLst/>
          </a:prstGeom>
          <a:noFill/>
          <a:ln>
            <a:noFill/>
          </a:ln>
        </p:spPr>
        <p:style>
          <a:lnRef idx="1">
            <a:schemeClr val="accent4"/>
          </a:lnRef>
          <a:fillRef idx="3">
            <a:schemeClr val="accent4"/>
          </a:fillRef>
          <a:effectRef idx="2">
            <a:schemeClr val="accent4"/>
          </a:effectRef>
          <a:fontRef idx="minor">
            <a:schemeClr val="lt1"/>
          </a:fontRef>
        </p:style>
        <p:txBody>
          <a:bodyPr>
            <a:spAutoFit/>
          </a:bodyPr>
          <a:lstStyle/>
          <a:p>
            <a:pPr algn="ctr" fontAlgn="auto">
              <a:spcBef>
                <a:spcPts val="0"/>
              </a:spcBef>
              <a:spcAft>
                <a:spcPts val="0"/>
              </a:spcAft>
              <a:defRPr/>
            </a:pPr>
            <a:r>
              <a:rPr lang="en-US" sz="2000" b="1" dirty="0">
                <a:solidFill>
                  <a:schemeClr val="bg1"/>
                </a:solidFill>
              </a:rPr>
              <a:t>Regrouping</a:t>
            </a:r>
          </a:p>
        </p:txBody>
      </p:sp>
      <p:pic>
        <p:nvPicPr>
          <p:cNvPr id="52230"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194425" y="5764213"/>
            <a:ext cx="2484438" cy="661987"/>
          </a:xfrm>
          <a:prstGeom prst="rect">
            <a:avLst/>
          </a:prstGeom>
          <a:noFill/>
          <a:ln w="9525">
            <a:noFill/>
            <a:miter lim="800000"/>
            <a:headEnd/>
            <a:tailEnd/>
          </a:ln>
        </p:spPr>
      </p:pic>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09750" y="1367907"/>
            <a:ext cx="5372100" cy="43963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47151715"/>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69484" y="966159"/>
            <a:ext cx="7370285" cy="5368540"/>
          </a:xfrm>
          <a:extLst/>
        </p:spPr>
        <p:txBody>
          <a:bodyPr rtlCol="0">
            <a:normAutofit/>
          </a:bodyPr>
          <a:lstStyle/>
          <a:p>
            <a:pPr marL="68580" indent="0" fontAlgn="auto">
              <a:spcAft>
                <a:spcPts val="0"/>
              </a:spcAft>
              <a:buClr>
                <a:schemeClr val="tx1">
                  <a:lumMod val="75000"/>
                  <a:lumOff val="25000"/>
                </a:schemeClr>
              </a:buClr>
              <a:buFont typeface="Wingdings 2" pitchFamily="18" charset="2"/>
              <a:buNone/>
              <a:defRPr/>
            </a:pPr>
            <a:r>
              <a:rPr lang="en-US" dirty="0" smtClean="0">
                <a:solidFill>
                  <a:schemeClr val="tx1">
                    <a:lumMod val="75000"/>
                    <a:lumOff val="25000"/>
                  </a:schemeClr>
                </a:solidFill>
                <a:effectLst>
                  <a:innerShdw blurRad="63500" dist="50800">
                    <a:prstClr val="black">
                      <a:alpha val="50000"/>
                    </a:prstClr>
                  </a:innerShdw>
                </a:effectLst>
              </a:rPr>
              <a:t>A rubric for school visits (for principal feedback):</a:t>
            </a:r>
          </a:p>
        </p:txBody>
      </p:sp>
      <p:sp>
        <p:nvSpPr>
          <p:cNvPr id="20484" name="Slide Number Placeholder 3"/>
          <p:cNvSpPr>
            <a:spLocks noGrp="1"/>
          </p:cNvSpPr>
          <p:nvPr>
            <p:ph type="sldNum" sz="quarter" idx="12"/>
          </p:nvPr>
        </p:nvSpPr>
        <p:spPr bwMode="auto">
          <a:xfrm>
            <a:off x="457200" y="6248400"/>
            <a:ext cx="4038600" cy="457200"/>
          </a:xfrm>
          <a:ln>
            <a:miter lim="800000"/>
            <a:headEnd/>
            <a:tailEnd/>
          </a:ln>
        </p:spPr>
        <p:txBody>
          <a:bodyPr rtlCol="0"/>
          <a:lstStyle/>
          <a:p>
            <a:pPr defTabSz="914400" fontAlgn="auto">
              <a:spcBef>
                <a:spcPts val="0"/>
              </a:spcBef>
              <a:spcAft>
                <a:spcPts val="0"/>
              </a:spcAft>
              <a:defRPr/>
            </a:pPr>
            <a:fld id="{EF5E644C-6DD3-4822-8A75-CBE934A1288F}" type="slidenum">
              <a:rPr lang="en-US">
                <a:solidFill>
                  <a:schemeClr val="bg2">
                    <a:lumMod val="60000"/>
                    <a:lumOff val="40000"/>
                  </a:schemeClr>
                </a:solidFill>
                <a:latin typeface="+mn-lt"/>
              </a:rPr>
              <a:pPr defTabSz="914400" fontAlgn="auto">
                <a:spcBef>
                  <a:spcPts val="0"/>
                </a:spcBef>
                <a:spcAft>
                  <a:spcPts val="0"/>
                </a:spcAft>
                <a:defRPr/>
              </a:pPr>
              <a:t>58</a:t>
            </a:fld>
            <a:endParaRPr lang="en-US" dirty="0">
              <a:solidFill>
                <a:schemeClr val="bg2">
                  <a:lumMod val="60000"/>
                  <a:lumOff val="40000"/>
                </a:schemeClr>
              </a:solidFill>
              <a:latin typeface="+mn-lt"/>
            </a:endParaRPr>
          </a:p>
        </p:txBody>
      </p:sp>
      <p:sp>
        <p:nvSpPr>
          <p:cNvPr id="6" name="TextBox 5"/>
          <p:cNvSpPr txBox="1"/>
          <p:nvPr/>
        </p:nvSpPr>
        <p:spPr>
          <a:xfrm>
            <a:off x="4737254" y="88135"/>
            <a:ext cx="3305060" cy="400110"/>
          </a:xfrm>
          <a:prstGeom prst="rect">
            <a:avLst/>
          </a:prstGeom>
          <a:noFill/>
          <a:ln>
            <a:noFill/>
          </a:ln>
        </p:spPr>
        <p:style>
          <a:lnRef idx="1">
            <a:schemeClr val="accent4"/>
          </a:lnRef>
          <a:fillRef idx="3">
            <a:schemeClr val="accent4"/>
          </a:fillRef>
          <a:effectRef idx="2">
            <a:schemeClr val="accent4"/>
          </a:effectRef>
          <a:fontRef idx="minor">
            <a:schemeClr val="lt1"/>
          </a:fontRef>
        </p:style>
        <p:txBody>
          <a:bodyPr>
            <a:spAutoFit/>
          </a:bodyPr>
          <a:lstStyle/>
          <a:p>
            <a:pPr algn="ctr" fontAlgn="auto">
              <a:spcBef>
                <a:spcPts val="0"/>
              </a:spcBef>
              <a:spcAft>
                <a:spcPts val="0"/>
              </a:spcAft>
              <a:defRPr/>
            </a:pPr>
            <a:r>
              <a:rPr lang="en-US" sz="2000" b="1" dirty="0">
                <a:solidFill>
                  <a:schemeClr val="bg1"/>
                </a:solidFill>
              </a:rPr>
              <a:t>Regrouping</a:t>
            </a:r>
          </a:p>
        </p:txBody>
      </p:sp>
      <p:pic>
        <p:nvPicPr>
          <p:cNvPr id="52230"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194425" y="5764213"/>
            <a:ext cx="2484438" cy="661987"/>
          </a:xfrm>
          <a:prstGeom prst="rect">
            <a:avLst/>
          </a:prstGeom>
          <a:noFill/>
          <a:ln w="9525">
            <a:noFill/>
            <a:miter lim="800000"/>
            <a:headEnd/>
            <a:tailEnd/>
          </a:ln>
        </p:spPr>
      </p:pic>
      <p:pic>
        <p:nvPicPr>
          <p:cNvPr id="717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33534" y="1567447"/>
            <a:ext cx="3447620" cy="468095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cap="flat">
                <a:solidFill>
                  <a:schemeClr val="bg1"/>
                </a:solidFill>
                <a:miter lim="800000"/>
                <a:headEnd/>
                <a:tailEnd/>
              </a14:hiddenLine>
            </a:ext>
          </a:extLst>
        </p:spPr>
      </p:pic>
      <p:sp>
        <p:nvSpPr>
          <p:cNvPr id="2" name="TextBox 1"/>
          <p:cNvSpPr txBox="1"/>
          <p:nvPr/>
        </p:nvSpPr>
        <p:spPr>
          <a:xfrm rot="19742440">
            <a:off x="1934670" y="2876551"/>
            <a:ext cx="3067050" cy="769441"/>
          </a:xfrm>
          <a:prstGeom prst="rect">
            <a:avLst/>
          </a:prstGeom>
          <a:noFill/>
        </p:spPr>
        <p:txBody>
          <a:bodyPr wrap="square" rtlCol="0">
            <a:spAutoFit/>
          </a:bodyPr>
          <a:lstStyle/>
          <a:p>
            <a:r>
              <a:rPr lang="en-US" sz="4400" b="1" dirty="0" smtClean="0">
                <a:solidFill>
                  <a:srgbClr val="FFFF00"/>
                </a:solidFill>
              </a:rPr>
              <a:t>Last time!</a:t>
            </a:r>
            <a:endParaRPr lang="en-US" sz="4400" b="1" dirty="0">
              <a:solidFill>
                <a:srgbClr val="FFFF00"/>
              </a:solidFill>
            </a:endParaRPr>
          </a:p>
        </p:txBody>
      </p:sp>
    </p:spTree>
    <p:extLst>
      <p:ext uri="{BB962C8B-B14F-4D97-AF65-F5344CB8AC3E}">
        <p14:creationId xmlns:p14="http://schemas.microsoft.com/office/powerpoint/2010/main" val="1929998664"/>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69484" y="966159"/>
            <a:ext cx="7370285" cy="5368540"/>
          </a:xfrm>
          <a:extLst/>
        </p:spPr>
        <p:txBody>
          <a:bodyPr rtlCol="0">
            <a:normAutofit/>
          </a:bodyPr>
          <a:lstStyle/>
          <a:p>
            <a:pPr marL="68580" indent="0" fontAlgn="auto">
              <a:spcAft>
                <a:spcPts val="0"/>
              </a:spcAft>
              <a:buClr>
                <a:schemeClr val="tx1">
                  <a:lumMod val="75000"/>
                  <a:lumOff val="25000"/>
                </a:schemeClr>
              </a:buClr>
              <a:buFont typeface="Wingdings 2" pitchFamily="18" charset="2"/>
              <a:buNone/>
              <a:defRPr/>
            </a:pPr>
            <a:r>
              <a:rPr lang="en-US" dirty="0" smtClean="0">
                <a:solidFill>
                  <a:schemeClr val="tx1">
                    <a:lumMod val="75000"/>
                    <a:lumOff val="25000"/>
                  </a:schemeClr>
                </a:solidFill>
                <a:effectLst>
                  <a:innerShdw blurRad="63500" dist="50800">
                    <a:prstClr val="black">
                      <a:alpha val="50000"/>
                    </a:prstClr>
                  </a:innerShdw>
                </a:effectLst>
              </a:rPr>
              <a:t>A rubric for school visits (for principal feedback):</a:t>
            </a:r>
          </a:p>
        </p:txBody>
      </p:sp>
      <p:sp>
        <p:nvSpPr>
          <p:cNvPr id="20484" name="Slide Number Placeholder 3"/>
          <p:cNvSpPr>
            <a:spLocks noGrp="1"/>
          </p:cNvSpPr>
          <p:nvPr>
            <p:ph type="sldNum" sz="quarter" idx="12"/>
          </p:nvPr>
        </p:nvSpPr>
        <p:spPr bwMode="auto">
          <a:xfrm>
            <a:off x="457200" y="6248400"/>
            <a:ext cx="4038600" cy="457200"/>
          </a:xfrm>
          <a:ln>
            <a:miter lim="800000"/>
            <a:headEnd/>
            <a:tailEnd/>
          </a:ln>
        </p:spPr>
        <p:txBody>
          <a:bodyPr rtlCol="0"/>
          <a:lstStyle/>
          <a:p>
            <a:pPr defTabSz="914400" fontAlgn="auto">
              <a:spcBef>
                <a:spcPts val="0"/>
              </a:spcBef>
              <a:spcAft>
                <a:spcPts val="0"/>
              </a:spcAft>
              <a:defRPr/>
            </a:pPr>
            <a:fld id="{EF5E644C-6DD3-4822-8A75-CBE934A1288F}" type="slidenum">
              <a:rPr lang="en-US">
                <a:solidFill>
                  <a:schemeClr val="bg2">
                    <a:lumMod val="60000"/>
                    <a:lumOff val="40000"/>
                  </a:schemeClr>
                </a:solidFill>
                <a:latin typeface="+mn-lt"/>
              </a:rPr>
              <a:pPr defTabSz="914400" fontAlgn="auto">
                <a:spcBef>
                  <a:spcPts val="0"/>
                </a:spcBef>
                <a:spcAft>
                  <a:spcPts val="0"/>
                </a:spcAft>
                <a:defRPr/>
              </a:pPr>
              <a:t>59</a:t>
            </a:fld>
            <a:endParaRPr lang="en-US" dirty="0">
              <a:solidFill>
                <a:schemeClr val="bg2">
                  <a:lumMod val="60000"/>
                  <a:lumOff val="40000"/>
                </a:schemeClr>
              </a:solidFill>
              <a:latin typeface="+mn-lt"/>
            </a:endParaRPr>
          </a:p>
        </p:txBody>
      </p:sp>
      <p:sp>
        <p:nvSpPr>
          <p:cNvPr id="6" name="TextBox 5"/>
          <p:cNvSpPr txBox="1"/>
          <p:nvPr/>
        </p:nvSpPr>
        <p:spPr>
          <a:xfrm>
            <a:off x="4737254" y="88135"/>
            <a:ext cx="3305060" cy="400110"/>
          </a:xfrm>
          <a:prstGeom prst="rect">
            <a:avLst/>
          </a:prstGeom>
          <a:noFill/>
          <a:ln>
            <a:noFill/>
          </a:ln>
        </p:spPr>
        <p:style>
          <a:lnRef idx="1">
            <a:schemeClr val="accent4"/>
          </a:lnRef>
          <a:fillRef idx="3">
            <a:schemeClr val="accent4"/>
          </a:fillRef>
          <a:effectRef idx="2">
            <a:schemeClr val="accent4"/>
          </a:effectRef>
          <a:fontRef idx="minor">
            <a:schemeClr val="lt1"/>
          </a:fontRef>
        </p:style>
        <p:txBody>
          <a:bodyPr>
            <a:spAutoFit/>
          </a:bodyPr>
          <a:lstStyle/>
          <a:p>
            <a:pPr algn="ctr" fontAlgn="auto">
              <a:spcBef>
                <a:spcPts val="0"/>
              </a:spcBef>
              <a:spcAft>
                <a:spcPts val="0"/>
              </a:spcAft>
              <a:defRPr/>
            </a:pPr>
            <a:r>
              <a:rPr lang="en-US" sz="2000" b="1" dirty="0">
                <a:solidFill>
                  <a:schemeClr val="bg1"/>
                </a:solidFill>
              </a:rPr>
              <a:t>Regrouping</a:t>
            </a:r>
          </a:p>
        </p:txBody>
      </p:sp>
      <p:pic>
        <p:nvPicPr>
          <p:cNvPr id="52230"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194425" y="5764213"/>
            <a:ext cx="2484438" cy="661987"/>
          </a:xfrm>
          <a:prstGeom prst="rect">
            <a:avLst/>
          </a:prstGeom>
          <a:noFill/>
          <a:ln w="9525">
            <a:noFill/>
            <a:miter lim="800000"/>
            <a:headEnd/>
            <a:tailEnd/>
          </a:ln>
        </p:spPr>
      </p:pic>
      <p:pic>
        <p:nvPicPr>
          <p:cNvPr id="717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33534" y="1567447"/>
            <a:ext cx="3447620" cy="468095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cap="flat">
                <a:solidFill>
                  <a:schemeClr val="bg1"/>
                </a:solidFill>
                <a:miter lim="800000"/>
                <a:headEnd/>
                <a:tailEnd/>
              </a14:hiddenLine>
            </a:ext>
          </a:extLst>
        </p:spPr>
      </p:pic>
      <p:sp>
        <p:nvSpPr>
          <p:cNvPr id="2" name="TextBox 1"/>
          <p:cNvSpPr txBox="1"/>
          <p:nvPr/>
        </p:nvSpPr>
        <p:spPr>
          <a:xfrm rot="19742440">
            <a:off x="1772745" y="2304083"/>
            <a:ext cx="3067050" cy="2657331"/>
          </a:xfrm>
          <a:prstGeom prst="rect">
            <a:avLst/>
          </a:prstGeom>
          <a:noFill/>
        </p:spPr>
        <p:txBody>
          <a:bodyPr wrap="square" rtlCol="0">
            <a:spAutoFit/>
          </a:bodyPr>
          <a:lstStyle/>
          <a:p>
            <a:pPr algn="ctr">
              <a:lnSpc>
                <a:spcPts val="4000"/>
              </a:lnSpc>
            </a:pPr>
            <a:r>
              <a:rPr lang="en-US" sz="4400" b="1" dirty="0" smtClean="0">
                <a:solidFill>
                  <a:srgbClr val="FFFF00"/>
                </a:solidFill>
              </a:rPr>
              <a:t>How have your school visits changed?</a:t>
            </a:r>
            <a:endParaRPr lang="en-US" sz="4400" b="1" dirty="0">
              <a:solidFill>
                <a:srgbClr val="FFFF00"/>
              </a:solidFill>
            </a:endParaRPr>
          </a:p>
        </p:txBody>
      </p:sp>
    </p:spTree>
    <p:extLst>
      <p:ext uri="{BB962C8B-B14F-4D97-AF65-F5344CB8AC3E}">
        <p14:creationId xmlns:p14="http://schemas.microsoft.com/office/powerpoint/2010/main" val="93536488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69484" y="1222872"/>
            <a:ext cx="7370285" cy="1320304"/>
          </a:xfrm>
          <a:extLst/>
        </p:spPr>
        <p:txBody>
          <a:bodyPr rtlCol="0">
            <a:normAutofit/>
          </a:bodyPr>
          <a:lstStyle/>
          <a:p>
            <a:pPr marL="68580" indent="0" fontAlgn="auto">
              <a:spcAft>
                <a:spcPts val="0"/>
              </a:spcAft>
              <a:buClr>
                <a:schemeClr val="tx1">
                  <a:lumMod val="75000"/>
                  <a:lumOff val="25000"/>
                </a:schemeClr>
              </a:buClr>
              <a:buFont typeface="Wingdings 2" pitchFamily="18" charset="2"/>
              <a:buNone/>
              <a:defRPr/>
            </a:pPr>
            <a:r>
              <a:rPr lang="en-US" dirty="0" smtClean="0">
                <a:solidFill>
                  <a:schemeClr val="accent1"/>
                </a:solidFill>
              </a:rPr>
              <a:t>Joanne Picone-Zocchia</a:t>
            </a:r>
          </a:p>
          <a:p>
            <a:pPr marL="640080" lvl="1" indent="-274320" fontAlgn="auto">
              <a:spcAft>
                <a:spcPts val="0"/>
              </a:spcAft>
              <a:buClr>
                <a:schemeClr val="tx1">
                  <a:lumMod val="75000"/>
                  <a:lumOff val="25000"/>
                </a:schemeClr>
              </a:buClr>
              <a:defRPr/>
            </a:pPr>
            <a:r>
              <a:rPr lang="en-US" dirty="0" smtClean="0">
                <a:solidFill>
                  <a:schemeClr val="accent1"/>
                </a:solidFill>
              </a:rPr>
              <a:t>Rubric based on the ISLLC Standards</a:t>
            </a:r>
          </a:p>
          <a:p>
            <a:pPr marL="640080" lvl="1" indent="-274320" fontAlgn="auto">
              <a:spcAft>
                <a:spcPts val="0"/>
              </a:spcAft>
              <a:buClr>
                <a:schemeClr val="tx1">
                  <a:lumMod val="75000"/>
                  <a:lumOff val="25000"/>
                </a:schemeClr>
              </a:buClr>
              <a:defRPr/>
            </a:pPr>
            <a:r>
              <a:rPr lang="en-US" dirty="0" smtClean="0">
                <a:solidFill>
                  <a:schemeClr val="accent1"/>
                </a:solidFill>
              </a:rPr>
              <a:t>Goal-Setting Rubric</a:t>
            </a:r>
          </a:p>
          <a:p>
            <a:pPr marL="68580" indent="0" fontAlgn="auto">
              <a:spcAft>
                <a:spcPts val="0"/>
              </a:spcAft>
              <a:buClr>
                <a:schemeClr val="tx1">
                  <a:lumMod val="75000"/>
                  <a:lumOff val="25000"/>
                </a:schemeClr>
              </a:buClr>
              <a:buFont typeface="Wingdings 2" pitchFamily="18" charset="2"/>
              <a:buNone/>
              <a:defRPr/>
            </a:pPr>
            <a:endParaRPr lang="en-US" dirty="0" smtClean="0">
              <a:solidFill>
                <a:schemeClr val="accent1"/>
              </a:solidFill>
            </a:endParaRPr>
          </a:p>
        </p:txBody>
      </p:sp>
      <p:sp>
        <p:nvSpPr>
          <p:cNvPr id="6" name="TextBox 5"/>
          <p:cNvSpPr txBox="1"/>
          <p:nvPr/>
        </p:nvSpPr>
        <p:spPr>
          <a:xfrm>
            <a:off x="4737254" y="88135"/>
            <a:ext cx="3305060" cy="400110"/>
          </a:xfrm>
          <a:prstGeom prst="rect">
            <a:avLst/>
          </a:prstGeom>
          <a:noFill/>
          <a:ln>
            <a:noFill/>
          </a:ln>
        </p:spPr>
        <p:style>
          <a:lnRef idx="1">
            <a:schemeClr val="accent4"/>
          </a:lnRef>
          <a:fillRef idx="3">
            <a:schemeClr val="accent4"/>
          </a:fillRef>
          <a:effectRef idx="2">
            <a:schemeClr val="accent4"/>
          </a:effectRef>
          <a:fontRef idx="minor">
            <a:schemeClr val="lt1"/>
          </a:fontRef>
        </p:style>
        <p:txBody>
          <a:bodyPr>
            <a:spAutoFit/>
          </a:bodyPr>
          <a:lstStyle/>
          <a:p>
            <a:pPr algn="ctr" fontAlgn="auto">
              <a:spcBef>
                <a:spcPts val="0"/>
              </a:spcBef>
              <a:spcAft>
                <a:spcPts val="0"/>
              </a:spcAft>
              <a:defRPr/>
            </a:pPr>
            <a:r>
              <a:rPr lang="en-US" sz="2000" b="1" dirty="0">
                <a:solidFill>
                  <a:schemeClr val="bg1"/>
                </a:solidFill>
              </a:rPr>
              <a:t>Day </a:t>
            </a:r>
            <a:r>
              <a:rPr lang="en-US" sz="2000" b="1" dirty="0" smtClean="0">
                <a:solidFill>
                  <a:schemeClr val="bg1"/>
                </a:solidFill>
              </a:rPr>
              <a:t>Three Agenda</a:t>
            </a:r>
            <a:endParaRPr lang="en-US" sz="2000" b="1" dirty="0">
              <a:solidFill>
                <a:schemeClr val="bg1"/>
              </a:solidFill>
            </a:endParaRPr>
          </a:p>
        </p:txBody>
      </p:sp>
      <p:pic>
        <p:nvPicPr>
          <p:cNvPr id="44038"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194425" y="5764213"/>
            <a:ext cx="2484438" cy="661987"/>
          </a:xfrm>
          <a:prstGeom prst="rect">
            <a:avLst/>
          </a:prstGeom>
          <a:noFill/>
          <a:ln w="9525">
            <a:noFill/>
            <a:miter lim="800000"/>
            <a:headEnd/>
            <a:tailEnd/>
          </a:ln>
        </p:spPr>
      </p:pic>
      <p:sp>
        <p:nvSpPr>
          <p:cNvPr id="4" name="TextBox 3"/>
          <p:cNvSpPr txBox="1"/>
          <p:nvPr/>
        </p:nvSpPr>
        <p:spPr>
          <a:xfrm>
            <a:off x="2077577" y="3538226"/>
            <a:ext cx="1828800" cy="1846659"/>
          </a:xfrm>
          <a:prstGeom prst="rect">
            <a:avLst/>
          </a:prstGeom>
          <a:solidFill>
            <a:schemeClr val="accent1"/>
          </a:solidFill>
          <a:ln>
            <a:solidFill>
              <a:schemeClr val="tx2">
                <a:lumMod val="40000"/>
                <a:lumOff val="60000"/>
              </a:schemeClr>
            </a:solidFill>
          </a:ln>
        </p:spPr>
        <p:txBody>
          <a:bodyPr wrap="square" rtlCol="0">
            <a:spAutoFit/>
          </a:bodyPr>
          <a:lstStyle/>
          <a:p>
            <a:pPr marL="0" lvl="1" algn="ctr"/>
            <a:r>
              <a:rPr lang="en-US" sz="2400" b="1" dirty="0">
                <a:solidFill>
                  <a:schemeClr val="bg1"/>
                </a:solidFill>
                <a:effectLst>
                  <a:outerShdw blurRad="38100" dist="38100" dir="2700000" algn="tl">
                    <a:srgbClr val="000000">
                      <a:alpha val="43137"/>
                    </a:srgbClr>
                  </a:outerShdw>
                </a:effectLst>
              </a:rPr>
              <a:t>Rubric based on the ISLLC Standards</a:t>
            </a:r>
          </a:p>
          <a:p>
            <a:pPr algn="ctr"/>
            <a:endParaRPr lang="en-US" dirty="0">
              <a:solidFill>
                <a:schemeClr val="bg1"/>
              </a:solidFill>
            </a:endParaRPr>
          </a:p>
        </p:txBody>
      </p:sp>
      <p:sp>
        <p:nvSpPr>
          <p:cNvPr id="8" name="TextBox 7"/>
          <p:cNvSpPr txBox="1"/>
          <p:nvPr/>
        </p:nvSpPr>
        <p:spPr>
          <a:xfrm>
            <a:off x="5065103" y="3538225"/>
            <a:ext cx="1828800" cy="1846659"/>
          </a:xfrm>
          <a:prstGeom prst="rect">
            <a:avLst/>
          </a:prstGeom>
          <a:solidFill>
            <a:schemeClr val="accent1"/>
          </a:solidFill>
        </p:spPr>
        <p:txBody>
          <a:bodyPr wrap="square" rtlCol="0">
            <a:spAutoFit/>
          </a:bodyPr>
          <a:lstStyle/>
          <a:p>
            <a:pPr marL="0" lvl="1" algn="ctr"/>
            <a:endParaRPr lang="en-US" sz="2400" b="1" dirty="0">
              <a:solidFill>
                <a:schemeClr val="bg1"/>
              </a:solidFill>
              <a:effectLst>
                <a:outerShdw blurRad="38100" dist="38100" dir="2700000" algn="tl">
                  <a:srgbClr val="000000">
                    <a:alpha val="43137"/>
                  </a:srgbClr>
                </a:outerShdw>
              </a:effectLst>
            </a:endParaRPr>
          </a:p>
          <a:p>
            <a:pPr marL="0" lvl="1" algn="ctr"/>
            <a:r>
              <a:rPr lang="en-US" sz="2400" b="1" dirty="0" smtClean="0">
                <a:solidFill>
                  <a:schemeClr val="bg1"/>
                </a:solidFill>
                <a:effectLst>
                  <a:outerShdw blurRad="38100" dist="38100" dir="2700000" algn="tl">
                    <a:srgbClr val="000000">
                      <a:alpha val="43137"/>
                    </a:srgbClr>
                  </a:outerShdw>
                </a:effectLst>
              </a:rPr>
              <a:t>Goal</a:t>
            </a:r>
            <a:br>
              <a:rPr lang="en-US" sz="2400" b="1" dirty="0" smtClean="0">
                <a:solidFill>
                  <a:schemeClr val="bg1"/>
                </a:solidFill>
                <a:effectLst>
                  <a:outerShdw blurRad="38100" dist="38100" dir="2700000" algn="tl">
                    <a:srgbClr val="000000">
                      <a:alpha val="43137"/>
                    </a:srgbClr>
                  </a:outerShdw>
                </a:effectLst>
              </a:rPr>
            </a:br>
            <a:r>
              <a:rPr lang="en-US" sz="2400" b="1" dirty="0" smtClean="0">
                <a:solidFill>
                  <a:schemeClr val="bg1"/>
                </a:solidFill>
                <a:effectLst>
                  <a:outerShdw blurRad="38100" dist="38100" dir="2700000" algn="tl">
                    <a:srgbClr val="000000">
                      <a:alpha val="43137"/>
                    </a:srgbClr>
                  </a:outerShdw>
                </a:effectLst>
              </a:rPr>
              <a:t>Setting</a:t>
            </a:r>
            <a:br>
              <a:rPr lang="en-US" sz="2400" b="1" dirty="0" smtClean="0">
                <a:solidFill>
                  <a:schemeClr val="bg1"/>
                </a:solidFill>
                <a:effectLst>
                  <a:outerShdw blurRad="38100" dist="38100" dir="2700000" algn="tl">
                    <a:srgbClr val="000000">
                      <a:alpha val="43137"/>
                    </a:srgbClr>
                  </a:outerShdw>
                </a:effectLst>
              </a:rPr>
            </a:br>
            <a:r>
              <a:rPr lang="en-US" sz="2400" b="1" dirty="0" smtClean="0">
                <a:solidFill>
                  <a:schemeClr val="bg1"/>
                </a:solidFill>
                <a:effectLst>
                  <a:outerShdw blurRad="38100" dist="38100" dir="2700000" algn="tl">
                    <a:srgbClr val="000000">
                      <a:alpha val="43137"/>
                    </a:srgbClr>
                  </a:outerShdw>
                </a:effectLst>
              </a:rPr>
              <a:t>Rubric</a:t>
            </a:r>
            <a:br>
              <a:rPr lang="en-US" sz="2400" b="1" dirty="0" smtClean="0">
                <a:solidFill>
                  <a:schemeClr val="bg1"/>
                </a:solidFill>
                <a:effectLst>
                  <a:outerShdw blurRad="38100" dist="38100" dir="2700000" algn="tl">
                    <a:srgbClr val="000000">
                      <a:alpha val="43137"/>
                    </a:srgbClr>
                  </a:outerShdw>
                </a:effectLst>
              </a:rPr>
            </a:br>
            <a:endParaRPr lang="en-US" dirty="0">
              <a:solidFill>
                <a:schemeClr val="bg1"/>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2556978983"/>
              </p:ext>
            </p:extLst>
          </p:nvPr>
        </p:nvGraphicFramePr>
        <p:xfrm>
          <a:off x="2074832" y="3538225"/>
          <a:ext cx="1828800" cy="1846659"/>
        </p:xfrm>
        <a:graphic>
          <a:graphicData uri="http://schemas.openxmlformats.org/drawingml/2006/table">
            <a:tbl>
              <a:tblPr firstRow="1" bandRow="1">
                <a:tableStyleId>{5C22544A-7EE6-4342-B048-85BDC9FD1C3A}</a:tableStyleId>
              </a:tblPr>
              <a:tblGrid>
                <a:gridCol w="914400"/>
                <a:gridCol w="914400"/>
              </a:tblGrid>
              <a:tr h="711842">
                <a:tc>
                  <a:txBody>
                    <a:bodyPr/>
                    <a:lstStyle/>
                    <a:p>
                      <a:endParaRPr lang="en-US" dirty="0"/>
                    </a:p>
                  </a:txBody>
                  <a:tcPr>
                    <a:lnL w="12700" cap="flat" cmpd="sng" algn="ctr">
                      <a:solidFill>
                        <a:srgbClr val="FFFF00"/>
                      </a:solidFill>
                      <a:prstDash val="sysDot"/>
                      <a:round/>
                      <a:headEnd type="none" w="med" len="med"/>
                      <a:tailEnd type="none" w="med" len="med"/>
                    </a:lnL>
                    <a:lnR w="12700" cap="flat" cmpd="sng" algn="ctr">
                      <a:solidFill>
                        <a:srgbClr val="FFFF00"/>
                      </a:solidFill>
                      <a:prstDash val="sysDot"/>
                      <a:round/>
                      <a:headEnd type="none" w="med" len="med"/>
                      <a:tailEnd type="none" w="med" len="med"/>
                    </a:lnR>
                    <a:lnT w="12700" cap="flat" cmpd="sng" algn="ctr">
                      <a:solidFill>
                        <a:srgbClr val="FFFF00"/>
                      </a:solidFill>
                      <a:prstDash val="sysDot"/>
                      <a:round/>
                      <a:headEnd type="none" w="med" len="med"/>
                      <a:tailEnd type="none" w="med" len="med"/>
                    </a:lnT>
                    <a:lnB w="12700" cap="flat" cmpd="sng" algn="ctr">
                      <a:solidFill>
                        <a:srgbClr val="FFFF00"/>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12700" cap="flat" cmpd="sng" algn="ctr">
                      <a:solidFill>
                        <a:srgbClr val="FFFF00"/>
                      </a:solidFill>
                      <a:prstDash val="sysDot"/>
                      <a:round/>
                      <a:headEnd type="none" w="med" len="med"/>
                      <a:tailEnd type="none" w="med" len="med"/>
                    </a:lnL>
                    <a:lnR w="12700" cap="flat" cmpd="sng" algn="ctr">
                      <a:solidFill>
                        <a:srgbClr val="FFFF00"/>
                      </a:solidFill>
                      <a:prstDash val="sysDot"/>
                      <a:round/>
                      <a:headEnd type="none" w="med" len="med"/>
                      <a:tailEnd type="none" w="med" len="med"/>
                    </a:lnR>
                    <a:lnT w="12700" cap="flat" cmpd="sng" algn="ctr">
                      <a:solidFill>
                        <a:srgbClr val="FFFF00"/>
                      </a:solidFill>
                      <a:prstDash val="sysDot"/>
                      <a:round/>
                      <a:headEnd type="none" w="med" len="med"/>
                      <a:tailEnd type="none" w="med" len="med"/>
                    </a:lnT>
                    <a:lnB w="12700" cap="flat" cmpd="sng" algn="ctr">
                      <a:solidFill>
                        <a:srgbClr val="FFFF00"/>
                      </a:solidFill>
                      <a:prstDash val="sysDot"/>
                      <a:round/>
                      <a:headEnd type="none" w="med" len="med"/>
                      <a:tailEnd type="none" w="med" len="med"/>
                    </a:lnB>
                    <a:lnTlToBr w="12700" cmpd="sng">
                      <a:noFill/>
                      <a:prstDash val="solid"/>
                    </a:lnTlToBr>
                    <a:lnBlToTr w="12700" cmpd="sng">
                      <a:noFill/>
                      <a:prstDash val="solid"/>
                    </a:lnBlToTr>
                    <a:noFill/>
                  </a:tcPr>
                </a:tc>
              </a:tr>
              <a:tr h="711842">
                <a:tc>
                  <a:txBody>
                    <a:bodyPr/>
                    <a:lstStyle/>
                    <a:p>
                      <a:endParaRPr lang="en-US" dirty="0"/>
                    </a:p>
                  </a:txBody>
                  <a:tcPr>
                    <a:lnL w="12700" cap="flat" cmpd="sng" algn="ctr">
                      <a:solidFill>
                        <a:srgbClr val="FFFF00"/>
                      </a:solidFill>
                      <a:prstDash val="sysDot"/>
                      <a:round/>
                      <a:headEnd type="none" w="med" len="med"/>
                      <a:tailEnd type="none" w="med" len="med"/>
                    </a:lnL>
                    <a:lnR w="12700" cap="flat" cmpd="sng" algn="ctr">
                      <a:solidFill>
                        <a:srgbClr val="FFFF00"/>
                      </a:solidFill>
                      <a:prstDash val="sysDot"/>
                      <a:round/>
                      <a:headEnd type="none" w="med" len="med"/>
                      <a:tailEnd type="none" w="med" len="med"/>
                    </a:lnR>
                    <a:lnT w="12700" cap="flat" cmpd="sng" algn="ctr">
                      <a:solidFill>
                        <a:srgbClr val="FFFF00"/>
                      </a:solidFill>
                      <a:prstDash val="sysDot"/>
                      <a:round/>
                      <a:headEnd type="none" w="med" len="med"/>
                      <a:tailEnd type="none" w="med" len="med"/>
                    </a:lnT>
                    <a:lnB w="12700" cap="flat" cmpd="sng" algn="ctr">
                      <a:solidFill>
                        <a:srgbClr val="FFFF00"/>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12700" cap="flat" cmpd="sng" algn="ctr">
                      <a:solidFill>
                        <a:srgbClr val="FFFF00"/>
                      </a:solidFill>
                      <a:prstDash val="sysDot"/>
                      <a:round/>
                      <a:headEnd type="none" w="med" len="med"/>
                      <a:tailEnd type="none" w="med" len="med"/>
                    </a:lnL>
                    <a:lnR w="12700" cap="flat" cmpd="sng" algn="ctr">
                      <a:solidFill>
                        <a:srgbClr val="FFFF00"/>
                      </a:solidFill>
                      <a:prstDash val="sysDot"/>
                      <a:round/>
                      <a:headEnd type="none" w="med" len="med"/>
                      <a:tailEnd type="none" w="med" len="med"/>
                    </a:lnR>
                    <a:lnT w="12700" cap="flat" cmpd="sng" algn="ctr">
                      <a:solidFill>
                        <a:srgbClr val="FFFF00"/>
                      </a:solidFill>
                      <a:prstDash val="sysDot"/>
                      <a:round/>
                      <a:headEnd type="none" w="med" len="med"/>
                      <a:tailEnd type="none" w="med" len="med"/>
                    </a:lnT>
                    <a:lnB w="12700" cap="flat" cmpd="sng" algn="ctr">
                      <a:solidFill>
                        <a:srgbClr val="FFFF00"/>
                      </a:solidFill>
                      <a:prstDash val="sysDot"/>
                      <a:round/>
                      <a:headEnd type="none" w="med" len="med"/>
                      <a:tailEnd type="none" w="med" len="med"/>
                    </a:lnB>
                    <a:lnTlToBr w="12700" cmpd="sng">
                      <a:noFill/>
                      <a:prstDash val="solid"/>
                    </a:lnTlToBr>
                    <a:lnBlToTr w="12700" cmpd="sng">
                      <a:noFill/>
                      <a:prstDash val="solid"/>
                    </a:lnBlToTr>
                    <a:noFill/>
                  </a:tcPr>
                </a:tc>
              </a:tr>
              <a:tr h="422975">
                <a:tc>
                  <a:txBody>
                    <a:bodyPr/>
                    <a:lstStyle/>
                    <a:p>
                      <a:endParaRPr lang="en-US" dirty="0"/>
                    </a:p>
                  </a:txBody>
                  <a:tcPr>
                    <a:lnL w="12700" cap="flat" cmpd="sng" algn="ctr">
                      <a:solidFill>
                        <a:srgbClr val="FFFF00"/>
                      </a:solidFill>
                      <a:prstDash val="sysDot"/>
                      <a:round/>
                      <a:headEnd type="none" w="med" len="med"/>
                      <a:tailEnd type="none" w="med" len="med"/>
                    </a:lnL>
                    <a:lnR w="12700" cap="flat" cmpd="sng" algn="ctr">
                      <a:solidFill>
                        <a:srgbClr val="FFFF00"/>
                      </a:solidFill>
                      <a:prstDash val="sysDot"/>
                      <a:round/>
                      <a:headEnd type="none" w="med" len="med"/>
                      <a:tailEnd type="none" w="med" len="med"/>
                    </a:lnR>
                    <a:lnT w="12700" cap="flat" cmpd="sng" algn="ctr">
                      <a:solidFill>
                        <a:srgbClr val="FFFF00"/>
                      </a:solidFill>
                      <a:prstDash val="sysDot"/>
                      <a:round/>
                      <a:headEnd type="none" w="med" len="med"/>
                      <a:tailEnd type="none" w="med" len="med"/>
                    </a:lnT>
                    <a:lnB w="12700" cap="flat" cmpd="sng" algn="ctr">
                      <a:solidFill>
                        <a:srgbClr val="FFFF00"/>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12700" cap="flat" cmpd="sng" algn="ctr">
                      <a:solidFill>
                        <a:srgbClr val="FFFF00"/>
                      </a:solidFill>
                      <a:prstDash val="sysDot"/>
                      <a:round/>
                      <a:headEnd type="none" w="med" len="med"/>
                      <a:tailEnd type="none" w="med" len="med"/>
                    </a:lnL>
                    <a:lnR w="12700" cap="flat" cmpd="sng" algn="ctr">
                      <a:solidFill>
                        <a:srgbClr val="FFFF00"/>
                      </a:solidFill>
                      <a:prstDash val="sysDot"/>
                      <a:round/>
                      <a:headEnd type="none" w="med" len="med"/>
                      <a:tailEnd type="none" w="med" len="med"/>
                    </a:lnR>
                    <a:lnT w="12700" cap="flat" cmpd="sng" algn="ctr">
                      <a:solidFill>
                        <a:srgbClr val="FFFF00"/>
                      </a:solidFill>
                      <a:prstDash val="sysDot"/>
                      <a:round/>
                      <a:headEnd type="none" w="med" len="med"/>
                      <a:tailEnd type="none" w="med" len="med"/>
                    </a:lnT>
                    <a:lnB w="12700" cap="flat" cmpd="sng" algn="ctr">
                      <a:solidFill>
                        <a:srgbClr val="FFFF00"/>
                      </a:solidFill>
                      <a:prstDash val="sysDot"/>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7" name="Curved Down Arrow 6"/>
          <p:cNvSpPr/>
          <p:nvPr/>
        </p:nvSpPr>
        <p:spPr>
          <a:xfrm flipH="1">
            <a:off x="2753833" y="2551820"/>
            <a:ext cx="3530009" cy="988828"/>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08815" y="3431919"/>
            <a:ext cx="800169" cy="9556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39833" y="3431918"/>
            <a:ext cx="800169" cy="9556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08815" y="4083248"/>
            <a:ext cx="800169" cy="9556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39833" y="4067298"/>
            <a:ext cx="800169" cy="9556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408815" y="4734578"/>
            <a:ext cx="800169" cy="9556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1" name="Picture 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839833" y="4702678"/>
            <a:ext cx="800169" cy="9556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62327968"/>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33246" y="871269"/>
            <a:ext cx="7606524" cy="528906"/>
          </a:xfrm>
          <a:extLst/>
        </p:spPr>
        <p:txBody>
          <a:bodyPr rtlCol="0">
            <a:normAutofit/>
          </a:bodyPr>
          <a:lstStyle/>
          <a:p>
            <a:pPr marL="68580" indent="0" fontAlgn="auto">
              <a:spcAft>
                <a:spcPts val="0"/>
              </a:spcAft>
              <a:buClr>
                <a:schemeClr val="tx1">
                  <a:lumMod val="75000"/>
                  <a:lumOff val="25000"/>
                </a:schemeClr>
              </a:buClr>
              <a:buFont typeface="Wingdings 2" pitchFamily="18" charset="2"/>
              <a:buNone/>
              <a:defRPr/>
            </a:pPr>
            <a:r>
              <a:rPr lang="en-US" b="1" dirty="0" smtClean="0">
                <a:solidFill>
                  <a:schemeClr val="tx1">
                    <a:lumMod val="75000"/>
                    <a:lumOff val="25000"/>
                  </a:schemeClr>
                </a:solidFill>
              </a:rPr>
              <a:t>Aligning School Visits to ISLLC and RTTT</a:t>
            </a:r>
          </a:p>
          <a:p>
            <a:pPr marL="68580" indent="0" fontAlgn="auto">
              <a:spcAft>
                <a:spcPts val="0"/>
              </a:spcAft>
              <a:buClr>
                <a:schemeClr val="tx1">
                  <a:lumMod val="75000"/>
                  <a:lumOff val="25000"/>
                </a:schemeClr>
              </a:buClr>
              <a:buFont typeface="Wingdings 2" pitchFamily="18" charset="2"/>
              <a:buNone/>
              <a:defRPr/>
            </a:pPr>
            <a:endParaRPr lang="en-US" dirty="0" smtClean="0">
              <a:solidFill>
                <a:schemeClr val="tx1">
                  <a:lumMod val="75000"/>
                  <a:lumOff val="25000"/>
                </a:schemeClr>
              </a:solidFill>
              <a:effectLst>
                <a:innerShdw blurRad="63500" dist="50800">
                  <a:prstClr val="black">
                    <a:alpha val="50000"/>
                  </a:prstClr>
                </a:innerShdw>
              </a:effectLst>
            </a:endParaRPr>
          </a:p>
        </p:txBody>
      </p:sp>
      <p:sp>
        <p:nvSpPr>
          <p:cNvPr id="20484" name="Slide Number Placeholder 3"/>
          <p:cNvSpPr>
            <a:spLocks noGrp="1"/>
          </p:cNvSpPr>
          <p:nvPr>
            <p:ph type="sldNum" sz="quarter" idx="12"/>
          </p:nvPr>
        </p:nvSpPr>
        <p:spPr bwMode="auto">
          <a:xfrm>
            <a:off x="457200" y="6248400"/>
            <a:ext cx="4038600" cy="457200"/>
          </a:xfrm>
          <a:ln>
            <a:miter lim="800000"/>
            <a:headEnd/>
            <a:tailEnd/>
          </a:ln>
        </p:spPr>
        <p:txBody>
          <a:bodyPr rtlCol="0"/>
          <a:lstStyle/>
          <a:p>
            <a:pPr defTabSz="914400" fontAlgn="auto">
              <a:spcBef>
                <a:spcPts val="0"/>
              </a:spcBef>
              <a:spcAft>
                <a:spcPts val="0"/>
              </a:spcAft>
              <a:defRPr/>
            </a:pPr>
            <a:fld id="{F7F0D03C-260C-4742-B917-272DE8A41715}" type="slidenum">
              <a:rPr lang="en-US">
                <a:solidFill>
                  <a:schemeClr val="bg2">
                    <a:lumMod val="60000"/>
                    <a:lumOff val="40000"/>
                  </a:schemeClr>
                </a:solidFill>
                <a:latin typeface="+mn-lt"/>
              </a:rPr>
              <a:pPr defTabSz="914400" fontAlgn="auto">
                <a:spcBef>
                  <a:spcPts val="0"/>
                </a:spcBef>
                <a:spcAft>
                  <a:spcPts val="0"/>
                </a:spcAft>
                <a:defRPr/>
              </a:pPr>
              <a:t>60</a:t>
            </a:fld>
            <a:endParaRPr lang="en-US" dirty="0">
              <a:solidFill>
                <a:schemeClr val="bg2">
                  <a:lumMod val="60000"/>
                  <a:lumOff val="40000"/>
                </a:schemeClr>
              </a:solidFill>
              <a:latin typeface="+mn-lt"/>
            </a:endParaRPr>
          </a:p>
        </p:txBody>
      </p:sp>
      <p:sp>
        <p:nvSpPr>
          <p:cNvPr id="6" name="TextBox 5"/>
          <p:cNvSpPr txBox="1"/>
          <p:nvPr/>
        </p:nvSpPr>
        <p:spPr>
          <a:xfrm>
            <a:off x="4737254" y="88135"/>
            <a:ext cx="3305060" cy="400110"/>
          </a:xfrm>
          <a:prstGeom prst="rect">
            <a:avLst/>
          </a:prstGeom>
          <a:noFill/>
          <a:ln>
            <a:noFill/>
          </a:ln>
        </p:spPr>
        <p:style>
          <a:lnRef idx="1">
            <a:schemeClr val="accent4"/>
          </a:lnRef>
          <a:fillRef idx="3">
            <a:schemeClr val="accent4"/>
          </a:fillRef>
          <a:effectRef idx="2">
            <a:schemeClr val="accent4"/>
          </a:effectRef>
          <a:fontRef idx="minor">
            <a:schemeClr val="lt1"/>
          </a:fontRef>
        </p:style>
        <p:txBody>
          <a:bodyPr>
            <a:spAutoFit/>
          </a:bodyPr>
          <a:lstStyle/>
          <a:p>
            <a:pPr algn="ctr" fontAlgn="auto">
              <a:spcBef>
                <a:spcPts val="0"/>
              </a:spcBef>
              <a:spcAft>
                <a:spcPts val="0"/>
              </a:spcAft>
              <a:defRPr/>
            </a:pPr>
            <a:r>
              <a:rPr lang="en-US" sz="2000" b="1" dirty="0" smtClean="0">
                <a:solidFill>
                  <a:schemeClr val="bg1"/>
                </a:solidFill>
              </a:rPr>
              <a:t>Nine Components</a:t>
            </a:r>
            <a:endParaRPr lang="en-US" sz="2000" b="1" dirty="0">
              <a:solidFill>
                <a:schemeClr val="bg1"/>
              </a:solidFill>
            </a:endParaRPr>
          </a:p>
        </p:txBody>
      </p:sp>
      <p:pic>
        <p:nvPicPr>
          <p:cNvPr id="44038"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194425" y="5764213"/>
            <a:ext cx="2484438" cy="661987"/>
          </a:xfrm>
          <a:prstGeom prst="rect">
            <a:avLst/>
          </a:prstGeom>
          <a:noFill/>
          <a:ln w="9525">
            <a:noFill/>
            <a:miter lim="800000"/>
            <a:headEnd/>
            <a:tailEnd/>
          </a:ln>
        </p:spPr>
      </p:pic>
      <p:graphicFrame>
        <p:nvGraphicFramePr>
          <p:cNvPr id="2" name="Table 1"/>
          <p:cNvGraphicFramePr>
            <a:graphicFrameLocks noGrp="1"/>
          </p:cNvGraphicFramePr>
          <p:nvPr>
            <p:extLst>
              <p:ext uri="{D42A27DB-BD31-4B8C-83A1-F6EECF244321}">
                <p14:modId xmlns:p14="http://schemas.microsoft.com/office/powerpoint/2010/main" val="3724815729"/>
              </p:ext>
            </p:extLst>
          </p:nvPr>
        </p:nvGraphicFramePr>
        <p:xfrm>
          <a:off x="3393302" y="1400175"/>
          <a:ext cx="2204995" cy="4849031"/>
        </p:xfrm>
        <a:graphic>
          <a:graphicData uri="http://schemas.openxmlformats.org/drawingml/2006/table">
            <a:tbl>
              <a:tblPr firstRow="1" firstCol="1" bandRow="1"/>
              <a:tblGrid>
                <a:gridCol w="1058834"/>
                <a:gridCol w="582177"/>
                <a:gridCol w="563984"/>
              </a:tblGrid>
              <a:tr h="167375">
                <a:tc>
                  <a:txBody>
                    <a:bodyPr/>
                    <a:lstStyle/>
                    <a:p>
                      <a:pPr marL="0" marR="0" algn="ctr">
                        <a:lnSpc>
                          <a:spcPct val="115000"/>
                        </a:lnSpc>
                        <a:spcBef>
                          <a:spcPts val="0"/>
                        </a:spcBef>
                        <a:spcAft>
                          <a:spcPts val="0"/>
                        </a:spcAft>
                      </a:pPr>
                      <a:r>
                        <a:rPr lang="en-US" sz="300" b="1" dirty="0">
                          <a:effectLst/>
                          <a:latin typeface="Arial"/>
                          <a:ea typeface="Calibri"/>
                          <a:cs typeface="Times New Roman"/>
                        </a:rPr>
                        <a:t>Visit Characteristic/Quality</a:t>
                      </a:r>
                      <a:endParaRPr lang="en-US" sz="400" dirty="0">
                        <a:effectLst/>
                        <a:latin typeface="Calibri"/>
                        <a:ea typeface="Calibri"/>
                        <a:cs typeface="Times New Roman"/>
                      </a:endParaRPr>
                    </a:p>
                  </a:txBody>
                  <a:tcPr marL="21832" marR="2183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15000"/>
                        </a:lnSpc>
                        <a:spcBef>
                          <a:spcPts val="0"/>
                        </a:spcBef>
                        <a:spcAft>
                          <a:spcPts val="0"/>
                        </a:spcAft>
                      </a:pPr>
                      <a:r>
                        <a:rPr lang="en-US" sz="300" b="1" dirty="0">
                          <a:effectLst/>
                          <a:latin typeface="Arial"/>
                          <a:ea typeface="Calibri"/>
                          <a:cs typeface="Times New Roman"/>
                        </a:rPr>
                        <a:t>What would tell you about the principal? Why is it important?</a:t>
                      </a:r>
                      <a:endParaRPr lang="en-US" sz="400" dirty="0">
                        <a:effectLst/>
                        <a:latin typeface="Calibri"/>
                        <a:ea typeface="Calibri"/>
                        <a:cs typeface="Times New Roman"/>
                      </a:endParaRPr>
                    </a:p>
                  </a:txBody>
                  <a:tcPr marL="21832" marR="2183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15000"/>
                        </a:lnSpc>
                        <a:spcBef>
                          <a:spcPts val="0"/>
                        </a:spcBef>
                        <a:spcAft>
                          <a:spcPts val="0"/>
                        </a:spcAft>
                      </a:pPr>
                      <a:r>
                        <a:rPr lang="en-US" sz="300" b="1" dirty="0">
                          <a:effectLst/>
                          <a:latin typeface="Arial"/>
                          <a:ea typeface="Calibri"/>
                          <a:cs typeface="Times New Roman"/>
                        </a:rPr>
                        <a:t>What would be a source(s) of evidence that could be collected of this?</a:t>
                      </a:r>
                      <a:endParaRPr lang="en-US" sz="400" dirty="0">
                        <a:effectLst/>
                        <a:latin typeface="Calibri"/>
                        <a:ea typeface="Calibri"/>
                        <a:cs typeface="Times New Roman"/>
                      </a:endParaRPr>
                    </a:p>
                  </a:txBody>
                  <a:tcPr marL="21832" marR="2183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r h="195069">
                <a:tc>
                  <a:txBody>
                    <a:bodyPr/>
                    <a:lstStyle/>
                    <a:p>
                      <a:pPr marL="0" marR="0">
                        <a:spcBef>
                          <a:spcPts val="0"/>
                        </a:spcBef>
                        <a:spcAft>
                          <a:spcPts val="175"/>
                        </a:spcAft>
                      </a:pPr>
                      <a:r>
                        <a:rPr lang="en-US" sz="400" dirty="0">
                          <a:solidFill>
                            <a:srgbClr val="000000"/>
                          </a:solidFill>
                          <a:effectLst/>
                          <a:latin typeface="Arial"/>
                          <a:ea typeface="Calibri"/>
                          <a:cs typeface="Times New Roman"/>
                        </a:rPr>
                        <a:t>Walkthroughs together (random) </a:t>
                      </a:r>
                    </a:p>
                  </a:txBody>
                  <a:tcPr marL="21832" marR="2183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300" dirty="0">
                          <a:effectLst/>
                          <a:latin typeface="Arial"/>
                          <a:ea typeface="Calibri"/>
                          <a:cs typeface="Times New Roman"/>
                        </a:rPr>
                        <a:t> </a:t>
                      </a:r>
                      <a:endParaRPr lang="en-US" sz="400" dirty="0">
                        <a:effectLst/>
                        <a:latin typeface="Calibri"/>
                        <a:ea typeface="Calibri"/>
                        <a:cs typeface="Times New Roman"/>
                      </a:endParaRPr>
                    </a:p>
                  </a:txBody>
                  <a:tcPr marL="21832" marR="2183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300" dirty="0">
                          <a:effectLst/>
                          <a:latin typeface="Arial"/>
                          <a:ea typeface="Calibri"/>
                          <a:cs typeface="Times New Roman"/>
                        </a:rPr>
                        <a:t> </a:t>
                      </a:r>
                      <a:endParaRPr lang="en-US" sz="400" dirty="0">
                        <a:effectLst/>
                        <a:latin typeface="Calibri"/>
                        <a:ea typeface="Calibri"/>
                        <a:cs typeface="Times New Roman"/>
                      </a:endParaRPr>
                    </a:p>
                  </a:txBody>
                  <a:tcPr marL="21832" marR="2183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5069">
                <a:tc>
                  <a:txBody>
                    <a:bodyPr/>
                    <a:lstStyle/>
                    <a:p>
                      <a:pPr marL="0" marR="0">
                        <a:spcBef>
                          <a:spcPts val="0"/>
                        </a:spcBef>
                        <a:spcAft>
                          <a:spcPts val="175"/>
                        </a:spcAft>
                      </a:pPr>
                      <a:r>
                        <a:rPr lang="en-US" sz="400" dirty="0">
                          <a:solidFill>
                            <a:srgbClr val="000000"/>
                          </a:solidFill>
                          <a:effectLst/>
                          <a:latin typeface="Arial"/>
                          <a:ea typeface="Calibri"/>
                          <a:cs typeface="Times New Roman"/>
                        </a:rPr>
                        <a:t>Reflective conversation that focuses on learning (ISLLC) </a:t>
                      </a:r>
                    </a:p>
                  </a:txBody>
                  <a:tcPr marL="21832" marR="2183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300" dirty="0">
                          <a:effectLst/>
                          <a:latin typeface="Arial"/>
                          <a:ea typeface="Calibri"/>
                          <a:cs typeface="Times New Roman"/>
                        </a:rPr>
                        <a:t> </a:t>
                      </a:r>
                      <a:endParaRPr lang="en-US" sz="400" dirty="0">
                        <a:effectLst/>
                        <a:latin typeface="Calibri"/>
                        <a:ea typeface="Calibri"/>
                        <a:cs typeface="Times New Roman"/>
                      </a:endParaRPr>
                    </a:p>
                  </a:txBody>
                  <a:tcPr marL="21832" marR="2183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300" dirty="0">
                          <a:effectLst/>
                          <a:latin typeface="Arial"/>
                          <a:ea typeface="Calibri"/>
                          <a:cs typeface="Times New Roman"/>
                        </a:rPr>
                        <a:t> </a:t>
                      </a:r>
                      <a:endParaRPr lang="en-US" sz="400" dirty="0">
                        <a:effectLst/>
                        <a:latin typeface="Calibri"/>
                        <a:ea typeface="Calibri"/>
                        <a:cs typeface="Times New Roman"/>
                      </a:endParaRPr>
                    </a:p>
                  </a:txBody>
                  <a:tcPr marL="21832" marR="2183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5069">
                <a:tc>
                  <a:txBody>
                    <a:bodyPr/>
                    <a:lstStyle/>
                    <a:p>
                      <a:pPr marL="0" marR="0">
                        <a:spcBef>
                          <a:spcPts val="0"/>
                        </a:spcBef>
                        <a:spcAft>
                          <a:spcPts val="175"/>
                        </a:spcAft>
                      </a:pPr>
                      <a:r>
                        <a:rPr lang="en-US" sz="400" dirty="0">
                          <a:solidFill>
                            <a:srgbClr val="000000"/>
                          </a:solidFill>
                          <a:effectLst/>
                          <a:latin typeface="Arial"/>
                          <a:ea typeface="Calibri"/>
                          <a:cs typeface="Times New Roman"/>
                        </a:rPr>
                        <a:t>Evidence that principal knows students (and what is being done) </a:t>
                      </a:r>
                    </a:p>
                  </a:txBody>
                  <a:tcPr marL="21832" marR="2183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300" dirty="0">
                          <a:effectLst/>
                          <a:latin typeface="Arial"/>
                          <a:ea typeface="Calibri"/>
                          <a:cs typeface="Times New Roman"/>
                        </a:rPr>
                        <a:t> </a:t>
                      </a:r>
                      <a:endParaRPr lang="en-US" sz="400" dirty="0">
                        <a:effectLst/>
                        <a:latin typeface="Calibri"/>
                        <a:ea typeface="Calibri"/>
                        <a:cs typeface="Times New Roman"/>
                      </a:endParaRPr>
                    </a:p>
                  </a:txBody>
                  <a:tcPr marL="21832" marR="2183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300" dirty="0">
                          <a:effectLst/>
                          <a:latin typeface="Arial"/>
                          <a:ea typeface="Calibri"/>
                          <a:cs typeface="Times New Roman"/>
                        </a:rPr>
                        <a:t> </a:t>
                      </a:r>
                      <a:endParaRPr lang="en-US" sz="400" dirty="0">
                        <a:effectLst/>
                        <a:latin typeface="Calibri"/>
                        <a:ea typeface="Calibri"/>
                        <a:cs typeface="Times New Roman"/>
                      </a:endParaRPr>
                    </a:p>
                  </a:txBody>
                  <a:tcPr marL="21832" marR="2183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5069">
                <a:tc>
                  <a:txBody>
                    <a:bodyPr/>
                    <a:lstStyle/>
                    <a:p>
                      <a:pPr marL="0" marR="0">
                        <a:spcBef>
                          <a:spcPts val="0"/>
                        </a:spcBef>
                        <a:spcAft>
                          <a:spcPts val="175"/>
                        </a:spcAft>
                      </a:pPr>
                      <a:r>
                        <a:rPr lang="en-US" sz="400" dirty="0">
                          <a:solidFill>
                            <a:srgbClr val="000000"/>
                          </a:solidFill>
                          <a:effectLst/>
                          <a:latin typeface="Arial"/>
                          <a:ea typeface="Calibri"/>
                          <a:cs typeface="Times New Roman"/>
                        </a:rPr>
                        <a:t>Knows staff (including instruction) (not specified) </a:t>
                      </a:r>
                    </a:p>
                  </a:txBody>
                  <a:tcPr marL="21832" marR="2183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300" dirty="0">
                          <a:effectLst/>
                          <a:latin typeface="Arial"/>
                          <a:ea typeface="Calibri"/>
                          <a:cs typeface="Times New Roman"/>
                        </a:rPr>
                        <a:t> </a:t>
                      </a:r>
                      <a:endParaRPr lang="en-US" sz="400" dirty="0">
                        <a:effectLst/>
                        <a:latin typeface="Calibri"/>
                        <a:ea typeface="Calibri"/>
                        <a:cs typeface="Times New Roman"/>
                      </a:endParaRPr>
                    </a:p>
                  </a:txBody>
                  <a:tcPr marL="21832" marR="2183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300" dirty="0">
                          <a:effectLst/>
                          <a:latin typeface="Arial"/>
                          <a:ea typeface="Calibri"/>
                          <a:cs typeface="Times New Roman"/>
                        </a:rPr>
                        <a:t> </a:t>
                      </a:r>
                      <a:endParaRPr lang="en-US" sz="400" dirty="0">
                        <a:effectLst/>
                        <a:latin typeface="Calibri"/>
                        <a:ea typeface="Calibri"/>
                        <a:cs typeface="Times New Roman"/>
                      </a:endParaRPr>
                    </a:p>
                  </a:txBody>
                  <a:tcPr marL="21832" marR="2183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5069">
                <a:tc>
                  <a:txBody>
                    <a:bodyPr/>
                    <a:lstStyle/>
                    <a:p>
                      <a:pPr marL="0" marR="0">
                        <a:spcBef>
                          <a:spcPts val="0"/>
                        </a:spcBef>
                        <a:spcAft>
                          <a:spcPts val="175"/>
                        </a:spcAft>
                      </a:pPr>
                      <a:r>
                        <a:rPr lang="en-US" sz="400" dirty="0">
                          <a:solidFill>
                            <a:srgbClr val="000000"/>
                          </a:solidFill>
                          <a:effectLst/>
                          <a:latin typeface="Arial"/>
                          <a:ea typeface="Calibri"/>
                          <a:cs typeface="Times New Roman"/>
                        </a:rPr>
                        <a:t>Look at data together </a:t>
                      </a:r>
                    </a:p>
                  </a:txBody>
                  <a:tcPr marL="21832" marR="2183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300" dirty="0">
                          <a:effectLst/>
                          <a:latin typeface="Arial"/>
                          <a:ea typeface="Calibri"/>
                          <a:cs typeface="Times New Roman"/>
                        </a:rPr>
                        <a:t> </a:t>
                      </a:r>
                      <a:endParaRPr lang="en-US" sz="400" dirty="0">
                        <a:effectLst/>
                        <a:latin typeface="Calibri"/>
                        <a:ea typeface="Calibri"/>
                        <a:cs typeface="Times New Roman"/>
                      </a:endParaRPr>
                    </a:p>
                  </a:txBody>
                  <a:tcPr marL="21832" marR="2183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300" dirty="0">
                          <a:effectLst/>
                          <a:latin typeface="Arial"/>
                          <a:ea typeface="Calibri"/>
                          <a:cs typeface="Times New Roman"/>
                        </a:rPr>
                        <a:t> </a:t>
                      </a:r>
                      <a:endParaRPr lang="en-US" sz="400" dirty="0">
                        <a:effectLst/>
                        <a:latin typeface="Calibri"/>
                        <a:ea typeface="Calibri"/>
                        <a:cs typeface="Times New Roman"/>
                      </a:endParaRPr>
                    </a:p>
                  </a:txBody>
                  <a:tcPr marL="21832" marR="2183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5069">
                <a:tc>
                  <a:txBody>
                    <a:bodyPr/>
                    <a:lstStyle/>
                    <a:p>
                      <a:pPr marL="0" marR="0">
                        <a:spcBef>
                          <a:spcPts val="0"/>
                        </a:spcBef>
                        <a:spcAft>
                          <a:spcPts val="175"/>
                        </a:spcAft>
                      </a:pPr>
                      <a:r>
                        <a:rPr lang="en-US" sz="400" dirty="0">
                          <a:solidFill>
                            <a:srgbClr val="000000"/>
                          </a:solidFill>
                          <a:effectLst/>
                          <a:latin typeface="Arial"/>
                          <a:ea typeface="Calibri"/>
                          <a:cs typeface="Times New Roman"/>
                        </a:rPr>
                        <a:t>See connection between district and building </a:t>
                      </a:r>
                    </a:p>
                  </a:txBody>
                  <a:tcPr marL="21832" marR="2183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300" dirty="0">
                          <a:effectLst/>
                          <a:latin typeface="Arial"/>
                          <a:ea typeface="Calibri"/>
                          <a:cs typeface="Times New Roman"/>
                        </a:rPr>
                        <a:t> </a:t>
                      </a:r>
                      <a:endParaRPr lang="en-US" sz="400" dirty="0">
                        <a:effectLst/>
                        <a:latin typeface="Calibri"/>
                        <a:ea typeface="Calibri"/>
                        <a:cs typeface="Times New Roman"/>
                      </a:endParaRPr>
                    </a:p>
                  </a:txBody>
                  <a:tcPr marL="21832" marR="2183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300" dirty="0">
                          <a:effectLst/>
                          <a:latin typeface="Arial"/>
                          <a:ea typeface="Calibri"/>
                          <a:cs typeface="Times New Roman"/>
                        </a:rPr>
                        <a:t> </a:t>
                      </a:r>
                      <a:endParaRPr lang="en-US" sz="400" dirty="0">
                        <a:effectLst/>
                        <a:latin typeface="Calibri"/>
                        <a:ea typeface="Calibri"/>
                        <a:cs typeface="Times New Roman"/>
                      </a:endParaRPr>
                    </a:p>
                  </a:txBody>
                  <a:tcPr marL="21832" marR="2183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5069">
                <a:tc>
                  <a:txBody>
                    <a:bodyPr/>
                    <a:lstStyle/>
                    <a:p>
                      <a:pPr marL="0" marR="0">
                        <a:spcBef>
                          <a:spcPts val="0"/>
                        </a:spcBef>
                        <a:spcAft>
                          <a:spcPts val="175"/>
                        </a:spcAft>
                      </a:pPr>
                      <a:r>
                        <a:rPr lang="en-US" sz="400" dirty="0">
                          <a:solidFill>
                            <a:srgbClr val="000000"/>
                          </a:solidFill>
                          <a:effectLst/>
                          <a:latin typeface="Arial"/>
                          <a:ea typeface="Calibri"/>
                          <a:cs typeface="Times New Roman"/>
                        </a:rPr>
                        <a:t>Insightful about teacher improvement </a:t>
                      </a:r>
                    </a:p>
                  </a:txBody>
                  <a:tcPr marL="21832" marR="2183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300" dirty="0">
                          <a:effectLst/>
                          <a:latin typeface="Arial"/>
                          <a:ea typeface="Calibri"/>
                          <a:cs typeface="Times New Roman"/>
                        </a:rPr>
                        <a:t> </a:t>
                      </a:r>
                      <a:endParaRPr lang="en-US" sz="400" dirty="0">
                        <a:effectLst/>
                        <a:latin typeface="Calibri"/>
                        <a:ea typeface="Calibri"/>
                        <a:cs typeface="Times New Roman"/>
                      </a:endParaRPr>
                    </a:p>
                  </a:txBody>
                  <a:tcPr marL="21832" marR="2183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300" dirty="0">
                          <a:effectLst/>
                          <a:latin typeface="Arial"/>
                          <a:ea typeface="Calibri"/>
                          <a:cs typeface="Times New Roman"/>
                        </a:rPr>
                        <a:t> </a:t>
                      </a:r>
                      <a:endParaRPr lang="en-US" sz="400" dirty="0">
                        <a:effectLst/>
                        <a:latin typeface="Calibri"/>
                        <a:ea typeface="Calibri"/>
                        <a:cs typeface="Times New Roman"/>
                      </a:endParaRPr>
                    </a:p>
                  </a:txBody>
                  <a:tcPr marL="21832" marR="2183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5069">
                <a:tc>
                  <a:txBody>
                    <a:bodyPr/>
                    <a:lstStyle/>
                    <a:p>
                      <a:pPr marL="0" marR="0">
                        <a:spcBef>
                          <a:spcPts val="0"/>
                        </a:spcBef>
                        <a:spcAft>
                          <a:spcPts val="175"/>
                        </a:spcAft>
                      </a:pPr>
                      <a:r>
                        <a:rPr lang="en-US" sz="400" dirty="0">
                          <a:solidFill>
                            <a:srgbClr val="000000"/>
                          </a:solidFill>
                          <a:effectLst/>
                          <a:latin typeface="Arial"/>
                          <a:ea typeface="Calibri"/>
                          <a:cs typeface="Times New Roman"/>
                        </a:rPr>
                        <a:t>See connection between district and building </a:t>
                      </a:r>
                    </a:p>
                  </a:txBody>
                  <a:tcPr marL="21832" marR="2183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300" dirty="0">
                          <a:effectLst/>
                          <a:latin typeface="Arial"/>
                          <a:ea typeface="Calibri"/>
                          <a:cs typeface="Times New Roman"/>
                        </a:rPr>
                        <a:t> </a:t>
                      </a:r>
                      <a:endParaRPr lang="en-US" sz="400" dirty="0">
                        <a:effectLst/>
                        <a:latin typeface="Calibri"/>
                        <a:ea typeface="Calibri"/>
                        <a:cs typeface="Times New Roman"/>
                      </a:endParaRPr>
                    </a:p>
                  </a:txBody>
                  <a:tcPr marL="21832" marR="218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300" dirty="0">
                          <a:effectLst/>
                          <a:latin typeface="Arial"/>
                          <a:ea typeface="Calibri"/>
                          <a:cs typeface="Times New Roman"/>
                        </a:rPr>
                        <a:t> </a:t>
                      </a:r>
                      <a:endParaRPr lang="en-US" sz="400" dirty="0">
                        <a:effectLst/>
                        <a:latin typeface="Calibri"/>
                        <a:ea typeface="Calibri"/>
                        <a:cs typeface="Times New Roman"/>
                      </a:endParaRPr>
                    </a:p>
                  </a:txBody>
                  <a:tcPr marL="21832" marR="218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5069">
                <a:tc>
                  <a:txBody>
                    <a:bodyPr/>
                    <a:lstStyle/>
                    <a:p>
                      <a:pPr marL="0" marR="0">
                        <a:spcBef>
                          <a:spcPts val="0"/>
                        </a:spcBef>
                        <a:spcAft>
                          <a:spcPts val="175"/>
                        </a:spcAft>
                      </a:pPr>
                      <a:r>
                        <a:rPr lang="en-US" sz="400" dirty="0">
                          <a:solidFill>
                            <a:srgbClr val="000000"/>
                          </a:solidFill>
                          <a:effectLst/>
                          <a:latin typeface="Arial"/>
                          <a:ea typeface="Calibri"/>
                          <a:cs typeface="Times New Roman"/>
                        </a:rPr>
                        <a:t>Insightful about teacher improvement </a:t>
                      </a:r>
                    </a:p>
                  </a:txBody>
                  <a:tcPr marL="21832" marR="2183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300" i="1" dirty="0">
                          <a:effectLst/>
                          <a:latin typeface="Arial"/>
                          <a:ea typeface="Calibri"/>
                          <a:cs typeface="Times New Roman"/>
                        </a:rPr>
                        <a:t> </a:t>
                      </a:r>
                      <a:endParaRPr lang="en-US" sz="400" dirty="0">
                        <a:effectLst/>
                        <a:latin typeface="Calibri"/>
                        <a:ea typeface="Calibri"/>
                        <a:cs typeface="Times New Roman"/>
                      </a:endParaRPr>
                    </a:p>
                  </a:txBody>
                  <a:tcPr marL="21832" marR="218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300" i="1" dirty="0">
                          <a:effectLst/>
                          <a:latin typeface="Arial"/>
                          <a:ea typeface="Calibri"/>
                          <a:cs typeface="Times New Roman"/>
                        </a:rPr>
                        <a:t> </a:t>
                      </a:r>
                      <a:endParaRPr lang="en-US" sz="400" dirty="0">
                        <a:effectLst/>
                        <a:latin typeface="Calibri"/>
                        <a:ea typeface="Calibri"/>
                        <a:cs typeface="Times New Roman"/>
                      </a:endParaRPr>
                    </a:p>
                  </a:txBody>
                  <a:tcPr marL="21832" marR="218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5069">
                <a:tc>
                  <a:txBody>
                    <a:bodyPr/>
                    <a:lstStyle/>
                    <a:p>
                      <a:pPr marL="0" marR="0">
                        <a:spcBef>
                          <a:spcPts val="0"/>
                        </a:spcBef>
                        <a:spcAft>
                          <a:spcPts val="175"/>
                        </a:spcAft>
                      </a:pPr>
                      <a:r>
                        <a:rPr lang="en-US" sz="400" dirty="0">
                          <a:solidFill>
                            <a:srgbClr val="000000"/>
                          </a:solidFill>
                          <a:effectLst/>
                          <a:latin typeface="Arial"/>
                          <a:ea typeface="Calibri"/>
                          <a:cs typeface="Times New Roman"/>
                        </a:rPr>
                        <a:t>Awareness of community, culture (outside of specific classrooms) </a:t>
                      </a:r>
                    </a:p>
                  </a:txBody>
                  <a:tcPr marL="21832" marR="2183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300" dirty="0">
                          <a:effectLst/>
                          <a:latin typeface="Arial"/>
                          <a:ea typeface="Calibri"/>
                          <a:cs typeface="Times New Roman"/>
                        </a:rPr>
                        <a:t> </a:t>
                      </a:r>
                      <a:endParaRPr lang="en-US" sz="400" dirty="0">
                        <a:effectLst/>
                        <a:latin typeface="Calibri"/>
                        <a:ea typeface="Calibri"/>
                        <a:cs typeface="Times New Roman"/>
                      </a:endParaRPr>
                    </a:p>
                  </a:txBody>
                  <a:tcPr marL="21832" marR="218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300" dirty="0">
                          <a:effectLst/>
                          <a:latin typeface="Arial"/>
                          <a:ea typeface="Calibri"/>
                          <a:cs typeface="Times New Roman"/>
                        </a:rPr>
                        <a:t> </a:t>
                      </a:r>
                      <a:endParaRPr lang="en-US" sz="400" dirty="0">
                        <a:effectLst/>
                        <a:latin typeface="Calibri"/>
                        <a:ea typeface="Calibri"/>
                        <a:cs typeface="Times New Roman"/>
                      </a:endParaRPr>
                    </a:p>
                  </a:txBody>
                  <a:tcPr marL="21832" marR="218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5069">
                <a:tc>
                  <a:txBody>
                    <a:bodyPr/>
                    <a:lstStyle/>
                    <a:p>
                      <a:pPr marL="0" marR="0">
                        <a:spcBef>
                          <a:spcPts val="0"/>
                        </a:spcBef>
                        <a:spcAft>
                          <a:spcPts val="175"/>
                        </a:spcAft>
                      </a:pPr>
                      <a:r>
                        <a:rPr lang="en-US" sz="400" dirty="0">
                          <a:solidFill>
                            <a:srgbClr val="000000"/>
                          </a:solidFill>
                          <a:effectLst/>
                          <a:latin typeface="Arial"/>
                          <a:ea typeface="Calibri"/>
                          <a:cs typeface="Times New Roman"/>
                        </a:rPr>
                        <a:t>Evidence of feedback loop with every teacher </a:t>
                      </a:r>
                    </a:p>
                  </a:txBody>
                  <a:tcPr marL="21832" marR="2183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300" dirty="0">
                          <a:effectLst/>
                          <a:latin typeface="Arial"/>
                          <a:ea typeface="Calibri"/>
                          <a:cs typeface="Times New Roman"/>
                        </a:rPr>
                        <a:t> </a:t>
                      </a:r>
                      <a:endParaRPr lang="en-US" sz="400" dirty="0">
                        <a:effectLst/>
                        <a:latin typeface="Calibri"/>
                        <a:ea typeface="Calibri"/>
                        <a:cs typeface="Times New Roman"/>
                      </a:endParaRPr>
                    </a:p>
                  </a:txBody>
                  <a:tcPr marL="21832" marR="218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300" dirty="0">
                          <a:effectLst/>
                          <a:latin typeface="Arial"/>
                          <a:ea typeface="Calibri"/>
                          <a:cs typeface="Times New Roman"/>
                        </a:rPr>
                        <a:t> </a:t>
                      </a:r>
                      <a:endParaRPr lang="en-US" sz="400" dirty="0">
                        <a:effectLst/>
                        <a:latin typeface="Calibri"/>
                        <a:ea typeface="Calibri"/>
                        <a:cs typeface="Times New Roman"/>
                      </a:endParaRPr>
                    </a:p>
                  </a:txBody>
                  <a:tcPr marL="21832" marR="218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5069">
                <a:tc>
                  <a:txBody>
                    <a:bodyPr/>
                    <a:lstStyle/>
                    <a:p>
                      <a:pPr marL="0" marR="0">
                        <a:spcBef>
                          <a:spcPts val="0"/>
                        </a:spcBef>
                        <a:spcAft>
                          <a:spcPts val="175"/>
                        </a:spcAft>
                      </a:pPr>
                      <a:r>
                        <a:rPr lang="en-US" sz="400" dirty="0">
                          <a:solidFill>
                            <a:srgbClr val="000000"/>
                          </a:solidFill>
                          <a:effectLst/>
                          <a:latin typeface="Arial"/>
                          <a:ea typeface="Calibri"/>
                          <a:cs typeface="Times New Roman"/>
                        </a:rPr>
                        <a:t>Some documentation/evidence collection </a:t>
                      </a:r>
                    </a:p>
                  </a:txBody>
                  <a:tcPr marL="21832" marR="2183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300" dirty="0">
                          <a:effectLst/>
                          <a:latin typeface="Arial"/>
                          <a:ea typeface="Calibri"/>
                          <a:cs typeface="Times New Roman"/>
                        </a:rPr>
                        <a:t> </a:t>
                      </a:r>
                      <a:endParaRPr lang="en-US" sz="400" dirty="0">
                        <a:effectLst/>
                        <a:latin typeface="Calibri"/>
                        <a:ea typeface="Calibri"/>
                        <a:cs typeface="Times New Roman"/>
                      </a:endParaRPr>
                    </a:p>
                  </a:txBody>
                  <a:tcPr marL="21832" marR="218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300" dirty="0">
                          <a:effectLst/>
                          <a:latin typeface="Arial"/>
                          <a:ea typeface="Calibri"/>
                          <a:cs typeface="Times New Roman"/>
                        </a:rPr>
                        <a:t> </a:t>
                      </a:r>
                      <a:endParaRPr lang="en-US" sz="400" dirty="0">
                        <a:effectLst/>
                        <a:latin typeface="Calibri"/>
                        <a:ea typeface="Calibri"/>
                        <a:cs typeface="Times New Roman"/>
                      </a:endParaRPr>
                    </a:p>
                  </a:txBody>
                  <a:tcPr marL="21832" marR="218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5069">
                <a:tc>
                  <a:txBody>
                    <a:bodyPr/>
                    <a:lstStyle/>
                    <a:p>
                      <a:pPr marL="0" marR="0">
                        <a:spcBef>
                          <a:spcPts val="0"/>
                        </a:spcBef>
                        <a:spcAft>
                          <a:spcPts val="175"/>
                        </a:spcAft>
                      </a:pPr>
                      <a:r>
                        <a:rPr lang="en-US" sz="400" dirty="0">
                          <a:solidFill>
                            <a:srgbClr val="000000"/>
                          </a:solidFill>
                          <a:effectLst/>
                          <a:latin typeface="Arial"/>
                          <a:ea typeface="Calibri"/>
                          <a:cs typeface="Times New Roman"/>
                        </a:rPr>
                        <a:t>Provide leader affirmation and growth-producing feedback </a:t>
                      </a:r>
                    </a:p>
                  </a:txBody>
                  <a:tcPr marL="21832" marR="2183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300" dirty="0">
                          <a:effectLst/>
                          <a:latin typeface="Arial"/>
                          <a:ea typeface="Calibri"/>
                          <a:cs typeface="Times New Roman"/>
                        </a:rPr>
                        <a:t> </a:t>
                      </a:r>
                      <a:endParaRPr lang="en-US" sz="400" dirty="0">
                        <a:effectLst/>
                        <a:latin typeface="Calibri"/>
                        <a:ea typeface="Calibri"/>
                        <a:cs typeface="Times New Roman"/>
                      </a:endParaRPr>
                    </a:p>
                  </a:txBody>
                  <a:tcPr marL="21832" marR="218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300" dirty="0">
                          <a:effectLst/>
                          <a:latin typeface="Arial"/>
                          <a:ea typeface="Calibri"/>
                          <a:cs typeface="Times New Roman"/>
                        </a:rPr>
                        <a:t> </a:t>
                      </a:r>
                      <a:endParaRPr lang="en-US" sz="400" dirty="0">
                        <a:effectLst/>
                        <a:latin typeface="Calibri"/>
                        <a:ea typeface="Calibri"/>
                        <a:cs typeface="Times New Roman"/>
                      </a:endParaRPr>
                    </a:p>
                  </a:txBody>
                  <a:tcPr marL="21832" marR="218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5069">
                <a:tc>
                  <a:txBody>
                    <a:bodyPr/>
                    <a:lstStyle/>
                    <a:p>
                      <a:pPr marL="0" marR="0">
                        <a:spcBef>
                          <a:spcPts val="0"/>
                        </a:spcBef>
                        <a:spcAft>
                          <a:spcPts val="175"/>
                        </a:spcAft>
                      </a:pPr>
                      <a:r>
                        <a:rPr lang="en-US" sz="400" dirty="0">
                          <a:solidFill>
                            <a:srgbClr val="000000"/>
                          </a:solidFill>
                          <a:effectLst/>
                          <a:latin typeface="Arial"/>
                          <a:ea typeface="Calibri"/>
                          <a:cs typeface="Times New Roman"/>
                        </a:rPr>
                        <a:t>Understands and effectively using resource </a:t>
                      </a:r>
                    </a:p>
                  </a:txBody>
                  <a:tcPr marL="21832" marR="2183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300" dirty="0">
                          <a:effectLst/>
                          <a:latin typeface="Arial"/>
                          <a:ea typeface="Calibri"/>
                          <a:cs typeface="Times New Roman"/>
                        </a:rPr>
                        <a:t> </a:t>
                      </a:r>
                      <a:endParaRPr lang="en-US" sz="400" dirty="0">
                        <a:effectLst/>
                        <a:latin typeface="Calibri"/>
                        <a:ea typeface="Calibri"/>
                        <a:cs typeface="Times New Roman"/>
                      </a:endParaRPr>
                    </a:p>
                  </a:txBody>
                  <a:tcPr marL="21832" marR="218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300" dirty="0">
                          <a:effectLst/>
                          <a:latin typeface="Arial"/>
                          <a:ea typeface="Calibri"/>
                          <a:cs typeface="Times New Roman"/>
                        </a:rPr>
                        <a:t> </a:t>
                      </a:r>
                      <a:endParaRPr lang="en-US" sz="400" dirty="0">
                        <a:effectLst/>
                        <a:latin typeface="Calibri"/>
                        <a:ea typeface="Calibri"/>
                        <a:cs typeface="Times New Roman"/>
                      </a:endParaRPr>
                    </a:p>
                  </a:txBody>
                  <a:tcPr marL="21832" marR="218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5069">
                <a:tc>
                  <a:txBody>
                    <a:bodyPr/>
                    <a:lstStyle/>
                    <a:p>
                      <a:pPr marL="0" marR="0">
                        <a:spcBef>
                          <a:spcPts val="0"/>
                        </a:spcBef>
                        <a:spcAft>
                          <a:spcPts val="175"/>
                        </a:spcAft>
                      </a:pPr>
                      <a:r>
                        <a:rPr lang="en-US" sz="400" dirty="0">
                          <a:solidFill>
                            <a:srgbClr val="000000"/>
                          </a:solidFill>
                          <a:effectLst/>
                          <a:latin typeface="Arial"/>
                          <a:ea typeface="Calibri"/>
                          <a:cs typeface="Times New Roman"/>
                        </a:rPr>
                        <a:t>See variety of teaching techniques in classroom visits with principals </a:t>
                      </a:r>
                    </a:p>
                  </a:txBody>
                  <a:tcPr marL="21832" marR="2183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300" dirty="0">
                          <a:effectLst/>
                          <a:latin typeface="Arial"/>
                          <a:ea typeface="Calibri"/>
                          <a:cs typeface="Times New Roman"/>
                        </a:rPr>
                        <a:t> </a:t>
                      </a:r>
                      <a:endParaRPr lang="en-US" sz="400" dirty="0">
                        <a:effectLst/>
                        <a:latin typeface="Calibri"/>
                        <a:ea typeface="Calibri"/>
                        <a:cs typeface="Times New Roman"/>
                      </a:endParaRPr>
                    </a:p>
                  </a:txBody>
                  <a:tcPr marL="21832" marR="218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300" dirty="0">
                          <a:effectLst/>
                          <a:latin typeface="Arial"/>
                          <a:ea typeface="Calibri"/>
                          <a:cs typeface="Times New Roman"/>
                        </a:rPr>
                        <a:t> </a:t>
                      </a:r>
                      <a:endParaRPr lang="en-US" sz="400" dirty="0">
                        <a:effectLst/>
                        <a:latin typeface="Calibri"/>
                        <a:ea typeface="Calibri"/>
                        <a:cs typeface="Times New Roman"/>
                      </a:endParaRPr>
                    </a:p>
                  </a:txBody>
                  <a:tcPr marL="21832" marR="218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5069">
                <a:tc>
                  <a:txBody>
                    <a:bodyPr/>
                    <a:lstStyle/>
                    <a:p>
                      <a:pPr marL="0" marR="0">
                        <a:spcBef>
                          <a:spcPts val="0"/>
                        </a:spcBef>
                        <a:spcAft>
                          <a:spcPts val="175"/>
                        </a:spcAft>
                      </a:pPr>
                      <a:r>
                        <a:rPr lang="en-US" sz="400" dirty="0">
                          <a:solidFill>
                            <a:srgbClr val="000000"/>
                          </a:solidFill>
                          <a:effectLst/>
                          <a:latin typeface="Arial"/>
                          <a:ea typeface="Calibri"/>
                          <a:cs typeface="Times New Roman"/>
                        </a:rPr>
                        <a:t>Assess instructional culture </a:t>
                      </a:r>
                    </a:p>
                  </a:txBody>
                  <a:tcPr marL="21832" marR="2183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300" dirty="0">
                          <a:effectLst/>
                          <a:latin typeface="Arial"/>
                          <a:ea typeface="Calibri"/>
                          <a:cs typeface="Times New Roman"/>
                        </a:rPr>
                        <a:t> </a:t>
                      </a:r>
                      <a:endParaRPr lang="en-US" sz="400" dirty="0">
                        <a:effectLst/>
                        <a:latin typeface="Calibri"/>
                        <a:ea typeface="Calibri"/>
                        <a:cs typeface="Times New Roman"/>
                      </a:endParaRPr>
                    </a:p>
                  </a:txBody>
                  <a:tcPr marL="21832" marR="218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300" dirty="0">
                          <a:effectLst/>
                          <a:latin typeface="Arial"/>
                          <a:ea typeface="Calibri"/>
                          <a:cs typeface="Times New Roman"/>
                        </a:rPr>
                        <a:t> </a:t>
                      </a:r>
                      <a:endParaRPr lang="en-US" sz="400" dirty="0">
                        <a:effectLst/>
                        <a:latin typeface="Calibri"/>
                        <a:ea typeface="Calibri"/>
                        <a:cs typeface="Times New Roman"/>
                      </a:endParaRPr>
                    </a:p>
                  </a:txBody>
                  <a:tcPr marL="21832" marR="218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5069">
                <a:tc>
                  <a:txBody>
                    <a:bodyPr/>
                    <a:lstStyle/>
                    <a:p>
                      <a:pPr marL="0" marR="0">
                        <a:spcBef>
                          <a:spcPts val="0"/>
                        </a:spcBef>
                        <a:spcAft>
                          <a:spcPts val="175"/>
                        </a:spcAft>
                      </a:pPr>
                      <a:r>
                        <a:rPr lang="en-US" sz="400" dirty="0">
                          <a:solidFill>
                            <a:srgbClr val="000000"/>
                          </a:solidFill>
                          <a:effectLst/>
                          <a:latin typeface="Arial"/>
                          <a:ea typeface="Calibri"/>
                          <a:cs typeface="Times New Roman"/>
                        </a:rPr>
                        <a:t>Resources adequate and aligned </a:t>
                      </a:r>
                    </a:p>
                  </a:txBody>
                  <a:tcPr marL="21832" marR="2183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300" dirty="0">
                          <a:effectLst/>
                          <a:latin typeface="Arial"/>
                          <a:ea typeface="Calibri"/>
                          <a:cs typeface="Times New Roman"/>
                        </a:rPr>
                        <a:t> </a:t>
                      </a:r>
                      <a:endParaRPr lang="en-US" sz="400" dirty="0">
                        <a:effectLst/>
                        <a:latin typeface="Calibri"/>
                        <a:ea typeface="Calibri"/>
                        <a:cs typeface="Times New Roman"/>
                      </a:endParaRPr>
                    </a:p>
                  </a:txBody>
                  <a:tcPr marL="21832" marR="218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300" dirty="0">
                          <a:effectLst/>
                          <a:latin typeface="Arial"/>
                          <a:ea typeface="Calibri"/>
                          <a:cs typeface="Times New Roman"/>
                        </a:rPr>
                        <a:t> </a:t>
                      </a:r>
                      <a:endParaRPr lang="en-US" sz="400" dirty="0">
                        <a:effectLst/>
                        <a:latin typeface="Calibri"/>
                        <a:ea typeface="Calibri"/>
                        <a:cs typeface="Times New Roman"/>
                      </a:endParaRPr>
                    </a:p>
                  </a:txBody>
                  <a:tcPr marL="21832" marR="218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5069">
                <a:tc>
                  <a:txBody>
                    <a:bodyPr/>
                    <a:lstStyle/>
                    <a:p>
                      <a:pPr marL="0" marR="0">
                        <a:spcBef>
                          <a:spcPts val="0"/>
                        </a:spcBef>
                        <a:spcAft>
                          <a:spcPts val="175"/>
                        </a:spcAft>
                      </a:pPr>
                      <a:r>
                        <a:rPr lang="en-US" sz="400" dirty="0">
                          <a:solidFill>
                            <a:srgbClr val="000000"/>
                          </a:solidFill>
                          <a:effectLst/>
                          <a:latin typeface="Arial"/>
                          <a:ea typeface="Calibri"/>
                          <a:cs typeface="Times New Roman"/>
                        </a:rPr>
                        <a:t>Evidence of a teacher collaboration </a:t>
                      </a:r>
                    </a:p>
                  </a:txBody>
                  <a:tcPr marL="21832" marR="2183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300" dirty="0">
                          <a:effectLst/>
                          <a:latin typeface="Arial"/>
                          <a:ea typeface="Calibri"/>
                          <a:cs typeface="Times New Roman"/>
                        </a:rPr>
                        <a:t> </a:t>
                      </a:r>
                      <a:endParaRPr lang="en-US" sz="400" dirty="0">
                        <a:effectLst/>
                        <a:latin typeface="Calibri"/>
                        <a:ea typeface="Calibri"/>
                        <a:cs typeface="Times New Roman"/>
                      </a:endParaRPr>
                    </a:p>
                  </a:txBody>
                  <a:tcPr marL="21832" marR="218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300" dirty="0">
                          <a:effectLst/>
                          <a:latin typeface="Arial"/>
                          <a:ea typeface="Calibri"/>
                          <a:cs typeface="Times New Roman"/>
                        </a:rPr>
                        <a:t> </a:t>
                      </a:r>
                      <a:endParaRPr lang="en-US" sz="400" dirty="0">
                        <a:effectLst/>
                        <a:latin typeface="Calibri"/>
                        <a:ea typeface="Calibri"/>
                        <a:cs typeface="Times New Roman"/>
                      </a:endParaRPr>
                    </a:p>
                  </a:txBody>
                  <a:tcPr marL="21832" marR="218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5069">
                <a:tc>
                  <a:txBody>
                    <a:bodyPr/>
                    <a:lstStyle/>
                    <a:p>
                      <a:pPr marL="0" marR="0">
                        <a:spcBef>
                          <a:spcPts val="0"/>
                        </a:spcBef>
                        <a:spcAft>
                          <a:spcPts val="175"/>
                        </a:spcAft>
                      </a:pPr>
                      <a:r>
                        <a:rPr lang="en-US" sz="400" dirty="0">
                          <a:solidFill>
                            <a:srgbClr val="000000"/>
                          </a:solidFill>
                          <a:effectLst/>
                          <a:latin typeface="Arial"/>
                          <a:ea typeface="Calibri"/>
                          <a:cs typeface="Times New Roman"/>
                        </a:rPr>
                        <a:t>See the community in the building </a:t>
                      </a:r>
                    </a:p>
                  </a:txBody>
                  <a:tcPr marL="21832" marR="2183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300" dirty="0">
                          <a:effectLst/>
                          <a:latin typeface="Arial"/>
                          <a:ea typeface="Calibri"/>
                          <a:cs typeface="Times New Roman"/>
                        </a:rPr>
                        <a:t> </a:t>
                      </a:r>
                      <a:endParaRPr lang="en-US" sz="400" dirty="0">
                        <a:effectLst/>
                        <a:latin typeface="Calibri"/>
                        <a:ea typeface="Calibri"/>
                        <a:cs typeface="Times New Roman"/>
                      </a:endParaRPr>
                    </a:p>
                  </a:txBody>
                  <a:tcPr marL="21832" marR="218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300" dirty="0">
                          <a:effectLst/>
                          <a:latin typeface="Arial"/>
                          <a:ea typeface="Calibri"/>
                          <a:cs typeface="Times New Roman"/>
                        </a:rPr>
                        <a:t> </a:t>
                      </a:r>
                      <a:endParaRPr lang="en-US" sz="400" dirty="0">
                        <a:effectLst/>
                        <a:latin typeface="Calibri"/>
                        <a:ea typeface="Calibri"/>
                        <a:cs typeface="Times New Roman"/>
                      </a:endParaRPr>
                    </a:p>
                  </a:txBody>
                  <a:tcPr marL="21832" marR="218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5069">
                <a:tc>
                  <a:txBody>
                    <a:bodyPr/>
                    <a:lstStyle/>
                    <a:p>
                      <a:pPr marL="0" marR="0">
                        <a:spcBef>
                          <a:spcPts val="0"/>
                        </a:spcBef>
                        <a:spcAft>
                          <a:spcPts val="175"/>
                        </a:spcAft>
                      </a:pPr>
                      <a:r>
                        <a:rPr lang="en-US" sz="400" dirty="0">
                          <a:solidFill>
                            <a:srgbClr val="000000"/>
                          </a:solidFill>
                          <a:effectLst/>
                          <a:latin typeface="Arial"/>
                          <a:ea typeface="Calibri"/>
                          <a:cs typeface="Times New Roman"/>
                        </a:rPr>
                        <a:t>Varied times of visits </a:t>
                      </a:r>
                    </a:p>
                  </a:txBody>
                  <a:tcPr marL="21832" marR="2183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300" dirty="0">
                          <a:effectLst/>
                          <a:latin typeface="Arial"/>
                          <a:ea typeface="Calibri"/>
                          <a:cs typeface="Times New Roman"/>
                        </a:rPr>
                        <a:t> </a:t>
                      </a:r>
                      <a:endParaRPr lang="en-US" sz="400" dirty="0">
                        <a:effectLst/>
                        <a:latin typeface="Calibri"/>
                        <a:ea typeface="Calibri"/>
                        <a:cs typeface="Times New Roman"/>
                      </a:endParaRPr>
                    </a:p>
                  </a:txBody>
                  <a:tcPr marL="21832" marR="218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300" dirty="0">
                          <a:effectLst/>
                          <a:latin typeface="Arial"/>
                          <a:ea typeface="Calibri"/>
                          <a:cs typeface="Times New Roman"/>
                        </a:rPr>
                        <a:t> </a:t>
                      </a:r>
                      <a:endParaRPr lang="en-US" sz="400" dirty="0">
                        <a:effectLst/>
                        <a:latin typeface="Calibri"/>
                        <a:ea typeface="Calibri"/>
                        <a:cs typeface="Times New Roman"/>
                      </a:endParaRPr>
                    </a:p>
                  </a:txBody>
                  <a:tcPr marL="21832" marR="218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5069">
                <a:tc>
                  <a:txBody>
                    <a:bodyPr/>
                    <a:lstStyle/>
                    <a:p>
                      <a:pPr marL="0" marR="0">
                        <a:spcBef>
                          <a:spcPts val="0"/>
                        </a:spcBef>
                        <a:spcAft>
                          <a:spcPts val="175"/>
                        </a:spcAft>
                      </a:pPr>
                      <a:r>
                        <a:rPr lang="en-US" sz="400" dirty="0">
                          <a:solidFill>
                            <a:srgbClr val="000000"/>
                          </a:solidFill>
                          <a:effectLst/>
                          <a:latin typeface="Arial"/>
                          <a:ea typeface="Calibri"/>
                          <a:cs typeface="Times New Roman"/>
                        </a:rPr>
                        <a:t>Front office impressions </a:t>
                      </a:r>
                    </a:p>
                  </a:txBody>
                  <a:tcPr marL="21832" marR="2183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300" dirty="0">
                          <a:effectLst/>
                          <a:latin typeface="Arial"/>
                          <a:ea typeface="Calibri"/>
                          <a:cs typeface="Times New Roman"/>
                        </a:rPr>
                        <a:t> </a:t>
                      </a:r>
                      <a:endParaRPr lang="en-US" sz="400" dirty="0">
                        <a:effectLst/>
                        <a:latin typeface="Calibri"/>
                        <a:ea typeface="Calibri"/>
                        <a:cs typeface="Times New Roman"/>
                      </a:endParaRPr>
                    </a:p>
                  </a:txBody>
                  <a:tcPr marL="21832" marR="218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300" dirty="0">
                          <a:effectLst/>
                          <a:latin typeface="Arial"/>
                          <a:ea typeface="Calibri"/>
                          <a:cs typeface="Times New Roman"/>
                        </a:rPr>
                        <a:t> </a:t>
                      </a:r>
                      <a:endParaRPr lang="en-US" sz="400" dirty="0">
                        <a:effectLst/>
                        <a:latin typeface="Calibri"/>
                        <a:ea typeface="Calibri"/>
                        <a:cs typeface="Times New Roman"/>
                      </a:endParaRPr>
                    </a:p>
                  </a:txBody>
                  <a:tcPr marL="21832" marR="218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5069">
                <a:tc>
                  <a:txBody>
                    <a:bodyPr/>
                    <a:lstStyle/>
                    <a:p>
                      <a:pPr marL="0" marR="0">
                        <a:spcBef>
                          <a:spcPts val="0"/>
                        </a:spcBef>
                        <a:spcAft>
                          <a:spcPts val="175"/>
                        </a:spcAft>
                      </a:pPr>
                      <a:r>
                        <a:rPr lang="en-US" sz="400" dirty="0">
                          <a:solidFill>
                            <a:srgbClr val="000000"/>
                          </a:solidFill>
                          <a:effectLst/>
                          <a:latin typeface="Arial"/>
                          <a:ea typeface="Calibri"/>
                          <a:cs typeface="Times New Roman"/>
                        </a:rPr>
                        <a:t>Principal presence </a:t>
                      </a:r>
                    </a:p>
                  </a:txBody>
                  <a:tcPr marL="21832" marR="2183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300" dirty="0">
                          <a:effectLst/>
                          <a:latin typeface="Arial"/>
                          <a:ea typeface="Calibri"/>
                          <a:cs typeface="Times New Roman"/>
                        </a:rPr>
                        <a:t> </a:t>
                      </a:r>
                      <a:endParaRPr lang="en-US" sz="400" dirty="0">
                        <a:effectLst/>
                        <a:latin typeface="Calibri"/>
                        <a:ea typeface="Calibri"/>
                        <a:cs typeface="Times New Roman"/>
                      </a:endParaRPr>
                    </a:p>
                  </a:txBody>
                  <a:tcPr marL="21832" marR="218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300" dirty="0">
                          <a:effectLst/>
                          <a:latin typeface="Arial"/>
                          <a:ea typeface="Calibri"/>
                          <a:cs typeface="Times New Roman"/>
                        </a:rPr>
                        <a:t> </a:t>
                      </a:r>
                      <a:endParaRPr lang="en-US" sz="400" dirty="0">
                        <a:effectLst/>
                        <a:latin typeface="Calibri"/>
                        <a:ea typeface="Calibri"/>
                        <a:cs typeface="Times New Roman"/>
                      </a:endParaRPr>
                    </a:p>
                  </a:txBody>
                  <a:tcPr marL="21832" marR="218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5069">
                <a:tc>
                  <a:txBody>
                    <a:bodyPr/>
                    <a:lstStyle/>
                    <a:p>
                      <a:pPr marL="0" marR="0">
                        <a:spcBef>
                          <a:spcPts val="0"/>
                        </a:spcBef>
                        <a:spcAft>
                          <a:spcPts val="0"/>
                        </a:spcAft>
                      </a:pPr>
                      <a:r>
                        <a:rPr lang="en-US" sz="400" dirty="0">
                          <a:solidFill>
                            <a:srgbClr val="000000"/>
                          </a:solidFill>
                          <a:effectLst/>
                          <a:latin typeface="Arial"/>
                          <a:ea typeface="Calibri"/>
                          <a:cs typeface="Times New Roman"/>
                        </a:rPr>
                        <a:t>Teacher Leadership</a:t>
                      </a:r>
                    </a:p>
                  </a:txBody>
                  <a:tcPr marL="21832" marR="2183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300" dirty="0">
                          <a:effectLst/>
                          <a:latin typeface="Arial"/>
                          <a:ea typeface="Calibri"/>
                          <a:cs typeface="Times New Roman"/>
                        </a:rPr>
                        <a:t> </a:t>
                      </a:r>
                      <a:endParaRPr lang="en-US" sz="400" dirty="0">
                        <a:effectLst/>
                        <a:latin typeface="Calibri"/>
                        <a:ea typeface="Calibri"/>
                        <a:cs typeface="Times New Roman"/>
                      </a:endParaRPr>
                    </a:p>
                  </a:txBody>
                  <a:tcPr marL="21832" marR="218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300" dirty="0">
                          <a:effectLst/>
                          <a:latin typeface="Arial"/>
                          <a:ea typeface="Calibri"/>
                          <a:cs typeface="Times New Roman"/>
                        </a:rPr>
                        <a:t> </a:t>
                      </a:r>
                      <a:endParaRPr lang="en-US" sz="400" dirty="0">
                        <a:effectLst/>
                        <a:latin typeface="Calibri"/>
                        <a:ea typeface="Calibri"/>
                        <a:cs typeface="Times New Roman"/>
                      </a:endParaRPr>
                    </a:p>
                  </a:txBody>
                  <a:tcPr marL="21832" marR="218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5069">
                <a:tc>
                  <a:txBody>
                    <a:bodyPr/>
                    <a:lstStyle/>
                    <a:p>
                      <a:pPr marL="0" marR="0">
                        <a:spcBef>
                          <a:spcPts val="0"/>
                        </a:spcBef>
                        <a:spcAft>
                          <a:spcPts val="0"/>
                        </a:spcAft>
                      </a:pPr>
                      <a:r>
                        <a:rPr lang="en-US" sz="400" dirty="0">
                          <a:solidFill>
                            <a:srgbClr val="000000"/>
                          </a:solidFill>
                          <a:effectLst/>
                          <a:latin typeface="Arial"/>
                          <a:ea typeface="Calibri"/>
                          <a:cs typeface="Times New Roman"/>
                        </a:rPr>
                        <a:t>Professionalism</a:t>
                      </a:r>
                    </a:p>
                  </a:txBody>
                  <a:tcPr marL="21832" marR="2183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300" dirty="0">
                          <a:effectLst/>
                          <a:latin typeface="Arial"/>
                          <a:ea typeface="Calibri"/>
                          <a:cs typeface="Times New Roman"/>
                        </a:rPr>
                        <a:t> </a:t>
                      </a:r>
                      <a:endParaRPr lang="en-US" sz="400" dirty="0">
                        <a:effectLst/>
                        <a:latin typeface="Calibri"/>
                        <a:ea typeface="Calibri"/>
                        <a:cs typeface="Times New Roman"/>
                      </a:endParaRPr>
                    </a:p>
                  </a:txBody>
                  <a:tcPr marL="21832" marR="218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300" dirty="0">
                          <a:effectLst/>
                          <a:latin typeface="Arial"/>
                          <a:ea typeface="Calibri"/>
                          <a:cs typeface="Times New Roman"/>
                        </a:rPr>
                        <a:t> </a:t>
                      </a:r>
                      <a:endParaRPr lang="en-US" sz="400" dirty="0">
                        <a:effectLst/>
                        <a:latin typeface="Calibri"/>
                        <a:ea typeface="Calibri"/>
                        <a:cs typeface="Times New Roman"/>
                      </a:endParaRPr>
                    </a:p>
                  </a:txBody>
                  <a:tcPr marL="21832" marR="218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924529992"/>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69484" y="966159"/>
            <a:ext cx="7370285" cy="5368540"/>
          </a:xfrm>
          <a:extLst/>
        </p:spPr>
        <p:txBody>
          <a:bodyPr rtlCol="0">
            <a:normAutofit/>
          </a:bodyPr>
          <a:lstStyle/>
          <a:p>
            <a:pPr marL="68580" indent="0" fontAlgn="auto">
              <a:spcAft>
                <a:spcPts val="0"/>
              </a:spcAft>
              <a:buClr>
                <a:schemeClr val="tx1">
                  <a:lumMod val="75000"/>
                  <a:lumOff val="25000"/>
                </a:schemeClr>
              </a:buClr>
              <a:buFont typeface="Wingdings 2" pitchFamily="18" charset="2"/>
              <a:buNone/>
              <a:defRPr/>
            </a:pPr>
            <a:r>
              <a:rPr lang="en-US" dirty="0" smtClean="0">
                <a:solidFill>
                  <a:schemeClr val="tx1">
                    <a:lumMod val="75000"/>
                    <a:lumOff val="25000"/>
                  </a:schemeClr>
                </a:solidFill>
              </a:rPr>
              <a:t>At your table, read through the Top 10 List of Mistakes to avoid. Discuss. Any good advice?</a:t>
            </a:r>
          </a:p>
        </p:txBody>
      </p:sp>
      <p:sp>
        <p:nvSpPr>
          <p:cNvPr id="20484" name="Slide Number Placeholder 3"/>
          <p:cNvSpPr>
            <a:spLocks noGrp="1"/>
          </p:cNvSpPr>
          <p:nvPr>
            <p:ph type="sldNum" sz="quarter" idx="12"/>
          </p:nvPr>
        </p:nvSpPr>
        <p:spPr bwMode="auto">
          <a:xfrm>
            <a:off x="457200" y="6248400"/>
            <a:ext cx="4038600" cy="457200"/>
          </a:xfrm>
          <a:ln>
            <a:miter lim="800000"/>
            <a:headEnd/>
            <a:tailEnd/>
          </a:ln>
        </p:spPr>
        <p:txBody>
          <a:bodyPr rtlCol="0"/>
          <a:lstStyle/>
          <a:p>
            <a:pPr defTabSz="914400" fontAlgn="auto">
              <a:spcBef>
                <a:spcPts val="0"/>
              </a:spcBef>
              <a:spcAft>
                <a:spcPts val="0"/>
              </a:spcAft>
              <a:defRPr/>
            </a:pPr>
            <a:fld id="{EF5E644C-6DD3-4822-8A75-CBE934A1288F}" type="slidenum">
              <a:rPr lang="en-US">
                <a:solidFill>
                  <a:schemeClr val="bg2">
                    <a:lumMod val="60000"/>
                    <a:lumOff val="40000"/>
                  </a:schemeClr>
                </a:solidFill>
                <a:latin typeface="+mn-lt"/>
              </a:rPr>
              <a:pPr defTabSz="914400" fontAlgn="auto">
                <a:spcBef>
                  <a:spcPts val="0"/>
                </a:spcBef>
                <a:spcAft>
                  <a:spcPts val="0"/>
                </a:spcAft>
                <a:defRPr/>
              </a:pPr>
              <a:t>61</a:t>
            </a:fld>
            <a:endParaRPr lang="en-US" dirty="0">
              <a:solidFill>
                <a:schemeClr val="bg2">
                  <a:lumMod val="60000"/>
                  <a:lumOff val="40000"/>
                </a:schemeClr>
              </a:solidFill>
              <a:latin typeface="+mn-lt"/>
            </a:endParaRPr>
          </a:p>
        </p:txBody>
      </p:sp>
      <p:sp>
        <p:nvSpPr>
          <p:cNvPr id="6" name="TextBox 5"/>
          <p:cNvSpPr txBox="1"/>
          <p:nvPr/>
        </p:nvSpPr>
        <p:spPr>
          <a:xfrm>
            <a:off x="4737254" y="88135"/>
            <a:ext cx="3305060" cy="400110"/>
          </a:xfrm>
          <a:prstGeom prst="rect">
            <a:avLst/>
          </a:prstGeom>
          <a:noFill/>
          <a:ln>
            <a:noFill/>
          </a:ln>
        </p:spPr>
        <p:style>
          <a:lnRef idx="1">
            <a:schemeClr val="accent4"/>
          </a:lnRef>
          <a:fillRef idx="3">
            <a:schemeClr val="accent4"/>
          </a:fillRef>
          <a:effectRef idx="2">
            <a:schemeClr val="accent4"/>
          </a:effectRef>
          <a:fontRef idx="minor">
            <a:schemeClr val="lt1"/>
          </a:fontRef>
        </p:style>
        <p:txBody>
          <a:bodyPr>
            <a:spAutoFit/>
          </a:bodyPr>
          <a:lstStyle/>
          <a:p>
            <a:pPr algn="ctr" fontAlgn="auto">
              <a:spcBef>
                <a:spcPts val="0"/>
              </a:spcBef>
              <a:spcAft>
                <a:spcPts val="0"/>
              </a:spcAft>
              <a:defRPr/>
            </a:pPr>
            <a:r>
              <a:rPr lang="en-US" sz="2000" b="1" dirty="0" smtClean="0">
                <a:solidFill>
                  <a:schemeClr val="bg1"/>
                </a:solidFill>
              </a:rPr>
              <a:t>Advice</a:t>
            </a:r>
            <a:endParaRPr lang="en-US" sz="2000" b="1" dirty="0">
              <a:solidFill>
                <a:schemeClr val="bg1"/>
              </a:solidFill>
            </a:endParaRPr>
          </a:p>
        </p:txBody>
      </p:sp>
      <p:pic>
        <p:nvPicPr>
          <p:cNvPr id="52230"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194425" y="5764213"/>
            <a:ext cx="2484438" cy="661987"/>
          </a:xfrm>
          <a:prstGeom prst="rect">
            <a:avLst/>
          </a:prstGeom>
          <a:noFill/>
          <a:ln w="9525">
            <a:noFill/>
            <a:miter lim="800000"/>
            <a:headEnd/>
            <a:tailEnd/>
          </a:ln>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90750" y="2057400"/>
            <a:ext cx="4762500" cy="3619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93436157"/>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69484" y="966159"/>
            <a:ext cx="7370285" cy="5368540"/>
          </a:xfrm>
          <a:extLst/>
        </p:spPr>
        <p:txBody>
          <a:bodyPr rtlCol="0">
            <a:normAutofit/>
          </a:bodyPr>
          <a:lstStyle/>
          <a:p>
            <a:pPr marL="68580" indent="0" fontAlgn="auto">
              <a:spcAft>
                <a:spcPts val="0"/>
              </a:spcAft>
              <a:buClr>
                <a:schemeClr val="tx1">
                  <a:lumMod val="75000"/>
                  <a:lumOff val="25000"/>
                </a:schemeClr>
              </a:buClr>
              <a:buFont typeface="Wingdings 2" pitchFamily="18" charset="2"/>
              <a:buNone/>
              <a:defRPr/>
            </a:pPr>
            <a:r>
              <a:rPr lang="en-US" dirty="0" smtClean="0">
                <a:solidFill>
                  <a:schemeClr val="tx1">
                    <a:lumMod val="75000"/>
                    <a:lumOff val="25000"/>
                  </a:schemeClr>
                </a:solidFill>
              </a:rPr>
              <a:t>At your table, read through the excerpts from the “Carol Edison at Citrus High School” case study.</a:t>
            </a:r>
          </a:p>
          <a:p>
            <a:pPr marL="68580" indent="0" fontAlgn="auto">
              <a:spcAft>
                <a:spcPts val="0"/>
              </a:spcAft>
              <a:buClr>
                <a:schemeClr val="tx1">
                  <a:lumMod val="75000"/>
                  <a:lumOff val="25000"/>
                </a:schemeClr>
              </a:buClr>
              <a:buFont typeface="Wingdings 2" pitchFamily="18" charset="2"/>
              <a:buNone/>
              <a:defRPr/>
            </a:pPr>
            <a:endParaRPr lang="en-US" dirty="0">
              <a:solidFill>
                <a:schemeClr val="tx1">
                  <a:lumMod val="75000"/>
                  <a:lumOff val="25000"/>
                </a:schemeClr>
              </a:solidFill>
            </a:endParaRPr>
          </a:p>
          <a:p>
            <a:pPr marL="68580" indent="0" fontAlgn="auto">
              <a:spcAft>
                <a:spcPts val="0"/>
              </a:spcAft>
              <a:buClr>
                <a:schemeClr val="tx1">
                  <a:lumMod val="75000"/>
                  <a:lumOff val="25000"/>
                </a:schemeClr>
              </a:buClr>
              <a:buFont typeface="Wingdings 2" pitchFamily="18" charset="2"/>
              <a:buNone/>
              <a:defRPr/>
            </a:pPr>
            <a:r>
              <a:rPr lang="en-US" dirty="0" smtClean="0">
                <a:solidFill>
                  <a:schemeClr val="tx1">
                    <a:lumMod val="75000"/>
                    <a:lumOff val="25000"/>
                  </a:schemeClr>
                </a:solidFill>
              </a:rPr>
              <a:t>Prepare for your monthly meeting with this principal. When the issue of evaluations comes up, what will you tell her? </a:t>
            </a:r>
          </a:p>
        </p:txBody>
      </p:sp>
      <p:sp>
        <p:nvSpPr>
          <p:cNvPr id="20484" name="Slide Number Placeholder 3"/>
          <p:cNvSpPr>
            <a:spLocks noGrp="1"/>
          </p:cNvSpPr>
          <p:nvPr>
            <p:ph type="sldNum" sz="quarter" idx="12"/>
          </p:nvPr>
        </p:nvSpPr>
        <p:spPr bwMode="auto">
          <a:xfrm>
            <a:off x="457200" y="6248400"/>
            <a:ext cx="4038600" cy="457200"/>
          </a:xfrm>
          <a:ln>
            <a:miter lim="800000"/>
            <a:headEnd/>
            <a:tailEnd/>
          </a:ln>
        </p:spPr>
        <p:txBody>
          <a:bodyPr rtlCol="0"/>
          <a:lstStyle/>
          <a:p>
            <a:pPr defTabSz="914400" fontAlgn="auto">
              <a:spcBef>
                <a:spcPts val="0"/>
              </a:spcBef>
              <a:spcAft>
                <a:spcPts val="0"/>
              </a:spcAft>
              <a:defRPr/>
            </a:pPr>
            <a:fld id="{EF5E644C-6DD3-4822-8A75-CBE934A1288F}" type="slidenum">
              <a:rPr lang="en-US">
                <a:solidFill>
                  <a:schemeClr val="bg2">
                    <a:lumMod val="60000"/>
                    <a:lumOff val="40000"/>
                  </a:schemeClr>
                </a:solidFill>
                <a:latin typeface="+mn-lt"/>
              </a:rPr>
              <a:pPr defTabSz="914400" fontAlgn="auto">
                <a:spcBef>
                  <a:spcPts val="0"/>
                </a:spcBef>
                <a:spcAft>
                  <a:spcPts val="0"/>
                </a:spcAft>
                <a:defRPr/>
              </a:pPr>
              <a:t>62</a:t>
            </a:fld>
            <a:endParaRPr lang="en-US" dirty="0">
              <a:solidFill>
                <a:schemeClr val="bg2">
                  <a:lumMod val="60000"/>
                  <a:lumOff val="40000"/>
                </a:schemeClr>
              </a:solidFill>
              <a:latin typeface="+mn-lt"/>
            </a:endParaRPr>
          </a:p>
        </p:txBody>
      </p:sp>
      <p:sp>
        <p:nvSpPr>
          <p:cNvPr id="6" name="TextBox 5"/>
          <p:cNvSpPr txBox="1"/>
          <p:nvPr/>
        </p:nvSpPr>
        <p:spPr>
          <a:xfrm>
            <a:off x="4737254" y="88135"/>
            <a:ext cx="3305060" cy="400110"/>
          </a:xfrm>
          <a:prstGeom prst="rect">
            <a:avLst/>
          </a:prstGeom>
          <a:noFill/>
          <a:ln>
            <a:noFill/>
          </a:ln>
        </p:spPr>
        <p:style>
          <a:lnRef idx="1">
            <a:schemeClr val="accent4"/>
          </a:lnRef>
          <a:fillRef idx="3">
            <a:schemeClr val="accent4"/>
          </a:fillRef>
          <a:effectRef idx="2">
            <a:schemeClr val="accent4"/>
          </a:effectRef>
          <a:fontRef idx="minor">
            <a:schemeClr val="lt1"/>
          </a:fontRef>
        </p:style>
        <p:txBody>
          <a:bodyPr>
            <a:spAutoFit/>
          </a:bodyPr>
          <a:lstStyle/>
          <a:p>
            <a:pPr algn="ctr" fontAlgn="auto">
              <a:spcBef>
                <a:spcPts val="0"/>
              </a:spcBef>
              <a:spcAft>
                <a:spcPts val="0"/>
              </a:spcAft>
              <a:defRPr/>
            </a:pPr>
            <a:r>
              <a:rPr lang="en-US" sz="2000" b="1" dirty="0" smtClean="0">
                <a:solidFill>
                  <a:schemeClr val="bg1"/>
                </a:solidFill>
              </a:rPr>
              <a:t>Advice</a:t>
            </a:r>
            <a:endParaRPr lang="en-US" sz="2000" b="1" dirty="0">
              <a:solidFill>
                <a:schemeClr val="bg1"/>
              </a:solidFill>
            </a:endParaRPr>
          </a:p>
        </p:txBody>
      </p:sp>
      <p:pic>
        <p:nvPicPr>
          <p:cNvPr id="52230"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194425" y="5764213"/>
            <a:ext cx="2484438" cy="661987"/>
          </a:xfrm>
          <a:prstGeom prst="rect">
            <a:avLst/>
          </a:prstGeom>
          <a:noFill/>
          <a:ln w="9525">
            <a:noFill/>
            <a:miter lim="800000"/>
            <a:headEnd/>
            <a:tailEnd/>
          </a:ln>
        </p:spPr>
      </p:pic>
    </p:spTree>
    <p:extLst>
      <p:ext uri="{BB962C8B-B14F-4D97-AF65-F5344CB8AC3E}">
        <p14:creationId xmlns:p14="http://schemas.microsoft.com/office/powerpoint/2010/main" val="1014623794"/>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69484" y="1222871"/>
            <a:ext cx="7370285" cy="5111827"/>
          </a:xfrm>
          <a:extLst/>
        </p:spPr>
        <p:txBody>
          <a:bodyPr rtlCol="0">
            <a:normAutofit/>
          </a:bodyPr>
          <a:lstStyle/>
          <a:p>
            <a:pPr marL="68580" indent="0" fontAlgn="auto">
              <a:spcAft>
                <a:spcPts val="0"/>
              </a:spcAft>
              <a:buClr>
                <a:schemeClr val="tx1">
                  <a:lumMod val="75000"/>
                  <a:lumOff val="25000"/>
                </a:schemeClr>
              </a:buClr>
              <a:buFont typeface="Wingdings 2" pitchFamily="18" charset="2"/>
              <a:buNone/>
              <a:defRPr/>
            </a:pPr>
            <a:r>
              <a:rPr lang="en-US" dirty="0" smtClean="0">
                <a:solidFill>
                  <a:schemeClr val="accent1"/>
                </a:solidFill>
                <a:effectLst>
                  <a:innerShdw blurRad="63500" dist="50800">
                    <a:prstClr val="black">
                      <a:alpha val="50000"/>
                    </a:prstClr>
                  </a:innerShdw>
                </a:effectLst>
              </a:rPr>
              <a:t>February Dates</a:t>
            </a:r>
            <a:endParaRPr lang="en-US" dirty="0" smtClean="0">
              <a:solidFill>
                <a:schemeClr val="accent1"/>
              </a:solidFill>
            </a:endParaRPr>
          </a:p>
          <a:p>
            <a:pPr marL="640080" lvl="1" indent="-274320" fontAlgn="auto">
              <a:spcAft>
                <a:spcPts val="0"/>
              </a:spcAft>
              <a:buClr>
                <a:schemeClr val="tx1">
                  <a:lumMod val="75000"/>
                  <a:lumOff val="25000"/>
                </a:schemeClr>
              </a:buClr>
              <a:defRPr/>
            </a:pPr>
            <a:r>
              <a:rPr lang="en-US" dirty="0" smtClean="0">
                <a:solidFill>
                  <a:schemeClr val="accent1"/>
                </a:solidFill>
                <a:effectLst>
                  <a:innerShdw blurRad="63500" dist="50800">
                    <a:prstClr val="black">
                      <a:alpha val="50000"/>
                    </a:prstClr>
                  </a:innerShdw>
                </a:effectLst>
              </a:rPr>
              <a:t>February 9</a:t>
            </a:r>
            <a:r>
              <a:rPr lang="en-US" baseline="30000" dirty="0" smtClean="0">
                <a:solidFill>
                  <a:schemeClr val="accent1"/>
                </a:solidFill>
                <a:effectLst>
                  <a:innerShdw blurRad="63500" dist="50800">
                    <a:prstClr val="black">
                      <a:alpha val="50000"/>
                    </a:prstClr>
                  </a:innerShdw>
                </a:effectLst>
              </a:rPr>
              <a:t>th</a:t>
            </a:r>
            <a:r>
              <a:rPr lang="en-US" dirty="0" smtClean="0">
                <a:solidFill>
                  <a:schemeClr val="accent1"/>
                </a:solidFill>
                <a:effectLst>
                  <a:innerShdw blurRad="63500" dist="50800">
                    <a:prstClr val="black">
                      <a:alpha val="50000"/>
                    </a:prstClr>
                  </a:innerShdw>
                </a:effectLst>
              </a:rPr>
              <a:t> following BCIC </a:t>
            </a:r>
            <a:r>
              <a:rPr lang="en-US" b="1" dirty="0" smtClean="0">
                <a:solidFill>
                  <a:schemeClr val="accent1"/>
                </a:solidFill>
                <a:effectLst>
                  <a:innerShdw blurRad="63500" dist="50800">
                    <a:prstClr val="black">
                      <a:alpha val="50000"/>
                    </a:prstClr>
                  </a:innerShdw>
                </a:effectLst>
              </a:rPr>
              <a:t>has to be cancelled</a:t>
            </a:r>
            <a:r>
              <a:rPr lang="en-US" dirty="0" smtClean="0">
                <a:solidFill>
                  <a:schemeClr val="accent1"/>
                </a:solidFill>
                <a:effectLst>
                  <a:innerShdw blurRad="63500" dist="50800">
                    <a:prstClr val="black">
                      <a:alpha val="50000"/>
                    </a:prstClr>
                  </a:innerShdw>
                </a:effectLst>
              </a:rPr>
              <a:t/>
            </a:r>
            <a:br>
              <a:rPr lang="en-US" dirty="0" smtClean="0">
                <a:solidFill>
                  <a:schemeClr val="accent1"/>
                </a:solidFill>
                <a:effectLst>
                  <a:innerShdw blurRad="63500" dist="50800">
                    <a:prstClr val="black">
                      <a:alpha val="50000"/>
                    </a:prstClr>
                  </a:innerShdw>
                </a:effectLst>
              </a:rPr>
            </a:br>
            <a:r>
              <a:rPr lang="en-US" dirty="0" smtClean="0">
                <a:solidFill>
                  <a:schemeClr val="accent1"/>
                </a:solidFill>
                <a:effectLst>
                  <a:innerShdw blurRad="63500" dist="50800">
                    <a:prstClr val="black">
                      <a:alpha val="50000"/>
                    </a:prstClr>
                  </a:innerShdw>
                </a:effectLst>
              </a:rPr>
              <a:t>(I will be in Albany for more Principal Evaluator training to turn around to you)</a:t>
            </a:r>
          </a:p>
          <a:p>
            <a:pPr marL="640080" lvl="1" indent="-274320" fontAlgn="auto">
              <a:spcAft>
                <a:spcPts val="0"/>
              </a:spcAft>
              <a:buClr>
                <a:schemeClr val="tx1">
                  <a:lumMod val="75000"/>
                  <a:lumOff val="25000"/>
                </a:schemeClr>
              </a:buClr>
              <a:defRPr/>
            </a:pPr>
            <a:r>
              <a:rPr lang="en-US" dirty="0" smtClean="0">
                <a:solidFill>
                  <a:schemeClr val="accent1"/>
                </a:solidFill>
                <a:effectLst>
                  <a:innerShdw blurRad="63500" dist="50800">
                    <a:prstClr val="black">
                      <a:alpha val="50000"/>
                    </a:prstClr>
                  </a:innerShdw>
                </a:effectLst>
              </a:rPr>
              <a:t>February session following CSA is </a:t>
            </a:r>
            <a:r>
              <a:rPr lang="en-US" dirty="0" smtClean="0">
                <a:solidFill>
                  <a:schemeClr val="accent1"/>
                </a:solidFill>
                <a:effectLst>
                  <a:innerShdw blurRad="63500" dist="50800">
                    <a:prstClr val="black">
                      <a:alpha val="50000"/>
                    </a:prstClr>
                  </a:innerShdw>
                </a:effectLst>
              </a:rPr>
              <a:t>12:30pm </a:t>
            </a:r>
            <a:r>
              <a:rPr lang="en-US" dirty="0" smtClean="0">
                <a:solidFill>
                  <a:schemeClr val="accent1"/>
                </a:solidFill>
                <a:effectLst>
                  <a:innerShdw blurRad="63500" dist="50800">
                    <a:prstClr val="black">
                      <a:alpha val="50000"/>
                    </a:prstClr>
                  </a:innerShdw>
                </a:effectLst>
              </a:rPr>
              <a:t>on February 15</a:t>
            </a:r>
            <a:r>
              <a:rPr lang="en-US" baseline="30000" dirty="0" smtClean="0">
                <a:solidFill>
                  <a:schemeClr val="accent1"/>
                </a:solidFill>
                <a:effectLst>
                  <a:innerShdw blurRad="63500" dist="50800">
                    <a:prstClr val="black">
                      <a:alpha val="50000"/>
                    </a:prstClr>
                  </a:innerShdw>
                </a:effectLst>
              </a:rPr>
              <a:t>th</a:t>
            </a:r>
            <a:endParaRPr lang="en-US" dirty="0" smtClean="0">
              <a:solidFill>
                <a:schemeClr val="accent1"/>
              </a:solidFill>
              <a:effectLst>
                <a:innerShdw blurRad="63500" dist="50800">
                  <a:prstClr val="black">
                    <a:alpha val="50000"/>
                  </a:prstClr>
                </a:innerShdw>
              </a:effectLst>
            </a:endParaRPr>
          </a:p>
          <a:p>
            <a:pPr marL="640080" lvl="1" indent="-274320" fontAlgn="auto">
              <a:spcAft>
                <a:spcPts val="0"/>
              </a:spcAft>
              <a:buClr>
                <a:schemeClr val="tx1">
                  <a:lumMod val="75000"/>
                  <a:lumOff val="25000"/>
                </a:schemeClr>
              </a:buClr>
              <a:defRPr/>
            </a:pPr>
            <a:r>
              <a:rPr lang="en-US" dirty="0" smtClean="0">
                <a:solidFill>
                  <a:schemeClr val="accent1"/>
                </a:solidFill>
                <a:effectLst>
                  <a:innerShdw blurRad="63500" dist="50800">
                    <a:prstClr val="black">
                      <a:alpha val="50000"/>
                    </a:prstClr>
                  </a:innerShdw>
                </a:effectLst>
              </a:rPr>
              <a:t>Proposing an additional session February 17</a:t>
            </a:r>
            <a:r>
              <a:rPr lang="en-US" baseline="30000" dirty="0" smtClean="0">
                <a:solidFill>
                  <a:schemeClr val="accent1"/>
                </a:solidFill>
                <a:effectLst>
                  <a:innerShdw blurRad="63500" dist="50800">
                    <a:prstClr val="black">
                      <a:alpha val="50000"/>
                    </a:prstClr>
                  </a:innerShdw>
                </a:effectLst>
              </a:rPr>
              <a:t>th</a:t>
            </a:r>
            <a:r>
              <a:rPr lang="en-US" smtClean="0">
                <a:solidFill>
                  <a:schemeClr val="accent1"/>
                </a:solidFill>
                <a:effectLst>
                  <a:innerShdw blurRad="63500" dist="50800">
                    <a:prstClr val="black">
                      <a:alpha val="50000"/>
                    </a:prstClr>
                  </a:innerShdw>
                </a:effectLst>
              </a:rPr>
              <a:t>, </a:t>
            </a:r>
            <a:r>
              <a:rPr lang="en-US" smtClean="0">
                <a:solidFill>
                  <a:schemeClr val="accent1"/>
                </a:solidFill>
                <a:effectLst>
                  <a:innerShdw blurRad="63500" dist="50800">
                    <a:prstClr val="black">
                      <a:alpha val="50000"/>
                    </a:prstClr>
                  </a:innerShdw>
                </a:effectLst>
              </a:rPr>
              <a:t>12:30pm-3:00pm </a:t>
            </a:r>
            <a:r>
              <a:rPr lang="en-US" dirty="0" smtClean="0">
                <a:solidFill>
                  <a:schemeClr val="accent1"/>
                </a:solidFill>
                <a:effectLst>
                  <a:innerShdw blurRad="63500" dist="50800">
                    <a:prstClr val="black">
                      <a:alpha val="50000"/>
                    </a:prstClr>
                  </a:innerShdw>
                </a:effectLst>
              </a:rPr>
              <a:t>in Distance Learning Room. </a:t>
            </a:r>
            <a:r>
              <a:rPr lang="en-US" b="1" dirty="0" smtClean="0">
                <a:solidFill>
                  <a:schemeClr val="accent1"/>
                </a:solidFill>
                <a:effectLst>
                  <a:innerShdw blurRad="63500" dist="50800">
                    <a:prstClr val="black">
                      <a:alpha val="50000"/>
                    </a:prstClr>
                  </a:innerShdw>
                </a:effectLst>
              </a:rPr>
              <a:t>Is this good for anyone?</a:t>
            </a:r>
          </a:p>
          <a:p>
            <a:pPr marL="68580" indent="0" fontAlgn="auto">
              <a:spcAft>
                <a:spcPts val="0"/>
              </a:spcAft>
              <a:buClr>
                <a:schemeClr val="tx1">
                  <a:lumMod val="75000"/>
                  <a:lumOff val="25000"/>
                </a:schemeClr>
              </a:buClr>
              <a:buFont typeface="Wingdings 2" pitchFamily="18" charset="2"/>
              <a:buNone/>
              <a:defRPr/>
            </a:pPr>
            <a:r>
              <a:rPr lang="en-US" dirty="0" smtClean="0">
                <a:solidFill>
                  <a:schemeClr val="accent1"/>
                </a:solidFill>
                <a:effectLst>
                  <a:innerShdw blurRad="63500" dist="50800">
                    <a:prstClr val="black">
                      <a:alpha val="50000"/>
                    </a:prstClr>
                  </a:innerShdw>
                </a:effectLst>
              </a:rPr>
              <a:t>Closure</a:t>
            </a:r>
          </a:p>
          <a:p>
            <a:pPr marL="708343" lvl="1" indent="-342900" fontAlgn="auto">
              <a:spcAft>
                <a:spcPts val="0"/>
              </a:spcAft>
              <a:buClr>
                <a:schemeClr val="tx1">
                  <a:lumMod val="75000"/>
                  <a:lumOff val="25000"/>
                </a:schemeClr>
              </a:buClr>
              <a:defRPr/>
            </a:pPr>
            <a:r>
              <a:rPr lang="en-US" dirty="0" smtClean="0">
                <a:solidFill>
                  <a:schemeClr val="accent1"/>
                </a:solidFill>
                <a:effectLst>
                  <a:innerShdw blurRad="63500" dist="50800">
                    <a:prstClr val="black">
                      <a:alpha val="50000"/>
                    </a:prstClr>
                  </a:innerShdw>
                </a:effectLst>
              </a:rPr>
              <a:t>+/</a:t>
            </a:r>
            <a:r>
              <a:rPr lang="el-GR" dirty="0" smtClean="0">
                <a:solidFill>
                  <a:schemeClr val="accent1"/>
                </a:solidFill>
                <a:effectLst>
                  <a:innerShdw blurRad="63500" dist="50800">
                    <a:prstClr val="black">
                      <a:alpha val="50000"/>
                    </a:prstClr>
                  </a:innerShdw>
                </a:effectLst>
                <a:latin typeface="Arial"/>
                <a:cs typeface="Arial"/>
              </a:rPr>
              <a:t>Δ</a:t>
            </a:r>
            <a:endParaRPr lang="en-US" dirty="0" smtClean="0">
              <a:solidFill>
                <a:schemeClr val="accent1"/>
              </a:solidFill>
              <a:effectLst>
                <a:innerShdw blurRad="63500" dist="50800">
                  <a:prstClr val="black">
                    <a:alpha val="50000"/>
                  </a:prstClr>
                </a:innerShdw>
              </a:effectLst>
            </a:endParaRPr>
          </a:p>
          <a:p>
            <a:pPr marL="68580" indent="0" fontAlgn="auto">
              <a:spcAft>
                <a:spcPts val="0"/>
              </a:spcAft>
              <a:buClr>
                <a:schemeClr val="tx1">
                  <a:lumMod val="75000"/>
                  <a:lumOff val="25000"/>
                </a:schemeClr>
              </a:buClr>
              <a:buFont typeface="Wingdings 2" pitchFamily="18" charset="2"/>
              <a:buNone/>
              <a:defRPr/>
            </a:pPr>
            <a:endParaRPr lang="en-US" dirty="0" smtClean="0">
              <a:solidFill>
                <a:schemeClr val="accent1"/>
              </a:solidFill>
              <a:effectLst>
                <a:innerShdw blurRad="63500" dist="50800">
                  <a:prstClr val="black">
                    <a:alpha val="50000"/>
                  </a:prstClr>
                </a:innerShdw>
              </a:effectLst>
            </a:endParaRPr>
          </a:p>
          <a:p>
            <a:pPr marL="68580" indent="0" fontAlgn="auto">
              <a:spcAft>
                <a:spcPts val="0"/>
              </a:spcAft>
              <a:buClr>
                <a:schemeClr val="tx1">
                  <a:lumMod val="75000"/>
                  <a:lumOff val="25000"/>
                </a:schemeClr>
              </a:buClr>
              <a:buFont typeface="Wingdings 2" pitchFamily="18" charset="2"/>
              <a:buNone/>
              <a:defRPr/>
            </a:pPr>
            <a:endParaRPr lang="en-US" dirty="0" smtClean="0">
              <a:solidFill>
                <a:schemeClr val="accent1"/>
              </a:solidFill>
            </a:endParaRPr>
          </a:p>
        </p:txBody>
      </p:sp>
      <p:sp>
        <p:nvSpPr>
          <p:cNvPr id="6" name="TextBox 5"/>
          <p:cNvSpPr txBox="1"/>
          <p:nvPr/>
        </p:nvSpPr>
        <p:spPr>
          <a:xfrm>
            <a:off x="4737254" y="88135"/>
            <a:ext cx="3305060" cy="400110"/>
          </a:xfrm>
          <a:prstGeom prst="rect">
            <a:avLst/>
          </a:prstGeom>
          <a:noFill/>
          <a:ln>
            <a:noFill/>
          </a:ln>
        </p:spPr>
        <p:style>
          <a:lnRef idx="1">
            <a:schemeClr val="accent4"/>
          </a:lnRef>
          <a:fillRef idx="3">
            <a:schemeClr val="accent4"/>
          </a:fillRef>
          <a:effectRef idx="2">
            <a:schemeClr val="accent4"/>
          </a:effectRef>
          <a:fontRef idx="minor">
            <a:schemeClr val="lt1"/>
          </a:fontRef>
        </p:style>
        <p:txBody>
          <a:bodyPr>
            <a:spAutoFit/>
          </a:bodyPr>
          <a:lstStyle/>
          <a:p>
            <a:pPr algn="ctr" fontAlgn="auto">
              <a:spcBef>
                <a:spcPts val="0"/>
              </a:spcBef>
              <a:spcAft>
                <a:spcPts val="0"/>
              </a:spcAft>
              <a:defRPr/>
            </a:pPr>
            <a:r>
              <a:rPr lang="en-US" sz="2000" b="1" dirty="0">
                <a:solidFill>
                  <a:schemeClr val="bg1"/>
                </a:solidFill>
              </a:rPr>
              <a:t>Day </a:t>
            </a:r>
            <a:r>
              <a:rPr lang="en-US" sz="2000" b="1" dirty="0" smtClean="0">
                <a:solidFill>
                  <a:schemeClr val="bg1"/>
                </a:solidFill>
              </a:rPr>
              <a:t>Five Agenda</a:t>
            </a:r>
            <a:endParaRPr lang="en-US" sz="2000" b="1" dirty="0">
              <a:solidFill>
                <a:schemeClr val="bg1"/>
              </a:solidFill>
            </a:endParaRPr>
          </a:p>
        </p:txBody>
      </p:sp>
      <p:pic>
        <p:nvPicPr>
          <p:cNvPr id="48134"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194425" y="5764213"/>
            <a:ext cx="2484438" cy="661987"/>
          </a:xfrm>
          <a:prstGeom prst="rect">
            <a:avLst/>
          </a:prstGeom>
          <a:noFill/>
          <a:ln w="9525">
            <a:noFill/>
            <a:miter lim="800000"/>
            <a:headEnd/>
            <a:tailEnd/>
          </a:ln>
        </p:spPr>
      </p:pic>
      <p:sp>
        <p:nvSpPr>
          <p:cNvPr id="11" name="Oval 10"/>
          <p:cNvSpPr/>
          <p:nvPr/>
        </p:nvSpPr>
        <p:spPr>
          <a:xfrm rot="10800000" flipV="1">
            <a:off x="5085069" y="1514581"/>
            <a:ext cx="2773362" cy="686635"/>
          </a:xfrm>
          <a:prstGeom prst="ellipse">
            <a:avLst/>
          </a:pr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Oval 11"/>
          <p:cNvSpPr/>
          <p:nvPr/>
        </p:nvSpPr>
        <p:spPr>
          <a:xfrm rot="10800000" flipV="1">
            <a:off x="1513194" y="4029181"/>
            <a:ext cx="2773362" cy="686635"/>
          </a:xfrm>
          <a:prstGeom prst="ellipse">
            <a:avLst/>
          </a:pr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01141439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69484" y="1222872"/>
            <a:ext cx="7370285" cy="1320304"/>
          </a:xfrm>
          <a:extLst/>
        </p:spPr>
        <p:txBody>
          <a:bodyPr rtlCol="0">
            <a:normAutofit/>
          </a:bodyPr>
          <a:lstStyle/>
          <a:p>
            <a:pPr marL="68580" indent="0" fontAlgn="auto">
              <a:spcAft>
                <a:spcPts val="0"/>
              </a:spcAft>
              <a:buClr>
                <a:schemeClr val="tx1">
                  <a:lumMod val="75000"/>
                  <a:lumOff val="25000"/>
                </a:schemeClr>
              </a:buClr>
              <a:buFont typeface="Wingdings 2" pitchFamily="18" charset="2"/>
              <a:buNone/>
              <a:defRPr/>
            </a:pPr>
            <a:r>
              <a:rPr lang="en-US" dirty="0" smtClean="0">
                <a:solidFill>
                  <a:schemeClr val="accent1"/>
                </a:solidFill>
              </a:rPr>
              <a:t>Joanne Picone-Zocchia</a:t>
            </a:r>
          </a:p>
          <a:p>
            <a:pPr marL="640080" lvl="1" indent="-274320" fontAlgn="auto">
              <a:spcAft>
                <a:spcPts val="0"/>
              </a:spcAft>
              <a:buClr>
                <a:schemeClr val="tx1">
                  <a:lumMod val="75000"/>
                  <a:lumOff val="25000"/>
                </a:schemeClr>
              </a:buClr>
              <a:defRPr/>
            </a:pPr>
            <a:r>
              <a:rPr lang="en-US" dirty="0" smtClean="0">
                <a:solidFill>
                  <a:schemeClr val="accent1"/>
                </a:solidFill>
              </a:rPr>
              <a:t>Rubric based on the ISLLC Standards</a:t>
            </a:r>
          </a:p>
          <a:p>
            <a:pPr marL="640080" lvl="1" indent="-274320" fontAlgn="auto">
              <a:spcAft>
                <a:spcPts val="0"/>
              </a:spcAft>
              <a:buClr>
                <a:schemeClr val="tx1">
                  <a:lumMod val="75000"/>
                  <a:lumOff val="25000"/>
                </a:schemeClr>
              </a:buClr>
              <a:defRPr/>
            </a:pPr>
            <a:r>
              <a:rPr lang="en-US" dirty="0" smtClean="0">
                <a:solidFill>
                  <a:schemeClr val="accent1"/>
                </a:solidFill>
              </a:rPr>
              <a:t>Goal-Setting Rubric</a:t>
            </a:r>
          </a:p>
          <a:p>
            <a:pPr marL="68580" indent="0" fontAlgn="auto">
              <a:spcAft>
                <a:spcPts val="0"/>
              </a:spcAft>
              <a:buClr>
                <a:schemeClr val="tx1">
                  <a:lumMod val="75000"/>
                  <a:lumOff val="25000"/>
                </a:schemeClr>
              </a:buClr>
              <a:buFont typeface="Wingdings 2" pitchFamily="18" charset="2"/>
              <a:buNone/>
              <a:defRPr/>
            </a:pPr>
            <a:endParaRPr lang="en-US" dirty="0" smtClean="0">
              <a:solidFill>
                <a:schemeClr val="accent1"/>
              </a:solidFill>
            </a:endParaRPr>
          </a:p>
        </p:txBody>
      </p:sp>
      <p:sp>
        <p:nvSpPr>
          <p:cNvPr id="6" name="TextBox 5"/>
          <p:cNvSpPr txBox="1"/>
          <p:nvPr/>
        </p:nvSpPr>
        <p:spPr>
          <a:xfrm>
            <a:off x="4737254" y="88135"/>
            <a:ext cx="3305060" cy="400110"/>
          </a:xfrm>
          <a:prstGeom prst="rect">
            <a:avLst/>
          </a:prstGeom>
          <a:noFill/>
          <a:ln>
            <a:noFill/>
          </a:ln>
        </p:spPr>
        <p:style>
          <a:lnRef idx="1">
            <a:schemeClr val="accent4"/>
          </a:lnRef>
          <a:fillRef idx="3">
            <a:schemeClr val="accent4"/>
          </a:fillRef>
          <a:effectRef idx="2">
            <a:schemeClr val="accent4"/>
          </a:effectRef>
          <a:fontRef idx="minor">
            <a:schemeClr val="lt1"/>
          </a:fontRef>
        </p:style>
        <p:txBody>
          <a:bodyPr>
            <a:spAutoFit/>
          </a:bodyPr>
          <a:lstStyle/>
          <a:p>
            <a:pPr algn="ctr" fontAlgn="auto">
              <a:spcBef>
                <a:spcPts val="0"/>
              </a:spcBef>
              <a:spcAft>
                <a:spcPts val="0"/>
              </a:spcAft>
              <a:defRPr/>
            </a:pPr>
            <a:r>
              <a:rPr lang="en-US" sz="2000" b="1" dirty="0">
                <a:solidFill>
                  <a:schemeClr val="bg1"/>
                </a:solidFill>
              </a:rPr>
              <a:t>Day </a:t>
            </a:r>
            <a:r>
              <a:rPr lang="en-US" sz="2000" b="1" dirty="0" smtClean="0">
                <a:solidFill>
                  <a:schemeClr val="bg1"/>
                </a:solidFill>
              </a:rPr>
              <a:t>Three Agenda</a:t>
            </a:r>
            <a:endParaRPr lang="en-US" sz="2000" b="1" dirty="0">
              <a:solidFill>
                <a:schemeClr val="bg1"/>
              </a:solidFill>
            </a:endParaRPr>
          </a:p>
        </p:txBody>
      </p:sp>
      <p:pic>
        <p:nvPicPr>
          <p:cNvPr id="44038"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194425" y="5764213"/>
            <a:ext cx="2484438" cy="661987"/>
          </a:xfrm>
          <a:prstGeom prst="rect">
            <a:avLst/>
          </a:prstGeom>
          <a:noFill/>
          <a:ln w="9525">
            <a:noFill/>
            <a:miter lim="800000"/>
            <a:headEnd/>
            <a:tailEnd/>
          </a:ln>
        </p:spPr>
      </p:pic>
      <p:sp>
        <p:nvSpPr>
          <p:cNvPr id="4" name="TextBox 3"/>
          <p:cNvSpPr txBox="1"/>
          <p:nvPr/>
        </p:nvSpPr>
        <p:spPr>
          <a:xfrm>
            <a:off x="2077577" y="3538226"/>
            <a:ext cx="1828800" cy="1846659"/>
          </a:xfrm>
          <a:prstGeom prst="rect">
            <a:avLst/>
          </a:prstGeom>
          <a:solidFill>
            <a:schemeClr val="accent1"/>
          </a:solidFill>
          <a:ln>
            <a:solidFill>
              <a:schemeClr val="tx2">
                <a:lumMod val="40000"/>
                <a:lumOff val="60000"/>
              </a:schemeClr>
            </a:solidFill>
          </a:ln>
        </p:spPr>
        <p:txBody>
          <a:bodyPr wrap="square" rtlCol="0">
            <a:spAutoFit/>
          </a:bodyPr>
          <a:lstStyle/>
          <a:p>
            <a:pPr marL="0" lvl="1" algn="ctr"/>
            <a:r>
              <a:rPr lang="en-US" sz="2400" b="1" dirty="0">
                <a:solidFill>
                  <a:schemeClr val="bg1"/>
                </a:solidFill>
                <a:effectLst>
                  <a:outerShdw blurRad="38100" dist="38100" dir="2700000" algn="tl">
                    <a:srgbClr val="000000">
                      <a:alpha val="43137"/>
                    </a:srgbClr>
                  </a:outerShdw>
                </a:effectLst>
              </a:rPr>
              <a:t>Rubric based on the ISLLC Standards</a:t>
            </a:r>
          </a:p>
          <a:p>
            <a:pPr algn="ctr"/>
            <a:endParaRPr lang="en-US" dirty="0">
              <a:solidFill>
                <a:schemeClr val="bg1"/>
              </a:solidFill>
            </a:endParaRPr>
          </a:p>
        </p:txBody>
      </p:sp>
      <p:sp>
        <p:nvSpPr>
          <p:cNvPr id="8" name="TextBox 7"/>
          <p:cNvSpPr txBox="1"/>
          <p:nvPr/>
        </p:nvSpPr>
        <p:spPr>
          <a:xfrm>
            <a:off x="5065103" y="3538225"/>
            <a:ext cx="1828800" cy="1846659"/>
          </a:xfrm>
          <a:prstGeom prst="rect">
            <a:avLst/>
          </a:prstGeom>
          <a:solidFill>
            <a:schemeClr val="accent1"/>
          </a:solidFill>
        </p:spPr>
        <p:txBody>
          <a:bodyPr wrap="square" rtlCol="0">
            <a:spAutoFit/>
          </a:bodyPr>
          <a:lstStyle/>
          <a:p>
            <a:pPr marL="0" lvl="1" algn="ctr"/>
            <a:endParaRPr lang="en-US" sz="2400" b="1" dirty="0">
              <a:solidFill>
                <a:schemeClr val="bg1"/>
              </a:solidFill>
              <a:effectLst>
                <a:outerShdw blurRad="38100" dist="38100" dir="2700000" algn="tl">
                  <a:srgbClr val="000000">
                    <a:alpha val="43137"/>
                  </a:srgbClr>
                </a:outerShdw>
              </a:effectLst>
            </a:endParaRPr>
          </a:p>
          <a:p>
            <a:pPr marL="0" lvl="1" algn="ctr"/>
            <a:r>
              <a:rPr lang="en-US" sz="2400" b="1" dirty="0" smtClean="0">
                <a:solidFill>
                  <a:schemeClr val="bg1"/>
                </a:solidFill>
                <a:effectLst>
                  <a:outerShdw blurRad="38100" dist="38100" dir="2700000" algn="tl">
                    <a:srgbClr val="000000">
                      <a:alpha val="43137"/>
                    </a:srgbClr>
                  </a:outerShdw>
                </a:effectLst>
              </a:rPr>
              <a:t>Goal</a:t>
            </a:r>
            <a:br>
              <a:rPr lang="en-US" sz="2400" b="1" dirty="0" smtClean="0">
                <a:solidFill>
                  <a:schemeClr val="bg1"/>
                </a:solidFill>
                <a:effectLst>
                  <a:outerShdw blurRad="38100" dist="38100" dir="2700000" algn="tl">
                    <a:srgbClr val="000000">
                      <a:alpha val="43137"/>
                    </a:srgbClr>
                  </a:outerShdw>
                </a:effectLst>
              </a:rPr>
            </a:br>
            <a:r>
              <a:rPr lang="en-US" sz="2400" b="1" dirty="0" smtClean="0">
                <a:solidFill>
                  <a:schemeClr val="bg1"/>
                </a:solidFill>
                <a:effectLst>
                  <a:outerShdw blurRad="38100" dist="38100" dir="2700000" algn="tl">
                    <a:srgbClr val="000000">
                      <a:alpha val="43137"/>
                    </a:srgbClr>
                  </a:outerShdw>
                </a:effectLst>
              </a:rPr>
              <a:t>Setting</a:t>
            </a:r>
            <a:br>
              <a:rPr lang="en-US" sz="2400" b="1" dirty="0" smtClean="0">
                <a:solidFill>
                  <a:schemeClr val="bg1"/>
                </a:solidFill>
                <a:effectLst>
                  <a:outerShdw blurRad="38100" dist="38100" dir="2700000" algn="tl">
                    <a:srgbClr val="000000">
                      <a:alpha val="43137"/>
                    </a:srgbClr>
                  </a:outerShdw>
                </a:effectLst>
              </a:rPr>
            </a:br>
            <a:r>
              <a:rPr lang="en-US" sz="2400" b="1" dirty="0" smtClean="0">
                <a:solidFill>
                  <a:schemeClr val="bg1"/>
                </a:solidFill>
                <a:effectLst>
                  <a:outerShdw blurRad="38100" dist="38100" dir="2700000" algn="tl">
                    <a:srgbClr val="000000">
                      <a:alpha val="43137"/>
                    </a:srgbClr>
                  </a:outerShdw>
                </a:effectLst>
              </a:rPr>
              <a:t>Rubric</a:t>
            </a:r>
            <a:br>
              <a:rPr lang="en-US" sz="2400" b="1" dirty="0" smtClean="0">
                <a:solidFill>
                  <a:schemeClr val="bg1"/>
                </a:solidFill>
                <a:effectLst>
                  <a:outerShdw blurRad="38100" dist="38100" dir="2700000" algn="tl">
                    <a:srgbClr val="000000">
                      <a:alpha val="43137"/>
                    </a:srgbClr>
                  </a:outerShdw>
                </a:effectLst>
              </a:rPr>
            </a:br>
            <a:endParaRPr lang="en-US" dirty="0">
              <a:solidFill>
                <a:schemeClr val="bg1"/>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1695017445"/>
              </p:ext>
            </p:extLst>
          </p:nvPr>
        </p:nvGraphicFramePr>
        <p:xfrm>
          <a:off x="2074832" y="3538225"/>
          <a:ext cx="1828800" cy="1846659"/>
        </p:xfrm>
        <a:graphic>
          <a:graphicData uri="http://schemas.openxmlformats.org/drawingml/2006/table">
            <a:tbl>
              <a:tblPr firstRow="1" bandRow="1">
                <a:tableStyleId>{5C22544A-7EE6-4342-B048-85BDC9FD1C3A}</a:tableStyleId>
              </a:tblPr>
              <a:tblGrid>
                <a:gridCol w="914400"/>
                <a:gridCol w="914400"/>
              </a:tblGrid>
              <a:tr h="711842">
                <a:tc>
                  <a:txBody>
                    <a:bodyPr/>
                    <a:lstStyle/>
                    <a:p>
                      <a:endParaRPr lang="en-US" dirty="0"/>
                    </a:p>
                  </a:txBody>
                  <a:tcPr>
                    <a:lnL w="12700" cap="flat" cmpd="sng" algn="ctr">
                      <a:solidFill>
                        <a:srgbClr val="FFFF00"/>
                      </a:solidFill>
                      <a:prstDash val="sysDot"/>
                      <a:round/>
                      <a:headEnd type="none" w="med" len="med"/>
                      <a:tailEnd type="none" w="med" len="med"/>
                    </a:lnL>
                    <a:lnR w="12700" cap="flat" cmpd="sng" algn="ctr">
                      <a:solidFill>
                        <a:srgbClr val="FFFF00"/>
                      </a:solidFill>
                      <a:prstDash val="sysDot"/>
                      <a:round/>
                      <a:headEnd type="none" w="med" len="med"/>
                      <a:tailEnd type="none" w="med" len="med"/>
                    </a:lnR>
                    <a:lnT w="12700" cap="flat" cmpd="sng" algn="ctr">
                      <a:solidFill>
                        <a:srgbClr val="FFFF00"/>
                      </a:solidFill>
                      <a:prstDash val="sysDot"/>
                      <a:round/>
                      <a:headEnd type="none" w="med" len="med"/>
                      <a:tailEnd type="none" w="med" len="med"/>
                    </a:lnT>
                    <a:lnB w="12700" cap="flat" cmpd="sng" algn="ctr">
                      <a:solidFill>
                        <a:srgbClr val="FFFF00"/>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12700" cap="flat" cmpd="sng" algn="ctr">
                      <a:solidFill>
                        <a:srgbClr val="FFFF00"/>
                      </a:solidFill>
                      <a:prstDash val="sysDot"/>
                      <a:round/>
                      <a:headEnd type="none" w="med" len="med"/>
                      <a:tailEnd type="none" w="med" len="med"/>
                    </a:lnL>
                    <a:lnR w="12700" cap="flat" cmpd="sng" algn="ctr">
                      <a:solidFill>
                        <a:srgbClr val="FFFF00"/>
                      </a:solidFill>
                      <a:prstDash val="sysDot"/>
                      <a:round/>
                      <a:headEnd type="none" w="med" len="med"/>
                      <a:tailEnd type="none" w="med" len="med"/>
                    </a:lnR>
                    <a:lnT w="12700" cap="flat" cmpd="sng" algn="ctr">
                      <a:solidFill>
                        <a:srgbClr val="FFFF00"/>
                      </a:solidFill>
                      <a:prstDash val="sysDot"/>
                      <a:round/>
                      <a:headEnd type="none" w="med" len="med"/>
                      <a:tailEnd type="none" w="med" len="med"/>
                    </a:lnT>
                    <a:lnB w="12700" cap="flat" cmpd="sng" algn="ctr">
                      <a:solidFill>
                        <a:srgbClr val="FFFF00"/>
                      </a:solidFill>
                      <a:prstDash val="sysDot"/>
                      <a:round/>
                      <a:headEnd type="none" w="med" len="med"/>
                      <a:tailEnd type="none" w="med" len="med"/>
                    </a:lnB>
                    <a:lnTlToBr w="12700" cmpd="sng">
                      <a:noFill/>
                      <a:prstDash val="solid"/>
                    </a:lnTlToBr>
                    <a:lnBlToTr w="12700" cmpd="sng">
                      <a:noFill/>
                      <a:prstDash val="solid"/>
                    </a:lnBlToTr>
                    <a:noFill/>
                  </a:tcPr>
                </a:tc>
              </a:tr>
              <a:tr h="711842">
                <a:tc>
                  <a:txBody>
                    <a:bodyPr/>
                    <a:lstStyle/>
                    <a:p>
                      <a:endParaRPr lang="en-US" dirty="0"/>
                    </a:p>
                  </a:txBody>
                  <a:tcPr>
                    <a:lnL w="12700" cap="flat" cmpd="sng" algn="ctr">
                      <a:solidFill>
                        <a:srgbClr val="FFFF00"/>
                      </a:solidFill>
                      <a:prstDash val="sysDot"/>
                      <a:round/>
                      <a:headEnd type="none" w="med" len="med"/>
                      <a:tailEnd type="none" w="med" len="med"/>
                    </a:lnL>
                    <a:lnR w="12700" cap="flat" cmpd="sng" algn="ctr">
                      <a:solidFill>
                        <a:srgbClr val="FFFF00"/>
                      </a:solidFill>
                      <a:prstDash val="sysDot"/>
                      <a:round/>
                      <a:headEnd type="none" w="med" len="med"/>
                      <a:tailEnd type="none" w="med" len="med"/>
                    </a:lnR>
                    <a:lnT w="12700" cap="flat" cmpd="sng" algn="ctr">
                      <a:solidFill>
                        <a:srgbClr val="FFFF00"/>
                      </a:solidFill>
                      <a:prstDash val="sysDot"/>
                      <a:round/>
                      <a:headEnd type="none" w="med" len="med"/>
                      <a:tailEnd type="none" w="med" len="med"/>
                    </a:lnT>
                    <a:lnB w="12700" cap="flat" cmpd="sng" algn="ctr">
                      <a:solidFill>
                        <a:srgbClr val="FFFF00"/>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12700" cap="flat" cmpd="sng" algn="ctr">
                      <a:solidFill>
                        <a:srgbClr val="FFFF00"/>
                      </a:solidFill>
                      <a:prstDash val="sysDot"/>
                      <a:round/>
                      <a:headEnd type="none" w="med" len="med"/>
                      <a:tailEnd type="none" w="med" len="med"/>
                    </a:lnL>
                    <a:lnR w="12700" cap="flat" cmpd="sng" algn="ctr">
                      <a:solidFill>
                        <a:srgbClr val="FFFF00"/>
                      </a:solidFill>
                      <a:prstDash val="sysDot"/>
                      <a:round/>
                      <a:headEnd type="none" w="med" len="med"/>
                      <a:tailEnd type="none" w="med" len="med"/>
                    </a:lnR>
                    <a:lnT w="12700" cap="flat" cmpd="sng" algn="ctr">
                      <a:solidFill>
                        <a:srgbClr val="FFFF00"/>
                      </a:solidFill>
                      <a:prstDash val="sysDot"/>
                      <a:round/>
                      <a:headEnd type="none" w="med" len="med"/>
                      <a:tailEnd type="none" w="med" len="med"/>
                    </a:lnT>
                    <a:lnB w="12700" cap="flat" cmpd="sng" algn="ctr">
                      <a:solidFill>
                        <a:srgbClr val="FFFF00"/>
                      </a:solidFill>
                      <a:prstDash val="sysDot"/>
                      <a:round/>
                      <a:headEnd type="none" w="med" len="med"/>
                      <a:tailEnd type="none" w="med" len="med"/>
                    </a:lnB>
                    <a:lnTlToBr w="12700" cmpd="sng">
                      <a:noFill/>
                      <a:prstDash val="solid"/>
                    </a:lnTlToBr>
                    <a:lnBlToTr w="12700" cmpd="sng">
                      <a:noFill/>
                      <a:prstDash val="solid"/>
                    </a:lnBlToTr>
                    <a:noFill/>
                  </a:tcPr>
                </a:tc>
              </a:tr>
              <a:tr h="422975">
                <a:tc>
                  <a:txBody>
                    <a:bodyPr/>
                    <a:lstStyle/>
                    <a:p>
                      <a:endParaRPr lang="en-US" dirty="0"/>
                    </a:p>
                  </a:txBody>
                  <a:tcPr>
                    <a:lnL w="12700" cap="flat" cmpd="sng" algn="ctr">
                      <a:solidFill>
                        <a:srgbClr val="FFFF00"/>
                      </a:solidFill>
                      <a:prstDash val="sysDot"/>
                      <a:round/>
                      <a:headEnd type="none" w="med" len="med"/>
                      <a:tailEnd type="none" w="med" len="med"/>
                    </a:lnL>
                    <a:lnR w="12700" cap="flat" cmpd="sng" algn="ctr">
                      <a:solidFill>
                        <a:srgbClr val="FFFF00"/>
                      </a:solidFill>
                      <a:prstDash val="sysDot"/>
                      <a:round/>
                      <a:headEnd type="none" w="med" len="med"/>
                      <a:tailEnd type="none" w="med" len="med"/>
                    </a:lnR>
                    <a:lnT w="12700" cap="flat" cmpd="sng" algn="ctr">
                      <a:solidFill>
                        <a:srgbClr val="FFFF00"/>
                      </a:solidFill>
                      <a:prstDash val="sysDot"/>
                      <a:round/>
                      <a:headEnd type="none" w="med" len="med"/>
                      <a:tailEnd type="none" w="med" len="med"/>
                    </a:lnT>
                    <a:lnB w="12700" cap="flat" cmpd="sng" algn="ctr">
                      <a:solidFill>
                        <a:srgbClr val="FFFF00"/>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12700" cap="flat" cmpd="sng" algn="ctr">
                      <a:solidFill>
                        <a:srgbClr val="FFFF00"/>
                      </a:solidFill>
                      <a:prstDash val="sysDot"/>
                      <a:round/>
                      <a:headEnd type="none" w="med" len="med"/>
                      <a:tailEnd type="none" w="med" len="med"/>
                    </a:lnL>
                    <a:lnR w="12700" cap="flat" cmpd="sng" algn="ctr">
                      <a:solidFill>
                        <a:srgbClr val="FFFF00"/>
                      </a:solidFill>
                      <a:prstDash val="sysDot"/>
                      <a:round/>
                      <a:headEnd type="none" w="med" len="med"/>
                      <a:tailEnd type="none" w="med" len="med"/>
                    </a:lnR>
                    <a:lnT w="12700" cap="flat" cmpd="sng" algn="ctr">
                      <a:solidFill>
                        <a:srgbClr val="FFFF00"/>
                      </a:solidFill>
                      <a:prstDash val="sysDot"/>
                      <a:round/>
                      <a:headEnd type="none" w="med" len="med"/>
                      <a:tailEnd type="none" w="med" len="med"/>
                    </a:lnT>
                    <a:lnB w="12700" cap="flat" cmpd="sng" algn="ctr">
                      <a:solidFill>
                        <a:srgbClr val="FFFF00"/>
                      </a:solidFill>
                      <a:prstDash val="sysDot"/>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7" name="Curved Down Arrow 6"/>
          <p:cNvSpPr/>
          <p:nvPr/>
        </p:nvSpPr>
        <p:spPr>
          <a:xfrm flipH="1">
            <a:off x="2753833" y="2551820"/>
            <a:ext cx="3530009" cy="988828"/>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08815" y="3431919"/>
            <a:ext cx="800169" cy="9556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39833" y="3431918"/>
            <a:ext cx="800169" cy="9556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08815" y="4083248"/>
            <a:ext cx="800169" cy="9556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39833" y="4067298"/>
            <a:ext cx="800169" cy="9556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408815" y="4734578"/>
            <a:ext cx="800169" cy="9556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1" name="Picture 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839833" y="4702678"/>
            <a:ext cx="800169" cy="9556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Left Brace 1"/>
          <p:cNvSpPr/>
          <p:nvPr/>
        </p:nvSpPr>
        <p:spPr>
          <a:xfrm rot="16200000">
            <a:off x="2694323" y="4785142"/>
            <a:ext cx="613168" cy="1846659"/>
          </a:xfrm>
          <a:prstGeom prst="leftBrace">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9" name="TextBox 8"/>
          <p:cNvSpPr txBox="1"/>
          <p:nvPr/>
        </p:nvSpPr>
        <p:spPr>
          <a:xfrm>
            <a:off x="2268191" y="6035831"/>
            <a:ext cx="1492941" cy="461665"/>
          </a:xfrm>
          <a:prstGeom prst="rect">
            <a:avLst/>
          </a:prstGeom>
          <a:noFill/>
        </p:spPr>
        <p:txBody>
          <a:bodyPr wrap="square" rtlCol="0">
            <a:spAutoFit/>
          </a:bodyPr>
          <a:lstStyle/>
          <a:p>
            <a:pPr algn="ctr"/>
            <a:r>
              <a:rPr lang="en-US" sz="2400" b="1" dirty="0" smtClean="0">
                <a:solidFill>
                  <a:schemeClr val="accent1"/>
                </a:solidFill>
              </a:rPr>
              <a:t>60%</a:t>
            </a:r>
            <a:endParaRPr lang="en-US" sz="2400" b="1" dirty="0"/>
          </a:p>
        </p:txBody>
      </p:sp>
    </p:spTree>
    <p:extLst>
      <p:ext uri="{BB962C8B-B14F-4D97-AF65-F5344CB8AC3E}">
        <p14:creationId xmlns:p14="http://schemas.microsoft.com/office/powerpoint/2010/main" val="397387779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69484" y="1222871"/>
            <a:ext cx="7370285" cy="5111827"/>
          </a:xfrm>
          <a:extLst/>
        </p:spPr>
        <p:txBody>
          <a:bodyPr rtlCol="0">
            <a:normAutofit/>
          </a:bodyPr>
          <a:lstStyle/>
          <a:p>
            <a:pPr marL="68580" indent="0" fontAlgn="auto">
              <a:spcAft>
                <a:spcPts val="0"/>
              </a:spcAft>
              <a:buClr>
                <a:schemeClr val="tx1">
                  <a:lumMod val="75000"/>
                  <a:lumOff val="25000"/>
                </a:schemeClr>
              </a:buClr>
              <a:buFont typeface="Wingdings 2" pitchFamily="18" charset="2"/>
              <a:buNone/>
              <a:defRPr/>
            </a:pPr>
            <a:r>
              <a:rPr lang="en-US" dirty="0" smtClean="0">
                <a:solidFill>
                  <a:schemeClr val="accent1"/>
                </a:solidFill>
                <a:effectLst>
                  <a:innerShdw blurRad="63500" dist="50800">
                    <a:prstClr val="black">
                      <a:alpha val="50000"/>
                    </a:prstClr>
                  </a:innerShdw>
                </a:effectLst>
              </a:rPr>
              <a:t>Introductions</a:t>
            </a:r>
            <a:endParaRPr lang="en-US" dirty="0" smtClean="0">
              <a:solidFill>
                <a:schemeClr val="accent1"/>
              </a:solidFill>
            </a:endParaRPr>
          </a:p>
          <a:p>
            <a:pPr marL="68580" indent="0" fontAlgn="auto">
              <a:spcAft>
                <a:spcPts val="0"/>
              </a:spcAft>
              <a:buClr>
                <a:schemeClr val="tx1">
                  <a:lumMod val="75000"/>
                  <a:lumOff val="25000"/>
                </a:schemeClr>
              </a:buClr>
              <a:buFont typeface="Wingdings 2" pitchFamily="18" charset="2"/>
              <a:buNone/>
              <a:defRPr/>
            </a:pPr>
            <a:r>
              <a:rPr lang="en-US" dirty="0" smtClean="0">
                <a:solidFill>
                  <a:schemeClr val="accent1"/>
                </a:solidFill>
                <a:effectLst>
                  <a:innerShdw blurRad="63500" dist="50800">
                    <a:prstClr val="black">
                      <a:alpha val="50000"/>
                    </a:prstClr>
                  </a:innerShdw>
                </a:effectLst>
              </a:rPr>
              <a:t>Objectives </a:t>
            </a:r>
            <a:r>
              <a:rPr lang="en-US" dirty="0">
                <a:solidFill>
                  <a:schemeClr val="accent1"/>
                </a:solidFill>
                <a:effectLst>
                  <a:innerShdw blurRad="63500" dist="50800">
                    <a:prstClr val="black">
                      <a:alpha val="50000"/>
                    </a:prstClr>
                  </a:innerShdw>
                </a:effectLst>
              </a:rPr>
              <a:t>and Agenda </a:t>
            </a:r>
            <a:r>
              <a:rPr lang="en-US" dirty="0" smtClean="0">
                <a:solidFill>
                  <a:schemeClr val="accent1"/>
                </a:solidFill>
                <a:effectLst>
                  <a:innerShdw blurRad="63500" dist="50800">
                    <a:prstClr val="black">
                      <a:alpha val="50000"/>
                    </a:prstClr>
                  </a:innerShdw>
                </a:effectLst>
              </a:rPr>
              <a:t>Review</a:t>
            </a:r>
          </a:p>
          <a:p>
            <a:pPr marL="68580" indent="0" fontAlgn="auto">
              <a:spcAft>
                <a:spcPts val="0"/>
              </a:spcAft>
              <a:buClr>
                <a:schemeClr val="tx1">
                  <a:lumMod val="75000"/>
                  <a:lumOff val="25000"/>
                </a:schemeClr>
              </a:buClr>
              <a:buFont typeface="Wingdings 2" pitchFamily="18" charset="2"/>
              <a:buNone/>
              <a:defRPr/>
            </a:pPr>
            <a:r>
              <a:rPr lang="en-US" dirty="0" smtClean="0">
                <a:solidFill>
                  <a:schemeClr val="accent1"/>
                </a:solidFill>
                <a:effectLst>
                  <a:innerShdw blurRad="63500" dist="50800">
                    <a:prstClr val="black">
                      <a:alpha val="50000"/>
                    </a:prstClr>
                  </a:innerShdw>
                </a:effectLst>
              </a:rPr>
              <a:t>Balancing two needs:</a:t>
            </a:r>
          </a:p>
          <a:p>
            <a:pPr marL="640080" lvl="1" indent="-274320" fontAlgn="auto">
              <a:spcAft>
                <a:spcPts val="0"/>
              </a:spcAft>
              <a:buClr>
                <a:schemeClr val="tx1">
                  <a:lumMod val="75000"/>
                  <a:lumOff val="25000"/>
                </a:schemeClr>
              </a:buClr>
              <a:defRPr/>
            </a:pPr>
            <a:r>
              <a:rPr lang="en-US" dirty="0" smtClean="0">
                <a:solidFill>
                  <a:schemeClr val="accent1"/>
                </a:solidFill>
                <a:effectLst>
                  <a:innerShdw blurRad="63500" dist="50800">
                    <a:prstClr val="black">
                      <a:alpha val="50000"/>
                    </a:prstClr>
                  </a:innerShdw>
                </a:effectLst>
              </a:rPr>
              <a:t>Establishing Multiple Measures</a:t>
            </a:r>
          </a:p>
          <a:p>
            <a:pPr lvl="2" fontAlgn="auto">
              <a:spcAft>
                <a:spcPts val="0"/>
              </a:spcAft>
              <a:buClr>
                <a:schemeClr val="tx1">
                  <a:lumMod val="75000"/>
                  <a:lumOff val="25000"/>
                </a:schemeClr>
              </a:buClr>
              <a:defRPr/>
            </a:pPr>
            <a:r>
              <a:rPr lang="en-US" dirty="0" smtClean="0">
                <a:solidFill>
                  <a:schemeClr val="accent1"/>
                </a:solidFill>
                <a:effectLst>
                  <a:innerShdw blurRad="63500" dist="50800">
                    <a:prstClr val="black">
                      <a:alpha val="50000"/>
                    </a:prstClr>
                  </a:innerShdw>
                </a:effectLst>
              </a:rPr>
              <a:t>APPR plan</a:t>
            </a:r>
          </a:p>
          <a:p>
            <a:pPr lvl="2" fontAlgn="auto">
              <a:spcAft>
                <a:spcPts val="0"/>
              </a:spcAft>
              <a:buClr>
                <a:schemeClr val="tx1">
                  <a:lumMod val="75000"/>
                  <a:lumOff val="25000"/>
                </a:schemeClr>
              </a:buClr>
              <a:defRPr/>
            </a:pPr>
            <a:r>
              <a:rPr lang="en-US" dirty="0" smtClean="0">
                <a:solidFill>
                  <a:schemeClr val="accent1"/>
                </a:solidFill>
                <a:effectLst>
                  <a:innerShdw blurRad="63500" dist="50800">
                    <a:prstClr val="black">
                      <a:alpha val="50000"/>
                    </a:prstClr>
                  </a:innerShdw>
                </a:effectLst>
              </a:rPr>
              <a:t>Local 20% (SLO decisions points)</a:t>
            </a:r>
          </a:p>
          <a:p>
            <a:pPr lvl="2" fontAlgn="auto">
              <a:spcAft>
                <a:spcPts val="0"/>
              </a:spcAft>
              <a:buClr>
                <a:schemeClr val="tx1">
                  <a:lumMod val="75000"/>
                  <a:lumOff val="25000"/>
                </a:schemeClr>
              </a:buClr>
              <a:defRPr/>
            </a:pPr>
            <a:r>
              <a:rPr lang="en-US" dirty="0" smtClean="0">
                <a:solidFill>
                  <a:schemeClr val="accent1"/>
                </a:solidFill>
                <a:effectLst>
                  <a:innerShdw blurRad="63500" dist="50800">
                    <a:prstClr val="black">
                      <a:alpha val="50000"/>
                    </a:prstClr>
                  </a:innerShdw>
                </a:effectLst>
              </a:rPr>
              <a:t>Your 60% structure</a:t>
            </a:r>
          </a:p>
          <a:p>
            <a:pPr marL="640080" lvl="1" indent="-274320" fontAlgn="auto">
              <a:spcAft>
                <a:spcPts val="0"/>
              </a:spcAft>
              <a:buClr>
                <a:schemeClr val="tx1">
                  <a:lumMod val="75000"/>
                  <a:lumOff val="25000"/>
                </a:schemeClr>
              </a:buClr>
              <a:defRPr/>
            </a:pPr>
            <a:r>
              <a:rPr lang="en-US" dirty="0" smtClean="0">
                <a:solidFill>
                  <a:schemeClr val="accent1"/>
                </a:solidFill>
                <a:effectLst>
                  <a:innerShdw blurRad="63500" dist="50800">
                    <a:prstClr val="black">
                      <a:alpha val="50000"/>
                    </a:prstClr>
                  </a:innerShdw>
                </a:effectLst>
              </a:rPr>
              <a:t>Longer term need to focus on good leadership</a:t>
            </a:r>
          </a:p>
          <a:p>
            <a:pPr lvl="2" fontAlgn="auto">
              <a:spcAft>
                <a:spcPts val="0"/>
              </a:spcAft>
              <a:buClr>
                <a:schemeClr val="tx1">
                  <a:lumMod val="75000"/>
                  <a:lumOff val="25000"/>
                </a:schemeClr>
              </a:buClr>
              <a:defRPr/>
            </a:pPr>
            <a:r>
              <a:rPr lang="en-US" dirty="0" smtClean="0">
                <a:solidFill>
                  <a:schemeClr val="accent1"/>
                </a:solidFill>
                <a:effectLst>
                  <a:innerShdw blurRad="63500" dist="50800">
                    <a:prstClr val="black">
                      <a:alpha val="50000"/>
                    </a:prstClr>
                  </a:innerShdw>
                </a:effectLst>
              </a:rPr>
              <a:t>Latest research (two studies)</a:t>
            </a:r>
          </a:p>
          <a:p>
            <a:pPr lvl="2" fontAlgn="auto">
              <a:spcAft>
                <a:spcPts val="0"/>
              </a:spcAft>
              <a:buClr>
                <a:schemeClr val="tx1">
                  <a:lumMod val="75000"/>
                  <a:lumOff val="25000"/>
                </a:schemeClr>
              </a:buClr>
              <a:defRPr/>
            </a:pPr>
            <a:r>
              <a:rPr lang="en-US" dirty="0" smtClean="0">
                <a:solidFill>
                  <a:schemeClr val="accent1"/>
                </a:solidFill>
                <a:effectLst>
                  <a:innerShdw blurRad="63500" dist="50800">
                    <a:prstClr val="black">
                      <a:alpha val="50000"/>
                    </a:prstClr>
                  </a:innerShdw>
                </a:effectLst>
              </a:rPr>
              <a:t>Working with your principals (goals and visits)</a:t>
            </a:r>
          </a:p>
          <a:p>
            <a:pPr marL="68580" indent="0" fontAlgn="auto">
              <a:spcAft>
                <a:spcPts val="0"/>
              </a:spcAft>
              <a:buClr>
                <a:schemeClr val="tx1">
                  <a:lumMod val="75000"/>
                  <a:lumOff val="25000"/>
                </a:schemeClr>
              </a:buClr>
              <a:buFont typeface="Wingdings 2" pitchFamily="18" charset="2"/>
              <a:buNone/>
              <a:defRPr/>
            </a:pPr>
            <a:r>
              <a:rPr lang="en-US" dirty="0" smtClean="0">
                <a:solidFill>
                  <a:schemeClr val="accent1"/>
                </a:solidFill>
                <a:effectLst>
                  <a:innerShdw blurRad="63500" dist="50800">
                    <a:prstClr val="black">
                      <a:alpha val="50000"/>
                    </a:prstClr>
                  </a:innerShdw>
                </a:effectLst>
              </a:rPr>
              <a:t>Closure</a:t>
            </a:r>
          </a:p>
          <a:p>
            <a:pPr marL="68580" indent="0" fontAlgn="auto">
              <a:spcAft>
                <a:spcPts val="0"/>
              </a:spcAft>
              <a:buClr>
                <a:schemeClr val="tx1">
                  <a:lumMod val="75000"/>
                  <a:lumOff val="25000"/>
                </a:schemeClr>
              </a:buClr>
              <a:buFont typeface="Wingdings 2" pitchFamily="18" charset="2"/>
              <a:buNone/>
              <a:defRPr/>
            </a:pPr>
            <a:endParaRPr lang="en-US" dirty="0" smtClean="0">
              <a:solidFill>
                <a:schemeClr val="accent1"/>
              </a:solidFill>
              <a:effectLst>
                <a:innerShdw blurRad="63500" dist="50800">
                  <a:prstClr val="black">
                    <a:alpha val="50000"/>
                  </a:prstClr>
                </a:innerShdw>
              </a:effectLst>
            </a:endParaRPr>
          </a:p>
          <a:p>
            <a:pPr marL="68580" indent="0" fontAlgn="auto">
              <a:spcAft>
                <a:spcPts val="0"/>
              </a:spcAft>
              <a:buClr>
                <a:schemeClr val="tx1">
                  <a:lumMod val="75000"/>
                  <a:lumOff val="25000"/>
                </a:schemeClr>
              </a:buClr>
              <a:buFont typeface="Wingdings 2" pitchFamily="18" charset="2"/>
              <a:buNone/>
              <a:defRPr/>
            </a:pPr>
            <a:endParaRPr lang="en-US" dirty="0" smtClean="0">
              <a:solidFill>
                <a:schemeClr val="accent1"/>
              </a:solidFill>
            </a:endParaRPr>
          </a:p>
        </p:txBody>
      </p:sp>
      <p:sp>
        <p:nvSpPr>
          <p:cNvPr id="20484" name="Slide Number Placeholder 3"/>
          <p:cNvSpPr>
            <a:spLocks noGrp="1"/>
          </p:cNvSpPr>
          <p:nvPr>
            <p:ph type="sldNum" sz="quarter" idx="12"/>
          </p:nvPr>
        </p:nvSpPr>
        <p:spPr bwMode="auto">
          <a:xfrm>
            <a:off x="457200" y="6248400"/>
            <a:ext cx="4038600" cy="457200"/>
          </a:xfrm>
          <a:ln>
            <a:miter lim="800000"/>
            <a:headEnd/>
            <a:tailEnd/>
          </a:ln>
        </p:spPr>
        <p:txBody>
          <a:bodyPr rtlCol="0"/>
          <a:lstStyle/>
          <a:p>
            <a:pPr defTabSz="914400" fontAlgn="auto">
              <a:spcBef>
                <a:spcPts val="0"/>
              </a:spcBef>
              <a:spcAft>
                <a:spcPts val="0"/>
              </a:spcAft>
              <a:defRPr/>
            </a:pPr>
            <a:fld id="{7590EBF4-52DD-4215-8099-6BA2CEC7EC1F}" type="slidenum">
              <a:rPr lang="en-US">
                <a:solidFill>
                  <a:schemeClr val="bg2">
                    <a:lumMod val="60000"/>
                    <a:lumOff val="40000"/>
                  </a:schemeClr>
                </a:solidFill>
                <a:latin typeface="+mn-lt"/>
              </a:rPr>
              <a:pPr defTabSz="914400" fontAlgn="auto">
                <a:spcBef>
                  <a:spcPts val="0"/>
                </a:spcBef>
                <a:spcAft>
                  <a:spcPts val="0"/>
                </a:spcAft>
                <a:defRPr/>
              </a:pPr>
              <a:t>8</a:t>
            </a:fld>
            <a:endParaRPr lang="en-US" dirty="0">
              <a:solidFill>
                <a:schemeClr val="bg2">
                  <a:lumMod val="60000"/>
                  <a:lumOff val="40000"/>
                </a:schemeClr>
              </a:solidFill>
              <a:latin typeface="+mn-lt"/>
            </a:endParaRPr>
          </a:p>
        </p:txBody>
      </p:sp>
      <p:sp>
        <p:nvSpPr>
          <p:cNvPr id="6" name="TextBox 5"/>
          <p:cNvSpPr txBox="1"/>
          <p:nvPr/>
        </p:nvSpPr>
        <p:spPr>
          <a:xfrm>
            <a:off x="4737254" y="88135"/>
            <a:ext cx="3305060" cy="400110"/>
          </a:xfrm>
          <a:prstGeom prst="rect">
            <a:avLst/>
          </a:prstGeom>
          <a:noFill/>
          <a:ln>
            <a:noFill/>
          </a:ln>
        </p:spPr>
        <p:style>
          <a:lnRef idx="1">
            <a:schemeClr val="accent4"/>
          </a:lnRef>
          <a:fillRef idx="3">
            <a:schemeClr val="accent4"/>
          </a:fillRef>
          <a:effectRef idx="2">
            <a:schemeClr val="accent4"/>
          </a:effectRef>
          <a:fontRef idx="minor">
            <a:schemeClr val="lt1"/>
          </a:fontRef>
        </p:style>
        <p:txBody>
          <a:bodyPr>
            <a:spAutoFit/>
          </a:bodyPr>
          <a:lstStyle/>
          <a:p>
            <a:pPr algn="ctr" fontAlgn="auto">
              <a:spcBef>
                <a:spcPts val="0"/>
              </a:spcBef>
              <a:spcAft>
                <a:spcPts val="0"/>
              </a:spcAft>
              <a:defRPr/>
            </a:pPr>
            <a:r>
              <a:rPr lang="en-US" sz="2000" b="1" dirty="0">
                <a:solidFill>
                  <a:schemeClr val="bg1"/>
                </a:solidFill>
              </a:rPr>
              <a:t>Day </a:t>
            </a:r>
            <a:r>
              <a:rPr lang="en-US" sz="2000" b="1" dirty="0" smtClean="0">
                <a:solidFill>
                  <a:schemeClr val="bg1"/>
                </a:solidFill>
              </a:rPr>
              <a:t>Four Agenda</a:t>
            </a:r>
            <a:endParaRPr lang="en-US" sz="2000" b="1" dirty="0">
              <a:solidFill>
                <a:schemeClr val="bg1"/>
              </a:solidFill>
            </a:endParaRPr>
          </a:p>
        </p:txBody>
      </p:sp>
      <p:pic>
        <p:nvPicPr>
          <p:cNvPr id="48134"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194425" y="5764213"/>
            <a:ext cx="2484438" cy="661987"/>
          </a:xfrm>
          <a:prstGeom prst="rect">
            <a:avLst/>
          </a:prstGeom>
          <a:noFill/>
          <a:ln w="9525">
            <a:noFill/>
            <a:miter lim="800000"/>
            <a:headEnd/>
            <a:tailEnd/>
          </a:ln>
        </p:spPr>
      </p:pic>
      <p:sp>
        <p:nvSpPr>
          <p:cNvPr id="2" name="Up Arrow 1"/>
          <p:cNvSpPr/>
          <p:nvPr/>
        </p:nvSpPr>
        <p:spPr>
          <a:xfrm>
            <a:off x="5915331" y="535690"/>
            <a:ext cx="948906" cy="1181819"/>
          </a:xfrm>
          <a:prstGeom prst="up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p:cNvSpPr txBox="1"/>
          <p:nvPr/>
        </p:nvSpPr>
        <p:spPr>
          <a:xfrm rot="20733077">
            <a:off x="5475384" y="1058371"/>
            <a:ext cx="2126983" cy="400110"/>
          </a:xfrm>
          <a:prstGeom prst="rect">
            <a:avLst/>
          </a:prstGeom>
          <a:noFill/>
        </p:spPr>
        <p:txBody>
          <a:bodyPr wrap="square" rtlCol="0">
            <a:spAutoFit/>
          </a:bodyPr>
          <a:lstStyle/>
          <a:p>
            <a:pPr algn="ctr"/>
            <a:r>
              <a:rPr lang="en-US" sz="2000" b="1" i="1" dirty="0" smtClean="0"/>
              <a:t>That’s today!</a:t>
            </a:r>
            <a:endParaRPr lang="en-US" sz="2000" b="1" i="1" dirty="0"/>
          </a:p>
        </p:txBody>
      </p:sp>
      <p:sp>
        <p:nvSpPr>
          <p:cNvPr id="8" name="Oval 7"/>
          <p:cNvSpPr/>
          <p:nvPr/>
        </p:nvSpPr>
        <p:spPr>
          <a:xfrm flipV="1">
            <a:off x="3141969" y="3181456"/>
            <a:ext cx="2773362" cy="686635"/>
          </a:xfrm>
          <a:prstGeom prst="ellipse">
            <a:avLst/>
          </a:pr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Oval 8"/>
          <p:cNvSpPr/>
          <p:nvPr/>
        </p:nvSpPr>
        <p:spPr>
          <a:xfrm flipV="1">
            <a:off x="3109119" y="4229206"/>
            <a:ext cx="2773362" cy="686635"/>
          </a:xfrm>
          <a:prstGeom prst="ellipse">
            <a:avLst/>
          </a:pr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p:cNvSpPr/>
          <p:nvPr/>
        </p:nvSpPr>
        <p:spPr>
          <a:xfrm flipV="1">
            <a:off x="4845285" y="4676881"/>
            <a:ext cx="2773362" cy="686635"/>
          </a:xfrm>
          <a:prstGeom prst="ellipse">
            <a:avLst/>
          </a:pr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80746801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69484" y="903709"/>
            <a:ext cx="7370285" cy="984301"/>
          </a:xfrm>
          <a:extLst/>
        </p:spPr>
        <p:txBody>
          <a:bodyPr rtlCol="0">
            <a:normAutofit/>
          </a:bodyPr>
          <a:lstStyle/>
          <a:p>
            <a:pPr marL="68580" indent="0" fontAlgn="auto">
              <a:spcAft>
                <a:spcPts val="0"/>
              </a:spcAft>
              <a:buClr>
                <a:schemeClr val="tx1">
                  <a:lumMod val="75000"/>
                  <a:lumOff val="25000"/>
                </a:schemeClr>
              </a:buClr>
              <a:buFont typeface="Wingdings 2" pitchFamily="18" charset="2"/>
              <a:buNone/>
              <a:defRPr/>
            </a:pPr>
            <a:r>
              <a:rPr lang="en-US" dirty="0" smtClean="0">
                <a:solidFill>
                  <a:schemeClr val="accent1"/>
                </a:solidFill>
                <a:effectLst>
                  <a:innerShdw blurRad="63500" dist="50800">
                    <a:prstClr val="black">
                      <a:alpha val="50000"/>
                    </a:prstClr>
                  </a:innerShdw>
                </a:effectLst>
              </a:rPr>
              <a:t>Resources are archived at the Principal Evaluator Training page off of leadership.ocmboces.org.</a:t>
            </a:r>
          </a:p>
        </p:txBody>
      </p:sp>
      <p:sp>
        <p:nvSpPr>
          <p:cNvPr id="20484" name="Slide Number Placeholder 3"/>
          <p:cNvSpPr>
            <a:spLocks noGrp="1"/>
          </p:cNvSpPr>
          <p:nvPr>
            <p:ph type="sldNum" sz="quarter" idx="12"/>
          </p:nvPr>
        </p:nvSpPr>
        <p:spPr bwMode="auto">
          <a:xfrm>
            <a:off x="457200" y="6248400"/>
            <a:ext cx="4038600" cy="457200"/>
          </a:xfrm>
          <a:ln>
            <a:miter lim="800000"/>
            <a:headEnd/>
            <a:tailEnd/>
          </a:ln>
        </p:spPr>
        <p:txBody>
          <a:bodyPr rtlCol="0"/>
          <a:lstStyle/>
          <a:p>
            <a:pPr defTabSz="914400" fontAlgn="auto">
              <a:spcBef>
                <a:spcPts val="0"/>
              </a:spcBef>
              <a:spcAft>
                <a:spcPts val="0"/>
              </a:spcAft>
              <a:defRPr/>
            </a:pPr>
            <a:fld id="{E7C3F0E8-4363-49D0-85E5-B771494F4DC7}" type="slidenum">
              <a:rPr lang="en-US">
                <a:solidFill>
                  <a:schemeClr val="bg2">
                    <a:lumMod val="60000"/>
                    <a:lumOff val="40000"/>
                  </a:schemeClr>
                </a:solidFill>
                <a:latin typeface="+mn-lt"/>
              </a:rPr>
              <a:pPr defTabSz="914400" fontAlgn="auto">
                <a:spcBef>
                  <a:spcPts val="0"/>
                </a:spcBef>
                <a:spcAft>
                  <a:spcPts val="0"/>
                </a:spcAft>
                <a:defRPr/>
              </a:pPr>
              <a:t>9</a:t>
            </a:fld>
            <a:endParaRPr lang="en-US" dirty="0">
              <a:solidFill>
                <a:schemeClr val="bg2">
                  <a:lumMod val="60000"/>
                  <a:lumOff val="40000"/>
                </a:schemeClr>
              </a:solidFill>
              <a:latin typeface="+mn-lt"/>
            </a:endParaRPr>
          </a:p>
        </p:txBody>
      </p:sp>
      <p:sp>
        <p:nvSpPr>
          <p:cNvPr id="6" name="TextBox 5"/>
          <p:cNvSpPr txBox="1"/>
          <p:nvPr/>
        </p:nvSpPr>
        <p:spPr>
          <a:xfrm>
            <a:off x="4737254" y="88135"/>
            <a:ext cx="3305060" cy="400110"/>
          </a:xfrm>
          <a:prstGeom prst="rect">
            <a:avLst/>
          </a:prstGeom>
          <a:noFill/>
          <a:ln>
            <a:noFill/>
          </a:ln>
        </p:spPr>
        <p:style>
          <a:lnRef idx="1">
            <a:schemeClr val="accent4"/>
          </a:lnRef>
          <a:fillRef idx="3">
            <a:schemeClr val="accent4"/>
          </a:fillRef>
          <a:effectRef idx="2">
            <a:schemeClr val="accent4"/>
          </a:effectRef>
          <a:fontRef idx="minor">
            <a:schemeClr val="lt1"/>
          </a:fontRef>
        </p:style>
        <p:txBody>
          <a:bodyPr>
            <a:spAutoFit/>
          </a:bodyPr>
          <a:lstStyle/>
          <a:p>
            <a:pPr algn="ctr" fontAlgn="auto">
              <a:spcBef>
                <a:spcPts val="0"/>
              </a:spcBef>
              <a:spcAft>
                <a:spcPts val="0"/>
              </a:spcAft>
              <a:defRPr/>
            </a:pPr>
            <a:r>
              <a:rPr lang="en-US" sz="2000" b="1" dirty="0">
                <a:solidFill>
                  <a:schemeClr val="bg1"/>
                </a:solidFill>
              </a:rPr>
              <a:t>Resources</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07690" y="2050932"/>
            <a:ext cx="6694098" cy="4183811"/>
          </a:xfrm>
          <a:prstGeom prst="rect">
            <a:avLst/>
          </a:prstGeom>
        </p:spPr>
      </p:pic>
    </p:spTree>
    <p:extLst>
      <p:ext uri="{BB962C8B-B14F-4D97-AF65-F5344CB8AC3E}">
        <p14:creationId xmlns:p14="http://schemas.microsoft.com/office/powerpoint/2010/main" val="187236750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ustin">
  <a:themeElements>
    <a:clrScheme name="Hardcover">
      <a:dk1>
        <a:sysClr val="windowText" lastClr="000000"/>
      </a:dk1>
      <a:lt1>
        <a:sysClr val="window" lastClr="FFFFFF"/>
      </a:lt1>
      <a:dk2>
        <a:srgbClr val="895D1D"/>
      </a:dk2>
      <a:lt2>
        <a:srgbClr val="ECE9C6"/>
      </a:lt2>
      <a:accent1>
        <a:srgbClr val="873624"/>
      </a:accent1>
      <a:accent2>
        <a:srgbClr val="D6862D"/>
      </a:accent2>
      <a:accent3>
        <a:srgbClr val="D0BE40"/>
      </a:accent3>
      <a:accent4>
        <a:srgbClr val="877F6C"/>
      </a:accent4>
      <a:accent5>
        <a:srgbClr val="972109"/>
      </a:accent5>
      <a:accent6>
        <a:srgbClr val="AEB795"/>
      </a:accent6>
      <a:hlink>
        <a:srgbClr val="CC9900"/>
      </a:hlink>
      <a:folHlink>
        <a:srgbClr val="B2B2B2"/>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Austin</Template>
  <TotalTime>4352</TotalTime>
  <Words>3352</Words>
  <Application>Microsoft Office PowerPoint</Application>
  <PresentationFormat>On-screen Show (4:3)</PresentationFormat>
  <Paragraphs>701</Paragraphs>
  <Slides>63</Slides>
  <Notes>54</Notes>
  <HiddenSlides>0</HiddenSlides>
  <MMClips>0</MMClips>
  <ScaleCrop>false</ScaleCrop>
  <HeadingPairs>
    <vt:vector size="4" baseType="variant">
      <vt:variant>
        <vt:lpstr>Theme</vt:lpstr>
      </vt:variant>
      <vt:variant>
        <vt:i4>1</vt:i4>
      </vt:variant>
      <vt:variant>
        <vt:lpstr>Slide Titles</vt:lpstr>
      </vt:variant>
      <vt:variant>
        <vt:i4>63</vt:i4>
      </vt:variant>
    </vt:vector>
  </HeadingPairs>
  <TitlesOfParts>
    <vt:vector size="64" baseType="lpstr">
      <vt:lpstr>Austin</vt:lpstr>
      <vt:lpstr> OCM BOCES Day 4</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Latest Teacher Effectiveness Research</vt:lpstr>
      <vt:lpstr>PowerPoint Presentation</vt:lpstr>
      <vt:lpstr>Study details:</vt:lpstr>
      <vt:lpstr>Teacher effectiveness matters</vt:lpstr>
      <vt:lpstr>Student Future Earnings</vt:lpstr>
      <vt:lpstr>What is “teacher value added”</vt:lpstr>
      <vt:lpstr>Test Scores Alone</vt:lpstr>
      <vt:lpstr>Growth</vt:lpstr>
      <vt:lpstr>Value-Added</vt:lpstr>
      <vt:lpstr>Myth-busting</vt:lpstr>
      <vt:lpstr>What do you think would happen:</vt:lpstr>
      <vt:lpstr>The scores go up.</vt:lpstr>
      <vt:lpstr>But what about?   </vt:lpstr>
      <vt:lpstr>But what about?   </vt:lpstr>
      <vt:lpstr>What this study doesn’t answer</vt:lpstr>
      <vt:lpstr>What will you tell your principals?</vt:lpstr>
      <vt:lpstr>Measures of Effective Teaching </vt:lpstr>
      <vt:lpstr>Measures of Effective Teaching</vt:lpstr>
      <vt:lpstr>PowerPoint Presentation</vt:lpstr>
      <vt:lpstr>PowerPoint Presentation</vt:lpstr>
      <vt:lpstr>Use multiple measures</vt:lpstr>
      <vt:lpstr>Change what is valued</vt:lpstr>
      <vt:lpstr>PowerPoint Presentation</vt:lpstr>
      <vt:lpstr>PowerPoint Presentation</vt:lpstr>
      <vt:lpstr>PowerPoint Presentation</vt:lpstr>
      <vt:lpstr>PowerPoint Presentation</vt:lpstr>
      <vt:lpstr>Multiple Measures</vt:lpstr>
      <vt:lpstr>Traditional Measures</vt:lpstr>
      <vt:lpstr>Four Steps</vt:lpstr>
      <vt:lpstr>Policy Advice</vt:lpstr>
      <vt:lpstr>How would you answer?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Key SLO “messages”</vt:lpstr>
      <vt:lpstr>PowerPoint Presentation</vt:lpstr>
      <vt:lpstr>SLO Decisions for Districts</vt:lpstr>
      <vt:lpstr>SLO Decision # 1</vt:lpstr>
      <vt:lpstr>SLO Decision # 2</vt:lpstr>
      <vt:lpstr>SLO Decision # 3</vt:lpstr>
      <vt:lpstr>SLO Decision # 4</vt:lpstr>
      <vt:lpstr>SLO Decision # 5</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Teaching &amp; Learning Consultants, Inc.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NYSED August 4-5, 2011 Teaching &amp; Learning Solutions teachinglearningsolutions.com Albert (Duffy) Miller Ed.D   Bernadette (Bernie) Cleland, Ed.D</dc:title>
  <dc:creator>Bernadette Cleland</dc:creator>
  <cp:lastModifiedBy>NYSMSAbackup</cp:lastModifiedBy>
  <cp:revision>228</cp:revision>
  <cp:lastPrinted>2011-08-16T20:25:30Z</cp:lastPrinted>
  <dcterms:created xsi:type="dcterms:W3CDTF">2011-07-19T17:00:47Z</dcterms:created>
  <dcterms:modified xsi:type="dcterms:W3CDTF">2012-01-26T01:13:44Z</dcterms:modified>
</cp:coreProperties>
</file>